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4.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drawings/drawing3.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7.xml" ContentType="application/vnd.openxmlformats-officedocument.drawingml.chart+xml"/>
  <Override PartName="/ppt/drawings/drawing4.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8.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67" r:id="rId2"/>
    <p:sldId id="345" r:id="rId3"/>
    <p:sldId id="347" r:id="rId4"/>
    <p:sldId id="275" r:id="rId5"/>
    <p:sldId id="358" r:id="rId6"/>
    <p:sldId id="348" r:id="rId7"/>
    <p:sldId id="349" r:id="rId8"/>
    <p:sldId id="352" r:id="rId9"/>
    <p:sldId id="350" r:id="rId10"/>
    <p:sldId id="351" r:id="rId11"/>
    <p:sldId id="343" r:id="rId12"/>
    <p:sldId id="353" r:id="rId13"/>
    <p:sldId id="296" r:id="rId14"/>
    <p:sldId id="292" r:id="rId15"/>
    <p:sldId id="259" r:id="rId16"/>
    <p:sldId id="293" r:id="rId17"/>
    <p:sldId id="337" r:id="rId18"/>
    <p:sldId id="294" r:id="rId19"/>
    <p:sldId id="279" r:id="rId20"/>
    <p:sldId id="261" r:id="rId21"/>
    <p:sldId id="305" r:id="rId22"/>
    <p:sldId id="262" r:id="rId23"/>
    <p:sldId id="295" r:id="rId24"/>
    <p:sldId id="280" r:id="rId25"/>
    <p:sldId id="263" r:id="rId26"/>
    <p:sldId id="354" r:id="rId27"/>
    <p:sldId id="355" r:id="rId28"/>
    <p:sldId id="278" r:id="rId29"/>
    <p:sldId id="356" r:id="rId30"/>
    <p:sldId id="357" r:id="rId31"/>
    <p:sldId id="264" r:id="rId32"/>
    <p:sldId id="360" r:id="rId33"/>
    <p:sldId id="297" r:id="rId34"/>
    <p:sldId id="265" r:id="rId35"/>
    <p:sldId id="299" r:id="rId36"/>
    <p:sldId id="328" r:id="rId37"/>
    <p:sldId id="342" r:id="rId38"/>
    <p:sldId id="314" r:id="rId39"/>
    <p:sldId id="318" r:id="rId40"/>
    <p:sldId id="323" r:id="rId41"/>
    <p:sldId id="338" r:id="rId42"/>
    <p:sldId id="324" r:id="rId43"/>
    <p:sldId id="325" r:id="rId44"/>
    <p:sldId id="326" r:id="rId45"/>
    <p:sldId id="359" r:id="rId46"/>
    <p:sldId id="340" r:id="rId47"/>
    <p:sldId id="341" r:id="rId48"/>
  </p:sldIdLst>
  <p:sldSz cx="9144000" cy="6858000" type="screen4x3"/>
  <p:notesSz cx="673576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812F4F57-5745-48ED-86AF-2724D30D2022}">
          <p14:sldIdLst>
            <p14:sldId id="267"/>
            <p14:sldId id="345"/>
            <p14:sldId id="347"/>
            <p14:sldId id="275"/>
            <p14:sldId id="358"/>
          </p14:sldIdLst>
        </p14:section>
        <p14:section name="大阪の自転車事故の状況" id="{A46CEBDA-AD77-474C-9C48-B246BBAD96B5}">
          <p14:sldIdLst>
            <p14:sldId id="348"/>
            <p14:sldId id="349"/>
            <p14:sldId id="352"/>
            <p14:sldId id="350"/>
            <p14:sldId id="351"/>
            <p14:sldId id="343"/>
          </p14:sldIdLst>
        </p14:section>
        <p14:section name="自転車のルール" id="{7F4C08A5-39D7-47C2-AB8F-DAC86D87D344}">
          <p14:sldIdLst>
            <p14:sldId id="353"/>
            <p14:sldId id="296"/>
            <p14:sldId id="292"/>
            <p14:sldId id="259"/>
            <p14:sldId id="293"/>
            <p14:sldId id="337"/>
            <p14:sldId id="294"/>
            <p14:sldId id="279"/>
            <p14:sldId id="261"/>
            <p14:sldId id="305"/>
            <p14:sldId id="262"/>
            <p14:sldId id="295"/>
            <p14:sldId id="280"/>
            <p14:sldId id="263"/>
            <p14:sldId id="354"/>
            <p14:sldId id="355"/>
            <p14:sldId id="278"/>
            <p14:sldId id="356"/>
            <p14:sldId id="357"/>
            <p14:sldId id="264"/>
            <p14:sldId id="360"/>
            <p14:sldId id="297"/>
            <p14:sldId id="265"/>
            <p14:sldId id="299"/>
          </p14:sldIdLst>
        </p14:section>
        <p14:section name="その他、各種制度等" id="{C4678202-5D49-4569-9079-03870D18EF8E}">
          <p14:sldIdLst>
            <p14:sldId id="328"/>
            <p14:sldId id="342"/>
            <p14:sldId id="314"/>
            <p14:sldId id="318"/>
            <p14:sldId id="323"/>
            <p14:sldId id="338"/>
            <p14:sldId id="324"/>
            <p14:sldId id="325"/>
            <p14:sldId id="326"/>
            <p14:sldId id="359"/>
            <p14:sldId id="340"/>
            <p14:sldId id="34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9">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3399"/>
    <a:srgbClr val="F5F5F5"/>
    <a:srgbClr val="FBFBFB"/>
    <a:srgbClr val="FF99FF"/>
    <a:srgbClr val="FFFF66"/>
    <a:srgbClr val="EFBEAF"/>
    <a:srgbClr val="BEBEBE"/>
    <a:srgbClr val="C1C1C1"/>
    <a:srgbClr val="C0C0C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34" autoAdjust="0"/>
    <p:restoredTop sz="92606" autoAdjust="0"/>
  </p:normalViewPr>
  <p:slideViewPr>
    <p:cSldViewPr>
      <p:cViewPr varScale="1">
        <p:scale>
          <a:sx n="69" d="100"/>
          <a:sy n="69" d="100"/>
        </p:scale>
        <p:origin x="1488" y="66"/>
      </p:cViewPr>
      <p:guideLst>
        <p:guide orient="horz" pos="2160"/>
        <p:guide pos="2880"/>
      </p:guideLst>
    </p:cSldViewPr>
  </p:slideViewPr>
  <p:outlineViewPr>
    <p:cViewPr>
      <p:scale>
        <a:sx n="33" d="100"/>
        <a:sy n="33" d="100"/>
      </p:scale>
      <p:origin x="30" y="12738"/>
    </p:cViewPr>
  </p:outlineViewPr>
  <p:notesTextViewPr>
    <p:cViewPr>
      <p:scale>
        <a:sx n="125" d="100"/>
        <a:sy n="125" d="100"/>
      </p:scale>
      <p:origin x="0" y="0"/>
    </p:cViewPr>
  </p:notesTextViewPr>
  <p:sorterViewPr>
    <p:cViewPr>
      <p:scale>
        <a:sx n="100" d="100"/>
        <a:sy n="100" d="100"/>
      </p:scale>
      <p:origin x="0" y="30"/>
    </p:cViewPr>
  </p:sorterViewPr>
  <p:notesViewPr>
    <p:cSldViewPr>
      <p:cViewPr>
        <p:scale>
          <a:sx n="100" d="100"/>
          <a:sy n="100" d="100"/>
        </p:scale>
        <p:origin x="-1854" y="2604"/>
      </p:cViewPr>
      <p:guideLst>
        <p:guide orient="horz" pos="3109"/>
        <p:guide pos="212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_____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______5.xlsx"/></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______6.xlsx"/><Relationship Id="rId1" Type="http://schemas.openxmlformats.org/officeDocument/2006/relationships/image" Target="../media/image46.jpeg"/></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___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17452188915798755"/>
          <c:y val="4.3067040154464942E-2"/>
          <c:w val="0.75699201122853843"/>
          <c:h val="0.53747984622639877"/>
        </c:manualLayout>
      </c:layout>
      <c:barChart>
        <c:barDir val="col"/>
        <c:grouping val="clustered"/>
        <c:varyColors val="0"/>
        <c:ser>
          <c:idx val="0"/>
          <c:order val="0"/>
          <c:tx>
            <c:strRef>
              <c:f>Sheet1!$A$2</c:f>
              <c:strCache>
                <c:ptCount val="1"/>
                <c:pt idx="0">
                  <c:v>件      数</c:v>
                </c:pt>
              </c:strCache>
            </c:strRef>
          </c:tx>
          <c:spPr>
            <a:solidFill>
              <a:srgbClr val="C00000"/>
            </a:solidFill>
          </c:spPr>
          <c:invertIfNegative val="0"/>
          <c:cat>
            <c:strRef>
              <c:f>Sheet1!$B$1:$F$1</c:f>
              <c:strCache>
                <c:ptCount val="5"/>
                <c:pt idx="0">
                  <c:v>H27</c:v>
                </c:pt>
                <c:pt idx="1">
                  <c:v>H28</c:v>
                </c:pt>
                <c:pt idx="2">
                  <c:v>H29</c:v>
                </c:pt>
                <c:pt idx="3">
                  <c:v>H30</c:v>
                </c:pt>
                <c:pt idx="4">
                  <c:v>R1</c:v>
                </c:pt>
              </c:strCache>
            </c:strRef>
          </c:cat>
          <c:val>
            <c:numRef>
              <c:f>Sheet1!$B$2:$F$2</c:f>
              <c:numCache>
                <c:formatCode>#,##0_);[Red]\(#,##0\)</c:formatCode>
                <c:ptCount val="5"/>
                <c:pt idx="0">
                  <c:v>12222</c:v>
                </c:pt>
                <c:pt idx="1">
                  <c:v>11611</c:v>
                </c:pt>
                <c:pt idx="2">
                  <c:v>11089</c:v>
                </c:pt>
                <c:pt idx="3">
                  <c:v>11070</c:v>
                </c:pt>
                <c:pt idx="4">
                  <c:v>10318</c:v>
                </c:pt>
              </c:numCache>
            </c:numRef>
          </c:val>
          <c:extLst>
            <c:ext xmlns:c16="http://schemas.microsoft.com/office/drawing/2014/chart" uri="{C3380CC4-5D6E-409C-BE32-E72D297353CC}">
              <c16:uniqueId val="{00000000-7F02-4E09-A558-3393020ECFDA}"/>
            </c:ext>
          </c:extLst>
        </c:ser>
        <c:ser>
          <c:idx val="2"/>
          <c:order val="2"/>
          <c:tx>
            <c:strRef>
              <c:f>Sheet1!$A$4</c:f>
              <c:strCache>
                <c:ptCount val="1"/>
                <c:pt idx="0">
                  <c:v>負傷者数</c:v>
                </c:pt>
              </c:strCache>
            </c:strRef>
          </c:tx>
          <c:spPr>
            <a:solidFill>
              <a:srgbClr val="0070C0"/>
            </a:solidFill>
          </c:spPr>
          <c:invertIfNegative val="0"/>
          <c:cat>
            <c:strRef>
              <c:f>Sheet1!$B$1:$F$1</c:f>
              <c:strCache>
                <c:ptCount val="5"/>
                <c:pt idx="0">
                  <c:v>H27</c:v>
                </c:pt>
                <c:pt idx="1">
                  <c:v>H28</c:v>
                </c:pt>
                <c:pt idx="2">
                  <c:v>H29</c:v>
                </c:pt>
                <c:pt idx="3">
                  <c:v>H30</c:v>
                </c:pt>
                <c:pt idx="4">
                  <c:v>R1</c:v>
                </c:pt>
              </c:strCache>
            </c:strRef>
          </c:cat>
          <c:val>
            <c:numRef>
              <c:f>Sheet1!$B$4:$F$4</c:f>
              <c:numCache>
                <c:formatCode>#,##0_);[Red]\(#,##0\)</c:formatCode>
                <c:ptCount val="5"/>
                <c:pt idx="0">
                  <c:v>12110</c:v>
                </c:pt>
                <c:pt idx="1">
                  <c:v>11556</c:v>
                </c:pt>
                <c:pt idx="2">
                  <c:v>10953</c:v>
                </c:pt>
                <c:pt idx="3">
                  <c:v>10943</c:v>
                </c:pt>
                <c:pt idx="4">
                  <c:v>10121</c:v>
                </c:pt>
              </c:numCache>
            </c:numRef>
          </c:val>
          <c:extLst>
            <c:ext xmlns:c16="http://schemas.microsoft.com/office/drawing/2014/chart" uri="{C3380CC4-5D6E-409C-BE32-E72D297353CC}">
              <c16:uniqueId val="{00000001-7F02-4E09-A558-3393020ECFDA}"/>
            </c:ext>
          </c:extLst>
        </c:ser>
        <c:dLbls>
          <c:showLegendKey val="0"/>
          <c:showVal val="0"/>
          <c:showCatName val="0"/>
          <c:showSerName val="0"/>
          <c:showPercent val="0"/>
          <c:showBubbleSize val="0"/>
        </c:dLbls>
        <c:gapWidth val="150"/>
        <c:axId val="167204736"/>
        <c:axId val="167206272"/>
      </c:barChart>
      <c:lineChart>
        <c:grouping val="standard"/>
        <c:varyColors val="0"/>
        <c:ser>
          <c:idx val="1"/>
          <c:order val="1"/>
          <c:tx>
            <c:strRef>
              <c:f>Sheet1!$A$3</c:f>
              <c:strCache>
                <c:ptCount val="1"/>
                <c:pt idx="0">
                  <c:v>死  者 数</c:v>
                </c:pt>
              </c:strCache>
            </c:strRef>
          </c:tx>
          <c:spPr>
            <a:ln>
              <a:solidFill>
                <a:srgbClr val="00B050"/>
              </a:solidFill>
            </a:ln>
          </c:spPr>
          <c:marker>
            <c:symbol val="square"/>
            <c:size val="9"/>
            <c:spPr>
              <a:solidFill>
                <a:srgbClr val="00B050"/>
              </a:solidFill>
            </c:spPr>
          </c:marker>
          <c:dPt>
            <c:idx val="2"/>
            <c:marker>
              <c:spPr>
                <a:solidFill>
                  <a:srgbClr val="00B050"/>
                </a:solidFill>
                <a:ln>
                  <a:solidFill>
                    <a:srgbClr val="00B050"/>
                  </a:solidFill>
                </a:ln>
              </c:spPr>
            </c:marker>
            <c:bubble3D val="0"/>
            <c:extLst>
              <c:ext xmlns:c16="http://schemas.microsoft.com/office/drawing/2014/chart" uri="{C3380CC4-5D6E-409C-BE32-E72D297353CC}">
                <c16:uniqueId val="{00000002-7F02-4E09-A558-3393020ECFDA}"/>
              </c:ext>
            </c:extLst>
          </c:dPt>
          <c:cat>
            <c:strRef>
              <c:f>Sheet1!$B$1:$F$1</c:f>
              <c:strCache>
                <c:ptCount val="5"/>
                <c:pt idx="0">
                  <c:v>H27</c:v>
                </c:pt>
                <c:pt idx="1">
                  <c:v>H28</c:v>
                </c:pt>
                <c:pt idx="2">
                  <c:v>H29</c:v>
                </c:pt>
                <c:pt idx="3">
                  <c:v>H30</c:v>
                </c:pt>
                <c:pt idx="4">
                  <c:v>R1</c:v>
                </c:pt>
              </c:strCache>
            </c:strRef>
          </c:cat>
          <c:val>
            <c:numRef>
              <c:f>Sheet1!$B$3:$F$3</c:f>
              <c:numCache>
                <c:formatCode>#,##0_);[Red]\(#,##0\)</c:formatCode>
                <c:ptCount val="5"/>
                <c:pt idx="0">
                  <c:v>50</c:v>
                </c:pt>
                <c:pt idx="1">
                  <c:v>31</c:v>
                </c:pt>
                <c:pt idx="2">
                  <c:v>31</c:v>
                </c:pt>
                <c:pt idx="3">
                  <c:v>28</c:v>
                </c:pt>
                <c:pt idx="4">
                  <c:v>28</c:v>
                </c:pt>
              </c:numCache>
            </c:numRef>
          </c:val>
          <c:smooth val="0"/>
          <c:extLst>
            <c:ext xmlns:c16="http://schemas.microsoft.com/office/drawing/2014/chart" uri="{C3380CC4-5D6E-409C-BE32-E72D297353CC}">
              <c16:uniqueId val="{00000003-7F02-4E09-A558-3393020ECFDA}"/>
            </c:ext>
          </c:extLst>
        </c:ser>
        <c:dLbls>
          <c:showLegendKey val="0"/>
          <c:showVal val="0"/>
          <c:showCatName val="0"/>
          <c:showSerName val="0"/>
          <c:showPercent val="0"/>
          <c:showBubbleSize val="0"/>
        </c:dLbls>
        <c:marker val="1"/>
        <c:smooth val="0"/>
        <c:axId val="167213696"/>
        <c:axId val="167212160"/>
      </c:lineChart>
      <c:catAx>
        <c:axId val="167204736"/>
        <c:scaling>
          <c:orientation val="minMax"/>
        </c:scaling>
        <c:delete val="0"/>
        <c:axPos val="b"/>
        <c:numFmt formatCode="General" sourceLinked="0"/>
        <c:majorTickMark val="out"/>
        <c:minorTickMark val="none"/>
        <c:tickLblPos val="nextTo"/>
        <c:crossAx val="167206272"/>
        <c:crosses val="autoZero"/>
        <c:auto val="1"/>
        <c:lblAlgn val="ctr"/>
        <c:lblOffset val="100"/>
        <c:noMultiLvlLbl val="0"/>
      </c:catAx>
      <c:valAx>
        <c:axId val="167206272"/>
        <c:scaling>
          <c:orientation val="minMax"/>
          <c:max val="12000"/>
          <c:min val="0"/>
        </c:scaling>
        <c:delete val="0"/>
        <c:axPos val="l"/>
        <c:majorGridlines/>
        <c:numFmt formatCode="#,##0_);[Red]\(#,##0\)" sourceLinked="1"/>
        <c:majorTickMark val="out"/>
        <c:minorTickMark val="none"/>
        <c:tickLblPos val="nextTo"/>
        <c:crossAx val="167204736"/>
        <c:crosses val="autoZero"/>
        <c:crossBetween val="between"/>
        <c:majorUnit val="3000"/>
      </c:valAx>
      <c:valAx>
        <c:axId val="167212160"/>
        <c:scaling>
          <c:orientation val="minMax"/>
        </c:scaling>
        <c:delete val="0"/>
        <c:axPos val="r"/>
        <c:numFmt formatCode="#,##0_);[Red]\(#,##0\)" sourceLinked="1"/>
        <c:majorTickMark val="out"/>
        <c:minorTickMark val="none"/>
        <c:tickLblPos val="nextTo"/>
        <c:crossAx val="167213696"/>
        <c:crosses val="max"/>
        <c:crossBetween val="between"/>
      </c:valAx>
      <c:catAx>
        <c:axId val="167213696"/>
        <c:scaling>
          <c:orientation val="minMax"/>
        </c:scaling>
        <c:delete val="1"/>
        <c:axPos val="b"/>
        <c:numFmt formatCode="General" sourceLinked="1"/>
        <c:majorTickMark val="out"/>
        <c:minorTickMark val="none"/>
        <c:tickLblPos val="nextTo"/>
        <c:crossAx val="167212160"/>
        <c:crosses val="autoZero"/>
        <c:auto val="1"/>
        <c:lblAlgn val="ctr"/>
        <c:lblOffset val="100"/>
        <c:noMultiLvlLbl val="0"/>
      </c:catAx>
      <c:dTable>
        <c:showHorzBorder val="1"/>
        <c:showVertBorder val="1"/>
        <c:showOutline val="1"/>
        <c:showKeys val="1"/>
        <c:txPr>
          <a:bodyPr/>
          <a:lstStyle/>
          <a:p>
            <a:pPr rtl="0">
              <a:defRPr sz="1600"/>
            </a:pPr>
            <a:endParaRPr lang="ja-JP"/>
          </a:p>
        </c:txPr>
      </c:dTable>
    </c:plotArea>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3.0548618566527797E-2"/>
          <c:y val="0.10271803095195414"/>
          <c:w val="0.89383019830854471"/>
          <c:h val="0.87139097972038704"/>
        </c:manualLayout>
      </c:layout>
      <c:pie3DChart>
        <c:varyColors val="1"/>
        <c:ser>
          <c:idx val="0"/>
          <c:order val="0"/>
          <c:tx>
            <c:strRef>
              <c:f>Sheet1!$B$1</c:f>
              <c:strCache>
                <c:ptCount val="1"/>
                <c:pt idx="0">
                  <c:v>列1</c:v>
                </c:pt>
              </c:strCache>
            </c:strRef>
          </c:tx>
          <c:dPt>
            <c:idx val="0"/>
            <c:bubble3D val="0"/>
            <c:explosion val="21"/>
            <c:extLst>
              <c:ext xmlns:c16="http://schemas.microsoft.com/office/drawing/2014/chart" uri="{C3380CC4-5D6E-409C-BE32-E72D297353CC}">
                <c16:uniqueId val="{00000000-34F6-4840-845F-16AB74B7F41E}"/>
              </c:ext>
            </c:extLst>
          </c:dPt>
          <c:dLbls>
            <c:dLbl>
              <c:idx val="0"/>
              <c:layout>
                <c:manualLayout>
                  <c:x val="-0.26854926120346068"/>
                  <c:y val="-0.18631412757798982"/>
                </c:manualLayout>
              </c:layout>
              <c:tx>
                <c:rich>
                  <a:bodyPr/>
                  <a:lstStyle/>
                  <a:p>
                    <a:pPr>
                      <a:defRPr sz="1800">
                        <a:solidFill>
                          <a:schemeClr val="bg1"/>
                        </a:solidFill>
                        <a:latin typeface="+mn-ea"/>
                        <a:ea typeface="+mn-ea"/>
                      </a:defRPr>
                    </a:pPr>
                    <a:r>
                      <a:rPr lang="ja-JP" altLang="en-US" sz="1800" dirty="0">
                        <a:solidFill>
                          <a:schemeClr val="bg1"/>
                        </a:solidFill>
                        <a:latin typeface="+mn-ea"/>
                        <a:ea typeface="+mn-ea"/>
                      </a:rPr>
                      <a:t>自転車
</a:t>
                    </a:r>
                    <a:r>
                      <a:rPr lang="en-US" altLang="ja-JP" sz="1800" dirty="0">
                        <a:solidFill>
                          <a:schemeClr val="bg1"/>
                        </a:solidFill>
                        <a:latin typeface="+mn-ea"/>
                        <a:ea typeface="+mn-ea"/>
                      </a:rPr>
                      <a:t>1,185</a:t>
                    </a:r>
                    <a:r>
                      <a:rPr lang="ja-JP" altLang="en-US" sz="1800" dirty="0">
                        <a:solidFill>
                          <a:schemeClr val="bg1"/>
                        </a:solidFill>
                        <a:latin typeface="+mn-ea"/>
                        <a:ea typeface="+mn-ea"/>
                      </a:rPr>
                      <a:t>人</a:t>
                    </a:r>
                    <a:endParaRPr lang="ja-JP" altLang="en-US" sz="2000" dirty="0">
                      <a:solidFill>
                        <a:schemeClr val="bg1"/>
                      </a:solidFill>
                      <a:latin typeface="+mn-ea"/>
                      <a:ea typeface="+mn-ea"/>
                    </a:endParaRPr>
                  </a:p>
                </c:rich>
              </c:tx>
              <c:spPr/>
              <c:dLblPos val="bestFi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0-34F6-4840-845F-16AB74B7F41E}"/>
                </c:ext>
              </c:extLst>
            </c:dLbl>
            <c:dLbl>
              <c:idx val="1"/>
              <c:layout>
                <c:manualLayout>
                  <c:x val="-5.8787786113520257E-2"/>
                  <c:y val="0.13967319223372474"/>
                </c:manualLayout>
              </c:layout>
              <c:tx>
                <c:rich>
                  <a:bodyPr/>
                  <a:lstStyle/>
                  <a:p>
                    <a:r>
                      <a:rPr lang="ja-JP" altLang="en-US" sz="1800" dirty="0">
                        <a:solidFill>
                          <a:schemeClr val="tx1"/>
                        </a:solidFill>
                        <a:latin typeface="+mn-ea"/>
                        <a:ea typeface="+mn-ea"/>
                      </a:rPr>
                      <a:t>原付
</a:t>
                    </a:r>
                    <a:r>
                      <a:rPr lang="en-US" altLang="ja-JP" sz="1800" dirty="0">
                        <a:solidFill>
                          <a:schemeClr val="tx1"/>
                        </a:solidFill>
                        <a:latin typeface="+mn-ea"/>
                        <a:ea typeface="+mn-ea"/>
                      </a:rPr>
                      <a:t>157</a:t>
                    </a:r>
                    <a:r>
                      <a:rPr lang="ja-JP" altLang="en-US" sz="1800" dirty="0">
                        <a:solidFill>
                          <a:schemeClr val="tx1"/>
                        </a:solidFill>
                        <a:latin typeface="+mn-ea"/>
                        <a:ea typeface="+mn-ea"/>
                      </a:rPr>
                      <a:t>人</a:t>
                    </a:r>
                    <a:endParaRPr lang="ja-JP" altLang="en-US" dirty="0">
                      <a:latin typeface="+mn-ea"/>
                      <a:ea typeface="+mn-ea"/>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34F6-4840-845F-16AB74B7F41E}"/>
                </c:ext>
              </c:extLst>
            </c:dLbl>
            <c:dLbl>
              <c:idx val="2"/>
              <c:layout>
                <c:manualLayout>
                  <c:x val="-8.0404445213271877E-2"/>
                  <c:y val="0.18693659127674317"/>
                </c:manualLayout>
              </c:layout>
              <c:tx>
                <c:rich>
                  <a:bodyPr/>
                  <a:lstStyle/>
                  <a:p>
                    <a:r>
                      <a:rPr lang="ja-JP" altLang="en-US" sz="1800" dirty="0">
                        <a:solidFill>
                          <a:schemeClr val="tx1"/>
                        </a:solidFill>
                        <a:latin typeface="+mn-ea"/>
                        <a:ea typeface="+mn-ea"/>
                      </a:rPr>
                      <a:t>自動二輪
</a:t>
                    </a:r>
                    <a:r>
                      <a:rPr lang="en-US" altLang="ja-JP" sz="1800" dirty="0">
                        <a:solidFill>
                          <a:schemeClr val="tx1"/>
                        </a:solidFill>
                        <a:latin typeface="+mn-ea"/>
                        <a:ea typeface="+mn-ea"/>
                      </a:rPr>
                      <a:t>153</a:t>
                    </a:r>
                    <a:r>
                      <a:rPr lang="ja-JP" altLang="en-US" sz="1800" dirty="0">
                        <a:solidFill>
                          <a:schemeClr val="tx1"/>
                        </a:solidFill>
                        <a:latin typeface="+mn-ea"/>
                        <a:ea typeface="+mn-ea"/>
                      </a:rPr>
                      <a:t>人</a:t>
                    </a:r>
                    <a:endParaRPr lang="ja-JP" altLang="en-US" dirty="0">
                      <a:latin typeface="+mn-ea"/>
                      <a:ea typeface="+mn-ea"/>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2-34F6-4840-845F-16AB74B7F41E}"/>
                </c:ext>
              </c:extLst>
            </c:dLbl>
            <c:dLbl>
              <c:idx val="3"/>
              <c:layout>
                <c:manualLayout>
                  <c:x val="-0.18512921122438195"/>
                  <c:y val="1.944146970340771E-2"/>
                </c:manualLayout>
              </c:layout>
              <c:tx>
                <c:rich>
                  <a:bodyPr/>
                  <a:lstStyle/>
                  <a:p>
                    <a:r>
                      <a:rPr lang="ja-JP" altLang="en-US" sz="1800" dirty="0">
                        <a:solidFill>
                          <a:schemeClr val="tx1"/>
                        </a:solidFill>
                        <a:latin typeface="+mn-ea"/>
                        <a:ea typeface="+mn-ea"/>
                      </a:rPr>
                      <a:t>歩行者
</a:t>
                    </a:r>
                    <a:r>
                      <a:rPr lang="en-US" altLang="ja-JP" sz="1800" dirty="0">
                        <a:solidFill>
                          <a:schemeClr val="tx1"/>
                        </a:solidFill>
                        <a:latin typeface="+mn-ea"/>
                        <a:ea typeface="+mn-ea"/>
                      </a:rPr>
                      <a:t>71</a:t>
                    </a:r>
                    <a:r>
                      <a:rPr lang="ja-JP" altLang="en-US" sz="1800" dirty="0">
                        <a:solidFill>
                          <a:schemeClr val="tx1"/>
                        </a:solidFill>
                        <a:latin typeface="+mn-ea"/>
                        <a:ea typeface="+mn-ea"/>
                      </a:rPr>
                      <a:t>人</a:t>
                    </a:r>
                    <a:endParaRPr lang="ja-JP" altLang="en-US" dirty="0">
                      <a:latin typeface="+mn-ea"/>
                      <a:ea typeface="+mn-ea"/>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34F6-4840-845F-16AB74B7F41E}"/>
                </c:ext>
              </c:extLst>
            </c:dLbl>
            <c:dLbl>
              <c:idx val="4"/>
              <c:layout>
                <c:manualLayout>
                  <c:x val="-7.1484498844889263E-2"/>
                  <c:y val="1.688496252799182E-2"/>
                </c:manualLayout>
              </c:layout>
              <c:tx>
                <c:rich>
                  <a:bodyPr/>
                  <a:lstStyle/>
                  <a:p>
                    <a:r>
                      <a:rPr lang="ja-JP" altLang="en-US" sz="1800" dirty="0">
                        <a:solidFill>
                          <a:schemeClr val="tx1"/>
                        </a:solidFill>
                        <a:latin typeface="+mn-ea"/>
                        <a:ea typeface="+mn-ea"/>
                      </a:rPr>
                      <a:t>自動車
</a:t>
                    </a:r>
                    <a:r>
                      <a:rPr lang="en-US" altLang="ja-JP" sz="1800" dirty="0">
                        <a:solidFill>
                          <a:schemeClr val="tx1"/>
                        </a:solidFill>
                        <a:latin typeface="+mn-ea"/>
                        <a:ea typeface="+mn-ea"/>
                      </a:rPr>
                      <a:t>212</a:t>
                    </a:r>
                    <a:r>
                      <a:rPr lang="ja-JP" altLang="en-US" sz="1800" dirty="0">
                        <a:solidFill>
                          <a:schemeClr val="tx1"/>
                        </a:solidFill>
                        <a:latin typeface="+mn-ea"/>
                        <a:ea typeface="+mn-ea"/>
                      </a:rPr>
                      <a:t>人</a:t>
                    </a:r>
                    <a:endParaRPr lang="ja-JP" altLang="en-US" dirty="0">
                      <a:solidFill>
                        <a:schemeClr val="tx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4-34F6-4840-845F-16AB74B7F41E}"/>
                </c:ext>
              </c:extLst>
            </c:dLbl>
            <c:spPr>
              <a:noFill/>
              <a:ln>
                <a:noFill/>
              </a:ln>
              <a:effectLst/>
            </c:spPr>
            <c:txPr>
              <a:bodyPr/>
              <a:lstStyle/>
              <a:p>
                <a:pPr>
                  <a:defRPr sz="1800">
                    <a:latin typeface="+mn-ea"/>
                    <a:ea typeface="+mn-ea"/>
                  </a:defRPr>
                </a:pPr>
                <a:endParaRPr lang="ja-JP"/>
              </a:p>
            </c:txPr>
            <c:dLblPos val="bestFit"/>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Sheet1!$A$2:$A$6</c:f>
              <c:strCache>
                <c:ptCount val="5"/>
                <c:pt idx="0">
                  <c:v>自転車</c:v>
                </c:pt>
                <c:pt idx="1">
                  <c:v>原付</c:v>
                </c:pt>
                <c:pt idx="2">
                  <c:v>自動二輪</c:v>
                </c:pt>
                <c:pt idx="3">
                  <c:v>歩行者</c:v>
                </c:pt>
                <c:pt idx="4">
                  <c:v>自動車</c:v>
                </c:pt>
              </c:strCache>
            </c:strRef>
          </c:cat>
          <c:val>
            <c:numRef>
              <c:f>Sheet1!$B$2:$B$6</c:f>
              <c:numCache>
                <c:formatCode>General</c:formatCode>
                <c:ptCount val="5"/>
                <c:pt idx="0" formatCode="#,##0">
                  <c:v>1185</c:v>
                </c:pt>
                <c:pt idx="1">
                  <c:v>157</c:v>
                </c:pt>
                <c:pt idx="2">
                  <c:v>153</c:v>
                </c:pt>
                <c:pt idx="3">
                  <c:v>71</c:v>
                </c:pt>
                <c:pt idx="4">
                  <c:v>212</c:v>
                </c:pt>
              </c:numCache>
            </c:numRef>
          </c:val>
          <c:extLst>
            <c:ext xmlns:c16="http://schemas.microsoft.com/office/drawing/2014/chart" uri="{C3380CC4-5D6E-409C-BE32-E72D297353CC}">
              <c16:uniqueId val="{00000005-34F6-4840-845F-16AB74B7F41E}"/>
            </c:ext>
          </c:extLst>
        </c:ser>
        <c:dLbls>
          <c:showLegendKey val="0"/>
          <c:showVal val="0"/>
          <c:showCatName val="0"/>
          <c:showSerName val="0"/>
          <c:showPercent val="0"/>
          <c:showBubbleSize val="0"/>
          <c:showLeaderLines val="1"/>
        </c:dLbls>
      </c:pie3DChart>
    </c:plotArea>
    <c:plotVisOnly val="1"/>
    <c:dispBlanksAs val="gap"/>
    <c:showDLblsOverMax val="0"/>
  </c:chart>
  <c:spPr>
    <a:noFill/>
    <a:ln w="57150" cap="flat" cmpd="sng" algn="ctr">
      <a:noFill/>
      <a:prstDash val="solid"/>
    </a:ln>
    <a:effectLst/>
  </c:spPr>
  <c:txPr>
    <a:bodyPr/>
    <a:lstStyle/>
    <a:p>
      <a:pPr>
        <a:defRPr>
          <a:solidFill>
            <a:schemeClr val="dk1"/>
          </a:solidFill>
          <a:latin typeface="+mn-lt"/>
          <a:ea typeface="+mn-ea"/>
          <a:cs typeface="+mn-cs"/>
        </a:defRPr>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0"/>
    </c:view3D>
    <c:floor>
      <c:thickness val="0"/>
    </c:floor>
    <c:sideWall>
      <c:thickness val="0"/>
    </c:sideWall>
    <c:backWall>
      <c:thickness val="0"/>
    </c:backWall>
    <c:plotArea>
      <c:layout>
        <c:manualLayout>
          <c:layoutTarget val="inner"/>
          <c:xMode val="edge"/>
          <c:yMode val="edge"/>
          <c:x val="8.5714534932298608E-2"/>
          <c:y val="0.11974531565458243"/>
          <c:w val="0.88558909303003797"/>
          <c:h val="0.76583591785414917"/>
        </c:manualLayout>
      </c:layout>
      <c:bar3DChart>
        <c:barDir val="bar"/>
        <c:grouping val="clustered"/>
        <c:varyColors val="0"/>
        <c:ser>
          <c:idx val="0"/>
          <c:order val="0"/>
          <c:tx>
            <c:strRef>
              <c:f>Sheet1!$B$1</c:f>
              <c:strCache>
                <c:ptCount val="1"/>
                <c:pt idx="0">
                  <c:v>自転車乗用中の負傷者数</c:v>
                </c:pt>
              </c:strCache>
            </c:strRef>
          </c:tx>
          <c:invertIfNegative val="0"/>
          <c:dPt>
            <c:idx val="0"/>
            <c:invertIfNegative val="0"/>
            <c:bubble3D val="0"/>
            <c:spPr>
              <a:solidFill>
                <a:srgbClr val="FF0000"/>
              </a:solidFill>
            </c:spPr>
            <c:extLst>
              <c:ext xmlns:c16="http://schemas.microsoft.com/office/drawing/2014/chart" uri="{C3380CC4-5D6E-409C-BE32-E72D297353CC}">
                <c16:uniqueId val="{00000001-C4EC-49D2-8381-6EE73C533DD0}"/>
              </c:ext>
            </c:extLst>
          </c:dPt>
          <c:dPt>
            <c:idx val="1"/>
            <c:invertIfNegative val="0"/>
            <c:bubble3D val="0"/>
            <c:spPr>
              <a:solidFill>
                <a:srgbClr val="FF0000"/>
              </a:solidFill>
            </c:spPr>
            <c:extLst>
              <c:ext xmlns:c16="http://schemas.microsoft.com/office/drawing/2014/chart" uri="{C3380CC4-5D6E-409C-BE32-E72D297353CC}">
                <c16:uniqueId val="{00000003-C4EC-49D2-8381-6EE73C533DD0}"/>
              </c:ext>
            </c:extLst>
          </c:dPt>
          <c:dPt>
            <c:idx val="2"/>
            <c:invertIfNegative val="0"/>
            <c:bubble3D val="0"/>
            <c:spPr>
              <a:solidFill>
                <a:srgbClr val="FF0000"/>
              </a:solidFill>
            </c:spPr>
            <c:extLst>
              <c:ext xmlns:c16="http://schemas.microsoft.com/office/drawing/2014/chart" uri="{C3380CC4-5D6E-409C-BE32-E72D297353CC}">
                <c16:uniqueId val="{00000005-C4EC-49D2-8381-6EE73C533DD0}"/>
              </c:ext>
            </c:extLst>
          </c:dPt>
          <c:dPt>
            <c:idx val="3"/>
            <c:invertIfNegative val="0"/>
            <c:bubble3D val="0"/>
            <c:spPr>
              <a:solidFill>
                <a:srgbClr val="FF0000"/>
              </a:solidFill>
            </c:spPr>
            <c:extLst>
              <c:ext xmlns:c16="http://schemas.microsoft.com/office/drawing/2014/chart" uri="{C3380CC4-5D6E-409C-BE32-E72D297353CC}">
                <c16:uniqueId val="{00000007-C4EC-49D2-8381-6EE73C533DD0}"/>
              </c:ext>
            </c:extLst>
          </c:dPt>
          <c:dPt>
            <c:idx val="4"/>
            <c:invertIfNegative val="0"/>
            <c:bubble3D val="0"/>
            <c:spPr>
              <a:solidFill>
                <a:srgbClr val="FF0000"/>
              </a:solidFill>
            </c:spPr>
            <c:extLst>
              <c:ext xmlns:c16="http://schemas.microsoft.com/office/drawing/2014/chart" uri="{C3380CC4-5D6E-409C-BE32-E72D297353CC}">
                <c16:uniqueId val="{00000009-C4EC-49D2-8381-6EE73C533DD0}"/>
              </c:ext>
            </c:extLst>
          </c:dPt>
          <c:dPt>
            <c:idx val="5"/>
            <c:invertIfNegative val="0"/>
            <c:bubble3D val="0"/>
            <c:spPr>
              <a:solidFill>
                <a:srgbClr val="FF0000"/>
              </a:solidFill>
            </c:spPr>
            <c:extLst>
              <c:ext xmlns:c16="http://schemas.microsoft.com/office/drawing/2014/chart" uri="{C3380CC4-5D6E-409C-BE32-E72D297353CC}">
                <c16:uniqueId val="{0000000B-C4EC-49D2-8381-6EE73C533DD0}"/>
              </c:ext>
            </c:extLst>
          </c:dPt>
          <c:cat>
            <c:numRef>
              <c:f>Sheet1!$A$2:$A$19</c:f>
              <c:numCache>
                <c:formatCode>###,###,###,###</c:formatCode>
                <c:ptCount val="18"/>
                <c:pt idx="0">
                  <c:v>13</c:v>
                </c:pt>
                <c:pt idx="1">
                  <c:v>14</c:v>
                </c:pt>
                <c:pt idx="2">
                  <c:v>15</c:v>
                </c:pt>
                <c:pt idx="3">
                  <c:v>16</c:v>
                </c:pt>
                <c:pt idx="4">
                  <c:v>17</c:v>
                </c:pt>
                <c:pt idx="5">
                  <c:v>18</c:v>
                </c:pt>
                <c:pt idx="6">
                  <c:v>19</c:v>
                </c:pt>
                <c:pt idx="7">
                  <c:v>20</c:v>
                </c:pt>
                <c:pt idx="8">
                  <c:v>21</c:v>
                </c:pt>
                <c:pt idx="9">
                  <c:v>22</c:v>
                </c:pt>
                <c:pt idx="10">
                  <c:v>23</c:v>
                </c:pt>
                <c:pt idx="11">
                  <c:v>24</c:v>
                </c:pt>
                <c:pt idx="12">
                  <c:v>25</c:v>
                </c:pt>
                <c:pt idx="13">
                  <c:v>26</c:v>
                </c:pt>
                <c:pt idx="14">
                  <c:v>27</c:v>
                </c:pt>
                <c:pt idx="15">
                  <c:v>28</c:v>
                </c:pt>
                <c:pt idx="16">
                  <c:v>29</c:v>
                </c:pt>
                <c:pt idx="17">
                  <c:v>30</c:v>
                </c:pt>
              </c:numCache>
            </c:numRef>
          </c:cat>
          <c:val>
            <c:numRef>
              <c:f>Sheet1!$B$2:$B$19</c:f>
              <c:numCache>
                <c:formatCode>###,###,##0</c:formatCode>
                <c:ptCount val="18"/>
                <c:pt idx="0">
                  <c:v>96</c:v>
                </c:pt>
                <c:pt idx="1">
                  <c:v>77</c:v>
                </c:pt>
                <c:pt idx="2">
                  <c:v>243</c:v>
                </c:pt>
                <c:pt idx="3">
                  <c:v>326</c:v>
                </c:pt>
                <c:pt idx="4">
                  <c:v>288</c:v>
                </c:pt>
                <c:pt idx="5">
                  <c:v>218</c:v>
                </c:pt>
                <c:pt idx="6">
                  <c:v>196</c:v>
                </c:pt>
                <c:pt idx="7">
                  <c:v>152</c:v>
                </c:pt>
                <c:pt idx="8">
                  <c:v>169</c:v>
                </c:pt>
                <c:pt idx="9">
                  <c:v>162</c:v>
                </c:pt>
                <c:pt idx="10">
                  <c:v>173</c:v>
                </c:pt>
                <c:pt idx="11">
                  <c:v>156</c:v>
                </c:pt>
                <c:pt idx="12">
                  <c:v>150</c:v>
                </c:pt>
                <c:pt idx="13">
                  <c:v>173</c:v>
                </c:pt>
                <c:pt idx="14">
                  <c:v>156</c:v>
                </c:pt>
                <c:pt idx="15">
                  <c:v>171</c:v>
                </c:pt>
                <c:pt idx="16">
                  <c:v>164</c:v>
                </c:pt>
                <c:pt idx="17">
                  <c:v>163</c:v>
                </c:pt>
              </c:numCache>
            </c:numRef>
          </c:val>
          <c:extLst>
            <c:ext xmlns:c16="http://schemas.microsoft.com/office/drawing/2014/chart" uri="{C3380CC4-5D6E-409C-BE32-E72D297353CC}">
              <c16:uniqueId val="{0000000C-C4EC-49D2-8381-6EE73C533DD0}"/>
            </c:ext>
          </c:extLst>
        </c:ser>
        <c:dLbls>
          <c:showLegendKey val="0"/>
          <c:showVal val="0"/>
          <c:showCatName val="0"/>
          <c:showSerName val="0"/>
          <c:showPercent val="0"/>
          <c:showBubbleSize val="0"/>
        </c:dLbls>
        <c:gapWidth val="0"/>
        <c:shape val="cylinder"/>
        <c:axId val="168269312"/>
        <c:axId val="168270848"/>
        <c:axId val="0"/>
      </c:bar3DChart>
      <c:catAx>
        <c:axId val="168269312"/>
        <c:scaling>
          <c:orientation val="maxMin"/>
        </c:scaling>
        <c:delete val="0"/>
        <c:axPos val="l"/>
        <c:majorGridlines/>
        <c:minorGridlines>
          <c:spPr>
            <a:ln>
              <a:noFill/>
            </a:ln>
          </c:spPr>
        </c:minorGridlines>
        <c:numFmt formatCode="###,###,###,###" sourceLinked="1"/>
        <c:majorTickMark val="none"/>
        <c:minorTickMark val="none"/>
        <c:tickLblPos val="nextTo"/>
        <c:crossAx val="168270848"/>
        <c:crosses val="autoZero"/>
        <c:auto val="1"/>
        <c:lblAlgn val="ctr"/>
        <c:lblOffset val="100"/>
        <c:noMultiLvlLbl val="0"/>
      </c:catAx>
      <c:valAx>
        <c:axId val="168270848"/>
        <c:scaling>
          <c:orientation val="minMax"/>
        </c:scaling>
        <c:delete val="0"/>
        <c:axPos val="t"/>
        <c:majorGridlines/>
        <c:numFmt formatCode="###,###,##0" sourceLinked="1"/>
        <c:majorTickMark val="out"/>
        <c:minorTickMark val="none"/>
        <c:tickLblPos val="nextTo"/>
        <c:crossAx val="168269312"/>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049236900942939E-2"/>
          <c:y val="4.7944045643673994E-2"/>
          <c:w val="0.91067755419461471"/>
          <c:h val="0.83007219627926632"/>
        </c:manualLayout>
      </c:layout>
      <c:lineChart>
        <c:grouping val="standard"/>
        <c:varyColors val="0"/>
        <c:ser>
          <c:idx val="0"/>
          <c:order val="0"/>
          <c:tx>
            <c:strRef>
              <c:f>Sheet1!$B$1</c:f>
              <c:strCache>
                <c:ptCount val="1"/>
                <c:pt idx="0">
                  <c:v>中学１年生</c:v>
                </c:pt>
              </c:strCache>
            </c:strRef>
          </c:tx>
          <c:marker>
            <c:symbol val="diamond"/>
            <c:size val="10"/>
          </c:marker>
          <c:cat>
            <c:numRef>
              <c:f>Sheet1!$A$2:$A$20</c:f>
              <c:numCache>
                <c:formatCode>General</c:formatCode>
                <c:ptCount val="19"/>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0</c:v>
                </c:pt>
              </c:numCache>
            </c:numRef>
          </c:cat>
          <c:val>
            <c:numRef>
              <c:f>Sheet1!$B$2:$B$20</c:f>
              <c:numCache>
                <c:formatCode>###,###,##0</c:formatCode>
                <c:ptCount val="19"/>
                <c:pt idx="0">
                  <c:v>2</c:v>
                </c:pt>
                <c:pt idx="1">
                  <c:v>10</c:v>
                </c:pt>
                <c:pt idx="2">
                  <c:v>3</c:v>
                </c:pt>
                <c:pt idx="3">
                  <c:v>2</c:v>
                </c:pt>
                <c:pt idx="4">
                  <c:v>2</c:v>
                </c:pt>
                <c:pt idx="5">
                  <c:v>4</c:v>
                </c:pt>
                <c:pt idx="6">
                  <c:v>9</c:v>
                </c:pt>
                <c:pt idx="7">
                  <c:v>7</c:v>
                </c:pt>
                <c:pt idx="8">
                  <c:v>5</c:v>
                </c:pt>
                <c:pt idx="9">
                  <c:v>9</c:v>
                </c:pt>
                <c:pt idx="10">
                  <c:v>17</c:v>
                </c:pt>
                <c:pt idx="11">
                  <c:v>14</c:v>
                </c:pt>
                <c:pt idx="12">
                  <c:v>14</c:v>
                </c:pt>
                <c:pt idx="13">
                  <c:v>3</c:v>
                </c:pt>
                <c:pt idx="14">
                  <c:v>2</c:v>
                </c:pt>
                <c:pt idx="15">
                  <c:v>0</c:v>
                </c:pt>
                <c:pt idx="16">
                  <c:v>1</c:v>
                </c:pt>
                <c:pt idx="17">
                  <c:v>1</c:v>
                </c:pt>
                <c:pt idx="18">
                  <c:v>0</c:v>
                </c:pt>
              </c:numCache>
            </c:numRef>
          </c:val>
          <c:smooth val="0"/>
          <c:extLst>
            <c:ext xmlns:c16="http://schemas.microsoft.com/office/drawing/2014/chart" uri="{C3380CC4-5D6E-409C-BE32-E72D297353CC}">
              <c16:uniqueId val="{00000000-D2AB-4664-BE13-1E2FB423C00B}"/>
            </c:ext>
          </c:extLst>
        </c:ser>
        <c:ser>
          <c:idx val="1"/>
          <c:order val="1"/>
          <c:tx>
            <c:strRef>
              <c:f>Sheet1!$C$1</c:f>
              <c:strCache>
                <c:ptCount val="1"/>
                <c:pt idx="0">
                  <c:v>中学２年生</c:v>
                </c:pt>
              </c:strCache>
            </c:strRef>
          </c:tx>
          <c:marker>
            <c:symbol val="square"/>
            <c:size val="10"/>
          </c:marker>
          <c:cat>
            <c:numRef>
              <c:f>Sheet1!$A$2:$A$20</c:f>
              <c:numCache>
                <c:formatCode>General</c:formatCode>
                <c:ptCount val="19"/>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0</c:v>
                </c:pt>
              </c:numCache>
            </c:numRef>
          </c:cat>
          <c:val>
            <c:numRef>
              <c:f>Sheet1!$C$2:$C$20</c:f>
              <c:numCache>
                <c:formatCode>###,###,##0</c:formatCode>
                <c:ptCount val="19"/>
                <c:pt idx="0">
                  <c:v>2</c:v>
                </c:pt>
                <c:pt idx="1">
                  <c:v>7</c:v>
                </c:pt>
                <c:pt idx="2">
                  <c:v>5</c:v>
                </c:pt>
                <c:pt idx="3">
                  <c:v>2</c:v>
                </c:pt>
                <c:pt idx="4">
                  <c:v>0</c:v>
                </c:pt>
                <c:pt idx="5">
                  <c:v>3</c:v>
                </c:pt>
                <c:pt idx="6">
                  <c:v>1</c:v>
                </c:pt>
                <c:pt idx="7">
                  <c:v>6</c:v>
                </c:pt>
                <c:pt idx="8">
                  <c:v>4</c:v>
                </c:pt>
                <c:pt idx="9">
                  <c:v>2</c:v>
                </c:pt>
                <c:pt idx="10">
                  <c:v>5</c:v>
                </c:pt>
                <c:pt idx="11">
                  <c:v>6</c:v>
                </c:pt>
                <c:pt idx="12">
                  <c:v>18</c:v>
                </c:pt>
                <c:pt idx="13">
                  <c:v>7</c:v>
                </c:pt>
                <c:pt idx="14">
                  <c:v>5</c:v>
                </c:pt>
                <c:pt idx="15">
                  <c:v>4</c:v>
                </c:pt>
                <c:pt idx="16">
                  <c:v>1</c:v>
                </c:pt>
                <c:pt idx="17">
                  <c:v>0</c:v>
                </c:pt>
                <c:pt idx="18">
                  <c:v>0</c:v>
                </c:pt>
              </c:numCache>
            </c:numRef>
          </c:val>
          <c:smooth val="0"/>
          <c:extLst>
            <c:ext xmlns:c16="http://schemas.microsoft.com/office/drawing/2014/chart" uri="{C3380CC4-5D6E-409C-BE32-E72D297353CC}">
              <c16:uniqueId val="{00000001-D2AB-4664-BE13-1E2FB423C00B}"/>
            </c:ext>
          </c:extLst>
        </c:ser>
        <c:ser>
          <c:idx val="2"/>
          <c:order val="2"/>
          <c:tx>
            <c:strRef>
              <c:f>Sheet1!$D$1</c:f>
              <c:strCache>
                <c:ptCount val="1"/>
                <c:pt idx="0">
                  <c:v>中学３年生</c:v>
                </c:pt>
              </c:strCache>
            </c:strRef>
          </c:tx>
          <c:marker>
            <c:symbol val="triangle"/>
            <c:size val="10"/>
          </c:marker>
          <c:cat>
            <c:numRef>
              <c:f>Sheet1!$A$2:$A$20</c:f>
              <c:numCache>
                <c:formatCode>General</c:formatCode>
                <c:ptCount val="19"/>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0</c:v>
                </c:pt>
              </c:numCache>
            </c:numRef>
          </c:cat>
          <c:val>
            <c:numRef>
              <c:f>Sheet1!$D$2:$D$20</c:f>
              <c:numCache>
                <c:formatCode>###,###,##0</c:formatCode>
                <c:ptCount val="19"/>
                <c:pt idx="0">
                  <c:v>1</c:v>
                </c:pt>
                <c:pt idx="1">
                  <c:v>7</c:v>
                </c:pt>
                <c:pt idx="2">
                  <c:v>4</c:v>
                </c:pt>
                <c:pt idx="3">
                  <c:v>2</c:v>
                </c:pt>
                <c:pt idx="4">
                  <c:v>1</c:v>
                </c:pt>
                <c:pt idx="5">
                  <c:v>1</c:v>
                </c:pt>
                <c:pt idx="6">
                  <c:v>2</c:v>
                </c:pt>
                <c:pt idx="7">
                  <c:v>4</c:v>
                </c:pt>
                <c:pt idx="8">
                  <c:v>4</c:v>
                </c:pt>
                <c:pt idx="9">
                  <c:v>13</c:v>
                </c:pt>
                <c:pt idx="10">
                  <c:v>16</c:v>
                </c:pt>
                <c:pt idx="11">
                  <c:v>17</c:v>
                </c:pt>
                <c:pt idx="12">
                  <c:v>15</c:v>
                </c:pt>
                <c:pt idx="13">
                  <c:v>8</c:v>
                </c:pt>
                <c:pt idx="14">
                  <c:v>4</c:v>
                </c:pt>
                <c:pt idx="15">
                  <c:v>2</c:v>
                </c:pt>
                <c:pt idx="16">
                  <c:v>5</c:v>
                </c:pt>
                <c:pt idx="17">
                  <c:v>0</c:v>
                </c:pt>
                <c:pt idx="18">
                  <c:v>0</c:v>
                </c:pt>
              </c:numCache>
            </c:numRef>
          </c:val>
          <c:smooth val="0"/>
          <c:extLst>
            <c:ext xmlns:c16="http://schemas.microsoft.com/office/drawing/2014/chart" uri="{C3380CC4-5D6E-409C-BE32-E72D297353CC}">
              <c16:uniqueId val="{00000002-D2AB-4664-BE13-1E2FB423C00B}"/>
            </c:ext>
          </c:extLst>
        </c:ser>
        <c:ser>
          <c:idx val="3"/>
          <c:order val="3"/>
          <c:tx>
            <c:strRef>
              <c:f>Sheet1!$E$1</c:f>
              <c:strCache>
                <c:ptCount val="1"/>
                <c:pt idx="0">
                  <c:v>高校１年生</c:v>
                </c:pt>
              </c:strCache>
            </c:strRef>
          </c:tx>
          <c:spPr>
            <a:ln w="31750">
              <a:solidFill>
                <a:srgbClr val="FF0000"/>
              </a:solidFill>
            </a:ln>
          </c:spPr>
          <c:marker>
            <c:symbol val="x"/>
            <c:size val="10"/>
            <c:spPr>
              <a:solidFill>
                <a:srgbClr val="FF0000"/>
              </a:solidFill>
              <a:ln>
                <a:solidFill>
                  <a:srgbClr val="FF0000"/>
                </a:solidFill>
              </a:ln>
            </c:spPr>
          </c:marker>
          <c:cat>
            <c:numRef>
              <c:f>Sheet1!$A$2:$A$20</c:f>
              <c:numCache>
                <c:formatCode>General</c:formatCode>
                <c:ptCount val="19"/>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0</c:v>
                </c:pt>
              </c:numCache>
            </c:numRef>
          </c:cat>
          <c:val>
            <c:numRef>
              <c:f>Sheet1!$E$2:$E$20</c:f>
              <c:numCache>
                <c:formatCode>###,###,##0</c:formatCode>
                <c:ptCount val="19"/>
                <c:pt idx="0">
                  <c:v>4</c:v>
                </c:pt>
                <c:pt idx="1">
                  <c:v>58</c:v>
                </c:pt>
                <c:pt idx="2">
                  <c:v>82</c:v>
                </c:pt>
                <c:pt idx="3">
                  <c:v>3</c:v>
                </c:pt>
                <c:pt idx="4">
                  <c:v>9</c:v>
                </c:pt>
                <c:pt idx="5">
                  <c:v>12</c:v>
                </c:pt>
                <c:pt idx="6">
                  <c:v>23</c:v>
                </c:pt>
                <c:pt idx="7">
                  <c:v>15</c:v>
                </c:pt>
                <c:pt idx="8">
                  <c:v>7</c:v>
                </c:pt>
                <c:pt idx="9">
                  <c:v>27</c:v>
                </c:pt>
                <c:pt idx="10">
                  <c:v>31</c:v>
                </c:pt>
                <c:pt idx="11">
                  <c:v>25</c:v>
                </c:pt>
                <c:pt idx="12">
                  <c:v>18</c:v>
                </c:pt>
                <c:pt idx="13">
                  <c:v>19</c:v>
                </c:pt>
                <c:pt idx="14">
                  <c:v>13</c:v>
                </c:pt>
                <c:pt idx="15">
                  <c:v>6</c:v>
                </c:pt>
                <c:pt idx="16">
                  <c:v>9</c:v>
                </c:pt>
                <c:pt idx="17">
                  <c:v>0</c:v>
                </c:pt>
                <c:pt idx="18">
                  <c:v>0</c:v>
                </c:pt>
              </c:numCache>
            </c:numRef>
          </c:val>
          <c:smooth val="0"/>
          <c:extLst>
            <c:ext xmlns:c16="http://schemas.microsoft.com/office/drawing/2014/chart" uri="{C3380CC4-5D6E-409C-BE32-E72D297353CC}">
              <c16:uniqueId val="{00000003-D2AB-4664-BE13-1E2FB423C00B}"/>
            </c:ext>
          </c:extLst>
        </c:ser>
        <c:ser>
          <c:idx val="4"/>
          <c:order val="4"/>
          <c:tx>
            <c:strRef>
              <c:f>Sheet1!$F$1</c:f>
              <c:strCache>
                <c:ptCount val="1"/>
                <c:pt idx="0">
                  <c:v>高校２年生</c:v>
                </c:pt>
              </c:strCache>
            </c:strRef>
          </c:tx>
          <c:spPr>
            <a:ln w="31750">
              <a:solidFill>
                <a:srgbClr val="002060"/>
              </a:solidFill>
            </a:ln>
          </c:spPr>
          <c:marker>
            <c:symbol val="star"/>
            <c:size val="10"/>
            <c:spPr>
              <a:ln w="25400">
                <a:solidFill>
                  <a:srgbClr val="002060"/>
                </a:solidFill>
              </a:ln>
            </c:spPr>
          </c:marker>
          <c:cat>
            <c:numRef>
              <c:f>Sheet1!$A$2:$A$20</c:f>
              <c:numCache>
                <c:formatCode>General</c:formatCode>
                <c:ptCount val="19"/>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0</c:v>
                </c:pt>
              </c:numCache>
            </c:numRef>
          </c:cat>
          <c:val>
            <c:numRef>
              <c:f>Sheet1!$F$2:$F$20</c:f>
              <c:numCache>
                <c:formatCode>###,###,##0</c:formatCode>
                <c:ptCount val="19"/>
                <c:pt idx="0">
                  <c:v>5</c:v>
                </c:pt>
                <c:pt idx="1">
                  <c:v>45</c:v>
                </c:pt>
                <c:pt idx="2">
                  <c:v>65</c:v>
                </c:pt>
                <c:pt idx="3">
                  <c:v>8</c:v>
                </c:pt>
                <c:pt idx="4">
                  <c:v>10</c:v>
                </c:pt>
                <c:pt idx="5">
                  <c:v>7</c:v>
                </c:pt>
                <c:pt idx="6">
                  <c:v>17</c:v>
                </c:pt>
                <c:pt idx="7">
                  <c:v>8</c:v>
                </c:pt>
                <c:pt idx="8">
                  <c:v>4</c:v>
                </c:pt>
                <c:pt idx="9">
                  <c:v>20</c:v>
                </c:pt>
                <c:pt idx="10">
                  <c:v>23</c:v>
                </c:pt>
                <c:pt idx="11">
                  <c:v>14</c:v>
                </c:pt>
                <c:pt idx="12">
                  <c:v>22</c:v>
                </c:pt>
                <c:pt idx="13">
                  <c:v>15</c:v>
                </c:pt>
                <c:pt idx="14">
                  <c:v>7</c:v>
                </c:pt>
                <c:pt idx="15">
                  <c:v>10</c:v>
                </c:pt>
                <c:pt idx="16">
                  <c:v>2</c:v>
                </c:pt>
                <c:pt idx="17">
                  <c:v>1</c:v>
                </c:pt>
                <c:pt idx="18">
                  <c:v>0</c:v>
                </c:pt>
              </c:numCache>
            </c:numRef>
          </c:val>
          <c:smooth val="0"/>
          <c:extLst>
            <c:ext xmlns:c16="http://schemas.microsoft.com/office/drawing/2014/chart" uri="{C3380CC4-5D6E-409C-BE32-E72D297353CC}">
              <c16:uniqueId val="{00000004-D2AB-4664-BE13-1E2FB423C00B}"/>
            </c:ext>
          </c:extLst>
        </c:ser>
        <c:ser>
          <c:idx val="5"/>
          <c:order val="5"/>
          <c:tx>
            <c:strRef>
              <c:f>Sheet1!$G$1</c:f>
              <c:strCache>
                <c:ptCount val="1"/>
                <c:pt idx="0">
                  <c:v>高校３年生</c:v>
                </c:pt>
              </c:strCache>
            </c:strRef>
          </c:tx>
          <c:spPr>
            <a:ln w="31750">
              <a:solidFill>
                <a:srgbClr val="00CC00"/>
              </a:solidFill>
            </a:ln>
          </c:spPr>
          <c:marker>
            <c:symbol val="circle"/>
            <c:size val="10"/>
            <c:spPr>
              <a:solidFill>
                <a:srgbClr val="00CC00"/>
              </a:solidFill>
              <a:ln>
                <a:solidFill>
                  <a:srgbClr val="00CC00"/>
                </a:solidFill>
              </a:ln>
            </c:spPr>
          </c:marker>
          <c:cat>
            <c:numRef>
              <c:f>Sheet1!$A$2:$A$20</c:f>
              <c:numCache>
                <c:formatCode>General</c:formatCode>
                <c:ptCount val="19"/>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0</c:v>
                </c:pt>
              </c:numCache>
            </c:numRef>
          </c:cat>
          <c:val>
            <c:numRef>
              <c:f>Sheet1!$G$2:$G$20</c:f>
              <c:numCache>
                <c:formatCode>###,###,##0</c:formatCode>
                <c:ptCount val="19"/>
                <c:pt idx="0">
                  <c:v>3</c:v>
                </c:pt>
                <c:pt idx="1">
                  <c:v>28</c:v>
                </c:pt>
                <c:pt idx="2">
                  <c:v>58</c:v>
                </c:pt>
                <c:pt idx="3">
                  <c:v>10</c:v>
                </c:pt>
                <c:pt idx="4">
                  <c:v>9</c:v>
                </c:pt>
                <c:pt idx="5">
                  <c:v>6</c:v>
                </c:pt>
                <c:pt idx="6">
                  <c:v>11</c:v>
                </c:pt>
                <c:pt idx="7">
                  <c:v>7</c:v>
                </c:pt>
                <c:pt idx="8">
                  <c:v>9</c:v>
                </c:pt>
                <c:pt idx="9">
                  <c:v>21</c:v>
                </c:pt>
                <c:pt idx="10">
                  <c:v>15</c:v>
                </c:pt>
                <c:pt idx="11">
                  <c:v>21</c:v>
                </c:pt>
                <c:pt idx="12">
                  <c:v>15</c:v>
                </c:pt>
                <c:pt idx="13">
                  <c:v>6</c:v>
                </c:pt>
                <c:pt idx="14">
                  <c:v>9</c:v>
                </c:pt>
                <c:pt idx="15">
                  <c:v>6</c:v>
                </c:pt>
                <c:pt idx="16">
                  <c:v>5</c:v>
                </c:pt>
                <c:pt idx="17">
                  <c:v>5</c:v>
                </c:pt>
                <c:pt idx="18">
                  <c:v>2</c:v>
                </c:pt>
              </c:numCache>
            </c:numRef>
          </c:val>
          <c:smooth val="0"/>
          <c:extLst>
            <c:ext xmlns:c16="http://schemas.microsoft.com/office/drawing/2014/chart" uri="{C3380CC4-5D6E-409C-BE32-E72D297353CC}">
              <c16:uniqueId val="{00000005-D2AB-4664-BE13-1E2FB423C00B}"/>
            </c:ext>
          </c:extLst>
        </c:ser>
        <c:dLbls>
          <c:showLegendKey val="0"/>
          <c:showVal val="0"/>
          <c:showCatName val="0"/>
          <c:showSerName val="0"/>
          <c:showPercent val="0"/>
          <c:showBubbleSize val="0"/>
        </c:dLbls>
        <c:marker val="1"/>
        <c:smooth val="0"/>
        <c:axId val="203719424"/>
        <c:axId val="203721344"/>
      </c:lineChart>
      <c:catAx>
        <c:axId val="203719424"/>
        <c:scaling>
          <c:orientation val="minMax"/>
        </c:scaling>
        <c:delete val="0"/>
        <c:axPos val="b"/>
        <c:numFmt formatCode="General" sourceLinked="1"/>
        <c:majorTickMark val="out"/>
        <c:minorTickMark val="none"/>
        <c:tickLblPos val="nextTo"/>
        <c:crossAx val="203721344"/>
        <c:crosses val="autoZero"/>
        <c:auto val="1"/>
        <c:lblAlgn val="ctr"/>
        <c:lblOffset val="100"/>
        <c:noMultiLvlLbl val="0"/>
      </c:catAx>
      <c:valAx>
        <c:axId val="203721344"/>
        <c:scaling>
          <c:orientation val="minMax"/>
        </c:scaling>
        <c:delete val="0"/>
        <c:axPos val="l"/>
        <c:majorGridlines>
          <c:spPr>
            <a:ln>
              <a:solidFill>
                <a:schemeClr val="bg1">
                  <a:lumMod val="75000"/>
                </a:schemeClr>
              </a:solidFill>
            </a:ln>
          </c:spPr>
        </c:majorGridlines>
        <c:numFmt formatCode="###,###,##0" sourceLinked="1"/>
        <c:majorTickMark val="out"/>
        <c:minorTickMark val="none"/>
        <c:tickLblPos val="nextTo"/>
        <c:crossAx val="203719424"/>
        <c:crosses val="autoZero"/>
        <c:crossBetween val="between"/>
      </c:valAx>
      <c:spPr>
        <a:ln>
          <a:noFill/>
        </a:ln>
      </c:spPr>
    </c:plotArea>
    <c:legend>
      <c:legendPos val="r"/>
      <c:layout>
        <c:manualLayout>
          <c:xMode val="edge"/>
          <c:yMode val="edge"/>
          <c:x val="0.78117749733163178"/>
          <c:y val="8.1550302654543758E-2"/>
          <c:w val="0.17639666569456597"/>
          <c:h val="0.5789782318093688"/>
        </c:manualLayout>
      </c:layout>
      <c:overlay val="0"/>
      <c:spPr>
        <a:solidFill>
          <a:schemeClr val="bg1"/>
        </a:solidFill>
        <a:ln w="3175">
          <a:solidFill>
            <a:schemeClr val="tx1"/>
          </a:solidFill>
        </a:ln>
      </c:spPr>
    </c:legend>
    <c:plotVisOnly val="1"/>
    <c:dispBlanksAs val="gap"/>
    <c:showDLblsOverMax val="0"/>
  </c:chart>
  <c:txPr>
    <a:bodyPr/>
    <a:lstStyle/>
    <a:p>
      <a:pPr>
        <a:defRPr sz="1800"/>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23859545888484007"/>
          <c:y val="0.19053062564532014"/>
          <c:w val="0.50559988284130042"/>
          <c:h val="0.79397098497861229"/>
        </c:manualLayout>
      </c:layout>
      <c:pieChart>
        <c:varyColors val="1"/>
        <c:ser>
          <c:idx val="0"/>
          <c:order val="0"/>
          <c:spPr>
            <a:scene3d>
              <a:camera prst="orthographicFront"/>
              <a:lightRig rig="threePt" dir="t">
                <a:rot lat="0" lon="0" rev="1200000"/>
              </a:lightRig>
            </a:scene3d>
            <a:sp3d>
              <a:bevelT w="63500" h="25400"/>
              <a:bevelB/>
            </a:sp3d>
          </c:spPr>
          <c:dPt>
            <c:idx val="0"/>
            <c:bubble3D val="0"/>
            <c:explosion val="11"/>
            <c:extLst>
              <c:ext xmlns:c16="http://schemas.microsoft.com/office/drawing/2014/chart" uri="{C3380CC4-5D6E-409C-BE32-E72D297353CC}">
                <c16:uniqueId val="{00000000-7021-4F51-A3E5-66B193424F58}"/>
              </c:ext>
            </c:extLst>
          </c:dPt>
          <c:dLbls>
            <c:delete val="1"/>
          </c:dLbls>
          <c:val>
            <c:numRef>
              <c:f>Sheet1!$A$1:$A$5</c:f>
              <c:numCache>
                <c:formatCode>General</c:formatCode>
                <c:ptCount val="5"/>
                <c:pt idx="0">
                  <c:v>1439</c:v>
                </c:pt>
                <c:pt idx="1">
                  <c:v>319</c:v>
                </c:pt>
                <c:pt idx="2">
                  <c:v>157</c:v>
                </c:pt>
                <c:pt idx="3">
                  <c:v>294</c:v>
                </c:pt>
                <c:pt idx="4">
                  <c:v>102</c:v>
                </c:pt>
              </c:numCache>
            </c:numRef>
          </c:val>
          <c:extLst>
            <c:ext xmlns:c16="http://schemas.microsoft.com/office/drawing/2014/chart" uri="{C3380CC4-5D6E-409C-BE32-E72D297353CC}">
              <c16:uniqueId val="{00000001-7021-4F51-A3E5-66B193424F58}"/>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0"/>
    </c:view3D>
    <c:floor>
      <c:thickness val="0"/>
      <c:spPr>
        <a:noFill/>
        <a:ln w="9525">
          <a:noFill/>
        </a:ln>
      </c:spPr>
    </c:floor>
    <c:sideWall>
      <c:thickness val="0"/>
      <c:spPr>
        <a:noFill/>
      </c:spPr>
    </c:sideWall>
    <c:backWall>
      <c:thickness val="0"/>
      <c:spPr>
        <a:noFill/>
        <a:ln w="25400">
          <a:noFill/>
        </a:ln>
      </c:spPr>
    </c:backWall>
    <c:plotArea>
      <c:layout>
        <c:manualLayout>
          <c:layoutTarget val="inner"/>
          <c:xMode val="edge"/>
          <c:yMode val="edge"/>
          <c:x val="7.8245935636781103E-2"/>
          <c:y val="3.9714092800330482E-2"/>
          <c:w val="0.84282289784565845"/>
          <c:h val="0.58264687849766883"/>
        </c:manualLayout>
      </c:layout>
      <c:bar3DChart>
        <c:barDir val="col"/>
        <c:grouping val="clustered"/>
        <c:varyColors val="0"/>
        <c:ser>
          <c:idx val="0"/>
          <c:order val="0"/>
          <c:tx>
            <c:strRef>
              <c:f>Sheet1!$B$1</c:f>
              <c:strCache>
                <c:ptCount val="1"/>
                <c:pt idx="0">
                  <c:v>列1</c:v>
                </c:pt>
              </c:strCache>
            </c:strRef>
          </c:tx>
          <c:invertIfNegative val="0"/>
          <c:dPt>
            <c:idx val="6"/>
            <c:invertIfNegative val="0"/>
            <c:bubble3D val="0"/>
            <c:spPr>
              <a:solidFill>
                <a:srgbClr val="FF0000"/>
              </a:solidFill>
            </c:spPr>
            <c:extLst>
              <c:ext xmlns:c16="http://schemas.microsoft.com/office/drawing/2014/chart" uri="{C3380CC4-5D6E-409C-BE32-E72D297353CC}">
                <c16:uniqueId val="{00000001-B5A6-4A2A-A012-C50FB693DFC3}"/>
              </c:ext>
            </c:extLst>
          </c:dPt>
          <c:dPt>
            <c:idx val="7"/>
            <c:invertIfNegative val="0"/>
            <c:bubble3D val="0"/>
            <c:spPr>
              <a:solidFill>
                <a:srgbClr val="FF0000"/>
              </a:solidFill>
            </c:spPr>
            <c:extLst>
              <c:ext xmlns:c16="http://schemas.microsoft.com/office/drawing/2014/chart" uri="{C3380CC4-5D6E-409C-BE32-E72D297353CC}">
                <c16:uniqueId val="{00000003-B5A6-4A2A-A012-C50FB693DFC3}"/>
              </c:ext>
            </c:extLst>
          </c:dPt>
          <c:dPt>
            <c:idx val="9"/>
            <c:invertIfNegative val="0"/>
            <c:bubble3D val="0"/>
            <c:spPr>
              <a:solidFill>
                <a:srgbClr val="FFC000"/>
              </a:solidFill>
              <a:ln>
                <a:solidFill>
                  <a:srgbClr val="FFC000"/>
                </a:solidFill>
              </a:ln>
            </c:spPr>
            <c:extLst>
              <c:ext xmlns:c16="http://schemas.microsoft.com/office/drawing/2014/chart" uri="{C3380CC4-5D6E-409C-BE32-E72D297353CC}">
                <c16:uniqueId val="{00000005-B5A6-4A2A-A012-C50FB693DFC3}"/>
              </c:ext>
            </c:extLst>
          </c:dPt>
          <c:dPt>
            <c:idx val="12"/>
            <c:invertIfNegative val="0"/>
            <c:bubble3D val="0"/>
            <c:spPr>
              <a:solidFill>
                <a:srgbClr val="FF0000"/>
              </a:solidFill>
            </c:spPr>
            <c:extLst>
              <c:ext xmlns:c16="http://schemas.microsoft.com/office/drawing/2014/chart" uri="{C3380CC4-5D6E-409C-BE32-E72D297353CC}">
                <c16:uniqueId val="{00000007-B5A6-4A2A-A012-C50FB693DFC3}"/>
              </c:ext>
            </c:extLst>
          </c:dPt>
          <c:dPt>
            <c:idx val="13"/>
            <c:invertIfNegative val="0"/>
            <c:bubble3D val="0"/>
            <c:spPr>
              <a:solidFill>
                <a:srgbClr val="FF0000"/>
              </a:solidFill>
            </c:spPr>
            <c:extLst>
              <c:ext xmlns:c16="http://schemas.microsoft.com/office/drawing/2014/chart" uri="{C3380CC4-5D6E-409C-BE32-E72D297353CC}">
                <c16:uniqueId val="{00000009-B5A6-4A2A-A012-C50FB693DFC3}"/>
              </c:ext>
            </c:extLst>
          </c:dPt>
          <c:dPt>
            <c:idx val="15"/>
            <c:invertIfNegative val="0"/>
            <c:bubble3D val="0"/>
            <c:spPr>
              <a:solidFill>
                <a:schemeClr val="accent3"/>
              </a:solidFill>
            </c:spPr>
            <c:extLst>
              <c:ext xmlns:c16="http://schemas.microsoft.com/office/drawing/2014/chart" uri="{C3380CC4-5D6E-409C-BE32-E72D297353CC}">
                <c16:uniqueId val="{0000000B-B5A6-4A2A-A012-C50FB693DFC3}"/>
              </c:ext>
            </c:extLst>
          </c:dPt>
          <c:dLbls>
            <c:spPr>
              <a:noFill/>
              <a:ln>
                <a:noFill/>
              </a:ln>
              <a:effectLst/>
            </c:spPr>
            <c:txPr>
              <a:bodyPr/>
              <a:lstStyle/>
              <a:p>
                <a:pPr>
                  <a:defRPr>
                    <a:latin typeface="AR P丸ゴシック体E" panose="020F0900000000000000" pitchFamily="50" charset="-128"/>
                    <a:ea typeface="AR P丸ゴシック体E" panose="020F0900000000000000"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徐行</c:v>
                </c:pt>
                <c:pt idx="1">
                  <c:v>ハンドル等操作不適</c:v>
                </c:pt>
                <c:pt idx="2">
                  <c:v>前方不注意</c:v>
                </c:pt>
                <c:pt idx="3">
                  <c:v>信号無視</c:v>
                </c:pt>
                <c:pt idx="4">
                  <c:v>交差点安全進行</c:v>
                </c:pt>
                <c:pt idx="5">
                  <c:v>指定場所不停止</c:v>
                </c:pt>
                <c:pt idx="6">
                  <c:v>動静不注視</c:v>
                </c:pt>
                <c:pt idx="7">
                  <c:v>安全不確認</c:v>
                </c:pt>
                <c:pt idx="8">
                  <c:v>その他</c:v>
                </c:pt>
                <c:pt idx="9">
                  <c:v>違反なし</c:v>
                </c:pt>
              </c:strCache>
            </c:strRef>
          </c:cat>
          <c:val>
            <c:numRef>
              <c:f>Sheet1!$B$2:$B$11</c:f>
              <c:numCache>
                <c:formatCode>General</c:formatCode>
                <c:ptCount val="10"/>
                <c:pt idx="0">
                  <c:v>7</c:v>
                </c:pt>
                <c:pt idx="1">
                  <c:v>6</c:v>
                </c:pt>
                <c:pt idx="2">
                  <c:v>37</c:v>
                </c:pt>
                <c:pt idx="3" formatCode="#,##0">
                  <c:v>61</c:v>
                </c:pt>
                <c:pt idx="4">
                  <c:v>43</c:v>
                </c:pt>
                <c:pt idx="5">
                  <c:v>112</c:v>
                </c:pt>
                <c:pt idx="6">
                  <c:v>260</c:v>
                </c:pt>
                <c:pt idx="7">
                  <c:v>526</c:v>
                </c:pt>
                <c:pt idx="8">
                  <c:v>31</c:v>
                </c:pt>
                <c:pt idx="9">
                  <c:v>212</c:v>
                </c:pt>
              </c:numCache>
            </c:numRef>
          </c:val>
          <c:extLst>
            <c:ext xmlns:c16="http://schemas.microsoft.com/office/drawing/2014/chart" uri="{C3380CC4-5D6E-409C-BE32-E72D297353CC}">
              <c16:uniqueId val="{0000000C-B5A6-4A2A-A012-C50FB693DFC3}"/>
            </c:ext>
          </c:extLst>
        </c:ser>
        <c:dLbls>
          <c:showLegendKey val="0"/>
          <c:showVal val="0"/>
          <c:showCatName val="0"/>
          <c:showSerName val="0"/>
          <c:showPercent val="0"/>
          <c:showBubbleSize val="0"/>
        </c:dLbls>
        <c:gapWidth val="75"/>
        <c:shape val="box"/>
        <c:axId val="203913472"/>
        <c:axId val="203923456"/>
        <c:axId val="0"/>
      </c:bar3DChart>
      <c:catAx>
        <c:axId val="203913472"/>
        <c:scaling>
          <c:orientation val="minMax"/>
        </c:scaling>
        <c:delete val="1"/>
        <c:axPos val="b"/>
        <c:numFmt formatCode="General" sourceLinked="0"/>
        <c:majorTickMark val="none"/>
        <c:minorTickMark val="none"/>
        <c:tickLblPos val="nextTo"/>
        <c:crossAx val="203923456"/>
        <c:crosses val="autoZero"/>
        <c:auto val="1"/>
        <c:lblAlgn val="ctr"/>
        <c:lblOffset val="100"/>
        <c:noMultiLvlLbl val="0"/>
      </c:catAx>
      <c:valAx>
        <c:axId val="203923456"/>
        <c:scaling>
          <c:orientation val="minMax"/>
          <c:max val="700"/>
          <c:min val="0"/>
        </c:scaling>
        <c:delete val="1"/>
        <c:axPos val="l"/>
        <c:majorGridlines/>
        <c:numFmt formatCode="General" sourceLinked="1"/>
        <c:majorTickMark val="none"/>
        <c:minorTickMark val="none"/>
        <c:tickLblPos val="nextTo"/>
        <c:crossAx val="203913472"/>
        <c:crosses val="autoZero"/>
        <c:crossBetween val="between"/>
      </c:valAx>
      <c:spPr>
        <a:ln w="25400">
          <a:noFill/>
        </a:ln>
      </c:spPr>
    </c:plotArea>
    <c:plotVisOnly val="1"/>
    <c:dispBlanksAs val="gap"/>
    <c:showDLblsOverMax val="0"/>
  </c:chart>
  <c:spPr>
    <a:noFill/>
    <a:ln w="57150">
      <a:noFill/>
    </a:ln>
  </c:spPr>
  <c:txPr>
    <a:bodyPr/>
    <a:lstStyle/>
    <a:p>
      <a:pPr>
        <a:defRPr sz="1800"/>
      </a:pPr>
      <a:endParaRPr lang="ja-JP"/>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84213861614499"/>
          <c:y val="0.16615621975328762"/>
          <c:w val="0.67429437297857775"/>
          <c:h val="0.53853816379168862"/>
        </c:manualLayout>
      </c:layout>
      <c:barChart>
        <c:barDir val="col"/>
        <c:grouping val="clustered"/>
        <c:varyColors val="0"/>
        <c:ser>
          <c:idx val="0"/>
          <c:order val="0"/>
          <c:tx>
            <c:v>自転車関連事故件数</c:v>
          </c:tx>
          <c:invertIfNegative val="0"/>
          <c:cat>
            <c:strRef>
              <c:f>Sheet1!$B$1:$F$1</c:f>
              <c:strCache>
                <c:ptCount val="5"/>
                <c:pt idx="0">
                  <c:v>H27</c:v>
                </c:pt>
                <c:pt idx="1">
                  <c:v>H28</c:v>
                </c:pt>
                <c:pt idx="2">
                  <c:v>H29</c:v>
                </c:pt>
                <c:pt idx="3">
                  <c:v>H30</c:v>
                </c:pt>
                <c:pt idx="4">
                  <c:v>R1</c:v>
                </c:pt>
              </c:strCache>
            </c:strRef>
          </c:cat>
          <c:val>
            <c:numRef>
              <c:f>Sheet1!$B$2:$F$2</c:f>
              <c:numCache>
                <c:formatCode>#,##0</c:formatCode>
                <c:ptCount val="5"/>
                <c:pt idx="0">
                  <c:v>12222</c:v>
                </c:pt>
                <c:pt idx="1">
                  <c:v>11611</c:v>
                </c:pt>
                <c:pt idx="2">
                  <c:v>11089</c:v>
                </c:pt>
                <c:pt idx="3">
                  <c:v>11070</c:v>
                </c:pt>
                <c:pt idx="4" formatCode="#,##0_);[Red]\(#,##0\)">
                  <c:v>10318</c:v>
                </c:pt>
              </c:numCache>
            </c:numRef>
          </c:val>
          <c:extLst>
            <c:ext xmlns:c16="http://schemas.microsoft.com/office/drawing/2014/chart" uri="{C3380CC4-5D6E-409C-BE32-E72D297353CC}">
              <c16:uniqueId val="{00000000-9A64-452A-8A36-D3DB2A1DAB16}"/>
            </c:ext>
          </c:extLst>
        </c:ser>
        <c:dLbls>
          <c:showLegendKey val="0"/>
          <c:showVal val="0"/>
          <c:showCatName val="0"/>
          <c:showSerName val="0"/>
          <c:showPercent val="0"/>
          <c:showBubbleSize val="0"/>
        </c:dLbls>
        <c:gapWidth val="150"/>
        <c:axId val="219353856"/>
        <c:axId val="219355392"/>
      </c:barChart>
      <c:lineChart>
        <c:grouping val="standard"/>
        <c:varyColors val="0"/>
        <c:ser>
          <c:idx val="1"/>
          <c:order val="1"/>
          <c:tx>
            <c:v>自転車対歩行者事故</c:v>
          </c:tx>
          <c:cat>
            <c:strRef>
              <c:f>Sheet1!$A$1:$F$1</c:f>
              <c:strCache>
                <c:ptCount val="6"/>
                <c:pt idx="0">
                  <c:v>年</c:v>
                </c:pt>
                <c:pt idx="1">
                  <c:v>H27</c:v>
                </c:pt>
                <c:pt idx="2">
                  <c:v>H28</c:v>
                </c:pt>
                <c:pt idx="3">
                  <c:v>H29</c:v>
                </c:pt>
                <c:pt idx="4">
                  <c:v>H30</c:v>
                </c:pt>
                <c:pt idx="5">
                  <c:v>R1</c:v>
                </c:pt>
              </c:strCache>
            </c:strRef>
          </c:cat>
          <c:val>
            <c:numRef>
              <c:f>Sheet1!$B$3:$F$3</c:f>
              <c:numCache>
                <c:formatCode>General</c:formatCode>
                <c:ptCount val="5"/>
                <c:pt idx="0">
                  <c:v>299</c:v>
                </c:pt>
                <c:pt idx="1">
                  <c:v>289</c:v>
                </c:pt>
                <c:pt idx="2">
                  <c:v>351</c:v>
                </c:pt>
                <c:pt idx="3">
                  <c:v>393</c:v>
                </c:pt>
                <c:pt idx="4">
                  <c:v>379</c:v>
                </c:pt>
              </c:numCache>
            </c:numRef>
          </c:val>
          <c:smooth val="0"/>
          <c:extLst>
            <c:ext xmlns:c16="http://schemas.microsoft.com/office/drawing/2014/chart" uri="{C3380CC4-5D6E-409C-BE32-E72D297353CC}">
              <c16:uniqueId val="{00000001-9A64-452A-8A36-D3DB2A1DAB16}"/>
            </c:ext>
          </c:extLst>
        </c:ser>
        <c:dLbls>
          <c:showLegendKey val="0"/>
          <c:showVal val="0"/>
          <c:showCatName val="0"/>
          <c:showSerName val="0"/>
          <c:showPercent val="0"/>
          <c:showBubbleSize val="0"/>
        </c:dLbls>
        <c:marker val="1"/>
        <c:smooth val="0"/>
        <c:axId val="219362816"/>
        <c:axId val="219361280"/>
      </c:lineChart>
      <c:catAx>
        <c:axId val="219353856"/>
        <c:scaling>
          <c:orientation val="minMax"/>
        </c:scaling>
        <c:delete val="0"/>
        <c:axPos val="b"/>
        <c:numFmt formatCode="General" sourceLinked="1"/>
        <c:majorTickMark val="none"/>
        <c:minorTickMark val="none"/>
        <c:tickLblPos val="nextTo"/>
        <c:crossAx val="219355392"/>
        <c:crosses val="autoZero"/>
        <c:auto val="1"/>
        <c:lblAlgn val="ctr"/>
        <c:lblOffset val="100"/>
        <c:noMultiLvlLbl val="0"/>
      </c:catAx>
      <c:valAx>
        <c:axId val="219355392"/>
        <c:scaling>
          <c:orientation val="minMax"/>
          <c:min val="10000"/>
        </c:scaling>
        <c:delete val="0"/>
        <c:axPos val="l"/>
        <c:majorGridlines/>
        <c:numFmt formatCode="#,##0" sourceLinked="1"/>
        <c:majorTickMark val="none"/>
        <c:minorTickMark val="none"/>
        <c:tickLblPos val="nextTo"/>
        <c:txPr>
          <a:bodyPr/>
          <a:lstStyle/>
          <a:p>
            <a:pPr>
              <a:defRPr>
                <a:latin typeface="+mn-ea"/>
                <a:ea typeface="+mn-ea"/>
              </a:defRPr>
            </a:pPr>
            <a:endParaRPr lang="ja-JP"/>
          </a:p>
        </c:txPr>
        <c:crossAx val="219353856"/>
        <c:crosses val="autoZero"/>
        <c:crossBetween val="between"/>
        <c:majorUnit val="1000"/>
        <c:minorUnit val="100"/>
      </c:valAx>
      <c:valAx>
        <c:axId val="219361280"/>
        <c:scaling>
          <c:orientation val="minMax"/>
          <c:min val="200"/>
        </c:scaling>
        <c:delete val="0"/>
        <c:axPos val="r"/>
        <c:numFmt formatCode="General" sourceLinked="1"/>
        <c:majorTickMark val="out"/>
        <c:minorTickMark val="none"/>
        <c:tickLblPos val="nextTo"/>
        <c:txPr>
          <a:bodyPr/>
          <a:lstStyle/>
          <a:p>
            <a:pPr>
              <a:defRPr>
                <a:latin typeface="+mn-ea"/>
                <a:ea typeface="+mn-ea"/>
              </a:defRPr>
            </a:pPr>
            <a:endParaRPr lang="ja-JP"/>
          </a:p>
        </c:txPr>
        <c:crossAx val="219362816"/>
        <c:crosses val="max"/>
        <c:crossBetween val="between"/>
        <c:majorUnit val="50"/>
      </c:valAx>
      <c:catAx>
        <c:axId val="219362816"/>
        <c:scaling>
          <c:orientation val="minMax"/>
        </c:scaling>
        <c:delete val="1"/>
        <c:axPos val="b"/>
        <c:numFmt formatCode="General" sourceLinked="1"/>
        <c:majorTickMark val="out"/>
        <c:minorTickMark val="none"/>
        <c:tickLblPos val="nextTo"/>
        <c:crossAx val="219361280"/>
        <c:crosses val="autoZero"/>
        <c:auto val="1"/>
        <c:lblAlgn val="ctr"/>
        <c:lblOffset val="100"/>
        <c:noMultiLvlLbl val="0"/>
      </c:catAx>
      <c:dTable>
        <c:showHorzBorder val="1"/>
        <c:showVertBorder val="1"/>
        <c:showOutline val="1"/>
        <c:showKeys val="1"/>
        <c:txPr>
          <a:bodyPr/>
          <a:lstStyle/>
          <a:p>
            <a:pPr rtl="0">
              <a:defRPr sz="1500">
                <a:latin typeface="+mn-ea"/>
                <a:ea typeface="+mn-ea"/>
              </a:defRPr>
            </a:pPr>
            <a:endParaRPr lang="ja-JP"/>
          </a:p>
        </c:txPr>
      </c:dTable>
    </c:plotArea>
    <c:plotVisOnly val="1"/>
    <c:dispBlanksAs val="gap"/>
    <c:showDLblsOverMax val="0"/>
  </c:chart>
  <c:spPr>
    <a:blipFill>
      <a:blip xmlns:r="http://schemas.openxmlformats.org/officeDocument/2006/relationships" r:embed="rId1"/>
      <a:tile tx="0" ty="0" sx="100000" sy="100000" flip="none" algn="tl"/>
    </a:blipFill>
  </c:spPr>
  <c:txPr>
    <a:bodyPr/>
    <a:lstStyle/>
    <a:p>
      <a:pPr>
        <a:defRPr sz="1800"/>
      </a:pPr>
      <a:endParaRPr lang="ja-JP"/>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75"/>
      <c:rotY val="0"/>
      <c:rAngAx val="0"/>
      <c:perspective val="0"/>
    </c:view3D>
    <c:floor>
      <c:thickness val="0"/>
    </c:floor>
    <c:sideWall>
      <c:thickness val="0"/>
    </c:sideWall>
    <c:backWall>
      <c:thickness val="0"/>
    </c:backWall>
    <c:plotArea>
      <c:layout>
        <c:manualLayout>
          <c:layoutTarget val="inner"/>
          <c:xMode val="edge"/>
          <c:yMode val="edge"/>
          <c:x val="1.7524646045846498E-2"/>
          <c:y val="0"/>
          <c:w val="0.96787148224928143"/>
          <c:h val="0.94306364848303548"/>
        </c:manualLayout>
      </c:layout>
      <c:pie3DChart>
        <c:varyColors val="1"/>
        <c:ser>
          <c:idx val="0"/>
          <c:order val="0"/>
          <c:spPr>
            <a:ln w="47625">
              <a:noFill/>
            </a:ln>
          </c:spPr>
          <c:explosion val="1"/>
          <c:dPt>
            <c:idx val="0"/>
            <c:bubble3D val="0"/>
            <c:explosion val="26"/>
            <c:spPr>
              <a:solidFill>
                <a:schemeClr val="tx2">
                  <a:lumMod val="60000"/>
                  <a:lumOff val="40000"/>
                </a:schemeClr>
              </a:solidFill>
              <a:ln w="47625">
                <a:noFill/>
              </a:ln>
            </c:spPr>
            <c:extLst>
              <c:ext xmlns:c16="http://schemas.microsoft.com/office/drawing/2014/chart" uri="{C3380CC4-5D6E-409C-BE32-E72D297353CC}">
                <c16:uniqueId val="{00000001-3250-4A0C-BCD1-73C22CE227CD}"/>
              </c:ext>
            </c:extLst>
          </c:dPt>
          <c:dPt>
            <c:idx val="3"/>
            <c:bubble3D val="0"/>
            <c:spPr>
              <a:solidFill>
                <a:schemeClr val="accent4">
                  <a:lumMod val="20000"/>
                  <a:lumOff val="80000"/>
                </a:schemeClr>
              </a:solidFill>
              <a:ln w="47625">
                <a:noFill/>
              </a:ln>
            </c:spPr>
            <c:extLst>
              <c:ext xmlns:c16="http://schemas.microsoft.com/office/drawing/2014/chart" uri="{C3380CC4-5D6E-409C-BE32-E72D297353CC}">
                <c16:uniqueId val="{00000003-3250-4A0C-BCD1-73C22CE227CD}"/>
              </c:ext>
            </c:extLst>
          </c:dPt>
          <c:dPt>
            <c:idx val="6"/>
            <c:bubble3D val="0"/>
            <c:explosion val="0"/>
            <c:extLst>
              <c:ext xmlns:c16="http://schemas.microsoft.com/office/drawing/2014/chart" uri="{C3380CC4-5D6E-409C-BE32-E72D297353CC}">
                <c16:uniqueId val="{00000004-3250-4A0C-BCD1-73C22CE227CD}"/>
              </c:ext>
            </c:extLst>
          </c:dPt>
          <c:cat>
            <c:strRef>
              <c:f>Sheet1!$A$2:$A$8</c:f>
              <c:strCache>
                <c:ptCount val="7"/>
                <c:pt idx="0">
                  <c:v>信号無視</c:v>
                </c:pt>
                <c:pt idx="1">
                  <c:v>遮断踏切立入り</c:v>
                </c:pt>
                <c:pt idx="2">
                  <c:v>指定場所一時不停止</c:v>
                </c:pt>
                <c:pt idx="3">
                  <c:v>制動装置（ブレーキ）不良自転車運転</c:v>
                </c:pt>
                <c:pt idx="4">
                  <c:v>通行区分違反</c:v>
                </c:pt>
                <c:pt idx="5">
                  <c:v>その他</c:v>
                </c:pt>
                <c:pt idx="6">
                  <c:v>安全運転義務違反等</c:v>
                </c:pt>
              </c:strCache>
            </c:strRef>
          </c:cat>
          <c:val>
            <c:numRef>
              <c:f>Sheet1!$B$2:$B$8</c:f>
              <c:numCache>
                <c:formatCode>#,##0_ </c:formatCode>
                <c:ptCount val="7"/>
                <c:pt idx="0">
                  <c:v>14643</c:v>
                </c:pt>
                <c:pt idx="1">
                  <c:v>2516</c:v>
                </c:pt>
                <c:pt idx="2">
                  <c:v>829</c:v>
                </c:pt>
                <c:pt idx="3">
                  <c:v>406</c:v>
                </c:pt>
                <c:pt idx="4">
                  <c:v>344</c:v>
                </c:pt>
                <c:pt idx="5">
                  <c:v>1319</c:v>
                </c:pt>
                <c:pt idx="6">
                  <c:v>2912</c:v>
                </c:pt>
              </c:numCache>
            </c:numRef>
          </c:val>
          <c:extLst>
            <c:ext xmlns:c16="http://schemas.microsoft.com/office/drawing/2014/chart" uri="{C3380CC4-5D6E-409C-BE32-E72D297353CC}">
              <c16:uniqueId val="{00000005-3250-4A0C-BCD1-73C22CE227CD}"/>
            </c:ext>
          </c:extLst>
        </c:ser>
        <c:dLbls>
          <c:showLegendKey val="0"/>
          <c:showVal val="0"/>
          <c:showCatName val="0"/>
          <c:showSerName val="0"/>
          <c:showPercent val="0"/>
          <c:showBubbleSize val="0"/>
          <c:showLeaderLines val="1"/>
        </c:dLbls>
      </c:pie3DChart>
    </c:plotArea>
    <c:plotVisOnly val="1"/>
    <c:dispBlanksAs val="gap"/>
    <c:showDLblsOverMax val="0"/>
  </c:chart>
  <c:spPr>
    <a:noFill/>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B345A7-66DA-4120-ACDE-590C4A949917}" type="doc">
      <dgm:prSet loTypeId="urn:microsoft.com/office/officeart/2009/3/layout/HorizontalOrganizationChart" loCatId="hierarchy" qsTypeId="urn:microsoft.com/office/officeart/2005/8/quickstyle/3d7" qsCatId="3D" csTypeId="urn:microsoft.com/office/officeart/2005/8/colors/accent1_2" csCatId="accent1" phldr="1"/>
      <dgm:spPr>
        <a:scene3d>
          <a:camera prst="perspectiveLeft" zoom="91000">
            <a:rot lat="0" lon="0" rev="0"/>
          </a:camera>
          <a:lightRig rig="threePt" dir="t">
            <a:rot lat="0" lon="0" rev="20640000"/>
          </a:lightRig>
        </a:scene3d>
      </dgm:spPr>
      <dgm:t>
        <a:bodyPr/>
        <a:lstStyle/>
        <a:p>
          <a:endParaRPr kumimoji="1" lang="ja-JP" altLang="en-US"/>
        </a:p>
      </dgm:t>
    </dgm:pt>
    <dgm:pt modelId="{A9153427-8479-46D3-9239-C3D9A25AB7E6}">
      <dgm:prSet phldrT="[テキスト]"/>
      <dgm:spPr/>
      <dgm:t>
        <a:bodyPr vert="horz"/>
        <a:lstStyle/>
        <a:p>
          <a:r>
            <a:rPr kumimoji="1" lang="ja-JP" altLang="en-US" dirty="0"/>
            <a:t>交通ルール・</a:t>
          </a:r>
          <a:endParaRPr kumimoji="1" lang="en-US" altLang="ja-JP" dirty="0"/>
        </a:p>
        <a:p>
          <a:r>
            <a:rPr kumimoji="1" lang="ja-JP" altLang="en-US" dirty="0"/>
            <a:t>マナー違反</a:t>
          </a:r>
        </a:p>
      </dgm:t>
    </dgm:pt>
    <dgm:pt modelId="{28303B89-12CC-4E72-8C0C-D3D060543594}" type="parTrans" cxnId="{318B772D-C31B-4402-99BA-15EF49A23058}">
      <dgm:prSet/>
      <dgm:spPr/>
      <dgm:t>
        <a:bodyPr/>
        <a:lstStyle/>
        <a:p>
          <a:endParaRPr kumimoji="1" lang="ja-JP" altLang="en-US"/>
        </a:p>
      </dgm:t>
    </dgm:pt>
    <dgm:pt modelId="{658EFB63-A1DA-414B-9412-DF65550869DA}" type="sibTrans" cxnId="{318B772D-C31B-4402-99BA-15EF49A23058}">
      <dgm:prSet/>
      <dgm:spPr/>
      <dgm:t>
        <a:bodyPr/>
        <a:lstStyle/>
        <a:p>
          <a:endParaRPr kumimoji="1" lang="ja-JP" altLang="en-US"/>
        </a:p>
      </dgm:t>
    </dgm:pt>
    <dgm:pt modelId="{801E6688-5AC8-4117-9A9D-B12F99686A11}">
      <dgm:prSet phldrT="[テキスト]"/>
      <dgm:spPr>
        <a:solidFill>
          <a:srgbClr val="EFBEAF"/>
        </a:solidFill>
      </dgm:spPr>
      <dgm:t>
        <a:bodyPr/>
        <a:lstStyle/>
        <a:p>
          <a:r>
            <a:rPr kumimoji="1" lang="ja-JP" altLang="en-US" dirty="0"/>
            <a:t>交通事故リスク大</a:t>
          </a:r>
        </a:p>
      </dgm:t>
    </dgm:pt>
    <dgm:pt modelId="{EF31E569-8164-4A5B-A944-3D2DA28BB06D}" type="parTrans" cxnId="{FA4F02AF-FC5B-4DB8-9DAD-E71876563D97}">
      <dgm:prSet/>
      <dgm:spPr/>
      <dgm:t>
        <a:bodyPr/>
        <a:lstStyle/>
        <a:p>
          <a:endParaRPr kumimoji="1" lang="ja-JP" altLang="en-US"/>
        </a:p>
      </dgm:t>
    </dgm:pt>
    <dgm:pt modelId="{F0D432AF-FF4E-4E83-8E12-9738BEDFA5D2}" type="sibTrans" cxnId="{FA4F02AF-FC5B-4DB8-9DAD-E71876563D97}">
      <dgm:prSet/>
      <dgm:spPr/>
      <dgm:t>
        <a:bodyPr/>
        <a:lstStyle/>
        <a:p>
          <a:endParaRPr kumimoji="1" lang="ja-JP" altLang="en-US"/>
        </a:p>
      </dgm:t>
    </dgm:pt>
    <dgm:pt modelId="{34CD1486-C605-43E4-8B6A-0F7809908EDA}">
      <dgm:prSet/>
      <dgm:spPr>
        <a:solidFill>
          <a:srgbClr val="FF0000"/>
        </a:solidFill>
      </dgm:spPr>
      <dgm:t>
        <a:bodyPr/>
        <a:lstStyle/>
        <a:p>
          <a:r>
            <a:rPr kumimoji="1" lang="ja-JP" altLang="en-US" dirty="0">
              <a:solidFill>
                <a:srgbClr val="FFFF00"/>
              </a:solidFill>
            </a:rPr>
            <a:t>命の危険性</a:t>
          </a:r>
        </a:p>
      </dgm:t>
    </dgm:pt>
    <dgm:pt modelId="{CCED742C-DC2F-4331-A225-20443AAA5788}" type="parTrans" cxnId="{321668A5-EA33-4302-A31D-B330CF5E1327}">
      <dgm:prSet/>
      <dgm:spPr/>
      <dgm:t>
        <a:bodyPr/>
        <a:lstStyle/>
        <a:p>
          <a:endParaRPr kumimoji="1" lang="ja-JP" altLang="en-US"/>
        </a:p>
      </dgm:t>
    </dgm:pt>
    <dgm:pt modelId="{C4A88C3B-C6F5-4DBF-B0A1-C54402E476B7}" type="sibTrans" cxnId="{321668A5-EA33-4302-A31D-B330CF5E1327}">
      <dgm:prSet/>
      <dgm:spPr/>
      <dgm:t>
        <a:bodyPr/>
        <a:lstStyle/>
        <a:p>
          <a:endParaRPr kumimoji="1" lang="ja-JP" altLang="en-US"/>
        </a:p>
      </dgm:t>
    </dgm:pt>
    <dgm:pt modelId="{76334EF2-D6AC-4949-90F2-254B01AB68B4}">
      <dgm:prSet/>
      <dgm:spPr>
        <a:solidFill>
          <a:schemeClr val="accent5">
            <a:lumMod val="60000"/>
            <a:lumOff val="40000"/>
          </a:schemeClr>
        </a:solidFill>
      </dgm:spPr>
      <dgm:t>
        <a:bodyPr/>
        <a:lstStyle/>
        <a:p>
          <a:r>
            <a:rPr kumimoji="1" lang="ja-JP" altLang="en-US" dirty="0"/>
            <a:t>他者への迷惑</a:t>
          </a:r>
        </a:p>
      </dgm:t>
    </dgm:pt>
    <dgm:pt modelId="{C968EDB5-40C5-4692-AF6C-EAF9B7E78C66}" type="parTrans" cxnId="{1D5A28D4-3337-44A3-A4CB-49CDE32439E3}">
      <dgm:prSet/>
      <dgm:spPr/>
      <dgm:t>
        <a:bodyPr/>
        <a:lstStyle/>
        <a:p>
          <a:endParaRPr kumimoji="1" lang="ja-JP" altLang="en-US"/>
        </a:p>
      </dgm:t>
    </dgm:pt>
    <dgm:pt modelId="{D0BBC7FE-001F-450D-BA10-2591991E3699}" type="sibTrans" cxnId="{1D5A28D4-3337-44A3-A4CB-49CDE32439E3}">
      <dgm:prSet/>
      <dgm:spPr/>
      <dgm:t>
        <a:bodyPr/>
        <a:lstStyle/>
        <a:p>
          <a:endParaRPr kumimoji="1" lang="ja-JP" altLang="en-US"/>
        </a:p>
      </dgm:t>
    </dgm:pt>
    <dgm:pt modelId="{5F0BE86A-A74F-438E-BDEB-704B2102955A}">
      <dgm:prSet/>
      <dgm:spPr>
        <a:solidFill>
          <a:srgbClr val="FF0000"/>
        </a:solidFill>
      </dgm:spPr>
      <dgm:t>
        <a:bodyPr/>
        <a:lstStyle/>
        <a:p>
          <a:r>
            <a:rPr kumimoji="1" lang="ja-JP" altLang="en-US" dirty="0">
              <a:solidFill>
                <a:srgbClr val="FFFF00"/>
              </a:solidFill>
            </a:rPr>
            <a:t>思いやりのない社会</a:t>
          </a:r>
        </a:p>
      </dgm:t>
    </dgm:pt>
    <dgm:pt modelId="{286BEDF5-0919-4DBA-A41E-73C2FF4DA1F3}" type="parTrans" cxnId="{499C448E-15F9-4512-8A61-739D4BE44A06}">
      <dgm:prSet/>
      <dgm:spPr/>
      <dgm:t>
        <a:bodyPr/>
        <a:lstStyle/>
        <a:p>
          <a:endParaRPr kumimoji="1" lang="ja-JP" altLang="en-US"/>
        </a:p>
      </dgm:t>
    </dgm:pt>
    <dgm:pt modelId="{FBDAFEF3-03F7-42F3-B3E4-905FD33C57FB}" type="sibTrans" cxnId="{499C448E-15F9-4512-8A61-739D4BE44A06}">
      <dgm:prSet/>
      <dgm:spPr/>
      <dgm:t>
        <a:bodyPr/>
        <a:lstStyle/>
        <a:p>
          <a:endParaRPr kumimoji="1" lang="ja-JP" altLang="en-US"/>
        </a:p>
      </dgm:t>
    </dgm:pt>
    <dgm:pt modelId="{DEB7D51B-FF6B-4E75-9609-F3AA8E8ECF3C}" type="pres">
      <dgm:prSet presAssocID="{FEB345A7-66DA-4120-ACDE-590C4A949917}" presName="hierChild1" presStyleCnt="0">
        <dgm:presLayoutVars>
          <dgm:orgChart val="1"/>
          <dgm:chPref val="1"/>
          <dgm:dir/>
          <dgm:animOne val="branch"/>
          <dgm:animLvl val="lvl"/>
          <dgm:resizeHandles/>
        </dgm:presLayoutVars>
      </dgm:prSet>
      <dgm:spPr/>
      <dgm:t>
        <a:bodyPr/>
        <a:lstStyle/>
        <a:p>
          <a:endParaRPr kumimoji="1" lang="ja-JP" altLang="en-US"/>
        </a:p>
      </dgm:t>
    </dgm:pt>
    <dgm:pt modelId="{8971C692-93FF-4923-BB85-DACC23FD2B83}" type="pres">
      <dgm:prSet presAssocID="{A9153427-8479-46D3-9239-C3D9A25AB7E6}" presName="hierRoot1" presStyleCnt="0">
        <dgm:presLayoutVars>
          <dgm:hierBranch val="init"/>
        </dgm:presLayoutVars>
      </dgm:prSet>
      <dgm:spPr/>
    </dgm:pt>
    <dgm:pt modelId="{BB073228-F799-489A-BC88-D58C20637665}" type="pres">
      <dgm:prSet presAssocID="{A9153427-8479-46D3-9239-C3D9A25AB7E6}" presName="rootComposite1" presStyleCnt="0"/>
      <dgm:spPr/>
    </dgm:pt>
    <dgm:pt modelId="{BEC54712-C665-4CEE-BC73-675570D1F5F4}" type="pres">
      <dgm:prSet presAssocID="{A9153427-8479-46D3-9239-C3D9A25AB7E6}" presName="rootText1" presStyleLbl="node0" presStyleIdx="0" presStyleCnt="1" custLinFactNeighborX="382" custLinFactNeighborY="12968">
        <dgm:presLayoutVars>
          <dgm:chPref val="3"/>
        </dgm:presLayoutVars>
      </dgm:prSet>
      <dgm:spPr/>
      <dgm:t>
        <a:bodyPr/>
        <a:lstStyle/>
        <a:p>
          <a:endParaRPr kumimoji="1" lang="ja-JP" altLang="en-US"/>
        </a:p>
      </dgm:t>
    </dgm:pt>
    <dgm:pt modelId="{3BF05C68-0886-411F-B5F5-ADD1ACC62CE6}" type="pres">
      <dgm:prSet presAssocID="{A9153427-8479-46D3-9239-C3D9A25AB7E6}" presName="rootConnector1" presStyleLbl="node1" presStyleIdx="0" presStyleCnt="0"/>
      <dgm:spPr/>
      <dgm:t>
        <a:bodyPr/>
        <a:lstStyle/>
        <a:p>
          <a:endParaRPr kumimoji="1" lang="ja-JP" altLang="en-US"/>
        </a:p>
      </dgm:t>
    </dgm:pt>
    <dgm:pt modelId="{4FA9960C-4FEB-4900-8966-D26A42B5E3C0}" type="pres">
      <dgm:prSet presAssocID="{A9153427-8479-46D3-9239-C3D9A25AB7E6}" presName="hierChild2" presStyleCnt="0"/>
      <dgm:spPr/>
    </dgm:pt>
    <dgm:pt modelId="{AE17DBAF-E42A-435D-B474-BA2948927D8D}" type="pres">
      <dgm:prSet presAssocID="{EF31E569-8164-4A5B-A944-3D2DA28BB06D}" presName="Name64" presStyleLbl="parChTrans1D2" presStyleIdx="0" presStyleCnt="2"/>
      <dgm:spPr/>
      <dgm:t>
        <a:bodyPr/>
        <a:lstStyle/>
        <a:p>
          <a:endParaRPr kumimoji="1" lang="ja-JP" altLang="en-US"/>
        </a:p>
      </dgm:t>
    </dgm:pt>
    <dgm:pt modelId="{4A74E055-F7FE-4796-B9B8-D05FCA4AD371}" type="pres">
      <dgm:prSet presAssocID="{801E6688-5AC8-4117-9A9D-B12F99686A11}" presName="hierRoot2" presStyleCnt="0">
        <dgm:presLayoutVars>
          <dgm:hierBranch val="init"/>
        </dgm:presLayoutVars>
      </dgm:prSet>
      <dgm:spPr/>
    </dgm:pt>
    <dgm:pt modelId="{41FA6251-B365-4491-A530-94E8863CF195}" type="pres">
      <dgm:prSet presAssocID="{801E6688-5AC8-4117-9A9D-B12F99686A11}" presName="rootComposite" presStyleCnt="0"/>
      <dgm:spPr/>
    </dgm:pt>
    <dgm:pt modelId="{C4493763-42D1-4A2C-BAFD-4E8386464F6E}" type="pres">
      <dgm:prSet presAssocID="{801E6688-5AC8-4117-9A9D-B12F99686A11}" presName="rootText" presStyleLbl="node2" presStyleIdx="0" presStyleCnt="2">
        <dgm:presLayoutVars>
          <dgm:chPref val="3"/>
        </dgm:presLayoutVars>
      </dgm:prSet>
      <dgm:spPr/>
      <dgm:t>
        <a:bodyPr/>
        <a:lstStyle/>
        <a:p>
          <a:endParaRPr kumimoji="1" lang="ja-JP" altLang="en-US"/>
        </a:p>
      </dgm:t>
    </dgm:pt>
    <dgm:pt modelId="{96EDFFA9-E358-43F7-8B5B-9D4C89FFDE83}" type="pres">
      <dgm:prSet presAssocID="{801E6688-5AC8-4117-9A9D-B12F99686A11}" presName="rootConnector" presStyleLbl="node2" presStyleIdx="0" presStyleCnt="2"/>
      <dgm:spPr/>
      <dgm:t>
        <a:bodyPr/>
        <a:lstStyle/>
        <a:p>
          <a:endParaRPr kumimoji="1" lang="ja-JP" altLang="en-US"/>
        </a:p>
      </dgm:t>
    </dgm:pt>
    <dgm:pt modelId="{EB5A4B24-0B4D-4DC6-95C7-54A12F61AC5C}" type="pres">
      <dgm:prSet presAssocID="{801E6688-5AC8-4117-9A9D-B12F99686A11}" presName="hierChild4" presStyleCnt="0"/>
      <dgm:spPr/>
    </dgm:pt>
    <dgm:pt modelId="{441213CD-DC4B-4C46-98F4-23C77234D415}" type="pres">
      <dgm:prSet presAssocID="{CCED742C-DC2F-4331-A225-20443AAA5788}" presName="Name64" presStyleLbl="parChTrans1D3" presStyleIdx="0" presStyleCnt="2"/>
      <dgm:spPr/>
      <dgm:t>
        <a:bodyPr/>
        <a:lstStyle/>
        <a:p>
          <a:endParaRPr kumimoji="1" lang="ja-JP" altLang="en-US"/>
        </a:p>
      </dgm:t>
    </dgm:pt>
    <dgm:pt modelId="{73C8CB50-BA8A-4AE3-A4D4-292C54680DA5}" type="pres">
      <dgm:prSet presAssocID="{34CD1486-C605-43E4-8B6A-0F7809908EDA}" presName="hierRoot2" presStyleCnt="0">
        <dgm:presLayoutVars>
          <dgm:hierBranch val="init"/>
        </dgm:presLayoutVars>
      </dgm:prSet>
      <dgm:spPr/>
    </dgm:pt>
    <dgm:pt modelId="{BB7B5133-66E8-4FF4-8727-865753461122}" type="pres">
      <dgm:prSet presAssocID="{34CD1486-C605-43E4-8B6A-0F7809908EDA}" presName="rootComposite" presStyleCnt="0"/>
      <dgm:spPr/>
    </dgm:pt>
    <dgm:pt modelId="{DE39C836-CF8F-4195-818B-0832E0223FE0}" type="pres">
      <dgm:prSet presAssocID="{34CD1486-C605-43E4-8B6A-0F7809908EDA}" presName="rootText" presStyleLbl="node3" presStyleIdx="0" presStyleCnt="2">
        <dgm:presLayoutVars>
          <dgm:chPref val="3"/>
        </dgm:presLayoutVars>
      </dgm:prSet>
      <dgm:spPr/>
      <dgm:t>
        <a:bodyPr/>
        <a:lstStyle/>
        <a:p>
          <a:endParaRPr kumimoji="1" lang="ja-JP" altLang="en-US"/>
        </a:p>
      </dgm:t>
    </dgm:pt>
    <dgm:pt modelId="{3181B874-60FE-4101-AE3B-F754EF4EA9DB}" type="pres">
      <dgm:prSet presAssocID="{34CD1486-C605-43E4-8B6A-0F7809908EDA}" presName="rootConnector" presStyleLbl="node3" presStyleIdx="0" presStyleCnt="2"/>
      <dgm:spPr/>
      <dgm:t>
        <a:bodyPr/>
        <a:lstStyle/>
        <a:p>
          <a:endParaRPr kumimoji="1" lang="ja-JP" altLang="en-US"/>
        </a:p>
      </dgm:t>
    </dgm:pt>
    <dgm:pt modelId="{089712E8-E2E3-47C3-A818-771224EE1884}" type="pres">
      <dgm:prSet presAssocID="{34CD1486-C605-43E4-8B6A-0F7809908EDA}" presName="hierChild4" presStyleCnt="0"/>
      <dgm:spPr/>
    </dgm:pt>
    <dgm:pt modelId="{AED082EA-3269-48EC-87EB-D8D5C998FBE6}" type="pres">
      <dgm:prSet presAssocID="{34CD1486-C605-43E4-8B6A-0F7809908EDA}" presName="hierChild5" presStyleCnt="0"/>
      <dgm:spPr/>
    </dgm:pt>
    <dgm:pt modelId="{F26D7A74-1816-4623-A178-4A4071052EED}" type="pres">
      <dgm:prSet presAssocID="{801E6688-5AC8-4117-9A9D-B12F99686A11}" presName="hierChild5" presStyleCnt="0"/>
      <dgm:spPr/>
    </dgm:pt>
    <dgm:pt modelId="{B94BCE10-67E8-4CD6-AFC9-744B9075157E}" type="pres">
      <dgm:prSet presAssocID="{C968EDB5-40C5-4692-AF6C-EAF9B7E78C66}" presName="Name64" presStyleLbl="parChTrans1D2" presStyleIdx="1" presStyleCnt="2"/>
      <dgm:spPr/>
      <dgm:t>
        <a:bodyPr/>
        <a:lstStyle/>
        <a:p>
          <a:endParaRPr kumimoji="1" lang="ja-JP" altLang="en-US"/>
        </a:p>
      </dgm:t>
    </dgm:pt>
    <dgm:pt modelId="{2776A9FC-B671-423A-B72B-55426DAC721A}" type="pres">
      <dgm:prSet presAssocID="{76334EF2-D6AC-4949-90F2-254B01AB68B4}" presName="hierRoot2" presStyleCnt="0">
        <dgm:presLayoutVars>
          <dgm:hierBranch val="init"/>
        </dgm:presLayoutVars>
      </dgm:prSet>
      <dgm:spPr/>
    </dgm:pt>
    <dgm:pt modelId="{32A7CFDF-2CA3-47C7-9F53-22375EB97E59}" type="pres">
      <dgm:prSet presAssocID="{76334EF2-D6AC-4949-90F2-254B01AB68B4}" presName="rootComposite" presStyleCnt="0"/>
      <dgm:spPr/>
    </dgm:pt>
    <dgm:pt modelId="{C8BA9A34-832A-4F42-9747-496E8450186A}" type="pres">
      <dgm:prSet presAssocID="{76334EF2-D6AC-4949-90F2-254B01AB68B4}" presName="rootText" presStyleLbl="node2" presStyleIdx="1" presStyleCnt="2">
        <dgm:presLayoutVars>
          <dgm:chPref val="3"/>
        </dgm:presLayoutVars>
      </dgm:prSet>
      <dgm:spPr/>
      <dgm:t>
        <a:bodyPr/>
        <a:lstStyle/>
        <a:p>
          <a:endParaRPr kumimoji="1" lang="ja-JP" altLang="en-US"/>
        </a:p>
      </dgm:t>
    </dgm:pt>
    <dgm:pt modelId="{464F9D02-FA1B-49D2-A769-00BA47129F01}" type="pres">
      <dgm:prSet presAssocID="{76334EF2-D6AC-4949-90F2-254B01AB68B4}" presName="rootConnector" presStyleLbl="node2" presStyleIdx="1" presStyleCnt="2"/>
      <dgm:spPr/>
      <dgm:t>
        <a:bodyPr/>
        <a:lstStyle/>
        <a:p>
          <a:endParaRPr kumimoji="1" lang="ja-JP" altLang="en-US"/>
        </a:p>
      </dgm:t>
    </dgm:pt>
    <dgm:pt modelId="{737809BE-B309-4AD0-AC17-79D78D76CA65}" type="pres">
      <dgm:prSet presAssocID="{76334EF2-D6AC-4949-90F2-254B01AB68B4}" presName="hierChild4" presStyleCnt="0"/>
      <dgm:spPr/>
    </dgm:pt>
    <dgm:pt modelId="{6D63D0E5-A71D-4CFD-B6D1-30D7D7631CAC}" type="pres">
      <dgm:prSet presAssocID="{286BEDF5-0919-4DBA-A41E-73C2FF4DA1F3}" presName="Name64" presStyleLbl="parChTrans1D3" presStyleIdx="1" presStyleCnt="2"/>
      <dgm:spPr/>
      <dgm:t>
        <a:bodyPr/>
        <a:lstStyle/>
        <a:p>
          <a:endParaRPr kumimoji="1" lang="ja-JP" altLang="en-US"/>
        </a:p>
      </dgm:t>
    </dgm:pt>
    <dgm:pt modelId="{0EE60C5D-C141-4351-81E1-110FFF1EAD1E}" type="pres">
      <dgm:prSet presAssocID="{5F0BE86A-A74F-438E-BDEB-704B2102955A}" presName="hierRoot2" presStyleCnt="0">
        <dgm:presLayoutVars>
          <dgm:hierBranch val="init"/>
        </dgm:presLayoutVars>
      </dgm:prSet>
      <dgm:spPr/>
    </dgm:pt>
    <dgm:pt modelId="{8E2911C9-CCB5-4664-AEF0-B30D15A5BF4B}" type="pres">
      <dgm:prSet presAssocID="{5F0BE86A-A74F-438E-BDEB-704B2102955A}" presName="rootComposite" presStyleCnt="0"/>
      <dgm:spPr/>
    </dgm:pt>
    <dgm:pt modelId="{38D2C6BB-B6C3-4DC5-B5D2-E80B2BABCB70}" type="pres">
      <dgm:prSet presAssocID="{5F0BE86A-A74F-438E-BDEB-704B2102955A}" presName="rootText" presStyleLbl="node3" presStyleIdx="1" presStyleCnt="2">
        <dgm:presLayoutVars>
          <dgm:chPref val="3"/>
        </dgm:presLayoutVars>
      </dgm:prSet>
      <dgm:spPr/>
      <dgm:t>
        <a:bodyPr/>
        <a:lstStyle/>
        <a:p>
          <a:endParaRPr kumimoji="1" lang="ja-JP" altLang="en-US"/>
        </a:p>
      </dgm:t>
    </dgm:pt>
    <dgm:pt modelId="{5D68ECA6-2F2C-4FD5-8A18-51C5478BC332}" type="pres">
      <dgm:prSet presAssocID="{5F0BE86A-A74F-438E-BDEB-704B2102955A}" presName="rootConnector" presStyleLbl="node3" presStyleIdx="1" presStyleCnt="2"/>
      <dgm:spPr/>
      <dgm:t>
        <a:bodyPr/>
        <a:lstStyle/>
        <a:p>
          <a:endParaRPr kumimoji="1" lang="ja-JP" altLang="en-US"/>
        </a:p>
      </dgm:t>
    </dgm:pt>
    <dgm:pt modelId="{2CEDE13A-D2AD-481D-8620-94C08DA98002}" type="pres">
      <dgm:prSet presAssocID="{5F0BE86A-A74F-438E-BDEB-704B2102955A}" presName="hierChild4" presStyleCnt="0"/>
      <dgm:spPr/>
    </dgm:pt>
    <dgm:pt modelId="{B91E0372-2706-4B06-BA01-A2C47D82845B}" type="pres">
      <dgm:prSet presAssocID="{5F0BE86A-A74F-438E-BDEB-704B2102955A}" presName="hierChild5" presStyleCnt="0"/>
      <dgm:spPr/>
    </dgm:pt>
    <dgm:pt modelId="{DEE10BC9-93EC-4755-95AA-84B99E271213}" type="pres">
      <dgm:prSet presAssocID="{76334EF2-D6AC-4949-90F2-254B01AB68B4}" presName="hierChild5" presStyleCnt="0"/>
      <dgm:spPr/>
    </dgm:pt>
    <dgm:pt modelId="{9FA34E49-8E1E-41BB-B3C4-7509AB4FF29D}" type="pres">
      <dgm:prSet presAssocID="{A9153427-8479-46D3-9239-C3D9A25AB7E6}" presName="hierChild3" presStyleCnt="0"/>
      <dgm:spPr/>
    </dgm:pt>
  </dgm:ptLst>
  <dgm:cxnLst>
    <dgm:cxn modelId="{F524B57B-5DC5-40AA-B2A4-A6159DC049C9}" type="presOf" srcId="{CCED742C-DC2F-4331-A225-20443AAA5788}" destId="{441213CD-DC4B-4C46-98F4-23C77234D415}" srcOrd="0" destOrd="0" presId="urn:microsoft.com/office/officeart/2009/3/layout/HorizontalOrganizationChart"/>
    <dgm:cxn modelId="{7418118E-9748-4553-88E4-24D4B1E9659F}" type="presOf" srcId="{286BEDF5-0919-4DBA-A41E-73C2FF4DA1F3}" destId="{6D63D0E5-A71D-4CFD-B6D1-30D7D7631CAC}" srcOrd="0" destOrd="0" presId="urn:microsoft.com/office/officeart/2009/3/layout/HorizontalOrganizationChart"/>
    <dgm:cxn modelId="{321668A5-EA33-4302-A31D-B330CF5E1327}" srcId="{801E6688-5AC8-4117-9A9D-B12F99686A11}" destId="{34CD1486-C605-43E4-8B6A-0F7809908EDA}" srcOrd="0" destOrd="0" parTransId="{CCED742C-DC2F-4331-A225-20443AAA5788}" sibTransId="{C4A88C3B-C6F5-4DBF-B0A1-C54402E476B7}"/>
    <dgm:cxn modelId="{66F05EBF-E675-4C08-AD41-3285EB113D6C}" type="presOf" srcId="{34CD1486-C605-43E4-8B6A-0F7809908EDA}" destId="{DE39C836-CF8F-4195-818B-0832E0223FE0}" srcOrd="0" destOrd="0" presId="urn:microsoft.com/office/officeart/2009/3/layout/HorizontalOrganizationChart"/>
    <dgm:cxn modelId="{042A8D31-9256-4EE0-8253-B1F2A605C467}" type="presOf" srcId="{5F0BE86A-A74F-438E-BDEB-704B2102955A}" destId="{38D2C6BB-B6C3-4DC5-B5D2-E80B2BABCB70}" srcOrd="0" destOrd="0" presId="urn:microsoft.com/office/officeart/2009/3/layout/HorizontalOrganizationChart"/>
    <dgm:cxn modelId="{E63993CE-250C-4164-8A31-F3E473B0C39C}" type="presOf" srcId="{801E6688-5AC8-4117-9A9D-B12F99686A11}" destId="{96EDFFA9-E358-43F7-8B5B-9D4C89FFDE83}" srcOrd="1" destOrd="0" presId="urn:microsoft.com/office/officeart/2009/3/layout/HorizontalOrganizationChart"/>
    <dgm:cxn modelId="{EB16227C-7F4A-4FD0-92E1-9D5B005919DB}" type="presOf" srcId="{C968EDB5-40C5-4692-AF6C-EAF9B7E78C66}" destId="{B94BCE10-67E8-4CD6-AFC9-744B9075157E}" srcOrd="0" destOrd="0" presId="urn:microsoft.com/office/officeart/2009/3/layout/HorizontalOrganizationChart"/>
    <dgm:cxn modelId="{FA4F02AF-FC5B-4DB8-9DAD-E71876563D97}" srcId="{A9153427-8479-46D3-9239-C3D9A25AB7E6}" destId="{801E6688-5AC8-4117-9A9D-B12F99686A11}" srcOrd="0" destOrd="0" parTransId="{EF31E569-8164-4A5B-A944-3D2DA28BB06D}" sibTransId="{F0D432AF-FF4E-4E83-8E12-9738BEDFA5D2}"/>
    <dgm:cxn modelId="{6532B312-9616-4924-9E81-477EE66B5C3B}" type="presOf" srcId="{EF31E569-8164-4A5B-A944-3D2DA28BB06D}" destId="{AE17DBAF-E42A-435D-B474-BA2948927D8D}" srcOrd="0" destOrd="0" presId="urn:microsoft.com/office/officeart/2009/3/layout/HorizontalOrganizationChart"/>
    <dgm:cxn modelId="{C0DF08E9-8CA2-4E98-9D40-73E743CB4A2F}" type="presOf" srcId="{A9153427-8479-46D3-9239-C3D9A25AB7E6}" destId="{3BF05C68-0886-411F-B5F5-ADD1ACC62CE6}" srcOrd="1" destOrd="0" presId="urn:microsoft.com/office/officeart/2009/3/layout/HorizontalOrganizationChart"/>
    <dgm:cxn modelId="{499C448E-15F9-4512-8A61-739D4BE44A06}" srcId="{76334EF2-D6AC-4949-90F2-254B01AB68B4}" destId="{5F0BE86A-A74F-438E-BDEB-704B2102955A}" srcOrd="0" destOrd="0" parTransId="{286BEDF5-0919-4DBA-A41E-73C2FF4DA1F3}" sibTransId="{FBDAFEF3-03F7-42F3-B3E4-905FD33C57FB}"/>
    <dgm:cxn modelId="{EC41BF56-1781-42A5-80BB-619023E86949}" type="presOf" srcId="{801E6688-5AC8-4117-9A9D-B12F99686A11}" destId="{C4493763-42D1-4A2C-BAFD-4E8386464F6E}" srcOrd="0" destOrd="0" presId="urn:microsoft.com/office/officeart/2009/3/layout/HorizontalOrganizationChart"/>
    <dgm:cxn modelId="{6331DE03-7434-4ABE-B9D3-59FC46DD107F}" type="presOf" srcId="{A9153427-8479-46D3-9239-C3D9A25AB7E6}" destId="{BEC54712-C665-4CEE-BC73-675570D1F5F4}" srcOrd="0" destOrd="0" presId="urn:microsoft.com/office/officeart/2009/3/layout/HorizontalOrganizationChart"/>
    <dgm:cxn modelId="{318B772D-C31B-4402-99BA-15EF49A23058}" srcId="{FEB345A7-66DA-4120-ACDE-590C4A949917}" destId="{A9153427-8479-46D3-9239-C3D9A25AB7E6}" srcOrd="0" destOrd="0" parTransId="{28303B89-12CC-4E72-8C0C-D3D060543594}" sibTransId="{658EFB63-A1DA-414B-9412-DF65550869DA}"/>
    <dgm:cxn modelId="{CAF91FA3-5CDF-4C0D-8DA9-71B08E33D1CD}" type="presOf" srcId="{5F0BE86A-A74F-438E-BDEB-704B2102955A}" destId="{5D68ECA6-2F2C-4FD5-8A18-51C5478BC332}" srcOrd="1" destOrd="0" presId="urn:microsoft.com/office/officeart/2009/3/layout/HorizontalOrganizationChart"/>
    <dgm:cxn modelId="{0A1A4E53-22DC-49E4-B56E-3449FC40D672}" type="presOf" srcId="{FEB345A7-66DA-4120-ACDE-590C4A949917}" destId="{DEB7D51B-FF6B-4E75-9609-F3AA8E8ECF3C}" srcOrd="0" destOrd="0" presId="urn:microsoft.com/office/officeart/2009/3/layout/HorizontalOrganizationChart"/>
    <dgm:cxn modelId="{1D5A28D4-3337-44A3-A4CB-49CDE32439E3}" srcId="{A9153427-8479-46D3-9239-C3D9A25AB7E6}" destId="{76334EF2-D6AC-4949-90F2-254B01AB68B4}" srcOrd="1" destOrd="0" parTransId="{C968EDB5-40C5-4692-AF6C-EAF9B7E78C66}" sibTransId="{D0BBC7FE-001F-450D-BA10-2591991E3699}"/>
    <dgm:cxn modelId="{45BD1C20-66FA-4163-9417-C217DD608A27}" type="presOf" srcId="{34CD1486-C605-43E4-8B6A-0F7809908EDA}" destId="{3181B874-60FE-4101-AE3B-F754EF4EA9DB}" srcOrd="1" destOrd="0" presId="urn:microsoft.com/office/officeart/2009/3/layout/HorizontalOrganizationChart"/>
    <dgm:cxn modelId="{8D74FF61-CD78-4529-AC5B-AC168819C5B0}" type="presOf" srcId="{76334EF2-D6AC-4949-90F2-254B01AB68B4}" destId="{464F9D02-FA1B-49D2-A769-00BA47129F01}" srcOrd="1" destOrd="0" presId="urn:microsoft.com/office/officeart/2009/3/layout/HorizontalOrganizationChart"/>
    <dgm:cxn modelId="{767FB837-928C-48CA-B8FC-165955A6DBC3}" type="presOf" srcId="{76334EF2-D6AC-4949-90F2-254B01AB68B4}" destId="{C8BA9A34-832A-4F42-9747-496E8450186A}" srcOrd="0" destOrd="0" presId="urn:microsoft.com/office/officeart/2009/3/layout/HorizontalOrganizationChart"/>
    <dgm:cxn modelId="{DEAE6DB4-301D-45A7-B475-C710334D6DA5}" type="presParOf" srcId="{DEB7D51B-FF6B-4E75-9609-F3AA8E8ECF3C}" destId="{8971C692-93FF-4923-BB85-DACC23FD2B83}" srcOrd="0" destOrd="0" presId="urn:microsoft.com/office/officeart/2009/3/layout/HorizontalOrganizationChart"/>
    <dgm:cxn modelId="{C5E53409-7C49-401B-BD4F-E6DC2A76FD03}" type="presParOf" srcId="{8971C692-93FF-4923-BB85-DACC23FD2B83}" destId="{BB073228-F799-489A-BC88-D58C20637665}" srcOrd="0" destOrd="0" presId="urn:microsoft.com/office/officeart/2009/3/layout/HorizontalOrganizationChart"/>
    <dgm:cxn modelId="{249F7EAB-6456-4E48-B3D2-3DD2A587C8D1}" type="presParOf" srcId="{BB073228-F799-489A-BC88-D58C20637665}" destId="{BEC54712-C665-4CEE-BC73-675570D1F5F4}" srcOrd="0" destOrd="0" presId="urn:microsoft.com/office/officeart/2009/3/layout/HorizontalOrganizationChart"/>
    <dgm:cxn modelId="{6B1D9A62-1C9B-4457-B1FD-D9AC509140FE}" type="presParOf" srcId="{BB073228-F799-489A-BC88-D58C20637665}" destId="{3BF05C68-0886-411F-B5F5-ADD1ACC62CE6}" srcOrd="1" destOrd="0" presId="urn:microsoft.com/office/officeart/2009/3/layout/HorizontalOrganizationChart"/>
    <dgm:cxn modelId="{612AF7AD-4205-4C30-9D40-328AE08790D7}" type="presParOf" srcId="{8971C692-93FF-4923-BB85-DACC23FD2B83}" destId="{4FA9960C-4FEB-4900-8966-D26A42B5E3C0}" srcOrd="1" destOrd="0" presId="urn:microsoft.com/office/officeart/2009/3/layout/HorizontalOrganizationChart"/>
    <dgm:cxn modelId="{D0AFDBEB-6565-4CE2-BD83-A665BABC0F96}" type="presParOf" srcId="{4FA9960C-4FEB-4900-8966-D26A42B5E3C0}" destId="{AE17DBAF-E42A-435D-B474-BA2948927D8D}" srcOrd="0" destOrd="0" presId="urn:microsoft.com/office/officeart/2009/3/layout/HorizontalOrganizationChart"/>
    <dgm:cxn modelId="{1FA8CA46-D983-480F-8AB8-31E18D258AF3}" type="presParOf" srcId="{4FA9960C-4FEB-4900-8966-D26A42B5E3C0}" destId="{4A74E055-F7FE-4796-B9B8-D05FCA4AD371}" srcOrd="1" destOrd="0" presId="urn:microsoft.com/office/officeart/2009/3/layout/HorizontalOrganizationChart"/>
    <dgm:cxn modelId="{64B29017-DAA6-4794-86FD-395019DC0562}" type="presParOf" srcId="{4A74E055-F7FE-4796-B9B8-D05FCA4AD371}" destId="{41FA6251-B365-4491-A530-94E8863CF195}" srcOrd="0" destOrd="0" presId="urn:microsoft.com/office/officeart/2009/3/layout/HorizontalOrganizationChart"/>
    <dgm:cxn modelId="{C51389FF-13E7-402D-96A0-9798E0DCCABE}" type="presParOf" srcId="{41FA6251-B365-4491-A530-94E8863CF195}" destId="{C4493763-42D1-4A2C-BAFD-4E8386464F6E}" srcOrd="0" destOrd="0" presId="urn:microsoft.com/office/officeart/2009/3/layout/HorizontalOrganizationChart"/>
    <dgm:cxn modelId="{36C50A30-EFEE-41E0-BFC9-E54F06D13080}" type="presParOf" srcId="{41FA6251-B365-4491-A530-94E8863CF195}" destId="{96EDFFA9-E358-43F7-8B5B-9D4C89FFDE83}" srcOrd="1" destOrd="0" presId="urn:microsoft.com/office/officeart/2009/3/layout/HorizontalOrganizationChart"/>
    <dgm:cxn modelId="{A28224E0-271C-46A2-B93D-AE1C48B5DC21}" type="presParOf" srcId="{4A74E055-F7FE-4796-B9B8-D05FCA4AD371}" destId="{EB5A4B24-0B4D-4DC6-95C7-54A12F61AC5C}" srcOrd="1" destOrd="0" presId="urn:microsoft.com/office/officeart/2009/3/layout/HorizontalOrganizationChart"/>
    <dgm:cxn modelId="{CBA7BCFB-986B-4AB7-86A4-F798EC000454}" type="presParOf" srcId="{EB5A4B24-0B4D-4DC6-95C7-54A12F61AC5C}" destId="{441213CD-DC4B-4C46-98F4-23C77234D415}" srcOrd="0" destOrd="0" presId="urn:microsoft.com/office/officeart/2009/3/layout/HorizontalOrganizationChart"/>
    <dgm:cxn modelId="{5047DCAA-AE74-406B-A3ED-30FCD4E86656}" type="presParOf" srcId="{EB5A4B24-0B4D-4DC6-95C7-54A12F61AC5C}" destId="{73C8CB50-BA8A-4AE3-A4D4-292C54680DA5}" srcOrd="1" destOrd="0" presId="urn:microsoft.com/office/officeart/2009/3/layout/HorizontalOrganizationChart"/>
    <dgm:cxn modelId="{75E32B7D-B741-4F3B-8F49-CDFF0A3B4FA3}" type="presParOf" srcId="{73C8CB50-BA8A-4AE3-A4D4-292C54680DA5}" destId="{BB7B5133-66E8-4FF4-8727-865753461122}" srcOrd="0" destOrd="0" presId="urn:microsoft.com/office/officeart/2009/3/layout/HorizontalOrganizationChart"/>
    <dgm:cxn modelId="{ACDB5EB3-0904-4F9C-8B65-955C45BACB5A}" type="presParOf" srcId="{BB7B5133-66E8-4FF4-8727-865753461122}" destId="{DE39C836-CF8F-4195-818B-0832E0223FE0}" srcOrd="0" destOrd="0" presId="urn:microsoft.com/office/officeart/2009/3/layout/HorizontalOrganizationChart"/>
    <dgm:cxn modelId="{EB94A6A5-DCCD-4CB5-900B-1DAD36EF1FFC}" type="presParOf" srcId="{BB7B5133-66E8-4FF4-8727-865753461122}" destId="{3181B874-60FE-4101-AE3B-F754EF4EA9DB}" srcOrd="1" destOrd="0" presId="urn:microsoft.com/office/officeart/2009/3/layout/HorizontalOrganizationChart"/>
    <dgm:cxn modelId="{47F93344-E574-40E5-8AC0-27CB21ABA19D}" type="presParOf" srcId="{73C8CB50-BA8A-4AE3-A4D4-292C54680DA5}" destId="{089712E8-E2E3-47C3-A818-771224EE1884}" srcOrd="1" destOrd="0" presId="urn:microsoft.com/office/officeart/2009/3/layout/HorizontalOrganizationChart"/>
    <dgm:cxn modelId="{2754D74A-D527-4091-A2E0-F16260EA1EF6}" type="presParOf" srcId="{73C8CB50-BA8A-4AE3-A4D4-292C54680DA5}" destId="{AED082EA-3269-48EC-87EB-D8D5C998FBE6}" srcOrd="2" destOrd="0" presId="urn:microsoft.com/office/officeart/2009/3/layout/HorizontalOrganizationChart"/>
    <dgm:cxn modelId="{67DABACD-3C1B-484E-9699-4A457521A688}" type="presParOf" srcId="{4A74E055-F7FE-4796-B9B8-D05FCA4AD371}" destId="{F26D7A74-1816-4623-A178-4A4071052EED}" srcOrd="2" destOrd="0" presId="urn:microsoft.com/office/officeart/2009/3/layout/HorizontalOrganizationChart"/>
    <dgm:cxn modelId="{5C0384E6-9B21-4315-908C-B7E2DE025E24}" type="presParOf" srcId="{4FA9960C-4FEB-4900-8966-D26A42B5E3C0}" destId="{B94BCE10-67E8-4CD6-AFC9-744B9075157E}" srcOrd="2" destOrd="0" presId="urn:microsoft.com/office/officeart/2009/3/layout/HorizontalOrganizationChart"/>
    <dgm:cxn modelId="{AFA80AE3-1186-407C-8ACD-5BE36A688DD0}" type="presParOf" srcId="{4FA9960C-4FEB-4900-8966-D26A42B5E3C0}" destId="{2776A9FC-B671-423A-B72B-55426DAC721A}" srcOrd="3" destOrd="0" presId="urn:microsoft.com/office/officeart/2009/3/layout/HorizontalOrganizationChart"/>
    <dgm:cxn modelId="{998E28B6-3BB6-4A6A-A445-DFE14EF8E3B0}" type="presParOf" srcId="{2776A9FC-B671-423A-B72B-55426DAC721A}" destId="{32A7CFDF-2CA3-47C7-9F53-22375EB97E59}" srcOrd="0" destOrd="0" presId="urn:microsoft.com/office/officeart/2009/3/layout/HorizontalOrganizationChart"/>
    <dgm:cxn modelId="{B4EE0EC6-1BD8-439C-BB99-4EA8248D6B81}" type="presParOf" srcId="{32A7CFDF-2CA3-47C7-9F53-22375EB97E59}" destId="{C8BA9A34-832A-4F42-9747-496E8450186A}" srcOrd="0" destOrd="0" presId="urn:microsoft.com/office/officeart/2009/3/layout/HorizontalOrganizationChart"/>
    <dgm:cxn modelId="{405D8BEF-14E7-4B86-9CBB-FC196727F5A6}" type="presParOf" srcId="{32A7CFDF-2CA3-47C7-9F53-22375EB97E59}" destId="{464F9D02-FA1B-49D2-A769-00BA47129F01}" srcOrd="1" destOrd="0" presId="urn:microsoft.com/office/officeart/2009/3/layout/HorizontalOrganizationChart"/>
    <dgm:cxn modelId="{5F9D1BEF-38E1-4D22-8766-1847D81FC522}" type="presParOf" srcId="{2776A9FC-B671-423A-B72B-55426DAC721A}" destId="{737809BE-B309-4AD0-AC17-79D78D76CA65}" srcOrd="1" destOrd="0" presId="urn:microsoft.com/office/officeart/2009/3/layout/HorizontalOrganizationChart"/>
    <dgm:cxn modelId="{F47D8B04-4AD7-4574-A8B3-327EB993E56D}" type="presParOf" srcId="{737809BE-B309-4AD0-AC17-79D78D76CA65}" destId="{6D63D0E5-A71D-4CFD-B6D1-30D7D7631CAC}" srcOrd="0" destOrd="0" presId="urn:microsoft.com/office/officeart/2009/3/layout/HorizontalOrganizationChart"/>
    <dgm:cxn modelId="{D9728620-03DF-4497-8732-C62D280E8D28}" type="presParOf" srcId="{737809BE-B309-4AD0-AC17-79D78D76CA65}" destId="{0EE60C5D-C141-4351-81E1-110FFF1EAD1E}" srcOrd="1" destOrd="0" presId="urn:microsoft.com/office/officeart/2009/3/layout/HorizontalOrganizationChart"/>
    <dgm:cxn modelId="{F5F8D688-0966-4EAD-A809-387244F98073}" type="presParOf" srcId="{0EE60C5D-C141-4351-81E1-110FFF1EAD1E}" destId="{8E2911C9-CCB5-4664-AEF0-B30D15A5BF4B}" srcOrd="0" destOrd="0" presId="urn:microsoft.com/office/officeart/2009/3/layout/HorizontalOrganizationChart"/>
    <dgm:cxn modelId="{D6859288-F558-46F1-9333-4A7A87407540}" type="presParOf" srcId="{8E2911C9-CCB5-4664-AEF0-B30D15A5BF4B}" destId="{38D2C6BB-B6C3-4DC5-B5D2-E80B2BABCB70}" srcOrd="0" destOrd="0" presId="urn:microsoft.com/office/officeart/2009/3/layout/HorizontalOrganizationChart"/>
    <dgm:cxn modelId="{5ACBA4C7-30B1-4232-921A-FD78341F1021}" type="presParOf" srcId="{8E2911C9-CCB5-4664-AEF0-B30D15A5BF4B}" destId="{5D68ECA6-2F2C-4FD5-8A18-51C5478BC332}" srcOrd="1" destOrd="0" presId="urn:microsoft.com/office/officeart/2009/3/layout/HorizontalOrganizationChart"/>
    <dgm:cxn modelId="{8BF581A9-7575-4A7D-AF94-3E5B0359EE6A}" type="presParOf" srcId="{0EE60C5D-C141-4351-81E1-110FFF1EAD1E}" destId="{2CEDE13A-D2AD-481D-8620-94C08DA98002}" srcOrd="1" destOrd="0" presId="urn:microsoft.com/office/officeart/2009/3/layout/HorizontalOrganizationChart"/>
    <dgm:cxn modelId="{F04D9413-2537-476B-A8CC-28056CD0F7DE}" type="presParOf" srcId="{0EE60C5D-C141-4351-81E1-110FFF1EAD1E}" destId="{B91E0372-2706-4B06-BA01-A2C47D82845B}" srcOrd="2" destOrd="0" presId="urn:microsoft.com/office/officeart/2009/3/layout/HorizontalOrganizationChart"/>
    <dgm:cxn modelId="{B160A8D5-ABC8-4426-B5C0-0050016DC6A9}" type="presParOf" srcId="{2776A9FC-B671-423A-B72B-55426DAC721A}" destId="{DEE10BC9-93EC-4755-95AA-84B99E271213}" srcOrd="2" destOrd="0" presId="urn:microsoft.com/office/officeart/2009/3/layout/HorizontalOrganizationChart"/>
    <dgm:cxn modelId="{5B24EDEB-6E57-4215-9193-35F4B1D4B225}" type="presParOf" srcId="{8971C692-93FF-4923-BB85-DACC23FD2B83}" destId="{9FA34E49-8E1E-41BB-B3C4-7509AB4FF29D}" srcOrd="2" destOrd="0" presId="urn:microsoft.com/office/officeart/2009/3/layout/HorizontalOrganizationChart"/>
  </dgm:cxnLst>
  <dgm:bg>
    <a:gradFill flip="none" rotWithShape="1">
      <a:gsLst>
        <a:gs pos="0">
          <a:schemeClr val="bg1">
            <a:lumMod val="65000"/>
          </a:schemeClr>
        </a:gs>
        <a:gs pos="50000">
          <a:schemeClr val="tx1">
            <a:lumMod val="50000"/>
            <a:lumOff val="50000"/>
            <a:tint val="44500"/>
            <a:satMod val="160000"/>
          </a:schemeClr>
        </a:gs>
        <a:gs pos="100000">
          <a:schemeClr val="tx1">
            <a:lumMod val="50000"/>
            <a:lumOff val="50000"/>
            <a:tint val="23500"/>
            <a:satMod val="160000"/>
          </a:schemeClr>
        </a:gs>
      </a:gsLst>
      <a:lin ang="10800000" scaled="1"/>
      <a:tileRect/>
    </a:grad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3D0E5-A71D-4CFD-B6D1-30D7D7631CAC}">
      <dsp:nvSpPr>
        <dsp:cNvPr id="0" name=""/>
        <dsp:cNvSpPr/>
      </dsp:nvSpPr>
      <dsp:spPr>
        <a:xfrm>
          <a:off x="5543616" y="2609423"/>
          <a:ext cx="503656" cy="91440"/>
        </a:xfrm>
        <a:custGeom>
          <a:avLst/>
          <a:gdLst/>
          <a:ahLst/>
          <a:cxnLst/>
          <a:rect l="0" t="0" r="0" b="0"/>
          <a:pathLst>
            <a:path>
              <a:moveTo>
                <a:pt x="0" y="45720"/>
              </a:moveTo>
              <a:lnTo>
                <a:pt x="503656" y="45720"/>
              </a:lnTo>
            </a:path>
          </a:pathLst>
        </a:custGeom>
        <a:noFill/>
        <a:ln w="25400" cap="flat" cmpd="sng" algn="ctr">
          <a:solidFill>
            <a:schemeClr val="accent1">
              <a:shade val="80000"/>
              <a:hueOff val="0"/>
              <a:satOff val="0"/>
              <a:lumOff val="0"/>
              <a:alphaOff val="0"/>
            </a:schemeClr>
          </a:solidFill>
          <a:prstDash val="solid"/>
        </a:ln>
        <a:effectLst/>
        <a:scene3d>
          <a:camera prst="perspectiveLeft" zoom="91000">
            <a:rot lat="0" lon="0" rev="0"/>
          </a:camera>
          <a:lightRig rig="threePt" dir="t">
            <a:rot lat="0" lon="0" rev="20640000"/>
          </a:lightRig>
        </a:scene3d>
        <a:sp3d z="-110000"/>
      </dsp:spPr>
      <dsp:style>
        <a:lnRef idx="2">
          <a:scrgbClr r="0" g="0" b="0"/>
        </a:lnRef>
        <a:fillRef idx="0">
          <a:scrgbClr r="0" g="0" b="0"/>
        </a:fillRef>
        <a:effectRef idx="0">
          <a:scrgbClr r="0" g="0" b="0"/>
        </a:effectRef>
        <a:fontRef idx="minor"/>
      </dsp:style>
    </dsp:sp>
    <dsp:sp modelId="{B94BCE10-67E8-4CD6-AFC9-744B9075157E}">
      <dsp:nvSpPr>
        <dsp:cNvPr id="0" name=""/>
        <dsp:cNvSpPr/>
      </dsp:nvSpPr>
      <dsp:spPr>
        <a:xfrm>
          <a:off x="2531299" y="2213317"/>
          <a:ext cx="494036" cy="441826"/>
        </a:xfrm>
        <a:custGeom>
          <a:avLst/>
          <a:gdLst/>
          <a:ahLst/>
          <a:cxnLst/>
          <a:rect l="0" t="0" r="0" b="0"/>
          <a:pathLst>
            <a:path>
              <a:moveTo>
                <a:pt x="0" y="0"/>
              </a:moveTo>
              <a:lnTo>
                <a:pt x="242208" y="0"/>
              </a:lnTo>
              <a:lnTo>
                <a:pt x="242208" y="441826"/>
              </a:lnTo>
              <a:lnTo>
                <a:pt x="494036" y="441826"/>
              </a:lnTo>
            </a:path>
          </a:pathLst>
        </a:custGeom>
        <a:noFill/>
        <a:ln w="25400" cap="flat" cmpd="sng" algn="ctr">
          <a:solidFill>
            <a:schemeClr val="accent1">
              <a:shade val="60000"/>
              <a:hueOff val="0"/>
              <a:satOff val="0"/>
              <a:lumOff val="0"/>
              <a:alphaOff val="0"/>
            </a:schemeClr>
          </a:solidFill>
          <a:prstDash val="solid"/>
        </a:ln>
        <a:effectLst/>
        <a:scene3d>
          <a:camera prst="perspectiveLeft" zoom="91000">
            <a:rot lat="0" lon="0" rev="0"/>
          </a:camera>
          <a:lightRig rig="threePt" dir="t">
            <a:rot lat="0" lon="0" rev="20640000"/>
          </a:lightRig>
        </a:scene3d>
        <a:sp3d z="-110000"/>
      </dsp:spPr>
      <dsp:style>
        <a:lnRef idx="2">
          <a:scrgbClr r="0" g="0" b="0"/>
        </a:lnRef>
        <a:fillRef idx="0">
          <a:scrgbClr r="0" g="0" b="0"/>
        </a:fillRef>
        <a:effectRef idx="0">
          <a:scrgbClr r="0" g="0" b="0"/>
        </a:effectRef>
        <a:fontRef idx="minor"/>
      </dsp:style>
    </dsp:sp>
    <dsp:sp modelId="{441213CD-DC4B-4C46-98F4-23C77234D415}">
      <dsp:nvSpPr>
        <dsp:cNvPr id="0" name=""/>
        <dsp:cNvSpPr/>
      </dsp:nvSpPr>
      <dsp:spPr>
        <a:xfrm>
          <a:off x="5543616" y="1526563"/>
          <a:ext cx="503656" cy="91440"/>
        </a:xfrm>
        <a:custGeom>
          <a:avLst/>
          <a:gdLst/>
          <a:ahLst/>
          <a:cxnLst/>
          <a:rect l="0" t="0" r="0" b="0"/>
          <a:pathLst>
            <a:path>
              <a:moveTo>
                <a:pt x="0" y="45720"/>
              </a:moveTo>
              <a:lnTo>
                <a:pt x="503656" y="45720"/>
              </a:lnTo>
            </a:path>
          </a:pathLst>
        </a:custGeom>
        <a:noFill/>
        <a:ln w="25400" cap="flat" cmpd="sng" algn="ctr">
          <a:solidFill>
            <a:schemeClr val="accent1">
              <a:shade val="80000"/>
              <a:hueOff val="0"/>
              <a:satOff val="0"/>
              <a:lumOff val="0"/>
              <a:alphaOff val="0"/>
            </a:schemeClr>
          </a:solidFill>
          <a:prstDash val="solid"/>
        </a:ln>
        <a:effectLst/>
        <a:scene3d>
          <a:camera prst="perspectiveLeft" zoom="91000">
            <a:rot lat="0" lon="0" rev="0"/>
          </a:camera>
          <a:lightRig rig="threePt" dir="t">
            <a:rot lat="0" lon="0" rev="20640000"/>
          </a:lightRig>
        </a:scene3d>
        <a:sp3d z="-110000"/>
      </dsp:spPr>
      <dsp:style>
        <a:lnRef idx="2">
          <a:scrgbClr r="0" g="0" b="0"/>
        </a:lnRef>
        <a:fillRef idx="0">
          <a:scrgbClr r="0" g="0" b="0"/>
        </a:fillRef>
        <a:effectRef idx="0">
          <a:scrgbClr r="0" g="0" b="0"/>
        </a:effectRef>
        <a:fontRef idx="minor"/>
      </dsp:style>
    </dsp:sp>
    <dsp:sp modelId="{AE17DBAF-E42A-435D-B474-BA2948927D8D}">
      <dsp:nvSpPr>
        <dsp:cNvPr id="0" name=""/>
        <dsp:cNvSpPr/>
      </dsp:nvSpPr>
      <dsp:spPr>
        <a:xfrm>
          <a:off x="2531299" y="1572283"/>
          <a:ext cx="494036" cy="641034"/>
        </a:xfrm>
        <a:custGeom>
          <a:avLst/>
          <a:gdLst/>
          <a:ahLst/>
          <a:cxnLst/>
          <a:rect l="0" t="0" r="0" b="0"/>
          <a:pathLst>
            <a:path>
              <a:moveTo>
                <a:pt x="0" y="641034"/>
              </a:moveTo>
              <a:lnTo>
                <a:pt x="242208" y="641034"/>
              </a:lnTo>
              <a:lnTo>
                <a:pt x="242208" y="0"/>
              </a:lnTo>
              <a:lnTo>
                <a:pt x="494036" y="0"/>
              </a:lnTo>
            </a:path>
          </a:pathLst>
        </a:custGeom>
        <a:noFill/>
        <a:ln w="25400" cap="flat" cmpd="sng" algn="ctr">
          <a:solidFill>
            <a:schemeClr val="accent1">
              <a:shade val="60000"/>
              <a:hueOff val="0"/>
              <a:satOff val="0"/>
              <a:lumOff val="0"/>
              <a:alphaOff val="0"/>
            </a:schemeClr>
          </a:solidFill>
          <a:prstDash val="solid"/>
        </a:ln>
        <a:effectLst/>
        <a:scene3d>
          <a:camera prst="perspectiveLeft" zoom="91000">
            <a:rot lat="0" lon="0" rev="0"/>
          </a:camera>
          <a:lightRig rig="threePt" dir="t">
            <a:rot lat="0" lon="0" rev="20640000"/>
          </a:lightRig>
        </a:scene3d>
        <a:sp3d z="-110000"/>
      </dsp:spPr>
      <dsp:style>
        <a:lnRef idx="2">
          <a:scrgbClr r="0" g="0" b="0"/>
        </a:lnRef>
        <a:fillRef idx="0">
          <a:scrgbClr r="0" g="0" b="0"/>
        </a:fillRef>
        <a:effectRef idx="0">
          <a:scrgbClr r="0" g="0" b="0"/>
        </a:effectRef>
        <a:fontRef idx="minor"/>
      </dsp:style>
    </dsp:sp>
    <dsp:sp modelId="{BEC54712-C665-4CEE-BC73-675570D1F5F4}">
      <dsp:nvSpPr>
        <dsp:cNvPr id="0" name=""/>
        <dsp:cNvSpPr/>
      </dsp:nvSpPr>
      <dsp:spPr>
        <a:xfrm>
          <a:off x="13019" y="1829279"/>
          <a:ext cx="2518280" cy="768075"/>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perspectiveLeft" zoom="91000">
            <a:rot lat="0" lon="0" rev="0"/>
          </a:camera>
          <a:lightRig rig="threePt" dir="t">
            <a:rot lat="0" lon="0" rev="20640000"/>
          </a:lightRig>
        </a:scene3d>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kern="1200" dirty="0"/>
            <a:t>交通ルール・</a:t>
          </a:r>
          <a:endParaRPr kumimoji="1" lang="en-US" altLang="ja-JP" sz="2000" kern="1200" dirty="0"/>
        </a:p>
        <a:p>
          <a:pPr lvl="0" algn="ctr" defTabSz="889000">
            <a:lnSpc>
              <a:spcPct val="90000"/>
            </a:lnSpc>
            <a:spcBef>
              <a:spcPct val="0"/>
            </a:spcBef>
            <a:spcAft>
              <a:spcPct val="35000"/>
            </a:spcAft>
          </a:pPr>
          <a:r>
            <a:rPr kumimoji="1" lang="ja-JP" altLang="en-US" sz="2000" kern="1200" dirty="0"/>
            <a:t>マナー違反</a:t>
          </a:r>
        </a:p>
      </dsp:txBody>
      <dsp:txXfrm>
        <a:off x="13019" y="1829279"/>
        <a:ext cx="2518280" cy="768075"/>
      </dsp:txXfrm>
    </dsp:sp>
    <dsp:sp modelId="{C4493763-42D1-4A2C-BAFD-4E8386464F6E}">
      <dsp:nvSpPr>
        <dsp:cNvPr id="0" name=""/>
        <dsp:cNvSpPr/>
      </dsp:nvSpPr>
      <dsp:spPr>
        <a:xfrm>
          <a:off x="3025335" y="1188245"/>
          <a:ext cx="2518280" cy="768075"/>
        </a:xfrm>
        <a:prstGeom prst="rect">
          <a:avLst/>
        </a:prstGeom>
        <a:solidFill>
          <a:srgbClr val="EFBEAF"/>
        </a:solidFill>
        <a:ln>
          <a:noFill/>
        </a:ln>
        <a:effectLst>
          <a:outerShdw blurRad="40000" dist="20000" dir="5400000" rotWithShape="0">
            <a:srgbClr val="000000">
              <a:alpha val="38000"/>
            </a:srgbClr>
          </a:outerShdw>
        </a:effectLst>
        <a:scene3d>
          <a:camera prst="perspectiveLeft" zoom="91000">
            <a:rot lat="0" lon="0" rev="0"/>
          </a:camera>
          <a:lightRig rig="threePt" dir="t">
            <a:rot lat="0" lon="0" rev="20640000"/>
          </a:lightRig>
        </a:scene3d>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kern="1200" dirty="0"/>
            <a:t>交通事故リスク大</a:t>
          </a:r>
        </a:p>
      </dsp:txBody>
      <dsp:txXfrm>
        <a:off x="3025335" y="1188245"/>
        <a:ext cx="2518280" cy="768075"/>
      </dsp:txXfrm>
    </dsp:sp>
    <dsp:sp modelId="{DE39C836-CF8F-4195-818B-0832E0223FE0}">
      <dsp:nvSpPr>
        <dsp:cNvPr id="0" name=""/>
        <dsp:cNvSpPr/>
      </dsp:nvSpPr>
      <dsp:spPr>
        <a:xfrm>
          <a:off x="6047272" y="1188245"/>
          <a:ext cx="2518280" cy="768075"/>
        </a:xfrm>
        <a:prstGeom prst="rect">
          <a:avLst/>
        </a:prstGeom>
        <a:solidFill>
          <a:srgbClr val="FF0000"/>
        </a:solidFill>
        <a:ln>
          <a:noFill/>
        </a:ln>
        <a:effectLst>
          <a:outerShdw blurRad="40000" dist="20000" dir="5400000" rotWithShape="0">
            <a:srgbClr val="000000">
              <a:alpha val="38000"/>
            </a:srgbClr>
          </a:outerShdw>
        </a:effectLst>
        <a:scene3d>
          <a:camera prst="perspectiveLeft" zoom="91000">
            <a:rot lat="0" lon="0" rev="0"/>
          </a:camera>
          <a:lightRig rig="threePt" dir="t">
            <a:rot lat="0" lon="0" rev="20640000"/>
          </a:lightRig>
        </a:scene3d>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kern="1200" dirty="0">
              <a:solidFill>
                <a:srgbClr val="FFFF00"/>
              </a:solidFill>
            </a:rPr>
            <a:t>命の危険性</a:t>
          </a:r>
        </a:p>
      </dsp:txBody>
      <dsp:txXfrm>
        <a:off x="6047272" y="1188245"/>
        <a:ext cx="2518280" cy="768075"/>
      </dsp:txXfrm>
    </dsp:sp>
    <dsp:sp modelId="{C8BA9A34-832A-4F42-9747-496E8450186A}">
      <dsp:nvSpPr>
        <dsp:cNvPr id="0" name=""/>
        <dsp:cNvSpPr/>
      </dsp:nvSpPr>
      <dsp:spPr>
        <a:xfrm>
          <a:off x="3025335" y="2271106"/>
          <a:ext cx="2518280" cy="768075"/>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perspectiveLeft" zoom="91000">
            <a:rot lat="0" lon="0" rev="0"/>
          </a:camera>
          <a:lightRig rig="threePt" dir="t">
            <a:rot lat="0" lon="0" rev="20640000"/>
          </a:lightRig>
        </a:scene3d>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kern="1200" dirty="0"/>
            <a:t>他者への迷惑</a:t>
          </a:r>
        </a:p>
      </dsp:txBody>
      <dsp:txXfrm>
        <a:off x="3025335" y="2271106"/>
        <a:ext cx="2518280" cy="768075"/>
      </dsp:txXfrm>
    </dsp:sp>
    <dsp:sp modelId="{38D2C6BB-B6C3-4DC5-B5D2-E80B2BABCB70}">
      <dsp:nvSpPr>
        <dsp:cNvPr id="0" name=""/>
        <dsp:cNvSpPr/>
      </dsp:nvSpPr>
      <dsp:spPr>
        <a:xfrm>
          <a:off x="6047272" y="2271106"/>
          <a:ext cx="2518280" cy="768075"/>
        </a:xfrm>
        <a:prstGeom prst="rect">
          <a:avLst/>
        </a:prstGeom>
        <a:solidFill>
          <a:srgbClr val="FF0000"/>
        </a:solidFill>
        <a:ln>
          <a:noFill/>
        </a:ln>
        <a:effectLst>
          <a:outerShdw blurRad="40000" dist="20000" dir="5400000" rotWithShape="0">
            <a:srgbClr val="000000">
              <a:alpha val="38000"/>
            </a:srgbClr>
          </a:outerShdw>
        </a:effectLst>
        <a:scene3d>
          <a:camera prst="perspectiveLeft" zoom="91000">
            <a:rot lat="0" lon="0" rev="0"/>
          </a:camera>
          <a:lightRig rig="threePt" dir="t">
            <a:rot lat="0" lon="0" rev="20640000"/>
          </a:lightRig>
        </a:scene3d>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kern="1200" dirty="0">
              <a:solidFill>
                <a:srgbClr val="FFFF00"/>
              </a:solidFill>
            </a:rPr>
            <a:t>思いやりのない社会</a:t>
          </a:r>
        </a:p>
      </dsp:txBody>
      <dsp:txXfrm>
        <a:off x="6047272" y="2271106"/>
        <a:ext cx="2518280" cy="768075"/>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0.48705</cdr:x>
      <cdr:y>0.03503</cdr:y>
    </cdr:from>
    <cdr:to>
      <cdr:x>0.96918</cdr:x>
      <cdr:y>0.15974</cdr:y>
    </cdr:to>
    <cdr:sp macro="" textlink="">
      <cdr:nvSpPr>
        <cdr:cNvPr id="3" name="テキスト ボックス 2"/>
        <cdr:cNvSpPr txBox="1"/>
      </cdr:nvSpPr>
      <cdr:spPr>
        <a:xfrm xmlns:a="http://schemas.openxmlformats.org/drawingml/2006/main">
          <a:off x="4341169" y="144016"/>
          <a:ext cx="4297324" cy="51276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none" rtlCol="0" anchor="b" anchorCtr="0">
          <a:normAutofit/>
        </a:bodyPr>
        <a:lstStyle xmlns:a="http://schemas.openxmlformats.org/drawingml/2006/main"/>
        <a:p xmlns:a="http://schemas.openxmlformats.org/drawingml/2006/main">
          <a:pPr algn="ctr"/>
          <a:r>
            <a:rPr kumimoji="1" lang="en-US" altLang="ja-JP" sz="1800" dirty="0">
              <a:solidFill>
                <a:schemeClr val="tx1"/>
              </a:solidFill>
              <a:latin typeface="+mj-ea"/>
              <a:ea typeface="+mj-ea"/>
            </a:rPr>
            <a:t>※</a:t>
          </a:r>
          <a:r>
            <a:rPr kumimoji="1" lang="ja-JP" altLang="en-US" sz="1800" dirty="0">
              <a:solidFill>
                <a:schemeClr val="tx1"/>
              </a:solidFill>
              <a:latin typeface="+mj-ea"/>
              <a:ea typeface="+mj-ea"/>
            </a:rPr>
            <a:t>中高生自身が死傷した事故について計上</a:t>
          </a:r>
        </a:p>
      </cdr:txBody>
    </cdr:sp>
  </cdr:relSizeAnchor>
</c:userShapes>
</file>

<file path=ppt/drawings/drawing2.xml><?xml version="1.0" encoding="utf-8"?>
<c:userShapes xmlns:c="http://schemas.openxmlformats.org/drawingml/2006/chart">
  <cdr:relSizeAnchor xmlns:cdr="http://schemas.openxmlformats.org/drawingml/2006/chartDrawing">
    <cdr:from>
      <cdr:x>0.8</cdr:x>
      <cdr:y>0.85724</cdr:y>
    </cdr:from>
    <cdr:to>
      <cdr:x>1</cdr:x>
      <cdr:y>1</cdr:y>
    </cdr:to>
    <cdr:sp macro="" textlink="">
      <cdr:nvSpPr>
        <cdr:cNvPr id="6" name="テキスト ボックス 5"/>
        <cdr:cNvSpPr txBox="1"/>
      </cdr:nvSpPr>
      <cdr:spPr>
        <a:xfrm xmlns:a="http://schemas.openxmlformats.org/drawingml/2006/main">
          <a:off x="6336704" y="4323928"/>
          <a:ext cx="1584176"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0.84615</cdr:x>
      <cdr:y>0.65133</cdr:y>
    </cdr:from>
    <cdr:to>
      <cdr:x>0.89744</cdr:x>
      <cdr:y>0.91813</cdr:y>
    </cdr:to>
    <cdr:sp macro="" textlink="">
      <cdr:nvSpPr>
        <cdr:cNvPr id="2" name="テキスト ボックス 1"/>
        <cdr:cNvSpPr txBox="1"/>
      </cdr:nvSpPr>
      <cdr:spPr>
        <a:xfrm xmlns:a="http://schemas.openxmlformats.org/drawingml/2006/main">
          <a:off x="7128792" y="2232248"/>
          <a:ext cx="432048" cy="91440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vert="eaVert" wrap="none" rtlCol="0" anchor="ctr" anchorCtr="0">
          <a:normAutofit/>
        </a:bodyPr>
        <a:lstStyle xmlns:a="http://schemas.openxmlformats.org/drawingml/2006/main"/>
        <a:p xmlns:a="http://schemas.openxmlformats.org/drawingml/2006/main">
          <a:pPr algn="l"/>
          <a:r>
            <a:rPr kumimoji="1" lang="ja-JP" altLang="en-US" sz="1400" dirty="0">
              <a:solidFill>
                <a:schemeClr val="tx1"/>
              </a:solidFill>
              <a:latin typeface="+mn-ea"/>
            </a:rPr>
            <a:t>違反なし</a:t>
          </a:r>
        </a:p>
      </cdr:txBody>
    </cdr:sp>
  </cdr:relSizeAnchor>
  <cdr:relSizeAnchor xmlns:cdr="http://schemas.openxmlformats.org/drawingml/2006/chartDrawing">
    <cdr:from>
      <cdr:x>0.76068</cdr:x>
      <cdr:y>0.65133</cdr:y>
    </cdr:from>
    <cdr:to>
      <cdr:x>0.81197</cdr:x>
      <cdr:y>0.91813</cdr:y>
    </cdr:to>
    <cdr:sp macro="" textlink="">
      <cdr:nvSpPr>
        <cdr:cNvPr id="3" name="テキスト ボックス 2"/>
        <cdr:cNvSpPr txBox="1"/>
      </cdr:nvSpPr>
      <cdr:spPr>
        <a:xfrm xmlns:a="http://schemas.openxmlformats.org/drawingml/2006/main">
          <a:off x="6408712" y="2232248"/>
          <a:ext cx="432048" cy="91440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vert="eaVert" wrap="none" rtlCol="0" anchor="ctr" anchorCtr="0">
          <a:normAutofit/>
        </a:bodyPr>
        <a:lstStyle xmlns:a="http://schemas.openxmlformats.org/drawingml/2006/main"/>
        <a:p xmlns:a="http://schemas.openxmlformats.org/drawingml/2006/main">
          <a:pPr algn="l"/>
          <a:r>
            <a:rPr kumimoji="1" lang="ja-JP" altLang="en-US" sz="1400" dirty="0">
              <a:solidFill>
                <a:schemeClr val="tx1"/>
              </a:solidFill>
              <a:latin typeface="+mn-ea"/>
            </a:rPr>
            <a:t>その他</a:t>
          </a:r>
        </a:p>
      </cdr:txBody>
    </cdr:sp>
  </cdr:relSizeAnchor>
  <cdr:relSizeAnchor xmlns:cdr="http://schemas.openxmlformats.org/drawingml/2006/chartDrawing">
    <cdr:from>
      <cdr:x>0.68376</cdr:x>
      <cdr:y>0.65133</cdr:y>
    </cdr:from>
    <cdr:to>
      <cdr:x>0.73504</cdr:x>
      <cdr:y>1</cdr:y>
    </cdr:to>
    <cdr:sp macro="" textlink="">
      <cdr:nvSpPr>
        <cdr:cNvPr id="4" name="テキスト ボックス 3"/>
        <cdr:cNvSpPr txBox="1"/>
      </cdr:nvSpPr>
      <cdr:spPr>
        <a:xfrm xmlns:a="http://schemas.openxmlformats.org/drawingml/2006/main">
          <a:off x="5760640" y="2232248"/>
          <a:ext cx="432048" cy="119497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vert="eaVert" wrap="none" rtlCol="0" anchor="ctr" anchorCtr="0">
          <a:normAutofit/>
        </a:bodyPr>
        <a:lstStyle xmlns:a="http://schemas.openxmlformats.org/drawingml/2006/main"/>
        <a:p xmlns:a="http://schemas.openxmlformats.org/drawingml/2006/main">
          <a:pPr algn="l"/>
          <a:r>
            <a:rPr kumimoji="1" lang="ja-JP" altLang="en-US" sz="1400" dirty="0">
              <a:solidFill>
                <a:schemeClr val="tx1"/>
              </a:solidFill>
              <a:latin typeface="+mn-ea"/>
            </a:rPr>
            <a:t>安全不確認</a:t>
          </a:r>
        </a:p>
      </cdr:txBody>
    </cdr:sp>
  </cdr:relSizeAnchor>
  <cdr:relSizeAnchor xmlns:cdr="http://schemas.openxmlformats.org/drawingml/2006/chartDrawing">
    <cdr:from>
      <cdr:x>0.59829</cdr:x>
      <cdr:y>0.64205</cdr:y>
    </cdr:from>
    <cdr:to>
      <cdr:x>0.64957</cdr:x>
      <cdr:y>0.99072</cdr:y>
    </cdr:to>
    <cdr:sp macro="" textlink="">
      <cdr:nvSpPr>
        <cdr:cNvPr id="5" name="テキスト ボックス 4"/>
        <cdr:cNvSpPr txBox="1"/>
      </cdr:nvSpPr>
      <cdr:spPr>
        <a:xfrm xmlns:a="http://schemas.openxmlformats.org/drawingml/2006/main">
          <a:off x="5040560" y="2311644"/>
          <a:ext cx="432048" cy="1255353"/>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vert="eaVert" wrap="none" rtlCol="0" anchor="ctr" anchorCtr="0">
          <a:normAutofit/>
        </a:bodyPr>
        <a:lstStyle xmlns:a="http://schemas.openxmlformats.org/drawingml/2006/main"/>
        <a:p xmlns:a="http://schemas.openxmlformats.org/drawingml/2006/main">
          <a:pPr algn="l"/>
          <a:r>
            <a:rPr kumimoji="1" lang="ja-JP" altLang="en-US" sz="1400" dirty="0">
              <a:solidFill>
                <a:schemeClr val="tx1"/>
              </a:solidFill>
              <a:latin typeface="+mn-ea"/>
            </a:rPr>
            <a:t>動静不注視</a:t>
          </a:r>
        </a:p>
      </cdr:txBody>
    </cdr:sp>
  </cdr:relSizeAnchor>
  <cdr:relSizeAnchor xmlns:cdr="http://schemas.openxmlformats.org/drawingml/2006/chartDrawing">
    <cdr:from>
      <cdr:x>0.51538</cdr:x>
      <cdr:y>0.65058</cdr:y>
    </cdr:from>
    <cdr:to>
      <cdr:x>0.55811</cdr:x>
      <cdr:y>0.91055</cdr:y>
    </cdr:to>
    <cdr:sp macro="" textlink="">
      <cdr:nvSpPr>
        <cdr:cNvPr id="6" name="テキスト ボックス 5"/>
        <cdr:cNvSpPr txBox="1"/>
      </cdr:nvSpPr>
      <cdr:spPr>
        <a:xfrm xmlns:a="http://schemas.openxmlformats.org/drawingml/2006/main" rot="5400000">
          <a:off x="4054020" y="2630333"/>
          <a:ext cx="936000" cy="36000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vert="wordArtVertRtl" wrap="none" rtlCol="0" anchor="ctr" anchorCtr="0">
          <a:prstTxWarp prst="textPlain">
            <a:avLst/>
          </a:prstTxWarp>
          <a:normAutofit/>
        </a:bodyPr>
        <a:lstStyle xmlns:a="http://schemas.openxmlformats.org/drawingml/2006/main"/>
        <a:p xmlns:a="http://schemas.openxmlformats.org/drawingml/2006/main">
          <a:pPr algn="ctr"/>
          <a:r>
            <a:rPr kumimoji="1" lang="ja-JP" altLang="en-US" sz="1400" dirty="0">
              <a:solidFill>
                <a:schemeClr val="tx1"/>
              </a:solidFill>
              <a:latin typeface="+mn-ea"/>
            </a:rPr>
            <a:t>指定場所</a:t>
          </a:r>
          <a:endParaRPr kumimoji="1" lang="en-US" altLang="ja-JP" sz="1400" dirty="0">
            <a:solidFill>
              <a:schemeClr val="tx1"/>
            </a:solidFill>
            <a:latin typeface="+mn-ea"/>
          </a:endParaRPr>
        </a:p>
        <a:p xmlns:a="http://schemas.openxmlformats.org/drawingml/2006/main">
          <a:pPr algn="ctr"/>
          <a:r>
            <a:rPr kumimoji="1" lang="ja-JP" altLang="en-US" sz="1400" dirty="0">
              <a:solidFill>
                <a:schemeClr val="tx1"/>
              </a:solidFill>
              <a:latin typeface="+mn-ea"/>
            </a:rPr>
            <a:t>　　　不停止</a:t>
          </a:r>
        </a:p>
      </cdr:txBody>
    </cdr:sp>
  </cdr:relSizeAnchor>
  <cdr:relSizeAnchor xmlns:cdr="http://schemas.openxmlformats.org/drawingml/2006/chartDrawing">
    <cdr:from>
      <cdr:x>0.43846</cdr:x>
      <cdr:y>0.65732</cdr:y>
    </cdr:from>
    <cdr:to>
      <cdr:x>0.48119</cdr:x>
      <cdr:y>0.91729</cdr:y>
    </cdr:to>
    <cdr:sp macro="" textlink="">
      <cdr:nvSpPr>
        <cdr:cNvPr id="7" name="テキスト ボックス 6"/>
        <cdr:cNvSpPr txBox="1"/>
      </cdr:nvSpPr>
      <cdr:spPr>
        <a:xfrm xmlns:a="http://schemas.openxmlformats.org/drawingml/2006/main" rot="5400000">
          <a:off x="3405956" y="2654603"/>
          <a:ext cx="936000" cy="36000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vert="wordArtVertRtl" wrap="none" numCol="2" spcCol="36000" rtlCol="0" anchor="ctr" anchorCtr="0">
          <a:prstTxWarp prst="textPlain">
            <a:avLst/>
          </a:prstTxWarp>
          <a:normAutofit/>
        </a:bodyPr>
        <a:lstStyle xmlns:a="http://schemas.openxmlformats.org/drawingml/2006/main"/>
        <a:p xmlns:a="http://schemas.openxmlformats.org/drawingml/2006/main">
          <a:pPr algn="ctr"/>
          <a:r>
            <a:rPr kumimoji="1" lang="ja-JP" altLang="en-US" sz="1400" dirty="0">
              <a:solidFill>
                <a:schemeClr val="tx1"/>
              </a:solidFill>
              <a:latin typeface="+mn-ea"/>
            </a:rPr>
            <a:t>交差点　　　</a:t>
          </a:r>
          <a:endParaRPr kumimoji="1" lang="en-US" altLang="ja-JP" sz="1400" dirty="0">
            <a:solidFill>
              <a:schemeClr val="tx1"/>
            </a:solidFill>
            <a:latin typeface="+mn-ea"/>
          </a:endParaRPr>
        </a:p>
        <a:p xmlns:a="http://schemas.openxmlformats.org/drawingml/2006/main">
          <a:pPr algn="ctr"/>
          <a:r>
            <a:rPr kumimoji="1" lang="ja-JP" altLang="en-US" sz="1400" dirty="0">
              <a:solidFill>
                <a:schemeClr val="tx1"/>
              </a:solidFill>
              <a:latin typeface="+mn-ea"/>
            </a:rPr>
            <a:t>安全進行</a:t>
          </a:r>
        </a:p>
      </cdr:txBody>
    </cdr:sp>
  </cdr:relSizeAnchor>
  <cdr:relSizeAnchor xmlns:cdr="http://schemas.openxmlformats.org/drawingml/2006/chartDrawing">
    <cdr:from>
      <cdr:x>0.37008</cdr:x>
      <cdr:y>0.64362</cdr:y>
    </cdr:from>
    <cdr:to>
      <cdr:x>0.39144</cdr:x>
      <cdr:y>0.99358</cdr:y>
    </cdr:to>
    <cdr:sp macro="" textlink="">
      <cdr:nvSpPr>
        <cdr:cNvPr id="8" name="テキスト ボックス 7"/>
        <cdr:cNvSpPr txBox="1"/>
      </cdr:nvSpPr>
      <cdr:spPr>
        <a:xfrm xmlns:a="http://schemas.openxmlformats.org/drawingml/2006/main">
          <a:off x="3117892" y="2317283"/>
          <a:ext cx="180000" cy="126000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vert="eaVert" wrap="none" rtlCol="0" anchor="ctr" anchorCtr="0">
          <a:normAutofit/>
        </a:bodyPr>
        <a:lstStyle xmlns:a="http://schemas.openxmlformats.org/drawingml/2006/main"/>
        <a:p xmlns:a="http://schemas.openxmlformats.org/drawingml/2006/main">
          <a:pPr algn="l"/>
          <a:r>
            <a:rPr kumimoji="1" lang="ja-JP" altLang="en-US" sz="1400" dirty="0">
              <a:solidFill>
                <a:schemeClr val="tx1"/>
              </a:solidFill>
              <a:latin typeface="+mn-ea"/>
            </a:rPr>
            <a:t>信号無視</a:t>
          </a:r>
        </a:p>
      </cdr:txBody>
    </cdr:sp>
  </cdr:relSizeAnchor>
  <cdr:relSizeAnchor xmlns:cdr="http://schemas.openxmlformats.org/drawingml/2006/chartDrawing">
    <cdr:from>
      <cdr:x>0.28657</cdr:x>
      <cdr:y>0.6342</cdr:y>
    </cdr:from>
    <cdr:to>
      <cdr:x>0.30793</cdr:x>
      <cdr:y>0.98416</cdr:y>
    </cdr:to>
    <cdr:sp macro="" textlink="">
      <cdr:nvSpPr>
        <cdr:cNvPr id="9" name="テキスト ボックス 8"/>
        <cdr:cNvSpPr txBox="1"/>
      </cdr:nvSpPr>
      <cdr:spPr>
        <a:xfrm xmlns:a="http://schemas.openxmlformats.org/drawingml/2006/main">
          <a:off x="2414308" y="2283360"/>
          <a:ext cx="180000" cy="126000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vert="eaVert" wrap="none" rtlCol="0" anchor="ctr" anchorCtr="0">
          <a:normAutofit/>
        </a:bodyPr>
        <a:lstStyle xmlns:a="http://schemas.openxmlformats.org/drawingml/2006/main"/>
        <a:p xmlns:a="http://schemas.openxmlformats.org/drawingml/2006/main">
          <a:pPr algn="l"/>
          <a:r>
            <a:rPr kumimoji="1" lang="ja-JP" altLang="en-US" sz="1400" dirty="0">
              <a:solidFill>
                <a:schemeClr val="tx1"/>
              </a:solidFill>
              <a:latin typeface="+mn-ea"/>
            </a:rPr>
            <a:t>前方不注意</a:t>
          </a:r>
        </a:p>
      </cdr:txBody>
    </cdr:sp>
  </cdr:relSizeAnchor>
  <cdr:relSizeAnchor xmlns:cdr="http://schemas.openxmlformats.org/drawingml/2006/chartDrawing">
    <cdr:from>
      <cdr:x>0.19059</cdr:x>
      <cdr:y>0.65732</cdr:y>
    </cdr:from>
    <cdr:to>
      <cdr:x>0.23332</cdr:x>
      <cdr:y>0.93729</cdr:y>
    </cdr:to>
    <cdr:sp macro="" textlink="">
      <cdr:nvSpPr>
        <cdr:cNvPr id="10" name="テキスト ボックス 9"/>
        <cdr:cNvSpPr txBox="1"/>
      </cdr:nvSpPr>
      <cdr:spPr>
        <a:xfrm xmlns:a="http://schemas.openxmlformats.org/drawingml/2006/main" rot="5400000">
          <a:off x="1281724" y="2690603"/>
          <a:ext cx="1008000" cy="36000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vert="wordArtVertRtl" wrap="none" numCol="2" spcCol="0" rtlCol="0" anchor="ctr" anchorCtr="0">
          <a:prstTxWarp prst="textPlain">
            <a:avLst/>
          </a:prstTxWarp>
          <a:normAutofit/>
        </a:bodyPr>
        <a:lstStyle xmlns:a="http://schemas.openxmlformats.org/drawingml/2006/main"/>
        <a:p xmlns:a="http://schemas.openxmlformats.org/drawingml/2006/main">
          <a:pPr algn="ctr"/>
          <a:r>
            <a:rPr kumimoji="1" lang="ja-JP" altLang="en-US" sz="1400" dirty="0">
              <a:solidFill>
                <a:schemeClr val="tx1"/>
              </a:solidFill>
              <a:latin typeface="+mn-ea"/>
            </a:rPr>
            <a:t>ハンドル等</a:t>
          </a:r>
          <a:endParaRPr kumimoji="1" lang="en-US" altLang="ja-JP" sz="1400" dirty="0">
            <a:solidFill>
              <a:schemeClr val="tx1"/>
            </a:solidFill>
            <a:latin typeface="+mn-ea"/>
          </a:endParaRPr>
        </a:p>
        <a:p xmlns:a="http://schemas.openxmlformats.org/drawingml/2006/main">
          <a:pPr algn="ctr"/>
          <a:r>
            <a:rPr kumimoji="1" lang="ja-JP" altLang="en-US" sz="1400" dirty="0">
              <a:solidFill>
                <a:schemeClr val="tx1"/>
              </a:solidFill>
              <a:latin typeface="+mn-ea"/>
            </a:rPr>
            <a:t>　　　　操作不適</a:t>
          </a:r>
        </a:p>
      </cdr:txBody>
    </cdr:sp>
  </cdr:relSizeAnchor>
  <cdr:relSizeAnchor xmlns:cdr="http://schemas.openxmlformats.org/drawingml/2006/chartDrawing">
    <cdr:from>
      <cdr:x>0.11878</cdr:x>
      <cdr:y>0.63837</cdr:y>
    </cdr:from>
    <cdr:to>
      <cdr:x>0.14014</cdr:x>
      <cdr:y>0.98833</cdr:y>
    </cdr:to>
    <cdr:sp macro="" textlink="">
      <cdr:nvSpPr>
        <cdr:cNvPr id="11" name="テキスト ボックス 10"/>
        <cdr:cNvSpPr txBox="1"/>
      </cdr:nvSpPr>
      <cdr:spPr>
        <a:xfrm xmlns:a="http://schemas.openxmlformats.org/drawingml/2006/main">
          <a:off x="1000711" y="2298390"/>
          <a:ext cx="180000" cy="126000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vert="eaVert" wrap="none" rtlCol="0" anchor="ctr" anchorCtr="0">
          <a:normAutofit/>
        </a:bodyPr>
        <a:lstStyle xmlns:a="http://schemas.openxmlformats.org/drawingml/2006/main"/>
        <a:p xmlns:a="http://schemas.openxmlformats.org/drawingml/2006/main">
          <a:pPr algn="l"/>
          <a:r>
            <a:rPr kumimoji="1" lang="ja-JP" altLang="en-US" sz="1400" dirty="0">
              <a:solidFill>
                <a:schemeClr val="tx1"/>
              </a:solidFill>
              <a:latin typeface="+mn-ea"/>
            </a:rPr>
            <a:t>徐行</a:t>
          </a:r>
        </a:p>
      </cdr:txBody>
    </cdr:sp>
  </cdr:relSizeAnchor>
</c:userShapes>
</file>

<file path=ppt/drawings/drawing4.xml><?xml version="1.0" encoding="utf-8"?>
<c:userShapes xmlns:c="http://schemas.openxmlformats.org/drawingml/2006/chart">
  <cdr:relSizeAnchor xmlns:cdr="http://schemas.openxmlformats.org/drawingml/2006/chartDrawing">
    <cdr:from>
      <cdr:x>0.19753</cdr:x>
      <cdr:y>0.052</cdr:y>
    </cdr:from>
    <cdr:to>
      <cdr:x>0.26915</cdr:x>
      <cdr:y>0.13939</cdr:y>
    </cdr:to>
    <cdr:sp macro="" textlink="">
      <cdr:nvSpPr>
        <cdr:cNvPr id="2" name="テキスト ボックス 1"/>
        <cdr:cNvSpPr txBox="1"/>
      </cdr:nvSpPr>
      <cdr:spPr>
        <a:xfrm xmlns:a="http://schemas.openxmlformats.org/drawingml/2006/main">
          <a:off x="1747093" y="183153"/>
          <a:ext cx="633507" cy="30777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none" rtlCol="0">
          <a:spAutoFit/>
        </a:bodyPr>
        <a:lstStyle xmlns:a="http://schemas.openxmlformats.org/drawingml/2006/main"/>
        <a:p xmlns:a="http://schemas.openxmlformats.org/drawingml/2006/main">
          <a:pPr algn="ctr"/>
          <a:r>
            <a:rPr kumimoji="1" lang="en-US" altLang="ja-JP" sz="1400" dirty="0">
              <a:solidFill>
                <a:schemeClr val="tx1"/>
              </a:solidFill>
              <a:latin typeface="ＭＳ ゴシック" panose="020B0609070205080204" pitchFamily="49" charset="-128"/>
              <a:ea typeface="ＭＳ ゴシック" panose="020B0609070205080204" pitchFamily="49" charset="-128"/>
            </a:rPr>
            <a:t>(</a:t>
          </a:r>
          <a:r>
            <a:rPr kumimoji="1" lang="ja-JP" altLang="en-US" sz="1400" dirty="0">
              <a:solidFill>
                <a:schemeClr val="tx1"/>
              </a:solidFill>
              <a:latin typeface="ＭＳ ゴシック" panose="020B0609070205080204" pitchFamily="49" charset="-128"/>
              <a:ea typeface="ＭＳ ゴシック" panose="020B0609070205080204" pitchFamily="49" charset="-128"/>
            </a:rPr>
            <a:t>件）</a:t>
          </a:r>
        </a:p>
      </cdr:txBody>
    </cdr:sp>
  </cdr:relSizeAnchor>
  <cdr:relSizeAnchor xmlns:cdr="http://schemas.openxmlformats.org/drawingml/2006/chartDrawing">
    <cdr:from>
      <cdr:x>0.91566</cdr:x>
      <cdr:y>0.052</cdr:y>
    </cdr:from>
    <cdr:to>
      <cdr:x>0.98728</cdr:x>
      <cdr:y>0.14791</cdr:y>
    </cdr:to>
    <cdr:sp macro="" textlink="">
      <cdr:nvSpPr>
        <cdr:cNvPr id="3" name="テキスト ボックス 2"/>
        <cdr:cNvSpPr txBox="1"/>
      </cdr:nvSpPr>
      <cdr:spPr>
        <a:xfrm xmlns:a="http://schemas.openxmlformats.org/drawingml/2006/main">
          <a:off x="8098783" y="183153"/>
          <a:ext cx="633507" cy="33779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none" rtlCol="0">
          <a:spAutoFit/>
        </a:bodyPr>
        <a:lstStyle xmlns:a="http://schemas.openxmlformats.org/drawingml/2006/main"/>
        <a:p xmlns:a="http://schemas.openxmlformats.org/drawingml/2006/main">
          <a:pPr algn="ctr"/>
          <a:r>
            <a:rPr kumimoji="1" lang="en-US" altLang="ja-JP" sz="1400" dirty="0">
              <a:solidFill>
                <a:schemeClr val="tx1"/>
              </a:solidFill>
              <a:latin typeface="ＭＳ ゴシック" panose="020B0609070205080204" pitchFamily="49" charset="-128"/>
              <a:ea typeface="ＭＳ ゴシック" panose="020B0609070205080204" pitchFamily="49" charset="-128"/>
            </a:rPr>
            <a:t>(</a:t>
          </a:r>
          <a:r>
            <a:rPr kumimoji="1" lang="ja-JP" altLang="en-US" sz="1400" dirty="0">
              <a:solidFill>
                <a:schemeClr val="tx1"/>
              </a:solidFill>
              <a:latin typeface="ＭＳ ゴシック" panose="020B0609070205080204" pitchFamily="49" charset="-128"/>
              <a:ea typeface="ＭＳ ゴシック" panose="020B0609070205080204" pitchFamily="49" charset="-128"/>
            </a:rPr>
            <a:t>件）</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9413" cy="493713"/>
          </a:xfrm>
          <a:prstGeom prst="rect">
            <a:avLst/>
          </a:prstGeom>
        </p:spPr>
        <p:txBody>
          <a:bodyPr vert="horz" lIns="91428" tIns="45714" rIns="91428" bIns="45714"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1" y="9377363"/>
            <a:ext cx="2919413" cy="493712"/>
          </a:xfrm>
          <a:prstGeom prst="rect">
            <a:avLst/>
          </a:prstGeom>
        </p:spPr>
        <p:txBody>
          <a:bodyPr vert="horz" lIns="91428" tIns="45714" rIns="91428" bIns="4571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7363"/>
            <a:ext cx="2919412" cy="493712"/>
          </a:xfrm>
          <a:prstGeom prst="rect">
            <a:avLst/>
          </a:prstGeom>
        </p:spPr>
        <p:txBody>
          <a:bodyPr vert="horz" lIns="91428" tIns="45714" rIns="91428" bIns="45714" rtlCol="0" anchor="b"/>
          <a:lstStyle>
            <a:lvl1pPr algn="r">
              <a:defRPr sz="1200"/>
            </a:lvl1pPr>
          </a:lstStyle>
          <a:p>
            <a:fld id="{C468F155-B4B5-4834-A50D-B1899D62AD7B}" type="slidenum">
              <a:rPr kumimoji="1" lang="ja-JP" altLang="en-US" smtClean="0"/>
              <a:t>‹#›</a:t>
            </a:fld>
            <a:endParaRPr kumimoji="1" lang="ja-JP" altLang="en-US"/>
          </a:p>
        </p:txBody>
      </p:sp>
    </p:spTree>
    <p:extLst>
      <p:ext uri="{BB962C8B-B14F-4D97-AF65-F5344CB8AC3E}">
        <p14:creationId xmlns:p14="http://schemas.microsoft.com/office/powerpoint/2010/main" val="8320024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1" cy="493633"/>
          </a:xfrm>
          <a:prstGeom prst="rect">
            <a:avLst/>
          </a:prstGeom>
        </p:spPr>
        <p:txBody>
          <a:bodyPr vert="horz" lIns="91428" tIns="45714" rIns="91428"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1"/>
            <a:ext cx="2918831" cy="493633"/>
          </a:xfrm>
          <a:prstGeom prst="rect">
            <a:avLst/>
          </a:prstGeom>
        </p:spPr>
        <p:txBody>
          <a:bodyPr vert="horz" lIns="91428" tIns="45714" rIns="91428" bIns="45714" rtlCol="0"/>
          <a:lstStyle>
            <a:lvl1pPr algn="r">
              <a:defRPr sz="1200"/>
            </a:lvl1pPr>
          </a:lstStyle>
          <a:p>
            <a:fld id="{AF1ED6D2-2833-4F86-B41F-383E71CC0D81}" type="datetime1">
              <a:rPr kumimoji="1" lang="ja-JP" altLang="en-US" smtClean="0"/>
              <a:t>2020/3/18</a:t>
            </a:fld>
            <a:endParaRPr kumimoji="1" lang="ja-JP" altLang="en-US"/>
          </a:p>
        </p:txBody>
      </p:sp>
      <p:sp>
        <p:nvSpPr>
          <p:cNvPr id="4" name="スライド イメージ プレースホルダー 3"/>
          <p:cNvSpPr>
            <a:spLocks noGrp="1" noRot="1" noChangeAspect="1"/>
          </p:cNvSpPr>
          <p:nvPr>
            <p:ph type="sldImg" idx="2"/>
          </p:nvPr>
        </p:nvSpPr>
        <p:spPr>
          <a:xfrm>
            <a:off x="900113" y="739775"/>
            <a:ext cx="4935537" cy="3703638"/>
          </a:xfrm>
          <a:prstGeom prst="rect">
            <a:avLst/>
          </a:prstGeom>
          <a:noFill/>
          <a:ln w="12700">
            <a:solidFill>
              <a:prstClr val="black"/>
            </a:solidFill>
          </a:ln>
        </p:spPr>
        <p:txBody>
          <a:bodyPr vert="horz" lIns="91428" tIns="45714" rIns="91428" bIns="45714" rtlCol="0" anchor="ctr"/>
          <a:lstStyle/>
          <a:p>
            <a:endParaRPr lang="ja-JP" altLang="en-US"/>
          </a:p>
        </p:txBody>
      </p:sp>
      <p:sp>
        <p:nvSpPr>
          <p:cNvPr id="5" name="ノート プレースホルダー 4"/>
          <p:cNvSpPr>
            <a:spLocks noGrp="1"/>
          </p:cNvSpPr>
          <p:nvPr>
            <p:ph type="body" sz="quarter" idx="3"/>
          </p:nvPr>
        </p:nvSpPr>
        <p:spPr>
          <a:xfrm>
            <a:off x="673577" y="4689515"/>
            <a:ext cx="5388610" cy="4442698"/>
          </a:xfrm>
          <a:prstGeom prst="rect">
            <a:avLst/>
          </a:prstGeom>
        </p:spPr>
        <p:txBody>
          <a:bodyPr vert="horz" lIns="91428" tIns="45714" rIns="91428"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7317"/>
            <a:ext cx="2918831" cy="493633"/>
          </a:xfrm>
          <a:prstGeom prst="rect">
            <a:avLst/>
          </a:prstGeom>
        </p:spPr>
        <p:txBody>
          <a:bodyPr vert="horz" lIns="91428" tIns="45714" rIns="91428"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7317"/>
            <a:ext cx="2918831" cy="493633"/>
          </a:xfrm>
          <a:prstGeom prst="rect">
            <a:avLst/>
          </a:prstGeom>
        </p:spPr>
        <p:txBody>
          <a:bodyPr vert="horz" lIns="91428" tIns="45714" rIns="91428" bIns="45714" rtlCol="0" anchor="b"/>
          <a:lstStyle>
            <a:lvl1pPr algn="r">
              <a:defRPr sz="1200"/>
            </a:lvl1pPr>
          </a:lstStyle>
          <a:p>
            <a:fld id="{CD2EC99D-FCDA-44ED-B170-3E7B5E6C4FF1}" type="slidenum">
              <a:rPr kumimoji="1" lang="ja-JP" altLang="en-US" smtClean="0"/>
              <a:t>‹#›</a:t>
            </a:fld>
            <a:endParaRPr kumimoji="1" lang="ja-JP" altLang="en-US"/>
          </a:p>
        </p:txBody>
      </p:sp>
    </p:spTree>
    <p:extLst>
      <p:ext uri="{BB962C8B-B14F-4D97-AF65-F5344CB8AC3E}">
        <p14:creationId xmlns:p14="http://schemas.microsoft.com/office/powerpoint/2010/main" val="5345981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1</a:t>
            </a:fld>
            <a:endParaRPr kumimoji="1" lang="ja-JP" altLang="en-US" dirty="0"/>
          </a:p>
        </p:txBody>
      </p:sp>
    </p:spTree>
    <p:extLst>
      <p:ext uri="{BB962C8B-B14F-4D97-AF65-F5344CB8AC3E}">
        <p14:creationId xmlns:p14="http://schemas.microsoft.com/office/powerpoint/2010/main" val="1010095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B449DEB-21A9-4F30-ADB3-38B40B925857}" type="slidenum">
              <a:rPr kumimoji="1" lang="ja-JP" altLang="en-US" smtClean="0"/>
              <a:t>18</a:t>
            </a:fld>
            <a:endParaRPr kumimoji="1" lang="ja-JP" altLang="en-US"/>
          </a:p>
        </p:txBody>
      </p:sp>
    </p:spTree>
    <p:extLst>
      <p:ext uri="{BB962C8B-B14F-4D97-AF65-F5344CB8AC3E}">
        <p14:creationId xmlns:p14="http://schemas.microsoft.com/office/powerpoint/2010/main" val="2567635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19</a:t>
            </a:fld>
            <a:endParaRPr kumimoji="1" lang="ja-JP" altLang="en-US" dirty="0"/>
          </a:p>
        </p:txBody>
      </p:sp>
    </p:spTree>
    <p:extLst>
      <p:ext uri="{BB962C8B-B14F-4D97-AF65-F5344CB8AC3E}">
        <p14:creationId xmlns:p14="http://schemas.microsoft.com/office/powerpoint/2010/main" val="2865652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20</a:t>
            </a:fld>
            <a:endParaRPr kumimoji="1" lang="ja-JP" altLang="en-US" dirty="0"/>
          </a:p>
        </p:txBody>
      </p:sp>
    </p:spTree>
    <p:extLst>
      <p:ext uri="{BB962C8B-B14F-4D97-AF65-F5344CB8AC3E}">
        <p14:creationId xmlns:p14="http://schemas.microsoft.com/office/powerpoint/2010/main" val="1476896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21</a:t>
            </a:fld>
            <a:endParaRPr kumimoji="1" lang="ja-JP" altLang="en-US"/>
          </a:p>
        </p:txBody>
      </p:sp>
    </p:spTree>
    <p:extLst>
      <p:ext uri="{BB962C8B-B14F-4D97-AF65-F5344CB8AC3E}">
        <p14:creationId xmlns:p14="http://schemas.microsoft.com/office/powerpoint/2010/main" val="3030316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22</a:t>
            </a:fld>
            <a:endParaRPr kumimoji="1" lang="ja-JP" altLang="en-US" dirty="0"/>
          </a:p>
        </p:txBody>
      </p:sp>
    </p:spTree>
    <p:extLst>
      <p:ext uri="{BB962C8B-B14F-4D97-AF65-F5344CB8AC3E}">
        <p14:creationId xmlns:p14="http://schemas.microsoft.com/office/powerpoint/2010/main" val="3999007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23</a:t>
            </a:fld>
            <a:endParaRPr kumimoji="1" lang="ja-JP" altLang="en-US" dirty="0"/>
          </a:p>
        </p:txBody>
      </p:sp>
    </p:spTree>
    <p:extLst>
      <p:ext uri="{BB962C8B-B14F-4D97-AF65-F5344CB8AC3E}">
        <p14:creationId xmlns:p14="http://schemas.microsoft.com/office/powerpoint/2010/main" val="2605050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24</a:t>
            </a:fld>
            <a:endParaRPr kumimoji="1" lang="ja-JP" altLang="en-US" dirty="0"/>
          </a:p>
        </p:txBody>
      </p:sp>
    </p:spTree>
    <p:extLst>
      <p:ext uri="{BB962C8B-B14F-4D97-AF65-F5344CB8AC3E}">
        <p14:creationId xmlns:p14="http://schemas.microsoft.com/office/powerpoint/2010/main" val="323543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25</a:t>
            </a:fld>
            <a:endParaRPr kumimoji="1" lang="ja-JP" altLang="en-US" dirty="0"/>
          </a:p>
        </p:txBody>
      </p:sp>
    </p:spTree>
    <p:extLst>
      <p:ext uri="{BB962C8B-B14F-4D97-AF65-F5344CB8AC3E}">
        <p14:creationId xmlns:p14="http://schemas.microsoft.com/office/powerpoint/2010/main" val="1806464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26</a:t>
            </a:fld>
            <a:endParaRPr kumimoji="1" lang="ja-JP" altLang="en-US"/>
          </a:p>
        </p:txBody>
      </p:sp>
    </p:spTree>
    <p:extLst>
      <p:ext uri="{BB962C8B-B14F-4D97-AF65-F5344CB8AC3E}">
        <p14:creationId xmlns:p14="http://schemas.microsoft.com/office/powerpoint/2010/main" val="715638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27</a:t>
            </a:fld>
            <a:endParaRPr kumimoji="1" lang="ja-JP" altLang="en-US"/>
          </a:p>
        </p:txBody>
      </p:sp>
    </p:spTree>
    <p:extLst>
      <p:ext uri="{BB962C8B-B14F-4D97-AF65-F5344CB8AC3E}">
        <p14:creationId xmlns:p14="http://schemas.microsoft.com/office/powerpoint/2010/main" val="715638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4</a:t>
            </a:fld>
            <a:endParaRPr kumimoji="1" lang="ja-JP" altLang="en-US" dirty="0"/>
          </a:p>
        </p:txBody>
      </p:sp>
    </p:spTree>
    <p:extLst>
      <p:ext uri="{BB962C8B-B14F-4D97-AF65-F5344CB8AC3E}">
        <p14:creationId xmlns:p14="http://schemas.microsoft.com/office/powerpoint/2010/main" val="307436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28</a:t>
            </a:fld>
            <a:endParaRPr kumimoji="1" lang="ja-JP" altLang="en-US" dirty="0"/>
          </a:p>
        </p:txBody>
      </p:sp>
    </p:spTree>
    <p:extLst>
      <p:ext uri="{BB962C8B-B14F-4D97-AF65-F5344CB8AC3E}">
        <p14:creationId xmlns:p14="http://schemas.microsoft.com/office/powerpoint/2010/main" val="3561597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29</a:t>
            </a:fld>
            <a:endParaRPr kumimoji="1" lang="ja-JP" altLang="en-US"/>
          </a:p>
        </p:txBody>
      </p:sp>
    </p:spTree>
    <p:extLst>
      <p:ext uri="{BB962C8B-B14F-4D97-AF65-F5344CB8AC3E}">
        <p14:creationId xmlns:p14="http://schemas.microsoft.com/office/powerpoint/2010/main" val="1990179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30</a:t>
            </a:fld>
            <a:endParaRPr kumimoji="1" lang="ja-JP" altLang="en-US"/>
          </a:p>
        </p:txBody>
      </p:sp>
    </p:spTree>
    <p:extLst>
      <p:ext uri="{BB962C8B-B14F-4D97-AF65-F5344CB8AC3E}">
        <p14:creationId xmlns:p14="http://schemas.microsoft.com/office/powerpoint/2010/main" val="2599662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31</a:t>
            </a:fld>
            <a:endParaRPr kumimoji="1" lang="ja-JP" altLang="en-US"/>
          </a:p>
        </p:txBody>
      </p:sp>
    </p:spTree>
    <p:extLst>
      <p:ext uri="{BB962C8B-B14F-4D97-AF65-F5344CB8AC3E}">
        <p14:creationId xmlns:p14="http://schemas.microsoft.com/office/powerpoint/2010/main" val="770397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32</a:t>
            </a:fld>
            <a:endParaRPr kumimoji="1" lang="ja-JP" altLang="en-US"/>
          </a:p>
        </p:txBody>
      </p:sp>
    </p:spTree>
    <p:extLst>
      <p:ext uri="{BB962C8B-B14F-4D97-AF65-F5344CB8AC3E}">
        <p14:creationId xmlns:p14="http://schemas.microsoft.com/office/powerpoint/2010/main" val="2599662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33</a:t>
            </a:fld>
            <a:endParaRPr kumimoji="1" lang="ja-JP" altLang="en-US"/>
          </a:p>
        </p:txBody>
      </p:sp>
    </p:spTree>
    <p:extLst>
      <p:ext uri="{BB962C8B-B14F-4D97-AF65-F5344CB8AC3E}">
        <p14:creationId xmlns:p14="http://schemas.microsoft.com/office/powerpoint/2010/main" val="3561597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34</a:t>
            </a:fld>
            <a:endParaRPr kumimoji="1" lang="ja-JP" altLang="en-US"/>
          </a:p>
        </p:txBody>
      </p:sp>
    </p:spTree>
    <p:extLst>
      <p:ext uri="{BB962C8B-B14F-4D97-AF65-F5344CB8AC3E}">
        <p14:creationId xmlns:p14="http://schemas.microsoft.com/office/powerpoint/2010/main" val="12293036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35</a:t>
            </a:fld>
            <a:endParaRPr kumimoji="1" lang="ja-JP" altLang="en-US"/>
          </a:p>
        </p:txBody>
      </p:sp>
    </p:spTree>
    <p:extLst>
      <p:ext uri="{BB962C8B-B14F-4D97-AF65-F5344CB8AC3E}">
        <p14:creationId xmlns:p14="http://schemas.microsoft.com/office/powerpoint/2010/main" val="41441171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36</a:t>
            </a:fld>
            <a:endParaRPr kumimoji="1" lang="ja-JP" altLang="en-US"/>
          </a:p>
        </p:txBody>
      </p:sp>
    </p:spTree>
    <p:extLst>
      <p:ext uri="{BB962C8B-B14F-4D97-AF65-F5344CB8AC3E}">
        <p14:creationId xmlns:p14="http://schemas.microsoft.com/office/powerpoint/2010/main" val="7703978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37</a:t>
            </a:fld>
            <a:endParaRPr kumimoji="1" lang="ja-JP" altLang="en-US"/>
          </a:p>
        </p:txBody>
      </p:sp>
    </p:spTree>
    <p:extLst>
      <p:ext uri="{BB962C8B-B14F-4D97-AF65-F5344CB8AC3E}">
        <p14:creationId xmlns:p14="http://schemas.microsoft.com/office/powerpoint/2010/main" val="2605050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9</a:t>
            </a:fld>
            <a:endParaRPr kumimoji="1" lang="ja-JP" altLang="en-US"/>
          </a:p>
        </p:txBody>
      </p:sp>
    </p:spTree>
    <p:extLst>
      <p:ext uri="{BB962C8B-B14F-4D97-AF65-F5344CB8AC3E}">
        <p14:creationId xmlns:p14="http://schemas.microsoft.com/office/powerpoint/2010/main" val="40206499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38</a:t>
            </a:fld>
            <a:endParaRPr kumimoji="1" lang="ja-JP" altLang="en-US"/>
          </a:p>
        </p:txBody>
      </p:sp>
    </p:spTree>
    <p:extLst>
      <p:ext uri="{BB962C8B-B14F-4D97-AF65-F5344CB8AC3E}">
        <p14:creationId xmlns:p14="http://schemas.microsoft.com/office/powerpoint/2010/main" val="1461164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p:cNvSpPr>
            <a:spLocks noGrp="1" noRot="1" noChangeAspect="1" noTextEdit="1"/>
          </p:cNvSpPr>
          <p:nvPr>
            <p:ph type="sldImg"/>
          </p:nvPr>
        </p:nvSpPr>
        <p:spPr>
          <a:ln/>
        </p:spPr>
      </p:sp>
      <p:sp>
        <p:nvSpPr>
          <p:cNvPr id="26627" name="ノート プレースホルダー 2"/>
          <p:cNvSpPr>
            <a:spLocks noGrp="1"/>
          </p:cNvSpPr>
          <p:nvPr>
            <p:ph type="body" idx="1"/>
          </p:nvPr>
        </p:nvSpPr>
        <p:spPr>
          <a:noFill/>
        </p:spPr>
        <p:txBody>
          <a:bodyPr/>
          <a:lstStyle/>
          <a:p>
            <a:endParaRPr lang="ja-JP" altLang="en-US" dirty="0"/>
          </a:p>
        </p:txBody>
      </p:sp>
      <p:sp>
        <p:nvSpPr>
          <p:cNvPr id="26628" name="スライド番号プレースホルダー 3"/>
          <p:cNvSpPr>
            <a:spLocks noGrp="1"/>
          </p:cNvSpPr>
          <p:nvPr>
            <p:ph type="sldNum" sz="quarter" idx="5"/>
          </p:nvPr>
        </p:nvSpPr>
        <p:spPr>
          <a:noFill/>
        </p:spPr>
        <p:txBody>
          <a:bodyPr/>
          <a:lstStyle>
            <a:lvl1pPr defTabSz="903164" eaLnBrk="0" hangingPunct="0">
              <a:defRPr kumimoji="1">
                <a:solidFill>
                  <a:schemeClr val="tx1"/>
                </a:solidFill>
                <a:latin typeface="Arial" charset="0"/>
                <a:ea typeface="ＭＳ Ｐゴシック" charset="-128"/>
              </a:defRPr>
            </a:lvl1pPr>
            <a:lvl2pPr marL="742849" indent="-285711" defTabSz="903164" eaLnBrk="0" hangingPunct="0">
              <a:defRPr kumimoji="1">
                <a:solidFill>
                  <a:schemeClr val="tx1"/>
                </a:solidFill>
                <a:latin typeface="Arial" charset="0"/>
                <a:ea typeface="ＭＳ Ｐゴシック" charset="-128"/>
              </a:defRPr>
            </a:lvl2pPr>
            <a:lvl3pPr marL="1142843" indent="-228569" defTabSz="903164" eaLnBrk="0" hangingPunct="0">
              <a:defRPr kumimoji="1">
                <a:solidFill>
                  <a:schemeClr val="tx1"/>
                </a:solidFill>
                <a:latin typeface="Arial" charset="0"/>
                <a:ea typeface="ＭＳ Ｐゴシック" charset="-128"/>
              </a:defRPr>
            </a:lvl3pPr>
            <a:lvl4pPr marL="1599981" indent="-228569" defTabSz="903164" eaLnBrk="0" hangingPunct="0">
              <a:defRPr kumimoji="1">
                <a:solidFill>
                  <a:schemeClr val="tx1"/>
                </a:solidFill>
                <a:latin typeface="Arial" charset="0"/>
                <a:ea typeface="ＭＳ Ｐゴシック" charset="-128"/>
              </a:defRPr>
            </a:lvl4pPr>
            <a:lvl5pPr marL="2057119" indent="-228569" defTabSz="903164" eaLnBrk="0" hangingPunct="0">
              <a:defRPr kumimoji="1">
                <a:solidFill>
                  <a:schemeClr val="tx1"/>
                </a:solidFill>
                <a:latin typeface="Arial" charset="0"/>
                <a:ea typeface="ＭＳ Ｐゴシック" charset="-128"/>
              </a:defRPr>
            </a:lvl5pPr>
            <a:lvl6pPr marL="2514256" indent="-228569" defTabSz="903164" eaLnBrk="0" fontAlgn="base" hangingPunct="0">
              <a:spcBef>
                <a:spcPct val="0"/>
              </a:spcBef>
              <a:spcAft>
                <a:spcPct val="0"/>
              </a:spcAft>
              <a:defRPr kumimoji="1">
                <a:solidFill>
                  <a:schemeClr val="tx1"/>
                </a:solidFill>
                <a:latin typeface="Arial" charset="0"/>
                <a:ea typeface="ＭＳ Ｐゴシック" charset="-128"/>
              </a:defRPr>
            </a:lvl6pPr>
            <a:lvl7pPr marL="2971393" indent="-228569" defTabSz="903164" eaLnBrk="0" fontAlgn="base" hangingPunct="0">
              <a:spcBef>
                <a:spcPct val="0"/>
              </a:spcBef>
              <a:spcAft>
                <a:spcPct val="0"/>
              </a:spcAft>
              <a:defRPr kumimoji="1">
                <a:solidFill>
                  <a:schemeClr val="tx1"/>
                </a:solidFill>
                <a:latin typeface="Arial" charset="0"/>
                <a:ea typeface="ＭＳ Ｐゴシック" charset="-128"/>
              </a:defRPr>
            </a:lvl7pPr>
            <a:lvl8pPr marL="3428530" indent="-228569" defTabSz="903164" eaLnBrk="0" fontAlgn="base" hangingPunct="0">
              <a:spcBef>
                <a:spcPct val="0"/>
              </a:spcBef>
              <a:spcAft>
                <a:spcPct val="0"/>
              </a:spcAft>
              <a:defRPr kumimoji="1">
                <a:solidFill>
                  <a:schemeClr val="tx1"/>
                </a:solidFill>
                <a:latin typeface="Arial" charset="0"/>
                <a:ea typeface="ＭＳ Ｐゴシック" charset="-128"/>
              </a:defRPr>
            </a:lvl8pPr>
            <a:lvl9pPr marL="3885668" indent="-228569" defTabSz="903164"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D002DB54-9524-42FF-BADC-16A31C1FAF4F}" type="slidenum">
              <a:rPr lang="en-US" altLang="ja-JP" smtClean="0">
                <a:latin typeface="Times New Roman" pitchFamily="18" charset="0"/>
              </a:rPr>
              <a:pPr eaLnBrk="1" hangingPunct="1"/>
              <a:t>39</a:t>
            </a:fld>
            <a:endParaRPr lang="en-US" altLang="ja-JP">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40</a:t>
            </a:fld>
            <a:endParaRPr kumimoji="1" lang="ja-JP" altLang="en-US"/>
          </a:p>
        </p:txBody>
      </p:sp>
    </p:spTree>
    <p:extLst>
      <p:ext uri="{BB962C8B-B14F-4D97-AF65-F5344CB8AC3E}">
        <p14:creationId xmlns:p14="http://schemas.microsoft.com/office/powerpoint/2010/main" val="9574030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41</a:t>
            </a:fld>
            <a:endParaRPr kumimoji="1" lang="ja-JP" altLang="en-US"/>
          </a:p>
        </p:txBody>
      </p:sp>
    </p:spTree>
    <p:extLst>
      <p:ext uri="{BB962C8B-B14F-4D97-AF65-F5344CB8AC3E}">
        <p14:creationId xmlns:p14="http://schemas.microsoft.com/office/powerpoint/2010/main" val="41545518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B449DEB-21A9-4F30-ADB3-38B40B925857}" type="slidenum">
              <a:rPr kumimoji="1" lang="ja-JP" altLang="en-US" smtClean="0"/>
              <a:t>42</a:t>
            </a:fld>
            <a:endParaRPr kumimoji="1" lang="ja-JP" altLang="en-US"/>
          </a:p>
        </p:txBody>
      </p:sp>
    </p:spTree>
    <p:extLst>
      <p:ext uri="{BB962C8B-B14F-4D97-AF65-F5344CB8AC3E}">
        <p14:creationId xmlns:p14="http://schemas.microsoft.com/office/powerpoint/2010/main" val="14609256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charset="-128"/>
              </a:defRPr>
            </a:lvl1pPr>
            <a:lvl2pPr marL="742849" indent="-285711" eaLnBrk="0" hangingPunct="0">
              <a:defRPr kumimoji="1" sz="2400">
                <a:solidFill>
                  <a:schemeClr val="tx1"/>
                </a:solidFill>
                <a:latin typeface="Times New Roman" pitchFamily="18" charset="0"/>
                <a:ea typeface="ＭＳ Ｐゴシック" charset="-128"/>
              </a:defRPr>
            </a:lvl2pPr>
            <a:lvl3pPr marL="1142843" indent="-228569" eaLnBrk="0" hangingPunct="0">
              <a:defRPr kumimoji="1" sz="2400">
                <a:solidFill>
                  <a:schemeClr val="tx1"/>
                </a:solidFill>
                <a:latin typeface="Times New Roman" pitchFamily="18" charset="0"/>
                <a:ea typeface="ＭＳ Ｐゴシック" charset="-128"/>
              </a:defRPr>
            </a:lvl3pPr>
            <a:lvl4pPr marL="1599981" indent="-228569" eaLnBrk="0" hangingPunct="0">
              <a:defRPr kumimoji="1" sz="2400">
                <a:solidFill>
                  <a:schemeClr val="tx1"/>
                </a:solidFill>
                <a:latin typeface="Times New Roman" pitchFamily="18" charset="0"/>
                <a:ea typeface="ＭＳ Ｐゴシック" charset="-128"/>
              </a:defRPr>
            </a:lvl4pPr>
            <a:lvl5pPr marL="2057119" indent="-228569" eaLnBrk="0" hangingPunct="0">
              <a:defRPr kumimoji="1" sz="2400">
                <a:solidFill>
                  <a:schemeClr val="tx1"/>
                </a:solidFill>
                <a:latin typeface="Times New Roman" pitchFamily="18" charset="0"/>
                <a:ea typeface="ＭＳ Ｐゴシック" charset="-128"/>
              </a:defRPr>
            </a:lvl5pPr>
            <a:lvl6pPr marL="2514256" indent="-228569"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393" indent="-228569"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8530" indent="-228569"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5668" indent="-228569"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fld id="{9C89E44D-221E-42AC-95CE-F03B362FC518}" type="slidenum">
              <a:rPr lang="en-US" altLang="ja-JP" sz="1200"/>
              <a:pPr eaLnBrk="1" hangingPunct="1"/>
              <a:t>43</a:t>
            </a:fld>
            <a:endParaRPr lang="en-US" altLang="ja-JP"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ja-JP" altLang="en-US" dirty="0">
              <a:ea typeface="ＭＳ Ｐ明朝"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44</a:t>
            </a:fld>
            <a:endParaRPr kumimoji="1" lang="ja-JP" altLang="en-US"/>
          </a:p>
        </p:txBody>
      </p:sp>
    </p:spTree>
    <p:extLst>
      <p:ext uri="{BB962C8B-B14F-4D97-AF65-F5344CB8AC3E}">
        <p14:creationId xmlns:p14="http://schemas.microsoft.com/office/powerpoint/2010/main" val="8968947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charset="-128"/>
              </a:defRPr>
            </a:lvl1pPr>
            <a:lvl2pPr marL="742849" indent="-285711" eaLnBrk="0" hangingPunct="0">
              <a:defRPr kumimoji="1" sz="2400">
                <a:solidFill>
                  <a:schemeClr val="tx1"/>
                </a:solidFill>
                <a:latin typeface="Times New Roman" pitchFamily="18" charset="0"/>
                <a:ea typeface="ＭＳ Ｐゴシック" charset="-128"/>
              </a:defRPr>
            </a:lvl2pPr>
            <a:lvl3pPr marL="1142843" indent="-228569" eaLnBrk="0" hangingPunct="0">
              <a:defRPr kumimoji="1" sz="2400">
                <a:solidFill>
                  <a:schemeClr val="tx1"/>
                </a:solidFill>
                <a:latin typeface="Times New Roman" pitchFamily="18" charset="0"/>
                <a:ea typeface="ＭＳ Ｐゴシック" charset="-128"/>
              </a:defRPr>
            </a:lvl3pPr>
            <a:lvl4pPr marL="1599981" indent="-228569" eaLnBrk="0" hangingPunct="0">
              <a:defRPr kumimoji="1" sz="2400">
                <a:solidFill>
                  <a:schemeClr val="tx1"/>
                </a:solidFill>
                <a:latin typeface="Times New Roman" pitchFamily="18" charset="0"/>
                <a:ea typeface="ＭＳ Ｐゴシック" charset="-128"/>
              </a:defRPr>
            </a:lvl4pPr>
            <a:lvl5pPr marL="2057119" indent="-228569" eaLnBrk="0" hangingPunct="0">
              <a:defRPr kumimoji="1" sz="2400">
                <a:solidFill>
                  <a:schemeClr val="tx1"/>
                </a:solidFill>
                <a:latin typeface="Times New Roman" pitchFamily="18" charset="0"/>
                <a:ea typeface="ＭＳ Ｐゴシック" charset="-128"/>
              </a:defRPr>
            </a:lvl5pPr>
            <a:lvl6pPr marL="2514256" indent="-228569"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393" indent="-228569"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8530" indent="-228569"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5668" indent="-228569"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fld id="{8AB9BD45-21A1-434B-A91D-6E646FFC2248}" type="slidenum">
              <a:rPr lang="en-US" altLang="ja-JP" sz="1200"/>
              <a:pPr eaLnBrk="1" hangingPunct="1"/>
              <a:t>45</a:t>
            </a:fld>
            <a:endParaRPr lang="en-US" altLang="ja-JP"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ja-JP" altLang="en-US">
              <a:ea typeface="ＭＳ Ｐ明朝"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46</a:t>
            </a:fld>
            <a:endParaRPr kumimoji="1" lang="ja-JP" altLang="en-US"/>
          </a:p>
        </p:txBody>
      </p:sp>
    </p:spTree>
    <p:extLst>
      <p:ext uri="{BB962C8B-B14F-4D97-AF65-F5344CB8AC3E}">
        <p14:creationId xmlns:p14="http://schemas.microsoft.com/office/powerpoint/2010/main" val="40900789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B449DEB-21A9-4F30-ADB3-38B40B925857}" type="slidenum">
              <a:rPr kumimoji="1" lang="ja-JP" altLang="en-US" smtClean="0"/>
              <a:t>47</a:t>
            </a:fld>
            <a:endParaRPr kumimoji="1" lang="ja-JP" altLang="en-US"/>
          </a:p>
        </p:txBody>
      </p:sp>
    </p:spTree>
    <p:extLst>
      <p:ext uri="{BB962C8B-B14F-4D97-AF65-F5344CB8AC3E}">
        <p14:creationId xmlns:p14="http://schemas.microsoft.com/office/powerpoint/2010/main" val="3500220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11</a:t>
            </a:fld>
            <a:endParaRPr kumimoji="1" lang="ja-JP" altLang="en-US"/>
          </a:p>
        </p:txBody>
      </p:sp>
    </p:spTree>
    <p:extLst>
      <p:ext uri="{BB962C8B-B14F-4D97-AF65-F5344CB8AC3E}">
        <p14:creationId xmlns:p14="http://schemas.microsoft.com/office/powerpoint/2010/main" val="1483707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13</a:t>
            </a:fld>
            <a:endParaRPr kumimoji="1" lang="ja-JP" altLang="en-US" dirty="0"/>
          </a:p>
        </p:txBody>
      </p:sp>
    </p:spTree>
    <p:extLst>
      <p:ext uri="{BB962C8B-B14F-4D97-AF65-F5344CB8AC3E}">
        <p14:creationId xmlns:p14="http://schemas.microsoft.com/office/powerpoint/2010/main" val="4208824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14</a:t>
            </a:fld>
            <a:endParaRPr kumimoji="1" lang="ja-JP" altLang="en-US"/>
          </a:p>
        </p:txBody>
      </p:sp>
    </p:spTree>
    <p:extLst>
      <p:ext uri="{BB962C8B-B14F-4D97-AF65-F5344CB8AC3E}">
        <p14:creationId xmlns:p14="http://schemas.microsoft.com/office/powerpoint/2010/main" val="4208824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15</a:t>
            </a:fld>
            <a:endParaRPr kumimoji="1" lang="ja-JP" altLang="en-US"/>
          </a:p>
        </p:txBody>
      </p:sp>
    </p:spTree>
    <p:extLst>
      <p:ext uri="{BB962C8B-B14F-4D97-AF65-F5344CB8AC3E}">
        <p14:creationId xmlns:p14="http://schemas.microsoft.com/office/powerpoint/2010/main" val="1915290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16</a:t>
            </a:fld>
            <a:endParaRPr kumimoji="1" lang="ja-JP" altLang="en-US"/>
          </a:p>
        </p:txBody>
      </p:sp>
    </p:spTree>
    <p:extLst>
      <p:ext uri="{BB962C8B-B14F-4D97-AF65-F5344CB8AC3E}">
        <p14:creationId xmlns:p14="http://schemas.microsoft.com/office/powerpoint/2010/main" val="2829099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charset="-128"/>
              </a:defRPr>
            </a:lvl1pPr>
            <a:lvl2pPr marL="742849" indent="-285711" eaLnBrk="0" hangingPunct="0">
              <a:defRPr kumimoji="1" sz="2400">
                <a:solidFill>
                  <a:schemeClr val="tx1"/>
                </a:solidFill>
                <a:latin typeface="Times New Roman" pitchFamily="18" charset="0"/>
                <a:ea typeface="ＭＳ Ｐゴシック" charset="-128"/>
              </a:defRPr>
            </a:lvl2pPr>
            <a:lvl3pPr marL="1142843" indent="-228569" eaLnBrk="0" hangingPunct="0">
              <a:defRPr kumimoji="1" sz="2400">
                <a:solidFill>
                  <a:schemeClr val="tx1"/>
                </a:solidFill>
                <a:latin typeface="Times New Roman" pitchFamily="18" charset="0"/>
                <a:ea typeface="ＭＳ Ｐゴシック" charset="-128"/>
              </a:defRPr>
            </a:lvl3pPr>
            <a:lvl4pPr marL="1599981" indent="-228569" eaLnBrk="0" hangingPunct="0">
              <a:defRPr kumimoji="1" sz="2400">
                <a:solidFill>
                  <a:schemeClr val="tx1"/>
                </a:solidFill>
                <a:latin typeface="Times New Roman" pitchFamily="18" charset="0"/>
                <a:ea typeface="ＭＳ Ｐゴシック" charset="-128"/>
              </a:defRPr>
            </a:lvl4pPr>
            <a:lvl5pPr marL="2057119" indent="-228569" eaLnBrk="0" hangingPunct="0">
              <a:defRPr kumimoji="1" sz="2400">
                <a:solidFill>
                  <a:schemeClr val="tx1"/>
                </a:solidFill>
                <a:latin typeface="Times New Roman" pitchFamily="18" charset="0"/>
                <a:ea typeface="ＭＳ Ｐゴシック" charset="-128"/>
              </a:defRPr>
            </a:lvl5pPr>
            <a:lvl6pPr marL="2514256" indent="-228569"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393" indent="-228569"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8530" indent="-228569"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5668" indent="-228569"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fld id="{A8710853-4E38-49DC-8A45-EE4C0B6EAAFD}" type="slidenum">
              <a:rPr lang="en-US" altLang="ja-JP" sz="1200"/>
              <a:pPr eaLnBrk="1" hangingPunct="1"/>
              <a:t>17</a:t>
            </a:fld>
            <a:endParaRPr lang="en-US" altLang="ja-JP" sz="1200"/>
          </a:p>
        </p:txBody>
      </p:sp>
      <p:sp>
        <p:nvSpPr>
          <p:cNvPr id="27651" name="Rectangle 2"/>
          <p:cNvSpPr>
            <a:spLocks noGrp="1" noRot="1" noChangeAspect="1" noChangeArrowheads="1" noTextEdit="1"/>
          </p:cNvSpPr>
          <p:nvPr>
            <p:ph type="sldImg"/>
          </p:nvPr>
        </p:nvSpPr>
        <p:spPr>
          <a:xfrm>
            <a:off x="901700" y="741363"/>
            <a:ext cx="4933950" cy="3700462"/>
          </a:xfrm>
          <a:ln/>
        </p:spPr>
      </p:sp>
      <p:sp>
        <p:nvSpPr>
          <p:cNvPr id="27652" name="Rectangle 3"/>
          <p:cNvSpPr>
            <a:spLocks noGrp="1" noChangeArrowheads="1"/>
          </p:cNvSpPr>
          <p:nvPr>
            <p:ph type="body" idx="1"/>
          </p:nvPr>
        </p:nvSpPr>
        <p:spPr>
          <a:noFill/>
        </p:spPr>
        <p:txBody>
          <a:bodyPr/>
          <a:lstStyle/>
          <a:p>
            <a:pPr eaLnBrk="1" hangingPunct="1"/>
            <a:endParaRPr lang="en-US" altLang="ja-JP" dirty="0">
              <a:ea typeface="ＭＳ Ｐ明朝"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83CB16F-B49C-402A-B85F-72267C113F98}" type="datetime1">
              <a:rPr kumimoji="1" lang="ja-JP" altLang="en-US" smtClean="0"/>
              <a:t>2020/3/18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660060-33A2-45C7-B2DA-717F247EEE6D}" type="slidenum">
              <a:rPr kumimoji="1" lang="ja-JP" altLang="en-US" smtClean="0"/>
              <a:t>‹#›</a:t>
            </a:fld>
            <a:endParaRPr kumimoji="1" lang="ja-JP" altLang="en-US"/>
          </a:p>
        </p:txBody>
      </p:sp>
    </p:spTree>
    <p:extLst>
      <p:ext uri="{BB962C8B-B14F-4D97-AF65-F5344CB8AC3E}">
        <p14:creationId xmlns:p14="http://schemas.microsoft.com/office/powerpoint/2010/main" val="1078141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8E9E68B-387F-4A2F-9488-2113BE22089B}" type="datetime1">
              <a:rPr kumimoji="1" lang="ja-JP" altLang="en-US" smtClean="0"/>
              <a:t>2020/3/18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660060-33A2-45C7-B2DA-717F247EEE6D}" type="slidenum">
              <a:rPr kumimoji="1" lang="ja-JP" altLang="en-US" smtClean="0"/>
              <a:t>‹#›</a:t>
            </a:fld>
            <a:endParaRPr kumimoji="1" lang="ja-JP" altLang="en-US"/>
          </a:p>
        </p:txBody>
      </p:sp>
    </p:spTree>
    <p:extLst>
      <p:ext uri="{BB962C8B-B14F-4D97-AF65-F5344CB8AC3E}">
        <p14:creationId xmlns:p14="http://schemas.microsoft.com/office/powerpoint/2010/main" val="3287677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AC5F8DA-AA33-4710-8089-AFE564DD9980}" type="datetime1">
              <a:rPr kumimoji="1" lang="ja-JP" altLang="en-US" smtClean="0"/>
              <a:t>2020/3/18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660060-33A2-45C7-B2DA-717F247EEE6D}" type="slidenum">
              <a:rPr kumimoji="1" lang="ja-JP" altLang="en-US" smtClean="0"/>
              <a:t>‹#›</a:t>
            </a:fld>
            <a:endParaRPr kumimoji="1" lang="ja-JP" altLang="en-US"/>
          </a:p>
        </p:txBody>
      </p:sp>
    </p:spTree>
    <p:extLst>
      <p:ext uri="{BB962C8B-B14F-4D97-AF65-F5344CB8AC3E}">
        <p14:creationId xmlns:p14="http://schemas.microsoft.com/office/powerpoint/2010/main" val="1834363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457200"/>
            <a:ext cx="8229600" cy="5410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4" name="Rectangle 3"/>
          <p:cNvSpPr>
            <a:spLocks noGrp="1" noChangeArrowheads="1"/>
          </p:cNvSpPr>
          <p:nvPr>
            <p:ph type="sldNum" sz="quarter" idx="11"/>
          </p:nvPr>
        </p:nvSpPr>
        <p:spPr>
          <a:ln/>
        </p:spPr>
        <p:txBody>
          <a:bodyPr/>
          <a:lstStyle>
            <a:lvl1pPr>
              <a:defRPr/>
            </a:lvl1pPr>
          </a:lstStyle>
          <a:p>
            <a:pPr>
              <a:defRPr/>
            </a:pPr>
            <a:fld id="{CED3E470-8309-4209-9B62-0C69258743B9}" type="slidenum">
              <a:rPr lang="en-US" altLang="ja-JP"/>
              <a:pPr>
                <a:defRPr/>
              </a:pPr>
              <a:t>‹#›</a:t>
            </a:fld>
            <a:endParaRPr lang="en-US" altLang="ja-JP"/>
          </a:p>
        </p:txBody>
      </p:sp>
      <p:sp>
        <p:nvSpPr>
          <p:cNvPr id="5" name="Rectangle 16"/>
          <p:cNvSpPr>
            <a:spLocks noGrp="1" noChangeArrowheads="1"/>
          </p:cNvSpPr>
          <p:nvPr>
            <p:ph type="dt" sz="half" idx="12"/>
          </p:nvPr>
        </p:nvSpPr>
        <p:spPr>
          <a:ln/>
        </p:spPr>
        <p:txBody>
          <a:bodyPr/>
          <a:lstStyle>
            <a:lvl1pPr>
              <a:defRPr/>
            </a:lvl1pPr>
          </a:lstStyle>
          <a:p>
            <a:pPr>
              <a:defRPr/>
            </a:pPr>
            <a:fld id="{DEADE09F-3B69-4BA1-8C97-8142F82A06D1}" type="datetime1">
              <a:rPr lang="ja-JP" altLang="en-US" smtClean="0"/>
              <a:t>2020/3/18</a:t>
            </a:fld>
            <a:endParaRPr lang="en-US" altLang="ja-JP"/>
          </a:p>
        </p:txBody>
      </p:sp>
    </p:spTree>
    <p:extLst>
      <p:ext uri="{BB962C8B-B14F-4D97-AF65-F5344CB8AC3E}">
        <p14:creationId xmlns:p14="http://schemas.microsoft.com/office/powerpoint/2010/main" val="1145714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4CF22AF-88FD-421A-BE50-6B2E35F23372}" type="datetime1">
              <a:rPr kumimoji="1" lang="ja-JP" altLang="en-US" smtClean="0"/>
              <a:t>2020/3/18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660060-33A2-45C7-B2DA-717F247EEE6D}" type="slidenum">
              <a:rPr kumimoji="1" lang="ja-JP" altLang="en-US" smtClean="0"/>
              <a:t>‹#›</a:t>
            </a:fld>
            <a:endParaRPr kumimoji="1" lang="ja-JP" altLang="en-US"/>
          </a:p>
        </p:txBody>
      </p:sp>
      <p:sp>
        <p:nvSpPr>
          <p:cNvPr id="7" name="タイトル 1"/>
          <p:cNvSpPr>
            <a:spLocks noGrp="1"/>
          </p:cNvSpPr>
          <p:nvPr>
            <p:ph type="title" hasCustomPrompt="1"/>
          </p:nvPr>
        </p:nvSpPr>
        <p:spPr>
          <a:xfrm>
            <a:off x="0" y="116633"/>
            <a:ext cx="9144000" cy="648071"/>
          </a:xfrm>
          <a:blipFill dpi="0" rotWithShape="1">
            <a:blip r:embed="rId2">
              <a:alphaModFix amt="60000"/>
            </a:blip>
            <a:srcRect/>
            <a:tile tx="0" ty="0" sx="100000" sy="100000" flip="none" algn="tl"/>
          </a:blipFill>
        </p:spPr>
        <p:txBody>
          <a:bodyPr anchor="t"/>
          <a:lstStyle>
            <a:lvl1pPr algn="l">
              <a:defRPr sz="4000" b="1" cap="all">
                <a:effectLst>
                  <a:outerShdw blurRad="50800" dist="38100" algn="l" rotWithShape="0">
                    <a:prstClr val="black">
                      <a:alpha val="40000"/>
                    </a:prstClr>
                  </a:outerShdw>
                </a:effectLst>
              </a:defRPr>
            </a:lvl1pPr>
          </a:lstStyle>
          <a:p>
            <a:r>
              <a:rPr kumimoji="1" lang="ja-JP" altLang="en-US" dirty="0"/>
              <a:t>　マスター タイトルの書式設定</a:t>
            </a:r>
          </a:p>
        </p:txBody>
      </p:sp>
    </p:spTree>
    <p:extLst>
      <p:ext uri="{BB962C8B-B14F-4D97-AF65-F5344CB8AC3E}">
        <p14:creationId xmlns:p14="http://schemas.microsoft.com/office/powerpoint/2010/main" val="2054283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523D903-E957-48DE-9115-9DAB61F6423E}" type="datetime1">
              <a:rPr kumimoji="1" lang="ja-JP" altLang="en-US" smtClean="0"/>
              <a:t>2020/3/18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660060-33A2-45C7-B2DA-717F247EEE6D}" type="slidenum">
              <a:rPr kumimoji="1" lang="ja-JP" altLang="en-US" smtClean="0"/>
              <a:t>‹#›</a:t>
            </a:fld>
            <a:endParaRPr kumimoji="1" lang="ja-JP" altLang="en-US"/>
          </a:p>
        </p:txBody>
      </p:sp>
      <p:sp>
        <p:nvSpPr>
          <p:cNvPr id="7" name="タイトル 1"/>
          <p:cNvSpPr>
            <a:spLocks noGrp="1"/>
          </p:cNvSpPr>
          <p:nvPr>
            <p:ph type="title" hasCustomPrompt="1"/>
          </p:nvPr>
        </p:nvSpPr>
        <p:spPr>
          <a:xfrm>
            <a:off x="0" y="116633"/>
            <a:ext cx="9144000" cy="648071"/>
          </a:xfrm>
          <a:blipFill dpi="0" rotWithShape="1">
            <a:blip r:embed="rId2">
              <a:alphaModFix amt="60000"/>
            </a:blip>
            <a:srcRect/>
            <a:tile tx="0" ty="0" sx="100000" sy="100000" flip="none" algn="tl"/>
          </a:blipFill>
        </p:spPr>
        <p:txBody>
          <a:bodyPr anchor="t"/>
          <a:lstStyle>
            <a:lvl1pPr algn="l">
              <a:defRPr sz="4000" b="1" cap="all">
                <a:effectLst>
                  <a:outerShdw blurRad="50800" dist="38100" algn="l" rotWithShape="0">
                    <a:prstClr val="black">
                      <a:alpha val="40000"/>
                    </a:prstClr>
                  </a:outerShdw>
                </a:effectLst>
              </a:defRPr>
            </a:lvl1pPr>
          </a:lstStyle>
          <a:p>
            <a:r>
              <a:rPr kumimoji="1" lang="ja-JP" altLang="en-US" dirty="0"/>
              <a:t>　マスター タイトルの書式設定</a:t>
            </a:r>
          </a:p>
        </p:txBody>
      </p:sp>
    </p:spTree>
    <p:extLst>
      <p:ext uri="{BB962C8B-B14F-4D97-AF65-F5344CB8AC3E}">
        <p14:creationId xmlns:p14="http://schemas.microsoft.com/office/powerpoint/2010/main" val="1051266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39EFCFB-F796-48C1-BE86-E15914F01C84}" type="datetime1">
              <a:rPr kumimoji="1" lang="ja-JP" altLang="en-US" smtClean="0"/>
              <a:t>2020/3/18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660060-33A2-45C7-B2DA-717F247EEE6D}" type="slidenum">
              <a:rPr kumimoji="1" lang="ja-JP" altLang="en-US" smtClean="0"/>
              <a:t>‹#›</a:t>
            </a:fld>
            <a:endParaRPr kumimoji="1" lang="ja-JP" altLang="en-US"/>
          </a:p>
        </p:txBody>
      </p:sp>
    </p:spTree>
    <p:extLst>
      <p:ext uri="{BB962C8B-B14F-4D97-AF65-F5344CB8AC3E}">
        <p14:creationId xmlns:p14="http://schemas.microsoft.com/office/powerpoint/2010/main" val="919923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1C44B5E-08DE-4121-98CF-481845017ED6}" type="datetime1">
              <a:rPr kumimoji="1" lang="ja-JP" altLang="en-US" smtClean="0"/>
              <a:t>2020/3/18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7660060-33A2-45C7-B2DA-717F247EEE6D}" type="slidenum">
              <a:rPr kumimoji="1" lang="ja-JP" altLang="en-US" smtClean="0"/>
              <a:t>‹#›</a:t>
            </a:fld>
            <a:endParaRPr kumimoji="1" lang="ja-JP" altLang="en-US"/>
          </a:p>
        </p:txBody>
      </p:sp>
    </p:spTree>
    <p:extLst>
      <p:ext uri="{BB962C8B-B14F-4D97-AF65-F5344CB8AC3E}">
        <p14:creationId xmlns:p14="http://schemas.microsoft.com/office/powerpoint/2010/main" val="3282764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66BF4AB1-3133-495C-A7F7-47E12DB8954E}" type="datetime1">
              <a:rPr kumimoji="1" lang="ja-JP" altLang="en-US" smtClean="0"/>
              <a:t>2020/3/18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7660060-33A2-45C7-B2DA-717F247EEE6D}" type="slidenum">
              <a:rPr kumimoji="1" lang="ja-JP" altLang="en-US" smtClean="0"/>
              <a:t>‹#›</a:t>
            </a:fld>
            <a:endParaRPr kumimoji="1" lang="ja-JP" altLang="en-US"/>
          </a:p>
        </p:txBody>
      </p:sp>
      <p:sp>
        <p:nvSpPr>
          <p:cNvPr id="7" name="タイトル 1"/>
          <p:cNvSpPr>
            <a:spLocks noGrp="1"/>
          </p:cNvSpPr>
          <p:nvPr>
            <p:ph type="title" hasCustomPrompt="1"/>
          </p:nvPr>
        </p:nvSpPr>
        <p:spPr>
          <a:xfrm>
            <a:off x="0" y="116633"/>
            <a:ext cx="9144000" cy="648071"/>
          </a:xfrm>
          <a:blipFill dpi="0" rotWithShape="1">
            <a:blip r:embed="rId2">
              <a:alphaModFix amt="60000"/>
            </a:blip>
            <a:srcRect/>
            <a:tile tx="0" ty="0" sx="100000" sy="100000" flip="none" algn="tl"/>
          </a:blipFill>
        </p:spPr>
        <p:txBody>
          <a:bodyPr anchor="t"/>
          <a:lstStyle>
            <a:lvl1pPr algn="l">
              <a:defRPr sz="4000" b="1" cap="all">
                <a:effectLst>
                  <a:outerShdw blurRad="50800" dist="38100" algn="l" rotWithShape="0">
                    <a:prstClr val="black">
                      <a:alpha val="40000"/>
                    </a:prstClr>
                  </a:outerShdw>
                </a:effectLst>
              </a:defRPr>
            </a:lvl1pPr>
          </a:lstStyle>
          <a:p>
            <a:r>
              <a:rPr kumimoji="1" lang="ja-JP" altLang="en-US" dirty="0"/>
              <a:t>　マスター タイトルの書式設定</a:t>
            </a:r>
          </a:p>
        </p:txBody>
      </p:sp>
    </p:spTree>
    <p:extLst>
      <p:ext uri="{BB962C8B-B14F-4D97-AF65-F5344CB8AC3E}">
        <p14:creationId xmlns:p14="http://schemas.microsoft.com/office/powerpoint/2010/main" val="3301107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6346A8C-DC51-441D-B5AF-A11F81BC8EE5}" type="datetime1">
              <a:rPr kumimoji="1" lang="ja-JP" altLang="en-US" smtClean="0"/>
              <a:t>2020/3/18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7660060-33A2-45C7-B2DA-717F247EEE6D}" type="slidenum">
              <a:rPr kumimoji="1" lang="ja-JP" altLang="en-US" smtClean="0"/>
              <a:t>‹#›</a:t>
            </a:fld>
            <a:endParaRPr kumimoji="1" lang="ja-JP" altLang="en-US"/>
          </a:p>
        </p:txBody>
      </p:sp>
    </p:spTree>
    <p:extLst>
      <p:ext uri="{BB962C8B-B14F-4D97-AF65-F5344CB8AC3E}">
        <p14:creationId xmlns:p14="http://schemas.microsoft.com/office/powerpoint/2010/main" val="4015231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45B5DB2-12D2-47BD-949C-F12E5BAFE393}" type="datetime1">
              <a:rPr kumimoji="1" lang="ja-JP" altLang="en-US" smtClean="0"/>
              <a:t>2020/3/18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660060-33A2-45C7-B2DA-717F247EEE6D}" type="slidenum">
              <a:rPr kumimoji="1" lang="ja-JP" altLang="en-US" smtClean="0"/>
              <a:t>‹#›</a:t>
            </a:fld>
            <a:endParaRPr kumimoji="1" lang="ja-JP" altLang="en-US"/>
          </a:p>
        </p:txBody>
      </p:sp>
    </p:spTree>
    <p:extLst>
      <p:ext uri="{BB962C8B-B14F-4D97-AF65-F5344CB8AC3E}">
        <p14:creationId xmlns:p14="http://schemas.microsoft.com/office/powerpoint/2010/main" val="2650468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FA3F867-FA65-4F3D-8FF1-C4E8FED9D433}" type="datetime1">
              <a:rPr kumimoji="1" lang="ja-JP" altLang="en-US" smtClean="0"/>
              <a:t>2020/3/18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660060-33A2-45C7-B2DA-717F247EEE6D}" type="slidenum">
              <a:rPr kumimoji="1" lang="ja-JP" altLang="en-US" smtClean="0"/>
              <a:t>‹#›</a:t>
            </a:fld>
            <a:endParaRPr kumimoji="1" lang="ja-JP" altLang="en-US"/>
          </a:p>
        </p:txBody>
      </p:sp>
    </p:spTree>
    <p:extLst>
      <p:ext uri="{BB962C8B-B14F-4D97-AF65-F5344CB8AC3E}">
        <p14:creationId xmlns:p14="http://schemas.microsoft.com/office/powerpoint/2010/main" val="376249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50000">
              <a:schemeClr val="accent2">
                <a:lumMod val="20000"/>
                <a:lumOff val="80000"/>
              </a:schemeClr>
            </a:gs>
            <a:gs pos="100000">
              <a:schemeClr val="bg1"/>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9985C1-9A49-418B-B805-A8E8AE4B25DD}" type="datetime1">
              <a:rPr kumimoji="1" lang="ja-JP" altLang="en-US" smtClean="0"/>
              <a:t>2020/3/18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60060-33A2-45C7-B2DA-717F247EEE6D}" type="slidenum">
              <a:rPr kumimoji="1" lang="ja-JP" altLang="en-US" smtClean="0"/>
              <a:t>‹#›</a:t>
            </a:fld>
            <a:endParaRPr kumimoji="1" lang="ja-JP" altLang="en-US"/>
          </a:p>
        </p:txBody>
      </p:sp>
    </p:spTree>
    <p:extLst>
      <p:ext uri="{BB962C8B-B14F-4D97-AF65-F5344CB8AC3E}">
        <p14:creationId xmlns:p14="http://schemas.microsoft.com/office/powerpoint/2010/main" val="1718527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4.emf"/><Relationship Id="rId5" Type="http://schemas.openxmlformats.org/officeDocument/2006/relationships/image" Target="../media/image33.jpeg"/><Relationship Id="rId10" Type="http://schemas.openxmlformats.org/officeDocument/2006/relationships/image" Target="../media/image10.png"/><Relationship Id="rId4" Type="http://schemas.openxmlformats.org/officeDocument/2006/relationships/image" Target="../media/image32.jpeg"/><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emf"/></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emf"/><Relationship Id="rId7" Type="http://schemas.openxmlformats.org/officeDocument/2006/relationships/image" Target="../media/image9.png"/><Relationship Id="rId2" Type="http://schemas.openxmlformats.org/officeDocument/2006/relationships/image" Target="../media/image4.emf"/><Relationship Id="rId1" Type="http://schemas.openxmlformats.org/officeDocument/2006/relationships/slideLayout" Target="../slideLayouts/slideLayout6.xml"/><Relationship Id="rId6" Type="http://schemas.openxmlformats.org/officeDocument/2006/relationships/image" Target="../media/image8.emf"/><Relationship Id="rId5" Type="http://schemas.openxmlformats.org/officeDocument/2006/relationships/image" Target="../media/image7.emf"/><Relationship Id="rId10" Type="http://schemas.openxmlformats.org/officeDocument/2006/relationships/image" Target="../media/image12.emf"/><Relationship Id="rId4" Type="http://schemas.openxmlformats.org/officeDocument/2006/relationships/image" Target="../media/image6.emf"/><Relationship Id="rId9" Type="http://schemas.openxmlformats.org/officeDocument/2006/relationships/image" Target="../media/image11.emf"/></Relationships>
</file>

<file path=ppt/slides/_rels/slide20.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32.jpeg"/><Relationship Id="rId7"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emf"/><Relationship Id="rId9" Type="http://schemas.openxmlformats.org/officeDocument/2006/relationships/image" Target="../media/image61.png"/></Relationships>
</file>

<file path=ppt/slides/_rels/slide21.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63.emf"/><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notesSlide" Target="../notesSlides/notesSlide13.xml"/><Relationship Id="rId16"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5" Type="http://schemas.openxmlformats.org/officeDocument/2006/relationships/image" Target="../media/image75.png"/><Relationship Id="rId10" Type="http://schemas.openxmlformats.org/officeDocument/2006/relationships/image" Target="../media/image70.png"/><Relationship Id="rId4" Type="http://schemas.openxmlformats.org/officeDocument/2006/relationships/image" Target="../media/image64.emf"/><Relationship Id="rId9" Type="http://schemas.openxmlformats.org/officeDocument/2006/relationships/image" Target="../media/image69.png"/><Relationship Id="rId14" Type="http://schemas.openxmlformats.org/officeDocument/2006/relationships/image" Target="../media/image74.png"/></Relationships>
</file>

<file path=ppt/slides/_rels/slide22.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emf"/><Relationship Id="rId7" Type="http://schemas.openxmlformats.org/officeDocument/2006/relationships/image" Target="../media/image8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0.emf"/><Relationship Id="rId5" Type="http://schemas.openxmlformats.org/officeDocument/2006/relationships/image" Target="../media/image79.pn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png"/></Relationships>
</file>

<file path=ppt/slides/_rels/slide2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24.xml.rels><?xml version="1.0" encoding="UTF-8" standalone="yes"?>
<Relationships xmlns="http://schemas.openxmlformats.org/package/2006/relationships"><Relationship Id="rId8" Type="http://schemas.openxmlformats.org/officeDocument/2006/relationships/image" Target="../media/image92.emf"/><Relationship Id="rId3" Type="http://schemas.openxmlformats.org/officeDocument/2006/relationships/image" Target="../media/image89.emf"/><Relationship Id="rId7" Type="http://schemas.openxmlformats.org/officeDocument/2006/relationships/image" Target="../media/image9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0.emf"/><Relationship Id="rId11" Type="http://schemas.openxmlformats.org/officeDocument/2006/relationships/image" Target="../media/image95.emf"/><Relationship Id="rId5" Type="http://schemas.openxmlformats.org/officeDocument/2006/relationships/image" Target="../media/image79.png"/><Relationship Id="rId10" Type="http://schemas.openxmlformats.org/officeDocument/2006/relationships/image" Target="../media/image94.emf"/><Relationship Id="rId4" Type="http://schemas.openxmlformats.org/officeDocument/2006/relationships/image" Target="../media/image78.png"/><Relationship Id="rId9" Type="http://schemas.openxmlformats.org/officeDocument/2006/relationships/image" Target="../media/image93.emf"/></Relationships>
</file>

<file path=ppt/slides/_rels/slide25.xml.rels><?xml version="1.0" encoding="UTF-8" standalone="yes"?>
<Relationships xmlns="http://schemas.openxmlformats.org/package/2006/relationships"><Relationship Id="rId8" Type="http://schemas.openxmlformats.org/officeDocument/2006/relationships/image" Target="../media/image99.jpeg"/><Relationship Id="rId3" Type="http://schemas.openxmlformats.org/officeDocument/2006/relationships/image" Target="../media/image96.png"/><Relationship Id="rId7" Type="http://schemas.openxmlformats.org/officeDocument/2006/relationships/image" Target="../media/image98.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2.emf"/><Relationship Id="rId5" Type="http://schemas.openxmlformats.org/officeDocument/2006/relationships/image" Target="../media/image95.emf"/><Relationship Id="rId10" Type="http://schemas.openxmlformats.org/officeDocument/2006/relationships/image" Target="../media/image79.png"/><Relationship Id="rId4" Type="http://schemas.openxmlformats.org/officeDocument/2006/relationships/image" Target="../media/image97.emf"/><Relationship Id="rId9" Type="http://schemas.openxmlformats.org/officeDocument/2006/relationships/image" Target="../media/image78.png"/></Relationships>
</file>

<file path=ppt/slides/_rels/slide26.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100.emf"/><Relationship Id="rId7" Type="http://schemas.openxmlformats.org/officeDocument/2006/relationships/image" Target="../media/image10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79.png"/><Relationship Id="rId4" Type="http://schemas.openxmlformats.org/officeDocument/2006/relationships/image" Target="../media/image78.png"/></Relationships>
</file>

<file path=ppt/slides/_rels/slide27.xml.rels><?xml version="1.0" encoding="UTF-8" standalone="yes"?>
<Relationships xmlns="http://schemas.openxmlformats.org/package/2006/relationships"><Relationship Id="rId8" Type="http://schemas.openxmlformats.org/officeDocument/2006/relationships/image" Target="../media/image106.emf"/><Relationship Id="rId3" Type="http://schemas.openxmlformats.org/officeDocument/2006/relationships/image" Target="../media/image104.emf"/><Relationship Id="rId7" Type="http://schemas.openxmlformats.org/officeDocument/2006/relationships/image" Target="../media/image7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92.emf"/><Relationship Id="rId10" Type="http://schemas.openxmlformats.org/officeDocument/2006/relationships/image" Target="../media/image108.png"/><Relationship Id="rId4" Type="http://schemas.openxmlformats.org/officeDocument/2006/relationships/image" Target="../media/image105.emf"/><Relationship Id="rId9" Type="http://schemas.openxmlformats.org/officeDocument/2006/relationships/image" Target="../media/image107.emf"/></Relationships>
</file>

<file path=ppt/slides/_rels/slide28.xml.rels><?xml version="1.0" encoding="UTF-8" standalone="yes"?>
<Relationships xmlns="http://schemas.openxmlformats.org/package/2006/relationships"><Relationship Id="rId3" Type="http://schemas.openxmlformats.org/officeDocument/2006/relationships/image" Target="../media/image109.emf"/><Relationship Id="rId7" Type="http://schemas.openxmlformats.org/officeDocument/2006/relationships/image" Target="../media/image113.em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12.emf"/><Relationship Id="rId5" Type="http://schemas.openxmlformats.org/officeDocument/2006/relationships/image" Target="../media/image111.emf"/><Relationship Id="rId4" Type="http://schemas.openxmlformats.org/officeDocument/2006/relationships/image" Target="../media/image110.png"/></Relationships>
</file>

<file path=ppt/slides/_rels/slide29.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16.emf"/><Relationship Id="rId4" Type="http://schemas.openxmlformats.org/officeDocument/2006/relationships/image" Target="../media/image115.emf"/></Relationships>
</file>

<file path=ppt/slides/_rels/slide3.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openxmlformats.org/officeDocument/2006/relationships/image" Target="../media/image17.emf"/><Relationship Id="rId5" Type="http://schemas.openxmlformats.org/officeDocument/2006/relationships/diagramColors" Target="../diagrams/colors1.xml"/><Relationship Id="rId10" Type="http://schemas.openxmlformats.org/officeDocument/2006/relationships/image" Target="../media/image16.emf"/><Relationship Id="rId4" Type="http://schemas.openxmlformats.org/officeDocument/2006/relationships/diagramQuickStyle" Target="../diagrams/quickStyle1.xml"/><Relationship Id="rId9" Type="http://schemas.openxmlformats.org/officeDocument/2006/relationships/image" Target="../media/image15.emf"/></Relationships>
</file>

<file path=ppt/slides/_rels/slide30.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s>
</file>

<file path=ppt/slides/_rels/slide32.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26.emf"/><Relationship Id="rId4" Type="http://schemas.openxmlformats.org/officeDocument/2006/relationships/image" Target="../media/image125.emf"/></Relationships>
</file>

<file path=ppt/slides/_rels/slide33.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27.png"/></Relationships>
</file>

<file path=ppt/slides/_rels/slide34.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29.png"/><Relationship Id="rId4" Type="http://schemas.openxmlformats.org/officeDocument/2006/relationships/image" Target="../media/image128.png"/></Relationships>
</file>

<file path=ppt/slides/_rels/slide35.xml.rels><?xml version="1.0" encoding="UTF-8" standalone="yes"?>
<Relationships xmlns="http://schemas.openxmlformats.org/package/2006/relationships"><Relationship Id="rId8" Type="http://schemas.openxmlformats.org/officeDocument/2006/relationships/image" Target="../media/image134.gif"/><Relationship Id="rId3" Type="http://schemas.openxmlformats.org/officeDocument/2006/relationships/image" Target="../media/image31.jpeg"/><Relationship Id="rId7" Type="http://schemas.openxmlformats.org/officeDocument/2006/relationships/image" Target="../media/image13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 Id="rId9" Type="http://schemas.openxmlformats.org/officeDocument/2006/relationships/image" Target="../media/image135.png"/></Relationships>
</file>

<file path=ppt/slides/_rels/slide36.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39.png"/><Relationship Id="rId5" Type="http://schemas.openxmlformats.org/officeDocument/2006/relationships/image" Target="../media/image138.png"/><Relationship Id="rId4" Type="http://schemas.openxmlformats.org/officeDocument/2006/relationships/image" Target="../media/image137.emf"/></Relationships>
</file>

<file path=ppt/slides/_rels/slide37.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41.png"/></Relationships>
</file>

<file path=ppt/slides/_rels/slide38.xml.rels><?xml version="1.0" encoding="UTF-8" standalone="yes"?>
<Relationships xmlns="http://schemas.openxmlformats.org/package/2006/relationships"><Relationship Id="rId8" Type="http://schemas.openxmlformats.org/officeDocument/2006/relationships/image" Target="../media/image149.png"/><Relationship Id="rId3" Type="http://schemas.openxmlformats.org/officeDocument/2006/relationships/image" Target="../media/image144.png"/><Relationship Id="rId7" Type="http://schemas.openxmlformats.org/officeDocument/2006/relationships/image" Target="../media/image148.png"/><Relationship Id="rId12" Type="http://schemas.openxmlformats.org/officeDocument/2006/relationships/image" Target="../media/image153.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47.png"/><Relationship Id="rId11" Type="http://schemas.openxmlformats.org/officeDocument/2006/relationships/image" Target="../media/image152.png"/><Relationship Id="rId5" Type="http://schemas.openxmlformats.org/officeDocument/2006/relationships/image" Target="../media/image146.emf"/><Relationship Id="rId10" Type="http://schemas.openxmlformats.org/officeDocument/2006/relationships/image" Target="../media/image151.png"/><Relationship Id="rId4" Type="http://schemas.openxmlformats.org/officeDocument/2006/relationships/image" Target="../media/image145.emf"/><Relationship Id="rId9" Type="http://schemas.openxmlformats.org/officeDocument/2006/relationships/image" Target="../media/image150.png"/></Relationships>
</file>

<file path=ppt/slides/_rels/slide39.xml.rels><?xml version="1.0" encoding="UTF-8" standalone="yes"?>
<Relationships xmlns="http://schemas.openxmlformats.org/package/2006/relationships"><Relationship Id="rId8" Type="http://schemas.openxmlformats.org/officeDocument/2006/relationships/image" Target="../media/image159.png"/><Relationship Id="rId3" Type="http://schemas.openxmlformats.org/officeDocument/2006/relationships/image" Target="../media/image154.png"/><Relationship Id="rId7" Type="http://schemas.openxmlformats.org/officeDocument/2006/relationships/image" Target="../media/image158.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57.png"/><Relationship Id="rId11" Type="http://schemas.openxmlformats.org/officeDocument/2006/relationships/image" Target="../media/image162.png"/><Relationship Id="rId5" Type="http://schemas.openxmlformats.org/officeDocument/2006/relationships/image" Target="../media/image156.png"/><Relationship Id="rId10" Type="http://schemas.openxmlformats.org/officeDocument/2006/relationships/image" Target="../media/image161.png"/><Relationship Id="rId4" Type="http://schemas.openxmlformats.org/officeDocument/2006/relationships/image" Target="../media/image155.png"/><Relationship Id="rId9" Type="http://schemas.openxmlformats.org/officeDocument/2006/relationships/image" Target="../media/image160.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64.png"/></Relationships>
</file>

<file path=ppt/slides/_rels/slide4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65.png"/></Relationships>
</file>

<file path=ppt/slides/_rels/slide42.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68.png"/></Relationships>
</file>

<file path=ppt/slides/_rels/slide45.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70.png"/></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72.png"/><Relationship Id="rId4" Type="http://schemas.openxmlformats.org/officeDocument/2006/relationships/image" Target="../media/image171.png"/></Relationships>
</file>

<file path=ppt/slides/_rels/slide47.xml.rels><?xml version="1.0" encoding="UTF-8" standalone="yes"?>
<Relationships xmlns="http://schemas.openxmlformats.org/package/2006/relationships"><Relationship Id="rId8" Type="http://schemas.openxmlformats.org/officeDocument/2006/relationships/image" Target="../media/image178.png"/><Relationship Id="rId3" Type="http://schemas.openxmlformats.org/officeDocument/2006/relationships/image" Target="../media/image173.png"/><Relationship Id="rId7" Type="http://schemas.openxmlformats.org/officeDocument/2006/relationships/image" Target="../media/image177.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76.png"/><Relationship Id="rId5" Type="http://schemas.openxmlformats.org/officeDocument/2006/relationships/image" Target="../media/image175.png"/><Relationship Id="rId4" Type="http://schemas.openxmlformats.org/officeDocument/2006/relationships/image" Target="../media/image174.png"/></Relationships>
</file>

<file path=ppt/slides/_rels/slide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フリーフォーム 7"/>
          <p:cNvSpPr/>
          <p:nvPr/>
        </p:nvSpPr>
        <p:spPr>
          <a:xfrm rot="16200000" flipH="1">
            <a:off x="6865924" y="4902027"/>
            <a:ext cx="981899" cy="1613119"/>
          </a:xfrm>
          <a:custGeom>
            <a:avLst/>
            <a:gdLst>
              <a:gd name="connsiteX0" fmla="*/ 0 w 1129553"/>
              <a:gd name="connsiteY0" fmla="*/ 1842247 h 1855694"/>
              <a:gd name="connsiteX1" fmla="*/ 0 w 1129553"/>
              <a:gd name="connsiteY1" fmla="*/ 779930 h 1855694"/>
              <a:gd name="connsiteX2" fmla="*/ 564776 w 1129553"/>
              <a:gd name="connsiteY2" fmla="*/ 0 h 1855694"/>
              <a:gd name="connsiteX3" fmla="*/ 1129553 w 1129553"/>
              <a:gd name="connsiteY3" fmla="*/ 766483 h 1855694"/>
              <a:gd name="connsiteX4" fmla="*/ 1129553 w 1129553"/>
              <a:gd name="connsiteY4" fmla="*/ 1855694 h 1855694"/>
              <a:gd name="connsiteX5" fmla="*/ 578223 w 1129553"/>
              <a:gd name="connsiteY5" fmla="*/ 1183341 h 1855694"/>
              <a:gd name="connsiteX6" fmla="*/ 0 w 1129553"/>
              <a:gd name="connsiteY6" fmla="*/ 1842247 h 1855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9553" h="1855694">
                <a:moveTo>
                  <a:pt x="0" y="1842247"/>
                </a:moveTo>
                <a:lnTo>
                  <a:pt x="0" y="779930"/>
                </a:lnTo>
                <a:lnTo>
                  <a:pt x="564776" y="0"/>
                </a:lnTo>
                <a:lnTo>
                  <a:pt x="1129553" y="766483"/>
                </a:lnTo>
                <a:lnTo>
                  <a:pt x="1129553" y="1855694"/>
                </a:lnTo>
                <a:lnTo>
                  <a:pt x="578223" y="1183341"/>
                </a:lnTo>
                <a:lnTo>
                  <a:pt x="0" y="1842247"/>
                </a:lnTo>
                <a:close/>
              </a:path>
            </a:pathLst>
          </a:custGeom>
          <a:solidFill>
            <a:schemeClr val="accent6">
              <a:lumMod val="60000"/>
              <a:lumOff val="40000"/>
            </a:schemeClr>
          </a:solidFill>
          <a:ln>
            <a:noFill/>
          </a:ln>
          <a:scene3d>
            <a:camera prst="orthographicFront">
              <a:rot lat="0" lon="36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WordArt 3"/>
          <p:cNvSpPr>
            <a:spLocks noChangeArrowheads="1" noChangeShapeType="1" noTextEdit="1"/>
          </p:cNvSpPr>
          <p:nvPr/>
        </p:nvSpPr>
        <p:spPr bwMode="auto">
          <a:xfrm>
            <a:off x="6569440" y="3773207"/>
            <a:ext cx="1728192" cy="962314"/>
          </a:xfrm>
          <a:prstGeom prst="rect">
            <a:avLst/>
          </a:prstGeom>
        </p:spPr>
        <p:txBody>
          <a:bodyPr wrap="none" fromWordArt="1"/>
          <a:lstStyle/>
          <a:p>
            <a:r>
              <a:rPr lang="en-US" altLang="ja-JP" sz="6000" i="1" kern="10" dirty="0">
                <a:ln w="9525">
                  <a:solidFill>
                    <a:srgbClr val="000000"/>
                  </a:solidFill>
                  <a:round/>
                  <a:headEnd/>
                  <a:tailEnd/>
                </a:ln>
                <a:latin typeface="AR P丸ゴシック体E" panose="020F0900000000000000" pitchFamily="50" charset="-128"/>
                <a:ea typeface="AR P丸ゴシック体E" panose="020F0900000000000000" pitchFamily="50" charset="-128"/>
              </a:rPr>
              <a:t>2020</a:t>
            </a:r>
            <a:endParaRPr lang="ja-JP" altLang="en-US" sz="6000" i="1" kern="10" dirty="0">
              <a:ln w="9525">
                <a:solidFill>
                  <a:srgbClr val="000000"/>
                </a:solidFill>
                <a:round/>
                <a:headEnd/>
                <a:tailEnd/>
              </a:ln>
              <a:latin typeface="AR P丸ゴシック体E" panose="020F0900000000000000" pitchFamily="50" charset="-128"/>
              <a:ea typeface="AR P丸ゴシック体E" panose="020F0900000000000000" pitchFamily="50" charset="-128"/>
            </a:endParaRPr>
          </a:p>
        </p:txBody>
      </p:sp>
      <p:sp>
        <p:nvSpPr>
          <p:cNvPr id="10" name="フリーフォーム 9"/>
          <p:cNvSpPr/>
          <p:nvPr/>
        </p:nvSpPr>
        <p:spPr>
          <a:xfrm rot="16200000" flipH="1">
            <a:off x="4159320" y="4882912"/>
            <a:ext cx="981899" cy="1613119"/>
          </a:xfrm>
          <a:custGeom>
            <a:avLst/>
            <a:gdLst>
              <a:gd name="connsiteX0" fmla="*/ 0 w 1129553"/>
              <a:gd name="connsiteY0" fmla="*/ 1842247 h 1855694"/>
              <a:gd name="connsiteX1" fmla="*/ 0 w 1129553"/>
              <a:gd name="connsiteY1" fmla="*/ 779930 h 1855694"/>
              <a:gd name="connsiteX2" fmla="*/ 564776 w 1129553"/>
              <a:gd name="connsiteY2" fmla="*/ 0 h 1855694"/>
              <a:gd name="connsiteX3" fmla="*/ 1129553 w 1129553"/>
              <a:gd name="connsiteY3" fmla="*/ 766483 h 1855694"/>
              <a:gd name="connsiteX4" fmla="*/ 1129553 w 1129553"/>
              <a:gd name="connsiteY4" fmla="*/ 1855694 h 1855694"/>
              <a:gd name="connsiteX5" fmla="*/ 578223 w 1129553"/>
              <a:gd name="connsiteY5" fmla="*/ 1183341 h 1855694"/>
              <a:gd name="connsiteX6" fmla="*/ 0 w 1129553"/>
              <a:gd name="connsiteY6" fmla="*/ 1842247 h 1855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9553" h="1855694">
                <a:moveTo>
                  <a:pt x="0" y="1842247"/>
                </a:moveTo>
                <a:lnTo>
                  <a:pt x="0" y="779930"/>
                </a:lnTo>
                <a:lnTo>
                  <a:pt x="564776" y="0"/>
                </a:lnTo>
                <a:lnTo>
                  <a:pt x="1129553" y="766483"/>
                </a:lnTo>
                <a:lnTo>
                  <a:pt x="1129553" y="1855694"/>
                </a:lnTo>
                <a:lnTo>
                  <a:pt x="578223" y="1183341"/>
                </a:lnTo>
                <a:lnTo>
                  <a:pt x="0" y="1842247"/>
                </a:lnTo>
                <a:close/>
              </a:path>
            </a:pathLst>
          </a:custGeom>
          <a:solidFill>
            <a:schemeClr val="accent6">
              <a:lumMod val="60000"/>
              <a:lumOff val="40000"/>
            </a:schemeClr>
          </a:solidFill>
          <a:ln>
            <a:noFill/>
          </a:ln>
          <a:scene3d>
            <a:camera prst="orthographicFront">
              <a:rot lat="0" lon="36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フリーフォーム 10"/>
          <p:cNvSpPr/>
          <p:nvPr/>
        </p:nvSpPr>
        <p:spPr>
          <a:xfrm rot="16200000" flipH="1">
            <a:off x="1431226" y="4882912"/>
            <a:ext cx="981899" cy="1613119"/>
          </a:xfrm>
          <a:custGeom>
            <a:avLst/>
            <a:gdLst>
              <a:gd name="connsiteX0" fmla="*/ 0 w 1129553"/>
              <a:gd name="connsiteY0" fmla="*/ 1842247 h 1855694"/>
              <a:gd name="connsiteX1" fmla="*/ 0 w 1129553"/>
              <a:gd name="connsiteY1" fmla="*/ 779930 h 1855694"/>
              <a:gd name="connsiteX2" fmla="*/ 564776 w 1129553"/>
              <a:gd name="connsiteY2" fmla="*/ 0 h 1855694"/>
              <a:gd name="connsiteX3" fmla="*/ 1129553 w 1129553"/>
              <a:gd name="connsiteY3" fmla="*/ 766483 h 1855694"/>
              <a:gd name="connsiteX4" fmla="*/ 1129553 w 1129553"/>
              <a:gd name="connsiteY4" fmla="*/ 1855694 h 1855694"/>
              <a:gd name="connsiteX5" fmla="*/ 578223 w 1129553"/>
              <a:gd name="connsiteY5" fmla="*/ 1183341 h 1855694"/>
              <a:gd name="connsiteX6" fmla="*/ 0 w 1129553"/>
              <a:gd name="connsiteY6" fmla="*/ 1842247 h 1855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9553" h="1855694">
                <a:moveTo>
                  <a:pt x="0" y="1842247"/>
                </a:moveTo>
                <a:lnTo>
                  <a:pt x="0" y="779930"/>
                </a:lnTo>
                <a:lnTo>
                  <a:pt x="564776" y="0"/>
                </a:lnTo>
                <a:lnTo>
                  <a:pt x="1129553" y="766483"/>
                </a:lnTo>
                <a:lnTo>
                  <a:pt x="1129553" y="1855694"/>
                </a:lnTo>
                <a:lnTo>
                  <a:pt x="578223" y="1183341"/>
                </a:lnTo>
                <a:lnTo>
                  <a:pt x="0" y="1842247"/>
                </a:lnTo>
                <a:close/>
              </a:path>
            </a:pathLst>
          </a:custGeom>
          <a:solidFill>
            <a:schemeClr val="accent6">
              <a:lumMod val="60000"/>
              <a:lumOff val="40000"/>
            </a:schemeClr>
          </a:solidFill>
          <a:ln>
            <a:noFill/>
          </a:ln>
          <a:scene3d>
            <a:camera prst="orthographicFront">
              <a:rot lat="0" lon="36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WordArt 2"/>
          <p:cNvSpPr>
            <a:spLocks noChangeArrowheads="1" noChangeShapeType="1" noTextEdit="1"/>
          </p:cNvSpPr>
          <p:nvPr/>
        </p:nvSpPr>
        <p:spPr bwMode="ltGray">
          <a:xfrm>
            <a:off x="271763" y="1595295"/>
            <a:ext cx="4711903" cy="694289"/>
          </a:xfrm>
          <a:prstGeom prst="rect">
            <a:avLst/>
          </a:prstGeom>
        </p:spPr>
        <p:txBody>
          <a:bodyPr wrap="none" fromWordArt="1">
            <a:prstTxWarp prst="textArchUp">
              <a:avLst/>
            </a:prstTxWarp>
          </a:bodyPr>
          <a:lstStyle/>
          <a:p>
            <a:r>
              <a:rPr lang="ja-JP" altLang="en-US" sz="3600" b="1" kern="1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ea"/>
                <a:ea typeface="+mj-ea"/>
              </a:rPr>
              <a:t>中高生のための</a:t>
            </a:r>
            <a:endParaRPr lang="en-US" altLang="ja-JP" sz="3600" b="1" kern="1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ea"/>
              <a:ea typeface="+mj-ea"/>
            </a:endParaRP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14000" y="64800"/>
            <a:ext cx="938706" cy="2358957"/>
          </a:xfrm>
          <a:prstGeom prst="rect">
            <a:avLst/>
          </a:prstGeom>
        </p:spPr>
      </p:pic>
      <p:pic>
        <p:nvPicPr>
          <p:cNvPr id="4" name="図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91880" y="3921533"/>
            <a:ext cx="1968583" cy="1862460"/>
          </a:xfrm>
          <a:prstGeom prst="rect">
            <a:avLst/>
          </a:prstGeom>
        </p:spPr>
      </p:pic>
      <p:sp>
        <p:nvSpPr>
          <p:cNvPr id="2" name="下カーブ リボン 1"/>
          <p:cNvSpPr/>
          <p:nvPr/>
        </p:nvSpPr>
        <p:spPr>
          <a:xfrm>
            <a:off x="395536" y="2132856"/>
            <a:ext cx="8496944" cy="1656184"/>
          </a:xfrm>
          <a:prstGeom prst="ellipseRibbon">
            <a:avLst>
              <a:gd name="adj1" fmla="val 18413"/>
              <a:gd name="adj2" fmla="val 75000"/>
              <a:gd name="adj3" fmla="val 13607"/>
            </a:avLst>
          </a:prstGeom>
          <a:solidFill>
            <a:srgbClr val="EFBEAF"/>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タイトル 13"/>
          <p:cNvSpPr>
            <a:spLocks noGrp="1"/>
          </p:cNvSpPr>
          <p:nvPr>
            <p:ph type="ctrTitle"/>
          </p:nvPr>
        </p:nvSpPr>
        <p:spPr bwMode="gray">
          <a:xfrm>
            <a:off x="1547664" y="2453136"/>
            <a:ext cx="6120680" cy="1113436"/>
          </a:xfrm>
        </p:spPr>
        <p:txBody>
          <a:bodyPr>
            <a:prstTxWarp prst="textDeflateTop">
              <a:avLst>
                <a:gd name="adj" fmla="val 20659"/>
              </a:avLst>
            </a:prstTxWarp>
          </a:bodyPr>
          <a:lstStyle/>
          <a:p>
            <a:r>
              <a:rPr kumimoji="1" lang="ja-JP" alt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76200" dir="5400000" algn="ctr" rotWithShape="0">
                    <a:schemeClr val="tx1">
                      <a:alpha val="50000"/>
                    </a:schemeClr>
                  </a:outerShdw>
                </a:effectLst>
              </a:rPr>
              <a:t>自転車の交通事故防止</a:t>
            </a:r>
          </a:p>
        </p:txBody>
      </p:sp>
      <p:sp>
        <p:nvSpPr>
          <p:cNvPr id="12" name="WordArt 3"/>
          <p:cNvSpPr>
            <a:spLocks noChangeArrowheads="1" noChangeShapeType="1" noTextEdit="1"/>
          </p:cNvSpPr>
          <p:nvPr/>
        </p:nvSpPr>
        <p:spPr bwMode="auto">
          <a:xfrm>
            <a:off x="4350774" y="6209800"/>
            <a:ext cx="4382149" cy="454937"/>
          </a:xfrm>
          <a:prstGeom prst="rect">
            <a:avLst/>
          </a:prstGeom>
        </p:spPr>
        <p:txBody>
          <a:bodyPr wrap="none" fromWordArt="1">
            <a:prstTxWarp prst="textPlain">
              <a:avLst>
                <a:gd name="adj" fmla="val 50000"/>
              </a:avLst>
            </a:prstTxWarp>
          </a:bodyPr>
          <a:lstStyle/>
          <a:p>
            <a:r>
              <a:rPr lang="ja-JP" altLang="en-US" sz="3600" kern="10">
                <a:ln w="9525">
                  <a:solidFill>
                    <a:srgbClr val="000000"/>
                  </a:solidFill>
                  <a:round/>
                  <a:headEnd/>
                  <a:tailEnd/>
                </a:ln>
                <a:latin typeface="+mj-ea"/>
                <a:ea typeface="+mj-ea"/>
              </a:rPr>
              <a:t>大阪府警察本部　自転車対策室</a:t>
            </a:r>
          </a:p>
        </p:txBody>
      </p:sp>
    </p:spTree>
    <p:extLst>
      <p:ext uri="{BB962C8B-B14F-4D97-AF65-F5344CB8AC3E}">
        <p14:creationId xmlns:p14="http://schemas.microsoft.com/office/powerpoint/2010/main" val="63355009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吹き出し 15"/>
          <p:cNvSpPr/>
          <p:nvPr/>
        </p:nvSpPr>
        <p:spPr>
          <a:xfrm>
            <a:off x="251520" y="5229199"/>
            <a:ext cx="7077361" cy="1584000"/>
          </a:xfrm>
          <a:prstGeom prst="wedgeRoundRectCallout">
            <a:avLst>
              <a:gd name="adj1" fmla="val 56270"/>
              <a:gd name="adj2" fmla="val 1277"/>
              <a:gd name="adj3" fmla="val 16667"/>
            </a:avLst>
          </a:prstGeom>
          <a:solidFill>
            <a:schemeClr val="accent6">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ja-JP" altLang="en-US" sz="2800" dirty="0">
              <a:solidFill>
                <a:schemeClr val="tx1"/>
              </a:solidFill>
              <a:latin typeface="+mj-ea"/>
              <a:ea typeface="+mj-ea"/>
            </a:endParaRPr>
          </a:p>
        </p:txBody>
      </p:sp>
      <p:sp>
        <p:nvSpPr>
          <p:cNvPr id="17" name="タイトル 23"/>
          <p:cNvSpPr txBox="1">
            <a:spLocks/>
          </p:cNvSpPr>
          <p:nvPr/>
        </p:nvSpPr>
        <p:spPr>
          <a:xfrm>
            <a:off x="503040" y="188640"/>
            <a:ext cx="8640960" cy="64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vert="horz" lIns="91440" tIns="45720" rIns="91440" bIns="45720" rtlCol="0" anchor="b" anchorCtr="0">
            <a:noAutofit/>
          </a:bodyPr>
          <a:lstStyle>
            <a:lvl1pPr algn="l" defTabSz="914400" rtl="0" eaLnBrk="1" latinLnBrk="0" hangingPunct="1">
              <a:spcBef>
                <a:spcPct val="0"/>
              </a:spcBef>
              <a:buNone/>
              <a:defRPr kumimoji="1" sz="4000" b="1" kern="1200" cap="all">
                <a:solidFill>
                  <a:schemeClr val="tx1"/>
                </a:solidFill>
                <a:effectLst>
                  <a:outerShdw blurRad="50800" dist="38100" algn="l" rotWithShape="0">
                    <a:prstClr val="black">
                      <a:alpha val="40000"/>
                    </a:prstClr>
                  </a:outerShdw>
                </a:effectLst>
                <a:latin typeface="+mj-lt"/>
                <a:ea typeface="+mj-ea"/>
                <a:cs typeface="+mj-cs"/>
              </a:defRPr>
            </a:lvl1pPr>
          </a:lstStyle>
          <a:p>
            <a:r>
              <a:rPr lang="ja-JP" altLang="en-US" sz="2400" dirty="0">
                <a:effectLst>
                  <a:outerShdw blurRad="38100" dist="38100" dir="2700000" algn="tl">
                    <a:srgbClr val="000000">
                      <a:alpha val="43137"/>
                    </a:srgbClr>
                  </a:outerShdw>
                </a:effectLst>
              </a:rPr>
              <a:t>●学年別時間別の自転車乗用中の負傷者数（２０１９年中）</a:t>
            </a:r>
            <a:r>
              <a:rPr lang="ja-JP" altLang="en-US" sz="2400" dirty="0"/>
              <a:t>　　　　　</a:t>
            </a:r>
          </a:p>
        </p:txBody>
      </p:sp>
      <p:graphicFrame>
        <p:nvGraphicFramePr>
          <p:cNvPr id="5" name="コンテンツ プレースホルダー 4"/>
          <p:cNvGraphicFramePr>
            <a:graphicFrameLocks noGrp="1"/>
          </p:cNvGraphicFramePr>
          <p:nvPr>
            <p:ph/>
            <p:extLst>
              <p:ext uri="{D42A27DB-BD31-4B8C-83A1-F6EECF244321}">
                <p14:modId xmlns:p14="http://schemas.microsoft.com/office/powerpoint/2010/main" val="332668774"/>
              </p:ext>
            </p:extLst>
          </p:nvPr>
        </p:nvGraphicFramePr>
        <p:xfrm>
          <a:off x="107504" y="692696"/>
          <a:ext cx="8889328" cy="4464496"/>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グループ化 8"/>
          <p:cNvGrpSpPr/>
          <p:nvPr/>
        </p:nvGrpSpPr>
        <p:grpSpPr>
          <a:xfrm>
            <a:off x="2058089" y="1265334"/>
            <a:ext cx="4325471" cy="1476713"/>
            <a:chOff x="1728134" y="1265334"/>
            <a:chExt cx="4325471" cy="1476713"/>
          </a:xfrm>
        </p:grpSpPr>
        <p:sp>
          <p:nvSpPr>
            <p:cNvPr id="6" name="テキスト ボックス 5"/>
            <p:cNvSpPr txBox="1"/>
            <p:nvPr/>
          </p:nvSpPr>
          <p:spPr>
            <a:xfrm>
              <a:off x="2513853" y="1275368"/>
              <a:ext cx="3539752" cy="4001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kumimoji="1" lang="ja-JP" altLang="en-US" sz="2000" b="1" dirty="0">
                  <a:solidFill>
                    <a:srgbClr val="FF0000"/>
                  </a:solidFill>
                  <a:latin typeface="ＭＳ ゴシック" panose="020B0609070205080204" pitchFamily="49" charset="-128"/>
                  <a:ea typeface="ＭＳ ゴシック" panose="020B0609070205080204" pitchFamily="49" charset="-128"/>
                </a:rPr>
                <a:t>特に高校１年生は、要注意！</a:t>
              </a:r>
            </a:p>
          </p:txBody>
        </p:sp>
        <p:sp>
          <p:nvSpPr>
            <p:cNvPr id="8" name="下矢印 7"/>
            <p:cNvSpPr/>
            <p:nvPr/>
          </p:nvSpPr>
          <p:spPr>
            <a:xfrm rot="5709232">
              <a:off x="2002475" y="990993"/>
              <a:ext cx="163061" cy="711744"/>
            </a:xfrm>
            <a:prstGeom prst="downArrow">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下矢印 17"/>
            <p:cNvSpPr/>
            <p:nvPr/>
          </p:nvSpPr>
          <p:spPr>
            <a:xfrm>
              <a:off x="4818109" y="1795709"/>
              <a:ext cx="163061" cy="946338"/>
            </a:xfrm>
            <a:prstGeom prst="downArrow">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 name="テキスト ボックス 2"/>
          <p:cNvSpPr txBox="1"/>
          <p:nvPr/>
        </p:nvSpPr>
        <p:spPr>
          <a:xfrm>
            <a:off x="395536" y="5446956"/>
            <a:ext cx="6696744" cy="1285342"/>
          </a:xfrm>
          <a:prstGeom prst="rect">
            <a:avLst/>
          </a:prstGeom>
          <a:noFill/>
          <a:ln>
            <a:noFill/>
          </a:ln>
        </p:spPr>
        <p:txBody>
          <a:bodyPr wrap="none" rtlCol="0" anchor="b" anchorCtr="0">
            <a:prstTxWarp prst="textPlain">
              <a:avLst/>
            </a:prstTxWarp>
            <a:normAutofit/>
          </a:bodyPr>
          <a:lstStyle/>
          <a:p>
            <a:pPr>
              <a:lnSpc>
                <a:spcPct val="150000"/>
              </a:lnSpc>
            </a:pPr>
            <a:r>
              <a:rPr lang="ja-JP" altLang="en-US" sz="1000" dirty="0">
                <a:latin typeface="+mj-ea"/>
              </a:rPr>
              <a:t>中学生は、</a:t>
            </a:r>
            <a:r>
              <a:rPr lang="ja-JP" altLang="en-US" sz="1000" dirty="0" smtClean="0">
                <a:latin typeface="+mj-ea"/>
              </a:rPr>
              <a:t>１６～１８時台に</a:t>
            </a:r>
            <a:endParaRPr lang="en-US" altLang="ja-JP" sz="1000" dirty="0">
              <a:latin typeface="+mj-ea"/>
            </a:endParaRPr>
          </a:p>
          <a:p>
            <a:pPr>
              <a:lnSpc>
                <a:spcPct val="150000"/>
              </a:lnSpc>
            </a:pPr>
            <a:r>
              <a:rPr lang="ja-JP" altLang="en-US" sz="1000" dirty="0">
                <a:latin typeface="+mj-ea"/>
              </a:rPr>
              <a:t>高校生は、通学時間帯</a:t>
            </a:r>
            <a:r>
              <a:rPr lang="ja-JP" altLang="en-US" sz="1000" dirty="0" smtClean="0">
                <a:latin typeface="+mj-ea"/>
              </a:rPr>
              <a:t>の７～８時台が</a:t>
            </a:r>
            <a:endParaRPr lang="en-US" altLang="ja-JP" sz="1000" dirty="0">
              <a:latin typeface="+mj-ea"/>
            </a:endParaRPr>
          </a:p>
          <a:p>
            <a:pPr>
              <a:lnSpc>
                <a:spcPct val="150000"/>
              </a:lnSpc>
            </a:pPr>
            <a:r>
              <a:rPr lang="ja-JP" altLang="en-US" sz="1000" dirty="0">
                <a:latin typeface="+mj-ea"/>
              </a:rPr>
              <a:t>最も多く交通事故が発生しています。</a:t>
            </a:r>
          </a:p>
        </p:txBody>
      </p:sp>
      <p:pic>
        <p:nvPicPr>
          <p:cNvPr id="4" name="図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96336" y="5229199"/>
            <a:ext cx="1340413" cy="1419261"/>
          </a:xfrm>
          <a:prstGeom prst="rect">
            <a:avLst/>
          </a:prstGeom>
        </p:spPr>
      </p:pic>
      <p:sp>
        <p:nvSpPr>
          <p:cNvPr id="2" name="テキスト ボックス 1">
            <a:extLst>
              <a:ext uri="{FF2B5EF4-FFF2-40B4-BE49-F238E27FC236}">
                <a16:creationId xmlns:a16="http://schemas.microsoft.com/office/drawing/2014/main" id="{32F0F15C-4E71-449F-B9AD-1D592017F2C2}"/>
              </a:ext>
            </a:extLst>
          </p:cNvPr>
          <p:cNvSpPr txBox="1"/>
          <p:nvPr/>
        </p:nvSpPr>
        <p:spPr bwMode="white">
          <a:xfrm>
            <a:off x="-85451" y="697582"/>
            <a:ext cx="576064" cy="288032"/>
          </a:xfrm>
          <a:prstGeom prst="rect">
            <a:avLst/>
          </a:prstGeom>
          <a:noFill/>
          <a:ln>
            <a:noFill/>
          </a:ln>
        </p:spPr>
        <p:txBody>
          <a:bodyPr vert="horz" wrap="square" lIns="91440" tIns="45720" rIns="91440" bIns="45720" rtlCol="0" anchor="ctr">
            <a:noAutofit/>
          </a:bodyPr>
          <a:lstStyle/>
          <a:p>
            <a:pPr algn="l">
              <a:lnSpc>
                <a:spcPct val="150000"/>
              </a:lnSpc>
            </a:pPr>
            <a:r>
              <a:rPr kumimoji="1" lang="ja-JP" altLang="en-US" sz="1400" dirty="0">
                <a:latin typeface="+mn-ea"/>
                <a:ea typeface="+mn-ea"/>
              </a:rPr>
              <a:t>（人）</a:t>
            </a:r>
            <a:endParaRPr kumimoji="1" lang="ja-JP" altLang="en-US" dirty="0">
              <a:latin typeface="+mn-ea"/>
              <a:ea typeface="+mn-ea"/>
            </a:endParaRPr>
          </a:p>
        </p:txBody>
      </p:sp>
    </p:spTree>
    <p:extLst>
      <p:ext uri="{BB962C8B-B14F-4D97-AF65-F5344CB8AC3E}">
        <p14:creationId xmlns:p14="http://schemas.microsoft.com/office/powerpoint/2010/main" val="1112274239"/>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left)">
                                      <p:cBhvr>
                                        <p:cTn id="7" dur="500"/>
                                        <p:tgtEl>
                                          <p:spTgt spid="5">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11" dur="500"/>
                                        <p:tgtEl>
                                          <p:spTgt spid="5">
                                            <p:graphicEl>
                                              <a:chart seriesIdx="0" categoryIdx="-4" bldStep="series"/>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5" dur="500"/>
                                        <p:tgtEl>
                                          <p:spTgt spid="5">
                                            <p:graphicEl>
                                              <a:chart seriesIdx="1" categoryIdx="-4" bldStep="series"/>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9" dur="500"/>
                                        <p:tgtEl>
                                          <p:spTgt spid="5">
                                            <p:graphicEl>
                                              <a:chart seriesIdx="2" categoryIdx="-4" bldStep="series"/>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23" dur="500"/>
                                        <p:tgtEl>
                                          <p:spTgt spid="5">
                                            <p:graphicEl>
                                              <a:chart seriesIdx="3" categoryIdx="-4" bldStep="series"/>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
                                            <p:graphicEl>
                                              <a:chart seriesIdx="4" categoryIdx="-4" bldStep="series"/>
                                            </p:graphicEl>
                                          </p:spTgt>
                                        </p:tgtEl>
                                        <p:attrNameLst>
                                          <p:attrName>style.visibility</p:attrName>
                                        </p:attrNameLst>
                                      </p:cBhvr>
                                      <p:to>
                                        <p:strVal val="visible"/>
                                      </p:to>
                                    </p:set>
                                    <p:animEffect transition="in" filter="wipe(left)">
                                      <p:cBhvr>
                                        <p:cTn id="27" dur="500"/>
                                        <p:tgtEl>
                                          <p:spTgt spid="5">
                                            <p:graphicEl>
                                              <a:chart seriesIdx="4" categoryIdx="-4" bldStep="series"/>
                                            </p:graphic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5">
                                            <p:graphicEl>
                                              <a:chart seriesIdx="5" categoryIdx="-4" bldStep="series"/>
                                            </p:graphicEl>
                                          </p:spTgt>
                                        </p:tgtEl>
                                        <p:attrNameLst>
                                          <p:attrName>style.visibility</p:attrName>
                                        </p:attrNameLst>
                                      </p:cBhvr>
                                      <p:to>
                                        <p:strVal val="visible"/>
                                      </p:to>
                                    </p:set>
                                    <p:animEffect transition="in" filter="wipe(left)">
                                      <p:cBhvr>
                                        <p:cTn id="31" dur="500"/>
                                        <p:tgtEl>
                                          <p:spTgt spid="5">
                                            <p:graphicEl>
                                              <a:chart seriesIdx="5" categoryIdx="-4" bldStep="series"/>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right)">
                                      <p:cBhvr>
                                        <p:cTn id="36" dur="500"/>
                                        <p:tgtEl>
                                          <p:spTgt spid="16"/>
                                        </p:tgtEl>
                                      </p:cBhvr>
                                    </p:animEffect>
                                  </p:childTnLst>
                                </p:cTn>
                              </p:par>
                            </p:childTnLst>
                          </p:cTn>
                        </p:par>
                        <p:par>
                          <p:cTn id="37" fill="hold">
                            <p:stCondLst>
                              <p:cond delay="500"/>
                            </p:stCondLst>
                            <p:childTnLst>
                              <p:par>
                                <p:cTn id="38" presetID="53" presetClass="entr" presetSubtype="16"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childTnLst>
                          </p:cTn>
                        </p:par>
                        <p:par>
                          <p:cTn id="43" fill="hold">
                            <p:stCondLst>
                              <p:cond delay="1000"/>
                            </p:stCondLst>
                            <p:childTnLst>
                              <p:par>
                                <p:cTn id="44" presetID="32" presetClass="emph" presetSubtype="0" fill="hold" nodeType="afterEffect">
                                  <p:stCondLst>
                                    <p:cond delay="0"/>
                                  </p:stCondLst>
                                  <p:childTnLst>
                                    <p:animRot by="120000">
                                      <p:cBhvr>
                                        <p:cTn id="45" dur="100" fill="hold">
                                          <p:stCondLst>
                                            <p:cond delay="0"/>
                                          </p:stCondLst>
                                        </p:cTn>
                                        <p:tgtEl>
                                          <p:spTgt spid="9"/>
                                        </p:tgtEl>
                                        <p:attrNameLst>
                                          <p:attrName>r</p:attrName>
                                        </p:attrNameLst>
                                      </p:cBhvr>
                                    </p:animRot>
                                    <p:animRot by="-240000">
                                      <p:cBhvr>
                                        <p:cTn id="46" dur="200" fill="hold">
                                          <p:stCondLst>
                                            <p:cond delay="200"/>
                                          </p:stCondLst>
                                        </p:cTn>
                                        <p:tgtEl>
                                          <p:spTgt spid="9"/>
                                        </p:tgtEl>
                                        <p:attrNameLst>
                                          <p:attrName>r</p:attrName>
                                        </p:attrNameLst>
                                      </p:cBhvr>
                                    </p:animRot>
                                    <p:animRot by="240000">
                                      <p:cBhvr>
                                        <p:cTn id="47" dur="200" fill="hold">
                                          <p:stCondLst>
                                            <p:cond delay="400"/>
                                          </p:stCondLst>
                                        </p:cTn>
                                        <p:tgtEl>
                                          <p:spTgt spid="9"/>
                                        </p:tgtEl>
                                        <p:attrNameLst>
                                          <p:attrName>r</p:attrName>
                                        </p:attrNameLst>
                                      </p:cBhvr>
                                    </p:animRot>
                                    <p:animRot by="-240000">
                                      <p:cBhvr>
                                        <p:cTn id="48" dur="200" fill="hold">
                                          <p:stCondLst>
                                            <p:cond delay="600"/>
                                          </p:stCondLst>
                                        </p:cTn>
                                        <p:tgtEl>
                                          <p:spTgt spid="9"/>
                                        </p:tgtEl>
                                        <p:attrNameLst>
                                          <p:attrName>r</p:attrName>
                                        </p:attrNameLst>
                                      </p:cBhvr>
                                    </p:animRot>
                                    <p:animRot by="120000">
                                      <p:cBhvr>
                                        <p:cTn id="49"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Graphic spid="5" grpId="0" uiExpand="1">
        <p:bldSub>
          <a:bldChart bld="series"/>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星 32 11"/>
          <p:cNvSpPr/>
          <p:nvPr/>
        </p:nvSpPr>
        <p:spPr>
          <a:xfrm>
            <a:off x="827584" y="4437112"/>
            <a:ext cx="8316416" cy="2304256"/>
          </a:xfrm>
          <a:prstGeom prst="star32">
            <a:avLst/>
          </a:prstGeom>
          <a:solidFill>
            <a:srgbClr val="FFFF6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aphicFrame>
        <p:nvGraphicFramePr>
          <p:cNvPr id="3" name="グラフ 2"/>
          <p:cNvGraphicFramePr>
            <a:graphicFrameLocks/>
          </p:cNvGraphicFramePr>
          <p:nvPr>
            <p:extLst>
              <p:ext uri="{D42A27DB-BD31-4B8C-83A1-F6EECF244321}">
                <p14:modId xmlns:p14="http://schemas.microsoft.com/office/powerpoint/2010/main" val="1047539553"/>
              </p:ext>
            </p:extLst>
          </p:nvPr>
        </p:nvGraphicFramePr>
        <p:xfrm>
          <a:off x="-1932633" y="7677472"/>
          <a:ext cx="45719" cy="1808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グラフ 16"/>
          <p:cNvGraphicFramePr/>
          <p:nvPr>
            <p:extLst>
              <p:ext uri="{D42A27DB-BD31-4B8C-83A1-F6EECF244321}">
                <p14:modId xmlns:p14="http://schemas.microsoft.com/office/powerpoint/2010/main" val="3222596822"/>
              </p:ext>
            </p:extLst>
          </p:nvPr>
        </p:nvGraphicFramePr>
        <p:xfrm>
          <a:off x="301980" y="864476"/>
          <a:ext cx="8424936" cy="3600400"/>
        </p:xfrm>
        <a:graphic>
          <a:graphicData uri="http://schemas.openxmlformats.org/drawingml/2006/chart">
            <c:chart xmlns:c="http://schemas.openxmlformats.org/drawingml/2006/chart" xmlns:r="http://schemas.openxmlformats.org/officeDocument/2006/relationships" r:id="rId4"/>
          </a:graphicData>
        </a:graphic>
      </p:graphicFrame>
      <p:sp>
        <p:nvSpPr>
          <p:cNvPr id="18" name="正方形/長方形 17"/>
          <p:cNvSpPr/>
          <p:nvPr/>
        </p:nvSpPr>
        <p:spPr>
          <a:xfrm>
            <a:off x="1098128" y="1288505"/>
            <a:ext cx="3416320" cy="369332"/>
          </a:xfrm>
          <a:prstGeom prst="rect">
            <a:avLst/>
          </a:prstGeom>
        </p:spPr>
        <p:txBody>
          <a:bodyPr wrap="none">
            <a:spAutoFit/>
          </a:bodyPr>
          <a:lstStyle/>
          <a:p>
            <a:r>
              <a:rPr lang="en-US" altLang="ja-JP" dirty="0">
                <a:latin typeface="+mn-ea"/>
              </a:rPr>
              <a:t>※</a:t>
            </a:r>
            <a:r>
              <a:rPr lang="ja-JP" altLang="en-US" dirty="0">
                <a:latin typeface="+mn-ea"/>
              </a:rPr>
              <a:t>中高生の自転車乗用中の人数</a:t>
            </a:r>
          </a:p>
        </p:txBody>
      </p:sp>
      <p:sp>
        <p:nvSpPr>
          <p:cNvPr id="9" name="テキスト ボックス 8"/>
          <p:cNvSpPr txBox="1"/>
          <p:nvPr/>
        </p:nvSpPr>
        <p:spPr>
          <a:xfrm>
            <a:off x="504000" y="187200"/>
            <a:ext cx="8640000" cy="64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dk1"/>
          </a:lnRef>
          <a:fillRef idx="1">
            <a:schemeClr val="lt1"/>
          </a:fillRef>
          <a:effectRef idx="0">
            <a:schemeClr val="dk1"/>
          </a:effectRef>
          <a:fontRef idx="minor">
            <a:schemeClr val="dk1"/>
          </a:fontRef>
        </p:style>
        <p:txBody>
          <a:bodyPr wrap="square" rtlCol="0" anchor="b" anchorCtr="0">
            <a:normAutofit/>
          </a:bodyPr>
          <a:lstStyle/>
          <a:p>
            <a:r>
              <a:rPr lang="ja-JP" altLang="en-US" sz="2400" dirty="0">
                <a:ln w="12700">
                  <a:solidFill>
                    <a:schemeClr val="tx2">
                      <a:satMod val="155000"/>
                    </a:schemeClr>
                  </a:solidFill>
                  <a:prstDash val="solid"/>
                </a:ln>
                <a:solidFill>
                  <a:sysClr val="windowText" lastClr="000000"/>
                </a:solidFill>
                <a:latin typeface="+mj-ea"/>
                <a:ea typeface="+mj-ea"/>
              </a:rPr>
              <a:t>●中高生の自転車事故の特徴（２０１９年中</a:t>
            </a:r>
            <a:r>
              <a:rPr lang="en-US" altLang="ja-JP" sz="2400" dirty="0">
                <a:ln w="12700">
                  <a:solidFill>
                    <a:schemeClr val="tx2">
                      <a:satMod val="155000"/>
                    </a:schemeClr>
                  </a:solidFill>
                  <a:prstDash val="solid"/>
                </a:ln>
                <a:solidFill>
                  <a:sysClr val="windowText" lastClr="000000"/>
                </a:solidFill>
                <a:latin typeface="+mj-ea"/>
                <a:ea typeface="+mj-ea"/>
              </a:rPr>
              <a:t>)</a:t>
            </a:r>
            <a:endParaRPr kumimoji="1" lang="ja-JP" altLang="en-US" sz="2400" dirty="0">
              <a:solidFill>
                <a:schemeClr val="tx1"/>
              </a:solidFill>
              <a:latin typeface="+mj-ea"/>
              <a:ea typeface="+mj-ea"/>
            </a:endParaRPr>
          </a:p>
        </p:txBody>
      </p:sp>
      <p:sp>
        <p:nvSpPr>
          <p:cNvPr id="5" name="テキスト ボックス 4"/>
          <p:cNvSpPr txBox="1"/>
          <p:nvPr/>
        </p:nvSpPr>
        <p:spPr>
          <a:xfrm>
            <a:off x="1619672" y="5004942"/>
            <a:ext cx="7056784" cy="1168595"/>
          </a:xfrm>
          <a:prstGeom prst="rect">
            <a:avLst/>
          </a:prstGeom>
          <a:noFill/>
          <a:ln>
            <a:noFill/>
          </a:ln>
        </p:spPr>
        <p:txBody>
          <a:bodyPr wrap="none" rtlCol="0" anchor="b" anchorCtr="0">
            <a:prstTxWarp prst="textPlain">
              <a:avLst/>
            </a:prstTxWarp>
            <a:normAutofit/>
          </a:bodyPr>
          <a:lstStyle/>
          <a:p>
            <a:pPr algn="ctr">
              <a:lnSpc>
                <a:spcPct val="150000"/>
              </a:lnSpc>
            </a:pPr>
            <a:r>
              <a:rPr lang="ja-JP" altLang="en-US" sz="1000" dirty="0">
                <a:solidFill>
                  <a:srgbClr val="002060"/>
                </a:solidFill>
                <a:latin typeface="ＭＳ ゴシック" panose="020B0609070205080204" pitchFamily="49" charset="-128"/>
                <a:ea typeface="ＭＳ ゴシック" panose="020B0609070205080204" pitchFamily="49" charset="-128"/>
              </a:rPr>
              <a:t>中高生が自転車事故を起こした場合に、中高生の自転車の</a:t>
            </a:r>
            <a:r>
              <a:rPr lang="ja-JP" altLang="en-US" sz="1000" dirty="0">
                <a:solidFill>
                  <a:srgbClr val="FF0000"/>
                </a:solidFill>
                <a:latin typeface="ＭＳ ゴシック" panose="020B0609070205080204" pitchFamily="49" charset="-128"/>
                <a:ea typeface="ＭＳ ゴシック" panose="020B0609070205080204" pitchFamily="49" charset="-128"/>
              </a:rPr>
              <a:t>約８割</a:t>
            </a:r>
            <a:r>
              <a:rPr lang="ja-JP" altLang="en-US" sz="1000" dirty="0">
                <a:solidFill>
                  <a:srgbClr val="002060"/>
                </a:solidFill>
                <a:latin typeface="ＭＳ ゴシック" panose="020B0609070205080204" pitchFamily="49" charset="-128"/>
                <a:ea typeface="ＭＳ ゴシック" panose="020B0609070205080204" pitchFamily="49" charset="-128"/>
              </a:rPr>
              <a:t>に</a:t>
            </a:r>
            <a:endParaRPr lang="en-US" altLang="ja-JP" sz="1000" dirty="0">
              <a:solidFill>
                <a:srgbClr val="002060"/>
              </a:solidFill>
              <a:latin typeface="ＭＳ ゴシック" panose="020B0609070205080204" pitchFamily="49" charset="-128"/>
              <a:ea typeface="ＭＳ ゴシック" panose="020B0609070205080204" pitchFamily="49" charset="-128"/>
            </a:endParaRPr>
          </a:p>
          <a:p>
            <a:pPr algn="ctr">
              <a:lnSpc>
                <a:spcPct val="150000"/>
              </a:lnSpc>
            </a:pPr>
            <a:r>
              <a:rPr lang="ja-JP" altLang="en-US" sz="1000" dirty="0">
                <a:solidFill>
                  <a:srgbClr val="002060"/>
                </a:solidFill>
                <a:latin typeface="ＭＳ ゴシック" panose="020B0609070205080204" pitchFamily="49" charset="-128"/>
                <a:ea typeface="ＭＳ ゴシック" panose="020B0609070205080204" pitchFamily="49" charset="-128"/>
              </a:rPr>
              <a:t>何らかの</a:t>
            </a:r>
            <a:r>
              <a:rPr lang="ja-JP" altLang="en-US" sz="1000" dirty="0">
                <a:solidFill>
                  <a:srgbClr val="FF0000"/>
                </a:solidFill>
                <a:latin typeface="ＭＳ ゴシック" panose="020B0609070205080204" pitchFamily="49" charset="-128"/>
                <a:ea typeface="ＭＳ ゴシック" panose="020B0609070205080204" pitchFamily="49" charset="-128"/>
              </a:rPr>
              <a:t>違反</a:t>
            </a:r>
            <a:r>
              <a:rPr lang="ja-JP" altLang="en-US" sz="1000" dirty="0">
                <a:solidFill>
                  <a:srgbClr val="002060"/>
                </a:solidFill>
                <a:latin typeface="ＭＳ ゴシック" panose="020B0609070205080204" pitchFamily="49" charset="-128"/>
                <a:ea typeface="ＭＳ ゴシック" panose="020B0609070205080204" pitchFamily="49" charset="-128"/>
              </a:rPr>
              <a:t>があり、その多くは、安全不確認等の</a:t>
            </a:r>
            <a:r>
              <a:rPr lang="ja-JP" altLang="en-US" sz="1000" dirty="0">
                <a:solidFill>
                  <a:srgbClr val="FF0000"/>
                </a:solidFill>
                <a:latin typeface="ＭＳ ゴシック" panose="020B0609070205080204" pitchFamily="49" charset="-128"/>
                <a:ea typeface="ＭＳ ゴシック" panose="020B0609070205080204" pitchFamily="49" charset="-128"/>
              </a:rPr>
              <a:t>安全運転義務違反</a:t>
            </a:r>
            <a:r>
              <a:rPr lang="ja-JP" altLang="en-US" sz="1000" dirty="0">
                <a:solidFill>
                  <a:srgbClr val="002060"/>
                </a:solidFill>
                <a:latin typeface="ＭＳ ゴシック" panose="020B0609070205080204" pitchFamily="49" charset="-128"/>
                <a:ea typeface="ＭＳ ゴシック" panose="020B0609070205080204" pitchFamily="49" charset="-128"/>
              </a:rPr>
              <a:t>です。</a:t>
            </a:r>
          </a:p>
        </p:txBody>
      </p:sp>
      <p:pic>
        <p:nvPicPr>
          <p:cNvPr id="2" name="図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flipH="1">
            <a:off x="262477" y="4990285"/>
            <a:ext cx="1130214" cy="1480969"/>
          </a:xfrm>
          <a:prstGeom prst="rect">
            <a:avLst/>
          </a:prstGeom>
        </p:spPr>
      </p:pic>
    </p:spTree>
    <p:extLst>
      <p:ext uri="{BB962C8B-B14F-4D97-AF65-F5344CB8AC3E}">
        <p14:creationId xmlns:p14="http://schemas.microsoft.com/office/powerpoint/2010/main" val="9700544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graphicEl>
                                              <a:chart seriesIdx="-3" categoryIdx="-3" bldStep="gridLegend"/>
                                            </p:graphicEl>
                                          </p:spTgt>
                                        </p:tgtEl>
                                        <p:attrNameLst>
                                          <p:attrName>style.visibility</p:attrName>
                                        </p:attrNameLst>
                                      </p:cBhvr>
                                      <p:to>
                                        <p:strVal val="visible"/>
                                      </p:to>
                                    </p:set>
                                    <p:animEffect transition="in" filter="fade">
                                      <p:cBhvr>
                                        <p:cTn id="7" dur="200"/>
                                        <p:tgtEl>
                                          <p:spTgt spid="17">
                                            <p:graphicEl>
                                              <a:chart seriesIdx="-3" categoryIdx="-3" bldStep="gridLegend"/>
                                            </p:graphicEl>
                                          </p:spTgt>
                                        </p:tgtEl>
                                      </p:cBhvr>
                                    </p:animEffect>
                                  </p:childTnLst>
                                </p:cTn>
                              </p:par>
                            </p:childTnLst>
                          </p:cTn>
                        </p:par>
                        <p:par>
                          <p:cTn id="8" fill="hold">
                            <p:stCondLst>
                              <p:cond delay="200"/>
                            </p:stCondLst>
                            <p:childTnLst>
                              <p:par>
                                <p:cTn id="9" presetID="10" presetClass="entr" presetSubtype="0" fill="hold" grpId="0" nodeType="afterEffect">
                                  <p:stCondLst>
                                    <p:cond delay="0"/>
                                  </p:stCondLst>
                                  <p:childTnLst>
                                    <p:set>
                                      <p:cBhvr>
                                        <p:cTn id="10" dur="1" fill="hold">
                                          <p:stCondLst>
                                            <p:cond delay="0"/>
                                          </p:stCondLst>
                                        </p:cTn>
                                        <p:tgtEl>
                                          <p:spTgt spid="17">
                                            <p:graphicEl>
                                              <a:chart seriesIdx="-4" categoryIdx="0" bldStep="category"/>
                                            </p:graphicEl>
                                          </p:spTgt>
                                        </p:tgtEl>
                                        <p:attrNameLst>
                                          <p:attrName>style.visibility</p:attrName>
                                        </p:attrNameLst>
                                      </p:cBhvr>
                                      <p:to>
                                        <p:strVal val="visible"/>
                                      </p:to>
                                    </p:set>
                                    <p:animEffect transition="in" filter="fade">
                                      <p:cBhvr>
                                        <p:cTn id="11" dur="250"/>
                                        <p:tgtEl>
                                          <p:spTgt spid="17">
                                            <p:graphicEl>
                                              <a:chart seriesIdx="-4" categoryIdx="0" bldStep="category"/>
                                            </p:graphicEl>
                                          </p:spTgt>
                                        </p:tgtEl>
                                      </p:cBhvr>
                                    </p:animEffect>
                                  </p:childTnLst>
                                </p:cTn>
                              </p:par>
                            </p:childTnLst>
                          </p:cTn>
                        </p:par>
                        <p:par>
                          <p:cTn id="12" fill="hold">
                            <p:stCondLst>
                              <p:cond delay="450"/>
                            </p:stCondLst>
                            <p:childTnLst>
                              <p:par>
                                <p:cTn id="13" presetID="10" presetClass="entr" presetSubtype="0" fill="hold" grpId="0" nodeType="afterEffect">
                                  <p:stCondLst>
                                    <p:cond delay="0"/>
                                  </p:stCondLst>
                                  <p:childTnLst>
                                    <p:set>
                                      <p:cBhvr>
                                        <p:cTn id="14" dur="1" fill="hold">
                                          <p:stCondLst>
                                            <p:cond delay="0"/>
                                          </p:stCondLst>
                                        </p:cTn>
                                        <p:tgtEl>
                                          <p:spTgt spid="17">
                                            <p:graphicEl>
                                              <a:chart seriesIdx="-4" categoryIdx="1" bldStep="category"/>
                                            </p:graphicEl>
                                          </p:spTgt>
                                        </p:tgtEl>
                                        <p:attrNameLst>
                                          <p:attrName>style.visibility</p:attrName>
                                        </p:attrNameLst>
                                      </p:cBhvr>
                                      <p:to>
                                        <p:strVal val="visible"/>
                                      </p:to>
                                    </p:set>
                                    <p:animEffect transition="in" filter="fade">
                                      <p:cBhvr>
                                        <p:cTn id="15" dur="250"/>
                                        <p:tgtEl>
                                          <p:spTgt spid="17">
                                            <p:graphicEl>
                                              <a:chart seriesIdx="-4" categoryIdx="1" bldStep="category"/>
                                            </p:graphicEl>
                                          </p:spTgt>
                                        </p:tgtEl>
                                      </p:cBhvr>
                                    </p:animEffect>
                                  </p:childTnLst>
                                </p:cTn>
                              </p:par>
                            </p:childTnLst>
                          </p:cTn>
                        </p:par>
                        <p:par>
                          <p:cTn id="16" fill="hold">
                            <p:stCondLst>
                              <p:cond delay="700"/>
                            </p:stCondLst>
                            <p:childTnLst>
                              <p:par>
                                <p:cTn id="17" presetID="10" presetClass="entr" presetSubtype="0" fill="hold" grpId="0" nodeType="afterEffect">
                                  <p:stCondLst>
                                    <p:cond delay="0"/>
                                  </p:stCondLst>
                                  <p:childTnLst>
                                    <p:set>
                                      <p:cBhvr>
                                        <p:cTn id="18" dur="1" fill="hold">
                                          <p:stCondLst>
                                            <p:cond delay="0"/>
                                          </p:stCondLst>
                                        </p:cTn>
                                        <p:tgtEl>
                                          <p:spTgt spid="17">
                                            <p:graphicEl>
                                              <a:chart seriesIdx="-4" categoryIdx="2" bldStep="category"/>
                                            </p:graphicEl>
                                          </p:spTgt>
                                        </p:tgtEl>
                                        <p:attrNameLst>
                                          <p:attrName>style.visibility</p:attrName>
                                        </p:attrNameLst>
                                      </p:cBhvr>
                                      <p:to>
                                        <p:strVal val="visible"/>
                                      </p:to>
                                    </p:set>
                                    <p:animEffect transition="in" filter="fade">
                                      <p:cBhvr>
                                        <p:cTn id="19" dur="250"/>
                                        <p:tgtEl>
                                          <p:spTgt spid="17">
                                            <p:graphicEl>
                                              <a:chart seriesIdx="-4" categoryIdx="2" bldStep="category"/>
                                            </p:graphicEl>
                                          </p:spTgt>
                                        </p:tgtEl>
                                      </p:cBhvr>
                                    </p:animEffect>
                                  </p:childTnLst>
                                </p:cTn>
                              </p:par>
                            </p:childTnLst>
                          </p:cTn>
                        </p:par>
                        <p:par>
                          <p:cTn id="20" fill="hold">
                            <p:stCondLst>
                              <p:cond delay="950"/>
                            </p:stCondLst>
                            <p:childTnLst>
                              <p:par>
                                <p:cTn id="21" presetID="10" presetClass="entr" presetSubtype="0" fill="hold" grpId="0" nodeType="afterEffect">
                                  <p:stCondLst>
                                    <p:cond delay="0"/>
                                  </p:stCondLst>
                                  <p:childTnLst>
                                    <p:set>
                                      <p:cBhvr>
                                        <p:cTn id="22" dur="1" fill="hold">
                                          <p:stCondLst>
                                            <p:cond delay="0"/>
                                          </p:stCondLst>
                                        </p:cTn>
                                        <p:tgtEl>
                                          <p:spTgt spid="17">
                                            <p:graphicEl>
                                              <a:chart seriesIdx="-4" categoryIdx="3" bldStep="category"/>
                                            </p:graphicEl>
                                          </p:spTgt>
                                        </p:tgtEl>
                                        <p:attrNameLst>
                                          <p:attrName>style.visibility</p:attrName>
                                        </p:attrNameLst>
                                      </p:cBhvr>
                                      <p:to>
                                        <p:strVal val="visible"/>
                                      </p:to>
                                    </p:set>
                                    <p:animEffect transition="in" filter="fade">
                                      <p:cBhvr>
                                        <p:cTn id="23" dur="250"/>
                                        <p:tgtEl>
                                          <p:spTgt spid="17">
                                            <p:graphicEl>
                                              <a:chart seriesIdx="-4" categoryIdx="3" bldStep="category"/>
                                            </p:graphicEl>
                                          </p:spTgt>
                                        </p:tgtEl>
                                      </p:cBhvr>
                                    </p:animEffect>
                                  </p:childTnLst>
                                </p:cTn>
                              </p:par>
                            </p:childTnLst>
                          </p:cTn>
                        </p:par>
                        <p:par>
                          <p:cTn id="24" fill="hold">
                            <p:stCondLst>
                              <p:cond delay="1200"/>
                            </p:stCondLst>
                            <p:childTnLst>
                              <p:par>
                                <p:cTn id="25" presetID="10" presetClass="entr" presetSubtype="0" fill="hold" grpId="0" nodeType="afterEffect">
                                  <p:stCondLst>
                                    <p:cond delay="0"/>
                                  </p:stCondLst>
                                  <p:childTnLst>
                                    <p:set>
                                      <p:cBhvr>
                                        <p:cTn id="26" dur="1" fill="hold">
                                          <p:stCondLst>
                                            <p:cond delay="0"/>
                                          </p:stCondLst>
                                        </p:cTn>
                                        <p:tgtEl>
                                          <p:spTgt spid="17">
                                            <p:graphicEl>
                                              <a:chart seriesIdx="-4" categoryIdx="4" bldStep="category"/>
                                            </p:graphicEl>
                                          </p:spTgt>
                                        </p:tgtEl>
                                        <p:attrNameLst>
                                          <p:attrName>style.visibility</p:attrName>
                                        </p:attrNameLst>
                                      </p:cBhvr>
                                      <p:to>
                                        <p:strVal val="visible"/>
                                      </p:to>
                                    </p:set>
                                    <p:animEffect transition="in" filter="fade">
                                      <p:cBhvr>
                                        <p:cTn id="27" dur="250"/>
                                        <p:tgtEl>
                                          <p:spTgt spid="17">
                                            <p:graphicEl>
                                              <a:chart seriesIdx="-4" categoryIdx="4" bldStep="category"/>
                                            </p:graphicEl>
                                          </p:spTgt>
                                        </p:tgtEl>
                                      </p:cBhvr>
                                    </p:animEffect>
                                  </p:childTnLst>
                                </p:cTn>
                              </p:par>
                            </p:childTnLst>
                          </p:cTn>
                        </p:par>
                        <p:par>
                          <p:cTn id="28" fill="hold">
                            <p:stCondLst>
                              <p:cond delay="1450"/>
                            </p:stCondLst>
                            <p:childTnLst>
                              <p:par>
                                <p:cTn id="29" presetID="10" presetClass="entr" presetSubtype="0" fill="hold" grpId="0" nodeType="afterEffect">
                                  <p:stCondLst>
                                    <p:cond delay="0"/>
                                  </p:stCondLst>
                                  <p:childTnLst>
                                    <p:set>
                                      <p:cBhvr>
                                        <p:cTn id="30" dur="1" fill="hold">
                                          <p:stCondLst>
                                            <p:cond delay="0"/>
                                          </p:stCondLst>
                                        </p:cTn>
                                        <p:tgtEl>
                                          <p:spTgt spid="17">
                                            <p:graphicEl>
                                              <a:chart seriesIdx="-4" categoryIdx="5" bldStep="category"/>
                                            </p:graphicEl>
                                          </p:spTgt>
                                        </p:tgtEl>
                                        <p:attrNameLst>
                                          <p:attrName>style.visibility</p:attrName>
                                        </p:attrNameLst>
                                      </p:cBhvr>
                                      <p:to>
                                        <p:strVal val="visible"/>
                                      </p:to>
                                    </p:set>
                                    <p:animEffect transition="in" filter="fade">
                                      <p:cBhvr>
                                        <p:cTn id="31" dur="250"/>
                                        <p:tgtEl>
                                          <p:spTgt spid="17">
                                            <p:graphicEl>
                                              <a:chart seriesIdx="-4" categoryIdx="5" bldStep="category"/>
                                            </p:graphicEl>
                                          </p:spTgt>
                                        </p:tgtEl>
                                      </p:cBhvr>
                                    </p:animEffect>
                                  </p:childTnLst>
                                </p:cTn>
                              </p:par>
                            </p:childTnLst>
                          </p:cTn>
                        </p:par>
                        <p:par>
                          <p:cTn id="32" fill="hold">
                            <p:stCondLst>
                              <p:cond delay="1700"/>
                            </p:stCondLst>
                            <p:childTnLst>
                              <p:par>
                                <p:cTn id="33" presetID="10" presetClass="entr" presetSubtype="0" fill="hold" grpId="0" nodeType="afterEffect">
                                  <p:stCondLst>
                                    <p:cond delay="0"/>
                                  </p:stCondLst>
                                  <p:childTnLst>
                                    <p:set>
                                      <p:cBhvr>
                                        <p:cTn id="34" dur="1" fill="hold">
                                          <p:stCondLst>
                                            <p:cond delay="0"/>
                                          </p:stCondLst>
                                        </p:cTn>
                                        <p:tgtEl>
                                          <p:spTgt spid="17">
                                            <p:graphicEl>
                                              <a:chart seriesIdx="-4" categoryIdx="6" bldStep="category"/>
                                            </p:graphicEl>
                                          </p:spTgt>
                                        </p:tgtEl>
                                        <p:attrNameLst>
                                          <p:attrName>style.visibility</p:attrName>
                                        </p:attrNameLst>
                                      </p:cBhvr>
                                      <p:to>
                                        <p:strVal val="visible"/>
                                      </p:to>
                                    </p:set>
                                    <p:animEffect transition="in" filter="fade">
                                      <p:cBhvr>
                                        <p:cTn id="35" dur="250"/>
                                        <p:tgtEl>
                                          <p:spTgt spid="17">
                                            <p:graphicEl>
                                              <a:chart seriesIdx="-4" categoryIdx="6" bldStep="category"/>
                                            </p:graphicEl>
                                          </p:spTgt>
                                        </p:tgtEl>
                                      </p:cBhvr>
                                    </p:animEffect>
                                  </p:childTnLst>
                                </p:cTn>
                              </p:par>
                            </p:childTnLst>
                          </p:cTn>
                        </p:par>
                        <p:par>
                          <p:cTn id="36" fill="hold">
                            <p:stCondLst>
                              <p:cond delay="1950"/>
                            </p:stCondLst>
                            <p:childTnLst>
                              <p:par>
                                <p:cTn id="37" presetID="10" presetClass="entr" presetSubtype="0" fill="hold" grpId="0" nodeType="afterEffect">
                                  <p:stCondLst>
                                    <p:cond delay="0"/>
                                  </p:stCondLst>
                                  <p:childTnLst>
                                    <p:set>
                                      <p:cBhvr>
                                        <p:cTn id="38" dur="1" fill="hold">
                                          <p:stCondLst>
                                            <p:cond delay="0"/>
                                          </p:stCondLst>
                                        </p:cTn>
                                        <p:tgtEl>
                                          <p:spTgt spid="17">
                                            <p:graphicEl>
                                              <a:chart seriesIdx="-4" categoryIdx="7" bldStep="category"/>
                                            </p:graphicEl>
                                          </p:spTgt>
                                        </p:tgtEl>
                                        <p:attrNameLst>
                                          <p:attrName>style.visibility</p:attrName>
                                        </p:attrNameLst>
                                      </p:cBhvr>
                                      <p:to>
                                        <p:strVal val="visible"/>
                                      </p:to>
                                    </p:set>
                                    <p:animEffect transition="in" filter="fade">
                                      <p:cBhvr>
                                        <p:cTn id="39" dur="250"/>
                                        <p:tgtEl>
                                          <p:spTgt spid="17">
                                            <p:graphicEl>
                                              <a:chart seriesIdx="-4" categoryIdx="7" bldStep="category"/>
                                            </p:graphicEl>
                                          </p:spTgt>
                                        </p:tgtEl>
                                      </p:cBhvr>
                                    </p:animEffect>
                                  </p:childTnLst>
                                </p:cTn>
                              </p:par>
                            </p:childTnLst>
                          </p:cTn>
                        </p:par>
                        <p:par>
                          <p:cTn id="40" fill="hold">
                            <p:stCondLst>
                              <p:cond delay="2200"/>
                            </p:stCondLst>
                            <p:childTnLst>
                              <p:par>
                                <p:cTn id="41" presetID="10" presetClass="entr" presetSubtype="0" fill="hold" grpId="0" nodeType="afterEffect">
                                  <p:stCondLst>
                                    <p:cond delay="0"/>
                                  </p:stCondLst>
                                  <p:childTnLst>
                                    <p:set>
                                      <p:cBhvr>
                                        <p:cTn id="42" dur="1" fill="hold">
                                          <p:stCondLst>
                                            <p:cond delay="0"/>
                                          </p:stCondLst>
                                        </p:cTn>
                                        <p:tgtEl>
                                          <p:spTgt spid="17">
                                            <p:graphicEl>
                                              <a:chart seriesIdx="-4" categoryIdx="8" bldStep="category"/>
                                            </p:graphicEl>
                                          </p:spTgt>
                                        </p:tgtEl>
                                        <p:attrNameLst>
                                          <p:attrName>style.visibility</p:attrName>
                                        </p:attrNameLst>
                                      </p:cBhvr>
                                      <p:to>
                                        <p:strVal val="visible"/>
                                      </p:to>
                                    </p:set>
                                    <p:animEffect transition="in" filter="fade">
                                      <p:cBhvr>
                                        <p:cTn id="43" dur="250"/>
                                        <p:tgtEl>
                                          <p:spTgt spid="17">
                                            <p:graphicEl>
                                              <a:chart seriesIdx="-4" categoryIdx="8" bldStep="category"/>
                                            </p:graphicEl>
                                          </p:spTgt>
                                        </p:tgtEl>
                                      </p:cBhvr>
                                    </p:animEffect>
                                  </p:childTnLst>
                                </p:cTn>
                              </p:par>
                            </p:childTnLst>
                          </p:cTn>
                        </p:par>
                        <p:par>
                          <p:cTn id="44" fill="hold">
                            <p:stCondLst>
                              <p:cond delay="2450"/>
                            </p:stCondLst>
                            <p:childTnLst>
                              <p:par>
                                <p:cTn id="45" presetID="10" presetClass="entr" presetSubtype="0" fill="hold" grpId="0" nodeType="afterEffect">
                                  <p:stCondLst>
                                    <p:cond delay="0"/>
                                  </p:stCondLst>
                                  <p:childTnLst>
                                    <p:set>
                                      <p:cBhvr>
                                        <p:cTn id="46" dur="1" fill="hold">
                                          <p:stCondLst>
                                            <p:cond delay="0"/>
                                          </p:stCondLst>
                                        </p:cTn>
                                        <p:tgtEl>
                                          <p:spTgt spid="17">
                                            <p:graphicEl>
                                              <a:chart seriesIdx="-4" categoryIdx="9" bldStep="category"/>
                                            </p:graphicEl>
                                          </p:spTgt>
                                        </p:tgtEl>
                                        <p:attrNameLst>
                                          <p:attrName>style.visibility</p:attrName>
                                        </p:attrNameLst>
                                      </p:cBhvr>
                                      <p:to>
                                        <p:strVal val="visible"/>
                                      </p:to>
                                    </p:set>
                                    <p:animEffect transition="in" filter="fade">
                                      <p:cBhvr>
                                        <p:cTn id="47" dur="250"/>
                                        <p:tgtEl>
                                          <p:spTgt spid="17">
                                            <p:graphicEl>
                                              <a:chart seriesIdx="-4" categoryIdx="9" bldStep="category"/>
                                            </p:graphicEl>
                                          </p:spTgt>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circle(in)">
                                      <p:cBhvr>
                                        <p:cTn id="5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Graphic spid="17" grpId="0" uiExpand="1">
        <p:bldSub>
          <a:bldChart bld="category"/>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吹き出し 4"/>
          <p:cNvSpPr/>
          <p:nvPr/>
        </p:nvSpPr>
        <p:spPr>
          <a:xfrm>
            <a:off x="179512" y="908720"/>
            <a:ext cx="7128792" cy="1731729"/>
          </a:xfrm>
          <a:prstGeom prst="wedgeRoundRectCallout">
            <a:avLst>
              <a:gd name="adj1" fmla="val 55896"/>
              <a:gd name="adj2" fmla="val 2204"/>
              <a:gd name="adj3" fmla="val 16667"/>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 name="テキスト プレースホルダー 1"/>
          <p:cNvSpPr>
            <a:spLocks noGrp="1"/>
          </p:cNvSpPr>
          <p:nvPr>
            <p:ph type="body" idx="1"/>
          </p:nvPr>
        </p:nvSpPr>
        <p:spPr>
          <a:xfrm>
            <a:off x="431540" y="1096980"/>
            <a:ext cx="6624736" cy="1471941"/>
          </a:xfrm>
        </p:spPr>
        <p:txBody>
          <a:bodyPr>
            <a:prstTxWarp prst="textPlain">
              <a:avLst/>
            </a:prstTxWarp>
            <a:normAutofit/>
          </a:bodyPr>
          <a:lstStyle/>
          <a:p>
            <a:pPr>
              <a:lnSpc>
                <a:spcPct val="150000"/>
              </a:lnSpc>
            </a:pPr>
            <a:r>
              <a:rPr lang="ja-JP" altLang="en-US" sz="1800" dirty="0">
                <a:solidFill>
                  <a:srgbClr val="002060"/>
                </a:solidFill>
              </a:rPr>
              <a:t>大阪の自転車事故の状況が分かっていただけましたか</a:t>
            </a:r>
            <a:r>
              <a:rPr lang="en-US" altLang="ja-JP" sz="1800" dirty="0">
                <a:solidFill>
                  <a:srgbClr val="002060"/>
                </a:solidFill>
              </a:rPr>
              <a:t>?</a:t>
            </a:r>
          </a:p>
          <a:p>
            <a:pPr>
              <a:lnSpc>
                <a:spcPct val="150000"/>
              </a:lnSpc>
            </a:pPr>
            <a:r>
              <a:rPr kumimoji="1" lang="ja-JP" altLang="en-US" sz="1800" dirty="0">
                <a:solidFill>
                  <a:srgbClr val="002060"/>
                </a:solidFill>
              </a:rPr>
              <a:t>発生の多い自転車事故から、みなさんが命を守るために、</a:t>
            </a:r>
            <a:endParaRPr kumimoji="1" lang="en-US" altLang="ja-JP" sz="1800" dirty="0">
              <a:solidFill>
                <a:srgbClr val="002060"/>
              </a:solidFill>
            </a:endParaRPr>
          </a:p>
          <a:p>
            <a:pPr>
              <a:lnSpc>
                <a:spcPct val="150000"/>
              </a:lnSpc>
            </a:pPr>
            <a:r>
              <a:rPr kumimoji="1" lang="ja-JP" altLang="en-US" sz="1800" dirty="0">
                <a:solidFill>
                  <a:srgbClr val="002060"/>
                </a:solidFill>
              </a:rPr>
              <a:t>必要な知識について説明していきます。</a:t>
            </a:r>
          </a:p>
        </p:txBody>
      </p:sp>
      <p:sp>
        <p:nvSpPr>
          <p:cNvPr id="3" name="タイトル 2"/>
          <p:cNvSpPr>
            <a:spLocks noGrp="1"/>
          </p:cNvSpPr>
          <p:nvPr>
            <p:ph type="title"/>
          </p:nvPr>
        </p:nvSpPr>
        <p:spPr>
          <a:xfrm>
            <a:off x="0" y="1"/>
            <a:ext cx="9144000" cy="764704"/>
          </a:xfrm>
        </p:spPr>
        <p:txBody>
          <a:bodyPr anchor="b" anchorCtr="0">
            <a:normAutofit/>
          </a:bodyPr>
          <a:lstStyle/>
          <a:p>
            <a:r>
              <a:rPr kumimoji="1" lang="ja-JP" altLang="en-US" sz="3600" dirty="0"/>
              <a:t>３　自転車の交通ルール</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144" y="3442016"/>
            <a:ext cx="6696743"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179512" y="2915465"/>
            <a:ext cx="4824537"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prstTxWarp prst="textPlain">
              <a:avLst/>
            </a:prstTxWarp>
            <a:spAutoFit/>
          </a:bodyPr>
          <a:lstStyle/>
          <a:p>
            <a:pPr algn="ctr"/>
            <a:r>
              <a:rPr kumimoji="1" lang="ja-JP" altLang="en-US" dirty="0">
                <a:solidFill>
                  <a:schemeClr val="tx1"/>
                </a:solidFill>
                <a:latin typeface="ＭＳ ゴシック" panose="020B0609070205080204" pitchFamily="49" charset="-128"/>
                <a:ea typeface="ＭＳ ゴシック" panose="020B0609070205080204" pitchFamily="49" charset="-128"/>
              </a:rPr>
              <a:t>まず、自転車の道路交通法上の位置付けですが</a:t>
            </a:r>
            <a:r>
              <a:rPr kumimoji="1" lang="en-US" altLang="ja-JP" dirty="0">
                <a:solidFill>
                  <a:schemeClr val="tx1"/>
                </a:solidFill>
                <a:latin typeface="ＭＳ ゴシック" panose="020B0609070205080204" pitchFamily="49" charset="-128"/>
                <a:ea typeface="ＭＳ ゴシック" panose="020B0609070205080204" pitchFamily="49" charset="-128"/>
              </a:rPr>
              <a:t>…</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
        <p:nvSpPr>
          <p:cNvPr id="9" name="テキスト ボックス 8"/>
          <p:cNvSpPr txBox="1"/>
          <p:nvPr/>
        </p:nvSpPr>
        <p:spPr bwMode="white">
          <a:xfrm>
            <a:off x="1927849" y="4293096"/>
            <a:ext cx="4896544" cy="123342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prstTxWarp prst="textPlain">
              <a:avLst/>
            </a:prstTxWarp>
            <a:spAutoFit/>
          </a:bodyPr>
          <a:lstStyle/>
          <a:p>
            <a:pPr algn="ctr"/>
            <a:r>
              <a:rPr kumimoji="1" lang="ja-JP" altLang="en-US" dirty="0">
                <a:solidFill>
                  <a:schemeClr val="bg1"/>
                </a:solidFill>
                <a:latin typeface="ＭＳ ゴシック" panose="020B0609070205080204" pitchFamily="49" charset="-128"/>
                <a:ea typeface="ＭＳ ゴシック" panose="020B0609070205080204" pitchFamily="49" charset="-128"/>
              </a:rPr>
              <a:t>自転車は、「車の仲間」</a:t>
            </a:r>
          </a:p>
        </p:txBody>
      </p: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46254" y="3676650"/>
            <a:ext cx="116205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683568" y="6237312"/>
            <a:ext cx="5904656"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prstTxWarp prst="textPlain">
              <a:avLst/>
            </a:prstTxWarp>
            <a:spAutoFit/>
          </a:bodyPr>
          <a:lstStyle/>
          <a:p>
            <a:pPr algn="ctr"/>
            <a:r>
              <a:rPr kumimoji="1" lang="ja-JP" altLang="en-US" dirty="0">
                <a:solidFill>
                  <a:schemeClr val="tx1"/>
                </a:solidFill>
                <a:latin typeface="ＭＳ ゴシック" panose="020B0609070205080204" pitchFamily="49" charset="-128"/>
                <a:ea typeface="ＭＳ ゴシック" panose="020B0609070205080204" pitchFamily="49" charset="-128"/>
              </a:rPr>
              <a:t>自転車は、歩行者と</a:t>
            </a:r>
            <a:r>
              <a:rPr lang="ja-JP" altLang="en-US" dirty="0">
                <a:solidFill>
                  <a:schemeClr val="tx1"/>
                </a:solidFill>
                <a:latin typeface="ＭＳ ゴシック" panose="020B0609070205080204" pitchFamily="49" charset="-128"/>
                <a:ea typeface="ＭＳ ゴシック" panose="020B0609070205080204" pitchFamily="49" charset="-128"/>
              </a:rPr>
              <a:t>同じ</a:t>
            </a:r>
            <a:r>
              <a:rPr kumimoji="1" lang="ja-JP" altLang="en-US" dirty="0">
                <a:solidFill>
                  <a:schemeClr val="tx1"/>
                </a:solidFill>
                <a:latin typeface="ＭＳ ゴシック" panose="020B0609070205080204" pitchFamily="49" charset="-128"/>
                <a:ea typeface="ＭＳ ゴシック" panose="020B0609070205080204" pitchFamily="49" charset="-128"/>
              </a:rPr>
              <a:t>ではありません。</a:t>
            </a:r>
          </a:p>
        </p:txBody>
      </p:sp>
      <p:pic>
        <p:nvPicPr>
          <p:cNvPr id="4" name="図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flipH="1">
            <a:off x="7739277" y="1056069"/>
            <a:ext cx="1224136" cy="1437029"/>
          </a:xfrm>
          <a:prstGeom prst="rect">
            <a:avLst/>
          </a:prstGeom>
        </p:spPr>
      </p:pic>
    </p:spTree>
    <p:extLst>
      <p:ext uri="{BB962C8B-B14F-4D97-AF65-F5344CB8AC3E}">
        <p14:creationId xmlns:p14="http://schemas.microsoft.com/office/powerpoint/2010/main" val="11308702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2050"/>
                                        </p:tgtEl>
                                        <p:attrNameLst>
                                          <p:attrName>style.visibility</p:attrName>
                                        </p:attrNameLst>
                                      </p:cBhvr>
                                      <p:to>
                                        <p:strVal val="visible"/>
                                      </p:to>
                                    </p:set>
                                    <p:anim calcmode="lin" valueType="num">
                                      <p:cBhvr>
                                        <p:cTn id="20" dur="500" fill="hold"/>
                                        <p:tgtEl>
                                          <p:spTgt spid="2050"/>
                                        </p:tgtEl>
                                        <p:attrNameLst>
                                          <p:attrName>ppt_w</p:attrName>
                                        </p:attrNameLst>
                                      </p:cBhvr>
                                      <p:tavLst>
                                        <p:tav tm="0">
                                          <p:val>
                                            <p:fltVal val="0"/>
                                          </p:val>
                                        </p:tav>
                                        <p:tav tm="100000">
                                          <p:val>
                                            <p:strVal val="#ppt_w"/>
                                          </p:val>
                                        </p:tav>
                                      </p:tavLst>
                                    </p:anim>
                                    <p:anim calcmode="lin" valueType="num">
                                      <p:cBhvr>
                                        <p:cTn id="21" dur="500" fill="hold"/>
                                        <p:tgtEl>
                                          <p:spTgt spid="2050"/>
                                        </p:tgtEl>
                                        <p:attrNameLst>
                                          <p:attrName>ppt_h</p:attrName>
                                        </p:attrNameLst>
                                      </p:cBhvr>
                                      <p:tavLst>
                                        <p:tav tm="0">
                                          <p:val>
                                            <p:fltVal val="0"/>
                                          </p:val>
                                        </p:tav>
                                        <p:tav tm="100000">
                                          <p:val>
                                            <p:strVal val="#ppt_h"/>
                                          </p:val>
                                        </p:tav>
                                      </p:tavLst>
                                    </p:anim>
                                    <p:animEffect transition="in" filter="fade">
                                      <p:cBhvr>
                                        <p:cTn id="22" dur="500"/>
                                        <p:tgtEl>
                                          <p:spTgt spid="2050"/>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2051"/>
                                        </p:tgtEl>
                                        <p:attrNameLst>
                                          <p:attrName>style.visibility</p:attrName>
                                        </p:attrNameLst>
                                      </p:cBhvr>
                                      <p:to>
                                        <p:strVal val="visible"/>
                                      </p:to>
                                    </p:set>
                                    <p:anim calcmode="lin" valueType="num">
                                      <p:cBhvr>
                                        <p:cTn id="31" dur="500" fill="hold"/>
                                        <p:tgtEl>
                                          <p:spTgt spid="2051"/>
                                        </p:tgtEl>
                                        <p:attrNameLst>
                                          <p:attrName>ppt_w</p:attrName>
                                        </p:attrNameLst>
                                      </p:cBhvr>
                                      <p:tavLst>
                                        <p:tav tm="0">
                                          <p:val>
                                            <p:fltVal val="0"/>
                                          </p:val>
                                        </p:tav>
                                        <p:tav tm="100000">
                                          <p:val>
                                            <p:strVal val="#ppt_w"/>
                                          </p:val>
                                        </p:tav>
                                      </p:tavLst>
                                    </p:anim>
                                    <p:anim calcmode="lin" valueType="num">
                                      <p:cBhvr>
                                        <p:cTn id="32" dur="500" fill="hold"/>
                                        <p:tgtEl>
                                          <p:spTgt spid="2051"/>
                                        </p:tgtEl>
                                        <p:attrNameLst>
                                          <p:attrName>ppt_h</p:attrName>
                                        </p:attrNameLst>
                                      </p:cBhvr>
                                      <p:tavLst>
                                        <p:tav tm="0">
                                          <p:val>
                                            <p:fltVal val="0"/>
                                          </p:val>
                                        </p:tav>
                                        <p:tav tm="100000">
                                          <p:val>
                                            <p:strVal val="#ppt_h"/>
                                          </p:val>
                                        </p:tav>
                                      </p:tavLst>
                                    </p:anim>
                                    <p:animEffect transition="in" filter="fade">
                                      <p:cBhvr>
                                        <p:cTn id="33" dur="500"/>
                                        <p:tgtEl>
                                          <p:spTgt spid="2051"/>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uiExpand="1"/>
      <p:bldP spid="8" grpId="0"/>
      <p:bldP spid="9"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912585"/>
            <a:ext cx="9144000" cy="3380511"/>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85" name="Rectangle 3"/>
          <p:cNvSpPr>
            <a:spLocks noChangeArrowheads="1"/>
          </p:cNvSpPr>
          <p:nvPr/>
        </p:nvSpPr>
        <p:spPr bwMode="auto">
          <a:xfrm>
            <a:off x="1160279" y="338946"/>
            <a:ext cx="2907665" cy="425758"/>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lnSpc>
                <a:spcPts val="2600"/>
              </a:lnSpc>
              <a:buFontTx/>
              <a:buNone/>
            </a:pPr>
            <a:r>
              <a:rPr lang="en-US" altLang="ja-JP" sz="2800" b="1" dirty="0">
                <a:solidFill>
                  <a:schemeClr val="accent1"/>
                </a:solidFill>
                <a:effectLst>
                  <a:outerShdw blurRad="38100" dist="38100" dir="2700000" algn="tl">
                    <a:srgbClr val="000000">
                      <a:alpha val="43137"/>
                    </a:srgbClr>
                  </a:outerShdw>
                </a:effectLst>
                <a:latin typeface="+mn-ea"/>
                <a:ea typeface="+mn-ea"/>
              </a:rPr>
              <a:t>1</a:t>
            </a:r>
            <a:r>
              <a:rPr lang="ja-JP" altLang="en-US" sz="2800" b="1" dirty="0">
                <a:solidFill>
                  <a:schemeClr val="accent1"/>
                </a:solidFill>
                <a:effectLst>
                  <a:outerShdw blurRad="38100" dist="38100" dir="2700000" algn="tl">
                    <a:srgbClr val="000000">
                      <a:alpha val="43137"/>
                    </a:srgbClr>
                  </a:outerShdw>
                </a:effectLst>
                <a:latin typeface="+mn-ea"/>
                <a:ea typeface="+mn-ea"/>
              </a:rPr>
              <a:t>　自転車の定義</a:t>
            </a:r>
          </a:p>
        </p:txBody>
      </p:sp>
      <p:grpSp>
        <p:nvGrpSpPr>
          <p:cNvPr id="3" name="Group 4"/>
          <p:cNvGrpSpPr>
            <a:grpSpLocks noChangeAspect="1"/>
          </p:cNvGrpSpPr>
          <p:nvPr/>
        </p:nvGrpSpPr>
        <p:grpSpPr bwMode="auto">
          <a:xfrm>
            <a:off x="467544" y="116632"/>
            <a:ext cx="648072" cy="646845"/>
            <a:chOff x="2176" y="182"/>
            <a:chExt cx="528" cy="527"/>
          </a:xfrm>
        </p:grpSpPr>
        <p:sp>
          <p:nvSpPr>
            <p:cNvPr id="4" name="AutoShape 3"/>
            <p:cNvSpPr>
              <a:spLocks noChangeAspect="1" noChangeArrowheads="1" noTextEdit="1"/>
            </p:cNvSpPr>
            <p:nvPr/>
          </p:nvSpPr>
          <p:spPr bwMode="auto">
            <a:xfrm>
              <a:off x="2176" y="182"/>
              <a:ext cx="528"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 name="Freeform 5"/>
            <p:cNvSpPr>
              <a:spLocks noEditPoints="1"/>
            </p:cNvSpPr>
            <p:nvPr/>
          </p:nvSpPr>
          <p:spPr bwMode="auto">
            <a:xfrm>
              <a:off x="2176" y="182"/>
              <a:ext cx="528" cy="527"/>
            </a:xfrm>
            <a:custGeom>
              <a:avLst/>
              <a:gdLst>
                <a:gd name="T0" fmla="*/ 3127 w 5280"/>
                <a:gd name="T1" fmla="*/ 41 h 5274"/>
                <a:gd name="T2" fmla="*/ 3301 w 5280"/>
                <a:gd name="T3" fmla="*/ 134 h 5274"/>
                <a:gd name="T4" fmla="*/ 3391 w 5280"/>
                <a:gd name="T5" fmla="*/ 317 h 5274"/>
                <a:gd name="T6" fmla="*/ 3307 w 5280"/>
                <a:gd name="T7" fmla="*/ 542 h 5274"/>
                <a:gd name="T8" fmla="*/ 3200 w 5280"/>
                <a:gd name="T9" fmla="*/ 869 h 5274"/>
                <a:gd name="T10" fmla="*/ 3047 w 5280"/>
                <a:gd name="T11" fmla="*/ 887 h 5274"/>
                <a:gd name="T12" fmla="*/ 3099 w 5280"/>
                <a:gd name="T13" fmla="*/ 1175 h 5274"/>
                <a:gd name="T14" fmla="*/ 3380 w 5280"/>
                <a:gd name="T15" fmla="*/ 1570 h 5274"/>
                <a:gd name="T16" fmla="*/ 4012 w 5280"/>
                <a:gd name="T17" fmla="*/ 2322 h 5274"/>
                <a:gd name="T18" fmla="*/ 4001 w 5280"/>
                <a:gd name="T19" fmla="*/ 2632 h 5274"/>
                <a:gd name="T20" fmla="*/ 5238 w 5280"/>
                <a:gd name="T21" fmla="*/ 4550 h 5274"/>
                <a:gd name="T22" fmla="*/ 3225 w 5280"/>
                <a:gd name="T23" fmla="*/ 4412 h 5274"/>
                <a:gd name="T24" fmla="*/ 2541 w 5280"/>
                <a:gd name="T25" fmla="*/ 4291 h 5274"/>
                <a:gd name="T26" fmla="*/ 2684 w 5280"/>
                <a:gd name="T27" fmla="*/ 4478 h 5274"/>
                <a:gd name="T28" fmla="*/ 2924 w 5280"/>
                <a:gd name="T29" fmla="*/ 4827 h 5274"/>
                <a:gd name="T30" fmla="*/ 2606 w 5280"/>
                <a:gd name="T31" fmla="*/ 4872 h 5274"/>
                <a:gd name="T32" fmla="*/ 2190 w 5280"/>
                <a:gd name="T33" fmla="*/ 4713 h 5274"/>
                <a:gd name="T34" fmla="*/ 2020 w 5280"/>
                <a:gd name="T35" fmla="*/ 4560 h 5274"/>
                <a:gd name="T36" fmla="*/ 1903 w 5280"/>
                <a:gd name="T37" fmla="*/ 4571 h 5274"/>
                <a:gd name="T38" fmla="*/ 34 w 5280"/>
                <a:gd name="T39" fmla="*/ 4518 h 5274"/>
                <a:gd name="T40" fmla="*/ 1297 w 5280"/>
                <a:gd name="T41" fmla="*/ 3284 h 5274"/>
                <a:gd name="T42" fmla="*/ 1550 w 5280"/>
                <a:gd name="T43" fmla="*/ 2845 h 5274"/>
                <a:gd name="T44" fmla="*/ 1282 w 5280"/>
                <a:gd name="T45" fmla="*/ 2418 h 5274"/>
                <a:gd name="T46" fmla="*/ 1250 w 5280"/>
                <a:gd name="T47" fmla="*/ 1895 h 5274"/>
                <a:gd name="T48" fmla="*/ 1821 w 5280"/>
                <a:gd name="T49" fmla="*/ 1071 h 5274"/>
                <a:gd name="T50" fmla="*/ 2525 w 5280"/>
                <a:gd name="T51" fmla="*/ 698 h 5274"/>
                <a:gd name="T52" fmla="*/ 2616 w 5280"/>
                <a:gd name="T53" fmla="*/ 413 h 5274"/>
                <a:gd name="T54" fmla="*/ 2686 w 5280"/>
                <a:gd name="T55" fmla="*/ 180 h 5274"/>
                <a:gd name="T56" fmla="*/ 2865 w 5280"/>
                <a:gd name="T57" fmla="*/ 80 h 5274"/>
                <a:gd name="T58" fmla="*/ 3058 w 5280"/>
                <a:gd name="T59" fmla="*/ 1740 h 5274"/>
                <a:gd name="T60" fmla="*/ 3627 w 5280"/>
                <a:gd name="T61" fmla="*/ 2561 h 5274"/>
                <a:gd name="T62" fmla="*/ 2994 w 5280"/>
                <a:gd name="T63" fmla="*/ 2727 h 5274"/>
                <a:gd name="T64" fmla="*/ 2722 w 5280"/>
                <a:gd name="T65" fmla="*/ 2178 h 5274"/>
                <a:gd name="T66" fmla="*/ 2317 w 5280"/>
                <a:gd name="T67" fmla="*/ 2015 h 5274"/>
                <a:gd name="T68" fmla="*/ 2539 w 5280"/>
                <a:gd name="T69" fmla="*/ 1740 h 5274"/>
                <a:gd name="T70" fmla="*/ 1920 w 5280"/>
                <a:gd name="T71" fmla="*/ 3222 h 5274"/>
                <a:gd name="T72" fmla="*/ 2032 w 5280"/>
                <a:gd name="T73" fmla="*/ 3380 h 5274"/>
                <a:gd name="T74" fmla="*/ 1860 w 5280"/>
                <a:gd name="T75" fmla="*/ 3804 h 5274"/>
                <a:gd name="T76" fmla="*/ 1848 w 5280"/>
                <a:gd name="T77" fmla="*/ 3193 h 5274"/>
                <a:gd name="T78" fmla="*/ 2594 w 5280"/>
                <a:gd name="T79" fmla="*/ 3519 h 5274"/>
                <a:gd name="T80" fmla="*/ 3950 w 5280"/>
                <a:gd name="T81" fmla="*/ 3627 h 5274"/>
                <a:gd name="T82" fmla="*/ 4287 w 5280"/>
                <a:gd name="T83" fmla="*/ 4064 h 5274"/>
                <a:gd name="T84" fmla="*/ 3909 w 5280"/>
                <a:gd name="T85" fmla="*/ 3772 h 5274"/>
                <a:gd name="T86" fmla="*/ 3378 w 5280"/>
                <a:gd name="T87" fmla="*/ 4285 h 5274"/>
                <a:gd name="T88" fmla="*/ 4153 w 5280"/>
                <a:gd name="T89" fmla="*/ 4390 h 5274"/>
                <a:gd name="T90" fmla="*/ 3916 w 5280"/>
                <a:gd name="T91" fmla="*/ 4425 h 5274"/>
                <a:gd name="T92" fmla="*/ 4541 w 5280"/>
                <a:gd name="T93" fmla="*/ 3470 h 5274"/>
                <a:gd name="T94" fmla="*/ 4758 w 5280"/>
                <a:gd name="T95" fmla="*/ 3583 h 5274"/>
                <a:gd name="T96" fmla="*/ 5099 w 5280"/>
                <a:gd name="T97" fmla="*/ 4373 h 5274"/>
                <a:gd name="T98" fmla="*/ 4810 w 5280"/>
                <a:gd name="T99" fmla="*/ 4899 h 5274"/>
                <a:gd name="T100" fmla="*/ 1325 w 5280"/>
                <a:gd name="T101" fmla="*/ 3441 h 5274"/>
                <a:gd name="T102" fmla="*/ 981 w 5280"/>
                <a:gd name="T103" fmla="*/ 4045 h 5274"/>
                <a:gd name="T104" fmla="*/ 1614 w 5280"/>
                <a:gd name="T105" fmla="*/ 4789 h 5274"/>
                <a:gd name="T106" fmla="*/ 977 w 5280"/>
                <a:gd name="T107" fmla="*/ 4409 h 5274"/>
                <a:gd name="T108" fmla="*/ 763 w 5280"/>
                <a:gd name="T109" fmla="*/ 5064 h 5274"/>
                <a:gd name="T110" fmla="*/ 833 w 5280"/>
                <a:gd name="T111" fmla="*/ 4381 h 5274"/>
                <a:gd name="T112" fmla="*/ 518 w 5280"/>
                <a:gd name="T113" fmla="*/ 4206 h 5274"/>
                <a:gd name="T114" fmla="*/ 283 w 5280"/>
                <a:gd name="T115" fmla="*/ 3946 h 5274"/>
                <a:gd name="T116" fmla="*/ 230 w 5280"/>
                <a:gd name="T117" fmla="*/ 3857 h 5274"/>
                <a:gd name="T118" fmla="*/ 869 w 5280"/>
                <a:gd name="T119" fmla="*/ 4099 h 5274"/>
                <a:gd name="T120" fmla="*/ 1807 w 5280"/>
                <a:gd name="T121" fmla="*/ 4149 h 5274"/>
                <a:gd name="T122" fmla="*/ 1174 w 5280"/>
                <a:gd name="T123" fmla="*/ 4035 h 5274"/>
                <a:gd name="T124" fmla="*/ 1750 w 5280"/>
                <a:gd name="T125" fmla="*/ 3877 h 5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80" h="5274">
                  <a:moveTo>
                    <a:pt x="2924" y="41"/>
                  </a:moveTo>
                  <a:lnTo>
                    <a:pt x="2926" y="36"/>
                  </a:lnTo>
                  <a:lnTo>
                    <a:pt x="2930" y="32"/>
                  </a:lnTo>
                  <a:lnTo>
                    <a:pt x="2933" y="29"/>
                  </a:lnTo>
                  <a:lnTo>
                    <a:pt x="2936" y="25"/>
                  </a:lnTo>
                  <a:lnTo>
                    <a:pt x="2939" y="21"/>
                  </a:lnTo>
                  <a:lnTo>
                    <a:pt x="2942" y="18"/>
                  </a:lnTo>
                  <a:lnTo>
                    <a:pt x="2946" y="16"/>
                  </a:lnTo>
                  <a:lnTo>
                    <a:pt x="2949" y="14"/>
                  </a:lnTo>
                  <a:lnTo>
                    <a:pt x="2952" y="10"/>
                  </a:lnTo>
                  <a:lnTo>
                    <a:pt x="2955" y="8"/>
                  </a:lnTo>
                  <a:lnTo>
                    <a:pt x="2958" y="6"/>
                  </a:lnTo>
                  <a:lnTo>
                    <a:pt x="2962" y="5"/>
                  </a:lnTo>
                  <a:lnTo>
                    <a:pt x="2965" y="3"/>
                  </a:lnTo>
                  <a:lnTo>
                    <a:pt x="2968" y="2"/>
                  </a:lnTo>
                  <a:lnTo>
                    <a:pt x="2972" y="2"/>
                  </a:lnTo>
                  <a:lnTo>
                    <a:pt x="2977" y="2"/>
                  </a:lnTo>
                  <a:lnTo>
                    <a:pt x="2980" y="1"/>
                  </a:lnTo>
                  <a:lnTo>
                    <a:pt x="2983" y="0"/>
                  </a:lnTo>
                  <a:lnTo>
                    <a:pt x="2987" y="0"/>
                  </a:lnTo>
                  <a:lnTo>
                    <a:pt x="2992" y="0"/>
                  </a:lnTo>
                  <a:lnTo>
                    <a:pt x="2995" y="0"/>
                  </a:lnTo>
                  <a:lnTo>
                    <a:pt x="3000" y="0"/>
                  </a:lnTo>
                  <a:lnTo>
                    <a:pt x="3004" y="1"/>
                  </a:lnTo>
                  <a:lnTo>
                    <a:pt x="3010" y="2"/>
                  </a:lnTo>
                  <a:lnTo>
                    <a:pt x="3013" y="2"/>
                  </a:lnTo>
                  <a:lnTo>
                    <a:pt x="3018" y="4"/>
                  </a:lnTo>
                  <a:lnTo>
                    <a:pt x="3022" y="5"/>
                  </a:lnTo>
                  <a:lnTo>
                    <a:pt x="3028" y="7"/>
                  </a:lnTo>
                  <a:lnTo>
                    <a:pt x="3033" y="8"/>
                  </a:lnTo>
                  <a:lnTo>
                    <a:pt x="3039" y="10"/>
                  </a:lnTo>
                  <a:lnTo>
                    <a:pt x="3044" y="14"/>
                  </a:lnTo>
                  <a:lnTo>
                    <a:pt x="3050" y="17"/>
                  </a:lnTo>
                  <a:lnTo>
                    <a:pt x="3052" y="17"/>
                  </a:lnTo>
                  <a:lnTo>
                    <a:pt x="3055" y="19"/>
                  </a:lnTo>
                  <a:lnTo>
                    <a:pt x="3058" y="19"/>
                  </a:lnTo>
                  <a:lnTo>
                    <a:pt x="3061" y="21"/>
                  </a:lnTo>
                  <a:lnTo>
                    <a:pt x="3064" y="22"/>
                  </a:lnTo>
                  <a:lnTo>
                    <a:pt x="3067" y="23"/>
                  </a:lnTo>
                  <a:lnTo>
                    <a:pt x="3071" y="24"/>
                  </a:lnTo>
                  <a:lnTo>
                    <a:pt x="3074" y="26"/>
                  </a:lnTo>
                  <a:lnTo>
                    <a:pt x="3077" y="28"/>
                  </a:lnTo>
                  <a:lnTo>
                    <a:pt x="3080" y="29"/>
                  </a:lnTo>
                  <a:lnTo>
                    <a:pt x="3083" y="30"/>
                  </a:lnTo>
                  <a:lnTo>
                    <a:pt x="3088" y="32"/>
                  </a:lnTo>
                  <a:lnTo>
                    <a:pt x="3091" y="33"/>
                  </a:lnTo>
                  <a:lnTo>
                    <a:pt x="3095" y="34"/>
                  </a:lnTo>
                  <a:lnTo>
                    <a:pt x="3098" y="35"/>
                  </a:lnTo>
                  <a:lnTo>
                    <a:pt x="3103" y="37"/>
                  </a:lnTo>
                  <a:lnTo>
                    <a:pt x="3106" y="37"/>
                  </a:lnTo>
                  <a:lnTo>
                    <a:pt x="3109" y="38"/>
                  </a:lnTo>
                  <a:lnTo>
                    <a:pt x="3112" y="38"/>
                  </a:lnTo>
                  <a:lnTo>
                    <a:pt x="3117" y="39"/>
                  </a:lnTo>
                  <a:lnTo>
                    <a:pt x="3120" y="39"/>
                  </a:lnTo>
                  <a:lnTo>
                    <a:pt x="3124" y="40"/>
                  </a:lnTo>
                  <a:lnTo>
                    <a:pt x="3127" y="41"/>
                  </a:lnTo>
                  <a:lnTo>
                    <a:pt x="3131" y="43"/>
                  </a:lnTo>
                  <a:lnTo>
                    <a:pt x="3135" y="41"/>
                  </a:lnTo>
                  <a:lnTo>
                    <a:pt x="3138" y="41"/>
                  </a:lnTo>
                  <a:lnTo>
                    <a:pt x="3141" y="41"/>
                  </a:lnTo>
                  <a:lnTo>
                    <a:pt x="3145" y="41"/>
                  </a:lnTo>
                  <a:lnTo>
                    <a:pt x="3149" y="41"/>
                  </a:lnTo>
                  <a:lnTo>
                    <a:pt x="3152" y="41"/>
                  </a:lnTo>
                  <a:lnTo>
                    <a:pt x="3155" y="41"/>
                  </a:lnTo>
                  <a:lnTo>
                    <a:pt x="3159" y="41"/>
                  </a:lnTo>
                  <a:lnTo>
                    <a:pt x="3162" y="39"/>
                  </a:lnTo>
                  <a:lnTo>
                    <a:pt x="3166" y="38"/>
                  </a:lnTo>
                  <a:lnTo>
                    <a:pt x="3169" y="38"/>
                  </a:lnTo>
                  <a:lnTo>
                    <a:pt x="3172" y="38"/>
                  </a:lnTo>
                  <a:lnTo>
                    <a:pt x="3175" y="38"/>
                  </a:lnTo>
                  <a:lnTo>
                    <a:pt x="3178" y="38"/>
                  </a:lnTo>
                  <a:lnTo>
                    <a:pt x="3182" y="39"/>
                  </a:lnTo>
                  <a:lnTo>
                    <a:pt x="3185" y="41"/>
                  </a:lnTo>
                  <a:lnTo>
                    <a:pt x="3187" y="41"/>
                  </a:lnTo>
                  <a:lnTo>
                    <a:pt x="3189" y="43"/>
                  </a:lnTo>
                  <a:lnTo>
                    <a:pt x="3191" y="44"/>
                  </a:lnTo>
                  <a:lnTo>
                    <a:pt x="3194" y="47"/>
                  </a:lnTo>
                  <a:lnTo>
                    <a:pt x="3197" y="48"/>
                  </a:lnTo>
                  <a:lnTo>
                    <a:pt x="3200" y="50"/>
                  </a:lnTo>
                  <a:lnTo>
                    <a:pt x="3202" y="53"/>
                  </a:lnTo>
                  <a:lnTo>
                    <a:pt x="3205" y="56"/>
                  </a:lnTo>
                  <a:lnTo>
                    <a:pt x="3206" y="59"/>
                  </a:lnTo>
                  <a:lnTo>
                    <a:pt x="3208" y="61"/>
                  </a:lnTo>
                  <a:lnTo>
                    <a:pt x="3211" y="63"/>
                  </a:lnTo>
                  <a:lnTo>
                    <a:pt x="3213" y="66"/>
                  </a:lnTo>
                  <a:lnTo>
                    <a:pt x="3214" y="69"/>
                  </a:lnTo>
                  <a:lnTo>
                    <a:pt x="3216" y="73"/>
                  </a:lnTo>
                  <a:lnTo>
                    <a:pt x="3218" y="76"/>
                  </a:lnTo>
                  <a:lnTo>
                    <a:pt x="3220" y="79"/>
                  </a:lnTo>
                  <a:lnTo>
                    <a:pt x="3221" y="82"/>
                  </a:lnTo>
                  <a:lnTo>
                    <a:pt x="3223" y="85"/>
                  </a:lnTo>
                  <a:lnTo>
                    <a:pt x="3224" y="89"/>
                  </a:lnTo>
                  <a:lnTo>
                    <a:pt x="3227" y="93"/>
                  </a:lnTo>
                  <a:lnTo>
                    <a:pt x="3228" y="96"/>
                  </a:lnTo>
                  <a:lnTo>
                    <a:pt x="3230" y="100"/>
                  </a:lnTo>
                  <a:lnTo>
                    <a:pt x="3232" y="104"/>
                  </a:lnTo>
                  <a:lnTo>
                    <a:pt x="3234" y="108"/>
                  </a:lnTo>
                  <a:lnTo>
                    <a:pt x="3238" y="109"/>
                  </a:lnTo>
                  <a:lnTo>
                    <a:pt x="3245" y="111"/>
                  </a:lnTo>
                  <a:lnTo>
                    <a:pt x="3249" y="112"/>
                  </a:lnTo>
                  <a:lnTo>
                    <a:pt x="3255" y="114"/>
                  </a:lnTo>
                  <a:lnTo>
                    <a:pt x="3260" y="115"/>
                  </a:lnTo>
                  <a:lnTo>
                    <a:pt x="3265" y="118"/>
                  </a:lnTo>
                  <a:lnTo>
                    <a:pt x="3269" y="119"/>
                  </a:lnTo>
                  <a:lnTo>
                    <a:pt x="3275" y="122"/>
                  </a:lnTo>
                  <a:lnTo>
                    <a:pt x="3278" y="123"/>
                  </a:lnTo>
                  <a:lnTo>
                    <a:pt x="3282" y="125"/>
                  </a:lnTo>
                  <a:lnTo>
                    <a:pt x="3286" y="126"/>
                  </a:lnTo>
                  <a:lnTo>
                    <a:pt x="3291" y="128"/>
                  </a:lnTo>
                  <a:lnTo>
                    <a:pt x="3294" y="129"/>
                  </a:lnTo>
                  <a:lnTo>
                    <a:pt x="3298" y="133"/>
                  </a:lnTo>
                  <a:lnTo>
                    <a:pt x="3301" y="134"/>
                  </a:lnTo>
                  <a:lnTo>
                    <a:pt x="3306" y="137"/>
                  </a:lnTo>
                  <a:lnTo>
                    <a:pt x="3308" y="138"/>
                  </a:lnTo>
                  <a:lnTo>
                    <a:pt x="3311" y="140"/>
                  </a:lnTo>
                  <a:lnTo>
                    <a:pt x="3313" y="142"/>
                  </a:lnTo>
                  <a:lnTo>
                    <a:pt x="3316" y="145"/>
                  </a:lnTo>
                  <a:lnTo>
                    <a:pt x="3318" y="148"/>
                  </a:lnTo>
                  <a:lnTo>
                    <a:pt x="3321" y="150"/>
                  </a:lnTo>
                  <a:lnTo>
                    <a:pt x="3323" y="152"/>
                  </a:lnTo>
                  <a:lnTo>
                    <a:pt x="3325" y="155"/>
                  </a:lnTo>
                  <a:lnTo>
                    <a:pt x="3326" y="157"/>
                  </a:lnTo>
                  <a:lnTo>
                    <a:pt x="3328" y="160"/>
                  </a:lnTo>
                  <a:lnTo>
                    <a:pt x="3329" y="164"/>
                  </a:lnTo>
                  <a:lnTo>
                    <a:pt x="3331" y="167"/>
                  </a:lnTo>
                  <a:lnTo>
                    <a:pt x="3331" y="170"/>
                  </a:lnTo>
                  <a:lnTo>
                    <a:pt x="3333" y="173"/>
                  </a:lnTo>
                  <a:lnTo>
                    <a:pt x="3333" y="176"/>
                  </a:lnTo>
                  <a:lnTo>
                    <a:pt x="3336" y="181"/>
                  </a:lnTo>
                  <a:lnTo>
                    <a:pt x="3336" y="186"/>
                  </a:lnTo>
                  <a:lnTo>
                    <a:pt x="3337" y="191"/>
                  </a:lnTo>
                  <a:lnTo>
                    <a:pt x="3338" y="197"/>
                  </a:lnTo>
                  <a:lnTo>
                    <a:pt x="3339" y="203"/>
                  </a:lnTo>
                  <a:lnTo>
                    <a:pt x="3340" y="208"/>
                  </a:lnTo>
                  <a:lnTo>
                    <a:pt x="3341" y="213"/>
                  </a:lnTo>
                  <a:lnTo>
                    <a:pt x="3342" y="218"/>
                  </a:lnTo>
                  <a:lnTo>
                    <a:pt x="3344" y="224"/>
                  </a:lnTo>
                  <a:lnTo>
                    <a:pt x="3345" y="228"/>
                  </a:lnTo>
                  <a:lnTo>
                    <a:pt x="3346" y="232"/>
                  </a:lnTo>
                  <a:lnTo>
                    <a:pt x="3347" y="236"/>
                  </a:lnTo>
                  <a:lnTo>
                    <a:pt x="3349" y="241"/>
                  </a:lnTo>
                  <a:lnTo>
                    <a:pt x="3350" y="244"/>
                  </a:lnTo>
                  <a:lnTo>
                    <a:pt x="3353" y="248"/>
                  </a:lnTo>
                  <a:lnTo>
                    <a:pt x="3354" y="253"/>
                  </a:lnTo>
                  <a:lnTo>
                    <a:pt x="3356" y="257"/>
                  </a:lnTo>
                  <a:lnTo>
                    <a:pt x="3356" y="259"/>
                  </a:lnTo>
                  <a:lnTo>
                    <a:pt x="3358" y="262"/>
                  </a:lnTo>
                  <a:lnTo>
                    <a:pt x="3359" y="265"/>
                  </a:lnTo>
                  <a:lnTo>
                    <a:pt x="3361" y="269"/>
                  </a:lnTo>
                  <a:lnTo>
                    <a:pt x="3361" y="271"/>
                  </a:lnTo>
                  <a:lnTo>
                    <a:pt x="3363" y="273"/>
                  </a:lnTo>
                  <a:lnTo>
                    <a:pt x="3364" y="275"/>
                  </a:lnTo>
                  <a:lnTo>
                    <a:pt x="3367" y="278"/>
                  </a:lnTo>
                  <a:lnTo>
                    <a:pt x="3367" y="279"/>
                  </a:lnTo>
                  <a:lnTo>
                    <a:pt x="3369" y="281"/>
                  </a:lnTo>
                  <a:lnTo>
                    <a:pt x="3369" y="282"/>
                  </a:lnTo>
                  <a:lnTo>
                    <a:pt x="3371" y="285"/>
                  </a:lnTo>
                  <a:lnTo>
                    <a:pt x="3372" y="286"/>
                  </a:lnTo>
                  <a:lnTo>
                    <a:pt x="3373" y="287"/>
                  </a:lnTo>
                  <a:lnTo>
                    <a:pt x="3374" y="288"/>
                  </a:lnTo>
                  <a:lnTo>
                    <a:pt x="3376" y="290"/>
                  </a:lnTo>
                  <a:lnTo>
                    <a:pt x="3379" y="293"/>
                  </a:lnTo>
                  <a:lnTo>
                    <a:pt x="3383" y="296"/>
                  </a:lnTo>
                  <a:lnTo>
                    <a:pt x="3385" y="301"/>
                  </a:lnTo>
                  <a:lnTo>
                    <a:pt x="3388" y="305"/>
                  </a:lnTo>
                  <a:lnTo>
                    <a:pt x="3389" y="308"/>
                  </a:lnTo>
                  <a:lnTo>
                    <a:pt x="3391" y="314"/>
                  </a:lnTo>
                  <a:lnTo>
                    <a:pt x="3391" y="317"/>
                  </a:lnTo>
                  <a:lnTo>
                    <a:pt x="3392" y="322"/>
                  </a:lnTo>
                  <a:lnTo>
                    <a:pt x="3391" y="325"/>
                  </a:lnTo>
                  <a:lnTo>
                    <a:pt x="3391" y="331"/>
                  </a:lnTo>
                  <a:lnTo>
                    <a:pt x="3390" y="335"/>
                  </a:lnTo>
                  <a:lnTo>
                    <a:pt x="3390" y="340"/>
                  </a:lnTo>
                  <a:lnTo>
                    <a:pt x="3388" y="344"/>
                  </a:lnTo>
                  <a:lnTo>
                    <a:pt x="3387" y="349"/>
                  </a:lnTo>
                  <a:lnTo>
                    <a:pt x="3385" y="353"/>
                  </a:lnTo>
                  <a:lnTo>
                    <a:pt x="3384" y="359"/>
                  </a:lnTo>
                  <a:lnTo>
                    <a:pt x="3380" y="362"/>
                  </a:lnTo>
                  <a:lnTo>
                    <a:pt x="3378" y="366"/>
                  </a:lnTo>
                  <a:lnTo>
                    <a:pt x="3376" y="370"/>
                  </a:lnTo>
                  <a:lnTo>
                    <a:pt x="3374" y="375"/>
                  </a:lnTo>
                  <a:lnTo>
                    <a:pt x="3371" y="379"/>
                  </a:lnTo>
                  <a:lnTo>
                    <a:pt x="3369" y="383"/>
                  </a:lnTo>
                  <a:lnTo>
                    <a:pt x="3367" y="387"/>
                  </a:lnTo>
                  <a:lnTo>
                    <a:pt x="3365" y="392"/>
                  </a:lnTo>
                  <a:lnTo>
                    <a:pt x="3362" y="395"/>
                  </a:lnTo>
                  <a:lnTo>
                    <a:pt x="3361" y="398"/>
                  </a:lnTo>
                  <a:lnTo>
                    <a:pt x="3359" y="401"/>
                  </a:lnTo>
                  <a:lnTo>
                    <a:pt x="3359" y="406"/>
                  </a:lnTo>
                  <a:lnTo>
                    <a:pt x="3359" y="409"/>
                  </a:lnTo>
                  <a:lnTo>
                    <a:pt x="3359" y="412"/>
                  </a:lnTo>
                  <a:lnTo>
                    <a:pt x="3359" y="415"/>
                  </a:lnTo>
                  <a:lnTo>
                    <a:pt x="3360" y="419"/>
                  </a:lnTo>
                  <a:lnTo>
                    <a:pt x="3361" y="424"/>
                  </a:lnTo>
                  <a:lnTo>
                    <a:pt x="3362" y="430"/>
                  </a:lnTo>
                  <a:lnTo>
                    <a:pt x="3362" y="437"/>
                  </a:lnTo>
                  <a:lnTo>
                    <a:pt x="3363" y="443"/>
                  </a:lnTo>
                  <a:lnTo>
                    <a:pt x="3362" y="447"/>
                  </a:lnTo>
                  <a:lnTo>
                    <a:pt x="3362" y="453"/>
                  </a:lnTo>
                  <a:lnTo>
                    <a:pt x="3361" y="458"/>
                  </a:lnTo>
                  <a:lnTo>
                    <a:pt x="3360" y="464"/>
                  </a:lnTo>
                  <a:lnTo>
                    <a:pt x="3358" y="468"/>
                  </a:lnTo>
                  <a:lnTo>
                    <a:pt x="3356" y="472"/>
                  </a:lnTo>
                  <a:lnTo>
                    <a:pt x="3354" y="476"/>
                  </a:lnTo>
                  <a:lnTo>
                    <a:pt x="3352" y="481"/>
                  </a:lnTo>
                  <a:lnTo>
                    <a:pt x="3348" y="484"/>
                  </a:lnTo>
                  <a:lnTo>
                    <a:pt x="3346" y="488"/>
                  </a:lnTo>
                  <a:lnTo>
                    <a:pt x="3343" y="492"/>
                  </a:lnTo>
                  <a:lnTo>
                    <a:pt x="3341" y="497"/>
                  </a:lnTo>
                  <a:lnTo>
                    <a:pt x="3338" y="499"/>
                  </a:lnTo>
                  <a:lnTo>
                    <a:pt x="3334" y="502"/>
                  </a:lnTo>
                  <a:lnTo>
                    <a:pt x="3331" y="505"/>
                  </a:lnTo>
                  <a:lnTo>
                    <a:pt x="3328" y="509"/>
                  </a:lnTo>
                  <a:lnTo>
                    <a:pt x="3325" y="512"/>
                  </a:lnTo>
                  <a:lnTo>
                    <a:pt x="3322" y="515"/>
                  </a:lnTo>
                  <a:lnTo>
                    <a:pt x="3319" y="518"/>
                  </a:lnTo>
                  <a:lnTo>
                    <a:pt x="3317" y="521"/>
                  </a:lnTo>
                  <a:lnTo>
                    <a:pt x="3314" y="524"/>
                  </a:lnTo>
                  <a:lnTo>
                    <a:pt x="3312" y="527"/>
                  </a:lnTo>
                  <a:lnTo>
                    <a:pt x="3310" y="529"/>
                  </a:lnTo>
                  <a:lnTo>
                    <a:pt x="3309" y="532"/>
                  </a:lnTo>
                  <a:lnTo>
                    <a:pt x="3308" y="535"/>
                  </a:lnTo>
                  <a:lnTo>
                    <a:pt x="3307" y="538"/>
                  </a:lnTo>
                  <a:lnTo>
                    <a:pt x="3307" y="542"/>
                  </a:lnTo>
                  <a:lnTo>
                    <a:pt x="3307" y="545"/>
                  </a:lnTo>
                  <a:lnTo>
                    <a:pt x="3306" y="552"/>
                  </a:lnTo>
                  <a:lnTo>
                    <a:pt x="3306" y="560"/>
                  </a:lnTo>
                  <a:lnTo>
                    <a:pt x="3307" y="567"/>
                  </a:lnTo>
                  <a:lnTo>
                    <a:pt x="3309" y="575"/>
                  </a:lnTo>
                  <a:lnTo>
                    <a:pt x="3310" y="581"/>
                  </a:lnTo>
                  <a:lnTo>
                    <a:pt x="3313" y="588"/>
                  </a:lnTo>
                  <a:lnTo>
                    <a:pt x="3316" y="594"/>
                  </a:lnTo>
                  <a:lnTo>
                    <a:pt x="3319" y="602"/>
                  </a:lnTo>
                  <a:lnTo>
                    <a:pt x="3323" y="607"/>
                  </a:lnTo>
                  <a:lnTo>
                    <a:pt x="3326" y="613"/>
                  </a:lnTo>
                  <a:lnTo>
                    <a:pt x="3329" y="619"/>
                  </a:lnTo>
                  <a:lnTo>
                    <a:pt x="3333" y="624"/>
                  </a:lnTo>
                  <a:lnTo>
                    <a:pt x="3337" y="628"/>
                  </a:lnTo>
                  <a:lnTo>
                    <a:pt x="3340" y="634"/>
                  </a:lnTo>
                  <a:lnTo>
                    <a:pt x="3343" y="639"/>
                  </a:lnTo>
                  <a:lnTo>
                    <a:pt x="3346" y="645"/>
                  </a:lnTo>
                  <a:lnTo>
                    <a:pt x="3347" y="648"/>
                  </a:lnTo>
                  <a:lnTo>
                    <a:pt x="3349" y="652"/>
                  </a:lnTo>
                  <a:lnTo>
                    <a:pt x="3350" y="656"/>
                  </a:lnTo>
                  <a:lnTo>
                    <a:pt x="3352" y="661"/>
                  </a:lnTo>
                  <a:lnTo>
                    <a:pt x="3352" y="664"/>
                  </a:lnTo>
                  <a:lnTo>
                    <a:pt x="3352" y="668"/>
                  </a:lnTo>
                  <a:lnTo>
                    <a:pt x="3349" y="671"/>
                  </a:lnTo>
                  <a:lnTo>
                    <a:pt x="3348" y="676"/>
                  </a:lnTo>
                  <a:lnTo>
                    <a:pt x="3344" y="678"/>
                  </a:lnTo>
                  <a:lnTo>
                    <a:pt x="3340" y="681"/>
                  </a:lnTo>
                  <a:lnTo>
                    <a:pt x="3334" y="683"/>
                  </a:lnTo>
                  <a:lnTo>
                    <a:pt x="3329" y="686"/>
                  </a:lnTo>
                  <a:lnTo>
                    <a:pt x="3321" y="688"/>
                  </a:lnTo>
                  <a:lnTo>
                    <a:pt x="3312" y="692"/>
                  </a:lnTo>
                  <a:lnTo>
                    <a:pt x="3301" y="694"/>
                  </a:lnTo>
                  <a:lnTo>
                    <a:pt x="3291" y="697"/>
                  </a:lnTo>
                  <a:lnTo>
                    <a:pt x="3285" y="705"/>
                  </a:lnTo>
                  <a:lnTo>
                    <a:pt x="3282" y="714"/>
                  </a:lnTo>
                  <a:lnTo>
                    <a:pt x="3277" y="722"/>
                  </a:lnTo>
                  <a:lnTo>
                    <a:pt x="3274" y="731"/>
                  </a:lnTo>
                  <a:lnTo>
                    <a:pt x="3269" y="739"/>
                  </a:lnTo>
                  <a:lnTo>
                    <a:pt x="3265" y="748"/>
                  </a:lnTo>
                  <a:lnTo>
                    <a:pt x="3261" y="756"/>
                  </a:lnTo>
                  <a:lnTo>
                    <a:pt x="3258" y="766"/>
                  </a:lnTo>
                  <a:lnTo>
                    <a:pt x="3253" y="773"/>
                  </a:lnTo>
                  <a:lnTo>
                    <a:pt x="3249" y="782"/>
                  </a:lnTo>
                  <a:lnTo>
                    <a:pt x="3245" y="789"/>
                  </a:lnTo>
                  <a:lnTo>
                    <a:pt x="3242" y="798"/>
                  </a:lnTo>
                  <a:lnTo>
                    <a:pt x="3237" y="804"/>
                  </a:lnTo>
                  <a:lnTo>
                    <a:pt x="3233" y="813"/>
                  </a:lnTo>
                  <a:lnTo>
                    <a:pt x="3230" y="819"/>
                  </a:lnTo>
                  <a:lnTo>
                    <a:pt x="3227" y="828"/>
                  </a:lnTo>
                  <a:lnTo>
                    <a:pt x="3222" y="833"/>
                  </a:lnTo>
                  <a:lnTo>
                    <a:pt x="3218" y="839"/>
                  </a:lnTo>
                  <a:lnTo>
                    <a:pt x="3214" y="846"/>
                  </a:lnTo>
                  <a:lnTo>
                    <a:pt x="3211" y="852"/>
                  </a:lnTo>
                  <a:lnTo>
                    <a:pt x="3206" y="858"/>
                  </a:lnTo>
                  <a:lnTo>
                    <a:pt x="3203" y="864"/>
                  </a:lnTo>
                  <a:lnTo>
                    <a:pt x="3200" y="869"/>
                  </a:lnTo>
                  <a:lnTo>
                    <a:pt x="3197" y="875"/>
                  </a:lnTo>
                  <a:lnTo>
                    <a:pt x="3193" y="878"/>
                  </a:lnTo>
                  <a:lnTo>
                    <a:pt x="3190" y="882"/>
                  </a:lnTo>
                  <a:lnTo>
                    <a:pt x="3187" y="886"/>
                  </a:lnTo>
                  <a:lnTo>
                    <a:pt x="3184" y="890"/>
                  </a:lnTo>
                  <a:lnTo>
                    <a:pt x="3181" y="892"/>
                  </a:lnTo>
                  <a:lnTo>
                    <a:pt x="3177" y="895"/>
                  </a:lnTo>
                  <a:lnTo>
                    <a:pt x="3175" y="897"/>
                  </a:lnTo>
                  <a:lnTo>
                    <a:pt x="3173" y="901"/>
                  </a:lnTo>
                  <a:lnTo>
                    <a:pt x="3171" y="901"/>
                  </a:lnTo>
                  <a:lnTo>
                    <a:pt x="3169" y="901"/>
                  </a:lnTo>
                  <a:lnTo>
                    <a:pt x="3167" y="901"/>
                  </a:lnTo>
                  <a:lnTo>
                    <a:pt x="3166" y="901"/>
                  </a:lnTo>
                  <a:lnTo>
                    <a:pt x="3162" y="899"/>
                  </a:lnTo>
                  <a:lnTo>
                    <a:pt x="3160" y="898"/>
                  </a:lnTo>
                  <a:lnTo>
                    <a:pt x="3158" y="897"/>
                  </a:lnTo>
                  <a:lnTo>
                    <a:pt x="3156" y="897"/>
                  </a:lnTo>
                  <a:lnTo>
                    <a:pt x="3153" y="895"/>
                  </a:lnTo>
                  <a:lnTo>
                    <a:pt x="3150" y="894"/>
                  </a:lnTo>
                  <a:lnTo>
                    <a:pt x="3146" y="893"/>
                  </a:lnTo>
                  <a:lnTo>
                    <a:pt x="3143" y="892"/>
                  </a:lnTo>
                  <a:lnTo>
                    <a:pt x="3140" y="890"/>
                  </a:lnTo>
                  <a:lnTo>
                    <a:pt x="3137" y="889"/>
                  </a:lnTo>
                  <a:lnTo>
                    <a:pt x="3134" y="887"/>
                  </a:lnTo>
                  <a:lnTo>
                    <a:pt x="3131" y="886"/>
                  </a:lnTo>
                  <a:lnTo>
                    <a:pt x="3127" y="882"/>
                  </a:lnTo>
                  <a:lnTo>
                    <a:pt x="3124" y="881"/>
                  </a:lnTo>
                  <a:lnTo>
                    <a:pt x="3120" y="878"/>
                  </a:lnTo>
                  <a:lnTo>
                    <a:pt x="3117" y="877"/>
                  </a:lnTo>
                  <a:lnTo>
                    <a:pt x="3113" y="875"/>
                  </a:lnTo>
                  <a:lnTo>
                    <a:pt x="3110" y="874"/>
                  </a:lnTo>
                  <a:lnTo>
                    <a:pt x="3107" y="872"/>
                  </a:lnTo>
                  <a:lnTo>
                    <a:pt x="3104" y="872"/>
                  </a:lnTo>
                  <a:lnTo>
                    <a:pt x="3100" y="869"/>
                  </a:lnTo>
                  <a:lnTo>
                    <a:pt x="3097" y="868"/>
                  </a:lnTo>
                  <a:lnTo>
                    <a:pt x="3094" y="867"/>
                  </a:lnTo>
                  <a:lnTo>
                    <a:pt x="3091" y="867"/>
                  </a:lnTo>
                  <a:lnTo>
                    <a:pt x="3088" y="867"/>
                  </a:lnTo>
                  <a:lnTo>
                    <a:pt x="3084" y="867"/>
                  </a:lnTo>
                  <a:lnTo>
                    <a:pt x="3081" y="867"/>
                  </a:lnTo>
                  <a:lnTo>
                    <a:pt x="3079" y="868"/>
                  </a:lnTo>
                  <a:lnTo>
                    <a:pt x="3076" y="868"/>
                  </a:lnTo>
                  <a:lnTo>
                    <a:pt x="3074" y="868"/>
                  </a:lnTo>
                  <a:lnTo>
                    <a:pt x="3072" y="869"/>
                  </a:lnTo>
                  <a:lnTo>
                    <a:pt x="3069" y="871"/>
                  </a:lnTo>
                  <a:lnTo>
                    <a:pt x="3067" y="871"/>
                  </a:lnTo>
                  <a:lnTo>
                    <a:pt x="3065" y="873"/>
                  </a:lnTo>
                  <a:lnTo>
                    <a:pt x="3063" y="874"/>
                  </a:lnTo>
                  <a:lnTo>
                    <a:pt x="3062" y="876"/>
                  </a:lnTo>
                  <a:lnTo>
                    <a:pt x="3059" y="876"/>
                  </a:lnTo>
                  <a:lnTo>
                    <a:pt x="3058" y="878"/>
                  </a:lnTo>
                  <a:lnTo>
                    <a:pt x="3055" y="879"/>
                  </a:lnTo>
                  <a:lnTo>
                    <a:pt x="3053" y="881"/>
                  </a:lnTo>
                  <a:lnTo>
                    <a:pt x="3051" y="882"/>
                  </a:lnTo>
                  <a:lnTo>
                    <a:pt x="3049" y="886"/>
                  </a:lnTo>
                  <a:lnTo>
                    <a:pt x="3047" y="887"/>
                  </a:lnTo>
                  <a:lnTo>
                    <a:pt x="3046" y="890"/>
                  </a:lnTo>
                  <a:lnTo>
                    <a:pt x="3043" y="891"/>
                  </a:lnTo>
                  <a:lnTo>
                    <a:pt x="3042" y="893"/>
                  </a:lnTo>
                  <a:lnTo>
                    <a:pt x="3040" y="895"/>
                  </a:lnTo>
                  <a:lnTo>
                    <a:pt x="3039" y="897"/>
                  </a:lnTo>
                  <a:lnTo>
                    <a:pt x="3036" y="899"/>
                  </a:lnTo>
                  <a:lnTo>
                    <a:pt x="3035" y="902"/>
                  </a:lnTo>
                  <a:lnTo>
                    <a:pt x="3033" y="904"/>
                  </a:lnTo>
                  <a:lnTo>
                    <a:pt x="3032" y="907"/>
                  </a:lnTo>
                  <a:lnTo>
                    <a:pt x="3030" y="909"/>
                  </a:lnTo>
                  <a:lnTo>
                    <a:pt x="3029" y="911"/>
                  </a:lnTo>
                  <a:lnTo>
                    <a:pt x="3027" y="913"/>
                  </a:lnTo>
                  <a:lnTo>
                    <a:pt x="3026" y="917"/>
                  </a:lnTo>
                  <a:lnTo>
                    <a:pt x="3024" y="919"/>
                  </a:lnTo>
                  <a:lnTo>
                    <a:pt x="3022" y="921"/>
                  </a:lnTo>
                  <a:lnTo>
                    <a:pt x="3020" y="924"/>
                  </a:lnTo>
                  <a:lnTo>
                    <a:pt x="3020" y="927"/>
                  </a:lnTo>
                  <a:lnTo>
                    <a:pt x="3020" y="929"/>
                  </a:lnTo>
                  <a:lnTo>
                    <a:pt x="3022" y="933"/>
                  </a:lnTo>
                  <a:lnTo>
                    <a:pt x="3024" y="936"/>
                  </a:lnTo>
                  <a:lnTo>
                    <a:pt x="3026" y="939"/>
                  </a:lnTo>
                  <a:lnTo>
                    <a:pt x="3027" y="942"/>
                  </a:lnTo>
                  <a:lnTo>
                    <a:pt x="3030" y="946"/>
                  </a:lnTo>
                  <a:lnTo>
                    <a:pt x="3031" y="950"/>
                  </a:lnTo>
                  <a:lnTo>
                    <a:pt x="3034" y="954"/>
                  </a:lnTo>
                  <a:lnTo>
                    <a:pt x="3035" y="957"/>
                  </a:lnTo>
                  <a:lnTo>
                    <a:pt x="3039" y="962"/>
                  </a:lnTo>
                  <a:lnTo>
                    <a:pt x="3040" y="966"/>
                  </a:lnTo>
                  <a:lnTo>
                    <a:pt x="3043" y="971"/>
                  </a:lnTo>
                  <a:lnTo>
                    <a:pt x="3044" y="976"/>
                  </a:lnTo>
                  <a:lnTo>
                    <a:pt x="3047" y="981"/>
                  </a:lnTo>
                  <a:lnTo>
                    <a:pt x="3048" y="987"/>
                  </a:lnTo>
                  <a:lnTo>
                    <a:pt x="3051" y="994"/>
                  </a:lnTo>
                  <a:lnTo>
                    <a:pt x="3052" y="999"/>
                  </a:lnTo>
                  <a:lnTo>
                    <a:pt x="3055" y="1006"/>
                  </a:lnTo>
                  <a:lnTo>
                    <a:pt x="3056" y="1012"/>
                  </a:lnTo>
                  <a:lnTo>
                    <a:pt x="3058" y="1019"/>
                  </a:lnTo>
                  <a:lnTo>
                    <a:pt x="3058" y="1026"/>
                  </a:lnTo>
                  <a:lnTo>
                    <a:pt x="3060" y="1033"/>
                  </a:lnTo>
                  <a:lnTo>
                    <a:pt x="3060" y="1041"/>
                  </a:lnTo>
                  <a:lnTo>
                    <a:pt x="3062" y="1049"/>
                  </a:lnTo>
                  <a:lnTo>
                    <a:pt x="3061" y="1057"/>
                  </a:lnTo>
                  <a:lnTo>
                    <a:pt x="3061" y="1065"/>
                  </a:lnTo>
                  <a:lnTo>
                    <a:pt x="3061" y="1074"/>
                  </a:lnTo>
                  <a:lnTo>
                    <a:pt x="3061" y="1084"/>
                  </a:lnTo>
                  <a:lnTo>
                    <a:pt x="3060" y="1093"/>
                  </a:lnTo>
                  <a:lnTo>
                    <a:pt x="3060" y="1103"/>
                  </a:lnTo>
                  <a:lnTo>
                    <a:pt x="3059" y="1114"/>
                  </a:lnTo>
                  <a:lnTo>
                    <a:pt x="3058" y="1125"/>
                  </a:lnTo>
                  <a:lnTo>
                    <a:pt x="3064" y="1131"/>
                  </a:lnTo>
                  <a:lnTo>
                    <a:pt x="3071" y="1137"/>
                  </a:lnTo>
                  <a:lnTo>
                    <a:pt x="3077" y="1145"/>
                  </a:lnTo>
                  <a:lnTo>
                    <a:pt x="3083" y="1152"/>
                  </a:lnTo>
                  <a:lnTo>
                    <a:pt x="3089" y="1159"/>
                  </a:lnTo>
                  <a:lnTo>
                    <a:pt x="3094" y="1167"/>
                  </a:lnTo>
                  <a:lnTo>
                    <a:pt x="3099" y="1175"/>
                  </a:lnTo>
                  <a:lnTo>
                    <a:pt x="3105" y="1184"/>
                  </a:lnTo>
                  <a:lnTo>
                    <a:pt x="3109" y="1192"/>
                  </a:lnTo>
                  <a:lnTo>
                    <a:pt x="3113" y="1200"/>
                  </a:lnTo>
                  <a:lnTo>
                    <a:pt x="3117" y="1210"/>
                  </a:lnTo>
                  <a:lnTo>
                    <a:pt x="3121" y="1220"/>
                  </a:lnTo>
                  <a:lnTo>
                    <a:pt x="3124" y="1228"/>
                  </a:lnTo>
                  <a:lnTo>
                    <a:pt x="3127" y="1238"/>
                  </a:lnTo>
                  <a:lnTo>
                    <a:pt x="3130" y="1248"/>
                  </a:lnTo>
                  <a:lnTo>
                    <a:pt x="3135" y="1257"/>
                  </a:lnTo>
                  <a:lnTo>
                    <a:pt x="3137" y="1266"/>
                  </a:lnTo>
                  <a:lnTo>
                    <a:pt x="3139" y="1275"/>
                  </a:lnTo>
                  <a:lnTo>
                    <a:pt x="3141" y="1284"/>
                  </a:lnTo>
                  <a:lnTo>
                    <a:pt x="3144" y="1294"/>
                  </a:lnTo>
                  <a:lnTo>
                    <a:pt x="3145" y="1302"/>
                  </a:lnTo>
                  <a:lnTo>
                    <a:pt x="3149" y="1311"/>
                  </a:lnTo>
                  <a:lnTo>
                    <a:pt x="3150" y="1319"/>
                  </a:lnTo>
                  <a:lnTo>
                    <a:pt x="3153" y="1328"/>
                  </a:lnTo>
                  <a:lnTo>
                    <a:pt x="3154" y="1335"/>
                  </a:lnTo>
                  <a:lnTo>
                    <a:pt x="3156" y="1343"/>
                  </a:lnTo>
                  <a:lnTo>
                    <a:pt x="3158" y="1350"/>
                  </a:lnTo>
                  <a:lnTo>
                    <a:pt x="3160" y="1358"/>
                  </a:lnTo>
                  <a:lnTo>
                    <a:pt x="3162" y="1364"/>
                  </a:lnTo>
                  <a:lnTo>
                    <a:pt x="3165" y="1371"/>
                  </a:lnTo>
                  <a:lnTo>
                    <a:pt x="3167" y="1376"/>
                  </a:lnTo>
                  <a:lnTo>
                    <a:pt x="3170" y="1383"/>
                  </a:lnTo>
                  <a:lnTo>
                    <a:pt x="3176" y="1395"/>
                  </a:lnTo>
                  <a:lnTo>
                    <a:pt x="3184" y="1409"/>
                  </a:lnTo>
                  <a:lnTo>
                    <a:pt x="3190" y="1421"/>
                  </a:lnTo>
                  <a:lnTo>
                    <a:pt x="3198" y="1433"/>
                  </a:lnTo>
                  <a:lnTo>
                    <a:pt x="3204" y="1443"/>
                  </a:lnTo>
                  <a:lnTo>
                    <a:pt x="3212" y="1453"/>
                  </a:lnTo>
                  <a:lnTo>
                    <a:pt x="3219" y="1462"/>
                  </a:lnTo>
                  <a:lnTo>
                    <a:pt x="3227" y="1471"/>
                  </a:lnTo>
                  <a:lnTo>
                    <a:pt x="3233" y="1478"/>
                  </a:lnTo>
                  <a:lnTo>
                    <a:pt x="3240" y="1485"/>
                  </a:lnTo>
                  <a:lnTo>
                    <a:pt x="3248" y="1492"/>
                  </a:lnTo>
                  <a:lnTo>
                    <a:pt x="3255" y="1498"/>
                  </a:lnTo>
                  <a:lnTo>
                    <a:pt x="3262" y="1504"/>
                  </a:lnTo>
                  <a:lnTo>
                    <a:pt x="3269" y="1509"/>
                  </a:lnTo>
                  <a:lnTo>
                    <a:pt x="3277" y="1513"/>
                  </a:lnTo>
                  <a:lnTo>
                    <a:pt x="3284" y="1519"/>
                  </a:lnTo>
                  <a:lnTo>
                    <a:pt x="3291" y="1522"/>
                  </a:lnTo>
                  <a:lnTo>
                    <a:pt x="3297" y="1525"/>
                  </a:lnTo>
                  <a:lnTo>
                    <a:pt x="3303" y="1528"/>
                  </a:lnTo>
                  <a:lnTo>
                    <a:pt x="3310" y="1533"/>
                  </a:lnTo>
                  <a:lnTo>
                    <a:pt x="3316" y="1536"/>
                  </a:lnTo>
                  <a:lnTo>
                    <a:pt x="3323" y="1539"/>
                  </a:lnTo>
                  <a:lnTo>
                    <a:pt x="3329" y="1542"/>
                  </a:lnTo>
                  <a:lnTo>
                    <a:pt x="3337" y="1545"/>
                  </a:lnTo>
                  <a:lnTo>
                    <a:pt x="3343" y="1549"/>
                  </a:lnTo>
                  <a:lnTo>
                    <a:pt x="3349" y="1552"/>
                  </a:lnTo>
                  <a:lnTo>
                    <a:pt x="3356" y="1555"/>
                  </a:lnTo>
                  <a:lnTo>
                    <a:pt x="3362" y="1558"/>
                  </a:lnTo>
                  <a:lnTo>
                    <a:pt x="3368" y="1561"/>
                  </a:lnTo>
                  <a:lnTo>
                    <a:pt x="3374" y="1566"/>
                  </a:lnTo>
                  <a:lnTo>
                    <a:pt x="3380" y="1570"/>
                  </a:lnTo>
                  <a:lnTo>
                    <a:pt x="3387" y="1575"/>
                  </a:lnTo>
                  <a:lnTo>
                    <a:pt x="3397" y="1600"/>
                  </a:lnTo>
                  <a:lnTo>
                    <a:pt x="3410" y="1626"/>
                  </a:lnTo>
                  <a:lnTo>
                    <a:pt x="3424" y="1652"/>
                  </a:lnTo>
                  <a:lnTo>
                    <a:pt x="3440" y="1680"/>
                  </a:lnTo>
                  <a:lnTo>
                    <a:pt x="3456" y="1707"/>
                  </a:lnTo>
                  <a:lnTo>
                    <a:pt x="3473" y="1735"/>
                  </a:lnTo>
                  <a:lnTo>
                    <a:pt x="3490" y="1762"/>
                  </a:lnTo>
                  <a:lnTo>
                    <a:pt x="3510" y="1791"/>
                  </a:lnTo>
                  <a:lnTo>
                    <a:pt x="3528" y="1819"/>
                  </a:lnTo>
                  <a:lnTo>
                    <a:pt x="3547" y="1846"/>
                  </a:lnTo>
                  <a:lnTo>
                    <a:pt x="3567" y="1874"/>
                  </a:lnTo>
                  <a:lnTo>
                    <a:pt x="3588" y="1902"/>
                  </a:lnTo>
                  <a:lnTo>
                    <a:pt x="3607" y="1929"/>
                  </a:lnTo>
                  <a:lnTo>
                    <a:pt x="3627" y="1956"/>
                  </a:lnTo>
                  <a:lnTo>
                    <a:pt x="3646" y="1982"/>
                  </a:lnTo>
                  <a:lnTo>
                    <a:pt x="3667" y="2010"/>
                  </a:lnTo>
                  <a:lnTo>
                    <a:pt x="3685" y="2035"/>
                  </a:lnTo>
                  <a:lnTo>
                    <a:pt x="3704" y="2060"/>
                  </a:lnTo>
                  <a:lnTo>
                    <a:pt x="3721" y="2083"/>
                  </a:lnTo>
                  <a:lnTo>
                    <a:pt x="3738" y="2108"/>
                  </a:lnTo>
                  <a:lnTo>
                    <a:pt x="3753" y="2129"/>
                  </a:lnTo>
                  <a:lnTo>
                    <a:pt x="3769" y="2152"/>
                  </a:lnTo>
                  <a:lnTo>
                    <a:pt x="3784" y="2173"/>
                  </a:lnTo>
                  <a:lnTo>
                    <a:pt x="3798" y="2193"/>
                  </a:lnTo>
                  <a:lnTo>
                    <a:pt x="3809" y="2212"/>
                  </a:lnTo>
                  <a:lnTo>
                    <a:pt x="3820" y="2230"/>
                  </a:lnTo>
                  <a:lnTo>
                    <a:pt x="3828" y="2245"/>
                  </a:lnTo>
                  <a:lnTo>
                    <a:pt x="3837" y="2261"/>
                  </a:lnTo>
                  <a:lnTo>
                    <a:pt x="3842" y="2274"/>
                  </a:lnTo>
                  <a:lnTo>
                    <a:pt x="3845" y="2287"/>
                  </a:lnTo>
                  <a:lnTo>
                    <a:pt x="3847" y="2297"/>
                  </a:lnTo>
                  <a:lnTo>
                    <a:pt x="3848" y="2307"/>
                  </a:lnTo>
                  <a:lnTo>
                    <a:pt x="3852" y="2306"/>
                  </a:lnTo>
                  <a:lnTo>
                    <a:pt x="3855" y="2306"/>
                  </a:lnTo>
                  <a:lnTo>
                    <a:pt x="3859" y="2306"/>
                  </a:lnTo>
                  <a:lnTo>
                    <a:pt x="3865" y="2306"/>
                  </a:lnTo>
                  <a:lnTo>
                    <a:pt x="3871" y="2305"/>
                  </a:lnTo>
                  <a:lnTo>
                    <a:pt x="3877" y="2305"/>
                  </a:lnTo>
                  <a:lnTo>
                    <a:pt x="3884" y="2305"/>
                  </a:lnTo>
                  <a:lnTo>
                    <a:pt x="3891" y="2305"/>
                  </a:lnTo>
                  <a:lnTo>
                    <a:pt x="3897" y="2305"/>
                  </a:lnTo>
                  <a:lnTo>
                    <a:pt x="3905" y="2305"/>
                  </a:lnTo>
                  <a:lnTo>
                    <a:pt x="3912" y="2305"/>
                  </a:lnTo>
                  <a:lnTo>
                    <a:pt x="3921" y="2305"/>
                  </a:lnTo>
                  <a:lnTo>
                    <a:pt x="3928" y="2305"/>
                  </a:lnTo>
                  <a:lnTo>
                    <a:pt x="3938" y="2306"/>
                  </a:lnTo>
                  <a:lnTo>
                    <a:pt x="3946" y="2307"/>
                  </a:lnTo>
                  <a:lnTo>
                    <a:pt x="3955" y="2309"/>
                  </a:lnTo>
                  <a:lnTo>
                    <a:pt x="3963" y="2309"/>
                  </a:lnTo>
                  <a:lnTo>
                    <a:pt x="3971" y="2310"/>
                  </a:lnTo>
                  <a:lnTo>
                    <a:pt x="3980" y="2311"/>
                  </a:lnTo>
                  <a:lnTo>
                    <a:pt x="3988" y="2314"/>
                  </a:lnTo>
                  <a:lnTo>
                    <a:pt x="3996" y="2317"/>
                  </a:lnTo>
                  <a:lnTo>
                    <a:pt x="4004" y="2319"/>
                  </a:lnTo>
                  <a:lnTo>
                    <a:pt x="4012" y="2322"/>
                  </a:lnTo>
                  <a:lnTo>
                    <a:pt x="4020" y="2326"/>
                  </a:lnTo>
                  <a:lnTo>
                    <a:pt x="4028" y="2329"/>
                  </a:lnTo>
                  <a:lnTo>
                    <a:pt x="4035" y="2333"/>
                  </a:lnTo>
                  <a:lnTo>
                    <a:pt x="4042" y="2337"/>
                  </a:lnTo>
                  <a:lnTo>
                    <a:pt x="4049" y="2343"/>
                  </a:lnTo>
                  <a:lnTo>
                    <a:pt x="4055" y="2348"/>
                  </a:lnTo>
                  <a:lnTo>
                    <a:pt x="4061" y="2354"/>
                  </a:lnTo>
                  <a:lnTo>
                    <a:pt x="4066" y="2361"/>
                  </a:lnTo>
                  <a:lnTo>
                    <a:pt x="4073" y="2368"/>
                  </a:lnTo>
                  <a:lnTo>
                    <a:pt x="4075" y="2371"/>
                  </a:lnTo>
                  <a:lnTo>
                    <a:pt x="4077" y="2376"/>
                  </a:lnTo>
                  <a:lnTo>
                    <a:pt x="4079" y="2380"/>
                  </a:lnTo>
                  <a:lnTo>
                    <a:pt x="4082" y="2385"/>
                  </a:lnTo>
                  <a:lnTo>
                    <a:pt x="4083" y="2389"/>
                  </a:lnTo>
                  <a:lnTo>
                    <a:pt x="4086" y="2395"/>
                  </a:lnTo>
                  <a:lnTo>
                    <a:pt x="4088" y="2399"/>
                  </a:lnTo>
                  <a:lnTo>
                    <a:pt x="4090" y="2405"/>
                  </a:lnTo>
                  <a:lnTo>
                    <a:pt x="4091" y="2411"/>
                  </a:lnTo>
                  <a:lnTo>
                    <a:pt x="4092" y="2416"/>
                  </a:lnTo>
                  <a:lnTo>
                    <a:pt x="4093" y="2422"/>
                  </a:lnTo>
                  <a:lnTo>
                    <a:pt x="4094" y="2428"/>
                  </a:lnTo>
                  <a:lnTo>
                    <a:pt x="4094" y="2433"/>
                  </a:lnTo>
                  <a:lnTo>
                    <a:pt x="4095" y="2439"/>
                  </a:lnTo>
                  <a:lnTo>
                    <a:pt x="4095" y="2445"/>
                  </a:lnTo>
                  <a:lnTo>
                    <a:pt x="4096" y="2452"/>
                  </a:lnTo>
                  <a:lnTo>
                    <a:pt x="4095" y="2457"/>
                  </a:lnTo>
                  <a:lnTo>
                    <a:pt x="4094" y="2462"/>
                  </a:lnTo>
                  <a:lnTo>
                    <a:pt x="4093" y="2468"/>
                  </a:lnTo>
                  <a:lnTo>
                    <a:pt x="4092" y="2473"/>
                  </a:lnTo>
                  <a:lnTo>
                    <a:pt x="4090" y="2478"/>
                  </a:lnTo>
                  <a:lnTo>
                    <a:pt x="4088" y="2484"/>
                  </a:lnTo>
                  <a:lnTo>
                    <a:pt x="4086" y="2489"/>
                  </a:lnTo>
                  <a:lnTo>
                    <a:pt x="4083" y="2495"/>
                  </a:lnTo>
                  <a:lnTo>
                    <a:pt x="4079" y="2500"/>
                  </a:lnTo>
                  <a:lnTo>
                    <a:pt x="4076" y="2505"/>
                  </a:lnTo>
                  <a:lnTo>
                    <a:pt x="4073" y="2509"/>
                  </a:lnTo>
                  <a:lnTo>
                    <a:pt x="4070" y="2515"/>
                  </a:lnTo>
                  <a:lnTo>
                    <a:pt x="4064" y="2519"/>
                  </a:lnTo>
                  <a:lnTo>
                    <a:pt x="4059" y="2523"/>
                  </a:lnTo>
                  <a:lnTo>
                    <a:pt x="4053" y="2528"/>
                  </a:lnTo>
                  <a:lnTo>
                    <a:pt x="4049" y="2532"/>
                  </a:lnTo>
                  <a:lnTo>
                    <a:pt x="4048" y="2542"/>
                  </a:lnTo>
                  <a:lnTo>
                    <a:pt x="4047" y="2551"/>
                  </a:lnTo>
                  <a:lnTo>
                    <a:pt x="4045" y="2561"/>
                  </a:lnTo>
                  <a:lnTo>
                    <a:pt x="4044" y="2570"/>
                  </a:lnTo>
                  <a:lnTo>
                    <a:pt x="4042" y="2578"/>
                  </a:lnTo>
                  <a:lnTo>
                    <a:pt x="4040" y="2587"/>
                  </a:lnTo>
                  <a:lnTo>
                    <a:pt x="4036" y="2594"/>
                  </a:lnTo>
                  <a:lnTo>
                    <a:pt x="4034" y="2602"/>
                  </a:lnTo>
                  <a:lnTo>
                    <a:pt x="4030" y="2607"/>
                  </a:lnTo>
                  <a:lnTo>
                    <a:pt x="4027" y="2612"/>
                  </a:lnTo>
                  <a:lnTo>
                    <a:pt x="4023" y="2617"/>
                  </a:lnTo>
                  <a:lnTo>
                    <a:pt x="4018" y="2622"/>
                  </a:lnTo>
                  <a:lnTo>
                    <a:pt x="4013" y="2625"/>
                  </a:lnTo>
                  <a:lnTo>
                    <a:pt x="4008" y="2628"/>
                  </a:lnTo>
                  <a:lnTo>
                    <a:pt x="4001" y="2632"/>
                  </a:lnTo>
                  <a:lnTo>
                    <a:pt x="3996" y="2635"/>
                  </a:lnTo>
                  <a:lnTo>
                    <a:pt x="3988" y="2635"/>
                  </a:lnTo>
                  <a:lnTo>
                    <a:pt x="3981" y="2636"/>
                  </a:lnTo>
                  <a:lnTo>
                    <a:pt x="3973" y="2636"/>
                  </a:lnTo>
                  <a:lnTo>
                    <a:pt x="3966" y="2637"/>
                  </a:lnTo>
                  <a:lnTo>
                    <a:pt x="3957" y="2635"/>
                  </a:lnTo>
                  <a:lnTo>
                    <a:pt x="3949" y="2634"/>
                  </a:lnTo>
                  <a:lnTo>
                    <a:pt x="3939" y="2632"/>
                  </a:lnTo>
                  <a:lnTo>
                    <a:pt x="3931" y="2629"/>
                  </a:lnTo>
                  <a:lnTo>
                    <a:pt x="3920" y="2625"/>
                  </a:lnTo>
                  <a:lnTo>
                    <a:pt x="3909" y="2621"/>
                  </a:lnTo>
                  <a:lnTo>
                    <a:pt x="3897" y="2617"/>
                  </a:lnTo>
                  <a:lnTo>
                    <a:pt x="3887" y="2612"/>
                  </a:lnTo>
                  <a:lnTo>
                    <a:pt x="3874" y="2606"/>
                  </a:lnTo>
                  <a:lnTo>
                    <a:pt x="3862" y="2599"/>
                  </a:lnTo>
                  <a:lnTo>
                    <a:pt x="3849" y="2592"/>
                  </a:lnTo>
                  <a:lnTo>
                    <a:pt x="3838" y="2585"/>
                  </a:lnTo>
                  <a:lnTo>
                    <a:pt x="3665" y="2687"/>
                  </a:lnTo>
                  <a:lnTo>
                    <a:pt x="3846" y="3321"/>
                  </a:lnTo>
                  <a:lnTo>
                    <a:pt x="3917" y="3298"/>
                  </a:lnTo>
                  <a:lnTo>
                    <a:pt x="3987" y="3280"/>
                  </a:lnTo>
                  <a:lnTo>
                    <a:pt x="4056" y="3266"/>
                  </a:lnTo>
                  <a:lnTo>
                    <a:pt x="4125" y="3257"/>
                  </a:lnTo>
                  <a:lnTo>
                    <a:pt x="4191" y="3251"/>
                  </a:lnTo>
                  <a:lnTo>
                    <a:pt x="4259" y="3251"/>
                  </a:lnTo>
                  <a:lnTo>
                    <a:pt x="4325" y="3254"/>
                  </a:lnTo>
                  <a:lnTo>
                    <a:pt x="4390" y="3261"/>
                  </a:lnTo>
                  <a:lnTo>
                    <a:pt x="4453" y="3271"/>
                  </a:lnTo>
                  <a:lnTo>
                    <a:pt x="4515" y="3286"/>
                  </a:lnTo>
                  <a:lnTo>
                    <a:pt x="4575" y="3303"/>
                  </a:lnTo>
                  <a:lnTo>
                    <a:pt x="4634" y="3325"/>
                  </a:lnTo>
                  <a:lnTo>
                    <a:pt x="4689" y="3348"/>
                  </a:lnTo>
                  <a:lnTo>
                    <a:pt x="4744" y="3376"/>
                  </a:lnTo>
                  <a:lnTo>
                    <a:pt x="4797" y="3406"/>
                  </a:lnTo>
                  <a:lnTo>
                    <a:pt x="4848" y="3440"/>
                  </a:lnTo>
                  <a:lnTo>
                    <a:pt x="4895" y="3476"/>
                  </a:lnTo>
                  <a:lnTo>
                    <a:pt x="4941" y="3514"/>
                  </a:lnTo>
                  <a:lnTo>
                    <a:pt x="4984" y="3555"/>
                  </a:lnTo>
                  <a:lnTo>
                    <a:pt x="5026" y="3599"/>
                  </a:lnTo>
                  <a:lnTo>
                    <a:pt x="5064" y="3643"/>
                  </a:lnTo>
                  <a:lnTo>
                    <a:pt x="5099" y="3691"/>
                  </a:lnTo>
                  <a:lnTo>
                    <a:pt x="5133" y="3740"/>
                  </a:lnTo>
                  <a:lnTo>
                    <a:pt x="5162" y="3793"/>
                  </a:lnTo>
                  <a:lnTo>
                    <a:pt x="5188" y="3845"/>
                  </a:lnTo>
                  <a:lnTo>
                    <a:pt x="5212" y="3901"/>
                  </a:lnTo>
                  <a:lnTo>
                    <a:pt x="5232" y="3957"/>
                  </a:lnTo>
                  <a:lnTo>
                    <a:pt x="5249" y="4015"/>
                  </a:lnTo>
                  <a:lnTo>
                    <a:pt x="5262" y="4073"/>
                  </a:lnTo>
                  <a:lnTo>
                    <a:pt x="5271" y="4134"/>
                  </a:lnTo>
                  <a:lnTo>
                    <a:pt x="5277" y="4195"/>
                  </a:lnTo>
                  <a:lnTo>
                    <a:pt x="5280" y="4259"/>
                  </a:lnTo>
                  <a:lnTo>
                    <a:pt x="5278" y="4320"/>
                  </a:lnTo>
                  <a:lnTo>
                    <a:pt x="5273" y="4381"/>
                  </a:lnTo>
                  <a:lnTo>
                    <a:pt x="5264" y="4439"/>
                  </a:lnTo>
                  <a:lnTo>
                    <a:pt x="5253" y="4496"/>
                  </a:lnTo>
                  <a:lnTo>
                    <a:pt x="5238" y="4550"/>
                  </a:lnTo>
                  <a:lnTo>
                    <a:pt x="5221" y="4603"/>
                  </a:lnTo>
                  <a:lnTo>
                    <a:pt x="5202" y="4654"/>
                  </a:lnTo>
                  <a:lnTo>
                    <a:pt x="5181" y="4703"/>
                  </a:lnTo>
                  <a:lnTo>
                    <a:pt x="5155" y="4749"/>
                  </a:lnTo>
                  <a:lnTo>
                    <a:pt x="5129" y="4794"/>
                  </a:lnTo>
                  <a:lnTo>
                    <a:pt x="5101" y="4836"/>
                  </a:lnTo>
                  <a:lnTo>
                    <a:pt x="5071" y="4878"/>
                  </a:lnTo>
                  <a:lnTo>
                    <a:pt x="5037" y="4916"/>
                  </a:lnTo>
                  <a:lnTo>
                    <a:pt x="5004" y="4953"/>
                  </a:lnTo>
                  <a:lnTo>
                    <a:pt x="4969" y="4988"/>
                  </a:lnTo>
                  <a:lnTo>
                    <a:pt x="4934" y="5021"/>
                  </a:lnTo>
                  <a:lnTo>
                    <a:pt x="4895" y="5050"/>
                  </a:lnTo>
                  <a:lnTo>
                    <a:pt x="4857" y="5079"/>
                  </a:lnTo>
                  <a:lnTo>
                    <a:pt x="4817" y="5105"/>
                  </a:lnTo>
                  <a:lnTo>
                    <a:pt x="4778" y="5130"/>
                  </a:lnTo>
                  <a:lnTo>
                    <a:pt x="4736" y="5153"/>
                  </a:lnTo>
                  <a:lnTo>
                    <a:pt x="4696" y="5173"/>
                  </a:lnTo>
                  <a:lnTo>
                    <a:pt x="4654" y="5193"/>
                  </a:lnTo>
                  <a:lnTo>
                    <a:pt x="4613" y="5210"/>
                  </a:lnTo>
                  <a:lnTo>
                    <a:pt x="4572" y="5224"/>
                  </a:lnTo>
                  <a:lnTo>
                    <a:pt x="4530" y="5238"/>
                  </a:lnTo>
                  <a:lnTo>
                    <a:pt x="4488" y="5248"/>
                  </a:lnTo>
                  <a:lnTo>
                    <a:pt x="4449" y="5258"/>
                  </a:lnTo>
                  <a:lnTo>
                    <a:pt x="4408" y="5264"/>
                  </a:lnTo>
                  <a:lnTo>
                    <a:pt x="4370" y="5270"/>
                  </a:lnTo>
                  <a:lnTo>
                    <a:pt x="4331" y="5272"/>
                  </a:lnTo>
                  <a:lnTo>
                    <a:pt x="4295" y="5274"/>
                  </a:lnTo>
                  <a:lnTo>
                    <a:pt x="4231" y="5272"/>
                  </a:lnTo>
                  <a:lnTo>
                    <a:pt x="4170" y="5268"/>
                  </a:lnTo>
                  <a:lnTo>
                    <a:pt x="4109" y="5261"/>
                  </a:lnTo>
                  <a:lnTo>
                    <a:pt x="4051" y="5252"/>
                  </a:lnTo>
                  <a:lnTo>
                    <a:pt x="3995" y="5239"/>
                  </a:lnTo>
                  <a:lnTo>
                    <a:pt x="3940" y="5226"/>
                  </a:lnTo>
                  <a:lnTo>
                    <a:pt x="3888" y="5209"/>
                  </a:lnTo>
                  <a:lnTo>
                    <a:pt x="3838" y="5192"/>
                  </a:lnTo>
                  <a:lnTo>
                    <a:pt x="3789" y="5169"/>
                  </a:lnTo>
                  <a:lnTo>
                    <a:pt x="3742" y="5147"/>
                  </a:lnTo>
                  <a:lnTo>
                    <a:pt x="3696" y="5121"/>
                  </a:lnTo>
                  <a:lnTo>
                    <a:pt x="3653" y="5095"/>
                  </a:lnTo>
                  <a:lnTo>
                    <a:pt x="3610" y="5066"/>
                  </a:lnTo>
                  <a:lnTo>
                    <a:pt x="3572" y="5036"/>
                  </a:lnTo>
                  <a:lnTo>
                    <a:pt x="3533" y="5004"/>
                  </a:lnTo>
                  <a:lnTo>
                    <a:pt x="3499" y="4971"/>
                  </a:lnTo>
                  <a:lnTo>
                    <a:pt x="3465" y="4934"/>
                  </a:lnTo>
                  <a:lnTo>
                    <a:pt x="3433" y="4897"/>
                  </a:lnTo>
                  <a:lnTo>
                    <a:pt x="3403" y="4858"/>
                  </a:lnTo>
                  <a:lnTo>
                    <a:pt x="3376" y="4819"/>
                  </a:lnTo>
                  <a:lnTo>
                    <a:pt x="3349" y="4777"/>
                  </a:lnTo>
                  <a:lnTo>
                    <a:pt x="3327" y="4735"/>
                  </a:lnTo>
                  <a:lnTo>
                    <a:pt x="3307" y="4692"/>
                  </a:lnTo>
                  <a:lnTo>
                    <a:pt x="3289" y="4648"/>
                  </a:lnTo>
                  <a:lnTo>
                    <a:pt x="3270" y="4602"/>
                  </a:lnTo>
                  <a:lnTo>
                    <a:pt x="3256" y="4556"/>
                  </a:lnTo>
                  <a:lnTo>
                    <a:pt x="3244" y="4508"/>
                  </a:lnTo>
                  <a:lnTo>
                    <a:pt x="3234" y="4461"/>
                  </a:lnTo>
                  <a:lnTo>
                    <a:pt x="3225" y="4412"/>
                  </a:lnTo>
                  <a:lnTo>
                    <a:pt x="3220" y="4362"/>
                  </a:lnTo>
                  <a:lnTo>
                    <a:pt x="3216" y="4313"/>
                  </a:lnTo>
                  <a:lnTo>
                    <a:pt x="3216" y="4264"/>
                  </a:lnTo>
                  <a:lnTo>
                    <a:pt x="3216" y="4247"/>
                  </a:lnTo>
                  <a:lnTo>
                    <a:pt x="3216" y="4231"/>
                  </a:lnTo>
                  <a:lnTo>
                    <a:pt x="3216" y="4211"/>
                  </a:lnTo>
                  <a:lnTo>
                    <a:pt x="3218" y="4192"/>
                  </a:lnTo>
                  <a:lnTo>
                    <a:pt x="3219" y="4170"/>
                  </a:lnTo>
                  <a:lnTo>
                    <a:pt x="3221" y="4147"/>
                  </a:lnTo>
                  <a:lnTo>
                    <a:pt x="3224" y="4124"/>
                  </a:lnTo>
                  <a:lnTo>
                    <a:pt x="3229" y="4100"/>
                  </a:lnTo>
                  <a:lnTo>
                    <a:pt x="3232" y="4073"/>
                  </a:lnTo>
                  <a:lnTo>
                    <a:pt x="3238" y="4046"/>
                  </a:lnTo>
                  <a:lnTo>
                    <a:pt x="3244" y="4019"/>
                  </a:lnTo>
                  <a:lnTo>
                    <a:pt x="3252" y="3991"/>
                  </a:lnTo>
                  <a:lnTo>
                    <a:pt x="3260" y="3961"/>
                  </a:lnTo>
                  <a:lnTo>
                    <a:pt x="3270" y="3932"/>
                  </a:lnTo>
                  <a:lnTo>
                    <a:pt x="3281" y="3902"/>
                  </a:lnTo>
                  <a:lnTo>
                    <a:pt x="3295" y="3872"/>
                  </a:lnTo>
                  <a:lnTo>
                    <a:pt x="3308" y="3840"/>
                  </a:lnTo>
                  <a:lnTo>
                    <a:pt x="3324" y="3808"/>
                  </a:lnTo>
                  <a:lnTo>
                    <a:pt x="3340" y="3775"/>
                  </a:lnTo>
                  <a:lnTo>
                    <a:pt x="3359" y="3744"/>
                  </a:lnTo>
                  <a:lnTo>
                    <a:pt x="3378" y="3712"/>
                  </a:lnTo>
                  <a:lnTo>
                    <a:pt x="3402" y="3680"/>
                  </a:lnTo>
                  <a:lnTo>
                    <a:pt x="3425" y="3648"/>
                  </a:lnTo>
                  <a:lnTo>
                    <a:pt x="3452" y="3616"/>
                  </a:lnTo>
                  <a:lnTo>
                    <a:pt x="3479" y="3584"/>
                  </a:lnTo>
                  <a:lnTo>
                    <a:pt x="3509" y="3552"/>
                  </a:lnTo>
                  <a:lnTo>
                    <a:pt x="3541" y="3519"/>
                  </a:lnTo>
                  <a:lnTo>
                    <a:pt x="3576" y="3489"/>
                  </a:lnTo>
                  <a:lnTo>
                    <a:pt x="3612" y="3458"/>
                  </a:lnTo>
                  <a:lnTo>
                    <a:pt x="3653" y="3430"/>
                  </a:lnTo>
                  <a:lnTo>
                    <a:pt x="3695" y="3401"/>
                  </a:lnTo>
                  <a:lnTo>
                    <a:pt x="3739" y="3373"/>
                  </a:lnTo>
                  <a:lnTo>
                    <a:pt x="3677" y="3153"/>
                  </a:lnTo>
                  <a:lnTo>
                    <a:pt x="2479" y="4221"/>
                  </a:lnTo>
                  <a:lnTo>
                    <a:pt x="2483" y="4223"/>
                  </a:lnTo>
                  <a:lnTo>
                    <a:pt x="2488" y="4226"/>
                  </a:lnTo>
                  <a:lnTo>
                    <a:pt x="2493" y="4230"/>
                  </a:lnTo>
                  <a:lnTo>
                    <a:pt x="2498" y="4233"/>
                  </a:lnTo>
                  <a:lnTo>
                    <a:pt x="2502" y="4236"/>
                  </a:lnTo>
                  <a:lnTo>
                    <a:pt x="2506" y="4240"/>
                  </a:lnTo>
                  <a:lnTo>
                    <a:pt x="2510" y="4244"/>
                  </a:lnTo>
                  <a:lnTo>
                    <a:pt x="2514" y="4248"/>
                  </a:lnTo>
                  <a:lnTo>
                    <a:pt x="2517" y="4251"/>
                  </a:lnTo>
                  <a:lnTo>
                    <a:pt x="2520" y="4254"/>
                  </a:lnTo>
                  <a:lnTo>
                    <a:pt x="2524" y="4259"/>
                  </a:lnTo>
                  <a:lnTo>
                    <a:pt x="2527" y="4263"/>
                  </a:lnTo>
                  <a:lnTo>
                    <a:pt x="2529" y="4266"/>
                  </a:lnTo>
                  <a:lnTo>
                    <a:pt x="2531" y="4270"/>
                  </a:lnTo>
                  <a:lnTo>
                    <a:pt x="2533" y="4275"/>
                  </a:lnTo>
                  <a:lnTo>
                    <a:pt x="2536" y="4279"/>
                  </a:lnTo>
                  <a:lnTo>
                    <a:pt x="2537" y="4282"/>
                  </a:lnTo>
                  <a:lnTo>
                    <a:pt x="2540" y="4286"/>
                  </a:lnTo>
                  <a:lnTo>
                    <a:pt x="2541" y="4291"/>
                  </a:lnTo>
                  <a:lnTo>
                    <a:pt x="2543" y="4295"/>
                  </a:lnTo>
                  <a:lnTo>
                    <a:pt x="2543" y="4298"/>
                  </a:lnTo>
                  <a:lnTo>
                    <a:pt x="2545" y="4302"/>
                  </a:lnTo>
                  <a:lnTo>
                    <a:pt x="2545" y="4307"/>
                  </a:lnTo>
                  <a:lnTo>
                    <a:pt x="2547" y="4311"/>
                  </a:lnTo>
                  <a:lnTo>
                    <a:pt x="2547" y="4314"/>
                  </a:lnTo>
                  <a:lnTo>
                    <a:pt x="2548" y="4319"/>
                  </a:lnTo>
                  <a:lnTo>
                    <a:pt x="2549" y="4322"/>
                  </a:lnTo>
                  <a:lnTo>
                    <a:pt x="2550" y="4326"/>
                  </a:lnTo>
                  <a:lnTo>
                    <a:pt x="2550" y="4329"/>
                  </a:lnTo>
                  <a:lnTo>
                    <a:pt x="2551" y="4334"/>
                  </a:lnTo>
                  <a:lnTo>
                    <a:pt x="2552" y="4338"/>
                  </a:lnTo>
                  <a:lnTo>
                    <a:pt x="2553" y="4342"/>
                  </a:lnTo>
                  <a:lnTo>
                    <a:pt x="2553" y="4346"/>
                  </a:lnTo>
                  <a:lnTo>
                    <a:pt x="2553" y="4352"/>
                  </a:lnTo>
                  <a:lnTo>
                    <a:pt x="2555" y="4356"/>
                  </a:lnTo>
                  <a:lnTo>
                    <a:pt x="2557" y="4361"/>
                  </a:lnTo>
                  <a:lnTo>
                    <a:pt x="2557" y="4366"/>
                  </a:lnTo>
                  <a:lnTo>
                    <a:pt x="2559" y="4370"/>
                  </a:lnTo>
                  <a:lnTo>
                    <a:pt x="2560" y="4374"/>
                  </a:lnTo>
                  <a:lnTo>
                    <a:pt x="2563" y="4380"/>
                  </a:lnTo>
                  <a:lnTo>
                    <a:pt x="2564" y="4383"/>
                  </a:lnTo>
                  <a:lnTo>
                    <a:pt x="2566" y="4387"/>
                  </a:lnTo>
                  <a:lnTo>
                    <a:pt x="2568" y="4390"/>
                  </a:lnTo>
                  <a:lnTo>
                    <a:pt x="2572" y="4395"/>
                  </a:lnTo>
                  <a:lnTo>
                    <a:pt x="2574" y="4398"/>
                  </a:lnTo>
                  <a:lnTo>
                    <a:pt x="2577" y="4401"/>
                  </a:lnTo>
                  <a:lnTo>
                    <a:pt x="2580" y="4404"/>
                  </a:lnTo>
                  <a:lnTo>
                    <a:pt x="2583" y="4409"/>
                  </a:lnTo>
                  <a:lnTo>
                    <a:pt x="2586" y="4411"/>
                  </a:lnTo>
                  <a:lnTo>
                    <a:pt x="2589" y="4413"/>
                  </a:lnTo>
                  <a:lnTo>
                    <a:pt x="2592" y="4415"/>
                  </a:lnTo>
                  <a:lnTo>
                    <a:pt x="2595" y="4418"/>
                  </a:lnTo>
                  <a:lnTo>
                    <a:pt x="2598" y="4420"/>
                  </a:lnTo>
                  <a:lnTo>
                    <a:pt x="2603" y="4422"/>
                  </a:lnTo>
                  <a:lnTo>
                    <a:pt x="2607" y="4425"/>
                  </a:lnTo>
                  <a:lnTo>
                    <a:pt x="2611" y="4428"/>
                  </a:lnTo>
                  <a:lnTo>
                    <a:pt x="2614" y="4429"/>
                  </a:lnTo>
                  <a:lnTo>
                    <a:pt x="2619" y="4431"/>
                  </a:lnTo>
                  <a:lnTo>
                    <a:pt x="2623" y="4432"/>
                  </a:lnTo>
                  <a:lnTo>
                    <a:pt x="2627" y="4434"/>
                  </a:lnTo>
                  <a:lnTo>
                    <a:pt x="2631" y="4435"/>
                  </a:lnTo>
                  <a:lnTo>
                    <a:pt x="2637" y="4437"/>
                  </a:lnTo>
                  <a:lnTo>
                    <a:pt x="2641" y="4439"/>
                  </a:lnTo>
                  <a:lnTo>
                    <a:pt x="2646" y="4441"/>
                  </a:lnTo>
                  <a:lnTo>
                    <a:pt x="2651" y="4441"/>
                  </a:lnTo>
                  <a:lnTo>
                    <a:pt x="2655" y="4443"/>
                  </a:lnTo>
                  <a:lnTo>
                    <a:pt x="2659" y="4446"/>
                  </a:lnTo>
                  <a:lnTo>
                    <a:pt x="2664" y="4449"/>
                  </a:lnTo>
                  <a:lnTo>
                    <a:pt x="2667" y="4452"/>
                  </a:lnTo>
                  <a:lnTo>
                    <a:pt x="2670" y="4456"/>
                  </a:lnTo>
                  <a:lnTo>
                    <a:pt x="2673" y="4460"/>
                  </a:lnTo>
                  <a:lnTo>
                    <a:pt x="2677" y="4465"/>
                  </a:lnTo>
                  <a:lnTo>
                    <a:pt x="2680" y="4469"/>
                  </a:lnTo>
                  <a:lnTo>
                    <a:pt x="2682" y="4474"/>
                  </a:lnTo>
                  <a:lnTo>
                    <a:pt x="2684" y="4478"/>
                  </a:lnTo>
                  <a:lnTo>
                    <a:pt x="2687" y="4485"/>
                  </a:lnTo>
                  <a:lnTo>
                    <a:pt x="2688" y="4490"/>
                  </a:lnTo>
                  <a:lnTo>
                    <a:pt x="2691" y="4495"/>
                  </a:lnTo>
                  <a:lnTo>
                    <a:pt x="2692" y="4502"/>
                  </a:lnTo>
                  <a:lnTo>
                    <a:pt x="2696" y="4508"/>
                  </a:lnTo>
                  <a:lnTo>
                    <a:pt x="2697" y="4513"/>
                  </a:lnTo>
                  <a:lnTo>
                    <a:pt x="2699" y="4519"/>
                  </a:lnTo>
                  <a:lnTo>
                    <a:pt x="2700" y="4524"/>
                  </a:lnTo>
                  <a:lnTo>
                    <a:pt x="2703" y="4531"/>
                  </a:lnTo>
                  <a:lnTo>
                    <a:pt x="2704" y="4536"/>
                  </a:lnTo>
                  <a:lnTo>
                    <a:pt x="2707" y="4542"/>
                  </a:lnTo>
                  <a:lnTo>
                    <a:pt x="2711" y="4548"/>
                  </a:lnTo>
                  <a:lnTo>
                    <a:pt x="2714" y="4554"/>
                  </a:lnTo>
                  <a:lnTo>
                    <a:pt x="2717" y="4558"/>
                  </a:lnTo>
                  <a:lnTo>
                    <a:pt x="2720" y="4564"/>
                  </a:lnTo>
                  <a:lnTo>
                    <a:pt x="2723" y="4569"/>
                  </a:lnTo>
                  <a:lnTo>
                    <a:pt x="2729" y="4575"/>
                  </a:lnTo>
                  <a:lnTo>
                    <a:pt x="2733" y="4579"/>
                  </a:lnTo>
                  <a:lnTo>
                    <a:pt x="2738" y="4583"/>
                  </a:lnTo>
                  <a:lnTo>
                    <a:pt x="2745" y="4586"/>
                  </a:lnTo>
                  <a:lnTo>
                    <a:pt x="2751" y="4591"/>
                  </a:lnTo>
                  <a:lnTo>
                    <a:pt x="2769" y="4600"/>
                  </a:lnTo>
                  <a:lnTo>
                    <a:pt x="2786" y="4610"/>
                  </a:lnTo>
                  <a:lnTo>
                    <a:pt x="2802" y="4620"/>
                  </a:lnTo>
                  <a:lnTo>
                    <a:pt x="2819" y="4629"/>
                  </a:lnTo>
                  <a:lnTo>
                    <a:pt x="2833" y="4637"/>
                  </a:lnTo>
                  <a:lnTo>
                    <a:pt x="2847" y="4645"/>
                  </a:lnTo>
                  <a:lnTo>
                    <a:pt x="2860" y="4654"/>
                  </a:lnTo>
                  <a:lnTo>
                    <a:pt x="2873" y="4662"/>
                  </a:lnTo>
                  <a:lnTo>
                    <a:pt x="2883" y="4669"/>
                  </a:lnTo>
                  <a:lnTo>
                    <a:pt x="2893" y="4676"/>
                  </a:lnTo>
                  <a:lnTo>
                    <a:pt x="2903" y="4684"/>
                  </a:lnTo>
                  <a:lnTo>
                    <a:pt x="2912" y="4691"/>
                  </a:lnTo>
                  <a:lnTo>
                    <a:pt x="2919" y="4698"/>
                  </a:lnTo>
                  <a:lnTo>
                    <a:pt x="2926" y="4704"/>
                  </a:lnTo>
                  <a:lnTo>
                    <a:pt x="2933" y="4711"/>
                  </a:lnTo>
                  <a:lnTo>
                    <a:pt x="2939" y="4718"/>
                  </a:lnTo>
                  <a:lnTo>
                    <a:pt x="2942" y="4723"/>
                  </a:lnTo>
                  <a:lnTo>
                    <a:pt x="2947" y="4730"/>
                  </a:lnTo>
                  <a:lnTo>
                    <a:pt x="2949" y="4736"/>
                  </a:lnTo>
                  <a:lnTo>
                    <a:pt x="2952" y="4743"/>
                  </a:lnTo>
                  <a:lnTo>
                    <a:pt x="2953" y="4748"/>
                  </a:lnTo>
                  <a:lnTo>
                    <a:pt x="2955" y="4754"/>
                  </a:lnTo>
                  <a:lnTo>
                    <a:pt x="2955" y="4761"/>
                  </a:lnTo>
                  <a:lnTo>
                    <a:pt x="2956" y="4767"/>
                  </a:lnTo>
                  <a:lnTo>
                    <a:pt x="2954" y="4774"/>
                  </a:lnTo>
                  <a:lnTo>
                    <a:pt x="2953" y="4780"/>
                  </a:lnTo>
                  <a:lnTo>
                    <a:pt x="2951" y="4787"/>
                  </a:lnTo>
                  <a:lnTo>
                    <a:pt x="2950" y="4793"/>
                  </a:lnTo>
                  <a:lnTo>
                    <a:pt x="2946" y="4799"/>
                  </a:lnTo>
                  <a:lnTo>
                    <a:pt x="2942" y="4806"/>
                  </a:lnTo>
                  <a:lnTo>
                    <a:pt x="2938" y="4813"/>
                  </a:lnTo>
                  <a:lnTo>
                    <a:pt x="2935" y="4821"/>
                  </a:lnTo>
                  <a:lnTo>
                    <a:pt x="2932" y="4823"/>
                  </a:lnTo>
                  <a:lnTo>
                    <a:pt x="2928" y="4825"/>
                  </a:lnTo>
                  <a:lnTo>
                    <a:pt x="2924" y="4827"/>
                  </a:lnTo>
                  <a:lnTo>
                    <a:pt x="2920" y="4829"/>
                  </a:lnTo>
                  <a:lnTo>
                    <a:pt x="2914" y="4831"/>
                  </a:lnTo>
                  <a:lnTo>
                    <a:pt x="2907" y="4833"/>
                  </a:lnTo>
                  <a:lnTo>
                    <a:pt x="2900" y="4834"/>
                  </a:lnTo>
                  <a:lnTo>
                    <a:pt x="2893" y="4836"/>
                  </a:lnTo>
                  <a:lnTo>
                    <a:pt x="2885" y="4836"/>
                  </a:lnTo>
                  <a:lnTo>
                    <a:pt x="2876" y="4836"/>
                  </a:lnTo>
                  <a:lnTo>
                    <a:pt x="2868" y="4836"/>
                  </a:lnTo>
                  <a:lnTo>
                    <a:pt x="2859" y="4837"/>
                  </a:lnTo>
                  <a:lnTo>
                    <a:pt x="2848" y="4837"/>
                  </a:lnTo>
                  <a:lnTo>
                    <a:pt x="2839" y="4837"/>
                  </a:lnTo>
                  <a:lnTo>
                    <a:pt x="2829" y="4837"/>
                  </a:lnTo>
                  <a:lnTo>
                    <a:pt x="2819" y="4838"/>
                  </a:lnTo>
                  <a:lnTo>
                    <a:pt x="2808" y="4837"/>
                  </a:lnTo>
                  <a:lnTo>
                    <a:pt x="2798" y="4837"/>
                  </a:lnTo>
                  <a:lnTo>
                    <a:pt x="2786" y="4837"/>
                  </a:lnTo>
                  <a:lnTo>
                    <a:pt x="2777" y="4837"/>
                  </a:lnTo>
                  <a:lnTo>
                    <a:pt x="2765" y="4837"/>
                  </a:lnTo>
                  <a:lnTo>
                    <a:pt x="2754" y="4837"/>
                  </a:lnTo>
                  <a:lnTo>
                    <a:pt x="2744" y="4837"/>
                  </a:lnTo>
                  <a:lnTo>
                    <a:pt x="2734" y="4837"/>
                  </a:lnTo>
                  <a:lnTo>
                    <a:pt x="2723" y="4837"/>
                  </a:lnTo>
                  <a:lnTo>
                    <a:pt x="2713" y="4837"/>
                  </a:lnTo>
                  <a:lnTo>
                    <a:pt x="2703" y="4837"/>
                  </a:lnTo>
                  <a:lnTo>
                    <a:pt x="2694" y="4838"/>
                  </a:lnTo>
                  <a:lnTo>
                    <a:pt x="2685" y="4838"/>
                  </a:lnTo>
                  <a:lnTo>
                    <a:pt x="2677" y="4839"/>
                  </a:lnTo>
                  <a:lnTo>
                    <a:pt x="2669" y="4840"/>
                  </a:lnTo>
                  <a:lnTo>
                    <a:pt x="2662" y="4842"/>
                  </a:lnTo>
                  <a:lnTo>
                    <a:pt x="2659" y="4842"/>
                  </a:lnTo>
                  <a:lnTo>
                    <a:pt x="2657" y="4842"/>
                  </a:lnTo>
                  <a:lnTo>
                    <a:pt x="2655" y="4842"/>
                  </a:lnTo>
                  <a:lnTo>
                    <a:pt x="2653" y="4843"/>
                  </a:lnTo>
                  <a:lnTo>
                    <a:pt x="2650" y="4843"/>
                  </a:lnTo>
                  <a:lnTo>
                    <a:pt x="2649" y="4844"/>
                  </a:lnTo>
                  <a:lnTo>
                    <a:pt x="2645" y="4846"/>
                  </a:lnTo>
                  <a:lnTo>
                    <a:pt x="2644" y="4848"/>
                  </a:lnTo>
                  <a:lnTo>
                    <a:pt x="2641" y="4849"/>
                  </a:lnTo>
                  <a:lnTo>
                    <a:pt x="2640" y="4851"/>
                  </a:lnTo>
                  <a:lnTo>
                    <a:pt x="2637" y="4852"/>
                  </a:lnTo>
                  <a:lnTo>
                    <a:pt x="2636" y="4854"/>
                  </a:lnTo>
                  <a:lnTo>
                    <a:pt x="2634" y="4855"/>
                  </a:lnTo>
                  <a:lnTo>
                    <a:pt x="2631" y="4857"/>
                  </a:lnTo>
                  <a:lnTo>
                    <a:pt x="2629" y="4858"/>
                  </a:lnTo>
                  <a:lnTo>
                    <a:pt x="2628" y="4861"/>
                  </a:lnTo>
                  <a:lnTo>
                    <a:pt x="2625" y="4861"/>
                  </a:lnTo>
                  <a:lnTo>
                    <a:pt x="2624" y="4863"/>
                  </a:lnTo>
                  <a:lnTo>
                    <a:pt x="2621" y="4863"/>
                  </a:lnTo>
                  <a:lnTo>
                    <a:pt x="2620" y="4865"/>
                  </a:lnTo>
                  <a:lnTo>
                    <a:pt x="2618" y="4866"/>
                  </a:lnTo>
                  <a:lnTo>
                    <a:pt x="2615" y="4867"/>
                  </a:lnTo>
                  <a:lnTo>
                    <a:pt x="2613" y="4868"/>
                  </a:lnTo>
                  <a:lnTo>
                    <a:pt x="2612" y="4870"/>
                  </a:lnTo>
                  <a:lnTo>
                    <a:pt x="2610" y="4870"/>
                  </a:lnTo>
                  <a:lnTo>
                    <a:pt x="2608" y="4871"/>
                  </a:lnTo>
                  <a:lnTo>
                    <a:pt x="2606" y="4872"/>
                  </a:lnTo>
                  <a:lnTo>
                    <a:pt x="2605" y="4873"/>
                  </a:lnTo>
                  <a:lnTo>
                    <a:pt x="2603" y="4873"/>
                  </a:lnTo>
                  <a:lnTo>
                    <a:pt x="2602" y="4873"/>
                  </a:lnTo>
                  <a:lnTo>
                    <a:pt x="2599" y="4873"/>
                  </a:lnTo>
                  <a:lnTo>
                    <a:pt x="2598" y="4874"/>
                  </a:lnTo>
                  <a:lnTo>
                    <a:pt x="2592" y="4872"/>
                  </a:lnTo>
                  <a:lnTo>
                    <a:pt x="2586" y="4871"/>
                  </a:lnTo>
                  <a:lnTo>
                    <a:pt x="2576" y="4869"/>
                  </a:lnTo>
                  <a:lnTo>
                    <a:pt x="2567" y="4868"/>
                  </a:lnTo>
                  <a:lnTo>
                    <a:pt x="2556" y="4865"/>
                  </a:lnTo>
                  <a:lnTo>
                    <a:pt x="2545" y="4863"/>
                  </a:lnTo>
                  <a:lnTo>
                    <a:pt x="2532" y="4861"/>
                  </a:lnTo>
                  <a:lnTo>
                    <a:pt x="2519" y="4858"/>
                  </a:lnTo>
                  <a:lnTo>
                    <a:pt x="2504" y="4855"/>
                  </a:lnTo>
                  <a:lnTo>
                    <a:pt x="2489" y="4852"/>
                  </a:lnTo>
                  <a:lnTo>
                    <a:pt x="2473" y="4849"/>
                  </a:lnTo>
                  <a:lnTo>
                    <a:pt x="2458" y="4846"/>
                  </a:lnTo>
                  <a:lnTo>
                    <a:pt x="2441" y="4841"/>
                  </a:lnTo>
                  <a:lnTo>
                    <a:pt x="2425" y="4838"/>
                  </a:lnTo>
                  <a:lnTo>
                    <a:pt x="2408" y="4834"/>
                  </a:lnTo>
                  <a:lnTo>
                    <a:pt x="2392" y="4831"/>
                  </a:lnTo>
                  <a:lnTo>
                    <a:pt x="2375" y="4825"/>
                  </a:lnTo>
                  <a:lnTo>
                    <a:pt x="2358" y="4822"/>
                  </a:lnTo>
                  <a:lnTo>
                    <a:pt x="2342" y="4817"/>
                  </a:lnTo>
                  <a:lnTo>
                    <a:pt x="2326" y="4813"/>
                  </a:lnTo>
                  <a:lnTo>
                    <a:pt x="2310" y="4809"/>
                  </a:lnTo>
                  <a:lnTo>
                    <a:pt x="2296" y="4805"/>
                  </a:lnTo>
                  <a:lnTo>
                    <a:pt x="2282" y="4802"/>
                  </a:lnTo>
                  <a:lnTo>
                    <a:pt x="2269" y="4798"/>
                  </a:lnTo>
                  <a:lnTo>
                    <a:pt x="2256" y="4794"/>
                  </a:lnTo>
                  <a:lnTo>
                    <a:pt x="2245" y="4790"/>
                  </a:lnTo>
                  <a:lnTo>
                    <a:pt x="2234" y="4787"/>
                  </a:lnTo>
                  <a:lnTo>
                    <a:pt x="2225" y="4783"/>
                  </a:lnTo>
                  <a:lnTo>
                    <a:pt x="2217" y="4780"/>
                  </a:lnTo>
                  <a:lnTo>
                    <a:pt x="2211" y="4777"/>
                  </a:lnTo>
                  <a:lnTo>
                    <a:pt x="2205" y="4775"/>
                  </a:lnTo>
                  <a:lnTo>
                    <a:pt x="2203" y="4773"/>
                  </a:lnTo>
                  <a:lnTo>
                    <a:pt x="2200" y="4769"/>
                  </a:lnTo>
                  <a:lnTo>
                    <a:pt x="2199" y="4767"/>
                  </a:lnTo>
                  <a:lnTo>
                    <a:pt x="2197" y="4765"/>
                  </a:lnTo>
                  <a:lnTo>
                    <a:pt x="2196" y="4763"/>
                  </a:lnTo>
                  <a:lnTo>
                    <a:pt x="2194" y="4760"/>
                  </a:lnTo>
                  <a:lnTo>
                    <a:pt x="2193" y="4757"/>
                  </a:lnTo>
                  <a:lnTo>
                    <a:pt x="2193" y="4753"/>
                  </a:lnTo>
                  <a:lnTo>
                    <a:pt x="2193" y="4751"/>
                  </a:lnTo>
                  <a:lnTo>
                    <a:pt x="2192" y="4747"/>
                  </a:lnTo>
                  <a:lnTo>
                    <a:pt x="2192" y="4744"/>
                  </a:lnTo>
                  <a:lnTo>
                    <a:pt x="2192" y="4741"/>
                  </a:lnTo>
                  <a:lnTo>
                    <a:pt x="2192" y="4737"/>
                  </a:lnTo>
                  <a:lnTo>
                    <a:pt x="2192" y="4734"/>
                  </a:lnTo>
                  <a:lnTo>
                    <a:pt x="2192" y="4731"/>
                  </a:lnTo>
                  <a:lnTo>
                    <a:pt x="2192" y="4728"/>
                  </a:lnTo>
                  <a:lnTo>
                    <a:pt x="2192" y="4725"/>
                  </a:lnTo>
                  <a:lnTo>
                    <a:pt x="2191" y="4720"/>
                  </a:lnTo>
                  <a:lnTo>
                    <a:pt x="2191" y="4717"/>
                  </a:lnTo>
                  <a:lnTo>
                    <a:pt x="2190" y="4713"/>
                  </a:lnTo>
                  <a:lnTo>
                    <a:pt x="2190" y="4710"/>
                  </a:lnTo>
                  <a:lnTo>
                    <a:pt x="2189" y="4706"/>
                  </a:lnTo>
                  <a:lnTo>
                    <a:pt x="2188" y="4703"/>
                  </a:lnTo>
                  <a:lnTo>
                    <a:pt x="2187" y="4700"/>
                  </a:lnTo>
                  <a:lnTo>
                    <a:pt x="2187" y="4697"/>
                  </a:lnTo>
                  <a:lnTo>
                    <a:pt x="2185" y="4693"/>
                  </a:lnTo>
                  <a:lnTo>
                    <a:pt x="2183" y="4690"/>
                  </a:lnTo>
                  <a:lnTo>
                    <a:pt x="2181" y="4687"/>
                  </a:lnTo>
                  <a:lnTo>
                    <a:pt x="2178" y="4684"/>
                  </a:lnTo>
                  <a:lnTo>
                    <a:pt x="2175" y="4681"/>
                  </a:lnTo>
                  <a:lnTo>
                    <a:pt x="2172" y="4678"/>
                  </a:lnTo>
                  <a:lnTo>
                    <a:pt x="2169" y="4676"/>
                  </a:lnTo>
                  <a:lnTo>
                    <a:pt x="2166" y="4674"/>
                  </a:lnTo>
                  <a:lnTo>
                    <a:pt x="2160" y="4671"/>
                  </a:lnTo>
                  <a:lnTo>
                    <a:pt x="2155" y="4668"/>
                  </a:lnTo>
                  <a:lnTo>
                    <a:pt x="2150" y="4665"/>
                  </a:lnTo>
                  <a:lnTo>
                    <a:pt x="2145" y="4662"/>
                  </a:lnTo>
                  <a:lnTo>
                    <a:pt x="2140" y="4659"/>
                  </a:lnTo>
                  <a:lnTo>
                    <a:pt x="2136" y="4657"/>
                  </a:lnTo>
                  <a:lnTo>
                    <a:pt x="2130" y="4655"/>
                  </a:lnTo>
                  <a:lnTo>
                    <a:pt x="2126" y="4653"/>
                  </a:lnTo>
                  <a:lnTo>
                    <a:pt x="2120" y="4650"/>
                  </a:lnTo>
                  <a:lnTo>
                    <a:pt x="2115" y="4647"/>
                  </a:lnTo>
                  <a:lnTo>
                    <a:pt x="2110" y="4645"/>
                  </a:lnTo>
                  <a:lnTo>
                    <a:pt x="2106" y="4644"/>
                  </a:lnTo>
                  <a:lnTo>
                    <a:pt x="2100" y="4641"/>
                  </a:lnTo>
                  <a:lnTo>
                    <a:pt x="2096" y="4639"/>
                  </a:lnTo>
                  <a:lnTo>
                    <a:pt x="2091" y="4637"/>
                  </a:lnTo>
                  <a:lnTo>
                    <a:pt x="2088" y="4636"/>
                  </a:lnTo>
                  <a:lnTo>
                    <a:pt x="2082" y="4632"/>
                  </a:lnTo>
                  <a:lnTo>
                    <a:pt x="2078" y="4630"/>
                  </a:lnTo>
                  <a:lnTo>
                    <a:pt x="2073" y="4628"/>
                  </a:lnTo>
                  <a:lnTo>
                    <a:pt x="2069" y="4626"/>
                  </a:lnTo>
                  <a:lnTo>
                    <a:pt x="2065" y="4623"/>
                  </a:lnTo>
                  <a:lnTo>
                    <a:pt x="2061" y="4621"/>
                  </a:lnTo>
                  <a:lnTo>
                    <a:pt x="2058" y="4618"/>
                  </a:lnTo>
                  <a:lnTo>
                    <a:pt x="2055" y="4616"/>
                  </a:lnTo>
                  <a:lnTo>
                    <a:pt x="2050" y="4613"/>
                  </a:lnTo>
                  <a:lnTo>
                    <a:pt x="2047" y="4610"/>
                  </a:lnTo>
                  <a:lnTo>
                    <a:pt x="2044" y="4607"/>
                  </a:lnTo>
                  <a:lnTo>
                    <a:pt x="2042" y="4605"/>
                  </a:lnTo>
                  <a:lnTo>
                    <a:pt x="2038" y="4601"/>
                  </a:lnTo>
                  <a:lnTo>
                    <a:pt x="2035" y="4599"/>
                  </a:lnTo>
                  <a:lnTo>
                    <a:pt x="2033" y="4596"/>
                  </a:lnTo>
                  <a:lnTo>
                    <a:pt x="2032" y="4594"/>
                  </a:lnTo>
                  <a:lnTo>
                    <a:pt x="2029" y="4591"/>
                  </a:lnTo>
                  <a:lnTo>
                    <a:pt x="2028" y="4587"/>
                  </a:lnTo>
                  <a:lnTo>
                    <a:pt x="2026" y="4584"/>
                  </a:lnTo>
                  <a:lnTo>
                    <a:pt x="2026" y="4581"/>
                  </a:lnTo>
                  <a:lnTo>
                    <a:pt x="2025" y="4578"/>
                  </a:lnTo>
                  <a:lnTo>
                    <a:pt x="2024" y="4575"/>
                  </a:lnTo>
                  <a:lnTo>
                    <a:pt x="2022" y="4571"/>
                  </a:lnTo>
                  <a:lnTo>
                    <a:pt x="2022" y="4569"/>
                  </a:lnTo>
                  <a:lnTo>
                    <a:pt x="2021" y="4566"/>
                  </a:lnTo>
                  <a:lnTo>
                    <a:pt x="2021" y="4563"/>
                  </a:lnTo>
                  <a:lnTo>
                    <a:pt x="2020" y="4560"/>
                  </a:lnTo>
                  <a:lnTo>
                    <a:pt x="2020" y="4557"/>
                  </a:lnTo>
                  <a:lnTo>
                    <a:pt x="2020" y="4554"/>
                  </a:lnTo>
                  <a:lnTo>
                    <a:pt x="2020" y="4551"/>
                  </a:lnTo>
                  <a:lnTo>
                    <a:pt x="2020" y="4548"/>
                  </a:lnTo>
                  <a:lnTo>
                    <a:pt x="2020" y="4546"/>
                  </a:lnTo>
                  <a:lnTo>
                    <a:pt x="2019" y="4542"/>
                  </a:lnTo>
                  <a:lnTo>
                    <a:pt x="2019" y="4539"/>
                  </a:lnTo>
                  <a:lnTo>
                    <a:pt x="2019" y="4536"/>
                  </a:lnTo>
                  <a:lnTo>
                    <a:pt x="2019" y="4533"/>
                  </a:lnTo>
                  <a:lnTo>
                    <a:pt x="2019" y="4530"/>
                  </a:lnTo>
                  <a:lnTo>
                    <a:pt x="2019" y="4527"/>
                  </a:lnTo>
                  <a:lnTo>
                    <a:pt x="2019" y="4524"/>
                  </a:lnTo>
                  <a:lnTo>
                    <a:pt x="2019" y="4522"/>
                  </a:lnTo>
                  <a:lnTo>
                    <a:pt x="2018" y="4519"/>
                  </a:lnTo>
                  <a:lnTo>
                    <a:pt x="2018" y="4516"/>
                  </a:lnTo>
                  <a:lnTo>
                    <a:pt x="2017" y="4512"/>
                  </a:lnTo>
                  <a:lnTo>
                    <a:pt x="2017" y="4510"/>
                  </a:lnTo>
                  <a:lnTo>
                    <a:pt x="2016" y="4507"/>
                  </a:lnTo>
                  <a:lnTo>
                    <a:pt x="2015" y="4505"/>
                  </a:lnTo>
                  <a:lnTo>
                    <a:pt x="2014" y="4502"/>
                  </a:lnTo>
                  <a:lnTo>
                    <a:pt x="2014" y="4500"/>
                  </a:lnTo>
                  <a:lnTo>
                    <a:pt x="2012" y="4496"/>
                  </a:lnTo>
                  <a:lnTo>
                    <a:pt x="2010" y="4493"/>
                  </a:lnTo>
                  <a:lnTo>
                    <a:pt x="2008" y="4491"/>
                  </a:lnTo>
                  <a:lnTo>
                    <a:pt x="2006" y="4489"/>
                  </a:lnTo>
                  <a:lnTo>
                    <a:pt x="2004" y="4486"/>
                  </a:lnTo>
                  <a:lnTo>
                    <a:pt x="2002" y="4484"/>
                  </a:lnTo>
                  <a:lnTo>
                    <a:pt x="2000" y="4481"/>
                  </a:lnTo>
                  <a:lnTo>
                    <a:pt x="1999" y="4480"/>
                  </a:lnTo>
                  <a:lnTo>
                    <a:pt x="1996" y="4477"/>
                  </a:lnTo>
                  <a:lnTo>
                    <a:pt x="1994" y="4476"/>
                  </a:lnTo>
                  <a:lnTo>
                    <a:pt x="1991" y="4473"/>
                  </a:lnTo>
                  <a:lnTo>
                    <a:pt x="1989" y="4472"/>
                  </a:lnTo>
                  <a:lnTo>
                    <a:pt x="1987" y="4470"/>
                  </a:lnTo>
                  <a:lnTo>
                    <a:pt x="1985" y="4467"/>
                  </a:lnTo>
                  <a:lnTo>
                    <a:pt x="1983" y="4465"/>
                  </a:lnTo>
                  <a:lnTo>
                    <a:pt x="1981" y="4464"/>
                  </a:lnTo>
                  <a:lnTo>
                    <a:pt x="1978" y="4461"/>
                  </a:lnTo>
                  <a:lnTo>
                    <a:pt x="1975" y="4460"/>
                  </a:lnTo>
                  <a:lnTo>
                    <a:pt x="1972" y="4457"/>
                  </a:lnTo>
                  <a:lnTo>
                    <a:pt x="1970" y="4456"/>
                  </a:lnTo>
                  <a:lnTo>
                    <a:pt x="1967" y="4454"/>
                  </a:lnTo>
                  <a:lnTo>
                    <a:pt x="1965" y="4452"/>
                  </a:lnTo>
                  <a:lnTo>
                    <a:pt x="1962" y="4450"/>
                  </a:lnTo>
                  <a:lnTo>
                    <a:pt x="1959" y="4449"/>
                  </a:lnTo>
                  <a:lnTo>
                    <a:pt x="1956" y="4446"/>
                  </a:lnTo>
                  <a:lnTo>
                    <a:pt x="1953" y="4445"/>
                  </a:lnTo>
                  <a:lnTo>
                    <a:pt x="1950" y="4443"/>
                  </a:lnTo>
                  <a:lnTo>
                    <a:pt x="1948" y="4442"/>
                  </a:lnTo>
                  <a:lnTo>
                    <a:pt x="1944" y="4440"/>
                  </a:lnTo>
                  <a:lnTo>
                    <a:pt x="1941" y="4439"/>
                  </a:lnTo>
                  <a:lnTo>
                    <a:pt x="1938" y="4436"/>
                  </a:lnTo>
                  <a:lnTo>
                    <a:pt x="1936" y="4435"/>
                  </a:lnTo>
                  <a:lnTo>
                    <a:pt x="1926" y="4481"/>
                  </a:lnTo>
                  <a:lnTo>
                    <a:pt x="1917" y="4527"/>
                  </a:lnTo>
                  <a:lnTo>
                    <a:pt x="1903" y="4571"/>
                  </a:lnTo>
                  <a:lnTo>
                    <a:pt x="1889" y="4615"/>
                  </a:lnTo>
                  <a:lnTo>
                    <a:pt x="1872" y="4657"/>
                  </a:lnTo>
                  <a:lnTo>
                    <a:pt x="1854" y="4699"/>
                  </a:lnTo>
                  <a:lnTo>
                    <a:pt x="1832" y="4738"/>
                  </a:lnTo>
                  <a:lnTo>
                    <a:pt x="1811" y="4778"/>
                  </a:lnTo>
                  <a:lnTo>
                    <a:pt x="1785" y="4814"/>
                  </a:lnTo>
                  <a:lnTo>
                    <a:pt x="1760" y="4850"/>
                  </a:lnTo>
                  <a:lnTo>
                    <a:pt x="1732" y="4884"/>
                  </a:lnTo>
                  <a:lnTo>
                    <a:pt x="1704" y="4918"/>
                  </a:lnTo>
                  <a:lnTo>
                    <a:pt x="1673" y="4949"/>
                  </a:lnTo>
                  <a:lnTo>
                    <a:pt x="1642" y="4979"/>
                  </a:lnTo>
                  <a:lnTo>
                    <a:pt x="1609" y="5008"/>
                  </a:lnTo>
                  <a:lnTo>
                    <a:pt x="1577" y="5037"/>
                  </a:lnTo>
                  <a:lnTo>
                    <a:pt x="1542" y="5062"/>
                  </a:lnTo>
                  <a:lnTo>
                    <a:pt x="1506" y="5087"/>
                  </a:lnTo>
                  <a:lnTo>
                    <a:pt x="1470" y="5109"/>
                  </a:lnTo>
                  <a:lnTo>
                    <a:pt x="1434" y="5130"/>
                  </a:lnTo>
                  <a:lnTo>
                    <a:pt x="1396" y="5150"/>
                  </a:lnTo>
                  <a:lnTo>
                    <a:pt x="1359" y="5168"/>
                  </a:lnTo>
                  <a:lnTo>
                    <a:pt x="1321" y="5184"/>
                  </a:lnTo>
                  <a:lnTo>
                    <a:pt x="1283" y="5200"/>
                  </a:lnTo>
                  <a:lnTo>
                    <a:pt x="1245" y="5212"/>
                  </a:lnTo>
                  <a:lnTo>
                    <a:pt x="1206" y="5225"/>
                  </a:lnTo>
                  <a:lnTo>
                    <a:pt x="1168" y="5233"/>
                  </a:lnTo>
                  <a:lnTo>
                    <a:pt x="1130" y="5243"/>
                  </a:lnTo>
                  <a:lnTo>
                    <a:pt x="1092" y="5248"/>
                  </a:lnTo>
                  <a:lnTo>
                    <a:pt x="1053" y="5254"/>
                  </a:lnTo>
                  <a:lnTo>
                    <a:pt x="1016" y="5256"/>
                  </a:lnTo>
                  <a:lnTo>
                    <a:pt x="981" y="5258"/>
                  </a:lnTo>
                  <a:lnTo>
                    <a:pt x="937" y="5256"/>
                  </a:lnTo>
                  <a:lnTo>
                    <a:pt x="894" y="5253"/>
                  </a:lnTo>
                  <a:lnTo>
                    <a:pt x="850" y="5246"/>
                  </a:lnTo>
                  <a:lnTo>
                    <a:pt x="808" y="5240"/>
                  </a:lnTo>
                  <a:lnTo>
                    <a:pt x="764" y="5229"/>
                  </a:lnTo>
                  <a:lnTo>
                    <a:pt x="721" y="5217"/>
                  </a:lnTo>
                  <a:lnTo>
                    <a:pt x="677" y="5202"/>
                  </a:lnTo>
                  <a:lnTo>
                    <a:pt x="636" y="5187"/>
                  </a:lnTo>
                  <a:lnTo>
                    <a:pt x="593" y="5168"/>
                  </a:lnTo>
                  <a:lnTo>
                    <a:pt x="551" y="5148"/>
                  </a:lnTo>
                  <a:lnTo>
                    <a:pt x="510" y="5125"/>
                  </a:lnTo>
                  <a:lnTo>
                    <a:pt x="471" y="5102"/>
                  </a:lnTo>
                  <a:lnTo>
                    <a:pt x="431" y="5075"/>
                  </a:lnTo>
                  <a:lnTo>
                    <a:pt x="393" y="5047"/>
                  </a:lnTo>
                  <a:lnTo>
                    <a:pt x="356" y="5018"/>
                  </a:lnTo>
                  <a:lnTo>
                    <a:pt x="321" y="4987"/>
                  </a:lnTo>
                  <a:lnTo>
                    <a:pt x="284" y="4952"/>
                  </a:lnTo>
                  <a:lnTo>
                    <a:pt x="251" y="4916"/>
                  </a:lnTo>
                  <a:lnTo>
                    <a:pt x="219" y="4879"/>
                  </a:lnTo>
                  <a:lnTo>
                    <a:pt x="190" y="4840"/>
                  </a:lnTo>
                  <a:lnTo>
                    <a:pt x="160" y="4798"/>
                  </a:lnTo>
                  <a:lnTo>
                    <a:pt x="135" y="4757"/>
                  </a:lnTo>
                  <a:lnTo>
                    <a:pt x="110" y="4713"/>
                  </a:lnTo>
                  <a:lnTo>
                    <a:pt x="89" y="4668"/>
                  </a:lnTo>
                  <a:lnTo>
                    <a:pt x="67" y="4618"/>
                  </a:lnTo>
                  <a:lnTo>
                    <a:pt x="50" y="4570"/>
                  </a:lnTo>
                  <a:lnTo>
                    <a:pt x="34" y="4518"/>
                  </a:lnTo>
                  <a:lnTo>
                    <a:pt x="22" y="4466"/>
                  </a:lnTo>
                  <a:lnTo>
                    <a:pt x="12" y="4412"/>
                  </a:lnTo>
                  <a:lnTo>
                    <a:pt x="5" y="4357"/>
                  </a:lnTo>
                  <a:lnTo>
                    <a:pt x="1" y="4299"/>
                  </a:lnTo>
                  <a:lnTo>
                    <a:pt x="0" y="4242"/>
                  </a:lnTo>
                  <a:lnTo>
                    <a:pt x="0" y="4201"/>
                  </a:lnTo>
                  <a:lnTo>
                    <a:pt x="3" y="4159"/>
                  </a:lnTo>
                  <a:lnTo>
                    <a:pt x="7" y="4116"/>
                  </a:lnTo>
                  <a:lnTo>
                    <a:pt x="15" y="4073"/>
                  </a:lnTo>
                  <a:lnTo>
                    <a:pt x="22" y="4029"/>
                  </a:lnTo>
                  <a:lnTo>
                    <a:pt x="33" y="3986"/>
                  </a:lnTo>
                  <a:lnTo>
                    <a:pt x="46" y="3943"/>
                  </a:lnTo>
                  <a:lnTo>
                    <a:pt x="61" y="3901"/>
                  </a:lnTo>
                  <a:lnTo>
                    <a:pt x="76" y="3857"/>
                  </a:lnTo>
                  <a:lnTo>
                    <a:pt x="95" y="3814"/>
                  </a:lnTo>
                  <a:lnTo>
                    <a:pt x="114" y="3771"/>
                  </a:lnTo>
                  <a:lnTo>
                    <a:pt x="138" y="3730"/>
                  </a:lnTo>
                  <a:lnTo>
                    <a:pt x="161" y="3689"/>
                  </a:lnTo>
                  <a:lnTo>
                    <a:pt x="187" y="3649"/>
                  </a:lnTo>
                  <a:lnTo>
                    <a:pt x="215" y="3611"/>
                  </a:lnTo>
                  <a:lnTo>
                    <a:pt x="246" y="3573"/>
                  </a:lnTo>
                  <a:lnTo>
                    <a:pt x="277" y="3536"/>
                  </a:lnTo>
                  <a:lnTo>
                    <a:pt x="310" y="3500"/>
                  </a:lnTo>
                  <a:lnTo>
                    <a:pt x="345" y="3466"/>
                  </a:lnTo>
                  <a:lnTo>
                    <a:pt x="382" y="3435"/>
                  </a:lnTo>
                  <a:lnTo>
                    <a:pt x="421" y="3404"/>
                  </a:lnTo>
                  <a:lnTo>
                    <a:pt x="463" y="3376"/>
                  </a:lnTo>
                  <a:lnTo>
                    <a:pt x="506" y="3349"/>
                  </a:lnTo>
                  <a:lnTo>
                    <a:pt x="552" y="3327"/>
                  </a:lnTo>
                  <a:lnTo>
                    <a:pt x="598" y="3304"/>
                  </a:lnTo>
                  <a:lnTo>
                    <a:pt x="647" y="3285"/>
                  </a:lnTo>
                  <a:lnTo>
                    <a:pt x="698" y="3268"/>
                  </a:lnTo>
                  <a:lnTo>
                    <a:pt x="750" y="3255"/>
                  </a:lnTo>
                  <a:lnTo>
                    <a:pt x="803" y="3243"/>
                  </a:lnTo>
                  <a:lnTo>
                    <a:pt x="861" y="3236"/>
                  </a:lnTo>
                  <a:lnTo>
                    <a:pt x="919" y="3231"/>
                  </a:lnTo>
                  <a:lnTo>
                    <a:pt x="981" y="3230"/>
                  </a:lnTo>
                  <a:lnTo>
                    <a:pt x="993" y="3230"/>
                  </a:lnTo>
                  <a:lnTo>
                    <a:pt x="1006" y="3230"/>
                  </a:lnTo>
                  <a:lnTo>
                    <a:pt x="1019" y="3230"/>
                  </a:lnTo>
                  <a:lnTo>
                    <a:pt x="1035" y="3231"/>
                  </a:lnTo>
                  <a:lnTo>
                    <a:pt x="1050" y="3232"/>
                  </a:lnTo>
                  <a:lnTo>
                    <a:pt x="1066" y="3235"/>
                  </a:lnTo>
                  <a:lnTo>
                    <a:pt x="1082" y="3236"/>
                  </a:lnTo>
                  <a:lnTo>
                    <a:pt x="1099" y="3239"/>
                  </a:lnTo>
                  <a:lnTo>
                    <a:pt x="1115" y="3240"/>
                  </a:lnTo>
                  <a:lnTo>
                    <a:pt x="1132" y="3243"/>
                  </a:lnTo>
                  <a:lnTo>
                    <a:pt x="1150" y="3246"/>
                  </a:lnTo>
                  <a:lnTo>
                    <a:pt x="1169" y="3250"/>
                  </a:lnTo>
                  <a:lnTo>
                    <a:pt x="1186" y="3253"/>
                  </a:lnTo>
                  <a:lnTo>
                    <a:pt x="1204" y="3257"/>
                  </a:lnTo>
                  <a:lnTo>
                    <a:pt x="1223" y="3261"/>
                  </a:lnTo>
                  <a:lnTo>
                    <a:pt x="1243" y="3268"/>
                  </a:lnTo>
                  <a:lnTo>
                    <a:pt x="1261" y="3272"/>
                  </a:lnTo>
                  <a:lnTo>
                    <a:pt x="1279" y="3277"/>
                  </a:lnTo>
                  <a:lnTo>
                    <a:pt x="1297" y="3284"/>
                  </a:lnTo>
                  <a:lnTo>
                    <a:pt x="1316" y="3290"/>
                  </a:lnTo>
                  <a:lnTo>
                    <a:pt x="1334" y="3297"/>
                  </a:lnTo>
                  <a:lnTo>
                    <a:pt x="1354" y="3304"/>
                  </a:lnTo>
                  <a:lnTo>
                    <a:pt x="1372" y="3312"/>
                  </a:lnTo>
                  <a:lnTo>
                    <a:pt x="1391" y="3321"/>
                  </a:lnTo>
                  <a:lnTo>
                    <a:pt x="1408" y="3329"/>
                  </a:lnTo>
                  <a:lnTo>
                    <a:pt x="1426" y="3338"/>
                  </a:lnTo>
                  <a:lnTo>
                    <a:pt x="1444" y="3348"/>
                  </a:lnTo>
                  <a:lnTo>
                    <a:pt x="1463" y="3359"/>
                  </a:lnTo>
                  <a:lnTo>
                    <a:pt x="1480" y="3368"/>
                  </a:lnTo>
                  <a:lnTo>
                    <a:pt x="1497" y="3380"/>
                  </a:lnTo>
                  <a:lnTo>
                    <a:pt x="1513" y="3392"/>
                  </a:lnTo>
                  <a:lnTo>
                    <a:pt x="1530" y="3405"/>
                  </a:lnTo>
                  <a:lnTo>
                    <a:pt x="1824" y="3110"/>
                  </a:lnTo>
                  <a:lnTo>
                    <a:pt x="1824" y="3095"/>
                  </a:lnTo>
                  <a:lnTo>
                    <a:pt x="1824" y="3082"/>
                  </a:lnTo>
                  <a:lnTo>
                    <a:pt x="1823" y="3070"/>
                  </a:lnTo>
                  <a:lnTo>
                    <a:pt x="1822" y="3059"/>
                  </a:lnTo>
                  <a:lnTo>
                    <a:pt x="1818" y="3047"/>
                  </a:lnTo>
                  <a:lnTo>
                    <a:pt x="1816" y="3037"/>
                  </a:lnTo>
                  <a:lnTo>
                    <a:pt x="1813" y="3028"/>
                  </a:lnTo>
                  <a:lnTo>
                    <a:pt x="1810" y="3019"/>
                  </a:lnTo>
                  <a:lnTo>
                    <a:pt x="1805" y="3010"/>
                  </a:lnTo>
                  <a:lnTo>
                    <a:pt x="1800" y="3001"/>
                  </a:lnTo>
                  <a:lnTo>
                    <a:pt x="1795" y="2992"/>
                  </a:lnTo>
                  <a:lnTo>
                    <a:pt x="1790" y="2986"/>
                  </a:lnTo>
                  <a:lnTo>
                    <a:pt x="1783" y="2979"/>
                  </a:lnTo>
                  <a:lnTo>
                    <a:pt x="1777" y="2972"/>
                  </a:lnTo>
                  <a:lnTo>
                    <a:pt x="1770" y="2966"/>
                  </a:lnTo>
                  <a:lnTo>
                    <a:pt x="1764" y="2960"/>
                  </a:lnTo>
                  <a:lnTo>
                    <a:pt x="1755" y="2954"/>
                  </a:lnTo>
                  <a:lnTo>
                    <a:pt x="1747" y="2947"/>
                  </a:lnTo>
                  <a:lnTo>
                    <a:pt x="1738" y="2942"/>
                  </a:lnTo>
                  <a:lnTo>
                    <a:pt x="1731" y="2937"/>
                  </a:lnTo>
                  <a:lnTo>
                    <a:pt x="1721" y="2931"/>
                  </a:lnTo>
                  <a:lnTo>
                    <a:pt x="1713" y="2927"/>
                  </a:lnTo>
                  <a:lnTo>
                    <a:pt x="1703" y="2922"/>
                  </a:lnTo>
                  <a:lnTo>
                    <a:pt x="1694" y="2917"/>
                  </a:lnTo>
                  <a:lnTo>
                    <a:pt x="1684" y="2911"/>
                  </a:lnTo>
                  <a:lnTo>
                    <a:pt x="1674" y="2907"/>
                  </a:lnTo>
                  <a:lnTo>
                    <a:pt x="1663" y="2900"/>
                  </a:lnTo>
                  <a:lnTo>
                    <a:pt x="1654" y="2896"/>
                  </a:lnTo>
                  <a:lnTo>
                    <a:pt x="1643" y="2891"/>
                  </a:lnTo>
                  <a:lnTo>
                    <a:pt x="1634" y="2885"/>
                  </a:lnTo>
                  <a:lnTo>
                    <a:pt x="1623" y="2880"/>
                  </a:lnTo>
                  <a:lnTo>
                    <a:pt x="1613" y="2875"/>
                  </a:lnTo>
                  <a:lnTo>
                    <a:pt x="1608" y="2871"/>
                  </a:lnTo>
                  <a:lnTo>
                    <a:pt x="1603" y="2868"/>
                  </a:lnTo>
                  <a:lnTo>
                    <a:pt x="1596" y="2865"/>
                  </a:lnTo>
                  <a:lnTo>
                    <a:pt x="1591" y="2863"/>
                  </a:lnTo>
                  <a:lnTo>
                    <a:pt x="1584" y="2860"/>
                  </a:lnTo>
                  <a:lnTo>
                    <a:pt x="1578" y="2858"/>
                  </a:lnTo>
                  <a:lnTo>
                    <a:pt x="1572" y="2854"/>
                  </a:lnTo>
                  <a:lnTo>
                    <a:pt x="1565" y="2852"/>
                  </a:lnTo>
                  <a:lnTo>
                    <a:pt x="1558" y="2848"/>
                  </a:lnTo>
                  <a:lnTo>
                    <a:pt x="1550" y="2845"/>
                  </a:lnTo>
                  <a:lnTo>
                    <a:pt x="1543" y="2840"/>
                  </a:lnTo>
                  <a:lnTo>
                    <a:pt x="1536" y="2837"/>
                  </a:lnTo>
                  <a:lnTo>
                    <a:pt x="1528" y="2833"/>
                  </a:lnTo>
                  <a:lnTo>
                    <a:pt x="1521" y="2829"/>
                  </a:lnTo>
                  <a:lnTo>
                    <a:pt x="1513" y="2823"/>
                  </a:lnTo>
                  <a:lnTo>
                    <a:pt x="1506" y="2819"/>
                  </a:lnTo>
                  <a:lnTo>
                    <a:pt x="1498" y="2813"/>
                  </a:lnTo>
                  <a:lnTo>
                    <a:pt x="1489" y="2806"/>
                  </a:lnTo>
                  <a:lnTo>
                    <a:pt x="1481" y="2799"/>
                  </a:lnTo>
                  <a:lnTo>
                    <a:pt x="1473" y="2792"/>
                  </a:lnTo>
                  <a:lnTo>
                    <a:pt x="1465" y="2784"/>
                  </a:lnTo>
                  <a:lnTo>
                    <a:pt x="1456" y="2775"/>
                  </a:lnTo>
                  <a:lnTo>
                    <a:pt x="1448" y="2765"/>
                  </a:lnTo>
                  <a:lnTo>
                    <a:pt x="1440" y="2756"/>
                  </a:lnTo>
                  <a:lnTo>
                    <a:pt x="1432" y="2744"/>
                  </a:lnTo>
                  <a:lnTo>
                    <a:pt x="1424" y="2733"/>
                  </a:lnTo>
                  <a:lnTo>
                    <a:pt x="1416" y="2720"/>
                  </a:lnTo>
                  <a:lnTo>
                    <a:pt x="1408" y="2708"/>
                  </a:lnTo>
                  <a:lnTo>
                    <a:pt x="1400" y="2693"/>
                  </a:lnTo>
                  <a:lnTo>
                    <a:pt x="1392" y="2679"/>
                  </a:lnTo>
                  <a:lnTo>
                    <a:pt x="1385" y="2663"/>
                  </a:lnTo>
                  <a:lnTo>
                    <a:pt x="1378" y="2646"/>
                  </a:lnTo>
                  <a:lnTo>
                    <a:pt x="1376" y="2641"/>
                  </a:lnTo>
                  <a:lnTo>
                    <a:pt x="1375" y="2637"/>
                  </a:lnTo>
                  <a:lnTo>
                    <a:pt x="1373" y="2632"/>
                  </a:lnTo>
                  <a:lnTo>
                    <a:pt x="1372" y="2627"/>
                  </a:lnTo>
                  <a:lnTo>
                    <a:pt x="1370" y="2621"/>
                  </a:lnTo>
                  <a:lnTo>
                    <a:pt x="1369" y="2614"/>
                  </a:lnTo>
                  <a:lnTo>
                    <a:pt x="1366" y="2608"/>
                  </a:lnTo>
                  <a:lnTo>
                    <a:pt x="1365" y="2602"/>
                  </a:lnTo>
                  <a:lnTo>
                    <a:pt x="1362" y="2593"/>
                  </a:lnTo>
                  <a:lnTo>
                    <a:pt x="1361" y="2585"/>
                  </a:lnTo>
                  <a:lnTo>
                    <a:pt x="1358" y="2578"/>
                  </a:lnTo>
                  <a:lnTo>
                    <a:pt x="1357" y="2570"/>
                  </a:lnTo>
                  <a:lnTo>
                    <a:pt x="1355" y="2562"/>
                  </a:lnTo>
                  <a:lnTo>
                    <a:pt x="1353" y="2554"/>
                  </a:lnTo>
                  <a:lnTo>
                    <a:pt x="1350" y="2546"/>
                  </a:lnTo>
                  <a:lnTo>
                    <a:pt x="1349" y="2538"/>
                  </a:lnTo>
                  <a:lnTo>
                    <a:pt x="1346" y="2529"/>
                  </a:lnTo>
                  <a:lnTo>
                    <a:pt x="1344" y="2521"/>
                  </a:lnTo>
                  <a:lnTo>
                    <a:pt x="1341" y="2512"/>
                  </a:lnTo>
                  <a:lnTo>
                    <a:pt x="1339" y="2504"/>
                  </a:lnTo>
                  <a:lnTo>
                    <a:pt x="1335" y="2495"/>
                  </a:lnTo>
                  <a:lnTo>
                    <a:pt x="1332" y="2488"/>
                  </a:lnTo>
                  <a:lnTo>
                    <a:pt x="1329" y="2480"/>
                  </a:lnTo>
                  <a:lnTo>
                    <a:pt x="1327" y="2474"/>
                  </a:lnTo>
                  <a:lnTo>
                    <a:pt x="1323" y="2467"/>
                  </a:lnTo>
                  <a:lnTo>
                    <a:pt x="1319" y="2459"/>
                  </a:lnTo>
                  <a:lnTo>
                    <a:pt x="1315" y="2453"/>
                  </a:lnTo>
                  <a:lnTo>
                    <a:pt x="1312" y="2447"/>
                  </a:lnTo>
                  <a:lnTo>
                    <a:pt x="1308" y="2441"/>
                  </a:lnTo>
                  <a:lnTo>
                    <a:pt x="1303" y="2437"/>
                  </a:lnTo>
                  <a:lnTo>
                    <a:pt x="1299" y="2433"/>
                  </a:lnTo>
                  <a:lnTo>
                    <a:pt x="1296" y="2430"/>
                  </a:lnTo>
                  <a:lnTo>
                    <a:pt x="1288" y="2424"/>
                  </a:lnTo>
                  <a:lnTo>
                    <a:pt x="1282" y="2418"/>
                  </a:lnTo>
                  <a:lnTo>
                    <a:pt x="1277" y="2412"/>
                  </a:lnTo>
                  <a:lnTo>
                    <a:pt x="1272" y="2407"/>
                  </a:lnTo>
                  <a:lnTo>
                    <a:pt x="1267" y="2400"/>
                  </a:lnTo>
                  <a:lnTo>
                    <a:pt x="1263" y="2394"/>
                  </a:lnTo>
                  <a:lnTo>
                    <a:pt x="1260" y="2387"/>
                  </a:lnTo>
                  <a:lnTo>
                    <a:pt x="1256" y="2381"/>
                  </a:lnTo>
                  <a:lnTo>
                    <a:pt x="1252" y="2373"/>
                  </a:lnTo>
                  <a:lnTo>
                    <a:pt x="1249" y="2366"/>
                  </a:lnTo>
                  <a:lnTo>
                    <a:pt x="1247" y="2358"/>
                  </a:lnTo>
                  <a:lnTo>
                    <a:pt x="1245" y="2352"/>
                  </a:lnTo>
                  <a:lnTo>
                    <a:pt x="1243" y="2343"/>
                  </a:lnTo>
                  <a:lnTo>
                    <a:pt x="1241" y="2336"/>
                  </a:lnTo>
                  <a:lnTo>
                    <a:pt x="1240" y="2328"/>
                  </a:lnTo>
                  <a:lnTo>
                    <a:pt x="1240" y="2321"/>
                  </a:lnTo>
                  <a:lnTo>
                    <a:pt x="1239" y="2312"/>
                  </a:lnTo>
                  <a:lnTo>
                    <a:pt x="1238" y="2304"/>
                  </a:lnTo>
                  <a:lnTo>
                    <a:pt x="1238" y="2295"/>
                  </a:lnTo>
                  <a:lnTo>
                    <a:pt x="1238" y="2288"/>
                  </a:lnTo>
                  <a:lnTo>
                    <a:pt x="1238" y="2279"/>
                  </a:lnTo>
                  <a:lnTo>
                    <a:pt x="1238" y="2271"/>
                  </a:lnTo>
                  <a:lnTo>
                    <a:pt x="1239" y="2262"/>
                  </a:lnTo>
                  <a:lnTo>
                    <a:pt x="1241" y="2254"/>
                  </a:lnTo>
                  <a:lnTo>
                    <a:pt x="1241" y="2245"/>
                  </a:lnTo>
                  <a:lnTo>
                    <a:pt x="1244" y="2237"/>
                  </a:lnTo>
                  <a:lnTo>
                    <a:pt x="1245" y="2229"/>
                  </a:lnTo>
                  <a:lnTo>
                    <a:pt x="1247" y="2221"/>
                  </a:lnTo>
                  <a:lnTo>
                    <a:pt x="1248" y="2213"/>
                  </a:lnTo>
                  <a:lnTo>
                    <a:pt x="1250" y="2205"/>
                  </a:lnTo>
                  <a:lnTo>
                    <a:pt x="1252" y="2197"/>
                  </a:lnTo>
                  <a:lnTo>
                    <a:pt x="1255" y="2189"/>
                  </a:lnTo>
                  <a:lnTo>
                    <a:pt x="1255" y="2182"/>
                  </a:lnTo>
                  <a:lnTo>
                    <a:pt x="1256" y="2175"/>
                  </a:lnTo>
                  <a:lnTo>
                    <a:pt x="1256" y="2168"/>
                  </a:lnTo>
                  <a:lnTo>
                    <a:pt x="1257" y="2160"/>
                  </a:lnTo>
                  <a:lnTo>
                    <a:pt x="1256" y="2152"/>
                  </a:lnTo>
                  <a:lnTo>
                    <a:pt x="1256" y="2143"/>
                  </a:lnTo>
                  <a:lnTo>
                    <a:pt x="1255" y="2133"/>
                  </a:lnTo>
                  <a:lnTo>
                    <a:pt x="1255" y="2125"/>
                  </a:lnTo>
                  <a:lnTo>
                    <a:pt x="1253" y="2114"/>
                  </a:lnTo>
                  <a:lnTo>
                    <a:pt x="1252" y="2105"/>
                  </a:lnTo>
                  <a:lnTo>
                    <a:pt x="1250" y="2094"/>
                  </a:lnTo>
                  <a:lnTo>
                    <a:pt x="1249" y="2083"/>
                  </a:lnTo>
                  <a:lnTo>
                    <a:pt x="1247" y="2071"/>
                  </a:lnTo>
                  <a:lnTo>
                    <a:pt x="1246" y="2060"/>
                  </a:lnTo>
                  <a:lnTo>
                    <a:pt x="1244" y="2048"/>
                  </a:lnTo>
                  <a:lnTo>
                    <a:pt x="1244" y="2036"/>
                  </a:lnTo>
                  <a:lnTo>
                    <a:pt x="1241" y="2022"/>
                  </a:lnTo>
                  <a:lnTo>
                    <a:pt x="1240" y="2009"/>
                  </a:lnTo>
                  <a:lnTo>
                    <a:pt x="1240" y="1995"/>
                  </a:lnTo>
                  <a:lnTo>
                    <a:pt x="1240" y="1982"/>
                  </a:lnTo>
                  <a:lnTo>
                    <a:pt x="1240" y="1967"/>
                  </a:lnTo>
                  <a:lnTo>
                    <a:pt x="1240" y="1953"/>
                  </a:lnTo>
                  <a:lnTo>
                    <a:pt x="1241" y="1940"/>
                  </a:lnTo>
                  <a:lnTo>
                    <a:pt x="1245" y="1926"/>
                  </a:lnTo>
                  <a:lnTo>
                    <a:pt x="1247" y="1910"/>
                  </a:lnTo>
                  <a:lnTo>
                    <a:pt x="1250" y="1895"/>
                  </a:lnTo>
                  <a:lnTo>
                    <a:pt x="1253" y="1880"/>
                  </a:lnTo>
                  <a:lnTo>
                    <a:pt x="1259" y="1865"/>
                  </a:lnTo>
                  <a:lnTo>
                    <a:pt x="1263" y="1849"/>
                  </a:lnTo>
                  <a:lnTo>
                    <a:pt x="1269" y="1832"/>
                  </a:lnTo>
                  <a:lnTo>
                    <a:pt x="1276" y="1816"/>
                  </a:lnTo>
                  <a:lnTo>
                    <a:pt x="1285" y="1800"/>
                  </a:lnTo>
                  <a:lnTo>
                    <a:pt x="1294" y="1781"/>
                  </a:lnTo>
                  <a:lnTo>
                    <a:pt x="1303" y="1763"/>
                  </a:lnTo>
                  <a:lnTo>
                    <a:pt x="1313" y="1745"/>
                  </a:lnTo>
                  <a:lnTo>
                    <a:pt x="1323" y="1727"/>
                  </a:lnTo>
                  <a:lnTo>
                    <a:pt x="1332" y="1709"/>
                  </a:lnTo>
                  <a:lnTo>
                    <a:pt x="1344" y="1692"/>
                  </a:lnTo>
                  <a:lnTo>
                    <a:pt x="1355" y="1674"/>
                  </a:lnTo>
                  <a:lnTo>
                    <a:pt x="1368" y="1657"/>
                  </a:lnTo>
                  <a:lnTo>
                    <a:pt x="1378" y="1639"/>
                  </a:lnTo>
                  <a:lnTo>
                    <a:pt x="1390" y="1621"/>
                  </a:lnTo>
                  <a:lnTo>
                    <a:pt x="1403" y="1603"/>
                  </a:lnTo>
                  <a:lnTo>
                    <a:pt x="1416" y="1586"/>
                  </a:lnTo>
                  <a:lnTo>
                    <a:pt x="1427" y="1569"/>
                  </a:lnTo>
                  <a:lnTo>
                    <a:pt x="1440" y="1552"/>
                  </a:lnTo>
                  <a:lnTo>
                    <a:pt x="1454" y="1535"/>
                  </a:lnTo>
                  <a:lnTo>
                    <a:pt x="1468" y="1519"/>
                  </a:lnTo>
                  <a:lnTo>
                    <a:pt x="1481" y="1501"/>
                  </a:lnTo>
                  <a:lnTo>
                    <a:pt x="1494" y="1484"/>
                  </a:lnTo>
                  <a:lnTo>
                    <a:pt x="1508" y="1467"/>
                  </a:lnTo>
                  <a:lnTo>
                    <a:pt x="1522" y="1451"/>
                  </a:lnTo>
                  <a:lnTo>
                    <a:pt x="1536" y="1434"/>
                  </a:lnTo>
                  <a:lnTo>
                    <a:pt x="1551" y="1417"/>
                  </a:lnTo>
                  <a:lnTo>
                    <a:pt x="1565" y="1400"/>
                  </a:lnTo>
                  <a:lnTo>
                    <a:pt x="1580" y="1384"/>
                  </a:lnTo>
                  <a:lnTo>
                    <a:pt x="1594" y="1366"/>
                  </a:lnTo>
                  <a:lnTo>
                    <a:pt x="1609" y="1350"/>
                  </a:lnTo>
                  <a:lnTo>
                    <a:pt x="1623" y="1333"/>
                  </a:lnTo>
                  <a:lnTo>
                    <a:pt x="1639" y="1317"/>
                  </a:lnTo>
                  <a:lnTo>
                    <a:pt x="1653" y="1300"/>
                  </a:lnTo>
                  <a:lnTo>
                    <a:pt x="1668" y="1284"/>
                  </a:lnTo>
                  <a:lnTo>
                    <a:pt x="1683" y="1268"/>
                  </a:lnTo>
                  <a:lnTo>
                    <a:pt x="1699" y="1252"/>
                  </a:lnTo>
                  <a:lnTo>
                    <a:pt x="1694" y="1236"/>
                  </a:lnTo>
                  <a:lnTo>
                    <a:pt x="1694" y="1221"/>
                  </a:lnTo>
                  <a:lnTo>
                    <a:pt x="1693" y="1207"/>
                  </a:lnTo>
                  <a:lnTo>
                    <a:pt x="1697" y="1194"/>
                  </a:lnTo>
                  <a:lnTo>
                    <a:pt x="1699" y="1181"/>
                  </a:lnTo>
                  <a:lnTo>
                    <a:pt x="1704" y="1169"/>
                  </a:lnTo>
                  <a:lnTo>
                    <a:pt x="1709" y="1159"/>
                  </a:lnTo>
                  <a:lnTo>
                    <a:pt x="1717" y="1149"/>
                  </a:lnTo>
                  <a:lnTo>
                    <a:pt x="1723" y="1138"/>
                  </a:lnTo>
                  <a:lnTo>
                    <a:pt x="1732" y="1129"/>
                  </a:lnTo>
                  <a:lnTo>
                    <a:pt x="1740" y="1120"/>
                  </a:lnTo>
                  <a:lnTo>
                    <a:pt x="1751" y="1113"/>
                  </a:lnTo>
                  <a:lnTo>
                    <a:pt x="1761" y="1104"/>
                  </a:lnTo>
                  <a:lnTo>
                    <a:pt x="1772" y="1098"/>
                  </a:lnTo>
                  <a:lnTo>
                    <a:pt x="1784" y="1091"/>
                  </a:lnTo>
                  <a:lnTo>
                    <a:pt x="1797" y="1085"/>
                  </a:lnTo>
                  <a:lnTo>
                    <a:pt x="1808" y="1077"/>
                  </a:lnTo>
                  <a:lnTo>
                    <a:pt x="1821" y="1071"/>
                  </a:lnTo>
                  <a:lnTo>
                    <a:pt x="1832" y="1065"/>
                  </a:lnTo>
                  <a:lnTo>
                    <a:pt x="1845" y="1060"/>
                  </a:lnTo>
                  <a:lnTo>
                    <a:pt x="1857" y="1054"/>
                  </a:lnTo>
                  <a:lnTo>
                    <a:pt x="1869" y="1048"/>
                  </a:lnTo>
                  <a:lnTo>
                    <a:pt x="1880" y="1043"/>
                  </a:lnTo>
                  <a:lnTo>
                    <a:pt x="1893" y="1039"/>
                  </a:lnTo>
                  <a:lnTo>
                    <a:pt x="1904" y="1032"/>
                  </a:lnTo>
                  <a:lnTo>
                    <a:pt x="1915" y="1028"/>
                  </a:lnTo>
                  <a:lnTo>
                    <a:pt x="1924" y="1022"/>
                  </a:lnTo>
                  <a:lnTo>
                    <a:pt x="1935" y="1017"/>
                  </a:lnTo>
                  <a:lnTo>
                    <a:pt x="1943" y="1011"/>
                  </a:lnTo>
                  <a:lnTo>
                    <a:pt x="1952" y="1006"/>
                  </a:lnTo>
                  <a:lnTo>
                    <a:pt x="1958" y="1000"/>
                  </a:lnTo>
                  <a:lnTo>
                    <a:pt x="1966" y="995"/>
                  </a:lnTo>
                  <a:lnTo>
                    <a:pt x="1972" y="985"/>
                  </a:lnTo>
                  <a:lnTo>
                    <a:pt x="1982" y="976"/>
                  </a:lnTo>
                  <a:lnTo>
                    <a:pt x="1991" y="966"/>
                  </a:lnTo>
                  <a:lnTo>
                    <a:pt x="2003" y="957"/>
                  </a:lnTo>
                  <a:lnTo>
                    <a:pt x="2015" y="947"/>
                  </a:lnTo>
                  <a:lnTo>
                    <a:pt x="2028" y="936"/>
                  </a:lnTo>
                  <a:lnTo>
                    <a:pt x="2042" y="925"/>
                  </a:lnTo>
                  <a:lnTo>
                    <a:pt x="2057" y="916"/>
                  </a:lnTo>
                  <a:lnTo>
                    <a:pt x="2071" y="904"/>
                  </a:lnTo>
                  <a:lnTo>
                    <a:pt x="2087" y="893"/>
                  </a:lnTo>
                  <a:lnTo>
                    <a:pt x="2103" y="881"/>
                  </a:lnTo>
                  <a:lnTo>
                    <a:pt x="2120" y="871"/>
                  </a:lnTo>
                  <a:lnTo>
                    <a:pt x="2137" y="859"/>
                  </a:lnTo>
                  <a:lnTo>
                    <a:pt x="2155" y="848"/>
                  </a:lnTo>
                  <a:lnTo>
                    <a:pt x="2172" y="836"/>
                  </a:lnTo>
                  <a:lnTo>
                    <a:pt x="2190" y="827"/>
                  </a:lnTo>
                  <a:lnTo>
                    <a:pt x="2207" y="815"/>
                  </a:lnTo>
                  <a:lnTo>
                    <a:pt x="2224" y="804"/>
                  </a:lnTo>
                  <a:lnTo>
                    <a:pt x="2241" y="795"/>
                  </a:lnTo>
                  <a:lnTo>
                    <a:pt x="2260" y="785"/>
                  </a:lnTo>
                  <a:lnTo>
                    <a:pt x="2277" y="775"/>
                  </a:lnTo>
                  <a:lnTo>
                    <a:pt x="2294" y="767"/>
                  </a:lnTo>
                  <a:lnTo>
                    <a:pt x="2310" y="758"/>
                  </a:lnTo>
                  <a:lnTo>
                    <a:pt x="2327" y="751"/>
                  </a:lnTo>
                  <a:lnTo>
                    <a:pt x="2342" y="742"/>
                  </a:lnTo>
                  <a:lnTo>
                    <a:pt x="2357" y="736"/>
                  </a:lnTo>
                  <a:lnTo>
                    <a:pt x="2371" y="729"/>
                  </a:lnTo>
                  <a:lnTo>
                    <a:pt x="2385" y="725"/>
                  </a:lnTo>
                  <a:lnTo>
                    <a:pt x="2397" y="720"/>
                  </a:lnTo>
                  <a:lnTo>
                    <a:pt x="2410" y="716"/>
                  </a:lnTo>
                  <a:lnTo>
                    <a:pt x="2421" y="712"/>
                  </a:lnTo>
                  <a:lnTo>
                    <a:pt x="2433" y="711"/>
                  </a:lnTo>
                  <a:lnTo>
                    <a:pt x="2441" y="708"/>
                  </a:lnTo>
                  <a:lnTo>
                    <a:pt x="2451" y="707"/>
                  </a:lnTo>
                  <a:lnTo>
                    <a:pt x="2459" y="705"/>
                  </a:lnTo>
                  <a:lnTo>
                    <a:pt x="2469" y="703"/>
                  </a:lnTo>
                  <a:lnTo>
                    <a:pt x="2478" y="702"/>
                  </a:lnTo>
                  <a:lnTo>
                    <a:pt x="2487" y="701"/>
                  </a:lnTo>
                  <a:lnTo>
                    <a:pt x="2497" y="700"/>
                  </a:lnTo>
                  <a:lnTo>
                    <a:pt x="2506" y="700"/>
                  </a:lnTo>
                  <a:lnTo>
                    <a:pt x="2515" y="699"/>
                  </a:lnTo>
                  <a:lnTo>
                    <a:pt x="2525" y="698"/>
                  </a:lnTo>
                  <a:lnTo>
                    <a:pt x="2533" y="697"/>
                  </a:lnTo>
                  <a:lnTo>
                    <a:pt x="2543" y="697"/>
                  </a:lnTo>
                  <a:lnTo>
                    <a:pt x="2551" y="696"/>
                  </a:lnTo>
                  <a:lnTo>
                    <a:pt x="2561" y="695"/>
                  </a:lnTo>
                  <a:lnTo>
                    <a:pt x="2569" y="694"/>
                  </a:lnTo>
                  <a:lnTo>
                    <a:pt x="2579" y="694"/>
                  </a:lnTo>
                  <a:lnTo>
                    <a:pt x="2587" y="692"/>
                  </a:lnTo>
                  <a:lnTo>
                    <a:pt x="2595" y="691"/>
                  </a:lnTo>
                  <a:lnTo>
                    <a:pt x="2604" y="690"/>
                  </a:lnTo>
                  <a:lnTo>
                    <a:pt x="2612" y="688"/>
                  </a:lnTo>
                  <a:lnTo>
                    <a:pt x="2620" y="686"/>
                  </a:lnTo>
                  <a:lnTo>
                    <a:pt x="2627" y="684"/>
                  </a:lnTo>
                  <a:lnTo>
                    <a:pt x="2635" y="682"/>
                  </a:lnTo>
                  <a:lnTo>
                    <a:pt x="2643" y="681"/>
                  </a:lnTo>
                  <a:lnTo>
                    <a:pt x="2650" y="678"/>
                  </a:lnTo>
                  <a:lnTo>
                    <a:pt x="2657" y="675"/>
                  </a:lnTo>
                  <a:lnTo>
                    <a:pt x="2665" y="671"/>
                  </a:lnTo>
                  <a:lnTo>
                    <a:pt x="2672" y="669"/>
                  </a:lnTo>
                  <a:lnTo>
                    <a:pt x="2678" y="665"/>
                  </a:lnTo>
                  <a:lnTo>
                    <a:pt x="2685" y="661"/>
                  </a:lnTo>
                  <a:lnTo>
                    <a:pt x="2691" y="656"/>
                  </a:lnTo>
                  <a:lnTo>
                    <a:pt x="2698" y="652"/>
                  </a:lnTo>
                  <a:lnTo>
                    <a:pt x="2693" y="631"/>
                  </a:lnTo>
                  <a:lnTo>
                    <a:pt x="2690" y="611"/>
                  </a:lnTo>
                  <a:lnTo>
                    <a:pt x="2687" y="594"/>
                  </a:lnTo>
                  <a:lnTo>
                    <a:pt x="2684" y="579"/>
                  </a:lnTo>
                  <a:lnTo>
                    <a:pt x="2680" y="564"/>
                  </a:lnTo>
                  <a:lnTo>
                    <a:pt x="2676" y="552"/>
                  </a:lnTo>
                  <a:lnTo>
                    <a:pt x="2672" y="541"/>
                  </a:lnTo>
                  <a:lnTo>
                    <a:pt x="2669" y="532"/>
                  </a:lnTo>
                  <a:lnTo>
                    <a:pt x="2664" y="522"/>
                  </a:lnTo>
                  <a:lnTo>
                    <a:pt x="2659" y="515"/>
                  </a:lnTo>
                  <a:lnTo>
                    <a:pt x="2655" y="509"/>
                  </a:lnTo>
                  <a:lnTo>
                    <a:pt x="2651" y="503"/>
                  </a:lnTo>
                  <a:lnTo>
                    <a:pt x="2646" y="498"/>
                  </a:lnTo>
                  <a:lnTo>
                    <a:pt x="2642" y="494"/>
                  </a:lnTo>
                  <a:lnTo>
                    <a:pt x="2638" y="490"/>
                  </a:lnTo>
                  <a:lnTo>
                    <a:pt x="2635" y="488"/>
                  </a:lnTo>
                  <a:lnTo>
                    <a:pt x="2630" y="485"/>
                  </a:lnTo>
                  <a:lnTo>
                    <a:pt x="2626" y="482"/>
                  </a:lnTo>
                  <a:lnTo>
                    <a:pt x="2623" y="479"/>
                  </a:lnTo>
                  <a:lnTo>
                    <a:pt x="2620" y="476"/>
                  </a:lnTo>
                  <a:lnTo>
                    <a:pt x="2616" y="473"/>
                  </a:lnTo>
                  <a:lnTo>
                    <a:pt x="2614" y="471"/>
                  </a:lnTo>
                  <a:lnTo>
                    <a:pt x="2612" y="468"/>
                  </a:lnTo>
                  <a:lnTo>
                    <a:pt x="2612" y="466"/>
                  </a:lnTo>
                  <a:lnTo>
                    <a:pt x="2610" y="461"/>
                  </a:lnTo>
                  <a:lnTo>
                    <a:pt x="2609" y="458"/>
                  </a:lnTo>
                  <a:lnTo>
                    <a:pt x="2609" y="453"/>
                  </a:lnTo>
                  <a:lnTo>
                    <a:pt x="2610" y="449"/>
                  </a:lnTo>
                  <a:lnTo>
                    <a:pt x="2610" y="441"/>
                  </a:lnTo>
                  <a:lnTo>
                    <a:pt x="2612" y="435"/>
                  </a:lnTo>
                  <a:lnTo>
                    <a:pt x="2614" y="427"/>
                  </a:lnTo>
                  <a:lnTo>
                    <a:pt x="2618" y="419"/>
                  </a:lnTo>
                  <a:lnTo>
                    <a:pt x="2616" y="415"/>
                  </a:lnTo>
                  <a:lnTo>
                    <a:pt x="2616" y="413"/>
                  </a:lnTo>
                  <a:lnTo>
                    <a:pt x="2616" y="410"/>
                  </a:lnTo>
                  <a:lnTo>
                    <a:pt x="2616" y="407"/>
                  </a:lnTo>
                  <a:lnTo>
                    <a:pt x="2615" y="402"/>
                  </a:lnTo>
                  <a:lnTo>
                    <a:pt x="2615" y="399"/>
                  </a:lnTo>
                  <a:lnTo>
                    <a:pt x="2614" y="395"/>
                  </a:lnTo>
                  <a:lnTo>
                    <a:pt x="2614" y="392"/>
                  </a:lnTo>
                  <a:lnTo>
                    <a:pt x="2613" y="386"/>
                  </a:lnTo>
                  <a:lnTo>
                    <a:pt x="2612" y="382"/>
                  </a:lnTo>
                  <a:lnTo>
                    <a:pt x="2611" y="377"/>
                  </a:lnTo>
                  <a:lnTo>
                    <a:pt x="2611" y="372"/>
                  </a:lnTo>
                  <a:lnTo>
                    <a:pt x="2610" y="366"/>
                  </a:lnTo>
                  <a:lnTo>
                    <a:pt x="2610" y="362"/>
                  </a:lnTo>
                  <a:lnTo>
                    <a:pt x="2610" y="355"/>
                  </a:lnTo>
                  <a:lnTo>
                    <a:pt x="2610" y="351"/>
                  </a:lnTo>
                  <a:lnTo>
                    <a:pt x="2609" y="345"/>
                  </a:lnTo>
                  <a:lnTo>
                    <a:pt x="2609" y="339"/>
                  </a:lnTo>
                  <a:lnTo>
                    <a:pt x="2609" y="333"/>
                  </a:lnTo>
                  <a:lnTo>
                    <a:pt x="2610" y="327"/>
                  </a:lnTo>
                  <a:lnTo>
                    <a:pt x="2610" y="321"/>
                  </a:lnTo>
                  <a:lnTo>
                    <a:pt x="2612" y="316"/>
                  </a:lnTo>
                  <a:lnTo>
                    <a:pt x="2613" y="310"/>
                  </a:lnTo>
                  <a:lnTo>
                    <a:pt x="2616" y="305"/>
                  </a:lnTo>
                  <a:lnTo>
                    <a:pt x="2618" y="299"/>
                  </a:lnTo>
                  <a:lnTo>
                    <a:pt x="2621" y="294"/>
                  </a:lnTo>
                  <a:lnTo>
                    <a:pt x="2624" y="288"/>
                  </a:lnTo>
                  <a:lnTo>
                    <a:pt x="2628" y="284"/>
                  </a:lnTo>
                  <a:lnTo>
                    <a:pt x="2631" y="278"/>
                  </a:lnTo>
                  <a:lnTo>
                    <a:pt x="2637" y="274"/>
                  </a:lnTo>
                  <a:lnTo>
                    <a:pt x="2643" y="270"/>
                  </a:lnTo>
                  <a:lnTo>
                    <a:pt x="2650" y="266"/>
                  </a:lnTo>
                  <a:lnTo>
                    <a:pt x="2652" y="263"/>
                  </a:lnTo>
                  <a:lnTo>
                    <a:pt x="2655" y="261"/>
                  </a:lnTo>
                  <a:lnTo>
                    <a:pt x="2658" y="258"/>
                  </a:lnTo>
                  <a:lnTo>
                    <a:pt x="2661" y="256"/>
                  </a:lnTo>
                  <a:lnTo>
                    <a:pt x="2664" y="253"/>
                  </a:lnTo>
                  <a:lnTo>
                    <a:pt x="2666" y="249"/>
                  </a:lnTo>
                  <a:lnTo>
                    <a:pt x="2668" y="246"/>
                  </a:lnTo>
                  <a:lnTo>
                    <a:pt x="2671" y="244"/>
                  </a:lnTo>
                  <a:lnTo>
                    <a:pt x="2672" y="241"/>
                  </a:lnTo>
                  <a:lnTo>
                    <a:pt x="2674" y="238"/>
                  </a:lnTo>
                  <a:lnTo>
                    <a:pt x="2675" y="234"/>
                  </a:lnTo>
                  <a:lnTo>
                    <a:pt x="2677" y="231"/>
                  </a:lnTo>
                  <a:lnTo>
                    <a:pt x="2678" y="228"/>
                  </a:lnTo>
                  <a:lnTo>
                    <a:pt x="2681" y="225"/>
                  </a:lnTo>
                  <a:lnTo>
                    <a:pt x="2682" y="221"/>
                  </a:lnTo>
                  <a:lnTo>
                    <a:pt x="2684" y="219"/>
                  </a:lnTo>
                  <a:lnTo>
                    <a:pt x="2684" y="215"/>
                  </a:lnTo>
                  <a:lnTo>
                    <a:pt x="2685" y="211"/>
                  </a:lnTo>
                  <a:lnTo>
                    <a:pt x="2685" y="206"/>
                  </a:lnTo>
                  <a:lnTo>
                    <a:pt x="2686" y="203"/>
                  </a:lnTo>
                  <a:lnTo>
                    <a:pt x="2686" y="199"/>
                  </a:lnTo>
                  <a:lnTo>
                    <a:pt x="2686" y="196"/>
                  </a:lnTo>
                  <a:lnTo>
                    <a:pt x="2686" y="191"/>
                  </a:lnTo>
                  <a:lnTo>
                    <a:pt x="2687" y="188"/>
                  </a:lnTo>
                  <a:lnTo>
                    <a:pt x="2686" y="184"/>
                  </a:lnTo>
                  <a:lnTo>
                    <a:pt x="2686" y="180"/>
                  </a:lnTo>
                  <a:lnTo>
                    <a:pt x="2686" y="175"/>
                  </a:lnTo>
                  <a:lnTo>
                    <a:pt x="2686" y="172"/>
                  </a:lnTo>
                  <a:lnTo>
                    <a:pt x="2685" y="168"/>
                  </a:lnTo>
                  <a:lnTo>
                    <a:pt x="2685" y="164"/>
                  </a:lnTo>
                  <a:lnTo>
                    <a:pt x="2684" y="159"/>
                  </a:lnTo>
                  <a:lnTo>
                    <a:pt x="2684" y="156"/>
                  </a:lnTo>
                  <a:lnTo>
                    <a:pt x="2683" y="152"/>
                  </a:lnTo>
                  <a:lnTo>
                    <a:pt x="2683" y="148"/>
                  </a:lnTo>
                  <a:lnTo>
                    <a:pt x="2683" y="143"/>
                  </a:lnTo>
                  <a:lnTo>
                    <a:pt x="2684" y="139"/>
                  </a:lnTo>
                  <a:lnTo>
                    <a:pt x="2684" y="134"/>
                  </a:lnTo>
                  <a:lnTo>
                    <a:pt x="2686" y="130"/>
                  </a:lnTo>
                  <a:lnTo>
                    <a:pt x="2688" y="125"/>
                  </a:lnTo>
                  <a:lnTo>
                    <a:pt x="2691" y="122"/>
                  </a:lnTo>
                  <a:lnTo>
                    <a:pt x="2693" y="116"/>
                  </a:lnTo>
                  <a:lnTo>
                    <a:pt x="2697" y="112"/>
                  </a:lnTo>
                  <a:lnTo>
                    <a:pt x="2700" y="107"/>
                  </a:lnTo>
                  <a:lnTo>
                    <a:pt x="2703" y="103"/>
                  </a:lnTo>
                  <a:lnTo>
                    <a:pt x="2706" y="98"/>
                  </a:lnTo>
                  <a:lnTo>
                    <a:pt x="2711" y="94"/>
                  </a:lnTo>
                  <a:lnTo>
                    <a:pt x="2715" y="90"/>
                  </a:lnTo>
                  <a:lnTo>
                    <a:pt x="2720" y="86"/>
                  </a:lnTo>
                  <a:lnTo>
                    <a:pt x="2723" y="82"/>
                  </a:lnTo>
                  <a:lnTo>
                    <a:pt x="2729" y="78"/>
                  </a:lnTo>
                  <a:lnTo>
                    <a:pt x="2733" y="75"/>
                  </a:lnTo>
                  <a:lnTo>
                    <a:pt x="2739" y="71"/>
                  </a:lnTo>
                  <a:lnTo>
                    <a:pt x="2745" y="68"/>
                  </a:lnTo>
                  <a:lnTo>
                    <a:pt x="2750" y="65"/>
                  </a:lnTo>
                  <a:lnTo>
                    <a:pt x="2755" y="62"/>
                  </a:lnTo>
                  <a:lnTo>
                    <a:pt x="2762" y="61"/>
                  </a:lnTo>
                  <a:lnTo>
                    <a:pt x="2767" y="58"/>
                  </a:lnTo>
                  <a:lnTo>
                    <a:pt x="2772" y="56"/>
                  </a:lnTo>
                  <a:lnTo>
                    <a:pt x="2779" y="55"/>
                  </a:lnTo>
                  <a:lnTo>
                    <a:pt x="2785" y="55"/>
                  </a:lnTo>
                  <a:lnTo>
                    <a:pt x="2791" y="55"/>
                  </a:lnTo>
                  <a:lnTo>
                    <a:pt x="2797" y="55"/>
                  </a:lnTo>
                  <a:lnTo>
                    <a:pt x="2803" y="56"/>
                  </a:lnTo>
                  <a:lnTo>
                    <a:pt x="2810" y="60"/>
                  </a:lnTo>
                  <a:lnTo>
                    <a:pt x="2812" y="60"/>
                  </a:lnTo>
                  <a:lnTo>
                    <a:pt x="2815" y="61"/>
                  </a:lnTo>
                  <a:lnTo>
                    <a:pt x="2818" y="62"/>
                  </a:lnTo>
                  <a:lnTo>
                    <a:pt x="2822" y="64"/>
                  </a:lnTo>
                  <a:lnTo>
                    <a:pt x="2825" y="65"/>
                  </a:lnTo>
                  <a:lnTo>
                    <a:pt x="2828" y="67"/>
                  </a:lnTo>
                  <a:lnTo>
                    <a:pt x="2831" y="68"/>
                  </a:lnTo>
                  <a:lnTo>
                    <a:pt x="2834" y="70"/>
                  </a:lnTo>
                  <a:lnTo>
                    <a:pt x="2837" y="71"/>
                  </a:lnTo>
                  <a:lnTo>
                    <a:pt x="2840" y="73"/>
                  </a:lnTo>
                  <a:lnTo>
                    <a:pt x="2843" y="74"/>
                  </a:lnTo>
                  <a:lnTo>
                    <a:pt x="2846" y="76"/>
                  </a:lnTo>
                  <a:lnTo>
                    <a:pt x="2849" y="77"/>
                  </a:lnTo>
                  <a:lnTo>
                    <a:pt x="2853" y="78"/>
                  </a:lnTo>
                  <a:lnTo>
                    <a:pt x="2856" y="79"/>
                  </a:lnTo>
                  <a:lnTo>
                    <a:pt x="2859" y="81"/>
                  </a:lnTo>
                  <a:lnTo>
                    <a:pt x="2862" y="80"/>
                  </a:lnTo>
                  <a:lnTo>
                    <a:pt x="2865" y="80"/>
                  </a:lnTo>
                  <a:lnTo>
                    <a:pt x="2869" y="80"/>
                  </a:lnTo>
                  <a:lnTo>
                    <a:pt x="2872" y="80"/>
                  </a:lnTo>
                  <a:lnTo>
                    <a:pt x="2875" y="79"/>
                  </a:lnTo>
                  <a:lnTo>
                    <a:pt x="2879" y="78"/>
                  </a:lnTo>
                  <a:lnTo>
                    <a:pt x="2884" y="77"/>
                  </a:lnTo>
                  <a:lnTo>
                    <a:pt x="2888" y="76"/>
                  </a:lnTo>
                  <a:lnTo>
                    <a:pt x="2891" y="73"/>
                  </a:lnTo>
                  <a:lnTo>
                    <a:pt x="2895" y="69"/>
                  </a:lnTo>
                  <a:lnTo>
                    <a:pt x="2900" y="65"/>
                  </a:lnTo>
                  <a:lnTo>
                    <a:pt x="2904" y="62"/>
                  </a:lnTo>
                  <a:lnTo>
                    <a:pt x="2908" y="56"/>
                  </a:lnTo>
                  <a:lnTo>
                    <a:pt x="2914" y="52"/>
                  </a:lnTo>
                  <a:lnTo>
                    <a:pt x="2918" y="47"/>
                  </a:lnTo>
                  <a:lnTo>
                    <a:pt x="2924" y="41"/>
                  </a:lnTo>
                  <a:close/>
                  <a:moveTo>
                    <a:pt x="2828" y="1466"/>
                  </a:moveTo>
                  <a:lnTo>
                    <a:pt x="2834" y="1477"/>
                  </a:lnTo>
                  <a:lnTo>
                    <a:pt x="2841" y="1489"/>
                  </a:lnTo>
                  <a:lnTo>
                    <a:pt x="2847" y="1499"/>
                  </a:lnTo>
                  <a:lnTo>
                    <a:pt x="2854" y="1511"/>
                  </a:lnTo>
                  <a:lnTo>
                    <a:pt x="2860" y="1521"/>
                  </a:lnTo>
                  <a:lnTo>
                    <a:pt x="2868" y="1530"/>
                  </a:lnTo>
                  <a:lnTo>
                    <a:pt x="2875" y="1540"/>
                  </a:lnTo>
                  <a:lnTo>
                    <a:pt x="2883" y="1551"/>
                  </a:lnTo>
                  <a:lnTo>
                    <a:pt x="2889" y="1559"/>
                  </a:lnTo>
                  <a:lnTo>
                    <a:pt x="2896" y="1569"/>
                  </a:lnTo>
                  <a:lnTo>
                    <a:pt x="2904" y="1578"/>
                  </a:lnTo>
                  <a:lnTo>
                    <a:pt x="2911" y="1586"/>
                  </a:lnTo>
                  <a:lnTo>
                    <a:pt x="2918" y="1594"/>
                  </a:lnTo>
                  <a:lnTo>
                    <a:pt x="2926" y="1601"/>
                  </a:lnTo>
                  <a:lnTo>
                    <a:pt x="2933" y="1609"/>
                  </a:lnTo>
                  <a:lnTo>
                    <a:pt x="2941" y="1617"/>
                  </a:lnTo>
                  <a:lnTo>
                    <a:pt x="2948" y="1624"/>
                  </a:lnTo>
                  <a:lnTo>
                    <a:pt x="2954" y="1630"/>
                  </a:lnTo>
                  <a:lnTo>
                    <a:pt x="2961" y="1636"/>
                  </a:lnTo>
                  <a:lnTo>
                    <a:pt x="2968" y="1643"/>
                  </a:lnTo>
                  <a:lnTo>
                    <a:pt x="2974" y="1648"/>
                  </a:lnTo>
                  <a:lnTo>
                    <a:pt x="2981" y="1655"/>
                  </a:lnTo>
                  <a:lnTo>
                    <a:pt x="2987" y="1660"/>
                  </a:lnTo>
                  <a:lnTo>
                    <a:pt x="2994" y="1666"/>
                  </a:lnTo>
                  <a:lnTo>
                    <a:pt x="2999" y="1671"/>
                  </a:lnTo>
                  <a:lnTo>
                    <a:pt x="3005" y="1676"/>
                  </a:lnTo>
                  <a:lnTo>
                    <a:pt x="3011" y="1680"/>
                  </a:lnTo>
                  <a:lnTo>
                    <a:pt x="3016" y="1686"/>
                  </a:lnTo>
                  <a:lnTo>
                    <a:pt x="3020" y="1689"/>
                  </a:lnTo>
                  <a:lnTo>
                    <a:pt x="3026" y="1693"/>
                  </a:lnTo>
                  <a:lnTo>
                    <a:pt x="3031" y="1697"/>
                  </a:lnTo>
                  <a:lnTo>
                    <a:pt x="3036" y="1702"/>
                  </a:lnTo>
                  <a:lnTo>
                    <a:pt x="3037" y="1702"/>
                  </a:lnTo>
                  <a:lnTo>
                    <a:pt x="3040" y="1705"/>
                  </a:lnTo>
                  <a:lnTo>
                    <a:pt x="3041" y="1708"/>
                  </a:lnTo>
                  <a:lnTo>
                    <a:pt x="3044" y="1712"/>
                  </a:lnTo>
                  <a:lnTo>
                    <a:pt x="3045" y="1716"/>
                  </a:lnTo>
                  <a:lnTo>
                    <a:pt x="3048" y="1721"/>
                  </a:lnTo>
                  <a:lnTo>
                    <a:pt x="3051" y="1727"/>
                  </a:lnTo>
                  <a:lnTo>
                    <a:pt x="3055" y="1734"/>
                  </a:lnTo>
                  <a:lnTo>
                    <a:pt x="3058" y="1740"/>
                  </a:lnTo>
                  <a:lnTo>
                    <a:pt x="3061" y="1747"/>
                  </a:lnTo>
                  <a:lnTo>
                    <a:pt x="3064" y="1754"/>
                  </a:lnTo>
                  <a:lnTo>
                    <a:pt x="3069" y="1764"/>
                  </a:lnTo>
                  <a:lnTo>
                    <a:pt x="3074" y="1771"/>
                  </a:lnTo>
                  <a:lnTo>
                    <a:pt x="3079" y="1781"/>
                  </a:lnTo>
                  <a:lnTo>
                    <a:pt x="3086" y="1791"/>
                  </a:lnTo>
                  <a:lnTo>
                    <a:pt x="3092" y="1801"/>
                  </a:lnTo>
                  <a:lnTo>
                    <a:pt x="3098" y="1811"/>
                  </a:lnTo>
                  <a:lnTo>
                    <a:pt x="3105" y="1821"/>
                  </a:lnTo>
                  <a:lnTo>
                    <a:pt x="3112" y="1831"/>
                  </a:lnTo>
                  <a:lnTo>
                    <a:pt x="3121" y="1843"/>
                  </a:lnTo>
                  <a:lnTo>
                    <a:pt x="3129" y="1854"/>
                  </a:lnTo>
                  <a:lnTo>
                    <a:pt x="3139" y="1866"/>
                  </a:lnTo>
                  <a:lnTo>
                    <a:pt x="3149" y="1877"/>
                  </a:lnTo>
                  <a:lnTo>
                    <a:pt x="3160" y="1890"/>
                  </a:lnTo>
                  <a:lnTo>
                    <a:pt x="3171" y="1902"/>
                  </a:lnTo>
                  <a:lnTo>
                    <a:pt x="3184" y="1914"/>
                  </a:lnTo>
                  <a:lnTo>
                    <a:pt x="3196" y="1927"/>
                  </a:lnTo>
                  <a:lnTo>
                    <a:pt x="3211" y="1940"/>
                  </a:lnTo>
                  <a:lnTo>
                    <a:pt x="3224" y="1952"/>
                  </a:lnTo>
                  <a:lnTo>
                    <a:pt x="3240" y="1965"/>
                  </a:lnTo>
                  <a:lnTo>
                    <a:pt x="3256" y="1978"/>
                  </a:lnTo>
                  <a:lnTo>
                    <a:pt x="3275" y="1991"/>
                  </a:lnTo>
                  <a:lnTo>
                    <a:pt x="3282" y="2008"/>
                  </a:lnTo>
                  <a:lnTo>
                    <a:pt x="3290" y="2025"/>
                  </a:lnTo>
                  <a:lnTo>
                    <a:pt x="3297" y="2040"/>
                  </a:lnTo>
                  <a:lnTo>
                    <a:pt x="3306" y="2056"/>
                  </a:lnTo>
                  <a:lnTo>
                    <a:pt x="3312" y="2070"/>
                  </a:lnTo>
                  <a:lnTo>
                    <a:pt x="3321" y="2085"/>
                  </a:lnTo>
                  <a:lnTo>
                    <a:pt x="3328" y="2098"/>
                  </a:lnTo>
                  <a:lnTo>
                    <a:pt x="3337" y="2112"/>
                  </a:lnTo>
                  <a:lnTo>
                    <a:pt x="3344" y="2124"/>
                  </a:lnTo>
                  <a:lnTo>
                    <a:pt x="3353" y="2137"/>
                  </a:lnTo>
                  <a:lnTo>
                    <a:pt x="3361" y="2148"/>
                  </a:lnTo>
                  <a:lnTo>
                    <a:pt x="3371" y="2160"/>
                  </a:lnTo>
                  <a:lnTo>
                    <a:pt x="3380" y="2172"/>
                  </a:lnTo>
                  <a:lnTo>
                    <a:pt x="3391" y="2184"/>
                  </a:lnTo>
                  <a:lnTo>
                    <a:pt x="3402" y="2197"/>
                  </a:lnTo>
                  <a:lnTo>
                    <a:pt x="3415" y="2209"/>
                  </a:lnTo>
                  <a:lnTo>
                    <a:pt x="3426" y="2221"/>
                  </a:lnTo>
                  <a:lnTo>
                    <a:pt x="3439" y="2233"/>
                  </a:lnTo>
                  <a:lnTo>
                    <a:pt x="3453" y="2246"/>
                  </a:lnTo>
                  <a:lnTo>
                    <a:pt x="3469" y="2260"/>
                  </a:lnTo>
                  <a:lnTo>
                    <a:pt x="3484" y="2274"/>
                  </a:lnTo>
                  <a:lnTo>
                    <a:pt x="3501" y="2289"/>
                  </a:lnTo>
                  <a:lnTo>
                    <a:pt x="3520" y="2304"/>
                  </a:lnTo>
                  <a:lnTo>
                    <a:pt x="3541" y="2321"/>
                  </a:lnTo>
                  <a:lnTo>
                    <a:pt x="3561" y="2337"/>
                  </a:lnTo>
                  <a:lnTo>
                    <a:pt x="3583" y="2356"/>
                  </a:lnTo>
                  <a:lnTo>
                    <a:pt x="3607" y="2374"/>
                  </a:lnTo>
                  <a:lnTo>
                    <a:pt x="3633" y="2395"/>
                  </a:lnTo>
                  <a:lnTo>
                    <a:pt x="3658" y="2415"/>
                  </a:lnTo>
                  <a:lnTo>
                    <a:pt x="3687" y="2439"/>
                  </a:lnTo>
                  <a:lnTo>
                    <a:pt x="3717" y="2462"/>
                  </a:lnTo>
                  <a:lnTo>
                    <a:pt x="3750" y="2489"/>
                  </a:lnTo>
                  <a:lnTo>
                    <a:pt x="3627" y="2561"/>
                  </a:lnTo>
                  <a:lnTo>
                    <a:pt x="3608" y="2505"/>
                  </a:lnTo>
                  <a:lnTo>
                    <a:pt x="3474" y="2559"/>
                  </a:lnTo>
                  <a:lnTo>
                    <a:pt x="3528" y="2786"/>
                  </a:lnTo>
                  <a:lnTo>
                    <a:pt x="3526" y="2786"/>
                  </a:lnTo>
                  <a:lnTo>
                    <a:pt x="3521" y="2786"/>
                  </a:lnTo>
                  <a:lnTo>
                    <a:pt x="3514" y="2787"/>
                  </a:lnTo>
                  <a:lnTo>
                    <a:pt x="3505" y="2789"/>
                  </a:lnTo>
                  <a:lnTo>
                    <a:pt x="3493" y="2791"/>
                  </a:lnTo>
                  <a:lnTo>
                    <a:pt x="3480" y="2794"/>
                  </a:lnTo>
                  <a:lnTo>
                    <a:pt x="3464" y="2798"/>
                  </a:lnTo>
                  <a:lnTo>
                    <a:pt x="3448" y="2802"/>
                  </a:lnTo>
                  <a:lnTo>
                    <a:pt x="3427" y="2805"/>
                  </a:lnTo>
                  <a:lnTo>
                    <a:pt x="3407" y="2809"/>
                  </a:lnTo>
                  <a:lnTo>
                    <a:pt x="3384" y="2814"/>
                  </a:lnTo>
                  <a:lnTo>
                    <a:pt x="3361" y="2819"/>
                  </a:lnTo>
                  <a:lnTo>
                    <a:pt x="3336" y="2824"/>
                  </a:lnTo>
                  <a:lnTo>
                    <a:pt x="3310" y="2830"/>
                  </a:lnTo>
                  <a:lnTo>
                    <a:pt x="3282" y="2836"/>
                  </a:lnTo>
                  <a:lnTo>
                    <a:pt x="3255" y="2843"/>
                  </a:lnTo>
                  <a:lnTo>
                    <a:pt x="3225" y="2848"/>
                  </a:lnTo>
                  <a:lnTo>
                    <a:pt x="3197" y="2853"/>
                  </a:lnTo>
                  <a:lnTo>
                    <a:pt x="3167" y="2860"/>
                  </a:lnTo>
                  <a:lnTo>
                    <a:pt x="3138" y="2866"/>
                  </a:lnTo>
                  <a:lnTo>
                    <a:pt x="3107" y="2871"/>
                  </a:lnTo>
                  <a:lnTo>
                    <a:pt x="3077" y="2878"/>
                  </a:lnTo>
                  <a:lnTo>
                    <a:pt x="3047" y="2884"/>
                  </a:lnTo>
                  <a:lnTo>
                    <a:pt x="3018" y="2891"/>
                  </a:lnTo>
                  <a:lnTo>
                    <a:pt x="2988" y="2896"/>
                  </a:lnTo>
                  <a:lnTo>
                    <a:pt x="2959" y="2903"/>
                  </a:lnTo>
                  <a:lnTo>
                    <a:pt x="2931" y="2908"/>
                  </a:lnTo>
                  <a:lnTo>
                    <a:pt x="2904" y="2914"/>
                  </a:lnTo>
                  <a:lnTo>
                    <a:pt x="2876" y="2920"/>
                  </a:lnTo>
                  <a:lnTo>
                    <a:pt x="2852" y="2925"/>
                  </a:lnTo>
                  <a:lnTo>
                    <a:pt x="2827" y="2930"/>
                  </a:lnTo>
                  <a:lnTo>
                    <a:pt x="2805" y="2936"/>
                  </a:lnTo>
                  <a:lnTo>
                    <a:pt x="2809" y="2929"/>
                  </a:lnTo>
                  <a:lnTo>
                    <a:pt x="2815" y="2923"/>
                  </a:lnTo>
                  <a:lnTo>
                    <a:pt x="2823" y="2916"/>
                  </a:lnTo>
                  <a:lnTo>
                    <a:pt x="2830" y="2910"/>
                  </a:lnTo>
                  <a:lnTo>
                    <a:pt x="2838" y="2903"/>
                  </a:lnTo>
                  <a:lnTo>
                    <a:pt x="2847" y="2895"/>
                  </a:lnTo>
                  <a:lnTo>
                    <a:pt x="2857" y="2886"/>
                  </a:lnTo>
                  <a:lnTo>
                    <a:pt x="2866" y="2879"/>
                  </a:lnTo>
                  <a:lnTo>
                    <a:pt x="2876" y="2869"/>
                  </a:lnTo>
                  <a:lnTo>
                    <a:pt x="2886" y="2860"/>
                  </a:lnTo>
                  <a:lnTo>
                    <a:pt x="2895" y="2849"/>
                  </a:lnTo>
                  <a:lnTo>
                    <a:pt x="2906" y="2839"/>
                  </a:lnTo>
                  <a:lnTo>
                    <a:pt x="2916" y="2828"/>
                  </a:lnTo>
                  <a:lnTo>
                    <a:pt x="2926" y="2817"/>
                  </a:lnTo>
                  <a:lnTo>
                    <a:pt x="2937" y="2805"/>
                  </a:lnTo>
                  <a:lnTo>
                    <a:pt x="2948" y="2794"/>
                  </a:lnTo>
                  <a:lnTo>
                    <a:pt x="2956" y="2780"/>
                  </a:lnTo>
                  <a:lnTo>
                    <a:pt x="2966" y="2768"/>
                  </a:lnTo>
                  <a:lnTo>
                    <a:pt x="2975" y="2755"/>
                  </a:lnTo>
                  <a:lnTo>
                    <a:pt x="2985" y="2742"/>
                  </a:lnTo>
                  <a:lnTo>
                    <a:pt x="2994" y="2727"/>
                  </a:lnTo>
                  <a:lnTo>
                    <a:pt x="3002" y="2713"/>
                  </a:lnTo>
                  <a:lnTo>
                    <a:pt x="3010" y="2698"/>
                  </a:lnTo>
                  <a:lnTo>
                    <a:pt x="3017" y="2684"/>
                  </a:lnTo>
                  <a:lnTo>
                    <a:pt x="3022" y="2668"/>
                  </a:lnTo>
                  <a:lnTo>
                    <a:pt x="3029" y="2652"/>
                  </a:lnTo>
                  <a:lnTo>
                    <a:pt x="3033" y="2636"/>
                  </a:lnTo>
                  <a:lnTo>
                    <a:pt x="3037" y="2620"/>
                  </a:lnTo>
                  <a:lnTo>
                    <a:pt x="3040" y="2603"/>
                  </a:lnTo>
                  <a:lnTo>
                    <a:pt x="3043" y="2587"/>
                  </a:lnTo>
                  <a:lnTo>
                    <a:pt x="3044" y="2569"/>
                  </a:lnTo>
                  <a:lnTo>
                    <a:pt x="3045" y="2553"/>
                  </a:lnTo>
                  <a:lnTo>
                    <a:pt x="3043" y="2539"/>
                  </a:lnTo>
                  <a:lnTo>
                    <a:pt x="3041" y="2527"/>
                  </a:lnTo>
                  <a:lnTo>
                    <a:pt x="3037" y="2514"/>
                  </a:lnTo>
                  <a:lnTo>
                    <a:pt x="3034" y="2501"/>
                  </a:lnTo>
                  <a:lnTo>
                    <a:pt x="3029" y="2488"/>
                  </a:lnTo>
                  <a:lnTo>
                    <a:pt x="3025" y="2476"/>
                  </a:lnTo>
                  <a:lnTo>
                    <a:pt x="3018" y="2464"/>
                  </a:lnTo>
                  <a:lnTo>
                    <a:pt x="3013" y="2454"/>
                  </a:lnTo>
                  <a:lnTo>
                    <a:pt x="3004" y="2442"/>
                  </a:lnTo>
                  <a:lnTo>
                    <a:pt x="2997" y="2431"/>
                  </a:lnTo>
                  <a:lnTo>
                    <a:pt x="2989" y="2419"/>
                  </a:lnTo>
                  <a:lnTo>
                    <a:pt x="2982" y="2409"/>
                  </a:lnTo>
                  <a:lnTo>
                    <a:pt x="2972" y="2398"/>
                  </a:lnTo>
                  <a:lnTo>
                    <a:pt x="2964" y="2387"/>
                  </a:lnTo>
                  <a:lnTo>
                    <a:pt x="2954" y="2378"/>
                  </a:lnTo>
                  <a:lnTo>
                    <a:pt x="2946" y="2368"/>
                  </a:lnTo>
                  <a:lnTo>
                    <a:pt x="2935" y="2357"/>
                  </a:lnTo>
                  <a:lnTo>
                    <a:pt x="2925" y="2347"/>
                  </a:lnTo>
                  <a:lnTo>
                    <a:pt x="2915" y="2336"/>
                  </a:lnTo>
                  <a:lnTo>
                    <a:pt x="2905" y="2326"/>
                  </a:lnTo>
                  <a:lnTo>
                    <a:pt x="2894" y="2317"/>
                  </a:lnTo>
                  <a:lnTo>
                    <a:pt x="2884" y="2307"/>
                  </a:lnTo>
                  <a:lnTo>
                    <a:pt x="2873" y="2297"/>
                  </a:lnTo>
                  <a:lnTo>
                    <a:pt x="2863" y="2288"/>
                  </a:lnTo>
                  <a:lnTo>
                    <a:pt x="2853" y="2277"/>
                  </a:lnTo>
                  <a:lnTo>
                    <a:pt x="2843" y="2267"/>
                  </a:lnTo>
                  <a:lnTo>
                    <a:pt x="2833" y="2257"/>
                  </a:lnTo>
                  <a:lnTo>
                    <a:pt x="2824" y="2247"/>
                  </a:lnTo>
                  <a:lnTo>
                    <a:pt x="2814" y="2236"/>
                  </a:lnTo>
                  <a:lnTo>
                    <a:pt x="2805" y="2227"/>
                  </a:lnTo>
                  <a:lnTo>
                    <a:pt x="2796" y="2217"/>
                  </a:lnTo>
                  <a:lnTo>
                    <a:pt x="2789" y="2207"/>
                  </a:lnTo>
                  <a:lnTo>
                    <a:pt x="2784" y="2204"/>
                  </a:lnTo>
                  <a:lnTo>
                    <a:pt x="2781" y="2201"/>
                  </a:lnTo>
                  <a:lnTo>
                    <a:pt x="2777" y="2198"/>
                  </a:lnTo>
                  <a:lnTo>
                    <a:pt x="2774" y="2196"/>
                  </a:lnTo>
                  <a:lnTo>
                    <a:pt x="2768" y="2193"/>
                  </a:lnTo>
                  <a:lnTo>
                    <a:pt x="2764" y="2191"/>
                  </a:lnTo>
                  <a:lnTo>
                    <a:pt x="2759" y="2189"/>
                  </a:lnTo>
                  <a:lnTo>
                    <a:pt x="2754" y="2188"/>
                  </a:lnTo>
                  <a:lnTo>
                    <a:pt x="2748" y="2185"/>
                  </a:lnTo>
                  <a:lnTo>
                    <a:pt x="2741" y="2184"/>
                  </a:lnTo>
                  <a:lnTo>
                    <a:pt x="2735" y="2182"/>
                  </a:lnTo>
                  <a:lnTo>
                    <a:pt x="2730" y="2181"/>
                  </a:lnTo>
                  <a:lnTo>
                    <a:pt x="2722" y="2178"/>
                  </a:lnTo>
                  <a:lnTo>
                    <a:pt x="2716" y="2177"/>
                  </a:lnTo>
                  <a:lnTo>
                    <a:pt x="2708" y="2175"/>
                  </a:lnTo>
                  <a:lnTo>
                    <a:pt x="2702" y="2174"/>
                  </a:lnTo>
                  <a:lnTo>
                    <a:pt x="2693" y="2171"/>
                  </a:lnTo>
                  <a:lnTo>
                    <a:pt x="2686" y="2169"/>
                  </a:lnTo>
                  <a:lnTo>
                    <a:pt x="2677" y="2167"/>
                  </a:lnTo>
                  <a:lnTo>
                    <a:pt x="2670" y="2164"/>
                  </a:lnTo>
                  <a:lnTo>
                    <a:pt x="2661" y="2161"/>
                  </a:lnTo>
                  <a:lnTo>
                    <a:pt x="2654" y="2159"/>
                  </a:lnTo>
                  <a:lnTo>
                    <a:pt x="2645" y="2156"/>
                  </a:lnTo>
                  <a:lnTo>
                    <a:pt x="2638" y="2154"/>
                  </a:lnTo>
                  <a:lnTo>
                    <a:pt x="2629" y="2149"/>
                  </a:lnTo>
                  <a:lnTo>
                    <a:pt x="2622" y="2146"/>
                  </a:lnTo>
                  <a:lnTo>
                    <a:pt x="2613" y="2142"/>
                  </a:lnTo>
                  <a:lnTo>
                    <a:pt x="2606" y="2139"/>
                  </a:lnTo>
                  <a:lnTo>
                    <a:pt x="2597" y="2133"/>
                  </a:lnTo>
                  <a:lnTo>
                    <a:pt x="2590" y="2129"/>
                  </a:lnTo>
                  <a:lnTo>
                    <a:pt x="2581" y="2124"/>
                  </a:lnTo>
                  <a:lnTo>
                    <a:pt x="2575" y="2119"/>
                  </a:lnTo>
                  <a:lnTo>
                    <a:pt x="2572" y="2117"/>
                  </a:lnTo>
                  <a:lnTo>
                    <a:pt x="2568" y="2116"/>
                  </a:lnTo>
                  <a:lnTo>
                    <a:pt x="2564" y="2115"/>
                  </a:lnTo>
                  <a:lnTo>
                    <a:pt x="2560" y="2115"/>
                  </a:lnTo>
                  <a:lnTo>
                    <a:pt x="2555" y="2115"/>
                  </a:lnTo>
                  <a:lnTo>
                    <a:pt x="2549" y="2115"/>
                  </a:lnTo>
                  <a:lnTo>
                    <a:pt x="2543" y="2115"/>
                  </a:lnTo>
                  <a:lnTo>
                    <a:pt x="2536" y="2115"/>
                  </a:lnTo>
                  <a:lnTo>
                    <a:pt x="2528" y="2115"/>
                  </a:lnTo>
                  <a:lnTo>
                    <a:pt x="2520" y="2115"/>
                  </a:lnTo>
                  <a:lnTo>
                    <a:pt x="2512" y="2115"/>
                  </a:lnTo>
                  <a:lnTo>
                    <a:pt x="2504" y="2116"/>
                  </a:lnTo>
                  <a:lnTo>
                    <a:pt x="2495" y="2115"/>
                  </a:lnTo>
                  <a:lnTo>
                    <a:pt x="2486" y="2115"/>
                  </a:lnTo>
                  <a:lnTo>
                    <a:pt x="2477" y="2115"/>
                  </a:lnTo>
                  <a:lnTo>
                    <a:pt x="2468" y="2115"/>
                  </a:lnTo>
                  <a:lnTo>
                    <a:pt x="2457" y="2113"/>
                  </a:lnTo>
                  <a:lnTo>
                    <a:pt x="2448" y="2111"/>
                  </a:lnTo>
                  <a:lnTo>
                    <a:pt x="2437" y="2109"/>
                  </a:lnTo>
                  <a:lnTo>
                    <a:pt x="2427" y="2108"/>
                  </a:lnTo>
                  <a:lnTo>
                    <a:pt x="2417" y="2105"/>
                  </a:lnTo>
                  <a:lnTo>
                    <a:pt x="2407" y="2101"/>
                  </a:lnTo>
                  <a:lnTo>
                    <a:pt x="2396" y="2097"/>
                  </a:lnTo>
                  <a:lnTo>
                    <a:pt x="2387" y="2094"/>
                  </a:lnTo>
                  <a:lnTo>
                    <a:pt x="2376" y="2087"/>
                  </a:lnTo>
                  <a:lnTo>
                    <a:pt x="2366" y="2082"/>
                  </a:lnTo>
                  <a:lnTo>
                    <a:pt x="2357" y="2075"/>
                  </a:lnTo>
                  <a:lnTo>
                    <a:pt x="2347" y="2068"/>
                  </a:lnTo>
                  <a:lnTo>
                    <a:pt x="2338" y="2060"/>
                  </a:lnTo>
                  <a:lnTo>
                    <a:pt x="2329" y="2051"/>
                  </a:lnTo>
                  <a:lnTo>
                    <a:pt x="2321" y="2040"/>
                  </a:lnTo>
                  <a:lnTo>
                    <a:pt x="2313" y="2031"/>
                  </a:lnTo>
                  <a:lnTo>
                    <a:pt x="2313" y="2027"/>
                  </a:lnTo>
                  <a:lnTo>
                    <a:pt x="2313" y="2024"/>
                  </a:lnTo>
                  <a:lnTo>
                    <a:pt x="2314" y="2021"/>
                  </a:lnTo>
                  <a:lnTo>
                    <a:pt x="2316" y="2018"/>
                  </a:lnTo>
                  <a:lnTo>
                    <a:pt x="2317" y="2015"/>
                  </a:lnTo>
                  <a:lnTo>
                    <a:pt x="2319" y="2011"/>
                  </a:lnTo>
                  <a:lnTo>
                    <a:pt x="2323" y="2008"/>
                  </a:lnTo>
                  <a:lnTo>
                    <a:pt x="2326" y="2005"/>
                  </a:lnTo>
                  <a:lnTo>
                    <a:pt x="2328" y="2001"/>
                  </a:lnTo>
                  <a:lnTo>
                    <a:pt x="2331" y="1996"/>
                  </a:lnTo>
                  <a:lnTo>
                    <a:pt x="2334" y="1992"/>
                  </a:lnTo>
                  <a:lnTo>
                    <a:pt x="2338" y="1989"/>
                  </a:lnTo>
                  <a:lnTo>
                    <a:pt x="2341" y="1985"/>
                  </a:lnTo>
                  <a:lnTo>
                    <a:pt x="2346" y="1981"/>
                  </a:lnTo>
                  <a:lnTo>
                    <a:pt x="2350" y="1977"/>
                  </a:lnTo>
                  <a:lnTo>
                    <a:pt x="2356" y="1974"/>
                  </a:lnTo>
                  <a:lnTo>
                    <a:pt x="2360" y="1970"/>
                  </a:lnTo>
                  <a:lnTo>
                    <a:pt x="2365" y="1965"/>
                  </a:lnTo>
                  <a:lnTo>
                    <a:pt x="2370" y="1961"/>
                  </a:lnTo>
                  <a:lnTo>
                    <a:pt x="2376" y="1958"/>
                  </a:lnTo>
                  <a:lnTo>
                    <a:pt x="2381" y="1953"/>
                  </a:lnTo>
                  <a:lnTo>
                    <a:pt x="2388" y="1950"/>
                  </a:lnTo>
                  <a:lnTo>
                    <a:pt x="2394" y="1947"/>
                  </a:lnTo>
                  <a:lnTo>
                    <a:pt x="2402" y="1944"/>
                  </a:lnTo>
                  <a:lnTo>
                    <a:pt x="2408" y="1941"/>
                  </a:lnTo>
                  <a:lnTo>
                    <a:pt x="2416" y="1937"/>
                  </a:lnTo>
                  <a:lnTo>
                    <a:pt x="2423" y="1934"/>
                  </a:lnTo>
                  <a:lnTo>
                    <a:pt x="2432" y="1931"/>
                  </a:lnTo>
                  <a:lnTo>
                    <a:pt x="2440" y="1928"/>
                  </a:lnTo>
                  <a:lnTo>
                    <a:pt x="2449" y="1925"/>
                  </a:lnTo>
                  <a:lnTo>
                    <a:pt x="2458" y="1922"/>
                  </a:lnTo>
                  <a:lnTo>
                    <a:pt x="2468" y="1921"/>
                  </a:lnTo>
                  <a:lnTo>
                    <a:pt x="2471" y="1919"/>
                  </a:lnTo>
                  <a:lnTo>
                    <a:pt x="2474" y="1917"/>
                  </a:lnTo>
                  <a:lnTo>
                    <a:pt x="2475" y="1915"/>
                  </a:lnTo>
                  <a:lnTo>
                    <a:pt x="2478" y="1914"/>
                  </a:lnTo>
                  <a:lnTo>
                    <a:pt x="2478" y="1911"/>
                  </a:lnTo>
                  <a:lnTo>
                    <a:pt x="2479" y="1907"/>
                  </a:lnTo>
                  <a:lnTo>
                    <a:pt x="2479" y="1904"/>
                  </a:lnTo>
                  <a:lnTo>
                    <a:pt x="2480" y="1901"/>
                  </a:lnTo>
                  <a:lnTo>
                    <a:pt x="2479" y="1896"/>
                  </a:lnTo>
                  <a:lnTo>
                    <a:pt x="2479" y="1891"/>
                  </a:lnTo>
                  <a:lnTo>
                    <a:pt x="2479" y="1886"/>
                  </a:lnTo>
                  <a:lnTo>
                    <a:pt x="2479" y="1882"/>
                  </a:lnTo>
                  <a:lnTo>
                    <a:pt x="2478" y="1875"/>
                  </a:lnTo>
                  <a:lnTo>
                    <a:pt x="2478" y="1870"/>
                  </a:lnTo>
                  <a:lnTo>
                    <a:pt x="2478" y="1863"/>
                  </a:lnTo>
                  <a:lnTo>
                    <a:pt x="2479" y="1858"/>
                  </a:lnTo>
                  <a:lnTo>
                    <a:pt x="2479" y="1851"/>
                  </a:lnTo>
                  <a:lnTo>
                    <a:pt x="2479" y="1843"/>
                  </a:lnTo>
                  <a:lnTo>
                    <a:pt x="2480" y="1835"/>
                  </a:lnTo>
                  <a:lnTo>
                    <a:pt x="2483" y="1827"/>
                  </a:lnTo>
                  <a:lnTo>
                    <a:pt x="2485" y="1819"/>
                  </a:lnTo>
                  <a:lnTo>
                    <a:pt x="2489" y="1810"/>
                  </a:lnTo>
                  <a:lnTo>
                    <a:pt x="2493" y="1801"/>
                  </a:lnTo>
                  <a:lnTo>
                    <a:pt x="2499" y="1793"/>
                  </a:lnTo>
                  <a:lnTo>
                    <a:pt x="2504" y="1782"/>
                  </a:lnTo>
                  <a:lnTo>
                    <a:pt x="2512" y="1772"/>
                  </a:lnTo>
                  <a:lnTo>
                    <a:pt x="2519" y="1762"/>
                  </a:lnTo>
                  <a:lnTo>
                    <a:pt x="2529" y="1752"/>
                  </a:lnTo>
                  <a:lnTo>
                    <a:pt x="2539" y="1740"/>
                  </a:lnTo>
                  <a:lnTo>
                    <a:pt x="2551" y="1730"/>
                  </a:lnTo>
                  <a:lnTo>
                    <a:pt x="2564" y="1718"/>
                  </a:lnTo>
                  <a:lnTo>
                    <a:pt x="2580" y="1707"/>
                  </a:lnTo>
                  <a:lnTo>
                    <a:pt x="2593" y="1704"/>
                  </a:lnTo>
                  <a:lnTo>
                    <a:pt x="2607" y="1702"/>
                  </a:lnTo>
                  <a:lnTo>
                    <a:pt x="2620" y="1699"/>
                  </a:lnTo>
                  <a:lnTo>
                    <a:pt x="2633" y="1695"/>
                  </a:lnTo>
                  <a:lnTo>
                    <a:pt x="2643" y="1690"/>
                  </a:lnTo>
                  <a:lnTo>
                    <a:pt x="2655" y="1686"/>
                  </a:lnTo>
                  <a:lnTo>
                    <a:pt x="2666" y="1680"/>
                  </a:lnTo>
                  <a:lnTo>
                    <a:pt x="2676" y="1675"/>
                  </a:lnTo>
                  <a:lnTo>
                    <a:pt x="2685" y="1667"/>
                  </a:lnTo>
                  <a:lnTo>
                    <a:pt x="2694" y="1661"/>
                  </a:lnTo>
                  <a:lnTo>
                    <a:pt x="2703" y="1654"/>
                  </a:lnTo>
                  <a:lnTo>
                    <a:pt x="2713" y="1647"/>
                  </a:lnTo>
                  <a:lnTo>
                    <a:pt x="2720" y="1639"/>
                  </a:lnTo>
                  <a:lnTo>
                    <a:pt x="2728" y="1631"/>
                  </a:lnTo>
                  <a:lnTo>
                    <a:pt x="2735" y="1622"/>
                  </a:lnTo>
                  <a:lnTo>
                    <a:pt x="2743" y="1615"/>
                  </a:lnTo>
                  <a:lnTo>
                    <a:pt x="2748" y="1605"/>
                  </a:lnTo>
                  <a:lnTo>
                    <a:pt x="2754" y="1596"/>
                  </a:lnTo>
                  <a:lnTo>
                    <a:pt x="2761" y="1586"/>
                  </a:lnTo>
                  <a:lnTo>
                    <a:pt x="2767" y="1578"/>
                  </a:lnTo>
                  <a:lnTo>
                    <a:pt x="2772" y="1568"/>
                  </a:lnTo>
                  <a:lnTo>
                    <a:pt x="2778" y="1558"/>
                  </a:lnTo>
                  <a:lnTo>
                    <a:pt x="2783" y="1549"/>
                  </a:lnTo>
                  <a:lnTo>
                    <a:pt x="2789" y="1540"/>
                  </a:lnTo>
                  <a:lnTo>
                    <a:pt x="2793" y="1530"/>
                  </a:lnTo>
                  <a:lnTo>
                    <a:pt x="2798" y="1521"/>
                  </a:lnTo>
                  <a:lnTo>
                    <a:pt x="2802" y="1511"/>
                  </a:lnTo>
                  <a:lnTo>
                    <a:pt x="2808" y="1501"/>
                  </a:lnTo>
                  <a:lnTo>
                    <a:pt x="2812" y="1492"/>
                  </a:lnTo>
                  <a:lnTo>
                    <a:pt x="2817" y="1482"/>
                  </a:lnTo>
                  <a:lnTo>
                    <a:pt x="2823" y="1474"/>
                  </a:lnTo>
                  <a:lnTo>
                    <a:pt x="2828" y="1466"/>
                  </a:lnTo>
                  <a:close/>
                  <a:moveTo>
                    <a:pt x="1866" y="3175"/>
                  </a:moveTo>
                  <a:lnTo>
                    <a:pt x="1868" y="3176"/>
                  </a:lnTo>
                  <a:lnTo>
                    <a:pt x="1870" y="3178"/>
                  </a:lnTo>
                  <a:lnTo>
                    <a:pt x="1871" y="3179"/>
                  </a:lnTo>
                  <a:lnTo>
                    <a:pt x="1873" y="3181"/>
                  </a:lnTo>
                  <a:lnTo>
                    <a:pt x="1875" y="3183"/>
                  </a:lnTo>
                  <a:lnTo>
                    <a:pt x="1877" y="3185"/>
                  </a:lnTo>
                  <a:lnTo>
                    <a:pt x="1880" y="3188"/>
                  </a:lnTo>
                  <a:lnTo>
                    <a:pt x="1884" y="3192"/>
                  </a:lnTo>
                  <a:lnTo>
                    <a:pt x="1886" y="3194"/>
                  </a:lnTo>
                  <a:lnTo>
                    <a:pt x="1888" y="3196"/>
                  </a:lnTo>
                  <a:lnTo>
                    <a:pt x="1890" y="3198"/>
                  </a:lnTo>
                  <a:lnTo>
                    <a:pt x="1893" y="3201"/>
                  </a:lnTo>
                  <a:lnTo>
                    <a:pt x="1896" y="3203"/>
                  </a:lnTo>
                  <a:lnTo>
                    <a:pt x="1900" y="3207"/>
                  </a:lnTo>
                  <a:lnTo>
                    <a:pt x="1903" y="3210"/>
                  </a:lnTo>
                  <a:lnTo>
                    <a:pt x="1907" y="3213"/>
                  </a:lnTo>
                  <a:lnTo>
                    <a:pt x="1910" y="3215"/>
                  </a:lnTo>
                  <a:lnTo>
                    <a:pt x="1913" y="3217"/>
                  </a:lnTo>
                  <a:lnTo>
                    <a:pt x="1917" y="3220"/>
                  </a:lnTo>
                  <a:lnTo>
                    <a:pt x="1920" y="3222"/>
                  </a:lnTo>
                  <a:lnTo>
                    <a:pt x="1923" y="3224"/>
                  </a:lnTo>
                  <a:lnTo>
                    <a:pt x="1927" y="3226"/>
                  </a:lnTo>
                  <a:lnTo>
                    <a:pt x="1932" y="3228"/>
                  </a:lnTo>
                  <a:lnTo>
                    <a:pt x="1936" y="3230"/>
                  </a:lnTo>
                  <a:lnTo>
                    <a:pt x="1939" y="3231"/>
                  </a:lnTo>
                  <a:lnTo>
                    <a:pt x="1944" y="3232"/>
                  </a:lnTo>
                  <a:lnTo>
                    <a:pt x="1948" y="3233"/>
                  </a:lnTo>
                  <a:lnTo>
                    <a:pt x="1953" y="3236"/>
                  </a:lnTo>
                  <a:lnTo>
                    <a:pt x="1957" y="3237"/>
                  </a:lnTo>
                  <a:lnTo>
                    <a:pt x="1963" y="3238"/>
                  </a:lnTo>
                  <a:lnTo>
                    <a:pt x="1967" y="3238"/>
                  </a:lnTo>
                  <a:lnTo>
                    <a:pt x="1973" y="3239"/>
                  </a:lnTo>
                  <a:lnTo>
                    <a:pt x="1977" y="3239"/>
                  </a:lnTo>
                  <a:lnTo>
                    <a:pt x="1980" y="3239"/>
                  </a:lnTo>
                  <a:lnTo>
                    <a:pt x="1983" y="3239"/>
                  </a:lnTo>
                  <a:lnTo>
                    <a:pt x="1987" y="3239"/>
                  </a:lnTo>
                  <a:lnTo>
                    <a:pt x="1990" y="3239"/>
                  </a:lnTo>
                  <a:lnTo>
                    <a:pt x="1994" y="3239"/>
                  </a:lnTo>
                  <a:lnTo>
                    <a:pt x="1997" y="3239"/>
                  </a:lnTo>
                  <a:lnTo>
                    <a:pt x="2000" y="3240"/>
                  </a:lnTo>
                  <a:lnTo>
                    <a:pt x="2002" y="3240"/>
                  </a:lnTo>
                  <a:lnTo>
                    <a:pt x="2004" y="3240"/>
                  </a:lnTo>
                  <a:lnTo>
                    <a:pt x="2006" y="3241"/>
                  </a:lnTo>
                  <a:lnTo>
                    <a:pt x="2010" y="3243"/>
                  </a:lnTo>
                  <a:lnTo>
                    <a:pt x="2012" y="3243"/>
                  </a:lnTo>
                  <a:lnTo>
                    <a:pt x="2014" y="3245"/>
                  </a:lnTo>
                  <a:lnTo>
                    <a:pt x="2016" y="3247"/>
                  </a:lnTo>
                  <a:lnTo>
                    <a:pt x="2018" y="3251"/>
                  </a:lnTo>
                  <a:lnTo>
                    <a:pt x="2019" y="3253"/>
                  </a:lnTo>
                  <a:lnTo>
                    <a:pt x="2020" y="3255"/>
                  </a:lnTo>
                  <a:lnTo>
                    <a:pt x="2021" y="3258"/>
                  </a:lnTo>
                  <a:lnTo>
                    <a:pt x="2024" y="3262"/>
                  </a:lnTo>
                  <a:lnTo>
                    <a:pt x="2024" y="3266"/>
                  </a:lnTo>
                  <a:lnTo>
                    <a:pt x="2025" y="3270"/>
                  </a:lnTo>
                  <a:lnTo>
                    <a:pt x="2026" y="3274"/>
                  </a:lnTo>
                  <a:lnTo>
                    <a:pt x="2027" y="3281"/>
                  </a:lnTo>
                  <a:lnTo>
                    <a:pt x="2027" y="3286"/>
                  </a:lnTo>
                  <a:lnTo>
                    <a:pt x="2027" y="3292"/>
                  </a:lnTo>
                  <a:lnTo>
                    <a:pt x="2027" y="3299"/>
                  </a:lnTo>
                  <a:lnTo>
                    <a:pt x="2027" y="3306"/>
                  </a:lnTo>
                  <a:lnTo>
                    <a:pt x="2026" y="3313"/>
                  </a:lnTo>
                  <a:lnTo>
                    <a:pt x="2026" y="3321"/>
                  </a:lnTo>
                  <a:lnTo>
                    <a:pt x="2025" y="3331"/>
                  </a:lnTo>
                  <a:lnTo>
                    <a:pt x="2025" y="3341"/>
                  </a:lnTo>
                  <a:lnTo>
                    <a:pt x="2024" y="3344"/>
                  </a:lnTo>
                  <a:lnTo>
                    <a:pt x="2024" y="3347"/>
                  </a:lnTo>
                  <a:lnTo>
                    <a:pt x="2024" y="3350"/>
                  </a:lnTo>
                  <a:lnTo>
                    <a:pt x="2025" y="3355"/>
                  </a:lnTo>
                  <a:lnTo>
                    <a:pt x="2025" y="3358"/>
                  </a:lnTo>
                  <a:lnTo>
                    <a:pt x="2026" y="3361"/>
                  </a:lnTo>
                  <a:lnTo>
                    <a:pt x="2027" y="3364"/>
                  </a:lnTo>
                  <a:lnTo>
                    <a:pt x="2028" y="3368"/>
                  </a:lnTo>
                  <a:lnTo>
                    <a:pt x="2028" y="3371"/>
                  </a:lnTo>
                  <a:lnTo>
                    <a:pt x="2030" y="3374"/>
                  </a:lnTo>
                  <a:lnTo>
                    <a:pt x="2030" y="3377"/>
                  </a:lnTo>
                  <a:lnTo>
                    <a:pt x="2032" y="3380"/>
                  </a:lnTo>
                  <a:lnTo>
                    <a:pt x="2032" y="3383"/>
                  </a:lnTo>
                  <a:lnTo>
                    <a:pt x="2033" y="3387"/>
                  </a:lnTo>
                  <a:lnTo>
                    <a:pt x="2034" y="3390"/>
                  </a:lnTo>
                  <a:lnTo>
                    <a:pt x="2035" y="3393"/>
                  </a:lnTo>
                  <a:lnTo>
                    <a:pt x="2034" y="3396"/>
                  </a:lnTo>
                  <a:lnTo>
                    <a:pt x="2034" y="3400"/>
                  </a:lnTo>
                  <a:lnTo>
                    <a:pt x="2034" y="3403"/>
                  </a:lnTo>
                  <a:lnTo>
                    <a:pt x="2034" y="3406"/>
                  </a:lnTo>
                  <a:lnTo>
                    <a:pt x="2033" y="3409"/>
                  </a:lnTo>
                  <a:lnTo>
                    <a:pt x="2032" y="3412"/>
                  </a:lnTo>
                  <a:lnTo>
                    <a:pt x="2030" y="3417"/>
                  </a:lnTo>
                  <a:lnTo>
                    <a:pt x="2029" y="3422"/>
                  </a:lnTo>
                  <a:lnTo>
                    <a:pt x="2026" y="3425"/>
                  </a:lnTo>
                  <a:lnTo>
                    <a:pt x="2022" y="3431"/>
                  </a:lnTo>
                  <a:lnTo>
                    <a:pt x="2019" y="3435"/>
                  </a:lnTo>
                  <a:lnTo>
                    <a:pt x="2016" y="3441"/>
                  </a:lnTo>
                  <a:lnTo>
                    <a:pt x="2011" y="3447"/>
                  </a:lnTo>
                  <a:lnTo>
                    <a:pt x="2006" y="3452"/>
                  </a:lnTo>
                  <a:lnTo>
                    <a:pt x="2000" y="3458"/>
                  </a:lnTo>
                  <a:lnTo>
                    <a:pt x="1995" y="3466"/>
                  </a:lnTo>
                  <a:lnTo>
                    <a:pt x="1988" y="3470"/>
                  </a:lnTo>
                  <a:lnTo>
                    <a:pt x="1984" y="3476"/>
                  </a:lnTo>
                  <a:lnTo>
                    <a:pt x="1979" y="3481"/>
                  </a:lnTo>
                  <a:lnTo>
                    <a:pt x="1975" y="3487"/>
                  </a:lnTo>
                  <a:lnTo>
                    <a:pt x="1971" y="3494"/>
                  </a:lnTo>
                  <a:lnTo>
                    <a:pt x="1968" y="3500"/>
                  </a:lnTo>
                  <a:lnTo>
                    <a:pt x="1965" y="3507"/>
                  </a:lnTo>
                  <a:lnTo>
                    <a:pt x="1963" y="3514"/>
                  </a:lnTo>
                  <a:lnTo>
                    <a:pt x="1959" y="3521"/>
                  </a:lnTo>
                  <a:lnTo>
                    <a:pt x="1956" y="3527"/>
                  </a:lnTo>
                  <a:lnTo>
                    <a:pt x="1953" y="3534"/>
                  </a:lnTo>
                  <a:lnTo>
                    <a:pt x="1952" y="3542"/>
                  </a:lnTo>
                  <a:lnTo>
                    <a:pt x="1949" y="3548"/>
                  </a:lnTo>
                  <a:lnTo>
                    <a:pt x="1948" y="3557"/>
                  </a:lnTo>
                  <a:lnTo>
                    <a:pt x="1946" y="3563"/>
                  </a:lnTo>
                  <a:lnTo>
                    <a:pt x="1944" y="3572"/>
                  </a:lnTo>
                  <a:lnTo>
                    <a:pt x="1942" y="3578"/>
                  </a:lnTo>
                  <a:lnTo>
                    <a:pt x="1941" y="3585"/>
                  </a:lnTo>
                  <a:lnTo>
                    <a:pt x="1939" y="3591"/>
                  </a:lnTo>
                  <a:lnTo>
                    <a:pt x="1939" y="3598"/>
                  </a:lnTo>
                  <a:lnTo>
                    <a:pt x="1938" y="3603"/>
                  </a:lnTo>
                  <a:lnTo>
                    <a:pt x="1937" y="3609"/>
                  </a:lnTo>
                  <a:lnTo>
                    <a:pt x="1937" y="3615"/>
                  </a:lnTo>
                  <a:lnTo>
                    <a:pt x="1937" y="3620"/>
                  </a:lnTo>
                  <a:lnTo>
                    <a:pt x="1936" y="3623"/>
                  </a:lnTo>
                  <a:lnTo>
                    <a:pt x="1936" y="3628"/>
                  </a:lnTo>
                  <a:lnTo>
                    <a:pt x="1936" y="3631"/>
                  </a:lnTo>
                  <a:lnTo>
                    <a:pt x="1936" y="3634"/>
                  </a:lnTo>
                  <a:lnTo>
                    <a:pt x="1936" y="3636"/>
                  </a:lnTo>
                  <a:lnTo>
                    <a:pt x="1936" y="3638"/>
                  </a:lnTo>
                  <a:lnTo>
                    <a:pt x="1936" y="3639"/>
                  </a:lnTo>
                  <a:lnTo>
                    <a:pt x="1936" y="3641"/>
                  </a:lnTo>
                  <a:lnTo>
                    <a:pt x="1864" y="3812"/>
                  </a:lnTo>
                  <a:lnTo>
                    <a:pt x="1863" y="3811"/>
                  </a:lnTo>
                  <a:lnTo>
                    <a:pt x="1862" y="3809"/>
                  </a:lnTo>
                  <a:lnTo>
                    <a:pt x="1860" y="3804"/>
                  </a:lnTo>
                  <a:lnTo>
                    <a:pt x="1858" y="3800"/>
                  </a:lnTo>
                  <a:lnTo>
                    <a:pt x="1855" y="3794"/>
                  </a:lnTo>
                  <a:lnTo>
                    <a:pt x="1852" y="3787"/>
                  </a:lnTo>
                  <a:lnTo>
                    <a:pt x="1847" y="3779"/>
                  </a:lnTo>
                  <a:lnTo>
                    <a:pt x="1843" y="3771"/>
                  </a:lnTo>
                  <a:lnTo>
                    <a:pt x="1837" y="3760"/>
                  </a:lnTo>
                  <a:lnTo>
                    <a:pt x="1830" y="3750"/>
                  </a:lnTo>
                  <a:lnTo>
                    <a:pt x="1824" y="3738"/>
                  </a:lnTo>
                  <a:lnTo>
                    <a:pt x="1817" y="3727"/>
                  </a:lnTo>
                  <a:lnTo>
                    <a:pt x="1810" y="3714"/>
                  </a:lnTo>
                  <a:lnTo>
                    <a:pt x="1802" y="3702"/>
                  </a:lnTo>
                  <a:lnTo>
                    <a:pt x="1794" y="3689"/>
                  </a:lnTo>
                  <a:lnTo>
                    <a:pt x="1786" y="3676"/>
                  </a:lnTo>
                  <a:lnTo>
                    <a:pt x="1777" y="3661"/>
                  </a:lnTo>
                  <a:lnTo>
                    <a:pt x="1767" y="3647"/>
                  </a:lnTo>
                  <a:lnTo>
                    <a:pt x="1758" y="3632"/>
                  </a:lnTo>
                  <a:lnTo>
                    <a:pt x="1748" y="3618"/>
                  </a:lnTo>
                  <a:lnTo>
                    <a:pt x="1737" y="3603"/>
                  </a:lnTo>
                  <a:lnTo>
                    <a:pt x="1727" y="3590"/>
                  </a:lnTo>
                  <a:lnTo>
                    <a:pt x="1716" y="3576"/>
                  </a:lnTo>
                  <a:lnTo>
                    <a:pt x="1705" y="3563"/>
                  </a:lnTo>
                  <a:lnTo>
                    <a:pt x="1693" y="3549"/>
                  </a:lnTo>
                  <a:lnTo>
                    <a:pt x="1682" y="3537"/>
                  </a:lnTo>
                  <a:lnTo>
                    <a:pt x="1670" y="3524"/>
                  </a:lnTo>
                  <a:lnTo>
                    <a:pt x="1658" y="3513"/>
                  </a:lnTo>
                  <a:lnTo>
                    <a:pt x="1645" y="3501"/>
                  </a:lnTo>
                  <a:lnTo>
                    <a:pt x="1634" y="3492"/>
                  </a:lnTo>
                  <a:lnTo>
                    <a:pt x="1622" y="3482"/>
                  </a:lnTo>
                  <a:lnTo>
                    <a:pt x="1610" y="3474"/>
                  </a:lnTo>
                  <a:lnTo>
                    <a:pt x="1610" y="3472"/>
                  </a:lnTo>
                  <a:lnTo>
                    <a:pt x="1612" y="3469"/>
                  </a:lnTo>
                  <a:lnTo>
                    <a:pt x="1615" y="3465"/>
                  </a:lnTo>
                  <a:lnTo>
                    <a:pt x="1622" y="3459"/>
                  </a:lnTo>
                  <a:lnTo>
                    <a:pt x="1627" y="3452"/>
                  </a:lnTo>
                  <a:lnTo>
                    <a:pt x="1635" y="3443"/>
                  </a:lnTo>
                  <a:lnTo>
                    <a:pt x="1642" y="3434"/>
                  </a:lnTo>
                  <a:lnTo>
                    <a:pt x="1652" y="3425"/>
                  </a:lnTo>
                  <a:lnTo>
                    <a:pt x="1660" y="3413"/>
                  </a:lnTo>
                  <a:lnTo>
                    <a:pt x="1670" y="3402"/>
                  </a:lnTo>
                  <a:lnTo>
                    <a:pt x="1681" y="3389"/>
                  </a:lnTo>
                  <a:lnTo>
                    <a:pt x="1692" y="3377"/>
                  </a:lnTo>
                  <a:lnTo>
                    <a:pt x="1703" y="3363"/>
                  </a:lnTo>
                  <a:lnTo>
                    <a:pt x="1715" y="3349"/>
                  </a:lnTo>
                  <a:lnTo>
                    <a:pt x="1727" y="3335"/>
                  </a:lnTo>
                  <a:lnTo>
                    <a:pt x="1739" y="3322"/>
                  </a:lnTo>
                  <a:lnTo>
                    <a:pt x="1750" y="3307"/>
                  </a:lnTo>
                  <a:lnTo>
                    <a:pt x="1762" y="3293"/>
                  </a:lnTo>
                  <a:lnTo>
                    <a:pt x="1774" y="3281"/>
                  </a:lnTo>
                  <a:lnTo>
                    <a:pt x="1785" y="3268"/>
                  </a:lnTo>
                  <a:lnTo>
                    <a:pt x="1796" y="3255"/>
                  </a:lnTo>
                  <a:lnTo>
                    <a:pt x="1807" y="3242"/>
                  </a:lnTo>
                  <a:lnTo>
                    <a:pt x="1816" y="3230"/>
                  </a:lnTo>
                  <a:lnTo>
                    <a:pt x="1827" y="3221"/>
                  </a:lnTo>
                  <a:lnTo>
                    <a:pt x="1834" y="3210"/>
                  </a:lnTo>
                  <a:lnTo>
                    <a:pt x="1842" y="3201"/>
                  </a:lnTo>
                  <a:lnTo>
                    <a:pt x="1848" y="3193"/>
                  </a:lnTo>
                  <a:lnTo>
                    <a:pt x="1855" y="3186"/>
                  </a:lnTo>
                  <a:lnTo>
                    <a:pt x="1859" y="3180"/>
                  </a:lnTo>
                  <a:lnTo>
                    <a:pt x="1863" y="3177"/>
                  </a:lnTo>
                  <a:lnTo>
                    <a:pt x="1865" y="3175"/>
                  </a:lnTo>
                  <a:lnTo>
                    <a:pt x="1866" y="3175"/>
                  </a:lnTo>
                  <a:close/>
                  <a:moveTo>
                    <a:pt x="2566" y="3067"/>
                  </a:moveTo>
                  <a:lnTo>
                    <a:pt x="3555" y="2882"/>
                  </a:lnTo>
                  <a:lnTo>
                    <a:pt x="3617" y="3067"/>
                  </a:lnTo>
                  <a:lnTo>
                    <a:pt x="2468" y="4096"/>
                  </a:lnTo>
                  <a:lnTo>
                    <a:pt x="2465" y="4075"/>
                  </a:lnTo>
                  <a:lnTo>
                    <a:pt x="2464" y="4057"/>
                  </a:lnTo>
                  <a:lnTo>
                    <a:pt x="2462" y="4038"/>
                  </a:lnTo>
                  <a:lnTo>
                    <a:pt x="2462" y="4022"/>
                  </a:lnTo>
                  <a:lnTo>
                    <a:pt x="2461" y="4005"/>
                  </a:lnTo>
                  <a:lnTo>
                    <a:pt x="2461" y="3989"/>
                  </a:lnTo>
                  <a:lnTo>
                    <a:pt x="2461" y="3973"/>
                  </a:lnTo>
                  <a:lnTo>
                    <a:pt x="2461" y="3959"/>
                  </a:lnTo>
                  <a:lnTo>
                    <a:pt x="2461" y="3943"/>
                  </a:lnTo>
                  <a:lnTo>
                    <a:pt x="2461" y="3929"/>
                  </a:lnTo>
                  <a:lnTo>
                    <a:pt x="2461" y="3916"/>
                  </a:lnTo>
                  <a:lnTo>
                    <a:pt x="2463" y="3903"/>
                  </a:lnTo>
                  <a:lnTo>
                    <a:pt x="2463" y="3890"/>
                  </a:lnTo>
                  <a:lnTo>
                    <a:pt x="2465" y="3877"/>
                  </a:lnTo>
                  <a:lnTo>
                    <a:pt x="2466" y="3865"/>
                  </a:lnTo>
                  <a:lnTo>
                    <a:pt x="2469" y="3855"/>
                  </a:lnTo>
                  <a:lnTo>
                    <a:pt x="2470" y="3842"/>
                  </a:lnTo>
                  <a:lnTo>
                    <a:pt x="2472" y="3831"/>
                  </a:lnTo>
                  <a:lnTo>
                    <a:pt x="2475" y="3819"/>
                  </a:lnTo>
                  <a:lnTo>
                    <a:pt x="2479" y="3810"/>
                  </a:lnTo>
                  <a:lnTo>
                    <a:pt x="2481" y="3799"/>
                  </a:lnTo>
                  <a:lnTo>
                    <a:pt x="2484" y="3789"/>
                  </a:lnTo>
                  <a:lnTo>
                    <a:pt x="2488" y="3780"/>
                  </a:lnTo>
                  <a:lnTo>
                    <a:pt x="2493" y="3770"/>
                  </a:lnTo>
                  <a:lnTo>
                    <a:pt x="2496" y="3760"/>
                  </a:lnTo>
                  <a:lnTo>
                    <a:pt x="2500" y="3751"/>
                  </a:lnTo>
                  <a:lnTo>
                    <a:pt x="2504" y="3742"/>
                  </a:lnTo>
                  <a:lnTo>
                    <a:pt x="2510" y="3734"/>
                  </a:lnTo>
                  <a:lnTo>
                    <a:pt x="2514" y="3724"/>
                  </a:lnTo>
                  <a:lnTo>
                    <a:pt x="2519" y="3715"/>
                  </a:lnTo>
                  <a:lnTo>
                    <a:pt x="2526" y="3707"/>
                  </a:lnTo>
                  <a:lnTo>
                    <a:pt x="2532" y="3699"/>
                  </a:lnTo>
                  <a:lnTo>
                    <a:pt x="2539" y="3687"/>
                  </a:lnTo>
                  <a:lnTo>
                    <a:pt x="2545" y="3675"/>
                  </a:lnTo>
                  <a:lnTo>
                    <a:pt x="2550" y="3663"/>
                  </a:lnTo>
                  <a:lnTo>
                    <a:pt x="2557" y="3651"/>
                  </a:lnTo>
                  <a:lnTo>
                    <a:pt x="2561" y="3639"/>
                  </a:lnTo>
                  <a:lnTo>
                    <a:pt x="2566" y="3628"/>
                  </a:lnTo>
                  <a:lnTo>
                    <a:pt x="2571" y="3616"/>
                  </a:lnTo>
                  <a:lnTo>
                    <a:pt x="2575" y="3604"/>
                  </a:lnTo>
                  <a:lnTo>
                    <a:pt x="2578" y="3591"/>
                  </a:lnTo>
                  <a:lnTo>
                    <a:pt x="2581" y="3579"/>
                  </a:lnTo>
                  <a:lnTo>
                    <a:pt x="2584" y="3568"/>
                  </a:lnTo>
                  <a:lnTo>
                    <a:pt x="2588" y="3556"/>
                  </a:lnTo>
                  <a:lnTo>
                    <a:pt x="2590" y="3543"/>
                  </a:lnTo>
                  <a:lnTo>
                    <a:pt x="2592" y="3531"/>
                  </a:lnTo>
                  <a:lnTo>
                    <a:pt x="2594" y="3519"/>
                  </a:lnTo>
                  <a:lnTo>
                    <a:pt x="2596" y="3509"/>
                  </a:lnTo>
                  <a:lnTo>
                    <a:pt x="2597" y="3496"/>
                  </a:lnTo>
                  <a:lnTo>
                    <a:pt x="2598" y="3484"/>
                  </a:lnTo>
                  <a:lnTo>
                    <a:pt x="2598" y="3472"/>
                  </a:lnTo>
                  <a:lnTo>
                    <a:pt x="2599" y="3462"/>
                  </a:lnTo>
                  <a:lnTo>
                    <a:pt x="2599" y="3450"/>
                  </a:lnTo>
                  <a:lnTo>
                    <a:pt x="2599" y="3439"/>
                  </a:lnTo>
                  <a:lnTo>
                    <a:pt x="2599" y="3427"/>
                  </a:lnTo>
                  <a:lnTo>
                    <a:pt x="2600" y="3418"/>
                  </a:lnTo>
                  <a:lnTo>
                    <a:pt x="2599" y="3407"/>
                  </a:lnTo>
                  <a:lnTo>
                    <a:pt x="2599" y="3396"/>
                  </a:lnTo>
                  <a:lnTo>
                    <a:pt x="2598" y="3387"/>
                  </a:lnTo>
                  <a:lnTo>
                    <a:pt x="2598" y="3377"/>
                  </a:lnTo>
                  <a:lnTo>
                    <a:pt x="2597" y="3367"/>
                  </a:lnTo>
                  <a:lnTo>
                    <a:pt x="2597" y="3359"/>
                  </a:lnTo>
                  <a:lnTo>
                    <a:pt x="2596" y="3350"/>
                  </a:lnTo>
                  <a:lnTo>
                    <a:pt x="2596" y="3343"/>
                  </a:lnTo>
                  <a:lnTo>
                    <a:pt x="2595" y="3337"/>
                  </a:lnTo>
                  <a:lnTo>
                    <a:pt x="2595" y="3333"/>
                  </a:lnTo>
                  <a:lnTo>
                    <a:pt x="2595" y="3329"/>
                  </a:lnTo>
                  <a:lnTo>
                    <a:pt x="2596" y="3325"/>
                  </a:lnTo>
                  <a:lnTo>
                    <a:pt x="2596" y="3319"/>
                  </a:lnTo>
                  <a:lnTo>
                    <a:pt x="2598" y="3314"/>
                  </a:lnTo>
                  <a:lnTo>
                    <a:pt x="2599" y="3308"/>
                  </a:lnTo>
                  <a:lnTo>
                    <a:pt x="2602" y="3304"/>
                  </a:lnTo>
                  <a:lnTo>
                    <a:pt x="2602" y="3298"/>
                  </a:lnTo>
                  <a:lnTo>
                    <a:pt x="2604" y="3291"/>
                  </a:lnTo>
                  <a:lnTo>
                    <a:pt x="2605" y="3285"/>
                  </a:lnTo>
                  <a:lnTo>
                    <a:pt x="2607" y="3280"/>
                  </a:lnTo>
                  <a:lnTo>
                    <a:pt x="2608" y="3272"/>
                  </a:lnTo>
                  <a:lnTo>
                    <a:pt x="2610" y="3266"/>
                  </a:lnTo>
                  <a:lnTo>
                    <a:pt x="2611" y="3258"/>
                  </a:lnTo>
                  <a:lnTo>
                    <a:pt x="2613" y="3251"/>
                  </a:lnTo>
                  <a:lnTo>
                    <a:pt x="2613" y="3242"/>
                  </a:lnTo>
                  <a:lnTo>
                    <a:pt x="2613" y="3233"/>
                  </a:lnTo>
                  <a:lnTo>
                    <a:pt x="2613" y="3224"/>
                  </a:lnTo>
                  <a:lnTo>
                    <a:pt x="2613" y="3215"/>
                  </a:lnTo>
                  <a:lnTo>
                    <a:pt x="2612" y="3205"/>
                  </a:lnTo>
                  <a:lnTo>
                    <a:pt x="2611" y="3195"/>
                  </a:lnTo>
                  <a:lnTo>
                    <a:pt x="2609" y="3184"/>
                  </a:lnTo>
                  <a:lnTo>
                    <a:pt x="2608" y="3173"/>
                  </a:lnTo>
                  <a:lnTo>
                    <a:pt x="2605" y="3161"/>
                  </a:lnTo>
                  <a:lnTo>
                    <a:pt x="2602" y="3149"/>
                  </a:lnTo>
                  <a:lnTo>
                    <a:pt x="2597" y="3136"/>
                  </a:lnTo>
                  <a:lnTo>
                    <a:pt x="2593" y="3124"/>
                  </a:lnTo>
                  <a:lnTo>
                    <a:pt x="2587" y="3110"/>
                  </a:lnTo>
                  <a:lnTo>
                    <a:pt x="2580" y="3096"/>
                  </a:lnTo>
                  <a:lnTo>
                    <a:pt x="2573" y="3081"/>
                  </a:lnTo>
                  <a:lnTo>
                    <a:pt x="2566" y="3067"/>
                  </a:lnTo>
                  <a:close/>
                  <a:moveTo>
                    <a:pt x="3907" y="3491"/>
                  </a:moveTo>
                  <a:lnTo>
                    <a:pt x="3914" y="3514"/>
                  </a:lnTo>
                  <a:lnTo>
                    <a:pt x="3921" y="3539"/>
                  </a:lnTo>
                  <a:lnTo>
                    <a:pt x="3928" y="3561"/>
                  </a:lnTo>
                  <a:lnTo>
                    <a:pt x="3936" y="3584"/>
                  </a:lnTo>
                  <a:lnTo>
                    <a:pt x="3942" y="3605"/>
                  </a:lnTo>
                  <a:lnTo>
                    <a:pt x="3950" y="3627"/>
                  </a:lnTo>
                  <a:lnTo>
                    <a:pt x="3957" y="3647"/>
                  </a:lnTo>
                  <a:lnTo>
                    <a:pt x="3966" y="3668"/>
                  </a:lnTo>
                  <a:lnTo>
                    <a:pt x="3972" y="3688"/>
                  </a:lnTo>
                  <a:lnTo>
                    <a:pt x="3981" y="3707"/>
                  </a:lnTo>
                  <a:lnTo>
                    <a:pt x="3987" y="3725"/>
                  </a:lnTo>
                  <a:lnTo>
                    <a:pt x="3996" y="3744"/>
                  </a:lnTo>
                  <a:lnTo>
                    <a:pt x="4003" y="3762"/>
                  </a:lnTo>
                  <a:lnTo>
                    <a:pt x="4012" y="3780"/>
                  </a:lnTo>
                  <a:lnTo>
                    <a:pt x="4019" y="3797"/>
                  </a:lnTo>
                  <a:lnTo>
                    <a:pt x="4029" y="3815"/>
                  </a:lnTo>
                  <a:lnTo>
                    <a:pt x="4036" y="3831"/>
                  </a:lnTo>
                  <a:lnTo>
                    <a:pt x="4045" y="3848"/>
                  </a:lnTo>
                  <a:lnTo>
                    <a:pt x="4052" y="3864"/>
                  </a:lnTo>
                  <a:lnTo>
                    <a:pt x="4062" y="3882"/>
                  </a:lnTo>
                  <a:lnTo>
                    <a:pt x="4071" y="3898"/>
                  </a:lnTo>
                  <a:lnTo>
                    <a:pt x="4079" y="3915"/>
                  </a:lnTo>
                  <a:lnTo>
                    <a:pt x="4089" y="3931"/>
                  </a:lnTo>
                  <a:lnTo>
                    <a:pt x="4098" y="3948"/>
                  </a:lnTo>
                  <a:lnTo>
                    <a:pt x="4107" y="3964"/>
                  </a:lnTo>
                  <a:lnTo>
                    <a:pt x="4117" y="3980"/>
                  </a:lnTo>
                  <a:lnTo>
                    <a:pt x="4126" y="3997"/>
                  </a:lnTo>
                  <a:lnTo>
                    <a:pt x="4137" y="4014"/>
                  </a:lnTo>
                  <a:lnTo>
                    <a:pt x="4146" y="4030"/>
                  </a:lnTo>
                  <a:lnTo>
                    <a:pt x="4157" y="4049"/>
                  </a:lnTo>
                  <a:lnTo>
                    <a:pt x="4168" y="4066"/>
                  </a:lnTo>
                  <a:lnTo>
                    <a:pt x="4180" y="4085"/>
                  </a:lnTo>
                  <a:lnTo>
                    <a:pt x="4183" y="4082"/>
                  </a:lnTo>
                  <a:lnTo>
                    <a:pt x="4186" y="4081"/>
                  </a:lnTo>
                  <a:lnTo>
                    <a:pt x="4189" y="4079"/>
                  </a:lnTo>
                  <a:lnTo>
                    <a:pt x="4193" y="4078"/>
                  </a:lnTo>
                  <a:lnTo>
                    <a:pt x="4198" y="4075"/>
                  </a:lnTo>
                  <a:lnTo>
                    <a:pt x="4202" y="4075"/>
                  </a:lnTo>
                  <a:lnTo>
                    <a:pt x="4206" y="4073"/>
                  </a:lnTo>
                  <a:lnTo>
                    <a:pt x="4212" y="4073"/>
                  </a:lnTo>
                  <a:lnTo>
                    <a:pt x="4215" y="4071"/>
                  </a:lnTo>
                  <a:lnTo>
                    <a:pt x="4220" y="4070"/>
                  </a:lnTo>
                  <a:lnTo>
                    <a:pt x="4224" y="4069"/>
                  </a:lnTo>
                  <a:lnTo>
                    <a:pt x="4230" y="4069"/>
                  </a:lnTo>
                  <a:lnTo>
                    <a:pt x="4233" y="4068"/>
                  </a:lnTo>
                  <a:lnTo>
                    <a:pt x="4238" y="4067"/>
                  </a:lnTo>
                  <a:lnTo>
                    <a:pt x="4243" y="4067"/>
                  </a:lnTo>
                  <a:lnTo>
                    <a:pt x="4248" y="4067"/>
                  </a:lnTo>
                  <a:lnTo>
                    <a:pt x="4251" y="4066"/>
                  </a:lnTo>
                  <a:lnTo>
                    <a:pt x="4255" y="4065"/>
                  </a:lnTo>
                  <a:lnTo>
                    <a:pt x="4260" y="4064"/>
                  </a:lnTo>
                  <a:lnTo>
                    <a:pt x="4264" y="4064"/>
                  </a:lnTo>
                  <a:lnTo>
                    <a:pt x="4267" y="4064"/>
                  </a:lnTo>
                  <a:lnTo>
                    <a:pt x="4270" y="4064"/>
                  </a:lnTo>
                  <a:lnTo>
                    <a:pt x="4274" y="4064"/>
                  </a:lnTo>
                  <a:lnTo>
                    <a:pt x="4277" y="4064"/>
                  </a:lnTo>
                  <a:lnTo>
                    <a:pt x="4279" y="4064"/>
                  </a:lnTo>
                  <a:lnTo>
                    <a:pt x="4281" y="4064"/>
                  </a:lnTo>
                  <a:lnTo>
                    <a:pt x="4283" y="4064"/>
                  </a:lnTo>
                  <a:lnTo>
                    <a:pt x="4285" y="4064"/>
                  </a:lnTo>
                  <a:lnTo>
                    <a:pt x="4286" y="4064"/>
                  </a:lnTo>
                  <a:lnTo>
                    <a:pt x="4287" y="4064"/>
                  </a:lnTo>
                  <a:lnTo>
                    <a:pt x="4289" y="4064"/>
                  </a:lnTo>
                  <a:lnTo>
                    <a:pt x="4290" y="4064"/>
                  </a:lnTo>
                  <a:lnTo>
                    <a:pt x="4306" y="3423"/>
                  </a:lnTo>
                  <a:lnTo>
                    <a:pt x="4305" y="3422"/>
                  </a:lnTo>
                  <a:lnTo>
                    <a:pt x="4302" y="3422"/>
                  </a:lnTo>
                  <a:lnTo>
                    <a:pt x="4298" y="3422"/>
                  </a:lnTo>
                  <a:lnTo>
                    <a:pt x="4294" y="3422"/>
                  </a:lnTo>
                  <a:lnTo>
                    <a:pt x="4286" y="3422"/>
                  </a:lnTo>
                  <a:lnTo>
                    <a:pt x="4280" y="3422"/>
                  </a:lnTo>
                  <a:lnTo>
                    <a:pt x="4271" y="3422"/>
                  </a:lnTo>
                  <a:lnTo>
                    <a:pt x="4263" y="3422"/>
                  </a:lnTo>
                  <a:lnTo>
                    <a:pt x="4251" y="3422"/>
                  </a:lnTo>
                  <a:lnTo>
                    <a:pt x="4240" y="3422"/>
                  </a:lnTo>
                  <a:lnTo>
                    <a:pt x="4228" y="3422"/>
                  </a:lnTo>
                  <a:lnTo>
                    <a:pt x="4216" y="3423"/>
                  </a:lnTo>
                  <a:lnTo>
                    <a:pt x="4202" y="3423"/>
                  </a:lnTo>
                  <a:lnTo>
                    <a:pt x="4188" y="3425"/>
                  </a:lnTo>
                  <a:lnTo>
                    <a:pt x="4173" y="3426"/>
                  </a:lnTo>
                  <a:lnTo>
                    <a:pt x="4159" y="3428"/>
                  </a:lnTo>
                  <a:lnTo>
                    <a:pt x="4142" y="3428"/>
                  </a:lnTo>
                  <a:lnTo>
                    <a:pt x="4126" y="3431"/>
                  </a:lnTo>
                  <a:lnTo>
                    <a:pt x="4110" y="3432"/>
                  </a:lnTo>
                  <a:lnTo>
                    <a:pt x="4094" y="3435"/>
                  </a:lnTo>
                  <a:lnTo>
                    <a:pt x="4077" y="3437"/>
                  </a:lnTo>
                  <a:lnTo>
                    <a:pt x="4061" y="3440"/>
                  </a:lnTo>
                  <a:lnTo>
                    <a:pt x="4044" y="3443"/>
                  </a:lnTo>
                  <a:lnTo>
                    <a:pt x="4028" y="3448"/>
                  </a:lnTo>
                  <a:lnTo>
                    <a:pt x="4011" y="3451"/>
                  </a:lnTo>
                  <a:lnTo>
                    <a:pt x="3995" y="3455"/>
                  </a:lnTo>
                  <a:lnTo>
                    <a:pt x="3979" y="3459"/>
                  </a:lnTo>
                  <a:lnTo>
                    <a:pt x="3964" y="3465"/>
                  </a:lnTo>
                  <a:lnTo>
                    <a:pt x="3948" y="3470"/>
                  </a:lnTo>
                  <a:lnTo>
                    <a:pt x="3934" y="3477"/>
                  </a:lnTo>
                  <a:lnTo>
                    <a:pt x="3920" y="3483"/>
                  </a:lnTo>
                  <a:lnTo>
                    <a:pt x="3907" y="3491"/>
                  </a:lnTo>
                  <a:close/>
                  <a:moveTo>
                    <a:pt x="4129" y="4133"/>
                  </a:moveTo>
                  <a:lnTo>
                    <a:pt x="4112" y="4115"/>
                  </a:lnTo>
                  <a:lnTo>
                    <a:pt x="4096" y="4099"/>
                  </a:lnTo>
                  <a:lnTo>
                    <a:pt x="4081" y="4081"/>
                  </a:lnTo>
                  <a:lnTo>
                    <a:pt x="4067" y="4065"/>
                  </a:lnTo>
                  <a:lnTo>
                    <a:pt x="4053" y="4046"/>
                  </a:lnTo>
                  <a:lnTo>
                    <a:pt x="4041" y="4029"/>
                  </a:lnTo>
                  <a:lnTo>
                    <a:pt x="4029" y="4012"/>
                  </a:lnTo>
                  <a:lnTo>
                    <a:pt x="4018" y="3995"/>
                  </a:lnTo>
                  <a:lnTo>
                    <a:pt x="4005" y="3977"/>
                  </a:lnTo>
                  <a:lnTo>
                    <a:pt x="3995" y="3959"/>
                  </a:lnTo>
                  <a:lnTo>
                    <a:pt x="3985" y="3940"/>
                  </a:lnTo>
                  <a:lnTo>
                    <a:pt x="3975" y="3923"/>
                  </a:lnTo>
                  <a:lnTo>
                    <a:pt x="3966" y="3904"/>
                  </a:lnTo>
                  <a:lnTo>
                    <a:pt x="3957" y="3886"/>
                  </a:lnTo>
                  <a:lnTo>
                    <a:pt x="3949" y="3868"/>
                  </a:lnTo>
                  <a:lnTo>
                    <a:pt x="3941" y="3849"/>
                  </a:lnTo>
                  <a:lnTo>
                    <a:pt x="3932" y="3830"/>
                  </a:lnTo>
                  <a:lnTo>
                    <a:pt x="3924" y="3811"/>
                  </a:lnTo>
                  <a:lnTo>
                    <a:pt x="3916" y="3792"/>
                  </a:lnTo>
                  <a:lnTo>
                    <a:pt x="3909" y="3772"/>
                  </a:lnTo>
                  <a:lnTo>
                    <a:pt x="3902" y="3753"/>
                  </a:lnTo>
                  <a:lnTo>
                    <a:pt x="3894" y="3734"/>
                  </a:lnTo>
                  <a:lnTo>
                    <a:pt x="3888" y="3714"/>
                  </a:lnTo>
                  <a:lnTo>
                    <a:pt x="3881" y="3695"/>
                  </a:lnTo>
                  <a:lnTo>
                    <a:pt x="3874" y="3675"/>
                  </a:lnTo>
                  <a:lnTo>
                    <a:pt x="3868" y="3654"/>
                  </a:lnTo>
                  <a:lnTo>
                    <a:pt x="3860" y="3634"/>
                  </a:lnTo>
                  <a:lnTo>
                    <a:pt x="3854" y="3615"/>
                  </a:lnTo>
                  <a:lnTo>
                    <a:pt x="3846" y="3593"/>
                  </a:lnTo>
                  <a:lnTo>
                    <a:pt x="3839" y="3574"/>
                  </a:lnTo>
                  <a:lnTo>
                    <a:pt x="3831" y="3553"/>
                  </a:lnTo>
                  <a:lnTo>
                    <a:pt x="3825" y="3533"/>
                  </a:lnTo>
                  <a:lnTo>
                    <a:pt x="3812" y="3539"/>
                  </a:lnTo>
                  <a:lnTo>
                    <a:pt x="3799" y="3545"/>
                  </a:lnTo>
                  <a:lnTo>
                    <a:pt x="3786" y="3552"/>
                  </a:lnTo>
                  <a:lnTo>
                    <a:pt x="3774" y="3560"/>
                  </a:lnTo>
                  <a:lnTo>
                    <a:pt x="3760" y="3568"/>
                  </a:lnTo>
                  <a:lnTo>
                    <a:pt x="3746" y="3577"/>
                  </a:lnTo>
                  <a:lnTo>
                    <a:pt x="3732" y="3587"/>
                  </a:lnTo>
                  <a:lnTo>
                    <a:pt x="3719" y="3598"/>
                  </a:lnTo>
                  <a:lnTo>
                    <a:pt x="3704" y="3607"/>
                  </a:lnTo>
                  <a:lnTo>
                    <a:pt x="3690" y="3619"/>
                  </a:lnTo>
                  <a:lnTo>
                    <a:pt x="3675" y="3631"/>
                  </a:lnTo>
                  <a:lnTo>
                    <a:pt x="3662" y="3644"/>
                  </a:lnTo>
                  <a:lnTo>
                    <a:pt x="3647" y="3657"/>
                  </a:lnTo>
                  <a:lnTo>
                    <a:pt x="3634" y="3669"/>
                  </a:lnTo>
                  <a:lnTo>
                    <a:pt x="3619" y="3683"/>
                  </a:lnTo>
                  <a:lnTo>
                    <a:pt x="3606" y="3699"/>
                  </a:lnTo>
                  <a:lnTo>
                    <a:pt x="3591" y="3713"/>
                  </a:lnTo>
                  <a:lnTo>
                    <a:pt x="3577" y="3729"/>
                  </a:lnTo>
                  <a:lnTo>
                    <a:pt x="3563" y="3745"/>
                  </a:lnTo>
                  <a:lnTo>
                    <a:pt x="3550" y="3762"/>
                  </a:lnTo>
                  <a:lnTo>
                    <a:pt x="3537" y="3778"/>
                  </a:lnTo>
                  <a:lnTo>
                    <a:pt x="3525" y="3795"/>
                  </a:lnTo>
                  <a:lnTo>
                    <a:pt x="3512" y="3812"/>
                  </a:lnTo>
                  <a:lnTo>
                    <a:pt x="3501" y="3831"/>
                  </a:lnTo>
                  <a:lnTo>
                    <a:pt x="3488" y="3849"/>
                  </a:lnTo>
                  <a:lnTo>
                    <a:pt x="3478" y="3868"/>
                  </a:lnTo>
                  <a:lnTo>
                    <a:pt x="3467" y="3887"/>
                  </a:lnTo>
                  <a:lnTo>
                    <a:pt x="3457" y="3907"/>
                  </a:lnTo>
                  <a:lnTo>
                    <a:pt x="3448" y="3927"/>
                  </a:lnTo>
                  <a:lnTo>
                    <a:pt x="3439" y="3947"/>
                  </a:lnTo>
                  <a:lnTo>
                    <a:pt x="3431" y="3967"/>
                  </a:lnTo>
                  <a:lnTo>
                    <a:pt x="3424" y="3989"/>
                  </a:lnTo>
                  <a:lnTo>
                    <a:pt x="4129" y="4133"/>
                  </a:lnTo>
                  <a:close/>
                  <a:moveTo>
                    <a:pt x="4099" y="4181"/>
                  </a:moveTo>
                  <a:lnTo>
                    <a:pt x="3397" y="4087"/>
                  </a:lnTo>
                  <a:lnTo>
                    <a:pt x="3391" y="4109"/>
                  </a:lnTo>
                  <a:lnTo>
                    <a:pt x="3387" y="4131"/>
                  </a:lnTo>
                  <a:lnTo>
                    <a:pt x="3383" y="4154"/>
                  </a:lnTo>
                  <a:lnTo>
                    <a:pt x="3381" y="4176"/>
                  </a:lnTo>
                  <a:lnTo>
                    <a:pt x="3378" y="4198"/>
                  </a:lnTo>
                  <a:lnTo>
                    <a:pt x="3378" y="4220"/>
                  </a:lnTo>
                  <a:lnTo>
                    <a:pt x="3377" y="4242"/>
                  </a:lnTo>
                  <a:lnTo>
                    <a:pt x="3378" y="4265"/>
                  </a:lnTo>
                  <a:lnTo>
                    <a:pt x="3378" y="4285"/>
                  </a:lnTo>
                  <a:lnTo>
                    <a:pt x="3380" y="4307"/>
                  </a:lnTo>
                  <a:lnTo>
                    <a:pt x="3381" y="4327"/>
                  </a:lnTo>
                  <a:lnTo>
                    <a:pt x="3385" y="4349"/>
                  </a:lnTo>
                  <a:lnTo>
                    <a:pt x="3387" y="4368"/>
                  </a:lnTo>
                  <a:lnTo>
                    <a:pt x="3390" y="4387"/>
                  </a:lnTo>
                  <a:lnTo>
                    <a:pt x="3394" y="4406"/>
                  </a:lnTo>
                  <a:lnTo>
                    <a:pt x="3399" y="4426"/>
                  </a:lnTo>
                  <a:lnTo>
                    <a:pt x="3402" y="4442"/>
                  </a:lnTo>
                  <a:lnTo>
                    <a:pt x="3405" y="4459"/>
                  </a:lnTo>
                  <a:lnTo>
                    <a:pt x="3409" y="4474"/>
                  </a:lnTo>
                  <a:lnTo>
                    <a:pt x="3415" y="4490"/>
                  </a:lnTo>
                  <a:lnTo>
                    <a:pt x="3418" y="4503"/>
                  </a:lnTo>
                  <a:lnTo>
                    <a:pt x="3422" y="4517"/>
                  </a:lnTo>
                  <a:lnTo>
                    <a:pt x="3426" y="4528"/>
                  </a:lnTo>
                  <a:lnTo>
                    <a:pt x="3431" y="4540"/>
                  </a:lnTo>
                  <a:lnTo>
                    <a:pt x="3433" y="4549"/>
                  </a:lnTo>
                  <a:lnTo>
                    <a:pt x="3436" y="4558"/>
                  </a:lnTo>
                  <a:lnTo>
                    <a:pt x="3439" y="4565"/>
                  </a:lnTo>
                  <a:lnTo>
                    <a:pt x="3442" y="4572"/>
                  </a:lnTo>
                  <a:lnTo>
                    <a:pt x="3443" y="4578"/>
                  </a:lnTo>
                  <a:lnTo>
                    <a:pt x="3446" y="4582"/>
                  </a:lnTo>
                  <a:lnTo>
                    <a:pt x="3447" y="4584"/>
                  </a:lnTo>
                  <a:lnTo>
                    <a:pt x="3448" y="4585"/>
                  </a:lnTo>
                  <a:lnTo>
                    <a:pt x="4094" y="4285"/>
                  </a:lnTo>
                  <a:lnTo>
                    <a:pt x="4093" y="4284"/>
                  </a:lnTo>
                  <a:lnTo>
                    <a:pt x="4092" y="4283"/>
                  </a:lnTo>
                  <a:lnTo>
                    <a:pt x="4092" y="4282"/>
                  </a:lnTo>
                  <a:lnTo>
                    <a:pt x="4091" y="4280"/>
                  </a:lnTo>
                  <a:lnTo>
                    <a:pt x="4091" y="4279"/>
                  </a:lnTo>
                  <a:lnTo>
                    <a:pt x="4091" y="4277"/>
                  </a:lnTo>
                  <a:lnTo>
                    <a:pt x="4091" y="4276"/>
                  </a:lnTo>
                  <a:lnTo>
                    <a:pt x="4090" y="4272"/>
                  </a:lnTo>
                  <a:lnTo>
                    <a:pt x="4089" y="4269"/>
                  </a:lnTo>
                  <a:lnTo>
                    <a:pt x="4089" y="4266"/>
                  </a:lnTo>
                  <a:lnTo>
                    <a:pt x="4089" y="4264"/>
                  </a:lnTo>
                  <a:lnTo>
                    <a:pt x="4088" y="4261"/>
                  </a:lnTo>
                  <a:lnTo>
                    <a:pt x="4088" y="4257"/>
                  </a:lnTo>
                  <a:lnTo>
                    <a:pt x="4088" y="4254"/>
                  </a:lnTo>
                  <a:lnTo>
                    <a:pt x="4088" y="4251"/>
                  </a:lnTo>
                  <a:lnTo>
                    <a:pt x="4087" y="4246"/>
                  </a:lnTo>
                  <a:lnTo>
                    <a:pt x="4087" y="4242"/>
                  </a:lnTo>
                  <a:lnTo>
                    <a:pt x="4087" y="4237"/>
                  </a:lnTo>
                  <a:lnTo>
                    <a:pt x="4087" y="4234"/>
                  </a:lnTo>
                  <a:lnTo>
                    <a:pt x="4087" y="4229"/>
                  </a:lnTo>
                  <a:lnTo>
                    <a:pt x="4087" y="4225"/>
                  </a:lnTo>
                  <a:lnTo>
                    <a:pt x="4087" y="4220"/>
                  </a:lnTo>
                  <a:lnTo>
                    <a:pt x="4088" y="4217"/>
                  </a:lnTo>
                  <a:lnTo>
                    <a:pt x="4088" y="4211"/>
                  </a:lnTo>
                  <a:lnTo>
                    <a:pt x="4089" y="4207"/>
                  </a:lnTo>
                  <a:lnTo>
                    <a:pt x="4090" y="4203"/>
                  </a:lnTo>
                  <a:lnTo>
                    <a:pt x="4092" y="4199"/>
                  </a:lnTo>
                  <a:lnTo>
                    <a:pt x="4092" y="4193"/>
                  </a:lnTo>
                  <a:lnTo>
                    <a:pt x="4094" y="4190"/>
                  </a:lnTo>
                  <a:lnTo>
                    <a:pt x="4096" y="4185"/>
                  </a:lnTo>
                  <a:lnTo>
                    <a:pt x="4099" y="4181"/>
                  </a:lnTo>
                  <a:close/>
                  <a:moveTo>
                    <a:pt x="4153" y="4390"/>
                  </a:moveTo>
                  <a:lnTo>
                    <a:pt x="3739" y="4947"/>
                  </a:lnTo>
                  <a:lnTo>
                    <a:pt x="3723" y="4937"/>
                  </a:lnTo>
                  <a:lnTo>
                    <a:pt x="3709" y="4926"/>
                  </a:lnTo>
                  <a:lnTo>
                    <a:pt x="3695" y="4914"/>
                  </a:lnTo>
                  <a:lnTo>
                    <a:pt x="3682" y="4903"/>
                  </a:lnTo>
                  <a:lnTo>
                    <a:pt x="3668" y="4892"/>
                  </a:lnTo>
                  <a:lnTo>
                    <a:pt x="3655" y="4880"/>
                  </a:lnTo>
                  <a:lnTo>
                    <a:pt x="3642" y="4868"/>
                  </a:lnTo>
                  <a:lnTo>
                    <a:pt x="3631" y="4857"/>
                  </a:lnTo>
                  <a:lnTo>
                    <a:pt x="3619" y="4844"/>
                  </a:lnTo>
                  <a:lnTo>
                    <a:pt x="3608" y="4833"/>
                  </a:lnTo>
                  <a:lnTo>
                    <a:pt x="3596" y="4821"/>
                  </a:lnTo>
                  <a:lnTo>
                    <a:pt x="3587" y="4810"/>
                  </a:lnTo>
                  <a:lnTo>
                    <a:pt x="3577" y="4797"/>
                  </a:lnTo>
                  <a:lnTo>
                    <a:pt x="3567" y="4787"/>
                  </a:lnTo>
                  <a:lnTo>
                    <a:pt x="3559" y="4775"/>
                  </a:lnTo>
                  <a:lnTo>
                    <a:pt x="3551" y="4765"/>
                  </a:lnTo>
                  <a:lnTo>
                    <a:pt x="3543" y="4753"/>
                  </a:lnTo>
                  <a:lnTo>
                    <a:pt x="3535" y="4743"/>
                  </a:lnTo>
                  <a:lnTo>
                    <a:pt x="3529" y="4733"/>
                  </a:lnTo>
                  <a:lnTo>
                    <a:pt x="3522" y="4725"/>
                  </a:lnTo>
                  <a:lnTo>
                    <a:pt x="3516" y="4715"/>
                  </a:lnTo>
                  <a:lnTo>
                    <a:pt x="3511" y="4706"/>
                  </a:lnTo>
                  <a:lnTo>
                    <a:pt x="3505" y="4699"/>
                  </a:lnTo>
                  <a:lnTo>
                    <a:pt x="3502" y="4692"/>
                  </a:lnTo>
                  <a:lnTo>
                    <a:pt x="3497" y="4685"/>
                  </a:lnTo>
                  <a:lnTo>
                    <a:pt x="3494" y="4680"/>
                  </a:lnTo>
                  <a:lnTo>
                    <a:pt x="3490" y="4674"/>
                  </a:lnTo>
                  <a:lnTo>
                    <a:pt x="3488" y="4671"/>
                  </a:lnTo>
                  <a:lnTo>
                    <a:pt x="3486" y="4667"/>
                  </a:lnTo>
                  <a:lnTo>
                    <a:pt x="3485" y="4665"/>
                  </a:lnTo>
                  <a:lnTo>
                    <a:pt x="3485" y="4663"/>
                  </a:lnTo>
                  <a:lnTo>
                    <a:pt x="3485" y="4662"/>
                  </a:lnTo>
                  <a:lnTo>
                    <a:pt x="3488" y="4660"/>
                  </a:lnTo>
                  <a:lnTo>
                    <a:pt x="3494" y="4656"/>
                  </a:lnTo>
                  <a:lnTo>
                    <a:pt x="3502" y="4653"/>
                  </a:lnTo>
                  <a:lnTo>
                    <a:pt x="3511" y="4646"/>
                  </a:lnTo>
                  <a:lnTo>
                    <a:pt x="3522" y="4641"/>
                  </a:lnTo>
                  <a:lnTo>
                    <a:pt x="3535" y="4633"/>
                  </a:lnTo>
                  <a:lnTo>
                    <a:pt x="3551" y="4626"/>
                  </a:lnTo>
                  <a:lnTo>
                    <a:pt x="3566" y="4616"/>
                  </a:lnTo>
                  <a:lnTo>
                    <a:pt x="3584" y="4607"/>
                  </a:lnTo>
                  <a:lnTo>
                    <a:pt x="3603" y="4596"/>
                  </a:lnTo>
                  <a:lnTo>
                    <a:pt x="3623" y="4585"/>
                  </a:lnTo>
                  <a:lnTo>
                    <a:pt x="3643" y="4572"/>
                  </a:lnTo>
                  <a:lnTo>
                    <a:pt x="3667" y="4561"/>
                  </a:lnTo>
                  <a:lnTo>
                    <a:pt x="3689" y="4548"/>
                  </a:lnTo>
                  <a:lnTo>
                    <a:pt x="3714" y="4536"/>
                  </a:lnTo>
                  <a:lnTo>
                    <a:pt x="3736" y="4522"/>
                  </a:lnTo>
                  <a:lnTo>
                    <a:pt x="3761" y="4508"/>
                  </a:lnTo>
                  <a:lnTo>
                    <a:pt x="3786" y="4494"/>
                  </a:lnTo>
                  <a:lnTo>
                    <a:pt x="3812" y="4480"/>
                  </a:lnTo>
                  <a:lnTo>
                    <a:pt x="3838" y="4465"/>
                  </a:lnTo>
                  <a:lnTo>
                    <a:pt x="3863" y="4451"/>
                  </a:lnTo>
                  <a:lnTo>
                    <a:pt x="3889" y="4437"/>
                  </a:lnTo>
                  <a:lnTo>
                    <a:pt x="3916" y="4425"/>
                  </a:lnTo>
                  <a:lnTo>
                    <a:pt x="3940" y="4410"/>
                  </a:lnTo>
                  <a:lnTo>
                    <a:pt x="3965" y="4396"/>
                  </a:lnTo>
                  <a:lnTo>
                    <a:pt x="3989" y="4383"/>
                  </a:lnTo>
                  <a:lnTo>
                    <a:pt x="4014" y="4370"/>
                  </a:lnTo>
                  <a:lnTo>
                    <a:pt x="4036" y="4357"/>
                  </a:lnTo>
                  <a:lnTo>
                    <a:pt x="4060" y="4344"/>
                  </a:lnTo>
                  <a:lnTo>
                    <a:pt x="4081" y="4332"/>
                  </a:lnTo>
                  <a:lnTo>
                    <a:pt x="4103" y="4323"/>
                  </a:lnTo>
                  <a:lnTo>
                    <a:pt x="4153" y="4390"/>
                  </a:lnTo>
                  <a:close/>
                  <a:moveTo>
                    <a:pt x="4215" y="4417"/>
                  </a:moveTo>
                  <a:lnTo>
                    <a:pt x="4265" y="4430"/>
                  </a:lnTo>
                  <a:lnTo>
                    <a:pt x="4372" y="5094"/>
                  </a:lnTo>
                  <a:lnTo>
                    <a:pt x="4339" y="5096"/>
                  </a:lnTo>
                  <a:lnTo>
                    <a:pt x="4308" y="5098"/>
                  </a:lnTo>
                  <a:lnTo>
                    <a:pt x="4276" y="5098"/>
                  </a:lnTo>
                  <a:lnTo>
                    <a:pt x="4247" y="5099"/>
                  </a:lnTo>
                  <a:lnTo>
                    <a:pt x="4218" y="5098"/>
                  </a:lnTo>
                  <a:lnTo>
                    <a:pt x="4190" y="5097"/>
                  </a:lnTo>
                  <a:lnTo>
                    <a:pt x="4164" y="5095"/>
                  </a:lnTo>
                  <a:lnTo>
                    <a:pt x="4138" y="5094"/>
                  </a:lnTo>
                  <a:lnTo>
                    <a:pt x="4112" y="5091"/>
                  </a:lnTo>
                  <a:lnTo>
                    <a:pt x="4089" y="5088"/>
                  </a:lnTo>
                  <a:lnTo>
                    <a:pt x="4065" y="5083"/>
                  </a:lnTo>
                  <a:lnTo>
                    <a:pt x="4044" y="5080"/>
                  </a:lnTo>
                  <a:lnTo>
                    <a:pt x="4021" y="5075"/>
                  </a:lnTo>
                  <a:lnTo>
                    <a:pt x="4002" y="5070"/>
                  </a:lnTo>
                  <a:lnTo>
                    <a:pt x="3983" y="5065"/>
                  </a:lnTo>
                  <a:lnTo>
                    <a:pt x="3966" y="5061"/>
                  </a:lnTo>
                  <a:lnTo>
                    <a:pt x="3948" y="5054"/>
                  </a:lnTo>
                  <a:lnTo>
                    <a:pt x="3932" y="5049"/>
                  </a:lnTo>
                  <a:lnTo>
                    <a:pt x="3916" y="5044"/>
                  </a:lnTo>
                  <a:lnTo>
                    <a:pt x="3903" y="5039"/>
                  </a:lnTo>
                  <a:lnTo>
                    <a:pt x="3889" y="5033"/>
                  </a:lnTo>
                  <a:lnTo>
                    <a:pt x="3877" y="5029"/>
                  </a:lnTo>
                  <a:lnTo>
                    <a:pt x="3867" y="5023"/>
                  </a:lnTo>
                  <a:lnTo>
                    <a:pt x="3858" y="5020"/>
                  </a:lnTo>
                  <a:lnTo>
                    <a:pt x="3848" y="5015"/>
                  </a:lnTo>
                  <a:lnTo>
                    <a:pt x="3841" y="5012"/>
                  </a:lnTo>
                  <a:lnTo>
                    <a:pt x="3834" y="5008"/>
                  </a:lnTo>
                  <a:lnTo>
                    <a:pt x="3830" y="5005"/>
                  </a:lnTo>
                  <a:lnTo>
                    <a:pt x="3826" y="5002"/>
                  </a:lnTo>
                  <a:lnTo>
                    <a:pt x="3823" y="5001"/>
                  </a:lnTo>
                  <a:lnTo>
                    <a:pt x="3822" y="5001"/>
                  </a:lnTo>
                  <a:lnTo>
                    <a:pt x="4215" y="4417"/>
                  </a:lnTo>
                  <a:close/>
                  <a:moveTo>
                    <a:pt x="4391" y="3437"/>
                  </a:moveTo>
                  <a:lnTo>
                    <a:pt x="4405" y="3437"/>
                  </a:lnTo>
                  <a:lnTo>
                    <a:pt x="4420" y="3439"/>
                  </a:lnTo>
                  <a:lnTo>
                    <a:pt x="4435" y="3441"/>
                  </a:lnTo>
                  <a:lnTo>
                    <a:pt x="4450" y="3444"/>
                  </a:lnTo>
                  <a:lnTo>
                    <a:pt x="4464" y="3448"/>
                  </a:lnTo>
                  <a:lnTo>
                    <a:pt x="4478" y="3451"/>
                  </a:lnTo>
                  <a:lnTo>
                    <a:pt x="4490" y="3455"/>
                  </a:lnTo>
                  <a:lnTo>
                    <a:pt x="4504" y="3459"/>
                  </a:lnTo>
                  <a:lnTo>
                    <a:pt x="4516" y="3463"/>
                  </a:lnTo>
                  <a:lnTo>
                    <a:pt x="4529" y="3466"/>
                  </a:lnTo>
                  <a:lnTo>
                    <a:pt x="4541" y="3470"/>
                  </a:lnTo>
                  <a:lnTo>
                    <a:pt x="4553" y="3476"/>
                  </a:lnTo>
                  <a:lnTo>
                    <a:pt x="4564" y="3480"/>
                  </a:lnTo>
                  <a:lnTo>
                    <a:pt x="4576" y="3485"/>
                  </a:lnTo>
                  <a:lnTo>
                    <a:pt x="4587" y="3489"/>
                  </a:lnTo>
                  <a:lnTo>
                    <a:pt x="4597" y="3495"/>
                  </a:lnTo>
                  <a:lnTo>
                    <a:pt x="4606" y="3498"/>
                  </a:lnTo>
                  <a:lnTo>
                    <a:pt x="4615" y="3502"/>
                  </a:lnTo>
                  <a:lnTo>
                    <a:pt x="4623" y="3507"/>
                  </a:lnTo>
                  <a:lnTo>
                    <a:pt x="4631" y="3511"/>
                  </a:lnTo>
                  <a:lnTo>
                    <a:pt x="4638" y="3514"/>
                  </a:lnTo>
                  <a:lnTo>
                    <a:pt x="4645" y="3518"/>
                  </a:lnTo>
                  <a:lnTo>
                    <a:pt x="4652" y="3522"/>
                  </a:lnTo>
                  <a:lnTo>
                    <a:pt x="4658" y="3526"/>
                  </a:lnTo>
                  <a:lnTo>
                    <a:pt x="4662" y="3528"/>
                  </a:lnTo>
                  <a:lnTo>
                    <a:pt x="4668" y="3531"/>
                  </a:lnTo>
                  <a:lnTo>
                    <a:pt x="4671" y="3533"/>
                  </a:lnTo>
                  <a:lnTo>
                    <a:pt x="4675" y="3537"/>
                  </a:lnTo>
                  <a:lnTo>
                    <a:pt x="4677" y="3538"/>
                  </a:lnTo>
                  <a:lnTo>
                    <a:pt x="4680" y="3539"/>
                  </a:lnTo>
                  <a:lnTo>
                    <a:pt x="4681" y="3540"/>
                  </a:lnTo>
                  <a:lnTo>
                    <a:pt x="4682" y="3541"/>
                  </a:lnTo>
                  <a:lnTo>
                    <a:pt x="4377" y="4101"/>
                  </a:lnTo>
                  <a:lnTo>
                    <a:pt x="4375" y="4099"/>
                  </a:lnTo>
                  <a:lnTo>
                    <a:pt x="4374" y="4098"/>
                  </a:lnTo>
                  <a:lnTo>
                    <a:pt x="4372" y="4096"/>
                  </a:lnTo>
                  <a:lnTo>
                    <a:pt x="4371" y="4095"/>
                  </a:lnTo>
                  <a:lnTo>
                    <a:pt x="4369" y="4093"/>
                  </a:lnTo>
                  <a:lnTo>
                    <a:pt x="4367" y="4093"/>
                  </a:lnTo>
                  <a:lnTo>
                    <a:pt x="4364" y="4090"/>
                  </a:lnTo>
                  <a:lnTo>
                    <a:pt x="4363" y="4090"/>
                  </a:lnTo>
                  <a:lnTo>
                    <a:pt x="4360" y="4088"/>
                  </a:lnTo>
                  <a:lnTo>
                    <a:pt x="4359" y="4087"/>
                  </a:lnTo>
                  <a:lnTo>
                    <a:pt x="4356" y="4086"/>
                  </a:lnTo>
                  <a:lnTo>
                    <a:pt x="4355" y="4086"/>
                  </a:lnTo>
                  <a:lnTo>
                    <a:pt x="4353" y="4085"/>
                  </a:lnTo>
                  <a:lnTo>
                    <a:pt x="4350" y="4084"/>
                  </a:lnTo>
                  <a:lnTo>
                    <a:pt x="4348" y="4083"/>
                  </a:lnTo>
                  <a:lnTo>
                    <a:pt x="4347" y="4083"/>
                  </a:lnTo>
                  <a:lnTo>
                    <a:pt x="4344" y="4082"/>
                  </a:lnTo>
                  <a:lnTo>
                    <a:pt x="4342" y="4081"/>
                  </a:lnTo>
                  <a:lnTo>
                    <a:pt x="4340" y="4080"/>
                  </a:lnTo>
                  <a:lnTo>
                    <a:pt x="4338" y="4080"/>
                  </a:lnTo>
                  <a:lnTo>
                    <a:pt x="4336" y="4079"/>
                  </a:lnTo>
                  <a:lnTo>
                    <a:pt x="4334" y="4078"/>
                  </a:lnTo>
                  <a:lnTo>
                    <a:pt x="4332" y="4078"/>
                  </a:lnTo>
                  <a:lnTo>
                    <a:pt x="4330" y="4076"/>
                  </a:lnTo>
                  <a:lnTo>
                    <a:pt x="4329" y="4076"/>
                  </a:lnTo>
                  <a:lnTo>
                    <a:pt x="4328" y="4076"/>
                  </a:lnTo>
                  <a:lnTo>
                    <a:pt x="4327" y="4076"/>
                  </a:lnTo>
                  <a:lnTo>
                    <a:pt x="4391" y="3437"/>
                  </a:lnTo>
                  <a:close/>
                  <a:moveTo>
                    <a:pt x="4746" y="3573"/>
                  </a:moveTo>
                  <a:lnTo>
                    <a:pt x="4747" y="3573"/>
                  </a:lnTo>
                  <a:lnTo>
                    <a:pt x="4748" y="3574"/>
                  </a:lnTo>
                  <a:lnTo>
                    <a:pt x="4751" y="3577"/>
                  </a:lnTo>
                  <a:lnTo>
                    <a:pt x="4754" y="3579"/>
                  </a:lnTo>
                  <a:lnTo>
                    <a:pt x="4758" y="3583"/>
                  </a:lnTo>
                  <a:lnTo>
                    <a:pt x="4762" y="3586"/>
                  </a:lnTo>
                  <a:lnTo>
                    <a:pt x="4767" y="3590"/>
                  </a:lnTo>
                  <a:lnTo>
                    <a:pt x="4771" y="3593"/>
                  </a:lnTo>
                  <a:lnTo>
                    <a:pt x="4778" y="3599"/>
                  </a:lnTo>
                  <a:lnTo>
                    <a:pt x="4784" y="3603"/>
                  </a:lnTo>
                  <a:lnTo>
                    <a:pt x="4791" y="3608"/>
                  </a:lnTo>
                  <a:lnTo>
                    <a:pt x="4797" y="3614"/>
                  </a:lnTo>
                  <a:lnTo>
                    <a:pt x="4805" y="3620"/>
                  </a:lnTo>
                  <a:lnTo>
                    <a:pt x="4812" y="3627"/>
                  </a:lnTo>
                  <a:lnTo>
                    <a:pt x="4821" y="3634"/>
                  </a:lnTo>
                  <a:lnTo>
                    <a:pt x="4827" y="3641"/>
                  </a:lnTo>
                  <a:lnTo>
                    <a:pt x="4836" y="3647"/>
                  </a:lnTo>
                  <a:lnTo>
                    <a:pt x="4843" y="3654"/>
                  </a:lnTo>
                  <a:lnTo>
                    <a:pt x="4852" y="3662"/>
                  </a:lnTo>
                  <a:lnTo>
                    <a:pt x="4859" y="3669"/>
                  </a:lnTo>
                  <a:lnTo>
                    <a:pt x="4868" y="3677"/>
                  </a:lnTo>
                  <a:lnTo>
                    <a:pt x="4875" y="3684"/>
                  </a:lnTo>
                  <a:lnTo>
                    <a:pt x="4884" y="3693"/>
                  </a:lnTo>
                  <a:lnTo>
                    <a:pt x="4891" y="3699"/>
                  </a:lnTo>
                  <a:lnTo>
                    <a:pt x="4899" y="3708"/>
                  </a:lnTo>
                  <a:lnTo>
                    <a:pt x="4906" y="3714"/>
                  </a:lnTo>
                  <a:lnTo>
                    <a:pt x="4914" y="3723"/>
                  </a:lnTo>
                  <a:lnTo>
                    <a:pt x="4919" y="3729"/>
                  </a:lnTo>
                  <a:lnTo>
                    <a:pt x="4925" y="3738"/>
                  </a:lnTo>
                  <a:lnTo>
                    <a:pt x="4932" y="3744"/>
                  </a:lnTo>
                  <a:lnTo>
                    <a:pt x="4938" y="3753"/>
                  </a:lnTo>
                  <a:lnTo>
                    <a:pt x="4479" y="4037"/>
                  </a:lnTo>
                  <a:lnTo>
                    <a:pt x="4746" y="3573"/>
                  </a:lnTo>
                  <a:close/>
                  <a:moveTo>
                    <a:pt x="4439" y="4178"/>
                  </a:moveTo>
                  <a:lnTo>
                    <a:pt x="4500" y="4093"/>
                  </a:lnTo>
                  <a:lnTo>
                    <a:pt x="4981" y="3812"/>
                  </a:lnTo>
                  <a:lnTo>
                    <a:pt x="4993" y="3832"/>
                  </a:lnTo>
                  <a:lnTo>
                    <a:pt x="5005" y="3854"/>
                  </a:lnTo>
                  <a:lnTo>
                    <a:pt x="5016" y="3876"/>
                  </a:lnTo>
                  <a:lnTo>
                    <a:pt x="5027" y="3899"/>
                  </a:lnTo>
                  <a:lnTo>
                    <a:pt x="5036" y="3921"/>
                  </a:lnTo>
                  <a:lnTo>
                    <a:pt x="5046" y="3944"/>
                  </a:lnTo>
                  <a:lnTo>
                    <a:pt x="5055" y="3966"/>
                  </a:lnTo>
                  <a:lnTo>
                    <a:pt x="5063" y="3989"/>
                  </a:lnTo>
                  <a:lnTo>
                    <a:pt x="5070" y="4011"/>
                  </a:lnTo>
                  <a:lnTo>
                    <a:pt x="5076" y="4034"/>
                  </a:lnTo>
                  <a:lnTo>
                    <a:pt x="5081" y="4056"/>
                  </a:lnTo>
                  <a:lnTo>
                    <a:pt x="5087" y="4080"/>
                  </a:lnTo>
                  <a:lnTo>
                    <a:pt x="5090" y="4102"/>
                  </a:lnTo>
                  <a:lnTo>
                    <a:pt x="5094" y="4125"/>
                  </a:lnTo>
                  <a:lnTo>
                    <a:pt x="5097" y="4148"/>
                  </a:lnTo>
                  <a:lnTo>
                    <a:pt x="5101" y="4172"/>
                  </a:lnTo>
                  <a:lnTo>
                    <a:pt x="5102" y="4194"/>
                  </a:lnTo>
                  <a:lnTo>
                    <a:pt x="5103" y="4217"/>
                  </a:lnTo>
                  <a:lnTo>
                    <a:pt x="5103" y="4239"/>
                  </a:lnTo>
                  <a:lnTo>
                    <a:pt x="5104" y="4262"/>
                  </a:lnTo>
                  <a:lnTo>
                    <a:pt x="5104" y="4284"/>
                  </a:lnTo>
                  <a:lnTo>
                    <a:pt x="5104" y="4307"/>
                  </a:lnTo>
                  <a:lnTo>
                    <a:pt x="5103" y="4329"/>
                  </a:lnTo>
                  <a:lnTo>
                    <a:pt x="5102" y="4352"/>
                  </a:lnTo>
                  <a:lnTo>
                    <a:pt x="5099" y="4373"/>
                  </a:lnTo>
                  <a:lnTo>
                    <a:pt x="5097" y="4395"/>
                  </a:lnTo>
                  <a:lnTo>
                    <a:pt x="5094" y="4416"/>
                  </a:lnTo>
                  <a:lnTo>
                    <a:pt x="5092" y="4439"/>
                  </a:lnTo>
                  <a:lnTo>
                    <a:pt x="5088" y="4460"/>
                  </a:lnTo>
                  <a:lnTo>
                    <a:pt x="5084" y="4481"/>
                  </a:lnTo>
                  <a:lnTo>
                    <a:pt x="5080" y="4503"/>
                  </a:lnTo>
                  <a:lnTo>
                    <a:pt x="5077" y="4524"/>
                  </a:lnTo>
                  <a:lnTo>
                    <a:pt x="4445" y="4310"/>
                  </a:lnTo>
                  <a:lnTo>
                    <a:pt x="4446" y="4304"/>
                  </a:lnTo>
                  <a:lnTo>
                    <a:pt x="4447" y="4297"/>
                  </a:lnTo>
                  <a:lnTo>
                    <a:pt x="4448" y="4291"/>
                  </a:lnTo>
                  <a:lnTo>
                    <a:pt x="4450" y="4285"/>
                  </a:lnTo>
                  <a:lnTo>
                    <a:pt x="4450" y="4279"/>
                  </a:lnTo>
                  <a:lnTo>
                    <a:pt x="4451" y="4274"/>
                  </a:lnTo>
                  <a:lnTo>
                    <a:pt x="4451" y="4268"/>
                  </a:lnTo>
                  <a:lnTo>
                    <a:pt x="4452" y="4263"/>
                  </a:lnTo>
                  <a:lnTo>
                    <a:pt x="4451" y="4256"/>
                  </a:lnTo>
                  <a:lnTo>
                    <a:pt x="4451" y="4250"/>
                  </a:lnTo>
                  <a:lnTo>
                    <a:pt x="4451" y="4245"/>
                  </a:lnTo>
                  <a:lnTo>
                    <a:pt x="4451" y="4239"/>
                  </a:lnTo>
                  <a:lnTo>
                    <a:pt x="4450" y="4234"/>
                  </a:lnTo>
                  <a:lnTo>
                    <a:pt x="4450" y="4230"/>
                  </a:lnTo>
                  <a:lnTo>
                    <a:pt x="4450" y="4224"/>
                  </a:lnTo>
                  <a:lnTo>
                    <a:pt x="4450" y="4220"/>
                  </a:lnTo>
                  <a:lnTo>
                    <a:pt x="4448" y="4215"/>
                  </a:lnTo>
                  <a:lnTo>
                    <a:pt x="4448" y="4210"/>
                  </a:lnTo>
                  <a:lnTo>
                    <a:pt x="4446" y="4205"/>
                  </a:lnTo>
                  <a:lnTo>
                    <a:pt x="4446" y="4202"/>
                  </a:lnTo>
                  <a:lnTo>
                    <a:pt x="4445" y="4198"/>
                  </a:lnTo>
                  <a:lnTo>
                    <a:pt x="4443" y="4194"/>
                  </a:lnTo>
                  <a:lnTo>
                    <a:pt x="4442" y="4191"/>
                  </a:lnTo>
                  <a:lnTo>
                    <a:pt x="4442" y="4189"/>
                  </a:lnTo>
                  <a:lnTo>
                    <a:pt x="4441" y="4186"/>
                  </a:lnTo>
                  <a:lnTo>
                    <a:pt x="4440" y="4184"/>
                  </a:lnTo>
                  <a:lnTo>
                    <a:pt x="4439" y="4181"/>
                  </a:lnTo>
                  <a:lnTo>
                    <a:pt x="4439" y="4180"/>
                  </a:lnTo>
                  <a:lnTo>
                    <a:pt x="4439" y="4179"/>
                  </a:lnTo>
                  <a:lnTo>
                    <a:pt x="4439" y="4178"/>
                  </a:lnTo>
                  <a:close/>
                  <a:moveTo>
                    <a:pt x="4418" y="4358"/>
                  </a:moveTo>
                  <a:lnTo>
                    <a:pt x="5050" y="4585"/>
                  </a:lnTo>
                  <a:lnTo>
                    <a:pt x="5037" y="4608"/>
                  </a:lnTo>
                  <a:lnTo>
                    <a:pt x="5025" y="4631"/>
                  </a:lnTo>
                  <a:lnTo>
                    <a:pt x="5012" y="4654"/>
                  </a:lnTo>
                  <a:lnTo>
                    <a:pt x="4999" y="4676"/>
                  </a:lnTo>
                  <a:lnTo>
                    <a:pt x="4984" y="4697"/>
                  </a:lnTo>
                  <a:lnTo>
                    <a:pt x="4970" y="4718"/>
                  </a:lnTo>
                  <a:lnTo>
                    <a:pt x="4956" y="4738"/>
                  </a:lnTo>
                  <a:lnTo>
                    <a:pt x="4942" y="4760"/>
                  </a:lnTo>
                  <a:lnTo>
                    <a:pt x="4926" y="4778"/>
                  </a:lnTo>
                  <a:lnTo>
                    <a:pt x="4910" y="4797"/>
                  </a:lnTo>
                  <a:lnTo>
                    <a:pt x="4894" y="4816"/>
                  </a:lnTo>
                  <a:lnTo>
                    <a:pt x="4878" y="4834"/>
                  </a:lnTo>
                  <a:lnTo>
                    <a:pt x="4861" y="4850"/>
                  </a:lnTo>
                  <a:lnTo>
                    <a:pt x="4844" y="4867"/>
                  </a:lnTo>
                  <a:lnTo>
                    <a:pt x="4827" y="4883"/>
                  </a:lnTo>
                  <a:lnTo>
                    <a:pt x="4810" y="4899"/>
                  </a:lnTo>
                  <a:lnTo>
                    <a:pt x="4791" y="4913"/>
                  </a:lnTo>
                  <a:lnTo>
                    <a:pt x="4771" y="4928"/>
                  </a:lnTo>
                  <a:lnTo>
                    <a:pt x="4752" y="4942"/>
                  </a:lnTo>
                  <a:lnTo>
                    <a:pt x="4733" y="4956"/>
                  </a:lnTo>
                  <a:lnTo>
                    <a:pt x="4713" y="4968"/>
                  </a:lnTo>
                  <a:lnTo>
                    <a:pt x="4692" y="4981"/>
                  </a:lnTo>
                  <a:lnTo>
                    <a:pt x="4671" y="4992"/>
                  </a:lnTo>
                  <a:lnTo>
                    <a:pt x="4651" y="5005"/>
                  </a:lnTo>
                  <a:lnTo>
                    <a:pt x="4628" y="5016"/>
                  </a:lnTo>
                  <a:lnTo>
                    <a:pt x="4606" y="5027"/>
                  </a:lnTo>
                  <a:lnTo>
                    <a:pt x="4582" y="5036"/>
                  </a:lnTo>
                  <a:lnTo>
                    <a:pt x="4560" y="5047"/>
                  </a:lnTo>
                  <a:lnTo>
                    <a:pt x="4535" y="5057"/>
                  </a:lnTo>
                  <a:lnTo>
                    <a:pt x="4512" y="5066"/>
                  </a:lnTo>
                  <a:lnTo>
                    <a:pt x="4487" y="5075"/>
                  </a:lnTo>
                  <a:lnTo>
                    <a:pt x="4463" y="5083"/>
                  </a:lnTo>
                  <a:lnTo>
                    <a:pt x="4329" y="4422"/>
                  </a:lnTo>
                  <a:lnTo>
                    <a:pt x="4329" y="4421"/>
                  </a:lnTo>
                  <a:lnTo>
                    <a:pt x="4329" y="4420"/>
                  </a:lnTo>
                  <a:lnTo>
                    <a:pt x="4331" y="4420"/>
                  </a:lnTo>
                  <a:lnTo>
                    <a:pt x="4331" y="4418"/>
                  </a:lnTo>
                  <a:lnTo>
                    <a:pt x="4333" y="4418"/>
                  </a:lnTo>
                  <a:lnTo>
                    <a:pt x="4334" y="4416"/>
                  </a:lnTo>
                  <a:lnTo>
                    <a:pt x="4338" y="4416"/>
                  </a:lnTo>
                  <a:lnTo>
                    <a:pt x="4340" y="4414"/>
                  </a:lnTo>
                  <a:lnTo>
                    <a:pt x="4342" y="4412"/>
                  </a:lnTo>
                  <a:lnTo>
                    <a:pt x="4345" y="4410"/>
                  </a:lnTo>
                  <a:lnTo>
                    <a:pt x="4348" y="4409"/>
                  </a:lnTo>
                  <a:lnTo>
                    <a:pt x="4352" y="4405"/>
                  </a:lnTo>
                  <a:lnTo>
                    <a:pt x="4355" y="4404"/>
                  </a:lnTo>
                  <a:lnTo>
                    <a:pt x="4358" y="4401"/>
                  </a:lnTo>
                  <a:lnTo>
                    <a:pt x="4362" y="4400"/>
                  </a:lnTo>
                  <a:lnTo>
                    <a:pt x="4365" y="4397"/>
                  </a:lnTo>
                  <a:lnTo>
                    <a:pt x="4369" y="4395"/>
                  </a:lnTo>
                  <a:lnTo>
                    <a:pt x="4372" y="4391"/>
                  </a:lnTo>
                  <a:lnTo>
                    <a:pt x="4376" y="4389"/>
                  </a:lnTo>
                  <a:lnTo>
                    <a:pt x="4379" y="4386"/>
                  </a:lnTo>
                  <a:lnTo>
                    <a:pt x="4383" y="4384"/>
                  </a:lnTo>
                  <a:lnTo>
                    <a:pt x="4387" y="4381"/>
                  </a:lnTo>
                  <a:lnTo>
                    <a:pt x="4391" y="4379"/>
                  </a:lnTo>
                  <a:lnTo>
                    <a:pt x="4394" y="4375"/>
                  </a:lnTo>
                  <a:lnTo>
                    <a:pt x="4398" y="4372"/>
                  </a:lnTo>
                  <a:lnTo>
                    <a:pt x="4401" y="4370"/>
                  </a:lnTo>
                  <a:lnTo>
                    <a:pt x="4405" y="4368"/>
                  </a:lnTo>
                  <a:lnTo>
                    <a:pt x="4408" y="4365"/>
                  </a:lnTo>
                  <a:lnTo>
                    <a:pt x="4411" y="4362"/>
                  </a:lnTo>
                  <a:lnTo>
                    <a:pt x="4415" y="4360"/>
                  </a:lnTo>
                  <a:lnTo>
                    <a:pt x="4418" y="4358"/>
                  </a:lnTo>
                  <a:close/>
                  <a:moveTo>
                    <a:pt x="1426" y="3498"/>
                  </a:moveTo>
                  <a:lnTo>
                    <a:pt x="1412" y="3488"/>
                  </a:lnTo>
                  <a:lnTo>
                    <a:pt x="1399" y="3479"/>
                  </a:lnTo>
                  <a:lnTo>
                    <a:pt x="1384" y="3470"/>
                  </a:lnTo>
                  <a:lnTo>
                    <a:pt x="1370" y="3463"/>
                  </a:lnTo>
                  <a:lnTo>
                    <a:pt x="1355" y="3455"/>
                  </a:lnTo>
                  <a:lnTo>
                    <a:pt x="1340" y="3448"/>
                  </a:lnTo>
                  <a:lnTo>
                    <a:pt x="1325" y="3441"/>
                  </a:lnTo>
                  <a:lnTo>
                    <a:pt x="1311" y="3435"/>
                  </a:lnTo>
                  <a:lnTo>
                    <a:pt x="1295" y="3428"/>
                  </a:lnTo>
                  <a:lnTo>
                    <a:pt x="1279" y="3422"/>
                  </a:lnTo>
                  <a:lnTo>
                    <a:pt x="1263" y="3417"/>
                  </a:lnTo>
                  <a:lnTo>
                    <a:pt x="1248" y="3411"/>
                  </a:lnTo>
                  <a:lnTo>
                    <a:pt x="1232" y="3406"/>
                  </a:lnTo>
                  <a:lnTo>
                    <a:pt x="1217" y="3402"/>
                  </a:lnTo>
                  <a:lnTo>
                    <a:pt x="1201" y="3398"/>
                  </a:lnTo>
                  <a:lnTo>
                    <a:pt x="1186" y="3395"/>
                  </a:lnTo>
                  <a:lnTo>
                    <a:pt x="1170" y="3391"/>
                  </a:lnTo>
                  <a:lnTo>
                    <a:pt x="1154" y="3388"/>
                  </a:lnTo>
                  <a:lnTo>
                    <a:pt x="1138" y="3385"/>
                  </a:lnTo>
                  <a:lnTo>
                    <a:pt x="1123" y="3381"/>
                  </a:lnTo>
                  <a:lnTo>
                    <a:pt x="1107" y="3378"/>
                  </a:lnTo>
                  <a:lnTo>
                    <a:pt x="1092" y="3377"/>
                  </a:lnTo>
                  <a:lnTo>
                    <a:pt x="1077" y="3375"/>
                  </a:lnTo>
                  <a:lnTo>
                    <a:pt x="1063" y="3375"/>
                  </a:lnTo>
                  <a:lnTo>
                    <a:pt x="1048" y="3373"/>
                  </a:lnTo>
                  <a:lnTo>
                    <a:pt x="1034" y="3372"/>
                  </a:lnTo>
                  <a:lnTo>
                    <a:pt x="1020" y="3372"/>
                  </a:lnTo>
                  <a:lnTo>
                    <a:pt x="1007" y="3372"/>
                  </a:lnTo>
                  <a:lnTo>
                    <a:pt x="995" y="3372"/>
                  </a:lnTo>
                  <a:lnTo>
                    <a:pt x="982" y="3372"/>
                  </a:lnTo>
                  <a:lnTo>
                    <a:pt x="970" y="3373"/>
                  </a:lnTo>
                  <a:lnTo>
                    <a:pt x="959" y="3375"/>
                  </a:lnTo>
                  <a:lnTo>
                    <a:pt x="959" y="3406"/>
                  </a:lnTo>
                  <a:lnTo>
                    <a:pt x="962" y="3437"/>
                  </a:lnTo>
                  <a:lnTo>
                    <a:pt x="962" y="3468"/>
                  </a:lnTo>
                  <a:lnTo>
                    <a:pt x="964" y="3499"/>
                  </a:lnTo>
                  <a:lnTo>
                    <a:pt x="964" y="3529"/>
                  </a:lnTo>
                  <a:lnTo>
                    <a:pt x="966" y="3559"/>
                  </a:lnTo>
                  <a:lnTo>
                    <a:pt x="966" y="3589"/>
                  </a:lnTo>
                  <a:lnTo>
                    <a:pt x="968" y="3620"/>
                  </a:lnTo>
                  <a:lnTo>
                    <a:pt x="968" y="3649"/>
                  </a:lnTo>
                  <a:lnTo>
                    <a:pt x="970" y="3678"/>
                  </a:lnTo>
                  <a:lnTo>
                    <a:pt x="970" y="3706"/>
                  </a:lnTo>
                  <a:lnTo>
                    <a:pt x="972" y="3734"/>
                  </a:lnTo>
                  <a:lnTo>
                    <a:pt x="973" y="3759"/>
                  </a:lnTo>
                  <a:lnTo>
                    <a:pt x="974" y="3786"/>
                  </a:lnTo>
                  <a:lnTo>
                    <a:pt x="975" y="3811"/>
                  </a:lnTo>
                  <a:lnTo>
                    <a:pt x="978" y="3837"/>
                  </a:lnTo>
                  <a:lnTo>
                    <a:pt x="978" y="3858"/>
                  </a:lnTo>
                  <a:lnTo>
                    <a:pt x="979" y="3880"/>
                  </a:lnTo>
                  <a:lnTo>
                    <a:pt x="979" y="3902"/>
                  </a:lnTo>
                  <a:lnTo>
                    <a:pt x="980" y="3922"/>
                  </a:lnTo>
                  <a:lnTo>
                    <a:pt x="980" y="3940"/>
                  </a:lnTo>
                  <a:lnTo>
                    <a:pt x="981" y="3958"/>
                  </a:lnTo>
                  <a:lnTo>
                    <a:pt x="981" y="3974"/>
                  </a:lnTo>
                  <a:lnTo>
                    <a:pt x="982" y="3989"/>
                  </a:lnTo>
                  <a:lnTo>
                    <a:pt x="981" y="4000"/>
                  </a:lnTo>
                  <a:lnTo>
                    <a:pt x="981" y="4013"/>
                  </a:lnTo>
                  <a:lnTo>
                    <a:pt x="981" y="4022"/>
                  </a:lnTo>
                  <a:lnTo>
                    <a:pt x="981" y="4031"/>
                  </a:lnTo>
                  <a:lnTo>
                    <a:pt x="981" y="4038"/>
                  </a:lnTo>
                  <a:lnTo>
                    <a:pt x="981" y="4043"/>
                  </a:lnTo>
                  <a:lnTo>
                    <a:pt x="981" y="4045"/>
                  </a:lnTo>
                  <a:lnTo>
                    <a:pt x="981" y="4048"/>
                  </a:lnTo>
                  <a:lnTo>
                    <a:pt x="984" y="4045"/>
                  </a:lnTo>
                  <a:lnTo>
                    <a:pt x="988" y="4044"/>
                  </a:lnTo>
                  <a:lnTo>
                    <a:pt x="993" y="4043"/>
                  </a:lnTo>
                  <a:lnTo>
                    <a:pt x="997" y="4043"/>
                  </a:lnTo>
                  <a:lnTo>
                    <a:pt x="1000" y="4043"/>
                  </a:lnTo>
                  <a:lnTo>
                    <a:pt x="1004" y="4043"/>
                  </a:lnTo>
                  <a:lnTo>
                    <a:pt x="1009" y="4043"/>
                  </a:lnTo>
                  <a:lnTo>
                    <a:pt x="1014" y="4044"/>
                  </a:lnTo>
                  <a:lnTo>
                    <a:pt x="1017" y="4044"/>
                  </a:lnTo>
                  <a:lnTo>
                    <a:pt x="1021" y="4045"/>
                  </a:lnTo>
                  <a:lnTo>
                    <a:pt x="1026" y="4046"/>
                  </a:lnTo>
                  <a:lnTo>
                    <a:pt x="1030" y="4048"/>
                  </a:lnTo>
                  <a:lnTo>
                    <a:pt x="1034" y="4049"/>
                  </a:lnTo>
                  <a:lnTo>
                    <a:pt x="1038" y="4051"/>
                  </a:lnTo>
                  <a:lnTo>
                    <a:pt x="1043" y="4052"/>
                  </a:lnTo>
                  <a:lnTo>
                    <a:pt x="1047" y="4054"/>
                  </a:lnTo>
                  <a:lnTo>
                    <a:pt x="1050" y="4054"/>
                  </a:lnTo>
                  <a:lnTo>
                    <a:pt x="1053" y="4056"/>
                  </a:lnTo>
                  <a:lnTo>
                    <a:pt x="1057" y="4057"/>
                  </a:lnTo>
                  <a:lnTo>
                    <a:pt x="1060" y="4059"/>
                  </a:lnTo>
                  <a:lnTo>
                    <a:pt x="1062" y="4059"/>
                  </a:lnTo>
                  <a:lnTo>
                    <a:pt x="1065" y="4061"/>
                  </a:lnTo>
                  <a:lnTo>
                    <a:pt x="1068" y="4063"/>
                  </a:lnTo>
                  <a:lnTo>
                    <a:pt x="1072" y="4065"/>
                  </a:lnTo>
                  <a:lnTo>
                    <a:pt x="1073" y="4065"/>
                  </a:lnTo>
                  <a:lnTo>
                    <a:pt x="1075" y="4067"/>
                  </a:lnTo>
                  <a:lnTo>
                    <a:pt x="1077" y="4067"/>
                  </a:lnTo>
                  <a:lnTo>
                    <a:pt x="1079" y="4069"/>
                  </a:lnTo>
                  <a:lnTo>
                    <a:pt x="1080" y="4069"/>
                  </a:lnTo>
                  <a:lnTo>
                    <a:pt x="1081" y="4070"/>
                  </a:lnTo>
                  <a:lnTo>
                    <a:pt x="1082" y="4071"/>
                  </a:lnTo>
                  <a:lnTo>
                    <a:pt x="1426" y="3498"/>
                  </a:lnTo>
                  <a:close/>
                  <a:moveTo>
                    <a:pt x="1157" y="4323"/>
                  </a:moveTo>
                  <a:lnTo>
                    <a:pt x="1800" y="4419"/>
                  </a:lnTo>
                  <a:lnTo>
                    <a:pt x="1795" y="4435"/>
                  </a:lnTo>
                  <a:lnTo>
                    <a:pt x="1791" y="4452"/>
                  </a:lnTo>
                  <a:lnTo>
                    <a:pt x="1785" y="4470"/>
                  </a:lnTo>
                  <a:lnTo>
                    <a:pt x="1781" y="4488"/>
                  </a:lnTo>
                  <a:lnTo>
                    <a:pt x="1775" y="4505"/>
                  </a:lnTo>
                  <a:lnTo>
                    <a:pt x="1768" y="4523"/>
                  </a:lnTo>
                  <a:lnTo>
                    <a:pt x="1761" y="4540"/>
                  </a:lnTo>
                  <a:lnTo>
                    <a:pt x="1754" y="4560"/>
                  </a:lnTo>
                  <a:lnTo>
                    <a:pt x="1746" y="4577"/>
                  </a:lnTo>
                  <a:lnTo>
                    <a:pt x="1737" y="4595"/>
                  </a:lnTo>
                  <a:lnTo>
                    <a:pt x="1728" y="4613"/>
                  </a:lnTo>
                  <a:lnTo>
                    <a:pt x="1719" y="4631"/>
                  </a:lnTo>
                  <a:lnTo>
                    <a:pt x="1708" y="4650"/>
                  </a:lnTo>
                  <a:lnTo>
                    <a:pt x="1699" y="4668"/>
                  </a:lnTo>
                  <a:lnTo>
                    <a:pt x="1688" y="4686"/>
                  </a:lnTo>
                  <a:lnTo>
                    <a:pt x="1677" y="4704"/>
                  </a:lnTo>
                  <a:lnTo>
                    <a:pt x="1665" y="4721"/>
                  </a:lnTo>
                  <a:lnTo>
                    <a:pt x="1653" y="4738"/>
                  </a:lnTo>
                  <a:lnTo>
                    <a:pt x="1640" y="4756"/>
                  </a:lnTo>
                  <a:lnTo>
                    <a:pt x="1628" y="4773"/>
                  </a:lnTo>
                  <a:lnTo>
                    <a:pt x="1614" y="4789"/>
                  </a:lnTo>
                  <a:lnTo>
                    <a:pt x="1602" y="4805"/>
                  </a:lnTo>
                  <a:lnTo>
                    <a:pt x="1588" y="4821"/>
                  </a:lnTo>
                  <a:lnTo>
                    <a:pt x="1575" y="4838"/>
                  </a:lnTo>
                  <a:lnTo>
                    <a:pt x="1560" y="4853"/>
                  </a:lnTo>
                  <a:lnTo>
                    <a:pt x="1546" y="4868"/>
                  </a:lnTo>
                  <a:lnTo>
                    <a:pt x="1531" y="4882"/>
                  </a:lnTo>
                  <a:lnTo>
                    <a:pt x="1517" y="4897"/>
                  </a:lnTo>
                  <a:lnTo>
                    <a:pt x="1501" y="4910"/>
                  </a:lnTo>
                  <a:lnTo>
                    <a:pt x="1486" y="4924"/>
                  </a:lnTo>
                  <a:lnTo>
                    <a:pt x="1471" y="4937"/>
                  </a:lnTo>
                  <a:lnTo>
                    <a:pt x="1456" y="4949"/>
                  </a:lnTo>
                  <a:lnTo>
                    <a:pt x="1074" y="4385"/>
                  </a:lnTo>
                  <a:lnTo>
                    <a:pt x="1077" y="4384"/>
                  </a:lnTo>
                  <a:lnTo>
                    <a:pt x="1080" y="4383"/>
                  </a:lnTo>
                  <a:lnTo>
                    <a:pt x="1084" y="4382"/>
                  </a:lnTo>
                  <a:lnTo>
                    <a:pt x="1089" y="4381"/>
                  </a:lnTo>
                  <a:lnTo>
                    <a:pt x="1092" y="4379"/>
                  </a:lnTo>
                  <a:lnTo>
                    <a:pt x="1095" y="4376"/>
                  </a:lnTo>
                  <a:lnTo>
                    <a:pt x="1099" y="4374"/>
                  </a:lnTo>
                  <a:lnTo>
                    <a:pt x="1104" y="4373"/>
                  </a:lnTo>
                  <a:lnTo>
                    <a:pt x="1107" y="4370"/>
                  </a:lnTo>
                  <a:lnTo>
                    <a:pt x="1110" y="4368"/>
                  </a:lnTo>
                  <a:lnTo>
                    <a:pt x="1113" y="4365"/>
                  </a:lnTo>
                  <a:lnTo>
                    <a:pt x="1116" y="4362"/>
                  </a:lnTo>
                  <a:lnTo>
                    <a:pt x="1120" y="4359"/>
                  </a:lnTo>
                  <a:lnTo>
                    <a:pt x="1123" y="4357"/>
                  </a:lnTo>
                  <a:lnTo>
                    <a:pt x="1126" y="4354"/>
                  </a:lnTo>
                  <a:lnTo>
                    <a:pt x="1130" y="4352"/>
                  </a:lnTo>
                  <a:lnTo>
                    <a:pt x="1132" y="4349"/>
                  </a:lnTo>
                  <a:lnTo>
                    <a:pt x="1135" y="4345"/>
                  </a:lnTo>
                  <a:lnTo>
                    <a:pt x="1137" y="4342"/>
                  </a:lnTo>
                  <a:lnTo>
                    <a:pt x="1140" y="4340"/>
                  </a:lnTo>
                  <a:lnTo>
                    <a:pt x="1142" y="4337"/>
                  </a:lnTo>
                  <a:lnTo>
                    <a:pt x="1144" y="4335"/>
                  </a:lnTo>
                  <a:lnTo>
                    <a:pt x="1146" y="4332"/>
                  </a:lnTo>
                  <a:lnTo>
                    <a:pt x="1150" y="4331"/>
                  </a:lnTo>
                  <a:lnTo>
                    <a:pt x="1151" y="4328"/>
                  </a:lnTo>
                  <a:lnTo>
                    <a:pt x="1152" y="4327"/>
                  </a:lnTo>
                  <a:lnTo>
                    <a:pt x="1153" y="4325"/>
                  </a:lnTo>
                  <a:lnTo>
                    <a:pt x="1155" y="4325"/>
                  </a:lnTo>
                  <a:lnTo>
                    <a:pt x="1155" y="4323"/>
                  </a:lnTo>
                  <a:lnTo>
                    <a:pt x="1156" y="4323"/>
                  </a:lnTo>
                  <a:lnTo>
                    <a:pt x="1157" y="4323"/>
                  </a:lnTo>
                  <a:close/>
                  <a:moveTo>
                    <a:pt x="951" y="4401"/>
                  </a:moveTo>
                  <a:lnTo>
                    <a:pt x="952" y="4401"/>
                  </a:lnTo>
                  <a:lnTo>
                    <a:pt x="954" y="4402"/>
                  </a:lnTo>
                  <a:lnTo>
                    <a:pt x="955" y="4402"/>
                  </a:lnTo>
                  <a:lnTo>
                    <a:pt x="957" y="4403"/>
                  </a:lnTo>
                  <a:lnTo>
                    <a:pt x="958" y="4403"/>
                  </a:lnTo>
                  <a:lnTo>
                    <a:pt x="960" y="4404"/>
                  </a:lnTo>
                  <a:lnTo>
                    <a:pt x="962" y="4404"/>
                  </a:lnTo>
                  <a:lnTo>
                    <a:pt x="965" y="4405"/>
                  </a:lnTo>
                  <a:lnTo>
                    <a:pt x="967" y="4405"/>
                  </a:lnTo>
                  <a:lnTo>
                    <a:pt x="970" y="4406"/>
                  </a:lnTo>
                  <a:lnTo>
                    <a:pt x="973" y="4407"/>
                  </a:lnTo>
                  <a:lnTo>
                    <a:pt x="977" y="4409"/>
                  </a:lnTo>
                  <a:lnTo>
                    <a:pt x="980" y="4409"/>
                  </a:lnTo>
                  <a:lnTo>
                    <a:pt x="983" y="4409"/>
                  </a:lnTo>
                  <a:lnTo>
                    <a:pt x="986" y="4409"/>
                  </a:lnTo>
                  <a:lnTo>
                    <a:pt x="989" y="4410"/>
                  </a:lnTo>
                  <a:lnTo>
                    <a:pt x="993" y="4409"/>
                  </a:lnTo>
                  <a:lnTo>
                    <a:pt x="997" y="4409"/>
                  </a:lnTo>
                  <a:lnTo>
                    <a:pt x="1001" y="4409"/>
                  </a:lnTo>
                  <a:lnTo>
                    <a:pt x="1006" y="4409"/>
                  </a:lnTo>
                  <a:lnTo>
                    <a:pt x="1010" y="4407"/>
                  </a:lnTo>
                  <a:lnTo>
                    <a:pt x="1015" y="4406"/>
                  </a:lnTo>
                  <a:lnTo>
                    <a:pt x="1019" y="4405"/>
                  </a:lnTo>
                  <a:lnTo>
                    <a:pt x="1025" y="4404"/>
                  </a:lnTo>
                  <a:lnTo>
                    <a:pt x="1030" y="4402"/>
                  </a:lnTo>
                  <a:lnTo>
                    <a:pt x="1035" y="4401"/>
                  </a:lnTo>
                  <a:lnTo>
                    <a:pt x="1041" y="4399"/>
                  </a:lnTo>
                  <a:lnTo>
                    <a:pt x="1047" y="4398"/>
                  </a:lnTo>
                  <a:lnTo>
                    <a:pt x="1419" y="4971"/>
                  </a:lnTo>
                  <a:lnTo>
                    <a:pt x="1403" y="4979"/>
                  </a:lnTo>
                  <a:lnTo>
                    <a:pt x="1387" y="4988"/>
                  </a:lnTo>
                  <a:lnTo>
                    <a:pt x="1371" y="4996"/>
                  </a:lnTo>
                  <a:lnTo>
                    <a:pt x="1355" y="5004"/>
                  </a:lnTo>
                  <a:lnTo>
                    <a:pt x="1339" y="5012"/>
                  </a:lnTo>
                  <a:lnTo>
                    <a:pt x="1323" y="5019"/>
                  </a:lnTo>
                  <a:lnTo>
                    <a:pt x="1307" y="5025"/>
                  </a:lnTo>
                  <a:lnTo>
                    <a:pt x="1291" y="5033"/>
                  </a:lnTo>
                  <a:lnTo>
                    <a:pt x="1274" y="5038"/>
                  </a:lnTo>
                  <a:lnTo>
                    <a:pt x="1256" y="5045"/>
                  </a:lnTo>
                  <a:lnTo>
                    <a:pt x="1239" y="5050"/>
                  </a:lnTo>
                  <a:lnTo>
                    <a:pt x="1223" y="5057"/>
                  </a:lnTo>
                  <a:lnTo>
                    <a:pt x="1206" y="5061"/>
                  </a:lnTo>
                  <a:lnTo>
                    <a:pt x="1189" y="5065"/>
                  </a:lnTo>
                  <a:lnTo>
                    <a:pt x="1172" y="5069"/>
                  </a:lnTo>
                  <a:lnTo>
                    <a:pt x="1155" y="5074"/>
                  </a:lnTo>
                  <a:lnTo>
                    <a:pt x="1137" y="5076"/>
                  </a:lnTo>
                  <a:lnTo>
                    <a:pt x="1119" y="5079"/>
                  </a:lnTo>
                  <a:lnTo>
                    <a:pt x="1100" y="5081"/>
                  </a:lnTo>
                  <a:lnTo>
                    <a:pt x="1082" y="5084"/>
                  </a:lnTo>
                  <a:lnTo>
                    <a:pt x="1063" y="5085"/>
                  </a:lnTo>
                  <a:lnTo>
                    <a:pt x="1045" y="5088"/>
                  </a:lnTo>
                  <a:lnTo>
                    <a:pt x="1026" y="5089"/>
                  </a:lnTo>
                  <a:lnTo>
                    <a:pt x="1007" y="5090"/>
                  </a:lnTo>
                  <a:lnTo>
                    <a:pt x="987" y="5089"/>
                  </a:lnTo>
                  <a:lnTo>
                    <a:pt x="968" y="5089"/>
                  </a:lnTo>
                  <a:lnTo>
                    <a:pt x="948" y="5088"/>
                  </a:lnTo>
                  <a:lnTo>
                    <a:pt x="928" y="5088"/>
                  </a:lnTo>
                  <a:lnTo>
                    <a:pt x="908" y="5085"/>
                  </a:lnTo>
                  <a:lnTo>
                    <a:pt x="888" y="5084"/>
                  </a:lnTo>
                  <a:lnTo>
                    <a:pt x="868" y="5082"/>
                  </a:lnTo>
                  <a:lnTo>
                    <a:pt x="847" y="5081"/>
                  </a:lnTo>
                  <a:lnTo>
                    <a:pt x="951" y="4401"/>
                  </a:lnTo>
                  <a:close/>
                  <a:moveTo>
                    <a:pt x="869" y="4353"/>
                  </a:moveTo>
                  <a:lnTo>
                    <a:pt x="908" y="4385"/>
                  </a:lnTo>
                  <a:lnTo>
                    <a:pt x="807" y="5081"/>
                  </a:lnTo>
                  <a:lnTo>
                    <a:pt x="792" y="5075"/>
                  </a:lnTo>
                  <a:lnTo>
                    <a:pt x="778" y="5069"/>
                  </a:lnTo>
                  <a:lnTo>
                    <a:pt x="763" y="5064"/>
                  </a:lnTo>
                  <a:lnTo>
                    <a:pt x="749" y="5059"/>
                  </a:lnTo>
                  <a:lnTo>
                    <a:pt x="734" y="5052"/>
                  </a:lnTo>
                  <a:lnTo>
                    <a:pt x="720" y="5047"/>
                  </a:lnTo>
                  <a:lnTo>
                    <a:pt x="706" y="5042"/>
                  </a:lnTo>
                  <a:lnTo>
                    <a:pt x="692" y="5036"/>
                  </a:lnTo>
                  <a:lnTo>
                    <a:pt x="677" y="5029"/>
                  </a:lnTo>
                  <a:lnTo>
                    <a:pt x="662" y="5022"/>
                  </a:lnTo>
                  <a:lnTo>
                    <a:pt x="647" y="5015"/>
                  </a:lnTo>
                  <a:lnTo>
                    <a:pt x="634" y="5008"/>
                  </a:lnTo>
                  <a:lnTo>
                    <a:pt x="619" y="5001"/>
                  </a:lnTo>
                  <a:lnTo>
                    <a:pt x="605" y="4993"/>
                  </a:lnTo>
                  <a:lnTo>
                    <a:pt x="590" y="4986"/>
                  </a:lnTo>
                  <a:lnTo>
                    <a:pt x="576" y="4978"/>
                  </a:lnTo>
                  <a:lnTo>
                    <a:pt x="561" y="4969"/>
                  </a:lnTo>
                  <a:lnTo>
                    <a:pt x="547" y="4960"/>
                  </a:lnTo>
                  <a:lnTo>
                    <a:pt x="532" y="4951"/>
                  </a:lnTo>
                  <a:lnTo>
                    <a:pt x="518" y="4942"/>
                  </a:lnTo>
                  <a:lnTo>
                    <a:pt x="503" y="4932"/>
                  </a:lnTo>
                  <a:lnTo>
                    <a:pt x="489" y="4923"/>
                  </a:lnTo>
                  <a:lnTo>
                    <a:pt x="474" y="4912"/>
                  </a:lnTo>
                  <a:lnTo>
                    <a:pt x="462" y="4902"/>
                  </a:lnTo>
                  <a:lnTo>
                    <a:pt x="447" y="4891"/>
                  </a:lnTo>
                  <a:lnTo>
                    <a:pt x="433" y="4879"/>
                  </a:lnTo>
                  <a:lnTo>
                    <a:pt x="419" y="4867"/>
                  </a:lnTo>
                  <a:lnTo>
                    <a:pt x="406" y="4856"/>
                  </a:lnTo>
                  <a:lnTo>
                    <a:pt x="392" y="4843"/>
                  </a:lnTo>
                  <a:lnTo>
                    <a:pt x="378" y="4831"/>
                  </a:lnTo>
                  <a:lnTo>
                    <a:pt x="365" y="4818"/>
                  </a:lnTo>
                  <a:lnTo>
                    <a:pt x="353" y="4805"/>
                  </a:lnTo>
                  <a:lnTo>
                    <a:pt x="354" y="4803"/>
                  </a:lnTo>
                  <a:lnTo>
                    <a:pt x="358" y="4799"/>
                  </a:lnTo>
                  <a:lnTo>
                    <a:pt x="364" y="4792"/>
                  </a:lnTo>
                  <a:lnTo>
                    <a:pt x="375" y="4784"/>
                  </a:lnTo>
                  <a:lnTo>
                    <a:pt x="386" y="4774"/>
                  </a:lnTo>
                  <a:lnTo>
                    <a:pt x="400" y="4762"/>
                  </a:lnTo>
                  <a:lnTo>
                    <a:pt x="416" y="4748"/>
                  </a:lnTo>
                  <a:lnTo>
                    <a:pt x="434" y="4733"/>
                  </a:lnTo>
                  <a:lnTo>
                    <a:pt x="452" y="4716"/>
                  </a:lnTo>
                  <a:lnTo>
                    <a:pt x="472" y="4698"/>
                  </a:lnTo>
                  <a:lnTo>
                    <a:pt x="494" y="4678"/>
                  </a:lnTo>
                  <a:lnTo>
                    <a:pt x="516" y="4660"/>
                  </a:lnTo>
                  <a:lnTo>
                    <a:pt x="538" y="4640"/>
                  </a:lnTo>
                  <a:lnTo>
                    <a:pt x="562" y="4620"/>
                  </a:lnTo>
                  <a:lnTo>
                    <a:pt x="587" y="4599"/>
                  </a:lnTo>
                  <a:lnTo>
                    <a:pt x="611" y="4579"/>
                  </a:lnTo>
                  <a:lnTo>
                    <a:pt x="635" y="4556"/>
                  </a:lnTo>
                  <a:lnTo>
                    <a:pt x="658" y="4536"/>
                  </a:lnTo>
                  <a:lnTo>
                    <a:pt x="682" y="4515"/>
                  </a:lnTo>
                  <a:lnTo>
                    <a:pt x="705" y="4495"/>
                  </a:lnTo>
                  <a:lnTo>
                    <a:pt x="727" y="4475"/>
                  </a:lnTo>
                  <a:lnTo>
                    <a:pt x="748" y="4457"/>
                  </a:lnTo>
                  <a:lnTo>
                    <a:pt x="767" y="4439"/>
                  </a:lnTo>
                  <a:lnTo>
                    <a:pt x="787" y="4422"/>
                  </a:lnTo>
                  <a:lnTo>
                    <a:pt x="805" y="4406"/>
                  </a:lnTo>
                  <a:lnTo>
                    <a:pt x="821" y="4394"/>
                  </a:lnTo>
                  <a:lnTo>
                    <a:pt x="833" y="4381"/>
                  </a:lnTo>
                  <a:lnTo>
                    <a:pt x="846" y="4371"/>
                  </a:lnTo>
                  <a:lnTo>
                    <a:pt x="855" y="4362"/>
                  </a:lnTo>
                  <a:lnTo>
                    <a:pt x="862" y="4357"/>
                  </a:lnTo>
                  <a:lnTo>
                    <a:pt x="866" y="4353"/>
                  </a:lnTo>
                  <a:lnTo>
                    <a:pt x="869" y="4353"/>
                  </a:lnTo>
                  <a:close/>
                  <a:moveTo>
                    <a:pt x="318" y="4754"/>
                  </a:moveTo>
                  <a:lnTo>
                    <a:pt x="833" y="4310"/>
                  </a:lnTo>
                  <a:lnTo>
                    <a:pt x="812" y="4224"/>
                  </a:lnTo>
                  <a:lnTo>
                    <a:pt x="150" y="4291"/>
                  </a:lnTo>
                  <a:lnTo>
                    <a:pt x="150" y="4293"/>
                  </a:lnTo>
                  <a:lnTo>
                    <a:pt x="150" y="4296"/>
                  </a:lnTo>
                  <a:lnTo>
                    <a:pt x="150" y="4301"/>
                  </a:lnTo>
                  <a:lnTo>
                    <a:pt x="150" y="4308"/>
                  </a:lnTo>
                  <a:lnTo>
                    <a:pt x="151" y="4315"/>
                  </a:lnTo>
                  <a:lnTo>
                    <a:pt x="152" y="4325"/>
                  </a:lnTo>
                  <a:lnTo>
                    <a:pt x="154" y="4336"/>
                  </a:lnTo>
                  <a:lnTo>
                    <a:pt x="154" y="4345"/>
                  </a:lnTo>
                  <a:lnTo>
                    <a:pt x="156" y="4358"/>
                  </a:lnTo>
                  <a:lnTo>
                    <a:pt x="158" y="4371"/>
                  </a:lnTo>
                  <a:lnTo>
                    <a:pt x="161" y="4386"/>
                  </a:lnTo>
                  <a:lnTo>
                    <a:pt x="165" y="4400"/>
                  </a:lnTo>
                  <a:lnTo>
                    <a:pt x="168" y="4416"/>
                  </a:lnTo>
                  <a:lnTo>
                    <a:pt x="171" y="4432"/>
                  </a:lnTo>
                  <a:lnTo>
                    <a:pt x="176" y="4450"/>
                  </a:lnTo>
                  <a:lnTo>
                    <a:pt x="179" y="4466"/>
                  </a:lnTo>
                  <a:lnTo>
                    <a:pt x="185" y="4485"/>
                  </a:lnTo>
                  <a:lnTo>
                    <a:pt x="190" y="4503"/>
                  </a:lnTo>
                  <a:lnTo>
                    <a:pt x="197" y="4522"/>
                  </a:lnTo>
                  <a:lnTo>
                    <a:pt x="203" y="4541"/>
                  </a:lnTo>
                  <a:lnTo>
                    <a:pt x="209" y="4561"/>
                  </a:lnTo>
                  <a:lnTo>
                    <a:pt x="217" y="4580"/>
                  </a:lnTo>
                  <a:lnTo>
                    <a:pt x="226" y="4600"/>
                  </a:lnTo>
                  <a:lnTo>
                    <a:pt x="235" y="4620"/>
                  </a:lnTo>
                  <a:lnTo>
                    <a:pt x="245" y="4639"/>
                  </a:lnTo>
                  <a:lnTo>
                    <a:pt x="254" y="4658"/>
                  </a:lnTo>
                  <a:lnTo>
                    <a:pt x="266" y="4678"/>
                  </a:lnTo>
                  <a:lnTo>
                    <a:pt x="278" y="4697"/>
                  </a:lnTo>
                  <a:lnTo>
                    <a:pt x="291" y="4716"/>
                  </a:lnTo>
                  <a:lnTo>
                    <a:pt x="303" y="4735"/>
                  </a:lnTo>
                  <a:lnTo>
                    <a:pt x="318" y="4754"/>
                  </a:lnTo>
                  <a:close/>
                  <a:moveTo>
                    <a:pt x="826" y="4176"/>
                  </a:moveTo>
                  <a:lnTo>
                    <a:pt x="823" y="4176"/>
                  </a:lnTo>
                  <a:lnTo>
                    <a:pt x="817" y="4176"/>
                  </a:lnTo>
                  <a:lnTo>
                    <a:pt x="808" y="4177"/>
                  </a:lnTo>
                  <a:lnTo>
                    <a:pt x="796" y="4178"/>
                  </a:lnTo>
                  <a:lnTo>
                    <a:pt x="780" y="4179"/>
                  </a:lnTo>
                  <a:lnTo>
                    <a:pt x="762" y="4181"/>
                  </a:lnTo>
                  <a:lnTo>
                    <a:pt x="741" y="4184"/>
                  </a:lnTo>
                  <a:lnTo>
                    <a:pt x="719" y="4187"/>
                  </a:lnTo>
                  <a:lnTo>
                    <a:pt x="693" y="4189"/>
                  </a:lnTo>
                  <a:lnTo>
                    <a:pt x="668" y="4191"/>
                  </a:lnTo>
                  <a:lnTo>
                    <a:pt x="639" y="4193"/>
                  </a:lnTo>
                  <a:lnTo>
                    <a:pt x="611" y="4196"/>
                  </a:lnTo>
                  <a:lnTo>
                    <a:pt x="580" y="4200"/>
                  </a:lnTo>
                  <a:lnTo>
                    <a:pt x="549" y="4203"/>
                  </a:lnTo>
                  <a:lnTo>
                    <a:pt x="518" y="4206"/>
                  </a:lnTo>
                  <a:lnTo>
                    <a:pt x="487" y="4209"/>
                  </a:lnTo>
                  <a:lnTo>
                    <a:pt x="455" y="4211"/>
                  </a:lnTo>
                  <a:lnTo>
                    <a:pt x="423" y="4215"/>
                  </a:lnTo>
                  <a:lnTo>
                    <a:pt x="392" y="4218"/>
                  </a:lnTo>
                  <a:lnTo>
                    <a:pt x="362" y="4221"/>
                  </a:lnTo>
                  <a:lnTo>
                    <a:pt x="332" y="4223"/>
                  </a:lnTo>
                  <a:lnTo>
                    <a:pt x="304" y="4226"/>
                  </a:lnTo>
                  <a:lnTo>
                    <a:pt x="279" y="4229"/>
                  </a:lnTo>
                  <a:lnTo>
                    <a:pt x="254" y="4232"/>
                  </a:lnTo>
                  <a:lnTo>
                    <a:pt x="231" y="4233"/>
                  </a:lnTo>
                  <a:lnTo>
                    <a:pt x="210" y="4235"/>
                  </a:lnTo>
                  <a:lnTo>
                    <a:pt x="192" y="4237"/>
                  </a:lnTo>
                  <a:lnTo>
                    <a:pt x="177" y="4239"/>
                  </a:lnTo>
                  <a:lnTo>
                    <a:pt x="165" y="4240"/>
                  </a:lnTo>
                  <a:lnTo>
                    <a:pt x="156" y="4241"/>
                  </a:lnTo>
                  <a:lnTo>
                    <a:pt x="151" y="4241"/>
                  </a:lnTo>
                  <a:lnTo>
                    <a:pt x="150" y="4242"/>
                  </a:lnTo>
                  <a:lnTo>
                    <a:pt x="149" y="4241"/>
                  </a:lnTo>
                  <a:lnTo>
                    <a:pt x="149" y="4239"/>
                  </a:lnTo>
                  <a:lnTo>
                    <a:pt x="149" y="4236"/>
                  </a:lnTo>
                  <a:lnTo>
                    <a:pt x="149" y="4234"/>
                  </a:lnTo>
                  <a:lnTo>
                    <a:pt x="149" y="4230"/>
                  </a:lnTo>
                  <a:lnTo>
                    <a:pt x="149" y="4224"/>
                  </a:lnTo>
                  <a:lnTo>
                    <a:pt x="149" y="4218"/>
                  </a:lnTo>
                  <a:lnTo>
                    <a:pt x="149" y="4213"/>
                  </a:lnTo>
                  <a:lnTo>
                    <a:pt x="149" y="4204"/>
                  </a:lnTo>
                  <a:lnTo>
                    <a:pt x="149" y="4196"/>
                  </a:lnTo>
                  <a:lnTo>
                    <a:pt x="149" y="4188"/>
                  </a:lnTo>
                  <a:lnTo>
                    <a:pt x="150" y="4179"/>
                  </a:lnTo>
                  <a:lnTo>
                    <a:pt x="150" y="4169"/>
                  </a:lnTo>
                  <a:lnTo>
                    <a:pt x="151" y="4159"/>
                  </a:lnTo>
                  <a:lnTo>
                    <a:pt x="152" y="4148"/>
                  </a:lnTo>
                  <a:lnTo>
                    <a:pt x="154" y="4138"/>
                  </a:lnTo>
                  <a:lnTo>
                    <a:pt x="154" y="4125"/>
                  </a:lnTo>
                  <a:lnTo>
                    <a:pt x="155" y="4113"/>
                  </a:lnTo>
                  <a:lnTo>
                    <a:pt x="156" y="4100"/>
                  </a:lnTo>
                  <a:lnTo>
                    <a:pt x="159" y="4087"/>
                  </a:lnTo>
                  <a:lnTo>
                    <a:pt x="160" y="4073"/>
                  </a:lnTo>
                  <a:lnTo>
                    <a:pt x="163" y="4060"/>
                  </a:lnTo>
                  <a:lnTo>
                    <a:pt x="167" y="4046"/>
                  </a:lnTo>
                  <a:lnTo>
                    <a:pt x="170" y="4034"/>
                  </a:lnTo>
                  <a:lnTo>
                    <a:pt x="173" y="4019"/>
                  </a:lnTo>
                  <a:lnTo>
                    <a:pt x="176" y="4005"/>
                  </a:lnTo>
                  <a:lnTo>
                    <a:pt x="179" y="3991"/>
                  </a:lnTo>
                  <a:lnTo>
                    <a:pt x="185" y="3977"/>
                  </a:lnTo>
                  <a:lnTo>
                    <a:pt x="189" y="3962"/>
                  </a:lnTo>
                  <a:lnTo>
                    <a:pt x="194" y="3949"/>
                  </a:lnTo>
                  <a:lnTo>
                    <a:pt x="200" y="3934"/>
                  </a:lnTo>
                  <a:lnTo>
                    <a:pt x="206" y="3921"/>
                  </a:lnTo>
                  <a:lnTo>
                    <a:pt x="207" y="3921"/>
                  </a:lnTo>
                  <a:lnTo>
                    <a:pt x="213" y="3923"/>
                  </a:lnTo>
                  <a:lnTo>
                    <a:pt x="221" y="3925"/>
                  </a:lnTo>
                  <a:lnTo>
                    <a:pt x="233" y="3930"/>
                  </a:lnTo>
                  <a:lnTo>
                    <a:pt x="247" y="3933"/>
                  </a:lnTo>
                  <a:lnTo>
                    <a:pt x="264" y="3939"/>
                  </a:lnTo>
                  <a:lnTo>
                    <a:pt x="283" y="3946"/>
                  </a:lnTo>
                  <a:lnTo>
                    <a:pt x="306" y="3953"/>
                  </a:lnTo>
                  <a:lnTo>
                    <a:pt x="328" y="3960"/>
                  </a:lnTo>
                  <a:lnTo>
                    <a:pt x="354" y="3968"/>
                  </a:lnTo>
                  <a:lnTo>
                    <a:pt x="379" y="3977"/>
                  </a:lnTo>
                  <a:lnTo>
                    <a:pt x="408" y="3986"/>
                  </a:lnTo>
                  <a:lnTo>
                    <a:pt x="437" y="3996"/>
                  </a:lnTo>
                  <a:lnTo>
                    <a:pt x="467" y="4006"/>
                  </a:lnTo>
                  <a:lnTo>
                    <a:pt x="497" y="4015"/>
                  </a:lnTo>
                  <a:lnTo>
                    <a:pt x="528" y="4025"/>
                  </a:lnTo>
                  <a:lnTo>
                    <a:pt x="557" y="4034"/>
                  </a:lnTo>
                  <a:lnTo>
                    <a:pt x="587" y="4043"/>
                  </a:lnTo>
                  <a:lnTo>
                    <a:pt x="615" y="4053"/>
                  </a:lnTo>
                  <a:lnTo>
                    <a:pt x="645" y="4063"/>
                  </a:lnTo>
                  <a:lnTo>
                    <a:pt x="672" y="4071"/>
                  </a:lnTo>
                  <a:lnTo>
                    <a:pt x="699" y="4080"/>
                  </a:lnTo>
                  <a:lnTo>
                    <a:pt x="723" y="4087"/>
                  </a:lnTo>
                  <a:lnTo>
                    <a:pt x="748" y="4096"/>
                  </a:lnTo>
                  <a:lnTo>
                    <a:pt x="769" y="4102"/>
                  </a:lnTo>
                  <a:lnTo>
                    <a:pt x="788" y="4109"/>
                  </a:lnTo>
                  <a:lnTo>
                    <a:pt x="806" y="4113"/>
                  </a:lnTo>
                  <a:lnTo>
                    <a:pt x="821" y="4118"/>
                  </a:lnTo>
                  <a:lnTo>
                    <a:pt x="832" y="4121"/>
                  </a:lnTo>
                  <a:lnTo>
                    <a:pt x="841" y="4125"/>
                  </a:lnTo>
                  <a:lnTo>
                    <a:pt x="846" y="4127"/>
                  </a:lnTo>
                  <a:lnTo>
                    <a:pt x="849" y="4128"/>
                  </a:lnTo>
                  <a:lnTo>
                    <a:pt x="848" y="4128"/>
                  </a:lnTo>
                  <a:lnTo>
                    <a:pt x="847" y="4128"/>
                  </a:lnTo>
                  <a:lnTo>
                    <a:pt x="846" y="4128"/>
                  </a:lnTo>
                  <a:lnTo>
                    <a:pt x="845" y="4129"/>
                  </a:lnTo>
                  <a:lnTo>
                    <a:pt x="844" y="4130"/>
                  </a:lnTo>
                  <a:lnTo>
                    <a:pt x="844" y="4132"/>
                  </a:lnTo>
                  <a:lnTo>
                    <a:pt x="842" y="4132"/>
                  </a:lnTo>
                  <a:lnTo>
                    <a:pt x="842" y="4134"/>
                  </a:lnTo>
                  <a:lnTo>
                    <a:pt x="840" y="4135"/>
                  </a:lnTo>
                  <a:lnTo>
                    <a:pt x="840" y="4138"/>
                  </a:lnTo>
                  <a:lnTo>
                    <a:pt x="838" y="4139"/>
                  </a:lnTo>
                  <a:lnTo>
                    <a:pt x="838" y="4141"/>
                  </a:lnTo>
                  <a:lnTo>
                    <a:pt x="835" y="4142"/>
                  </a:lnTo>
                  <a:lnTo>
                    <a:pt x="835" y="4145"/>
                  </a:lnTo>
                  <a:lnTo>
                    <a:pt x="833" y="4146"/>
                  </a:lnTo>
                  <a:lnTo>
                    <a:pt x="832" y="4148"/>
                  </a:lnTo>
                  <a:lnTo>
                    <a:pt x="831" y="4150"/>
                  </a:lnTo>
                  <a:lnTo>
                    <a:pt x="830" y="4153"/>
                  </a:lnTo>
                  <a:lnTo>
                    <a:pt x="829" y="4154"/>
                  </a:lnTo>
                  <a:lnTo>
                    <a:pt x="828" y="4157"/>
                  </a:lnTo>
                  <a:lnTo>
                    <a:pt x="827" y="4158"/>
                  </a:lnTo>
                  <a:lnTo>
                    <a:pt x="827" y="4161"/>
                  </a:lnTo>
                  <a:lnTo>
                    <a:pt x="826" y="4162"/>
                  </a:lnTo>
                  <a:lnTo>
                    <a:pt x="826" y="4164"/>
                  </a:lnTo>
                  <a:lnTo>
                    <a:pt x="825" y="4166"/>
                  </a:lnTo>
                  <a:lnTo>
                    <a:pt x="825" y="4169"/>
                  </a:lnTo>
                  <a:lnTo>
                    <a:pt x="825" y="4170"/>
                  </a:lnTo>
                  <a:lnTo>
                    <a:pt x="825" y="4172"/>
                  </a:lnTo>
                  <a:lnTo>
                    <a:pt x="825" y="4174"/>
                  </a:lnTo>
                  <a:lnTo>
                    <a:pt x="826" y="4176"/>
                  </a:lnTo>
                  <a:close/>
                  <a:moveTo>
                    <a:pt x="230" y="3857"/>
                  </a:moveTo>
                  <a:lnTo>
                    <a:pt x="240" y="3829"/>
                  </a:lnTo>
                  <a:lnTo>
                    <a:pt x="253" y="3803"/>
                  </a:lnTo>
                  <a:lnTo>
                    <a:pt x="266" y="3778"/>
                  </a:lnTo>
                  <a:lnTo>
                    <a:pt x="282" y="3754"/>
                  </a:lnTo>
                  <a:lnTo>
                    <a:pt x="297" y="3729"/>
                  </a:lnTo>
                  <a:lnTo>
                    <a:pt x="314" y="3707"/>
                  </a:lnTo>
                  <a:lnTo>
                    <a:pt x="332" y="3684"/>
                  </a:lnTo>
                  <a:lnTo>
                    <a:pt x="352" y="3664"/>
                  </a:lnTo>
                  <a:lnTo>
                    <a:pt x="370" y="3642"/>
                  </a:lnTo>
                  <a:lnTo>
                    <a:pt x="390" y="3622"/>
                  </a:lnTo>
                  <a:lnTo>
                    <a:pt x="410" y="3602"/>
                  </a:lnTo>
                  <a:lnTo>
                    <a:pt x="432" y="3584"/>
                  </a:lnTo>
                  <a:lnTo>
                    <a:pt x="453" y="3566"/>
                  </a:lnTo>
                  <a:lnTo>
                    <a:pt x="475" y="3548"/>
                  </a:lnTo>
                  <a:lnTo>
                    <a:pt x="498" y="3532"/>
                  </a:lnTo>
                  <a:lnTo>
                    <a:pt x="521" y="3517"/>
                  </a:lnTo>
                  <a:lnTo>
                    <a:pt x="544" y="3501"/>
                  </a:lnTo>
                  <a:lnTo>
                    <a:pt x="566" y="3487"/>
                  </a:lnTo>
                  <a:lnTo>
                    <a:pt x="590" y="3473"/>
                  </a:lnTo>
                  <a:lnTo>
                    <a:pt x="614" y="3462"/>
                  </a:lnTo>
                  <a:lnTo>
                    <a:pt x="637" y="3449"/>
                  </a:lnTo>
                  <a:lnTo>
                    <a:pt x="660" y="3439"/>
                  </a:lnTo>
                  <a:lnTo>
                    <a:pt x="684" y="3428"/>
                  </a:lnTo>
                  <a:lnTo>
                    <a:pt x="707" y="3420"/>
                  </a:lnTo>
                  <a:lnTo>
                    <a:pt x="729" y="3410"/>
                  </a:lnTo>
                  <a:lnTo>
                    <a:pt x="751" y="3404"/>
                  </a:lnTo>
                  <a:lnTo>
                    <a:pt x="772" y="3396"/>
                  </a:lnTo>
                  <a:lnTo>
                    <a:pt x="795" y="3392"/>
                  </a:lnTo>
                  <a:lnTo>
                    <a:pt x="815" y="3387"/>
                  </a:lnTo>
                  <a:lnTo>
                    <a:pt x="837" y="3383"/>
                  </a:lnTo>
                  <a:lnTo>
                    <a:pt x="856" y="3380"/>
                  </a:lnTo>
                  <a:lnTo>
                    <a:pt x="876" y="3380"/>
                  </a:lnTo>
                  <a:lnTo>
                    <a:pt x="949" y="4053"/>
                  </a:lnTo>
                  <a:lnTo>
                    <a:pt x="942" y="4053"/>
                  </a:lnTo>
                  <a:lnTo>
                    <a:pt x="938" y="4055"/>
                  </a:lnTo>
                  <a:lnTo>
                    <a:pt x="933" y="4056"/>
                  </a:lnTo>
                  <a:lnTo>
                    <a:pt x="928" y="4058"/>
                  </a:lnTo>
                  <a:lnTo>
                    <a:pt x="924" y="4059"/>
                  </a:lnTo>
                  <a:lnTo>
                    <a:pt x="920" y="4061"/>
                  </a:lnTo>
                  <a:lnTo>
                    <a:pt x="916" y="4064"/>
                  </a:lnTo>
                  <a:lnTo>
                    <a:pt x="912" y="4067"/>
                  </a:lnTo>
                  <a:lnTo>
                    <a:pt x="908" y="4068"/>
                  </a:lnTo>
                  <a:lnTo>
                    <a:pt x="904" y="4070"/>
                  </a:lnTo>
                  <a:lnTo>
                    <a:pt x="901" y="4072"/>
                  </a:lnTo>
                  <a:lnTo>
                    <a:pt x="897" y="4075"/>
                  </a:lnTo>
                  <a:lnTo>
                    <a:pt x="894" y="4078"/>
                  </a:lnTo>
                  <a:lnTo>
                    <a:pt x="891" y="4080"/>
                  </a:lnTo>
                  <a:lnTo>
                    <a:pt x="888" y="4082"/>
                  </a:lnTo>
                  <a:lnTo>
                    <a:pt x="886" y="4085"/>
                  </a:lnTo>
                  <a:lnTo>
                    <a:pt x="882" y="4086"/>
                  </a:lnTo>
                  <a:lnTo>
                    <a:pt x="879" y="4089"/>
                  </a:lnTo>
                  <a:lnTo>
                    <a:pt x="877" y="4090"/>
                  </a:lnTo>
                  <a:lnTo>
                    <a:pt x="875" y="4094"/>
                  </a:lnTo>
                  <a:lnTo>
                    <a:pt x="872" y="4095"/>
                  </a:lnTo>
                  <a:lnTo>
                    <a:pt x="871" y="4097"/>
                  </a:lnTo>
                  <a:lnTo>
                    <a:pt x="869" y="4099"/>
                  </a:lnTo>
                  <a:lnTo>
                    <a:pt x="869" y="4101"/>
                  </a:lnTo>
                  <a:lnTo>
                    <a:pt x="866" y="4102"/>
                  </a:lnTo>
                  <a:lnTo>
                    <a:pt x="865" y="4103"/>
                  </a:lnTo>
                  <a:lnTo>
                    <a:pt x="864" y="4104"/>
                  </a:lnTo>
                  <a:lnTo>
                    <a:pt x="864" y="4106"/>
                  </a:lnTo>
                  <a:lnTo>
                    <a:pt x="863" y="4108"/>
                  </a:lnTo>
                  <a:lnTo>
                    <a:pt x="863" y="4109"/>
                  </a:lnTo>
                  <a:lnTo>
                    <a:pt x="230" y="3857"/>
                  </a:lnTo>
                  <a:close/>
                  <a:moveTo>
                    <a:pt x="1175" y="4184"/>
                  </a:moveTo>
                  <a:lnTo>
                    <a:pt x="1176" y="4183"/>
                  </a:lnTo>
                  <a:lnTo>
                    <a:pt x="1182" y="4180"/>
                  </a:lnTo>
                  <a:lnTo>
                    <a:pt x="1189" y="4176"/>
                  </a:lnTo>
                  <a:lnTo>
                    <a:pt x="1201" y="4172"/>
                  </a:lnTo>
                  <a:lnTo>
                    <a:pt x="1214" y="4165"/>
                  </a:lnTo>
                  <a:lnTo>
                    <a:pt x="1230" y="4160"/>
                  </a:lnTo>
                  <a:lnTo>
                    <a:pt x="1248" y="4153"/>
                  </a:lnTo>
                  <a:lnTo>
                    <a:pt x="1268" y="4145"/>
                  </a:lnTo>
                  <a:lnTo>
                    <a:pt x="1290" y="4135"/>
                  </a:lnTo>
                  <a:lnTo>
                    <a:pt x="1313" y="4126"/>
                  </a:lnTo>
                  <a:lnTo>
                    <a:pt x="1338" y="4116"/>
                  </a:lnTo>
                  <a:lnTo>
                    <a:pt x="1364" y="4106"/>
                  </a:lnTo>
                  <a:lnTo>
                    <a:pt x="1390" y="4095"/>
                  </a:lnTo>
                  <a:lnTo>
                    <a:pt x="1418" y="4084"/>
                  </a:lnTo>
                  <a:lnTo>
                    <a:pt x="1447" y="4073"/>
                  </a:lnTo>
                  <a:lnTo>
                    <a:pt x="1475" y="4063"/>
                  </a:lnTo>
                  <a:lnTo>
                    <a:pt x="1503" y="4051"/>
                  </a:lnTo>
                  <a:lnTo>
                    <a:pt x="1531" y="4040"/>
                  </a:lnTo>
                  <a:lnTo>
                    <a:pt x="1558" y="4028"/>
                  </a:lnTo>
                  <a:lnTo>
                    <a:pt x="1584" y="4018"/>
                  </a:lnTo>
                  <a:lnTo>
                    <a:pt x="1609" y="4007"/>
                  </a:lnTo>
                  <a:lnTo>
                    <a:pt x="1635" y="3997"/>
                  </a:lnTo>
                  <a:lnTo>
                    <a:pt x="1658" y="3988"/>
                  </a:lnTo>
                  <a:lnTo>
                    <a:pt x="1682" y="3980"/>
                  </a:lnTo>
                  <a:lnTo>
                    <a:pt x="1701" y="3970"/>
                  </a:lnTo>
                  <a:lnTo>
                    <a:pt x="1719" y="3964"/>
                  </a:lnTo>
                  <a:lnTo>
                    <a:pt x="1735" y="3958"/>
                  </a:lnTo>
                  <a:lnTo>
                    <a:pt x="1749" y="3953"/>
                  </a:lnTo>
                  <a:lnTo>
                    <a:pt x="1760" y="3949"/>
                  </a:lnTo>
                  <a:lnTo>
                    <a:pt x="1768" y="3946"/>
                  </a:lnTo>
                  <a:lnTo>
                    <a:pt x="1774" y="3945"/>
                  </a:lnTo>
                  <a:lnTo>
                    <a:pt x="1776" y="3946"/>
                  </a:lnTo>
                  <a:lnTo>
                    <a:pt x="1778" y="3957"/>
                  </a:lnTo>
                  <a:lnTo>
                    <a:pt x="1780" y="3969"/>
                  </a:lnTo>
                  <a:lnTo>
                    <a:pt x="1782" y="3982"/>
                  </a:lnTo>
                  <a:lnTo>
                    <a:pt x="1785" y="3995"/>
                  </a:lnTo>
                  <a:lnTo>
                    <a:pt x="1787" y="4008"/>
                  </a:lnTo>
                  <a:lnTo>
                    <a:pt x="1790" y="4021"/>
                  </a:lnTo>
                  <a:lnTo>
                    <a:pt x="1792" y="4035"/>
                  </a:lnTo>
                  <a:lnTo>
                    <a:pt x="1795" y="4050"/>
                  </a:lnTo>
                  <a:lnTo>
                    <a:pt x="1796" y="4063"/>
                  </a:lnTo>
                  <a:lnTo>
                    <a:pt x="1798" y="4078"/>
                  </a:lnTo>
                  <a:lnTo>
                    <a:pt x="1800" y="4091"/>
                  </a:lnTo>
                  <a:lnTo>
                    <a:pt x="1802" y="4106"/>
                  </a:lnTo>
                  <a:lnTo>
                    <a:pt x="1803" y="4120"/>
                  </a:lnTo>
                  <a:lnTo>
                    <a:pt x="1806" y="4135"/>
                  </a:lnTo>
                  <a:lnTo>
                    <a:pt x="1807" y="4149"/>
                  </a:lnTo>
                  <a:lnTo>
                    <a:pt x="1809" y="4164"/>
                  </a:lnTo>
                  <a:lnTo>
                    <a:pt x="1809" y="4177"/>
                  </a:lnTo>
                  <a:lnTo>
                    <a:pt x="1810" y="4191"/>
                  </a:lnTo>
                  <a:lnTo>
                    <a:pt x="1811" y="4204"/>
                  </a:lnTo>
                  <a:lnTo>
                    <a:pt x="1812" y="4218"/>
                  </a:lnTo>
                  <a:lnTo>
                    <a:pt x="1812" y="4230"/>
                  </a:lnTo>
                  <a:lnTo>
                    <a:pt x="1813" y="4242"/>
                  </a:lnTo>
                  <a:lnTo>
                    <a:pt x="1813" y="4254"/>
                  </a:lnTo>
                  <a:lnTo>
                    <a:pt x="1814" y="4267"/>
                  </a:lnTo>
                  <a:lnTo>
                    <a:pt x="1813" y="4278"/>
                  </a:lnTo>
                  <a:lnTo>
                    <a:pt x="1813" y="4289"/>
                  </a:lnTo>
                  <a:lnTo>
                    <a:pt x="1813" y="4298"/>
                  </a:lnTo>
                  <a:lnTo>
                    <a:pt x="1813" y="4309"/>
                  </a:lnTo>
                  <a:lnTo>
                    <a:pt x="1812" y="4317"/>
                  </a:lnTo>
                  <a:lnTo>
                    <a:pt x="1812" y="4326"/>
                  </a:lnTo>
                  <a:lnTo>
                    <a:pt x="1811" y="4334"/>
                  </a:lnTo>
                  <a:lnTo>
                    <a:pt x="1811" y="4342"/>
                  </a:lnTo>
                  <a:lnTo>
                    <a:pt x="1170" y="4269"/>
                  </a:lnTo>
                  <a:lnTo>
                    <a:pt x="1170" y="4268"/>
                  </a:lnTo>
                  <a:lnTo>
                    <a:pt x="1170" y="4267"/>
                  </a:lnTo>
                  <a:lnTo>
                    <a:pt x="1170" y="4265"/>
                  </a:lnTo>
                  <a:lnTo>
                    <a:pt x="1170" y="4264"/>
                  </a:lnTo>
                  <a:lnTo>
                    <a:pt x="1170" y="4263"/>
                  </a:lnTo>
                  <a:lnTo>
                    <a:pt x="1171" y="4262"/>
                  </a:lnTo>
                  <a:lnTo>
                    <a:pt x="1171" y="4260"/>
                  </a:lnTo>
                  <a:lnTo>
                    <a:pt x="1172" y="4257"/>
                  </a:lnTo>
                  <a:lnTo>
                    <a:pt x="1172" y="4255"/>
                  </a:lnTo>
                  <a:lnTo>
                    <a:pt x="1173" y="4253"/>
                  </a:lnTo>
                  <a:lnTo>
                    <a:pt x="1173" y="4250"/>
                  </a:lnTo>
                  <a:lnTo>
                    <a:pt x="1174" y="4248"/>
                  </a:lnTo>
                  <a:lnTo>
                    <a:pt x="1175" y="4246"/>
                  </a:lnTo>
                  <a:lnTo>
                    <a:pt x="1176" y="4244"/>
                  </a:lnTo>
                  <a:lnTo>
                    <a:pt x="1176" y="4239"/>
                  </a:lnTo>
                  <a:lnTo>
                    <a:pt x="1176" y="4236"/>
                  </a:lnTo>
                  <a:lnTo>
                    <a:pt x="1176" y="4233"/>
                  </a:lnTo>
                  <a:lnTo>
                    <a:pt x="1177" y="4230"/>
                  </a:lnTo>
                  <a:lnTo>
                    <a:pt x="1177" y="4225"/>
                  </a:lnTo>
                  <a:lnTo>
                    <a:pt x="1177" y="4222"/>
                  </a:lnTo>
                  <a:lnTo>
                    <a:pt x="1177" y="4219"/>
                  </a:lnTo>
                  <a:lnTo>
                    <a:pt x="1178" y="4216"/>
                  </a:lnTo>
                  <a:lnTo>
                    <a:pt x="1177" y="4211"/>
                  </a:lnTo>
                  <a:lnTo>
                    <a:pt x="1177" y="4207"/>
                  </a:lnTo>
                  <a:lnTo>
                    <a:pt x="1177" y="4203"/>
                  </a:lnTo>
                  <a:lnTo>
                    <a:pt x="1177" y="4200"/>
                  </a:lnTo>
                  <a:lnTo>
                    <a:pt x="1176" y="4195"/>
                  </a:lnTo>
                  <a:lnTo>
                    <a:pt x="1176" y="4191"/>
                  </a:lnTo>
                  <a:lnTo>
                    <a:pt x="1175" y="4187"/>
                  </a:lnTo>
                  <a:lnTo>
                    <a:pt x="1175" y="4184"/>
                  </a:lnTo>
                  <a:close/>
                  <a:moveTo>
                    <a:pt x="1130" y="4101"/>
                  </a:moveTo>
                  <a:lnTo>
                    <a:pt x="1130" y="4099"/>
                  </a:lnTo>
                  <a:lnTo>
                    <a:pt x="1134" y="4095"/>
                  </a:lnTo>
                  <a:lnTo>
                    <a:pt x="1138" y="4087"/>
                  </a:lnTo>
                  <a:lnTo>
                    <a:pt x="1145" y="4078"/>
                  </a:lnTo>
                  <a:lnTo>
                    <a:pt x="1153" y="4065"/>
                  </a:lnTo>
                  <a:lnTo>
                    <a:pt x="1163" y="4051"/>
                  </a:lnTo>
                  <a:lnTo>
                    <a:pt x="1174" y="4035"/>
                  </a:lnTo>
                  <a:lnTo>
                    <a:pt x="1188" y="4018"/>
                  </a:lnTo>
                  <a:lnTo>
                    <a:pt x="1201" y="3997"/>
                  </a:lnTo>
                  <a:lnTo>
                    <a:pt x="1216" y="3976"/>
                  </a:lnTo>
                  <a:lnTo>
                    <a:pt x="1232" y="3953"/>
                  </a:lnTo>
                  <a:lnTo>
                    <a:pt x="1249" y="3932"/>
                  </a:lnTo>
                  <a:lnTo>
                    <a:pt x="1265" y="3907"/>
                  </a:lnTo>
                  <a:lnTo>
                    <a:pt x="1283" y="3884"/>
                  </a:lnTo>
                  <a:lnTo>
                    <a:pt x="1300" y="3859"/>
                  </a:lnTo>
                  <a:lnTo>
                    <a:pt x="1319" y="3834"/>
                  </a:lnTo>
                  <a:lnTo>
                    <a:pt x="1337" y="3809"/>
                  </a:lnTo>
                  <a:lnTo>
                    <a:pt x="1355" y="3784"/>
                  </a:lnTo>
                  <a:lnTo>
                    <a:pt x="1372" y="3759"/>
                  </a:lnTo>
                  <a:lnTo>
                    <a:pt x="1390" y="3737"/>
                  </a:lnTo>
                  <a:lnTo>
                    <a:pt x="1407" y="3713"/>
                  </a:lnTo>
                  <a:lnTo>
                    <a:pt x="1424" y="3692"/>
                  </a:lnTo>
                  <a:lnTo>
                    <a:pt x="1439" y="3671"/>
                  </a:lnTo>
                  <a:lnTo>
                    <a:pt x="1455" y="3652"/>
                  </a:lnTo>
                  <a:lnTo>
                    <a:pt x="1468" y="3634"/>
                  </a:lnTo>
                  <a:lnTo>
                    <a:pt x="1481" y="3618"/>
                  </a:lnTo>
                  <a:lnTo>
                    <a:pt x="1493" y="3604"/>
                  </a:lnTo>
                  <a:lnTo>
                    <a:pt x="1503" y="3593"/>
                  </a:lnTo>
                  <a:lnTo>
                    <a:pt x="1512" y="3584"/>
                  </a:lnTo>
                  <a:lnTo>
                    <a:pt x="1518" y="3577"/>
                  </a:lnTo>
                  <a:lnTo>
                    <a:pt x="1524" y="3573"/>
                  </a:lnTo>
                  <a:lnTo>
                    <a:pt x="1528" y="3573"/>
                  </a:lnTo>
                  <a:lnTo>
                    <a:pt x="1534" y="3578"/>
                  </a:lnTo>
                  <a:lnTo>
                    <a:pt x="1541" y="3586"/>
                  </a:lnTo>
                  <a:lnTo>
                    <a:pt x="1548" y="3592"/>
                  </a:lnTo>
                  <a:lnTo>
                    <a:pt x="1556" y="3602"/>
                  </a:lnTo>
                  <a:lnTo>
                    <a:pt x="1563" y="3611"/>
                  </a:lnTo>
                  <a:lnTo>
                    <a:pt x="1572" y="3620"/>
                  </a:lnTo>
                  <a:lnTo>
                    <a:pt x="1580" y="3630"/>
                  </a:lnTo>
                  <a:lnTo>
                    <a:pt x="1590" y="3642"/>
                  </a:lnTo>
                  <a:lnTo>
                    <a:pt x="1598" y="3651"/>
                  </a:lnTo>
                  <a:lnTo>
                    <a:pt x="1607" y="3663"/>
                  </a:lnTo>
                  <a:lnTo>
                    <a:pt x="1615" y="3674"/>
                  </a:lnTo>
                  <a:lnTo>
                    <a:pt x="1625" y="3686"/>
                  </a:lnTo>
                  <a:lnTo>
                    <a:pt x="1634" y="3697"/>
                  </a:lnTo>
                  <a:lnTo>
                    <a:pt x="1643" y="3709"/>
                  </a:lnTo>
                  <a:lnTo>
                    <a:pt x="1652" y="3721"/>
                  </a:lnTo>
                  <a:lnTo>
                    <a:pt x="1661" y="3734"/>
                  </a:lnTo>
                  <a:lnTo>
                    <a:pt x="1669" y="3744"/>
                  </a:lnTo>
                  <a:lnTo>
                    <a:pt x="1677" y="3756"/>
                  </a:lnTo>
                  <a:lnTo>
                    <a:pt x="1685" y="3768"/>
                  </a:lnTo>
                  <a:lnTo>
                    <a:pt x="1693" y="3780"/>
                  </a:lnTo>
                  <a:lnTo>
                    <a:pt x="1700" y="3790"/>
                  </a:lnTo>
                  <a:lnTo>
                    <a:pt x="1707" y="3801"/>
                  </a:lnTo>
                  <a:lnTo>
                    <a:pt x="1714" y="3812"/>
                  </a:lnTo>
                  <a:lnTo>
                    <a:pt x="1721" y="3823"/>
                  </a:lnTo>
                  <a:lnTo>
                    <a:pt x="1727" y="3831"/>
                  </a:lnTo>
                  <a:lnTo>
                    <a:pt x="1732" y="3841"/>
                  </a:lnTo>
                  <a:lnTo>
                    <a:pt x="1736" y="3849"/>
                  </a:lnTo>
                  <a:lnTo>
                    <a:pt x="1741" y="3858"/>
                  </a:lnTo>
                  <a:lnTo>
                    <a:pt x="1745" y="3864"/>
                  </a:lnTo>
                  <a:lnTo>
                    <a:pt x="1748" y="3872"/>
                  </a:lnTo>
                  <a:lnTo>
                    <a:pt x="1750" y="3877"/>
                  </a:lnTo>
                  <a:lnTo>
                    <a:pt x="1752" y="3884"/>
                  </a:lnTo>
                  <a:lnTo>
                    <a:pt x="1743" y="3887"/>
                  </a:lnTo>
                  <a:lnTo>
                    <a:pt x="1732" y="3891"/>
                  </a:lnTo>
                  <a:lnTo>
                    <a:pt x="1719" y="3897"/>
                  </a:lnTo>
                  <a:lnTo>
                    <a:pt x="1704" y="3904"/>
                  </a:lnTo>
                  <a:lnTo>
                    <a:pt x="1687" y="3910"/>
                  </a:lnTo>
                  <a:lnTo>
                    <a:pt x="1669" y="3919"/>
                  </a:lnTo>
                  <a:lnTo>
                    <a:pt x="1649" y="3929"/>
                  </a:lnTo>
                  <a:lnTo>
                    <a:pt x="1627" y="3938"/>
                  </a:lnTo>
                  <a:lnTo>
                    <a:pt x="1604" y="3948"/>
                  </a:lnTo>
                  <a:lnTo>
                    <a:pt x="1580" y="3958"/>
                  </a:lnTo>
                  <a:lnTo>
                    <a:pt x="1556" y="3968"/>
                  </a:lnTo>
                  <a:lnTo>
                    <a:pt x="1531" y="3980"/>
                  </a:lnTo>
                  <a:lnTo>
                    <a:pt x="1504" y="3990"/>
                  </a:lnTo>
                  <a:lnTo>
                    <a:pt x="1479" y="4001"/>
                  </a:lnTo>
                  <a:lnTo>
                    <a:pt x="1453" y="4013"/>
                  </a:lnTo>
                  <a:lnTo>
                    <a:pt x="1427" y="4025"/>
                  </a:lnTo>
                  <a:lnTo>
                    <a:pt x="1401" y="4036"/>
                  </a:lnTo>
                  <a:lnTo>
                    <a:pt x="1375" y="4046"/>
                  </a:lnTo>
                  <a:lnTo>
                    <a:pt x="1349" y="4057"/>
                  </a:lnTo>
                  <a:lnTo>
                    <a:pt x="1326" y="4068"/>
                  </a:lnTo>
                  <a:lnTo>
                    <a:pt x="1302" y="4078"/>
                  </a:lnTo>
                  <a:lnTo>
                    <a:pt x="1280" y="4087"/>
                  </a:lnTo>
                  <a:lnTo>
                    <a:pt x="1259" y="4096"/>
                  </a:lnTo>
                  <a:lnTo>
                    <a:pt x="1240" y="4105"/>
                  </a:lnTo>
                  <a:lnTo>
                    <a:pt x="1222" y="4112"/>
                  </a:lnTo>
                  <a:lnTo>
                    <a:pt x="1206" y="4119"/>
                  </a:lnTo>
                  <a:lnTo>
                    <a:pt x="1192" y="4125"/>
                  </a:lnTo>
                  <a:lnTo>
                    <a:pt x="1181" y="4131"/>
                  </a:lnTo>
                  <a:lnTo>
                    <a:pt x="1171" y="4134"/>
                  </a:lnTo>
                  <a:lnTo>
                    <a:pt x="1165" y="4138"/>
                  </a:lnTo>
                  <a:lnTo>
                    <a:pt x="1160" y="4140"/>
                  </a:lnTo>
                  <a:lnTo>
                    <a:pt x="1159" y="4141"/>
                  </a:lnTo>
                  <a:lnTo>
                    <a:pt x="1130" y="410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sp>
        <p:nvSpPr>
          <p:cNvPr id="41" name="角丸四角形 261"/>
          <p:cNvSpPr>
            <a:spLocks noChangeArrowheads="1"/>
          </p:cNvSpPr>
          <p:nvPr/>
        </p:nvSpPr>
        <p:spPr bwMode="auto">
          <a:xfrm>
            <a:off x="791580" y="4670425"/>
            <a:ext cx="7020780" cy="2041651"/>
          </a:xfrm>
          <a:prstGeom prst="roundRect">
            <a:avLst>
              <a:gd name="adj" fmla="val 8964"/>
            </a:avLst>
          </a:prstGeom>
          <a:gradFill rotWithShape="1">
            <a:gsLst>
              <a:gs pos="0">
                <a:schemeClr val="bg1"/>
              </a:gs>
              <a:gs pos="100000">
                <a:srgbClr val="B2B2B2"/>
              </a:gs>
            </a:gsLst>
            <a:path path="shape">
              <a:fillToRect l="50000" t="50000" r="50000" b="50000"/>
            </a:path>
          </a:gradFill>
          <a:ln w="38100" algn="ctr">
            <a:solidFill>
              <a:schemeClr val="accent1"/>
            </a:solidFill>
            <a:round/>
            <a:headEnd/>
            <a:tailEnd/>
          </a:ln>
          <a:effectLst>
            <a:outerShdw dist="20000" dir="5400000" rotWithShape="0">
              <a:srgbClr val="000000">
                <a:alpha val="37999"/>
              </a:srgbClr>
            </a:outerShdw>
          </a:effectLst>
        </p:spPr>
        <p:txBody>
          <a:bodyPr anchor="ct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a:spcBef>
                <a:spcPct val="0"/>
              </a:spcBef>
              <a:buFontTx/>
              <a:buNone/>
            </a:pPr>
            <a:endParaRPr kumimoji="0" lang="ja-JP" altLang="ja-JP" sz="2400" dirty="0">
              <a:latin typeface="AR P丸ゴシック体E" panose="020F0900000000000000" pitchFamily="50" charset="-128"/>
              <a:ea typeface="AR P丸ゴシック体E" panose="020F0900000000000000" pitchFamily="50" charset="-128"/>
            </a:endParaRPr>
          </a:p>
        </p:txBody>
      </p:sp>
      <p:cxnSp>
        <p:nvCxnSpPr>
          <p:cNvPr id="70" name="AutoShape 28"/>
          <p:cNvCxnSpPr>
            <a:cxnSpLocks noChangeShapeType="1"/>
          </p:cNvCxnSpPr>
          <p:nvPr/>
        </p:nvCxnSpPr>
        <p:spPr bwMode="auto">
          <a:xfrm>
            <a:off x="7206800" y="4833209"/>
            <a:ext cx="0" cy="36056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Rectangle 29"/>
          <p:cNvSpPr>
            <a:spLocks noChangeArrowheads="1"/>
          </p:cNvSpPr>
          <p:nvPr/>
        </p:nvSpPr>
        <p:spPr bwMode="auto">
          <a:xfrm>
            <a:off x="6876256" y="5190133"/>
            <a:ext cx="648072" cy="1389001"/>
          </a:xfrm>
          <a:prstGeom prst="rect">
            <a:avLst/>
          </a:prstGeom>
          <a:solidFill>
            <a:srgbClr val="FFFF99"/>
          </a:solidFill>
          <a:ln w="9525">
            <a:solidFill>
              <a:schemeClr val="tx1"/>
            </a:solidFill>
            <a:miter lim="800000"/>
            <a:headEnd/>
            <a:tailEnd/>
          </a:ln>
          <a:effectLst/>
          <a:extLst/>
        </p:spPr>
        <p:txBody>
          <a:bodyPr vert="eaVert" wrap="none" anchor="ct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r>
              <a:rPr lang="ja-JP" altLang="en-US" sz="2000" b="1" dirty="0">
                <a:latin typeface="+mj-ea"/>
                <a:ea typeface="+mj-ea"/>
              </a:rPr>
              <a:t>自動車</a:t>
            </a:r>
          </a:p>
        </p:txBody>
      </p:sp>
      <p:grpSp>
        <p:nvGrpSpPr>
          <p:cNvPr id="61" name="グループ化 60"/>
          <p:cNvGrpSpPr/>
          <p:nvPr/>
        </p:nvGrpSpPr>
        <p:grpSpPr>
          <a:xfrm>
            <a:off x="5946420" y="4833208"/>
            <a:ext cx="641805" cy="1754501"/>
            <a:chOff x="4607320" y="3658744"/>
            <a:chExt cx="393088" cy="1878153"/>
          </a:xfrm>
        </p:grpSpPr>
        <p:cxnSp>
          <p:nvCxnSpPr>
            <p:cNvPr id="68" name="AutoShape 32"/>
            <p:cNvCxnSpPr>
              <a:cxnSpLocks noChangeShapeType="1"/>
            </p:cNvCxnSpPr>
            <p:nvPr/>
          </p:nvCxnSpPr>
          <p:spPr bwMode="auto">
            <a:xfrm>
              <a:off x="4823996" y="3658744"/>
              <a:ext cx="0" cy="42457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Rectangle 33"/>
            <p:cNvSpPr>
              <a:spLocks noChangeArrowheads="1"/>
            </p:cNvSpPr>
            <p:nvPr/>
          </p:nvSpPr>
          <p:spPr bwMode="auto">
            <a:xfrm>
              <a:off x="4607320" y="4040821"/>
              <a:ext cx="393088" cy="1496076"/>
            </a:xfrm>
            <a:prstGeom prst="rect">
              <a:avLst/>
            </a:prstGeom>
            <a:solidFill>
              <a:srgbClr val="FFFF99"/>
            </a:solidFill>
            <a:ln w="9525">
              <a:solidFill>
                <a:schemeClr val="tx1"/>
              </a:solidFill>
              <a:miter lim="800000"/>
              <a:headEnd/>
              <a:tailEnd/>
            </a:ln>
            <a:effectLst/>
            <a:extLst/>
          </p:spPr>
          <p:txBody>
            <a:bodyPr vert="eaVert" wrap="none" anchor="ct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r>
                <a:rPr lang="ja-JP" altLang="en-US" sz="1400" dirty="0">
                  <a:latin typeface="AR P丸ゴシック体E" panose="020F0900000000000000" pitchFamily="50" charset="-128"/>
                  <a:ea typeface="AR P丸ゴシック体E" panose="020F0900000000000000" pitchFamily="50" charset="-128"/>
                </a:rPr>
                <a:t>原動機付自転車</a:t>
              </a:r>
            </a:p>
          </p:txBody>
        </p:sp>
      </p:grpSp>
      <p:grpSp>
        <p:nvGrpSpPr>
          <p:cNvPr id="63" name="グループ化 62"/>
          <p:cNvGrpSpPr/>
          <p:nvPr/>
        </p:nvGrpSpPr>
        <p:grpSpPr>
          <a:xfrm>
            <a:off x="850571" y="4797882"/>
            <a:ext cx="630740" cy="1781250"/>
            <a:chOff x="828740" y="3620928"/>
            <a:chExt cx="393088" cy="1906788"/>
          </a:xfrm>
        </p:grpSpPr>
        <p:cxnSp>
          <p:nvCxnSpPr>
            <p:cNvPr id="64" name="AutoShape 44"/>
            <p:cNvCxnSpPr>
              <a:cxnSpLocks noChangeShapeType="1"/>
            </p:cNvCxnSpPr>
            <p:nvPr/>
          </p:nvCxnSpPr>
          <p:spPr bwMode="auto">
            <a:xfrm>
              <a:off x="1011898" y="3620928"/>
              <a:ext cx="0" cy="50644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Rectangle 45"/>
            <p:cNvSpPr>
              <a:spLocks noChangeArrowheads="1"/>
            </p:cNvSpPr>
            <p:nvPr/>
          </p:nvSpPr>
          <p:spPr bwMode="auto">
            <a:xfrm>
              <a:off x="828740" y="4083315"/>
              <a:ext cx="393088" cy="1444401"/>
            </a:xfrm>
            <a:prstGeom prst="rect">
              <a:avLst/>
            </a:prstGeom>
            <a:solidFill>
              <a:srgbClr val="FFFF99"/>
            </a:solidFill>
            <a:ln w="9525">
              <a:solidFill>
                <a:schemeClr val="tx1"/>
              </a:solidFill>
              <a:miter lim="800000"/>
              <a:headEnd/>
              <a:tailEnd/>
            </a:ln>
            <a:effectLst/>
            <a:extLst/>
          </p:spPr>
          <p:txBody>
            <a:bodyPr vert="eaVert" wrap="none" anchor="ct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r>
                <a:rPr lang="ja-JP" altLang="en-US" sz="1600" dirty="0">
                  <a:latin typeface="AR P丸ゴシック体E" panose="020F0900000000000000" pitchFamily="50" charset="-128"/>
                  <a:ea typeface="AR P丸ゴシック体E" panose="020F0900000000000000" pitchFamily="50" charset="-128"/>
                </a:rPr>
                <a:t>トロリーバス</a:t>
              </a:r>
            </a:p>
          </p:txBody>
        </p:sp>
      </p:grpSp>
      <p:sp>
        <p:nvSpPr>
          <p:cNvPr id="43" name="角丸四角形 259"/>
          <p:cNvSpPr>
            <a:spLocks noChangeArrowheads="1"/>
          </p:cNvSpPr>
          <p:nvPr/>
        </p:nvSpPr>
        <p:spPr bwMode="auto">
          <a:xfrm>
            <a:off x="953807" y="4293096"/>
            <a:ext cx="6714537" cy="504787"/>
          </a:xfrm>
          <a:prstGeom prst="roundRect">
            <a:avLst>
              <a:gd name="adj" fmla="val 16667"/>
            </a:avLst>
          </a:prstGeom>
          <a:gradFill rotWithShape="1">
            <a:gsLst>
              <a:gs pos="0">
                <a:srgbClr val="9EEAFF"/>
              </a:gs>
              <a:gs pos="35001">
                <a:srgbClr val="BBEFFF"/>
              </a:gs>
              <a:gs pos="100000">
                <a:srgbClr val="E4F9FF"/>
              </a:gs>
            </a:gsLst>
            <a:lin ang="16200000" scaled="1"/>
          </a:gradFill>
          <a:ln w="9525" algn="ctr">
            <a:solidFill>
              <a:srgbClr val="46AAC5"/>
            </a:solidFill>
            <a:round/>
            <a:headEnd/>
            <a:tailEnd/>
          </a:ln>
          <a:effectLst>
            <a:outerShdw dist="20000" dir="5400000" rotWithShape="0">
              <a:srgbClr val="000000">
                <a:alpha val="37999"/>
              </a:srgbClr>
            </a:outerShdw>
          </a:effectLst>
        </p:spPr>
        <p:txBody>
          <a:bodyPr tIns="0" bIns="0" anchor="b" anchorCtr="0"/>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a:spcBef>
                <a:spcPct val="0"/>
              </a:spcBef>
              <a:buFontTx/>
              <a:buNone/>
            </a:pPr>
            <a:r>
              <a:rPr kumimoji="0" lang="ja-JP" altLang="en-US" sz="2400" b="1" dirty="0">
                <a:latin typeface="+mj-ea"/>
                <a:ea typeface="+mj-ea"/>
              </a:rPr>
              <a:t>車　両</a:t>
            </a:r>
          </a:p>
        </p:txBody>
      </p:sp>
      <p:grpSp>
        <p:nvGrpSpPr>
          <p:cNvPr id="44" name="グループ化 43"/>
          <p:cNvGrpSpPr/>
          <p:nvPr/>
        </p:nvGrpSpPr>
        <p:grpSpPr>
          <a:xfrm>
            <a:off x="5004048" y="5337010"/>
            <a:ext cx="720080" cy="1250700"/>
            <a:chOff x="3611087" y="4297494"/>
            <a:chExt cx="393088" cy="1338846"/>
          </a:xfrm>
        </p:grpSpPr>
        <p:cxnSp>
          <p:nvCxnSpPr>
            <p:cNvPr id="58" name="AutoShape 38"/>
            <p:cNvCxnSpPr>
              <a:cxnSpLocks noChangeShapeType="1"/>
            </p:cNvCxnSpPr>
            <p:nvPr/>
          </p:nvCxnSpPr>
          <p:spPr bwMode="auto">
            <a:xfrm>
              <a:off x="3801539" y="4297494"/>
              <a:ext cx="0" cy="385973"/>
            </a:xfrm>
            <a:prstGeom prst="straightConnector1">
              <a:avLst/>
            </a:prstGeom>
            <a:noFill/>
            <a:ln w="1905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Rectangle 39"/>
            <p:cNvSpPr>
              <a:spLocks noChangeArrowheads="1"/>
            </p:cNvSpPr>
            <p:nvPr/>
          </p:nvSpPr>
          <p:spPr bwMode="auto">
            <a:xfrm>
              <a:off x="3611087" y="4581182"/>
              <a:ext cx="393088" cy="1055158"/>
            </a:xfrm>
            <a:prstGeom prst="rect">
              <a:avLst/>
            </a:prstGeom>
            <a:solidFill>
              <a:srgbClr val="FF00FF"/>
            </a:solidFill>
            <a:ln w="19050" cmpd="dbl">
              <a:solidFill>
                <a:schemeClr val="tx1"/>
              </a:solidFill>
              <a:miter lim="800000"/>
              <a:headEnd/>
              <a:tailEnd/>
            </a:ln>
            <a:effectLst/>
            <a:extLst/>
          </p:spPr>
          <p:txBody>
            <a:bodyPr vert="eaVert" wrap="none" anchor="ct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r>
                <a:rPr lang="ja-JP" altLang="en-US" sz="1800" dirty="0">
                  <a:solidFill>
                    <a:schemeClr val="bg1"/>
                  </a:solidFill>
                  <a:latin typeface="AR P丸ゴシック体E" panose="020F0900000000000000" pitchFamily="50" charset="-128"/>
                  <a:ea typeface="AR P丸ゴシック体E" panose="020F0900000000000000" pitchFamily="50" charset="-128"/>
                </a:rPr>
                <a:t>自 転 車</a:t>
              </a:r>
            </a:p>
          </p:txBody>
        </p:sp>
      </p:grpSp>
      <p:grpSp>
        <p:nvGrpSpPr>
          <p:cNvPr id="45" name="グループ化 44"/>
          <p:cNvGrpSpPr/>
          <p:nvPr/>
        </p:nvGrpSpPr>
        <p:grpSpPr>
          <a:xfrm>
            <a:off x="1584547" y="5344730"/>
            <a:ext cx="3319728" cy="1252629"/>
            <a:chOff x="1458160" y="4122063"/>
            <a:chExt cx="3146799" cy="1368605"/>
          </a:xfrm>
        </p:grpSpPr>
        <p:grpSp>
          <p:nvGrpSpPr>
            <p:cNvPr id="46" name="グループ化 45"/>
            <p:cNvGrpSpPr/>
            <p:nvPr/>
          </p:nvGrpSpPr>
          <p:grpSpPr>
            <a:xfrm>
              <a:off x="3098791" y="4122063"/>
              <a:ext cx="713400" cy="1368604"/>
              <a:chOff x="2613156" y="4303801"/>
              <a:chExt cx="713400" cy="1368604"/>
            </a:xfrm>
          </p:grpSpPr>
          <p:cxnSp>
            <p:nvCxnSpPr>
              <p:cNvPr id="56" name="AutoShape 41"/>
              <p:cNvCxnSpPr>
                <a:cxnSpLocks noChangeShapeType="1"/>
              </p:cNvCxnSpPr>
              <p:nvPr/>
            </p:nvCxnSpPr>
            <p:spPr bwMode="auto">
              <a:xfrm>
                <a:off x="2985272" y="4303801"/>
                <a:ext cx="0" cy="38597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Rectangle 48"/>
              <p:cNvSpPr>
                <a:spLocks noChangeArrowheads="1"/>
              </p:cNvSpPr>
              <p:nvPr/>
            </p:nvSpPr>
            <p:spPr bwMode="auto">
              <a:xfrm>
                <a:off x="2613156" y="4584918"/>
                <a:ext cx="713400" cy="10874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r>
                  <a:rPr lang="ja-JP" altLang="en-US" sz="1600" dirty="0">
                    <a:latin typeface="AR P丸ゴシック体E" panose="020F0900000000000000" pitchFamily="50" charset="-128"/>
                    <a:ea typeface="AR P丸ゴシック体E" panose="020F0900000000000000" pitchFamily="50" charset="-128"/>
                  </a:rPr>
                  <a:t>そり</a:t>
                </a:r>
              </a:p>
            </p:txBody>
          </p:sp>
        </p:grpSp>
        <p:grpSp>
          <p:nvGrpSpPr>
            <p:cNvPr id="47" name="グループ化 46"/>
            <p:cNvGrpSpPr/>
            <p:nvPr/>
          </p:nvGrpSpPr>
          <p:grpSpPr>
            <a:xfrm>
              <a:off x="1458160" y="4123671"/>
              <a:ext cx="753688" cy="1366995"/>
              <a:chOff x="983463" y="4305409"/>
              <a:chExt cx="753688" cy="1366995"/>
            </a:xfrm>
          </p:grpSpPr>
          <p:cxnSp>
            <p:nvCxnSpPr>
              <p:cNvPr id="54" name="AutoShape 47"/>
              <p:cNvCxnSpPr>
                <a:cxnSpLocks noChangeShapeType="1"/>
              </p:cNvCxnSpPr>
              <p:nvPr/>
            </p:nvCxnSpPr>
            <p:spPr bwMode="auto">
              <a:xfrm>
                <a:off x="1373442" y="4305409"/>
                <a:ext cx="0" cy="42289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Rectangle 48"/>
              <p:cNvSpPr>
                <a:spLocks noChangeArrowheads="1"/>
              </p:cNvSpPr>
              <p:nvPr/>
            </p:nvSpPr>
            <p:spPr bwMode="auto">
              <a:xfrm>
                <a:off x="983463" y="4584916"/>
                <a:ext cx="753688" cy="10874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r>
                  <a:rPr lang="ja-JP" altLang="en-US" sz="1600" dirty="0">
                    <a:latin typeface="AR P丸ゴシック体E" panose="020F0900000000000000" pitchFamily="50" charset="-128"/>
                    <a:ea typeface="AR P丸ゴシック体E" panose="020F0900000000000000" pitchFamily="50" charset="-128"/>
                  </a:rPr>
                  <a:t>被牽引車</a:t>
                </a:r>
              </a:p>
            </p:txBody>
          </p:sp>
        </p:grpSp>
        <p:grpSp>
          <p:nvGrpSpPr>
            <p:cNvPr id="48" name="グループ化 47"/>
            <p:cNvGrpSpPr/>
            <p:nvPr/>
          </p:nvGrpSpPr>
          <p:grpSpPr>
            <a:xfrm>
              <a:off x="3917816" y="4153187"/>
              <a:ext cx="687143" cy="1337481"/>
              <a:chOff x="3426179" y="4334925"/>
              <a:chExt cx="687143" cy="1337481"/>
            </a:xfrm>
          </p:grpSpPr>
          <p:sp>
            <p:nvSpPr>
              <p:cNvPr id="52" name="Rectangle 42"/>
              <p:cNvSpPr>
                <a:spLocks noChangeArrowheads="1"/>
              </p:cNvSpPr>
              <p:nvPr/>
            </p:nvSpPr>
            <p:spPr bwMode="auto">
              <a:xfrm>
                <a:off x="3426179" y="4584918"/>
                <a:ext cx="687143" cy="10874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r>
                  <a:rPr lang="ja-JP" altLang="en-US" sz="1600" dirty="0">
                    <a:latin typeface="AR P丸ゴシック体E" panose="020F0900000000000000" pitchFamily="50" charset="-128"/>
                    <a:ea typeface="AR P丸ゴシック体E" panose="020F0900000000000000" pitchFamily="50" charset="-128"/>
                  </a:rPr>
                  <a:t>荷車</a:t>
                </a:r>
              </a:p>
            </p:txBody>
          </p:sp>
          <p:cxnSp>
            <p:nvCxnSpPr>
              <p:cNvPr id="53" name="AutoShape 41"/>
              <p:cNvCxnSpPr>
                <a:cxnSpLocks noChangeShapeType="1"/>
              </p:cNvCxnSpPr>
              <p:nvPr/>
            </p:nvCxnSpPr>
            <p:spPr bwMode="auto">
              <a:xfrm>
                <a:off x="3772038" y="4334925"/>
                <a:ext cx="0" cy="26164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9" name="グループ化 48"/>
            <p:cNvGrpSpPr/>
            <p:nvPr/>
          </p:nvGrpSpPr>
          <p:grpSpPr>
            <a:xfrm>
              <a:off x="2294085" y="4130409"/>
              <a:ext cx="693739" cy="1360258"/>
              <a:chOff x="1813386" y="4312147"/>
              <a:chExt cx="693739" cy="1360258"/>
            </a:xfrm>
          </p:grpSpPr>
          <p:cxnSp>
            <p:nvCxnSpPr>
              <p:cNvPr id="51" name="AutoShape 41"/>
              <p:cNvCxnSpPr>
                <a:cxnSpLocks noChangeShapeType="1"/>
              </p:cNvCxnSpPr>
              <p:nvPr/>
            </p:nvCxnSpPr>
            <p:spPr bwMode="auto">
              <a:xfrm>
                <a:off x="2157145" y="4312147"/>
                <a:ext cx="0" cy="38597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Rectangle 48"/>
              <p:cNvSpPr>
                <a:spLocks noChangeArrowheads="1"/>
              </p:cNvSpPr>
              <p:nvPr/>
            </p:nvSpPr>
            <p:spPr bwMode="auto">
              <a:xfrm>
                <a:off x="1813386" y="4584918"/>
                <a:ext cx="693739" cy="10874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r>
                  <a:rPr lang="ja-JP" altLang="en-US" sz="1600" dirty="0">
                    <a:latin typeface="AR P丸ゴシック体E" panose="020F0900000000000000" pitchFamily="50" charset="-128"/>
                    <a:ea typeface="AR P丸ゴシック体E" panose="020F0900000000000000" pitchFamily="50" charset="-128"/>
                  </a:rPr>
                  <a:t>馬・馬車</a:t>
                </a:r>
              </a:p>
            </p:txBody>
          </p:sp>
        </p:grpSp>
      </p:grpSp>
      <p:sp>
        <p:nvSpPr>
          <p:cNvPr id="2" name="テキスト ボックス 1"/>
          <p:cNvSpPr txBox="1"/>
          <p:nvPr/>
        </p:nvSpPr>
        <p:spPr>
          <a:xfrm>
            <a:off x="108000" y="900000"/>
            <a:ext cx="8424936" cy="3453253"/>
          </a:xfrm>
          <a:prstGeom prst="rect">
            <a:avLst/>
          </a:prstGeom>
          <a:noFill/>
          <a:ln>
            <a:noFill/>
          </a:ln>
          <a:effectLst>
            <a:softEdge rad="12700"/>
          </a:effectLst>
          <a:scene3d>
            <a:camera prst="orthographicFront"/>
            <a:lightRig rig="threePt" dir="t"/>
          </a:scene3d>
          <a:sp3d>
            <a:bevelT/>
          </a:sp3d>
        </p:spPr>
        <p:txBody>
          <a:bodyPr wrap="square" rtlCol="0">
            <a:spAutoFit/>
          </a:bodyPr>
          <a:lstStyle/>
          <a:p>
            <a:pPr>
              <a:lnSpc>
                <a:spcPct val="130000"/>
              </a:lnSpc>
            </a:pPr>
            <a:r>
              <a:rPr lang="ja-JP" altLang="en-US" sz="2400" b="1" dirty="0">
                <a:latin typeface="+mn-ea"/>
              </a:rPr>
              <a:t>○　車両の定義</a:t>
            </a:r>
            <a:r>
              <a:rPr lang="ja-JP" altLang="en-US" b="1" dirty="0">
                <a:latin typeface="+mn-ea"/>
              </a:rPr>
              <a:t>　</a:t>
            </a:r>
            <a:r>
              <a:rPr lang="ja-JP" altLang="en-US" sz="1400" b="1" dirty="0">
                <a:solidFill>
                  <a:schemeClr val="tx2"/>
                </a:solidFill>
                <a:latin typeface="+mn-ea"/>
              </a:rPr>
              <a:t>［道路交通法第２条第１項第８号］</a:t>
            </a:r>
            <a:endParaRPr lang="en-US" altLang="ja-JP" sz="1000" b="1" dirty="0">
              <a:solidFill>
                <a:schemeClr val="tx2"/>
              </a:solidFill>
              <a:latin typeface="+mn-ea"/>
            </a:endParaRPr>
          </a:p>
          <a:p>
            <a:pPr>
              <a:lnSpc>
                <a:spcPct val="130000"/>
              </a:lnSpc>
            </a:pPr>
            <a:r>
              <a:rPr lang="ja-JP" altLang="en-US" sz="1600" b="1" dirty="0">
                <a:latin typeface="+mn-ea"/>
              </a:rPr>
              <a:t>　　</a:t>
            </a:r>
            <a:r>
              <a:rPr lang="ja-JP" altLang="en-US" sz="1600" b="1" dirty="0">
                <a:solidFill>
                  <a:schemeClr val="tx2"/>
                </a:solidFill>
                <a:latin typeface="+mn-ea"/>
              </a:rPr>
              <a:t>⇒自動車、原動機付自転車、</a:t>
            </a:r>
            <a:r>
              <a:rPr lang="ja-JP" altLang="en-US" sz="2000" b="1" dirty="0">
                <a:solidFill>
                  <a:srgbClr val="FF0000"/>
                </a:solidFill>
                <a:latin typeface="+mn-ea"/>
              </a:rPr>
              <a:t>軽車両</a:t>
            </a:r>
            <a:r>
              <a:rPr lang="ja-JP" altLang="en-US" sz="1600" b="1" dirty="0">
                <a:solidFill>
                  <a:schemeClr val="tx2"/>
                </a:solidFill>
                <a:latin typeface="+mn-ea"/>
              </a:rPr>
              <a:t>及びトロリーバスをいう。</a:t>
            </a:r>
            <a:endParaRPr lang="en-US" altLang="ja-JP" sz="1000" b="1" dirty="0">
              <a:solidFill>
                <a:schemeClr val="tx2"/>
              </a:solidFill>
              <a:latin typeface="+mn-ea"/>
            </a:endParaRPr>
          </a:p>
          <a:p>
            <a:pPr>
              <a:lnSpc>
                <a:spcPct val="130000"/>
              </a:lnSpc>
            </a:pPr>
            <a:r>
              <a:rPr lang="ja-JP" altLang="en-US" sz="2400" b="1" dirty="0">
                <a:latin typeface="+mn-ea"/>
              </a:rPr>
              <a:t>○　軽車両の定義 </a:t>
            </a:r>
            <a:r>
              <a:rPr lang="ja-JP" altLang="en-US" sz="1400" b="1" dirty="0">
                <a:solidFill>
                  <a:schemeClr val="tx2"/>
                </a:solidFill>
                <a:latin typeface="+mn-ea"/>
              </a:rPr>
              <a:t>［道路交通法第２条第１項第</a:t>
            </a:r>
            <a:r>
              <a:rPr lang="en-US" altLang="ja-JP" sz="1400" b="1" dirty="0">
                <a:solidFill>
                  <a:schemeClr val="tx2"/>
                </a:solidFill>
                <a:latin typeface="+mn-ea"/>
              </a:rPr>
              <a:t>11</a:t>
            </a:r>
            <a:r>
              <a:rPr lang="ja-JP" altLang="en-US" sz="1400" b="1" dirty="0">
                <a:solidFill>
                  <a:schemeClr val="tx2"/>
                </a:solidFill>
                <a:latin typeface="+mn-ea"/>
              </a:rPr>
              <a:t>号］</a:t>
            </a:r>
            <a:endParaRPr lang="en-US" altLang="ja-JP" sz="1000" b="1" dirty="0">
              <a:solidFill>
                <a:schemeClr val="tx2"/>
              </a:solidFill>
              <a:latin typeface="+mn-ea"/>
            </a:endParaRPr>
          </a:p>
          <a:p>
            <a:pPr>
              <a:lnSpc>
                <a:spcPct val="130000"/>
              </a:lnSpc>
            </a:pPr>
            <a:r>
              <a:rPr lang="ja-JP" altLang="en-US" sz="1600" b="1" dirty="0">
                <a:latin typeface="+mn-ea"/>
              </a:rPr>
              <a:t>　　</a:t>
            </a:r>
            <a:r>
              <a:rPr lang="ja-JP" altLang="en-US" sz="1600" b="1" dirty="0">
                <a:solidFill>
                  <a:schemeClr val="tx2"/>
                </a:solidFill>
                <a:latin typeface="+mn-ea"/>
              </a:rPr>
              <a:t>⇒</a:t>
            </a:r>
            <a:r>
              <a:rPr lang="ja-JP" altLang="en-US" sz="2000" b="1" dirty="0">
                <a:solidFill>
                  <a:srgbClr val="FF0000"/>
                </a:solidFill>
                <a:latin typeface="+mn-ea"/>
              </a:rPr>
              <a:t>自転車</a:t>
            </a:r>
            <a:r>
              <a:rPr lang="ja-JP" altLang="en-US" sz="1600" b="1" dirty="0">
                <a:solidFill>
                  <a:schemeClr val="tx2"/>
                </a:solidFill>
                <a:latin typeface="+mn-ea"/>
              </a:rPr>
              <a:t>、荷車その他人の力もしくは動物の力により、または他の車両に</a:t>
            </a:r>
            <a:endParaRPr lang="en-US" altLang="ja-JP" sz="1000" b="1" dirty="0">
              <a:solidFill>
                <a:schemeClr val="tx2"/>
              </a:solidFill>
              <a:latin typeface="+mn-ea"/>
            </a:endParaRPr>
          </a:p>
          <a:p>
            <a:pPr>
              <a:lnSpc>
                <a:spcPct val="130000"/>
              </a:lnSpc>
            </a:pPr>
            <a:r>
              <a:rPr lang="ja-JP" altLang="en-US" sz="1600" b="1" dirty="0">
                <a:latin typeface="+mn-ea"/>
              </a:rPr>
              <a:t>　　　</a:t>
            </a:r>
            <a:r>
              <a:rPr lang="ja-JP" altLang="en-US" sz="1600" b="1" dirty="0">
                <a:solidFill>
                  <a:schemeClr val="tx2"/>
                </a:solidFill>
                <a:latin typeface="+mn-ea"/>
              </a:rPr>
              <a:t>けん引されるもので、かつ、レールを必要としない車をいう。</a:t>
            </a:r>
            <a:endParaRPr lang="en-US" altLang="ja-JP" sz="1000" b="1" dirty="0">
              <a:solidFill>
                <a:schemeClr val="tx2"/>
              </a:solidFill>
              <a:latin typeface="+mn-ea"/>
            </a:endParaRPr>
          </a:p>
          <a:p>
            <a:pPr>
              <a:lnSpc>
                <a:spcPct val="130000"/>
              </a:lnSpc>
            </a:pPr>
            <a:r>
              <a:rPr lang="ja-JP" altLang="en-US" sz="2400" b="1" dirty="0">
                <a:latin typeface="+mn-ea"/>
              </a:rPr>
              <a:t>○　自転車の定義 </a:t>
            </a:r>
            <a:r>
              <a:rPr lang="ja-JP" altLang="en-US" sz="1400" b="1" dirty="0">
                <a:solidFill>
                  <a:schemeClr val="tx2"/>
                </a:solidFill>
                <a:latin typeface="+mn-ea"/>
              </a:rPr>
              <a:t>［道路交通法第２条第１項第</a:t>
            </a:r>
            <a:r>
              <a:rPr lang="en-US" altLang="ja-JP" sz="1400" b="1" dirty="0">
                <a:solidFill>
                  <a:schemeClr val="tx2"/>
                </a:solidFill>
                <a:latin typeface="+mn-ea"/>
              </a:rPr>
              <a:t>11</a:t>
            </a:r>
            <a:r>
              <a:rPr lang="ja-JP" altLang="en-US" sz="1400" b="1" dirty="0">
                <a:solidFill>
                  <a:schemeClr val="tx2"/>
                </a:solidFill>
                <a:latin typeface="+mn-ea"/>
              </a:rPr>
              <a:t>号の２］</a:t>
            </a:r>
            <a:endParaRPr lang="en-US" altLang="ja-JP" sz="1000" b="1" dirty="0">
              <a:solidFill>
                <a:schemeClr val="tx2"/>
              </a:solidFill>
              <a:latin typeface="+mn-ea"/>
            </a:endParaRPr>
          </a:p>
          <a:p>
            <a:pPr>
              <a:lnSpc>
                <a:spcPct val="130000"/>
              </a:lnSpc>
            </a:pPr>
            <a:r>
              <a:rPr lang="ja-JP" altLang="en-US" sz="1600" b="1" dirty="0">
                <a:latin typeface="+mn-ea"/>
              </a:rPr>
              <a:t>　　</a:t>
            </a:r>
            <a:r>
              <a:rPr lang="ja-JP" altLang="en-US" sz="1600" b="1" dirty="0">
                <a:solidFill>
                  <a:schemeClr val="tx2"/>
                </a:solidFill>
                <a:latin typeface="+mn-ea"/>
              </a:rPr>
              <a:t>⇒</a:t>
            </a:r>
            <a:r>
              <a:rPr lang="ja-JP" altLang="en-US" sz="2000" b="1" dirty="0">
                <a:solidFill>
                  <a:srgbClr val="FF0000"/>
                </a:solidFill>
                <a:latin typeface="+mn-ea"/>
              </a:rPr>
              <a:t>ペダル</a:t>
            </a:r>
            <a:r>
              <a:rPr lang="ja-JP" altLang="en-US" sz="1600" b="1" dirty="0">
                <a:solidFill>
                  <a:schemeClr val="tx2"/>
                </a:solidFill>
                <a:latin typeface="+mn-ea"/>
              </a:rPr>
              <a:t>または</a:t>
            </a:r>
            <a:r>
              <a:rPr lang="ja-JP" altLang="en-US" b="1" dirty="0">
                <a:solidFill>
                  <a:schemeClr val="tx2"/>
                </a:solidFill>
                <a:latin typeface="+mn-ea"/>
              </a:rPr>
              <a:t>ハンド・クランク</a:t>
            </a:r>
            <a:r>
              <a:rPr lang="ja-JP" altLang="en-US" sz="1600" b="1" dirty="0">
                <a:solidFill>
                  <a:schemeClr val="tx2"/>
                </a:solidFill>
                <a:latin typeface="+mn-ea"/>
              </a:rPr>
              <a:t>を用い、かつ、</a:t>
            </a:r>
            <a:r>
              <a:rPr lang="ja-JP" altLang="en-US" sz="2000" b="1" dirty="0">
                <a:solidFill>
                  <a:srgbClr val="FF0000"/>
                </a:solidFill>
                <a:latin typeface="+mn-ea"/>
              </a:rPr>
              <a:t>人の力</a:t>
            </a:r>
            <a:r>
              <a:rPr lang="ja-JP" altLang="en-US" sz="1600" b="1" dirty="0">
                <a:solidFill>
                  <a:schemeClr val="tx2"/>
                </a:solidFill>
                <a:latin typeface="+mn-ea"/>
              </a:rPr>
              <a:t>により運転する</a:t>
            </a:r>
            <a:endParaRPr lang="en-US" altLang="ja-JP" sz="1000" b="1" dirty="0">
              <a:solidFill>
                <a:schemeClr val="tx2"/>
              </a:solidFill>
              <a:latin typeface="+mn-ea"/>
            </a:endParaRPr>
          </a:p>
          <a:p>
            <a:pPr>
              <a:lnSpc>
                <a:spcPct val="130000"/>
              </a:lnSpc>
            </a:pPr>
            <a:r>
              <a:rPr lang="ja-JP" altLang="en-US" sz="1600" b="1" dirty="0">
                <a:latin typeface="+mn-ea"/>
              </a:rPr>
              <a:t>　　 </a:t>
            </a:r>
            <a:r>
              <a:rPr lang="ja-JP" altLang="en-US" sz="2000" b="1" dirty="0">
                <a:solidFill>
                  <a:srgbClr val="FF0000"/>
                </a:solidFill>
                <a:latin typeface="+mn-ea"/>
              </a:rPr>
              <a:t>二輪以上の車</a:t>
            </a:r>
            <a:r>
              <a:rPr lang="ja-JP" altLang="en-US" sz="1600" b="1" dirty="0">
                <a:solidFill>
                  <a:schemeClr val="tx2"/>
                </a:solidFill>
                <a:latin typeface="+mn-ea"/>
              </a:rPr>
              <a:t>で、レールを必要としないものをいう。</a:t>
            </a:r>
            <a:endParaRPr lang="en-US" altLang="ja-JP" b="1" dirty="0">
              <a:solidFill>
                <a:schemeClr val="tx2"/>
              </a:solidFill>
              <a:latin typeface="+mn-ea"/>
            </a:endParaRPr>
          </a:p>
        </p:txBody>
      </p:sp>
      <p:grpSp>
        <p:nvGrpSpPr>
          <p:cNvPr id="10" name="グループ化 9"/>
          <p:cNvGrpSpPr/>
          <p:nvPr/>
        </p:nvGrpSpPr>
        <p:grpSpPr>
          <a:xfrm>
            <a:off x="1907704" y="4797883"/>
            <a:ext cx="3528391" cy="647651"/>
            <a:chOff x="2051720" y="4797883"/>
            <a:chExt cx="3384375" cy="647651"/>
          </a:xfrm>
        </p:grpSpPr>
        <p:cxnSp>
          <p:nvCxnSpPr>
            <p:cNvPr id="66" name="AutoShape 35"/>
            <p:cNvCxnSpPr>
              <a:cxnSpLocks noChangeShapeType="1"/>
            </p:cNvCxnSpPr>
            <p:nvPr/>
          </p:nvCxnSpPr>
          <p:spPr bwMode="auto">
            <a:xfrm flipH="1">
              <a:off x="3747253" y="4797883"/>
              <a:ext cx="3163" cy="28730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Rectangle 36"/>
            <p:cNvSpPr>
              <a:spLocks noChangeArrowheads="1"/>
            </p:cNvSpPr>
            <p:nvPr/>
          </p:nvSpPr>
          <p:spPr bwMode="auto">
            <a:xfrm>
              <a:off x="2051720" y="4941534"/>
              <a:ext cx="3384375" cy="504000"/>
            </a:xfrm>
            <a:prstGeom prst="rect">
              <a:avLst/>
            </a:prstGeom>
            <a:solidFill>
              <a:srgbClr val="00B050"/>
            </a:solidFill>
            <a:ln w="9525">
              <a:solidFill>
                <a:schemeClr val="tx1"/>
              </a:solidFill>
              <a:miter lim="800000"/>
              <a:headEnd/>
              <a:tailEnd/>
            </a:ln>
            <a:effectLst/>
            <a:extLst/>
          </p:spPr>
          <p:txBody>
            <a:bodyPr wrap="none" anchor="b" anchorCtr="0"/>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r>
                <a:rPr lang="ja-JP" altLang="en-US" sz="2000" b="1" dirty="0">
                  <a:latin typeface="+mn-ea"/>
                  <a:ea typeface="+mn-ea"/>
                </a:rPr>
                <a:t>軽 車 両</a:t>
              </a:r>
            </a:p>
          </p:txBody>
        </p:sp>
      </p:grpSp>
      <p:cxnSp>
        <p:nvCxnSpPr>
          <p:cNvPr id="7" name="直線コネクタ 6"/>
          <p:cNvCxnSpPr/>
          <p:nvPr/>
        </p:nvCxnSpPr>
        <p:spPr>
          <a:xfrm>
            <a:off x="355554" y="779218"/>
            <a:ext cx="7687344" cy="33582"/>
          </a:xfrm>
          <a:prstGeom prst="line">
            <a:avLst/>
          </a:prstGeom>
          <a:ln w="38100"/>
          <a:effectLst>
            <a:outerShdw blurRad="50800" dist="38100" dir="5400000" algn="t"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2195501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up)">
                                      <p:cBhvr>
                                        <p:cTn id="10" dur="500"/>
                                        <p:tgtEl>
                                          <p:spTgt spid="2">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up)">
                                      <p:cBhvr>
                                        <p:cTn id="13" dur="500"/>
                                        <p:tgtEl>
                                          <p:spTgt spid="43"/>
                                        </p:tgtEl>
                                      </p:cBhvr>
                                    </p:animEffect>
                                  </p:childTnLst>
                                </p:cTn>
                              </p:par>
                              <p:par>
                                <p:cTn id="14" presetID="42" presetClass="entr" presetSubtype="0" fill="hold"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fade">
                                      <p:cBhvr>
                                        <p:cTn id="26" dur="1000"/>
                                        <p:tgtEl>
                                          <p:spTgt spid="63"/>
                                        </p:tgtEl>
                                      </p:cBhvr>
                                    </p:animEffect>
                                    <p:anim calcmode="lin" valueType="num">
                                      <p:cBhvr>
                                        <p:cTn id="27" dur="1000" fill="hold"/>
                                        <p:tgtEl>
                                          <p:spTgt spid="63"/>
                                        </p:tgtEl>
                                        <p:attrNameLst>
                                          <p:attrName>ppt_x</p:attrName>
                                        </p:attrNameLst>
                                      </p:cBhvr>
                                      <p:tavLst>
                                        <p:tav tm="0">
                                          <p:val>
                                            <p:strVal val="#ppt_x"/>
                                          </p:val>
                                        </p:tav>
                                        <p:tav tm="100000">
                                          <p:val>
                                            <p:strVal val="#ppt_x"/>
                                          </p:val>
                                        </p:tav>
                                      </p:tavLst>
                                    </p:anim>
                                    <p:anim calcmode="lin" valueType="num">
                                      <p:cBhvr>
                                        <p:cTn id="28"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wipe(up)">
                                      <p:cBhvr>
                                        <p:cTn id="33" dur="500"/>
                                        <p:tgtEl>
                                          <p:spTgt spid="2">
                                            <p:txEl>
                                              <p:pRg st="2" end="2"/>
                                            </p:txEl>
                                          </p:spTgt>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Effect transition="in" filter="wipe(up)">
                                      <p:cBhvr>
                                        <p:cTn id="36" dur="500"/>
                                        <p:tgtEl>
                                          <p:spTgt spid="2">
                                            <p:txEl>
                                              <p:pRg st="3" end="3"/>
                                            </p:txEl>
                                          </p:spTgt>
                                        </p:tgtEl>
                                      </p:cBhvr>
                                    </p:animEffect>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wipe(up)">
                                      <p:cBhvr>
                                        <p:cTn id="40" dur="500"/>
                                        <p:tgtEl>
                                          <p:spTgt spid="2">
                                            <p:txEl>
                                              <p:pRg st="4" end="4"/>
                                            </p:txEl>
                                          </p:spTgt>
                                        </p:tgtEl>
                                      </p:cBhvr>
                                    </p:animEffect>
                                  </p:childTnLst>
                                </p:cTn>
                              </p:par>
                            </p:childTnLst>
                          </p:cTn>
                        </p:par>
                        <p:par>
                          <p:cTn id="41" fill="hold">
                            <p:stCondLst>
                              <p:cond delay="1000"/>
                            </p:stCondLst>
                            <p:childTnLst>
                              <p:par>
                                <p:cTn id="42" presetID="42"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2">
                                            <p:txEl>
                                              <p:pRg st="5" end="5"/>
                                            </p:txEl>
                                          </p:spTgt>
                                        </p:tgtEl>
                                        <p:attrNameLst>
                                          <p:attrName>style.visibility</p:attrName>
                                        </p:attrNameLst>
                                      </p:cBhvr>
                                      <p:to>
                                        <p:strVal val="visible"/>
                                      </p:to>
                                    </p:set>
                                    <p:animEffect transition="in" filter="wipe(up)">
                                      <p:cBhvr>
                                        <p:cTn id="56" dur="500"/>
                                        <p:tgtEl>
                                          <p:spTgt spid="2">
                                            <p:txEl>
                                              <p:pRg st="5" end="5"/>
                                            </p:txEl>
                                          </p:spTgt>
                                        </p:tgtEl>
                                      </p:cBhvr>
                                    </p:animEffect>
                                  </p:childTnLst>
                                </p:cTn>
                              </p:par>
                            </p:childTnLst>
                          </p:cTn>
                        </p:par>
                        <p:par>
                          <p:cTn id="57" fill="hold">
                            <p:stCondLst>
                              <p:cond delay="500"/>
                            </p:stCondLst>
                            <p:childTnLst>
                              <p:par>
                                <p:cTn id="58" presetID="22" presetClass="entr" presetSubtype="1" fill="hold" grpId="0" nodeType="afterEffect">
                                  <p:stCondLst>
                                    <p:cond delay="0"/>
                                  </p:stCondLst>
                                  <p:childTnLst>
                                    <p:set>
                                      <p:cBhvr>
                                        <p:cTn id="59" dur="1" fill="hold">
                                          <p:stCondLst>
                                            <p:cond delay="0"/>
                                          </p:stCondLst>
                                        </p:cTn>
                                        <p:tgtEl>
                                          <p:spTgt spid="2">
                                            <p:txEl>
                                              <p:pRg st="6" end="6"/>
                                            </p:txEl>
                                          </p:spTgt>
                                        </p:tgtEl>
                                        <p:attrNameLst>
                                          <p:attrName>style.visibility</p:attrName>
                                        </p:attrNameLst>
                                      </p:cBhvr>
                                      <p:to>
                                        <p:strVal val="visible"/>
                                      </p:to>
                                    </p:set>
                                    <p:animEffect transition="in" filter="wipe(up)">
                                      <p:cBhvr>
                                        <p:cTn id="60" dur="500"/>
                                        <p:tgtEl>
                                          <p:spTgt spid="2">
                                            <p:txEl>
                                              <p:pRg st="6" end="6"/>
                                            </p:txEl>
                                          </p:spTgt>
                                        </p:tgtEl>
                                      </p:cBhvr>
                                    </p:animEffect>
                                  </p:childTnLst>
                                </p:cTn>
                              </p:par>
                            </p:childTnLst>
                          </p:cTn>
                        </p:par>
                        <p:par>
                          <p:cTn id="61" fill="hold">
                            <p:stCondLst>
                              <p:cond delay="1000"/>
                            </p:stCondLst>
                            <p:childTnLst>
                              <p:par>
                                <p:cTn id="62" presetID="22" presetClass="entr" presetSubtype="1" fill="hold" grpId="0" nodeType="afterEffect">
                                  <p:stCondLst>
                                    <p:cond delay="0"/>
                                  </p:stCondLst>
                                  <p:childTnLst>
                                    <p:set>
                                      <p:cBhvr>
                                        <p:cTn id="63" dur="1" fill="hold">
                                          <p:stCondLst>
                                            <p:cond delay="0"/>
                                          </p:stCondLst>
                                        </p:cTn>
                                        <p:tgtEl>
                                          <p:spTgt spid="2">
                                            <p:txEl>
                                              <p:pRg st="7" end="7"/>
                                            </p:txEl>
                                          </p:spTgt>
                                        </p:tgtEl>
                                        <p:attrNameLst>
                                          <p:attrName>style.visibility</p:attrName>
                                        </p:attrNameLst>
                                      </p:cBhvr>
                                      <p:to>
                                        <p:strVal val="visible"/>
                                      </p:to>
                                    </p:set>
                                    <p:animEffect transition="in" filter="wipe(up)">
                                      <p:cBhvr>
                                        <p:cTn id="64" dur="500"/>
                                        <p:tgtEl>
                                          <p:spTgt spid="2">
                                            <p:txEl>
                                              <p:pRg st="7" end="7"/>
                                            </p:txEl>
                                          </p:spTgt>
                                        </p:tgtEl>
                                      </p:cBhvr>
                                    </p:animEffect>
                                  </p:childTnLst>
                                </p:cTn>
                              </p:par>
                            </p:childTnLst>
                          </p:cTn>
                        </p:par>
                        <p:par>
                          <p:cTn id="65" fill="hold">
                            <p:stCondLst>
                              <p:cond delay="1500"/>
                            </p:stCondLst>
                            <p:childTnLst>
                              <p:par>
                                <p:cTn id="66" presetID="32" presetClass="emph" presetSubtype="0" fill="hold" nodeType="afterEffect">
                                  <p:stCondLst>
                                    <p:cond delay="0"/>
                                  </p:stCondLst>
                                  <p:childTnLst>
                                    <p:animRot by="120000">
                                      <p:cBhvr>
                                        <p:cTn id="67" dur="100" fill="hold">
                                          <p:stCondLst>
                                            <p:cond delay="0"/>
                                          </p:stCondLst>
                                        </p:cTn>
                                        <p:tgtEl>
                                          <p:spTgt spid="44"/>
                                        </p:tgtEl>
                                        <p:attrNameLst>
                                          <p:attrName>r</p:attrName>
                                        </p:attrNameLst>
                                      </p:cBhvr>
                                    </p:animRot>
                                    <p:animRot by="-240000">
                                      <p:cBhvr>
                                        <p:cTn id="68" dur="200" fill="hold">
                                          <p:stCondLst>
                                            <p:cond delay="200"/>
                                          </p:stCondLst>
                                        </p:cTn>
                                        <p:tgtEl>
                                          <p:spTgt spid="44"/>
                                        </p:tgtEl>
                                        <p:attrNameLst>
                                          <p:attrName>r</p:attrName>
                                        </p:attrNameLst>
                                      </p:cBhvr>
                                    </p:animRot>
                                    <p:animRot by="240000">
                                      <p:cBhvr>
                                        <p:cTn id="69" dur="200" fill="hold">
                                          <p:stCondLst>
                                            <p:cond delay="400"/>
                                          </p:stCondLst>
                                        </p:cTn>
                                        <p:tgtEl>
                                          <p:spTgt spid="44"/>
                                        </p:tgtEl>
                                        <p:attrNameLst>
                                          <p:attrName>r</p:attrName>
                                        </p:attrNameLst>
                                      </p:cBhvr>
                                    </p:animRot>
                                    <p:animRot by="-240000">
                                      <p:cBhvr>
                                        <p:cTn id="70" dur="200" fill="hold">
                                          <p:stCondLst>
                                            <p:cond delay="600"/>
                                          </p:stCondLst>
                                        </p:cTn>
                                        <p:tgtEl>
                                          <p:spTgt spid="44"/>
                                        </p:tgtEl>
                                        <p:attrNameLst>
                                          <p:attrName>r</p:attrName>
                                        </p:attrNameLst>
                                      </p:cBhvr>
                                    </p:animRot>
                                    <p:animRot by="120000">
                                      <p:cBhvr>
                                        <p:cTn id="71" dur="200" fill="hold">
                                          <p:stCondLst>
                                            <p:cond delay="800"/>
                                          </p:stCondLst>
                                        </p:cTn>
                                        <p:tgtEl>
                                          <p:spTgt spid="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48431" y="5170512"/>
            <a:ext cx="8699004" cy="1634490"/>
          </a:xfrm>
          <a:prstGeom prst="rect">
            <a:avLst/>
          </a:prstGeom>
          <a:solidFill>
            <a:srgbClr val="FF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7482" y="1072704"/>
            <a:ext cx="7060902" cy="3364408"/>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角丸四角形 1"/>
          <p:cNvSpPr/>
          <p:nvPr/>
        </p:nvSpPr>
        <p:spPr>
          <a:xfrm>
            <a:off x="323527" y="4509120"/>
            <a:ext cx="6464241" cy="58027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mn-ea"/>
              </a:rPr>
              <a:t>点検の合言葉</a:t>
            </a:r>
          </a:p>
        </p:txBody>
      </p:sp>
      <p:sp>
        <p:nvSpPr>
          <p:cNvPr id="6" name="円/楕円 5"/>
          <p:cNvSpPr/>
          <p:nvPr/>
        </p:nvSpPr>
        <p:spPr>
          <a:xfrm>
            <a:off x="539552" y="5229200"/>
            <a:ext cx="504056" cy="504056"/>
          </a:xfrm>
          <a:prstGeom prst="ellipse">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effectLst>
                  <a:outerShdw blurRad="38100" dist="38100" dir="2700000" algn="tl">
                    <a:srgbClr val="000000">
                      <a:alpha val="43137"/>
                    </a:srgbClr>
                  </a:outerShdw>
                </a:effectLst>
                <a:latin typeface="+mj-ea"/>
                <a:ea typeface="+mj-ea"/>
              </a:rPr>
              <a:t>ハ</a:t>
            </a:r>
            <a:endParaRPr kumimoji="1" lang="ja-JP" altLang="en-US" b="1" dirty="0">
              <a:effectLst>
                <a:outerShdw blurRad="38100" dist="38100" dir="2700000" algn="tl">
                  <a:srgbClr val="000000">
                    <a:alpha val="43137"/>
                  </a:srgbClr>
                </a:outerShdw>
              </a:effectLst>
              <a:latin typeface="+mj-ea"/>
              <a:ea typeface="+mj-ea"/>
            </a:endParaRPr>
          </a:p>
        </p:txBody>
      </p:sp>
      <p:sp>
        <p:nvSpPr>
          <p:cNvPr id="72" name="円/楕円 71"/>
          <p:cNvSpPr/>
          <p:nvPr/>
        </p:nvSpPr>
        <p:spPr>
          <a:xfrm>
            <a:off x="1981707" y="5229216"/>
            <a:ext cx="504056" cy="504056"/>
          </a:xfrm>
          <a:prstGeom prst="ellipse">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effectLst>
                  <a:outerShdw blurRad="38100" dist="38100" dir="2700000" algn="tl">
                    <a:srgbClr val="000000">
                      <a:alpha val="43137"/>
                    </a:srgbClr>
                  </a:outerShdw>
                </a:effectLst>
                <a:latin typeface="+mj-ea"/>
                <a:ea typeface="+mj-ea"/>
              </a:rPr>
              <a:t>ラ</a:t>
            </a:r>
          </a:p>
        </p:txBody>
      </p:sp>
      <p:sp>
        <p:nvSpPr>
          <p:cNvPr id="73" name="円/楕円 72"/>
          <p:cNvSpPr/>
          <p:nvPr/>
        </p:nvSpPr>
        <p:spPr>
          <a:xfrm>
            <a:off x="3347864" y="5229216"/>
            <a:ext cx="504056" cy="504056"/>
          </a:xfrm>
          <a:prstGeom prst="ellipse">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effectLst>
                  <a:outerShdw blurRad="38100" dist="38100" dir="2700000" algn="tl">
                    <a:srgbClr val="000000">
                      <a:alpha val="43137"/>
                    </a:srgbClr>
                  </a:outerShdw>
                </a:effectLst>
                <a:latin typeface="+mj-ea"/>
                <a:ea typeface="+mj-ea"/>
              </a:rPr>
              <a:t>ブ</a:t>
            </a:r>
            <a:endParaRPr kumimoji="1" lang="ja-JP" altLang="en-US" b="1" dirty="0">
              <a:effectLst>
                <a:outerShdw blurRad="38100" dist="38100" dir="2700000" algn="tl">
                  <a:srgbClr val="000000">
                    <a:alpha val="43137"/>
                  </a:srgbClr>
                </a:outerShdw>
              </a:effectLst>
              <a:latin typeface="+mj-ea"/>
              <a:ea typeface="+mj-ea"/>
            </a:endParaRPr>
          </a:p>
        </p:txBody>
      </p:sp>
      <p:sp>
        <p:nvSpPr>
          <p:cNvPr id="74" name="円/楕円 73"/>
          <p:cNvSpPr/>
          <p:nvPr/>
        </p:nvSpPr>
        <p:spPr>
          <a:xfrm>
            <a:off x="4741416" y="5229216"/>
            <a:ext cx="504056" cy="504056"/>
          </a:xfrm>
          <a:prstGeom prst="ellipse">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effectLst>
                  <a:outerShdw blurRad="38100" dist="38100" dir="2700000" algn="tl">
                    <a:srgbClr val="000000">
                      <a:alpha val="43137"/>
                    </a:srgbClr>
                  </a:outerShdw>
                </a:effectLst>
                <a:latin typeface="+mj-ea"/>
                <a:ea typeface="+mj-ea"/>
              </a:rPr>
              <a:t>タ</a:t>
            </a:r>
            <a:endParaRPr kumimoji="1" lang="ja-JP" altLang="en-US" b="1" dirty="0">
              <a:effectLst>
                <a:outerShdw blurRad="38100" dist="38100" dir="2700000" algn="tl">
                  <a:srgbClr val="000000">
                    <a:alpha val="43137"/>
                  </a:srgbClr>
                </a:outerShdw>
              </a:effectLst>
              <a:latin typeface="+mj-ea"/>
              <a:ea typeface="+mj-ea"/>
            </a:endParaRPr>
          </a:p>
        </p:txBody>
      </p:sp>
      <p:sp>
        <p:nvSpPr>
          <p:cNvPr id="75" name="円/楕円 74"/>
          <p:cNvSpPr/>
          <p:nvPr/>
        </p:nvSpPr>
        <p:spPr>
          <a:xfrm>
            <a:off x="6109568" y="5229216"/>
            <a:ext cx="504056" cy="504056"/>
          </a:xfrm>
          <a:prstGeom prst="ellipse">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err="1">
                <a:effectLst>
                  <a:outerShdw blurRad="38100" dist="38100" dir="2700000" algn="tl">
                    <a:srgbClr val="000000">
                      <a:alpha val="43137"/>
                    </a:srgbClr>
                  </a:outerShdw>
                </a:effectLst>
                <a:latin typeface="+mj-ea"/>
                <a:ea typeface="+mj-ea"/>
              </a:rPr>
              <a:t>ベ</a:t>
            </a:r>
            <a:endParaRPr kumimoji="1" lang="ja-JP" altLang="en-US" b="1" dirty="0">
              <a:effectLst>
                <a:outerShdw blurRad="38100" dist="38100" dir="2700000" algn="tl">
                  <a:srgbClr val="000000">
                    <a:alpha val="43137"/>
                  </a:srgbClr>
                </a:outerShdw>
              </a:effectLst>
              <a:latin typeface="+mj-ea"/>
              <a:ea typeface="+mj-ea"/>
            </a:endParaRPr>
          </a:p>
        </p:txBody>
      </p:sp>
      <p:sp>
        <p:nvSpPr>
          <p:cNvPr id="76" name="円/楕円 75"/>
          <p:cNvSpPr/>
          <p:nvPr/>
        </p:nvSpPr>
        <p:spPr>
          <a:xfrm>
            <a:off x="7524328" y="5229200"/>
            <a:ext cx="504056" cy="504056"/>
          </a:xfrm>
          <a:prstGeom prst="ellipse">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effectLst>
                  <a:outerShdw blurRad="38100" dist="38100" dir="2700000" algn="tl">
                    <a:srgbClr val="000000">
                      <a:alpha val="43137"/>
                    </a:srgbClr>
                  </a:outerShdw>
                </a:effectLst>
                <a:latin typeface="+mj-ea"/>
                <a:ea typeface="+mj-ea"/>
              </a:rPr>
              <a:t>サ</a:t>
            </a:r>
            <a:endParaRPr kumimoji="1" lang="ja-JP" altLang="en-US" b="1" dirty="0">
              <a:effectLst>
                <a:outerShdw blurRad="38100" dist="38100" dir="2700000" algn="tl">
                  <a:srgbClr val="000000">
                    <a:alpha val="43137"/>
                  </a:srgbClr>
                </a:outerShdw>
              </a:effectLst>
              <a:latin typeface="+mj-ea"/>
              <a:ea typeface="+mj-ea"/>
            </a:endParaRPr>
          </a:p>
        </p:txBody>
      </p:sp>
      <p:sp>
        <p:nvSpPr>
          <p:cNvPr id="7" name="テキスト ボックス 6"/>
          <p:cNvSpPr txBox="1"/>
          <p:nvPr/>
        </p:nvSpPr>
        <p:spPr>
          <a:xfrm>
            <a:off x="971600" y="5475950"/>
            <a:ext cx="713657" cy="338554"/>
          </a:xfrm>
          <a:prstGeom prst="rect">
            <a:avLst/>
          </a:prstGeom>
          <a:noFill/>
        </p:spPr>
        <p:txBody>
          <a:bodyPr vert="horz" wrap="none" rtlCol="0">
            <a:spAutoFit/>
          </a:bodyPr>
          <a:lstStyle/>
          <a:p>
            <a:r>
              <a:rPr kumimoji="1" lang="ja-JP" altLang="en-US" sz="1600" b="1" dirty="0">
                <a:effectLst>
                  <a:outerShdw blurRad="38100" dist="38100" dir="2700000" algn="tl">
                    <a:srgbClr val="000000">
                      <a:alpha val="43137"/>
                    </a:srgbClr>
                  </a:outerShdw>
                </a:effectLst>
                <a:latin typeface="+mj-ea"/>
                <a:ea typeface="+mj-ea"/>
              </a:rPr>
              <a:t>ンドル</a:t>
            </a:r>
          </a:p>
        </p:txBody>
      </p:sp>
      <p:sp>
        <p:nvSpPr>
          <p:cNvPr id="77" name="テキスト ボックス 76"/>
          <p:cNvSpPr txBox="1"/>
          <p:nvPr/>
        </p:nvSpPr>
        <p:spPr>
          <a:xfrm>
            <a:off x="2413755" y="5475950"/>
            <a:ext cx="502061" cy="338554"/>
          </a:xfrm>
          <a:prstGeom prst="rect">
            <a:avLst/>
          </a:prstGeom>
          <a:noFill/>
        </p:spPr>
        <p:txBody>
          <a:bodyPr vert="horz" wrap="none" rtlCol="0">
            <a:spAutoFit/>
          </a:bodyPr>
          <a:lstStyle/>
          <a:p>
            <a:r>
              <a:rPr lang="ja-JP" altLang="en-US" sz="1600" b="1" dirty="0">
                <a:effectLst>
                  <a:outerShdw blurRad="38100" dist="38100" dir="2700000" algn="tl">
                    <a:srgbClr val="000000">
                      <a:alpha val="43137"/>
                    </a:srgbClr>
                  </a:outerShdw>
                </a:effectLst>
                <a:latin typeface="+mj-ea"/>
                <a:ea typeface="+mj-ea"/>
              </a:rPr>
              <a:t>イト</a:t>
            </a:r>
            <a:endParaRPr kumimoji="1" lang="ja-JP" altLang="en-US" sz="1600" b="1" dirty="0">
              <a:effectLst>
                <a:outerShdw blurRad="38100" dist="38100" dir="2700000" algn="tl">
                  <a:srgbClr val="000000">
                    <a:alpha val="43137"/>
                  </a:srgbClr>
                </a:outerShdw>
              </a:effectLst>
              <a:latin typeface="+mj-ea"/>
              <a:ea typeface="+mj-ea"/>
            </a:endParaRPr>
          </a:p>
        </p:txBody>
      </p:sp>
      <p:sp>
        <p:nvSpPr>
          <p:cNvPr id="78" name="テキスト ボックス 77"/>
          <p:cNvSpPr txBox="1"/>
          <p:nvPr/>
        </p:nvSpPr>
        <p:spPr>
          <a:xfrm>
            <a:off x="3829489" y="5475950"/>
            <a:ext cx="753732" cy="338554"/>
          </a:xfrm>
          <a:prstGeom prst="rect">
            <a:avLst/>
          </a:prstGeom>
          <a:noFill/>
        </p:spPr>
        <p:txBody>
          <a:bodyPr vert="horz" wrap="none" rtlCol="0">
            <a:spAutoFit/>
          </a:bodyPr>
          <a:lstStyle/>
          <a:p>
            <a:r>
              <a:rPr kumimoji="1" lang="ja-JP" altLang="en-US" sz="1600" b="1" dirty="0">
                <a:effectLst>
                  <a:outerShdw blurRad="38100" dist="38100" dir="2700000" algn="tl">
                    <a:srgbClr val="000000">
                      <a:alpha val="43137"/>
                    </a:srgbClr>
                  </a:outerShdw>
                </a:effectLst>
                <a:latin typeface="+mj-ea"/>
                <a:ea typeface="+mj-ea"/>
              </a:rPr>
              <a:t>レーキ</a:t>
            </a:r>
          </a:p>
        </p:txBody>
      </p:sp>
      <p:sp>
        <p:nvSpPr>
          <p:cNvPr id="79" name="テキスト ボックス 78"/>
          <p:cNvSpPr txBox="1"/>
          <p:nvPr/>
        </p:nvSpPr>
        <p:spPr>
          <a:xfrm>
            <a:off x="5245472" y="5475950"/>
            <a:ext cx="553357" cy="338554"/>
          </a:xfrm>
          <a:prstGeom prst="rect">
            <a:avLst/>
          </a:prstGeom>
          <a:noFill/>
        </p:spPr>
        <p:txBody>
          <a:bodyPr vert="horz" wrap="none" rtlCol="0">
            <a:spAutoFit/>
          </a:bodyPr>
          <a:lstStyle/>
          <a:p>
            <a:r>
              <a:rPr kumimoji="1" lang="ja-JP" altLang="en-US" sz="1600" b="1" dirty="0">
                <a:effectLst>
                  <a:outerShdw blurRad="38100" dist="38100" dir="2700000" algn="tl">
                    <a:srgbClr val="000000">
                      <a:alpha val="43137"/>
                    </a:srgbClr>
                  </a:outerShdw>
                </a:effectLst>
                <a:latin typeface="+mj-ea"/>
                <a:ea typeface="+mj-ea"/>
              </a:rPr>
              <a:t>イヤ</a:t>
            </a:r>
          </a:p>
        </p:txBody>
      </p:sp>
      <p:sp>
        <p:nvSpPr>
          <p:cNvPr id="80" name="テキスト ボックス 79"/>
          <p:cNvSpPr txBox="1"/>
          <p:nvPr/>
        </p:nvSpPr>
        <p:spPr>
          <a:xfrm>
            <a:off x="6613624" y="5475950"/>
            <a:ext cx="389850" cy="338554"/>
          </a:xfrm>
          <a:prstGeom prst="rect">
            <a:avLst/>
          </a:prstGeom>
          <a:noFill/>
        </p:spPr>
        <p:txBody>
          <a:bodyPr vert="horz" wrap="none" rtlCol="0">
            <a:spAutoFit/>
          </a:bodyPr>
          <a:lstStyle/>
          <a:p>
            <a:r>
              <a:rPr kumimoji="1" lang="ja-JP" altLang="en-US" sz="1600" b="1" dirty="0">
                <a:effectLst>
                  <a:outerShdw blurRad="38100" dist="38100" dir="2700000" algn="tl">
                    <a:srgbClr val="000000">
                      <a:alpha val="43137"/>
                    </a:srgbClr>
                  </a:outerShdw>
                </a:effectLst>
                <a:latin typeface="+mj-ea"/>
                <a:ea typeface="+mj-ea"/>
              </a:rPr>
              <a:t>ル</a:t>
            </a:r>
          </a:p>
        </p:txBody>
      </p:sp>
      <p:sp>
        <p:nvSpPr>
          <p:cNvPr id="81" name="テキスト ボックス 80"/>
          <p:cNvSpPr txBox="1"/>
          <p:nvPr/>
        </p:nvSpPr>
        <p:spPr>
          <a:xfrm>
            <a:off x="8028384" y="5475950"/>
            <a:ext cx="537327" cy="338554"/>
          </a:xfrm>
          <a:prstGeom prst="rect">
            <a:avLst/>
          </a:prstGeom>
          <a:noFill/>
        </p:spPr>
        <p:txBody>
          <a:bodyPr vert="horz" wrap="none" rtlCol="0">
            <a:spAutoFit/>
          </a:bodyPr>
          <a:lstStyle/>
          <a:p>
            <a:r>
              <a:rPr kumimoji="1" lang="ja-JP" altLang="en-US" sz="1600" b="1" dirty="0">
                <a:effectLst>
                  <a:outerShdw blurRad="38100" dist="38100" dir="2700000" algn="tl">
                    <a:srgbClr val="000000">
                      <a:alpha val="43137"/>
                    </a:srgbClr>
                  </a:outerShdw>
                </a:effectLst>
                <a:latin typeface="+mj-ea"/>
                <a:ea typeface="+mj-ea"/>
              </a:rPr>
              <a:t>ドル</a:t>
            </a:r>
          </a:p>
        </p:txBody>
      </p:sp>
      <p:sp>
        <p:nvSpPr>
          <p:cNvPr id="10" name="テキスト ボックス 9"/>
          <p:cNvSpPr txBox="1"/>
          <p:nvPr/>
        </p:nvSpPr>
        <p:spPr>
          <a:xfrm>
            <a:off x="2650591" y="4602771"/>
            <a:ext cx="905056" cy="461665"/>
          </a:xfrm>
          <a:prstGeom prst="rect">
            <a:avLst/>
          </a:prstGeom>
          <a:noFill/>
        </p:spPr>
        <p:txBody>
          <a:bodyPr wrap="square" rtlCol="0">
            <a:spAutoFit/>
          </a:bodyPr>
          <a:lstStyle/>
          <a:p>
            <a:r>
              <a:rPr kumimoji="1" lang="ja-JP" altLang="en-US" sz="2400" b="1" dirty="0">
                <a:solidFill>
                  <a:srgbClr val="00B05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ハ・</a:t>
            </a:r>
          </a:p>
        </p:txBody>
      </p:sp>
      <p:sp>
        <p:nvSpPr>
          <p:cNvPr id="11" name="角丸四角形 10"/>
          <p:cNvSpPr/>
          <p:nvPr/>
        </p:nvSpPr>
        <p:spPr>
          <a:xfrm>
            <a:off x="539551" y="5814504"/>
            <a:ext cx="1152000" cy="93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400" b="1" dirty="0">
                <a:solidFill>
                  <a:schemeClr val="tx1"/>
                </a:solidFill>
                <a:effectLst>
                  <a:outerShdw blurRad="38100" dist="38100" dir="2700000" algn="tl">
                    <a:srgbClr val="000000">
                      <a:alpha val="43137"/>
                    </a:srgbClr>
                  </a:outerShdw>
                </a:effectLst>
                <a:latin typeface="+mj-ea"/>
                <a:ea typeface="+mj-ea"/>
              </a:rPr>
              <a:t>しっかり</a:t>
            </a:r>
            <a:endParaRPr kumimoji="1" lang="en-US" altLang="ja-JP" sz="1000" b="1" dirty="0">
              <a:solidFill>
                <a:schemeClr val="tx1"/>
              </a:solidFill>
              <a:effectLst>
                <a:outerShdw blurRad="38100" dist="38100" dir="2700000" algn="tl">
                  <a:srgbClr val="000000">
                    <a:alpha val="43137"/>
                  </a:srgbClr>
                </a:outerShdw>
              </a:effectLst>
              <a:latin typeface="+mj-ea"/>
              <a:ea typeface="+mj-ea"/>
            </a:endParaRPr>
          </a:p>
          <a:p>
            <a:pPr>
              <a:lnSpc>
                <a:spcPct val="150000"/>
              </a:lnSpc>
            </a:pPr>
            <a:r>
              <a:rPr kumimoji="1" lang="ja-JP" altLang="en-US" sz="1400" b="1" dirty="0">
                <a:solidFill>
                  <a:schemeClr val="tx1"/>
                </a:solidFill>
                <a:effectLst>
                  <a:outerShdw blurRad="38100" dist="38100" dir="2700000" algn="tl">
                    <a:srgbClr val="000000">
                      <a:alpha val="43137"/>
                    </a:srgbClr>
                  </a:outerShdw>
                </a:effectLst>
                <a:latin typeface="+mj-ea"/>
                <a:ea typeface="+mj-ea"/>
              </a:rPr>
              <a:t>固定されているか</a:t>
            </a:r>
          </a:p>
        </p:txBody>
      </p:sp>
      <p:sp>
        <p:nvSpPr>
          <p:cNvPr id="82" name="角丸四角形 81"/>
          <p:cNvSpPr/>
          <p:nvPr/>
        </p:nvSpPr>
        <p:spPr>
          <a:xfrm>
            <a:off x="1901409" y="5814504"/>
            <a:ext cx="1152000" cy="93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400" b="1" dirty="0">
                <a:solidFill>
                  <a:schemeClr val="tx1"/>
                </a:solidFill>
                <a:effectLst>
                  <a:outerShdw blurRad="38100" dist="38100" dir="2700000" algn="tl">
                    <a:srgbClr val="000000">
                      <a:alpha val="43137"/>
                    </a:srgbClr>
                  </a:outerShdw>
                </a:effectLst>
                <a:latin typeface="+mj-ea"/>
                <a:ea typeface="+mj-ea"/>
              </a:rPr>
              <a:t>明るく</a:t>
            </a:r>
            <a:endParaRPr kumimoji="1" lang="en-US" altLang="ja-JP" sz="1400" b="1" dirty="0">
              <a:solidFill>
                <a:schemeClr val="tx1"/>
              </a:solidFill>
              <a:effectLst>
                <a:outerShdw blurRad="38100" dist="38100" dir="2700000" algn="tl">
                  <a:srgbClr val="000000">
                    <a:alpha val="43137"/>
                  </a:srgbClr>
                </a:outerShdw>
              </a:effectLst>
              <a:latin typeface="+mj-ea"/>
              <a:ea typeface="+mj-ea"/>
            </a:endParaRPr>
          </a:p>
          <a:p>
            <a:pPr>
              <a:lnSpc>
                <a:spcPct val="150000"/>
              </a:lnSpc>
            </a:pPr>
            <a:r>
              <a:rPr kumimoji="1" lang="ja-JP" altLang="en-US" sz="1400" b="1" dirty="0">
                <a:solidFill>
                  <a:schemeClr val="tx1"/>
                </a:solidFill>
                <a:effectLst>
                  <a:outerShdw blurRad="38100" dist="38100" dir="2700000" algn="tl">
                    <a:srgbClr val="000000">
                      <a:alpha val="43137"/>
                    </a:srgbClr>
                  </a:outerShdw>
                </a:effectLst>
                <a:latin typeface="+mj-ea"/>
                <a:ea typeface="+mj-ea"/>
              </a:rPr>
              <a:t>点灯するか</a:t>
            </a:r>
          </a:p>
        </p:txBody>
      </p:sp>
      <p:sp>
        <p:nvSpPr>
          <p:cNvPr id="83" name="角丸四角形 82"/>
          <p:cNvSpPr/>
          <p:nvPr/>
        </p:nvSpPr>
        <p:spPr>
          <a:xfrm>
            <a:off x="3263267" y="5809550"/>
            <a:ext cx="1152000" cy="93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400" b="1" dirty="0">
                <a:solidFill>
                  <a:schemeClr val="tx1"/>
                </a:solidFill>
                <a:effectLst>
                  <a:outerShdw blurRad="38100" dist="38100" dir="2700000" algn="tl">
                    <a:srgbClr val="000000">
                      <a:alpha val="43137"/>
                    </a:srgbClr>
                  </a:outerShdw>
                </a:effectLst>
                <a:latin typeface="+mj-ea"/>
                <a:ea typeface="+mj-ea"/>
              </a:rPr>
              <a:t>前後輪とも</a:t>
            </a:r>
            <a:endParaRPr kumimoji="1" lang="en-US" altLang="ja-JP" sz="1400" b="1" dirty="0">
              <a:solidFill>
                <a:schemeClr val="tx1"/>
              </a:solidFill>
              <a:effectLst>
                <a:outerShdw blurRad="38100" dist="38100" dir="2700000" algn="tl">
                  <a:srgbClr val="000000">
                    <a:alpha val="43137"/>
                  </a:srgbClr>
                </a:outerShdw>
              </a:effectLst>
              <a:latin typeface="+mj-ea"/>
              <a:ea typeface="+mj-ea"/>
            </a:endParaRPr>
          </a:p>
          <a:p>
            <a:pPr>
              <a:lnSpc>
                <a:spcPct val="150000"/>
              </a:lnSpc>
            </a:pPr>
            <a:r>
              <a:rPr lang="ja-JP" altLang="en-US" sz="1400" b="1" dirty="0">
                <a:solidFill>
                  <a:schemeClr val="tx1"/>
                </a:solidFill>
                <a:effectLst>
                  <a:outerShdw blurRad="38100" dist="38100" dir="2700000" algn="tl">
                    <a:srgbClr val="000000">
                      <a:alpha val="43137"/>
                    </a:srgbClr>
                  </a:outerShdw>
                </a:effectLst>
                <a:latin typeface="+mj-ea"/>
                <a:ea typeface="+mj-ea"/>
              </a:rPr>
              <a:t>よく効くか</a:t>
            </a:r>
            <a:endParaRPr kumimoji="1" lang="ja-JP" altLang="en-US" sz="1400" b="1" dirty="0">
              <a:solidFill>
                <a:schemeClr val="tx1"/>
              </a:solidFill>
              <a:effectLst>
                <a:outerShdw blurRad="38100" dist="38100" dir="2700000" algn="tl">
                  <a:srgbClr val="000000">
                    <a:alpha val="43137"/>
                  </a:srgbClr>
                </a:outerShdw>
              </a:effectLst>
              <a:latin typeface="+mj-ea"/>
              <a:ea typeface="+mj-ea"/>
            </a:endParaRPr>
          </a:p>
        </p:txBody>
      </p:sp>
      <p:sp>
        <p:nvSpPr>
          <p:cNvPr id="84" name="角丸四角形 83"/>
          <p:cNvSpPr/>
          <p:nvPr/>
        </p:nvSpPr>
        <p:spPr>
          <a:xfrm>
            <a:off x="4699474" y="5813204"/>
            <a:ext cx="1152000" cy="93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400" b="1" dirty="0">
                <a:solidFill>
                  <a:schemeClr val="tx1"/>
                </a:solidFill>
                <a:effectLst>
                  <a:outerShdw blurRad="38100" dist="38100" dir="2700000" algn="tl">
                    <a:srgbClr val="000000">
                      <a:alpha val="43137"/>
                    </a:srgbClr>
                  </a:outerShdw>
                </a:effectLst>
                <a:latin typeface="+mj-ea"/>
                <a:ea typeface="+mj-ea"/>
              </a:rPr>
              <a:t>空気は入っているか</a:t>
            </a:r>
          </a:p>
        </p:txBody>
      </p:sp>
      <p:sp>
        <p:nvSpPr>
          <p:cNvPr id="85" name="角丸四角形 84"/>
          <p:cNvSpPr/>
          <p:nvPr/>
        </p:nvSpPr>
        <p:spPr>
          <a:xfrm>
            <a:off x="6109567" y="5814504"/>
            <a:ext cx="1152000" cy="93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400" b="1" dirty="0">
                <a:solidFill>
                  <a:schemeClr val="tx1"/>
                </a:solidFill>
                <a:effectLst>
                  <a:outerShdw blurRad="38100" dist="38100" dir="2700000" algn="tl">
                    <a:srgbClr val="000000">
                      <a:alpha val="43137"/>
                    </a:srgbClr>
                  </a:outerShdw>
                </a:effectLst>
                <a:latin typeface="+mj-ea"/>
                <a:ea typeface="+mj-ea"/>
              </a:rPr>
              <a:t>ちゃんと</a:t>
            </a:r>
            <a:endParaRPr kumimoji="1" lang="en-US" altLang="ja-JP" sz="1400" b="1" dirty="0">
              <a:solidFill>
                <a:schemeClr val="tx1"/>
              </a:solidFill>
              <a:effectLst>
                <a:outerShdw blurRad="38100" dist="38100" dir="2700000" algn="tl">
                  <a:srgbClr val="000000">
                    <a:alpha val="43137"/>
                  </a:srgbClr>
                </a:outerShdw>
              </a:effectLst>
              <a:latin typeface="+mj-ea"/>
              <a:ea typeface="+mj-ea"/>
            </a:endParaRPr>
          </a:p>
          <a:p>
            <a:pPr>
              <a:lnSpc>
                <a:spcPct val="150000"/>
              </a:lnSpc>
            </a:pPr>
            <a:r>
              <a:rPr lang="ja-JP" altLang="en-US" sz="1400" b="1" dirty="0">
                <a:solidFill>
                  <a:schemeClr val="tx1"/>
                </a:solidFill>
                <a:effectLst>
                  <a:outerShdw blurRad="38100" dist="38100" dir="2700000" algn="tl">
                    <a:srgbClr val="000000">
                      <a:alpha val="43137"/>
                    </a:srgbClr>
                  </a:outerShdw>
                </a:effectLst>
                <a:latin typeface="+mj-ea"/>
                <a:ea typeface="+mj-ea"/>
              </a:rPr>
              <a:t>鳴るか</a:t>
            </a:r>
            <a:endParaRPr kumimoji="1" lang="ja-JP" altLang="en-US" sz="1400" b="1" dirty="0">
              <a:solidFill>
                <a:schemeClr val="tx1"/>
              </a:solidFill>
              <a:effectLst>
                <a:outerShdw blurRad="38100" dist="38100" dir="2700000" algn="tl">
                  <a:srgbClr val="000000">
                    <a:alpha val="43137"/>
                  </a:srgbClr>
                </a:outerShdw>
              </a:effectLst>
              <a:latin typeface="+mj-ea"/>
              <a:ea typeface="+mj-ea"/>
            </a:endParaRPr>
          </a:p>
        </p:txBody>
      </p:sp>
      <p:sp>
        <p:nvSpPr>
          <p:cNvPr id="86" name="角丸四角形 85"/>
          <p:cNvSpPr/>
          <p:nvPr/>
        </p:nvSpPr>
        <p:spPr>
          <a:xfrm>
            <a:off x="7476457" y="5801129"/>
            <a:ext cx="1152000" cy="93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400" b="1" dirty="0">
                <a:solidFill>
                  <a:schemeClr val="tx1"/>
                </a:solidFill>
                <a:effectLst>
                  <a:outerShdw blurRad="38100" dist="38100" dir="2700000" algn="tl">
                    <a:srgbClr val="000000">
                      <a:alpha val="43137"/>
                    </a:srgbClr>
                  </a:outerShdw>
                </a:effectLst>
                <a:latin typeface="+mj-ea"/>
                <a:ea typeface="+mj-ea"/>
              </a:rPr>
              <a:t>両足先が</a:t>
            </a:r>
            <a:endParaRPr kumimoji="1" lang="en-US" altLang="ja-JP" sz="1400" b="1" dirty="0">
              <a:solidFill>
                <a:schemeClr val="tx1"/>
              </a:solidFill>
              <a:effectLst>
                <a:outerShdw blurRad="38100" dist="38100" dir="2700000" algn="tl">
                  <a:srgbClr val="000000">
                    <a:alpha val="43137"/>
                  </a:srgbClr>
                </a:outerShdw>
              </a:effectLst>
              <a:latin typeface="+mj-ea"/>
              <a:ea typeface="+mj-ea"/>
            </a:endParaRPr>
          </a:p>
          <a:p>
            <a:pPr>
              <a:lnSpc>
                <a:spcPct val="150000"/>
              </a:lnSpc>
            </a:pPr>
            <a:r>
              <a:rPr lang="ja-JP" altLang="en-US" sz="1400" b="1" dirty="0">
                <a:solidFill>
                  <a:schemeClr val="tx1"/>
                </a:solidFill>
                <a:effectLst>
                  <a:outerShdw blurRad="38100" dist="38100" dir="2700000" algn="tl">
                    <a:srgbClr val="000000">
                      <a:alpha val="43137"/>
                    </a:srgbClr>
                  </a:outerShdw>
                </a:effectLst>
                <a:latin typeface="+mj-ea"/>
                <a:ea typeface="+mj-ea"/>
              </a:rPr>
              <a:t>地面に</a:t>
            </a:r>
            <a:endParaRPr lang="en-US" altLang="ja-JP" sz="1400" b="1" dirty="0">
              <a:solidFill>
                <a:schemeClr val="tx1"/>
              </a:solidFill>
              <a:effectLst>
                <a:outerShdw blurRad="38100" dist="38100" dir="2700000" algn="tl">
                  <a:srgbClr val="000000">
                    <a:alpha val="43137"/>
                  </a:srgbClr>
                </a:outerShdw>
              </a:effectLst>
              <a:latin typeface="+mj-ea"/>
              <a:ea typeface="+mj-ea"/>
            </a:endParaRPr>
          </a:p>
          <a:p>
            <a:pPr>
              <a:lnSpc>
                <a:spcPct val="150000"/>
              </a:lnSpc>
            </a:pPr>
            <a:r>
              <a:rPr lang="ja-JP" altLang="en-US" sz="1400" b="1" dirty="0">
                <a:solidFill>
                  <a:schemeClr val="tx1"/>
                </a:solidFill>
                <a:effectLst>
                  <a:outerShdw blurRad="38100" dist="38100" dir="2700000" algn="tl">
                    <a:srgbClr val="000000">
                      <a:alpha val="43137"/>
                    </a:srgbClr>
                  </a:outerShdw>
                </a:effectLst>
                <a:latin typeface="+mj-ea"/>
                <a:ea typeface="+mj-ea"/>
              </a:rPr>
              <a:t>着くか</a:t>
            </a:r>
            <a:endParaRPr kumimoji="1" lang="ja-JP" altLang="en-US" sz="1400" b="1" dirty="0">
              <a:solidFill>
                <a:schemeClr val="tx1"/>
              </a:solidFill>
              <a:effectLst>
                <a:outerShdw blurRad="38100" dist="38100" dir="2700000" algn="tl">
                  <a:srgbClr val="000000">
                    <a:alpha val="43137"/>
                  </a:srgbClr>
                </a:outerShdw>
              </a:effectLst>
              <a:latin typeface="+mj-ea"/>
              <a:ea typeface="+mj-ea"/>
            </a:endParaRPr>
          </a:p>
        </p:txBody>
      </p:sp>
      <p:sp>
        <p:nvSpPr>
          <p:cNvPr id="35" name="Rectangle 3"/>
          <p:cNvSpPr>
            <a:spLocks noChangeArrowheads="1"/>
          </p:cNvSpPr>
          <p:nvPr/>
        </p:nvSpPr>
        <p:spPr bwMode="auto">
          <a:xfrm>
            <a:off x="1160279" y="338946"/>
            <a:ext cx="2907665" cy="425758"/>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lnSpc>
                <a:spcPts val="2600"/>
              </a:lnSpc>
              <a:buFontTx/>
              <a:buNone/>
            </a:pPr>
            <a:r>
              <a:rPr lang="ja-JP" altLang="en-US" sz="2800" b="1" dirty="0">
                <a:solidFill>
                  <a:schemeClr val="accent1"/>
                </a:solidFill>
                <a:effectLst>
                  <a:outerShdw blurRad="38100" dist="38100" dir="2700000" algn="tl">
                    <a:srgbClr val="000000">
                      <a:alpha val="43137"/>
                    </a:srgbClr>
                  </a:outerShdw>
                </a:effectLst>
                <a:latin typeface="+mn-ea"/>
                <a:ea typeface="+mn-ea"/>
              </a:rPr>
              <a:t>２　自転車の点検</a:t>
            </a:r>
          </a:p>
        </p:txBody>
      </p:sp>
      <p:grpSp>
        <p:nvGrpSpPr>
          <p:cNvPr id="36" name="Group 4"/>
          <p:cNvGrpSpPr>
            <a:grpSpLocks noChangeAspect="1"/>
          </p:cNvGrpSpPr>
          <p:nvPr/>
        </p:nvGrpSpPr>
        <p:grpSpPr bwMode="auto">
          <a:xfrm>
            <a:off x="467544" y="116632"/>
            <a:ext cx="648072" cy="646845"/>
            <a:chOff x="2176" y="182"/>
            <a:chExt cx="528" cy="527"/>
          </a:xfrm>
        </p:grpSpPr>
        <p:sp>
          <p:nvSpPr>
            <p:cNvPr id="37" name="AutoShape 3"/>
            <p:cNvSpPr>
              <a:spLocks noChangeAspect="1" noChangeArrowheads="1" noTextEdit="1"/>
            </p:cNvSpPr>
            <p:nvPr/>
          </p:nvSpPr>
          <p:spPr bwMode="auto">
            <a:xfrm>
              <a:off x="2176" y="182"/>
              <a:ext cx="528"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 name="Freeform 5"/>
            <p:cNvSpPr>
              <a:spLocks noEditPoints="1"/>
            </p:cNvSpPr>
            <p:nvPr/>
          </p:nvSpPr>
          <p:spPr bwMode="auto">
            <a:xfrm>
              <a:off x="2176" y="182"/>
              <a:ext cx="528" cy="527"/>
            </a:xfrm>
            <a:custGeom>
              <a:avLst/>
              <a:gdLst>
                <a:gd name="T0" fmla="*/ 3127 w 5280"/>
                <a:gd name="T1" fmla="*/ 41 h 5274"/>
                <a:gd name="T2" fmla="*/ 3301 w 5280"/>
                <a:gd name="T3" fmla="*/ 134 h 5274"/>
                <a:gd name="T4" fmla="*/ 3391 w 5280"/>
                <a:gd name="T5" fmla="*/ 317 h 5274"/>
                <a:gd name="T6" fmla="*/ 3307 w 5280"/>
                <a:gd name="T7" fmla="*/ 542 h 5274"/>
                <a:gd name="T8" fmla="*/ 3200 w 5280"/>
                <a:gd name="T9" fmla="*/ 869 h 5274"/>
                <a:gd name="T10" fmla="*/ 3047 w 5280"/>
                <a:gd name="T11" fmla="*/ 887 h 5274"/>
                <a:gd name="T12" fmla="*/ 3099 w 5280"/>
                <a:gd name="T13" fmla="*/ 1175 h 5274"/>
                <a:gd name="T14" fmla="*/ 3380 w 5280"/>
                <a:gd name="T15" fmla="*/ 1570 h 5274"/>
                <a:gd name="T16" fmla="*/ 4012 w 5280"/>
                <a:gd name="T17" fmla="*/ 2322 h 5274"/>
                <a:gd name="T18" fmla="*/ 4001 w 5280"/>
                <a:gd name="T19" fmla="*/ 2632 h 5274"/>
                <a:gd name="T20" fmla="*/ 5238 w 5280"/>
                <a:gd name="T21" fmla="*/ 4550 h 5274"/>
                <a:gd name="T22" fmla="*/ 3225 w 5280"/>
                <a:gd name="T23" fmla="*/ 4412 h 5274"/>
                <a:gd name="T24" fmla="*/ 2541 w 5280"/>
                <a:gd name="T25" fmla="*/ 4291 h 5274"/>
                <a:gd name="T26" fmla="*/ 2684 w 5280"/>
                <a:gd name="T27" fmla="*/ 4478 h 5274"/>
                <a:gd name="T28" fmla="*/ 2924 w 5280"/>
                <a:gd name="T29" fmla="*/ 4827 h 5274"/>
                <a:gd name="T30" fmla="*/ 2606 w 5280"/>
                <a:gd name="T31" fmla="*/ 4872 h 5274"/>
                <a:gd name="T32" fmla="*/ 2190 w 5280"/>
                <a:gd name="T33" fmla="*/ 4713 h 5274"/>
                <a:gd name="T34" fmla="*/ 2020 w 5280"/>
                <a:gd name="T35" fmla="*/ 4560 h 5274"/>
                <a:gd name="T36" fmla="*/ 1903 w 5280"/>
                <a:gd name="T37" fmla="*/ 4571 h 5274"/>
                <a:gd name="T38" fmla="*/ 34 w 5280"/>
                <a:gd name="T39" fmla="*/ 4518 h 5274"/>
                <a:gd name="T40" fmla="*/ 1297 w 5280"/>
                <a:gd name="T41" fmla="*/ 3284 h 5274"/>
                <a:gd name="T42" fmla="*/ 1550 w 5280"/>
                <a:gd name="T43" fmla="*/ 2845 h 5274"/>
                <a:gd name="T44" fmla="*/ 1282 w 5280"/>
                <a:gd name="T45" fmla="*/ 2418 h 5274"/>
                <a:gd name="T46" fmla="*/ 1250 w 5280"/>
                <a:gd name="T47" fmla="*/ 1895 h 5274"/>
                <a:gd name="T48" fmla="*/ 1821 w 5280"/>
                <a:gd name="T49" fmla="*/ 1071 h 5274"/>
                <a:gd name="T50" fmla="*/ 2525 w 5280"/>
                <a:gd name="T51" fmla="*/ 698 h 5274"/>
                <a:gd name="T52" fmla="*/ 2616 w 5280"/>
                <a:gd name="T53" fmla="*/ 413 h 5274"/>
                <a:gd name="T54" fmla="*/ 2686 w 5280"/>
                <a:gd name="T55" fmla="*/ 180 h 5274"/>
                <a:gd name="T56" fmla="*/ 2865 w 5280"/>
                <a:gd name="T57" fmla="*/ 80 h 5274"/>
                <a:gd name="T58" fmla="*/ 3058 w 5280"/>
                <a:gd name="T59" fmla="*/ 1740 h 5274"/>
                <a:gd name="T60" fmla="*/ 3627 w 5280"/>
                <a:gd name="T61" fmla="*/ 2561 h 5274"/>
                <a:gd name="T62" fmla="*/ 2994 w 5280"/>
                <a:gd name="T63" fmla="*/ 2727 h 5274"/>
                <a:gd name="T64" fmla="*/ 2722 w 5280"/>
                <a:gd name="T65" fmla="*/ 2178 h 5274"/>
                <a:gd name="T66" fmla="*/ 2317 w 5280"/>
                <a:gd name="T67" fmla="*/ 2015 h 5274"/>
                <a:gd name="T68" fmla="*/ 2539 w 5280"/>
                <a:gd name="T69" fmla="*/ 1740 h 5274"/>
                <a:gd name="T70" fmla="*/ 1920 w 5280"/>
                <a:gd name="T71" fmla="*/ 3222 h 5274"/>
                <a:gd name="T72" fmla="*/ 2032 w 5280"/>
                <a:gd name="T73" fmla="*/ 3380 h 5274"/>
                <a:gd name="T74" fmla="*/ 1860 w 5280"/>
                <a:gd name="T75" fmla="*/ 3804 h 5274"/>
                <a:gd name="T76" fmla="*/ 1848 w 5280"/>
                <a:gd name="T77" fmla="*/ 3193 h 5274"/>
                <a:gd name="T78" fmla="*/ 2594 w 5280"/>
                <a:gd name="T79" fmla="*/ 3519 h 5274"/>
                <a:gd name="T80" fmla="*/ 3950 w 5280"/>
                <a:gd name="T81" fmla="*/ 3627 h 5274"/>
                <a:gd name="T82" fmla="*/ 4287 w 5280"/>
                <a:gd name="T83" fmla="*/ 4064 h 5274"/>
                <a:gd name="T84" fmla="*/ 3909 w 5280"/>
                <a:gd name="T85" fmla="*/ 3772 h 5274"/>
                <a:gd name="T86" fmla="*/ 3378 w 5280"/>
                <a:gd name="T87" fmla="*/ 4285 h 5274"/>
                <a:gd name="T88" fmla="*/ 4153 w 5280"/>
                <a:gd name="T89" fmla="*/ 4390 h 5274"/>
                <a:gd name="T90" fmla="*/ 3916 w 5280"/>
                <a:gd name="T91" fmla="*/ 4425 h 5274"/>
                <a:gd name="T92" fmla="*/ 4541 w 5280"/>
                <a:gd name="T93" fmla="*/ 3470 h 5274"/>
                <a:gd name="T94" fmla="*/ 4758 w 5280"/>
                <a:gd name="T95" fmla="*/ 3583 h 5274"/>
                <a:gd name="T96" fmla="*/ 5099 w 5280"/>
                <a:gd name="T97" fmla="*/ 4373 h 5274"/>
                <a:gd name="T98" fmla="*/ 4810 w 5280"/>
                <a:gd name="T99" fmla="*/ 4899 h 5274"/>
                <a:gd name="T100" fmla="*/ 1325 w 5280"/>
                <a:gd name="T101" fmla="*/ 3441 h 5274"/>
                <a:gd name="T102" fmla="*/ 981 w 5280"/>
                <a:gd name="T103" fmla="*/ 4045 h 5274"/>
                <a:gd name="T104" fmla="*/ 1614 w 5280"/>
                <a:gd name="T105" fmla="*/ 4789 h 5274"/>
                <a:gd name="T106" fmla="*/ 977 w 5280"/>
                <a:gd name="T107" fmla="*/ 4409 h 5274"/>
                <a:gd name="T108" fmla="*/ 763 w 5280"/>
                <a:gd name="T109" fmla="*/ 5064 h 5274"/>
                <a:gd name="T110" fmla="*/ 833 w 5280"/>
                <a:gd name="T111" fmla="*/ 4381 h 5274"/>
                <a:gd name="T112" fmla="*/ 518 w 5280"/>
                <a:gd name="T113" fmla="*/ 4206 h 5274"/>
                <a:gd name="T114" fmla="*/ 283 w 5280"/>
                <a:gd name="T115" fmla="*/ 3946 h 5274"/>
                <a:gd name="T116" fmla="*/ 230 w 5280"/>
                <a:gd name="T117" fmla="*/ 3857 h 5274"/>
                <a:gd name="T118" fmla="*/ 869 w 5280"/>
                <a:gd name="T119" fmla="*/ 4099 h 5274"/>
                <a:gd name="T120" fmla="*/ 1807 w 5280"/>
                <a:gd name="T121" fmla="*/ 4149 h 5274"/>
                <a:gd name="T122" fmla="*/ 1174 w 5280"/>
                <a:gd name="T123" fmla="*/ 4035 h 5274"/>
                <a:gd name="T124" fmla="*/ 1750 w 5280"/>
                <a:gd name="T125" fmla="*/ 3877 h 5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80" h="5274">
                  <a:moveTo>
                    <a:pt x="2924" y="41"/>
                  </a:moveTo>
                  <a:lnTo>
                    <a:pt x="2926" y="36"/>
                  </a:lnTo>
                  <a:lnTo>
                    <a:pt x="2930" y="32"/>
                  </a:lnTo>
                  <a:lnTo>
                    <a:pt x="2933" y="29"/>
                  </a:lnTo>
                  <a:lnTo>
                    <a:pt x="2936" y="25"/>
                  </a:lnTo>
                  <a:lnTo>
                    <a:pt x="2939" y="21"/>
                  </a:lnTo>
                  <a:lnTo>
                    <a:pt x="2942" y="18"/>
                  </a:lnTo>
                  <a:lnTo>
                    <a:pt x="2946" y="16"/>
                  </a:lnTo>
                  <a:lnTo>
                    <a:pt x="2949" y="14"/>
                  </a:lnTo>
                  <a:lnTo>
                    <a:pt x="2952" y="10"/>
                  </a:lnTo>
                  <a:lnTo>
                    <a:pt x="2955" y="8"/>
                  </a:lnTo>
                  <a:lnTo>
                    <a:pt x="2958" y="6"/>
                  </a:lnTo>
                  <a:lnTo>
                    <a:pt x="2962" y="5"/>
                  </a:lnTo>
                  <a:lnTo>
                    <a:pt x="2965" y="3"/>
                  </a:lnTo>
                  <a:lnTo>
                    <a:pt x="2968" y="2"/>
                  </a:lnTo>
                  <a:lnTo>
                    <a:pt x="2972" y="2"/>
                  </a:lnTo>
                  <a:lnTo>
                    <a:pt x="2977" y="2"/>
                  </a:lnTo>
                  <a:lnTo>
                    <a:pt x="2980" y="1"/>
                  </a:lnTo>
                  <a:lnTo>
                    <a:pt x="2983" y="0"/>
                  </a:lnTo>
                  <a:lnTo>
                    <a:pt x="2987" y="0"/>
                  </a:lnTo>
                  <a:lnTo>
                    <a:pt x="2992" y="0"/>
                  </a:lnTo>
                  <a:lnTo>
                    <a:pt x="2995" y="0"/>
                  </a:lnTo>
                  <a:lnTo>
                    <a:pt x="3000" y="0"/>
                  </a:lnTo>
                  <a:lnTo>
                    <a:pt x="3004" y="1"/>
                  </a:lnTo>
                  <a:lnTo>
                    <a:pt x="3010" y="2"/>
                  </a:lnTo>
                  <a:lnTo>
                    <a:pt x="3013" y="2"/>
                  </a:lnTo>
                  <a:lnTo>
                    <a:pt x="3018" y="4"/>
                  </a:lnTo>
                  <a:lnTo>
                    <a:pt x="3022" y="5"/>
                  </a:lnTo>
                  <a:lnTo>
                    <a:pt x="3028" y="7"/>
                  </a:lnTo>
                  <a:lnTo>
                    <a:pt x="3033" y="8"/>
                  </a:lnTo>
                  <a:lnTo>
                    <a:pt x="3039" y="10"/>
                  </a:lnTo>
                  <a:lnTo>
                    <a:pt x="3044" y="14"/>
                  </a:lnTo>
                  <a:lnTo>
                    <a:pt x="3050" y="17"/>
                  </a:lnTo>
                  <a:lnTo>
                    <a:pt x="3052" y="17"/>
                  </a:lnTo>
                  <a:lnTo>
                    <a:pt x="3055" y="19"/>
                  </a:lnTo>
                  <a:lnTo>
                    <a:pt x="3058" y="19"/>
                  </a:lnTo>
                  <a:lnTo>
                    <a:pt x="3061" y="21"/>
                  </a:lnTo>
                  <a:lnTo>
                    <a:pt x="3064" y="22"/>
                  </a:lnTo>
                  <a:lnTo>
                    <a:pt x="3067" y="23"/>
                  </a:lnTo>
                  <a:lnTo>
                    <a:pt x="3071" y="24"/>
                  </a:lnTo>
                  <a:lnTo>
                    <a:pt x="3074" y="26"/>
                  </a:lnTo>
                  <a:lnTo>
                    <a:pt x="3077" y="28"/>
                  </a:lnTo>
                  <a:lnTo>
                    <a:pt x="3080" y="29"/>
                  </a:lnTo>
                  <a:lnTo>
                    <a:pt x="3083" y="30"/>
                  </a:lnTo>
                  <a:lnTo>
                    <a:pt x="3088" y="32"/>
                  </a:lnTo>
                  <a:lnTo>
                    <a:pt x="3091" y="33"/>
                  </a:lnTo>
                  <a:lnTo>
                    <a:pt x="3095" y="34"/>
                  </a:lnTo>
                  <a:lnTo>
                    <a:pt x="3098" y="35"/>
                  </a:lnTo>
                  <a:lnTo>
                    <a:pt x="3103" y="37"/>
                  </a:lnTo>
                  <a:lnTo>
                    <a:pt x="3106" y="37"/>
                  </a:lnTo>
                  <a:lnTo>
                    <a:pt x="3109" y="38"/>
                  </a:lnTo>
                  <a:lnTo>
                    <a:pt x="3112" y="38"/>
                  </a:lnTo>
                  <a:lnTo>
                    <a:pt x="3117" y="39"/>
                  </a:lnTo>
                  <a:lnTo>
                    <a:pt x="3120" y="39"/>
                  </a:lnTo>
                  <a:lnTo>
                    <a:pt x="3124" y="40"/>
                  </a:lnTo>
                  <a:lnTo>
                    <a:pt x="3127" y="41"/>
                  </a:lnTo>
                  <a:lnTo>
                    <a:pt x="3131" y="43"/>
                  </a:lnTo>
                  <a:lnTo>
                    <a:pt x="3135" y="41"/>
                  </a:lnTo>
                  <a:lnTo>
                    <a:pt x="3138" y="41"/>
                  </a:lnTo>
                  <a:lnTo>
                    <a:pt x="3141" y="41"/>
                  </a:lnTo>
                  <a:lnTo>
                    <a:pt x="3145" y="41"/>
                  </a:lnTo>
                  <a:lnTo>
                    <a:pt x="3149" y="41"/>
                  </a:lnTo>
                  <a:lnTo>
                    <a:pt x="3152" y="41"/>
                  </a:lnTo>
                  <a:lnTo>
                    <a:pt x="3155" y="41"/>
                  </a:lnTo>
                  <a:lnTo>
                    <a:pt x="3159" y="41"/>
                  </a:lnTo>
                  <a:lnTo>
                    <a:pt x="3162" y="39"/>
                  </a:lnTo>
                  <a:lnTo>
                    <a:pt x="3166" y="38"/>
                  </a:lnTo>
                  <a:lnTo>
                    <a:pt x="3169" y="38"/>
                  </a:lnTo>
                  <a:lnTo>
                    <a:pt x="3172" y="38"/>
                  </a:lnTo>
                  <a:lnTo>
                    <a:pt x="3175" y="38"/>
                  </a:lnTo>
                  <a:lnTo>
                    <a:pt x="3178" y="38"/>
                  </a:lnTo>
                  <a:lnTo>
                    <a:pt x="3182" y="39"/>
                  </a:lnTo>
                  <a:lnTo>
                    <a:pt x="3185" y="41"/>
                  </a:lnTo>
                  <a:lnTo>
                    <a:pt x="3187" y="41"/>
                  </a:lnTo>
                  <a:lnTo>
                    <a:pt x="3189" y="43"/>
                  </a:lnTo>
                  <a:lnTo>
                    <a:pt x="3191" y="44"/>
                  </a:lnTo>
                  <a:lnTo>
                    <a:pt x="3194" y="47"/>
                  </a:lnTo>
                  <a:lnTo>
                    <a:pt x="3197" y="48"/>
                  </a:lnTo>
                  <a:lnTo>
                    <a:pt x="3200" y="50"/>
                  </a:lnTo>
                  <a:lnTo>
                    <a:pt x="3202" y="53"/>
                  </a:lnTo>
                  <a:lnTo>
                    <a:pt x="3205" y="56"/>
                  </a:lnTo>
                  <a:lnTo>
                    <a:pt x="3206" y="59"/>
                  </a:lnTo>
                  <a:lnTo>
                    <a:pt x="3208" y="61"/>
                  </a:lnTo>
                  <a:lnTo>
                    <a:pt x="3211" y="63"/>
                  </a:lnTo>
                  <a:lnTo>
                    <a:pt x="3213" y="66"/>
                  </a:lnTo>
                  <a:lnTo>
                    <a:pt x="3214" y="69"/>
                  </a:lnTo>
                  <a:lnTo>
                    <a:pt x="3216" y="73"/>
                  </a:lnTo>
                  <a:lnTo>
                    <a:pt x="3218" y="76"/>
                  </a:lnTo>
                  <a:lnTo>
                    <a:pt x="3220" y="79"/>
                  </a:lnTo>
                  <a:lnTo>
                    <a:pt x="3221" y="82"/>
                  </a:lnTo>
                  <a:lnTo>
                    <a:pt x="3223" y="85"/>
                  </a:lnTo>
                  <a:lnTo>
                    <a:pt x="3224" y="89"/>
                  </a:lnTo>
                  <a:lnTo>
                    <a:pt x="3227" y="93"/>
                  </a:lnTo>
                  <a:lnTo>
                    <a:pt x="3228" y="96"/>
                  </a:lnTo>
                  <a:lnTo>
                    <a:pt x="3230" y="100"/>
                  </a:lnTo>
                  <a:lnTo>
                    <a:pt x="3232" y="104"/>
                  </a:lnTo>
                  <a:lnTo>
                    <a:pt x="3234" y="108"/>
                  </a:lnTo>
                  <a:lnTo>
                    <a:pt x="3238" y="109"/>
                  </a:lnTo>
                  <a:lnTo>
                    <a:pt x="3245" y="111"/>
                  </a:lnTo>
                  <a:lnTo>
                    <a:pt x="3249" y="112"/>
                  </a:lnTo>
                  <a:lnTo>
                    <a:pt x="3255" y="114"/>
                  </a:lnTo>
                  <a:lnTo>
                    <a:pt x="3260" y="115"/>
                  </a:lnTo>
                  <a:lnTo>
                    <a:pt x="3265" y="118"/>
                  </a:lnTo>
                  <a:lnTo>
                    <a:pt x="3269" y="119"/>
                  </a:lnTo>
                  <a:lnTo>
                    <a:pt x="3275" y="122"/>
                  </a:lnTo>
                  <a:lnTo>
                    <a:pt x="3278" y="123"/>
                  </a:lnTo>
                  <a:lnTo>
                    <a:pt x="3282" y="125"/>
                  </a:lnTo>
                  <a:lnTo>
                    <a:pt x="3286" y="126"/>
                  </a:lnTo>
                  <a:lnTo>
                    <a:pt x="3291" y="128"/>
                  </a:lnTo>
                  <a:lnTo>
                    <a:pt x="3294" y="129"/>
                  </a:lnTo>
                  <a:lnTo>
                    <a:pt x="3298" y="133"/>
                  </a:lnTo>
                  <a:lnTo>
                    <a:pt x="3301" y="134"/>
                  </a:lnTo>
                  <a:lnTo>
                    <a:pt x="3306" y="137"/>
                  </a:lnTo>
                  <a:lnTo>
                    <a:pt x="3308" y="138"/>
                  </a:lnTo>
                  <a:lnTo>
                    <a:pt x="3311" y="140"/>
                  </a:lnTo>
                  <a:lnTo>
                    <a:pt x="3313" y="142"/>
                  </a:lnTo>
                  <a:lnTo>
                    <a:pt x="3316" y="145"/>
                  </a:lnTo>
                  <a:lnTo>
                    <a:pt x="3318" y="148"/>
                  </a:lnTo>
                  <a:lnTo>
                    <a:pt x="3321" y="150"/>
                  </a:lnTo>
                  <a:lnTo>
                    <a:pt x="3323" y="152"/>
                  </a:lnTo>
                  <a:lnTo>
                    <a:pt x="3325" y="155"/>
                  </a:lnTo>
                  <a:lnTo>
                    <a:pt x="3326" y="157"/>
                  </a:lnTo>
                  <a:lnTo>
                    <a:pt x="3328" y="160"/>
                  </a:lnTo>
                  <a:lnTo>
                    <a:pt x="3329" y="164"/>
                  </a:lnTo>
                  <a:lnTo>
                    <a:pt x="3331" y="167"/>
                  </a:lnTo>
                  <a:lnTo>
                    <a:pt x="3331" y="170"/>
                  </a:lnTo>
                  <a:lnTo>
                    <a:pt x="3333" y="173"/>
                  </a:lnTo>
                  <a:lnTo>
                    <a:pt x="3333" y="176"/>
                  </a:lnTo>
                  <a:lnTo>
                    <a:pt x="3336" y="181"/>
                  </a:lnTo>
                  <a:lnTo>
                    <a:pt x="3336" y="186"/>
                  </a:lnTo>
                  <a:lnTo>
                    <a:pt x="3337" y="191"/>
                  </a:lnTo>
                  <a:lnTo>
                    <a:pt x="3338" y="197"/>
                  </a:lnTo>
                  <a:lnTo>
                    <a:pt x="3339" y="203"/>
                  </a:lnTo>
                  <a:lnTo>
                    <a:pt x="3340" y="208"/>
                  </a:lnTo>
                  <a:lnTo>
                    <a:pt x="3341" y="213"/>
                  </a:lnTo>
                  <a:lnTo>
                    <a:pt x="3342" y="218"/>
                  </a:lnTo>
                  <a:lnTo>
                    <a:pt x="3344" y="224"/>
                  </a:lnTo>
                  <a:lnTo>
                    <a:pt x="3345" y="228"/>
                  </a:lnTo>
                  <a:lnTo>
                    <a:pt x="3346" y="232"/>
                  </a:lnTo>
                  <a:lnTo>
                    <a:pt x="3347" y="236"/>
                  </a:lnTo>
                  <a:lnTo>
                    <a:pt x="3349" y="241"/>
                  </a:lnTo>
                  <a:lnTo>
                    <a:pt x="3350" y="244"/>
                  </a:lnTo>
                  <a:lnTo>
                    <a:pt x="3353" y="248"/>
                  </a:lnTo>
                  <a:lnTo>
                    <a:pt x="3354" y="253"/>
                  </a:lnTo>
                  <a:lnTo>
                    <a:pt x="3356" y="257"/>
                  </a:lnTo>
                  <a:lnTo>
                    <a:pt x="3356" y="259"/>
                  </a:lnTo>
                  <a:lnTo>
                    <a:pt x="3358" y="262"/>
                  </a:lnTo>
                  <a:lnTo>
                    <a:pt x="3359" y="265"/>
                  </a:lnTo>
                  <a:lnTo>
                    <a:pt x="3361" y="269"/>
                  </a:lnTo>
                  <a:lnTo>
                    <a:pt x="3361" y="271"/>
                  </a:lnTo>
                  <a:lnTo>
                    <a:pt x="3363" y="273"/>
                  </a:lnTo>
                  <a:lnTo>
                    <a:pt x="3364" y="275"/>
                  </a:lnTo>
                  <a:lnTo>
                    <a:pt x="3367" y="278"/>
                  </a:lnTo>
                  <a:lnTo>
                    <a:pt x="3367" y="279"/>
                  </a:lnTo>
                  <a:lnTo>
                    <a:pt x="3369" y="281"/>
                  </a:lnTo>
                  <a:lnTo>
                    <a:pt x="3369" y="282"/>
                  </a:lnTo>
                  <a:lnTo>
                    <a:pt x="3371" y="285"/>
                  </a:lnTo>
                  <a:lnTo>
                    <a:pt x="3372" y="286"/>
                  </a:lnTo>
                  <a:lnTo>
                    <a:pt x="3373" y="287"/>
                  </a:lnTo>
                  <a:lnTo>
                    <a:pt x="3374" y="288"/>
                  </a:lnTo>
                  <a:lnTo>
                    <a:pt x="3376" y="290"/>
                  </a:lnTo>
                  <a:lnTo>
                    <a:pt x="3379" y="293"/>
                  </a:lnTo>
                  <a:lnTo>
                    <a:pt x="3383" y="296"/>
                  </a:lnTo>
                  <a:lnTo>
                    <a:pt x="3385" y="301"/>
                  </a:lnTo>
                  <a:lnTo>
                    <a:pt x="3388" y="305"/>
                  </a:lnTo>
                  <a:lnTo>
                    <a:pt x="3389" y="308"/>
                  </a:lnTo>
                  <a:lnTo>
                    <a:pt x="3391" y="314"/>
                  </a:lnTo>
                  <a:lnTo>
                    <a:pt x="3391" y="317"/>
                  </a:lnTo>
                  <a:lnTo>
                    <a:pt x="3392" y="322"/>
                  </a:lnTo>
                  <a:lnTo>
                    <a:pt x="3391" y="325"/>
                  </a:lnTo>
                  <a:lnTo>
                    <a:pt x="3391" y="331"/>
                  </a:lnTo>
                  <a:lnTo>
                    <a:pt x="3390" y="335"/>
                  </a:lnTo>
                  <a:lnTo>
                    <a:pt x="3390" y="340"/>
                  </a:lnTo>
                  <a:lnTo>
                    <a:pt x="3388" y="344"/>
                  </a:lnTo>
                  <a:lnTo>
                    <a:pt x="3387" y="349"/>
                  </a:lnTo>
                  <a:lnTo>
                    <a:pt x="3385" y="353"/>
                  </a:lnTo>
                  <a:lnTo>
                    <a:pt x="3384" y="359"/>
                  </a:lnTo>
                  <a:lnTo>
                    <a:pt x="3380" y="362"/>
                  </a:lnTo>
                  <a:lnTo>
                    <a:pt x="3378" y="366"/>
                  </a:lnTo>
                  <a:lnTo>
                    <a:pt x="3376" y="370"/>
                  </a:lnTo>
                  <a:lnTo>
                    <a:pt x="3374" y="375"/>
                  </a:lnTo>
                  <a:lnTo>
                    <a:pt x="3371" y="379"/>
                  </a:lnTo>
                  <a:lnTo>
                    <a:pt x="3369" y="383"/>
                  </a:lnTo>
                  <a:lnTo>
                    <a:pt x="3367" y="387"/>
                  </a:lnTo>
                  <a:lnTo>
                    <a:pt x="3365" y="392"/>
                  </a:lnTo>
                  <a:lnTo>
                    <a:pt x="3362" y="395"/>
                  </a:lnTo>
                  <a:lnTo>
                    <a:pt x="3361" y="398"/>
                  </a:lnTo>
                  <a:lnTo>
                    <a:pt x="3359" y="401"/>
                  </a:lnTo>
                  <a:lnTo>
                    <a:pt x="3359" y="406"/>
                  </a:lnTo>
                  <a:lnTo>
                    <a:pt x="3359" y="409"/>
                  </a:lnTo>
                  <a:lnTo>
                    <a:pt x="3359" y="412"/>
                  </a:lnTo>
                  <a:lnTo>
                    <a:pt x="3359" y="415"/>
                  </a:lnTo>
                  <a:lnTo>
                    <a:pt x="3360" y="419"/>
                  </a:lnTo>
                  <a:lnTo>
                    <a:pt x="3361" y="424"/>
                  </a:lnTo>
                  <a:lnTo>
                    <a:pt x="3362" y="430"/>
                  </a:lnTo>
                  <a:lnTo>
                    <a:pt x="3362" y="437"/>
                  </a:lnTo>
                  <a:lnTo>
                    <a:pt x="3363" y="443"/>
                  </a:lnTo>
                  <a:lnTo>
                    <a:pt x="3362" y="447"/>
                  </a:lnTo>
                  <a:lnTo>
                    <a:pt x="3362" y="453"/>
                  </a:lnTo>
                  <a:lnTo>
                    <a:pt x="3361" y="458"/>
                  </a:lnTo>
                  <a:lnTo>
                    <a:pt x="3360" y="464"/>
                  </a:lnTo>
                  <a:lnTo>
                    <a:pt x="3358" y="468"/>
                  </a:lnTo>
                  <a:lnTo>
                    <a:pt x="3356" y="472"/>
                  </a:lnTo>
                  <a:lnTo>
                    <a:pt x="3354" y="476"/>
                  </a:lnTo>
                  <a:lnTo>
                    <a:pt x="3352" y="481"/>
                  </a:lnTo>
                  <a:lnTo>
                    <a:pt x="3348" y="484"/>
                  </a:lnTo>
                  <a:lnTo>
                    <a:pt x="3346" y="488"/>
                  </a:lnTo>
                  <a:lnTo>
                    <a:pt x="3343" y="492"/>
                  </a:lnTo>
                  <a:lnTo>
                    <a:pt x="3341" y="497"/>
                  </a:lnTo>
                  <a:lnTo>
                    <a:pt x="3338" y="499"/>
                  </a:lnTo>
                  <a:lnTo>
                    <a:pt x="3334" y="502"/>
                  </a:lnTo>
                  <a:lnTo>
                    <a:pt x="3331" y="505"/>
                  </a:lnTo>
                  <a:lnTo>
                    <a:pt x="3328" y="509"/>
                  </a:lnTo>
                  <a:lnTo>
                    <a:pt x="3325" y="512"/>
                  </a:lnTo>
                  <a:lnTo>
                    <a:pt x="3322" y="515"/>
                  </a:lnTo>
                  <a:lnTo>
                    <a:pt x="3319" y="518"/>
                  </a:lnTo>
                  <a:lnTo>
                    <a:pt x="3317" y="521"/>
                  </a:lnTo>
                  <a:lnTo>
                    <a:pt x="3314" y="524"/>
                  </a:lnTo>
                  <a:lnTo>
                    <a:pt x="3312" y="527"/>
                  </a:lnTo>
                  <a:lnTo>
                    <a:pt x="3310" y="529"/>
                  </a:lnTo>
                  <a:lnTo>
                    <a:pt x="3309" y="532"/>
                  </a:lnTo>
                  <a:lnTo>
                    <a:pt x="3308" y="535"/>
                  </a:lnTo>
                  <a:lnTo>
                    <a:pt x="3307" y="538"/>
                  </a:lnTo>
                  <a:lnTo>
                    <a:pt x="3307" y="542"/>
                  </a:lnTo>
                  <a:lnTo>
                    <a:pt x="3307" y="545"/>
                  </a:lnTo>
                  <a:lnTo>
                    <a:pt x="3306" y="552"/>
                  </a:lnTo>
                  <a:lnTo>
                    <a:pt x="3306" y="560"/>
                  </a:lnTo>
                  <a:lnTo>
                    <a:pt x="3307" y="567"/>
                  </a:lnTo>
                  <a:lnTo>
                    <a:pt x="3309" y="575"/>
                  </a:lnTo>
                  <a:lnTo>
                    <a:pt x="3310" y="581"/>
                  </a:lnTo>
                  <a:lnTo>
                    <a:pt x="3313" y="588"/>
                  </a:lnTo>
                  <a:lnTo>
                    <a:pt x="3316" y="594"/>
                  </a:lnTo>
                  <a:lnTo>
                    <a:pt x="3319" y="602"/>
                  </a:lnTo>
                  <a:lnTo>
                    <a:pt x="3323" y="607"/>
                  </a:lnTo>
                  <a:lnTo>
                    <a:pt x="3326" y="613"/>
                  </a:lnTo>
                  <a:lnTo>
                    <a:pt x="3329" y="619"/>
                  </a:lnTo>
                  <a:lnTo>
                    <a:pt x="3333" y="624"/>
                  </a:lnTo>
                  <a:lnTo>
                    <a:pt x="3337" y="628"/>
                  </a:lnTo>
                  <a:lnTo>
                    <a:pt x="3340" y="634"/>
                  </a:lnTo>
                  <a:lnTo>
                    <a:pt x="3343" y="639"/>
                  </a:lnTo>
                  <a:lnTo>
                    <a:pt x="3346" y="645"/>
                  </a:lnTo>
                  <a:lnTo>
                    <a:pt x="3347" y="648"/>
                  </a:lnTo>
                  <a:lnTo>
                    <a:pt x="3349" y="652"/>
                  </a:lnTo>
                  <a:lnTo>
                    <a:pt x="3350" y="656"/>
                  </a:lnTo>
                  <a:lnTo>
                    <a:pt x="3352" y="661"/>
                  </a:lnTo>
                  <a:lnTo>
                    <a:pt x="3352" y="664"/>
                  </a:lnTo>
                  <a:lnTo>
                    <a:pt x="3352" y="668"/>
                  </a:lnTo>
                  <a:lnTo>
                    <a:pt x="3349" y="671"/>
                  </a:lnTo>
                  <a:lnTo>
                    <a:pt x="3348" y="676"/>
                  </a:lnTo>
                  <a:lnTo>
                    <a:pt x="3344" y="678"/>
                  </a:lnTo>
                  <a:lnTo>
                    <a:pt x="3340" y="681"/>
                  </a:lnTo>
                  <a:lnTo>
                    <a:pt x="3334" y="683"/>
                  </a:lnTo>
                  <a:lnTo>
                    <a:pt x="3329" y="686"/>
                  </a:lnTo>
                  <a:lnTo>
                    <a:pt x="3321" y="688"/>
                  </a:lnTo>
                  <a:lnTo>
                    <a:pt x="3312" y="692"/>
                  </a:lnTo>
                  <a:lnTo>
                    <a:pt x="3301" y="694"/>
                  </a:lnTo>
                  <a:lnTo>
                    <a:pt x="3291" y="697"/>
                  </a:lnTo>
                  <a:lnTo>
                    <a:pt x="3285" y="705"/>
                  </a:lnTo>
                  <a:lnTo>
                    <a:pt x="3282" y="714"/>
                  </a:lnTo>
                  <a:lnTo>
                    <a:pt x="3277" y="722"/>
                  </a:lnTo>
                  <a:lnTo>
                    <a:pt x="3274" y="731"/>
                  </a:lnTo>
                  <a:lnTo>
                    <a:pt x="3269" y="739"/>
                  </a:lnTo>
                  <a:lnTo>
                    <a:pt x="3265" y="748"/>
                  </a:lnTo>
                  <a:lnTo>
                    <a:pt x="3261" y="756"/>
                  </a:lnTo>
                  <a:lnTo>
                    <a:pt x="3258" y="766"/>
                  </a:lnTo>
                  <a:lnTo>
                    <a:pt x="3253" y="773"/>
                  </a:lnTo>
                  <a:lnTo>
                    <a:pt x="3249" y="782"/>
                  </a:lnTo>
                  <a:lnTo>
                    <a:pt x="3245" y="789"/>
                  </a:lnTo>
                  <a:lnTo>
                    <a:pt x="3242" y="798"/>
                  </a:lnTo>
                  <a:lnTo>
                    <a:pt x="3237" y="804"/>
                  </a:lnTo>
                  <a:lnTo>
                    <a:pt x="3233" y="813"/>
                  </a:lnTo>
                  <a:lnTo>
                    <a:pt x="3230" y="819"/>
                  </a:lnTo>
                  <a:lnTo>
                    <a:pt x="3227" y="828"/>
                  </a:lnTo>
                  <a:lnTo>
                    <a:pt x="3222" y="833"/>
                  </a:lnTo>
                  <a:lnTo>
                    <a:pt x="3218" y="839"/>
                  </a:lnTo>
                  <a:lnTo>
                    <a:pt x="3214" y="846"/>
                  </a:lnTo>
                  <a:lnTo>
                    <a:pt x="3211" y="852"/>
                  </a:lnTo>
                  <a:lnTo>
                    <a:pt x="3206" y="858"/>
                  </a:lnTo>
                  <a:lnTo>
                    <a:pt x="3203" y="864"/>
                  </a:lnTo>
                  <a:lnTo>
                    <a:pt x="3200" y="869"/>
                  </a:lnTo>
                  <a:lnTo>
                    <a:pt x="3197" y="875"/>
                  </a:lnTo>
                  <a:lnTo>
                    <a:pt x="3193" y="878"/>
                  </a:lnTo>
                  <a:lnTo>
                    <a:pt x="3190" y="882"/>
                  </a:lnTo>
                  <a:lnTo>
                    <a:pt x="3187" y="886"/>
                  </a:lnTo>
                  <a:lnTo>
                    <a:pt x="3184" y="890"/>
                  </a:lnTo>
                  <a:lnTo>
                    <a:pt x="3181" y="892"/>
                  </a:lnTo>
                  <a:lnTo>
                    <a:pt x="3177" y="895"/>
                  </a:lnTo>
                  <a:lnTo>
                    <a:pt x="3175" y="897"/>
                  </a:lnTo>
                  <a:lnTo>
                    <a:pt x="3173" y="901"/>
                  </a:lnTo>
                  <a:lnTo>
                    <a:pt x="3171" y="901"/>
                  </a:lnTo>
                  <a:lnTo>
                    <a:pt x="3169" y="901"/>
                  </a:lnTo>
                  <a:lnTo>
                    <a:pt x="3167" y="901"/>
                  </a:lnTo>
                  <a:lnTo>
                    <a:pt x="3166" y="901"/>
                  </a:lnTo>
                  <a:lnTo>
                    <a:pt x="3162" y="899"/>
                  </a:lnTo>
                  <a:lnTo>
                    <a:pt x="3160" y="898"/>
                  </a:lnTo>
                  <a:lnTo>
                    <a:pt x="3158" y="897"/>
                  </a:lnTo>
                  <a:lnTo>
                    <a:pt x="3156" y="897"/>
                  </a:lnTo>
                  <a:lnTo>
                    <a:pt x="3153" y="895"/>
                  </a:lnTo>
                  <a:lnTo>
                    <a:pt x="3150" y="894"/>
                  </a:lnTo>
                  <a:lnTo>
                    <a:pt x="3146" y="893"/>
                  </a:lnTo>
                  <a:lnTo>
                    <a:pt x="3143" y="892"/>
                  </a:lnTo>
                  <a:lnTo>
                    <a:pt x="3140" y="890"/>
                  </a:lnTo>
                  <a:lnTo>
                    <a:pt x="3137" y="889"/>
                  </a:lnTo>
                  <a:lnTo>
                    <a:pt x="3134" y="887"/>
                  </a:lnTo>
                  <a:lnTo>
                    <a:pt x="3131" y="886"/>
                  </a:lnTo>
                  <a:lnTo>
                    <a:pt x="3127" y="882"/>
                  </a:lnTo>
                  <a:lnTo>
                    <a:pt x="3124" y="881"/>
                  </a:lnTo>
                  <a:lnTo>
                    <a:pt x="3120" y="878"/>
                  </a:lnTo>
                  <a:lnTo>
                    <a:pt x="3117" y="877"/>
                  </a:lnTo>
                  <a:lnTo>
                    <a:pt x="3113" y="875"/>
                  </a:lnTo>
                  <a:lnTo>
                    <a:pt x="3110" y="874"/>
                  </a:lnTo>
                  <a:lnTo>
                    <a:pt x="3107" y="872"/>
                  </a:lnTo>
                  <a:lnTo>
                    <a:pt x="3104" y="872"/>
                  </a:lnTo>
                  <a:lnTo>
                    <a:pt x="3100" y="869"/>
                  </a:lnTo>
                  <a:lnTo>
                    <a:pt x="3097" y="868"/>
                  </a:lnTo>
                  <a:lnTo>
                    <a:pt x="3094" y="867"/>
                  </a:lnTo>
                  <a:lnTo>
                    <a:pt x="3091" y="867"/>
                  </a:lnTo>
                  <a:lnTo>
                    <a:pt x="3088" y="867"/>
                  </a:lnTo>
                  <a:lnTo>
                    <a:pt x="3084" y="867"/>
                  </a:lnTo>
                  <a:lnTo>
                    <a:pt x="3081" y="867"/>
                  </a:lnTo>
                  <a:lnTo>
                    <a:pt x="3079" y="868"/>
                  </a:lnTo>
                  <a:lnTo>
                    <a:pt x="3076" y="868"/>
                  </a:lnTo>
                  <a:lnTo>
                    <a:pt x="3074" y="868"/>
                  </a:lnTo>
                  <a:lnTo>
                    <a:pt x="3072" y="869"/>
                  </a:lnTo>
                  <a:lnTo>
                    <a:pt x="3069" y="871"/>
                  </a:lnTo>
                  <a:lnTo>
                    <a:pt x="3067" y="871"/>
                  </a:lnTo>
                  <a:lnTo>
                    <a:pt x="3065" y="873"/>
                  </a:lnTo>
                  <a:lnTo>
                    <a:pt x="3063" y="874"/>
                  </a:lnTo>
                  <a:lnTo>
                    <a:pt x="3062" y="876"/>
                  </a:lnTo>
                  <a:lnTo>
                    <a:pt x="3059" y="876"/>
                  </a:lnTo>
                  <a:lnTo>
                    <a:pt x="3058" y="878"/>
                  </a:lnTo>
                  <a:lnTo>
                    <a:pt x="3055" y="879"/>
                  </a:lnTo>
                  <a:lnTo>
                    <a:pt x="3053" y="881"/>
                  </a:lnTo>
                  <a:lnTo>
                    <a:pt x="3051" y="882"/>
                  </a:lnTo>
                  <a:lnTo>
                    <a:pt x="3049" y="886"/>
                  </a:lnTo>
                  <a:lnTo>
                    <a:pt x="3047" y="887"/>
                  </a:lnTo>
                  <a:lnTo>
                    <a:pt x="3046" y="890"/>
                  </a:lnTo>
                  <a:lnTo>
                    <a:pt x="3043" y="891"/>
                  </a:lnTo>
                  <a:lnTo>
                    <a:pt x="3042" y="893"/>
                  </a:lnTo>
                  <a:lnTo>
                    <a:pt x="3040" y="895"/>
                  </a:lnTo>
                  <a:lnTo>
                    <a:pt x="3039" y="897"/>
                  </a:lnTo>
                  <a:lnTo>
                    <a:pt x="3036" y="899"/>
                  </a:lnTo>
                  <a:lnTo>
                    <a:pt x="3035" y="902"/>
                  </a:lnTo>
                  <a:lnTo>
                    <a:pt x="3033" y="904"/>
                  </a:lnTo>
                  <a:lnTo>
                    <a:pt x="3032" y="907"/>
                  </a:lnTo>
                  <a:lnTo>
                    <a:pt x="3030" y="909"/>
                  </a:lnTo>
                  <a:lnTo>
                    <a:pt x="3029" y="911"/>
                  </a:lnTo>
                  <a:lnTo>
                    <a:pt x="3027" y="913"/>
                  </a:lnTo>
                  <a:lnTo>
                    <a:pt x="3026" y="917"/>
                  </a:lnTo>
                  <a:lnTo>
                    <a:pt x="3024" y="919"/>
                  </a:lnTo>
                  <a:lnTo>
                    <a:pt x="3022" y="921"/>
                  </a:lnTo>
                  <a:lnTo>
                    <a:pt x="3020" y="924"/>
                  </a:lnTo>
                  <a:lnTo>
                    <a:pt x="3020" y="927"/>
                  </a:lnTo>
                  <a:lnTo>
                    <a:pt x="3020" y="929"/>
                  </a:lnTo>
                  <a:lnTo>
                    <a:pt x="3022" y="933"/>
                  </a:lnTo>
                  <a:lnTo>
                    <a:pt x="3024" y="936"/>
                  </a:lnTo>
                  <a:lnTo>
                    <a:pt x="3026" y="939"/>
                  </a:lnTo>
                  <a:lnTo>
                    <a:pt x="3027" y="942"/>
                  </a:lnTo>
                  <a:lnTo>
                    <a:pt x="3030" y="946"/>
                  </a:lnTo>
                  <a:lnTo>
                    <a:pt x="3031" y="950"/>
                  </a:lnTo>
                  <a:lnTo>
                    <a:pt x="3034" y="954"/>
                  </a:lnTo>
                  <a:lnTo>
                    <a:pt x="3035" y="957"/>
                  </a:lnTo>
                  <a:lnTo>
                    <a:pt x="3039" y="962"/>
                  </a:lnTo>
                  <a:lnTo>
                    <a:pt x="3040" y="966"/>
                  </a:lnTo>
                  <a:lnTo>
                    <a:pt x="3043" y="971"/>
                  </a:lnTo>
                  <a:lnTo>
                    <a:pt x="3044" y="976"/>
                  </a:lnTo>
                  <a:lnTo>
                    <a:pt x="3047" y="981"/>
                  </a:lnTo>
                  <a:lnTo>
                    <a:pt x="3048" y="987"/>
                  </a:lnTo>
                  <a:lnTo>
                    <a:pt x="3051" y="994"/>
                  </a:lnTo>
                  <a:lnTo>
                    <a:pt x="3052" y="999"/>
                  </a:lnTo>
                  <a:lnTo>
                    <a:pt x="3055" y="1006"/>
                  </a:lnTo>
                  <a:lnTo>
                    <a:pt x="3056" y="1012"/>
                  </a:lnTo>
                  <a:lnTo>
                    <a:pt x="3058" y="1019"/>
                  </a:lnTo>
                  <a:lnTo>
                    <a:pt x="3058" y="1026"/>
                  </a:lnTo>
                  <a:lnTo>
                    <a:pt x="3060" y="1033"/>
                  </a:lnTo>
                  <a:lnTo>
                    <a:pt x="3060" y="1041"/>
                  </a:lnTo>
                  <a:lnTo>
                    <a:pt x="3062" y="1049"/>
                  </a:lnTo>
                  <a:lnTo>
                    <a:pt x="3061" y="1057"/>
                  </a:lnTo>
                  <a:lnTo>
                    <a:pt x="3061" y="1065"/>
                  </a:lnTo>
                  <a:lnTo>
                    <a:pt x="3061" y="1074"/>
                  </a:lnTo>
                  <a:lnTo>
                    <a:pt x="3061" y="1084"/>
                  </a:lnTo>
                  <a:lnTo>
                    <a:pt x="3060" y="1093"/>
                  </a:lnTo>
                  <a:lnTo>
                    <a:pt x="3060" y="1103"/>
                  </a:lnTo>
                  <a:lnTo>
                    <a:pt x="3059" y="1114"/>
                  </a:lnTo>
                  <a:lnTo>
                    <a:pt x="3058" y="1125"/>
                  </a:lnTo>
                  <a:lnTo>
                    <a:pt x="3064" y="1131"/>
                  </a:lnTo>
                  <a:lnTo>
                    <a:pt x="3071" y="1137"/>
                  </a:lnTo>
                  <a:lnTo>
                    <a:pt x="3077" y="1145"/>
                  </a:lnTo>
                  <a:lnTo>
                    <a:pt x="3083" y="1152"/>
                  </a:lnTo>
                  <a:lnTo>
                    <a:pt x="3089" y="1159"/>
                  </a:lnTo>
                  <a:lnTo>
                    <a:pt x="3094" y="1167"/>
                  </a:lnTo>
                  <a:lnTo>
                    <a:pt x="3099" y="1175"/>
                  </a:lnTo>
                  <a:lnTo>
                    <a:pt x="3105" y="1184"/>
                  </a:lnTo>
                  <a:lnTo>
                    <a:pt x="3109" y="1192"/>
                  </a:lnTo>
                  <a:lnTo>
                    <a:pt x="3113" y="1200"/>
                  </a:lnTo>
                  <a:lnTo>
                    <a:pt x="3117" y="1210"/>
                  </a:lnTo>
                  <a:lnTo>
                    <a:pt x="3121" y="1220"/>
                  </a:lnTo>
                  <a:lnTo>
                    <a:pt x="3124" y="1228"/>
                  </a:lnTo>
                  <a:lnTo>
                    <a:pt x="3127" y="1238"/>
                  </a:lnTo>
                  <a:lnTo>
                    <a:pt x="3130" y="1248"/>
                  </a:lnTo>
                  <a:lnTo>
                    <a:pt x="3135" y="1257"/>
                  </a:lnTo>
                  <a:lnTo>
                    <a:pt x="3137" y="1266"/>
                  </a:lnTo>
                  <a:lnTo>
                    <a:pt x="3139" y="1275"/>
                  </a:lnTo>
                  <a:lnTo>
                    <a:pt x="3141" y="1284"/>
                  </a:lnTo>
                  <a:lnTo>
                    <a:pt x="3144" y="1294"/>
                  </a:lnTo>
                  <a:lnTo>
                    <a:pt x="3145" y="1302"/>
                  </a:lnTo>
                  <a:lnTo>
                    <a:pt x="3149" y="1311"/>
                  </a:lnTo>
                  <a:lnTo>
                    <a:pt x="3150" y="1319"/>
                  </a:lnTo>
                  <a:lnTo>
                    <a:pt x="3153" y="1328"/>
                  </a:lnTo>
                  <a:lnTo>
                    <a:pt x="3154" y="1335"/>
                  </a:lnTo>
                  <a:lnTo>
                    <a:pt x="3156" y="1343"/>
                  </a:lnTo>
                  <a:lnTo>
                    <a:pt x="3158" y="1350"/>
                  </a:lnTo>
                  <a:lnTo>
                    <a:pt x="3160" y="1358"/>
                  </a:lnTo>
                  <a:lnTo>
                    <a:pt x="3162" y="1364"/>
                  </a:lnTo>
                  <a:lnTo>
                    <a:pt x="3165" y="1371"/>
                  </a:lnTo>
                  <a:lnTo>
                    <a:pt x="3167" y="1376"/>
                  </a:lnTo>
                  <a:lnTo>
                    <a:pt x="3170" y="1383"/>
                  </a:lnTo>
                  <a:lnTo>
                    <a:pt x="3176" y="1395"/>
                  </a:lnTo>
                  <a:lnTo>
                    <a:pt x="3184" y="1409"/>
                  </a:lnTo>
                  <a:lnTo>
                    <a:pt x="3190" y="1421"/>
                  </a:lnTo>
                  <a:lnTo>
                    <a:pt x="3198" y="1433"/>
                  </a:lnTo>
                  <a:lnTo>
                    <a:pt x="3204" y="1443"/>
                  </a:lnTo>
                  <a:lnTo>
                    <a:pt x="3212" y="1453"/>
                  </a:lnTo>
                  <a:lnTo>
                    <a:pt x="3219" y="1462"/>
                  </a:lnTo>
                  <a:lnTo>
                    <a:pt x="3227" y="1471"/>
                  </a:lnTo>
                  <a:lnTo>
                    <a:pt x="3233" y="1478"/>
                  </a:lnTo>
                  <a:lnTo>
                    <a:pt x="3240" y="1485"/>
                  </a:lnTo>
                  <a:lnTo>
                    <a:pt x="3248" y="1492"/>
                  </a:lnTo>
                  <a:lnTo>
                    <a:pt x="3255" y="1498"/>
                  </a:lnTo>
                  <a:lnTo>
                    <a:pt x="3262" y="1504"/>
                  </a:lnTo>
                  <a:lnTo>
                    <a:pt x="3269" y="1509"/>
                  </a:lnTo>
                  <a:lnTo>
                    <a:pt x="3277" y="1513"/>
                  </a:lnTo>
                  <a:lnTo>
                    <a:pt x="3284" y="1519"/>
                  </a:lnTo>
                  <a:lnTo>
                    <a:pt x="3291" y="1522"/>
                  </a:lnTo>
                  <a:lnTo>
                    <a:pt x="3297" y="1525"/>
                  </a:lnTo>
                  <a:lnTo>
                    <a:pt x="3303" y="1528"/>
                  </a:lnTo>
                  <a:lnTo>
                    <a:pt x="3310" y="1533"/>
                  </a:lnTo>
                  <a:lnTo>
                    <a:pt x="3316" y="1536"/>
                  </a:lnTo>
                  <a:lnTo>
                    <a:pt x="3323" y="1539"/>
                  </a:lnTo>
                  <a:lnTo>
                    <a:pt x="3329" y="1542"/>
                  </a:lnTo>
                  <a:lnTo>
                    <a:pt x="3337" y="1545"/>
                  </a:lnTo>
                  <a:lnTo>
                    <a:pt x="3343" y="1549"/>
                  </a:lnTo>
                  <a:lnTo>
                    <a:pt x="3349" y="1552"/>
                  </a:lnTo>
                  <a:lnTo>
                    <a:pt x="3356" y="1555"/>
                  </a:lnTo>
                  <a:lnTo>
                    <a:pt x="3362" y="1558"/>
                  </a:lnTo>
                  <a:lnTo>
                    <a:pt x="3368" y="1561"/>
                  </a:lnTo>
                  <a:lnTo>
                    <a:pt x="3374" y="1566"/>
                  </a:lnTo>
                  <a:lnTo>
                    <a:pt x="3380" y="1570"/>
                  </a:lnTo>
                  <a:lnTo>
                    <a:pt x="3387" y="1575"/>
                  </a:lnTo>
                  <a:lnTo>
                    <a:pt x="3397" y="1600"/>
                  </a:lnTo>
                  <a:lnTo>
                    <a:pt x="3410" y="1626"/>
                  </a:lnTo>
                  <a:lnTo>
                    <a:pt x="3424" y="1652"/>
                  </a:lnTo>
                  <a:lnTo>
                    <a:pt x="3440" y="1680"/>
                  </a:lnTo>
                  <a:lnTo>
                    <a:pt x="3456" y="1707"/>
                  </a:lnTo>
                  <a:lnTo>
                    <a:pt x="3473" y="1735"/>
                  </a:lnTo>
                  <a:lnTo>
                    <a:pt x="3490" y="1762"/>
                  </a:lnTo>
                  <a:lnTo>
                    <a:pt x="3510" y="1791"/>
                  </a:lnTo>
                  <a:lnTo>
                    <a:pt x="3528" y="1819"/>
                  </a:lnTo>
                  <a:lnTo>
                    <a:pt x="3547" y="1846"/>
                  </a:lnTo>
                  <a:lnTo>
                    <a:pt x="3567" y="1874"/>
                  </a:lnTo>
                  <a:lnTo>
                    <a:pt x="3588" y="1902"/>
                  </a:lnTo>
                  <a:lnTo>
                    <a:pt x="3607" y="1929"/>
                  </a:lnTo>
                  <a:lnTo>
                    <a:pt x="3627" y="1956"/>
                  </a:lnTo>
                  <a:lnTo>
                    <a:pt x="3646" y="1982"/>
                  </a:lnTo>
                  <a:lnTo>
                    <a:pt x="3667" y="2010"/>
                  </a:lnTo>
                  <a:lnTo>
                    <a:pt x="3685" y="2035"/>
                  </a:lnTo>
                  <a:lnTo>
                    <a:pt x="3704" y="2060"/>
                  </a:lnTo>
                  <a:lnTo>
                    <a:pt x="3721" y="2083"/>
                  </a:lnTo>
                  <a:lnTo>
                    <a:pt x="3738" y="2108"/>
                  </a:lnTo>
                  <a:lnTo>
                    <a:pt x="3753" y="2129"/>
                  </a:lnTo>
                  <a:lnTo>
                    <a:pt x="3769" y="2152"/>
                  </a:lnTo>
                  <a:lnTo>
                    <a:pt x="3784" y="2173"/>
                  </a:lnTo>
                  <a:lnTo>
                    <a:pt x="3798" y="2193"/>
                  </a:lnTo>
                  <a:lnTo>
                    <a:pt x="3809" y="2212"/>
                  </a:lnTo>
                  <a:lnTo>
                    <a:pt x="3820" y="2230"/>
                  </a:lnTo>
                  <a:lnTo>
                    <a:pt x="3828" y="2245"/>
                  </a:lnTo>
                  <a:lnTo>
                    <a:pt x="3837" y="2261"/>
                  </a:lnTo>
                  <a:lnTo>
                    <a:pt x="3842" y="2274"/>
                  </a:lnTo>
                  <a:lnTo>
                    <a:pt x="3845" y="2287"/>
                  </a:lnTo>
                  <a:lnTo>
                    <a:pt x="3847" y="2297"/>
                  </a:lnTo>
                  <a:lnTo>
                    <a:pt x="3848" y="2307"/>
                  </a:lnTo>
                  <a:lnTo>
                    <a:pt x="3852" y="2306"/>
                  </a:lnTo>
                  <a:lnTo>
                    <a:pt x="3855" y="2306"/>
                  </a:lnTo>
                  <a:lnTo>
                    <a:pt x="3859" y="2306"/>
                  </a:lnTo>
                  <a:lnTo>
                    <a:pt x="3865" y="2306"/>
                  </a:lnTo>
                  <a:lnTo>
                    <a:pt x="3871" y="2305"/>
                  </a:lnTo>
                  <a:lnTo>
                    <a:pt x="3877" y="2305"/>
                  </a:lnTo>
                  <a:lnTo>
                    <a:pt x="3884" y="2305"/>
                  </a:lnTo>
                  <a:lnTo>
                    <a:pt x="3891" y="2305"/>
                  </a:lnTo>
                  <a:lnTo>
                    <a:pt x="3897" y="2305"/>
                  </a:lnTo>
                  <a:lnTo>
                    <a:pt x="3905" y="2305"/>
                  </a:lnTo>
                  <a:lnTo>
                    <a:pt x="3912" y="2305"/>
                  </a:lnTo>
                  <a:lnTo>
                    <a:pt x="3921" y="2305"/>
                  </a:lnTo>
                  <a:lnTo>
                    <a:pt x="3928" y="2305"/>
                  </a:lnTo>
                  <a:lnTo>
                    <a:pt x="3938" y="2306"/>
                  </a:lnTo>
                  <a:lnTo>
                    <a:pt x="3946" y="2307"/>
                  </a:lnTo>
                  <a:lnTo>
                    <a:pt x="3955" y="2309"/>
                  </a:lnTo>
                  <a:lnTo>
                    <a:pt x="3963" y="2309"/>
                  </a:lnTo>
                  <a:lnTo>
                    <a:pt x="3971" y="2310"/>
                  </a:lnTo>
                  <a:lnTo>
                    <a:pt x="3980" y="2311"/>
                  </a:lnTo>
                  <a:lnTo>
                    <a:pt x="3988" y="2314"/>
                  </a:lnTo>
                  <a:lnTo>
                    <a:pt x="3996" y="2317"/>
                  </a:lnTo>
                  <a:lnTo>
                    <a:pt x="4004" y="2319"/>
                  </a:lnTo>
                  <a:lnTo>
                    <a:pt x="4012" y="2322"/>
                  </a:lnTo>
                  <a:lnTo>
                    <a:pt x="4020" y="2326"/>
                  </a:lnTo>
                  <a:lnTo>
                    <a:pt x="4028" y="2329"/>
                  </a:lnTo>
                  <a:lnTo>
                    <a:pt x="4035" y="2333"/>
                  </a:lnTo>
                  <a:lnTo>
                    <a:pt x="4042" y="2337"/>
                  </a:lnTo>
                  <a:lnTo>
                    <a:pt x="4049" y="2343"/>
                  </a:lnTo>
                  <a:lnTo>
                    <a:pt x="4055" y="2348"/>
                  </a:lnTo>
                  <a:lnTo>
                    <a:pt x="4061" y="2354"/>
                  </a:lnTo>
                  <a:lnTo>
                    <a:pt x="4066" y="2361"/>
                  </a:lnTo>
                  <a:lnTo>
                    <a:pt x="4073" y="2368"/>
                  </a:lnTo>
                  <a:lnTo>
                    <a:pt x="4075" y="2371"/>
                  </a:lnTo>
                  <a:lnTo>
                    <a:pt x="4077" y="2376"/>
                  </a:lnTo>
                  <a:lnTo>
                    <a:pt x="4079" y="2380"/>
                  </a:lnTo>
                  <a:lnTo>
                    <a:pt x="4082" y="2385"/>
                  </a:lnTo>
                  <a:lnTo>
                    <a:pt x="4083" y="2389"/>
                  </a:lnTo>
                  <a:lnTo>
                    <a:pt x="4086" y="2395"/>
                  </a:lnTo>
                  <a:lnTo>
                    <a:pt x="4088" y="2399"/>
                  </a:lnTo>
                  <a:lnTo>
                    <a:pt x="4090" y="2405"/>
                  </a:lnTo>
                  <a:lnTo>
                    <a:pt x="4091" y="2411"/>
                  </a:lnTo>
                  <a:lnTo>
                    <a:pt x="4092" y="2416"/>
                  </a:lnTo>
                  <a:lnTo>
                    <a:pt x="4093" y="2422"/>
                  </a:lnTo>
                  <a:lnTo>
                    <a:pt x="4094" y="2428"/>
                  </a:lnTo>
                  <a:lnTo>
                    <a:pt x="4094" y="2433"/>
                  </a:lnTo>
                  <a:lnTo>
                    <a:pt x="4095" y="2439"/>
                  </a:lnTo>
                  <a:lnTo>
                    <a:pt x="4095" y="2445"/>
                  </a:lnTo>
                  <a:lnTo>
                    <a:pt x="4096" y="2452"/>
                  </a:lnTo>
                  <a:lnTo>
                    <a:pt x="4095" y="2457"/>
                  </a:lnTo>
                  <a:lnTo>
                    <a:pt x="4094" y="2462"/>
                  </a:lnTo>
                  <a:lnTo>
                    <a:pt x="4093" y="2468"/>
                  </a:lnTo>
                  <a:lnTo>
                    <a:pt x="4092" y="2473"/>
                  </a:lnTo>
                  <a:lnTo>
                    <a:pt x="4090" y="2478"/>
                  </a:lnTo>
                  <a:lnTo>
                    <a:pt x="4088" y="2484"/>
                  </a:lnTo>
                  <a:lnTo>
                    <a:pt x="4086" y="2489"/>
                  </a:lnTo>
                  <a:lnTo>
                    <a:pt x="4083" y="2495"/>
                  </a:lnTo>
                  <a:lnTo>
                    <a:pt x="4079" y="2500"/>
                  </a:lnTo>
                  <a:lnTo>
                    <a:pt x="4076" y="2505"/>
                  </a:lnTo>
                  <a:lnTo>
                    <a:pt x="4073" y="2509"/>
                  </a:lnTo>
                  <a:lnTo>
                    <a:pt x="4070" y="2515"/>
                  </a:lnTo>
                  <a:lnTo>
                    <a:pt x="4064" y="2519"/>
                  </a:lnTo>
                  <a:lnTo>
                    <a:pt x="4059" y="2523"/>
                  </a:lnTo>
                  <a:lnTo>
                    <a:pt x="4053" y="2528"/>
                  </a:lnTo>
                  <a:lnTo>
                    <a:pt x="4049" y="2532"/>
                  </a:lnTo>
                  <a:lnTo>
                    <a:pt x="4048" y="2542"/>
                  </a:lnTo>
                  <a:lnTo>
                    <a:pt x="4047" y="2551"/>
                  </a:lnTo>
                  <a:lnTo>
                    <a:pt x="4045" y="2561"/>
                  </a:lnTo>
                  <a:lnTo>
                    <a:pt x="4044" y="2570"/>
                  </a:lnTo>
                  <a:lnTo>
                    <a:pt x="4042" y="2578"/>
                  </a:lnTo>
                  <a:lnTo>
                    <a:pt x="4040" y="2587"/>
                  </a:lnTo>
                  <a:lnTo>
                    <a:pt x="4036" y="2594"/>
                  </a:lnTo>
                  <a:lnTo>
                    <a:pt x="4034" y="2602"/>
                  </a:lnTo>
                  <a:lnTo>
                    <a:pt x="4030" y="2607"/>
                  </a:lnTo>
                  <a:lnTo>
                    <a:pt x="4027" y="2612"/>
                  </a:lnTo>
                  <a:lnTo>
                    <a:pt x="4023" y="2617"/>
                  </a:lnTo>
                  <a:lnTo>
                    <a:pt x="4018" y="2622"/>
                  </a:lnTo>
                  <a:lnTo>
                    <a:pt x="4013" y="2625"/>
                  </a:lnTo>
                  <a:lnTo>
                    <a:pt x="4008" y="2628"/>
                  </a:lnTo>
                  <a:lnTo>
                    <a:pt x="4001" y="2632"/>
                  </a:lnTo>
                  <a:lnTo>
                    <a:pt x="3996" y="2635"/>
                  </a:lnTo>
                  <a:lnTo>
                    <a:pt x="3988" y="2635"/>
                  </a:lnTo>
                  <a:lnTo>
                    <a:pt x="3981" y="2636"/>
                  </a:lnTo>
                  <a:lnTo>
                    <a:pt x="3973" y="2636"/>
                  </a:lnTo>
                  <a:lnTo>
                    <a:pt x="3966" y="2637"/>
                  </a:lnTo>
                  <a:lnTo>
                    <a:pt x="3957" y="2635"/>
                  </a:lnTo>
                  <a:lnTo>
                    <a:pt x="3949" y="2634"/>
                  </a:lnTo>
                  <a:lnTo>
                    <a:pt x="3939" y="2632"/>
                  </a:lnTo>
                  <a:lnTo>
                    <a:pt x="3931" y="2629"/>
                  </a:lnTo>
                  <a:lnTo>
                    <a:pt x="3920" y="2625"/>
                  </a:lnTo>
                  <a:lnTo>
                    <a:pt x="3909" y="2621"/>
                  </a:lnTo>
                  <a:lnTo>
                    <a:pt x="3897" y="2617"/>
                  </a:lnTo>
                  <a:lnTo>
                    <a:pt x="3887" y="2612"/>
                  </a:lnTo>
                  <a:lnTo>
                    <a:pt x="3874" y="2606"/>
                  </a:lnTo>
                  <a:lnTo>
                    <a:pt x="3862" y="2599"/>
                  </a:lnTo>
                  <a:lnTo>
                    <a:pt x="3849" y="2592"/>
                  </a:lnTo>
                  <a:lnTo>
                    <a:pt x="3838" y="2585"/>
                  </a:lnTo>
                  <a:lnTo>
                    <a:pt x="3665" y="2687"/>
                  </a:lnTo>
                  <a:lnTo>
                    <a:pt x="3846" y="3321"/>
                  </a:lnTo>
                  <a:lnTo>
                    <a:pt x="3917" y="3298"/>
                  </a:lnTo>
                  <a:lnTo>
                    <a:pt x="3987" y="3280"/>
                  </a:lnTo>
                  <a:lnTo>
                    <a:pt x="4056" y="3266"/>
                  </a:lnTo>
                  <a:lnTo>
                    <a:pt x="4125" y="3257"/>
                  </a:lnTo>
                  <a:lnTo>
                    <a:pt x="4191" y="3251"/>
                  </a:lnTo>
                  <a:lnTo>
                    <a:pt x="4259" y="3251"/>
                  </a:lnTo>
                  <a:lnTo>
                    <a:pt x="4325" y="3254"/>
                  </a:lnTo>
                  <a:lnTo>
                    <a:pt x="4390" y="3261"/>
                  </a:lnTo>
                  <a:lnTo>
                    <a:pt x="4453" y="3271"/>
                  </a:lnTo>
                  <a:lnTo>
                    <a:pt x="4515" y="3286"/>
                  </a:lnTo>
                  <a:lnTo>
                    <a:pt x="4575" y="3303"/>
                  </a:lnTo>
                  <a:lnTo>
                    <a:pt x="4634" y="3325"/>
                  </a:lnTo>
                  <a:lnTo>
                    <a:pt x="4689" y="3348"/>
                  </a:lnTo>
                  <a:lnTo>
                    <a:pt x="4744" y="3376"/>
                  </a:lnTo>
                  <a:lnTo>
                    <a:pt x="4797" y="3406"/>
                  </a:lnTo>
                  <a:lnTo>
                    <a:pt x="4848" y="3440"/>
                  </a:lnTo>
                  <a:lnTo>
                    <a:pt x="4895" y="3476"/>
                  </a:lnTo>
                  <a:lnTo>
                    <a:pt x="4941" y="3514"/>
                  </a:lnTo>
                  <a:lnTo>
                    <a:pt x="4984" y="3555"/>
                  </a:lnTo>
                  <a:lnTo>
                    <a:pt x="5026" y="3599"/>
                  </a:lnTo>
                  <a:lnTo>
                    <a:pt x="5064" y="3643"/>
                  </a:lnTo>
                  <a:lnTo>
                    <a:pt x="5099" y="3691"/>
                  </a:lnTo>
                  <a:lnTo>
                    <a:pt x="5133" y="3740"/>
                  </a:lnTo>
                  <a:lnTo>
                    <a:pt x="5162" y="3793"/>
                  </a:lnTo>
                  <a:lnTo>
                    <a:pt x="5188" y="3845"/>
                  </a:lnTo>
                  <a:lnTo>
                    <a:pt x="5212" y="3901"/>
                  </a:lnTo>
                  <a:lnTo>
                    <a:pt x="5232" y="3957"/>
                  </a:lnTo>
                  <a:lnTo>
                    <a:pt x="5249" y="4015"/>
                  </a:lnTo>
                  <a:lnTo>
                    <a:pt x="5262" y="4073"/>
                  </a:lnTo>
                  <a:lnTo>
                    <a:pt x="5271" y="4134"/>
                  </a:lnTo>
                  <a:lnTo>
                    <a:pt x="5277" y="4195"/>
                  </a:lnTo>
                  <a:lnTo>
                    <a:pt x="5280" y="4259"/>
                  </a:lnTo>
                  <a:lnTo>
                    <a:pt x="5278" y="4320"/>
                  </a:lnTo>
                  <a:lnTo>
                    <a:pt x="5273" y="4381"/>
                  </a:lnTo>
                  <a:lnTo>
                    <a:pt x="5264" y="4439"/>
                  </a:lnTo>
                  <a:lnTo>
                    <a:pt x="5253" y="4496"/>
                  </a:lnTo>
                  <a:lnTo>
                    <a:pt x="5238" y="4550"/>
                  </a:lnTo>
                  <a:lnTo>
                    <a:pt x="5221" y="4603"/>
                  </a:lnTo>
                  <a:lnTo>
                    <a:pt x="5202" y="4654"/>
                  </a:lnTo>
                  <a:lnTo>
                    <a:pt x="5181" y="4703"/>
                  </a:lnTo>
                  <a:lnTo>
                    <a:pt x="5155" y="4749"/>
                  </a:lnTo>
                  <a:lnTo>
                    <a:pt x="5129" y="4794"/>
                  </a:lnTo>
                  <a:lnTo>
                    <a:pt x="5101" y="4836"/>
                  </a:lnTo>
                  <a:lnTo>
                    <a:pt x="5071" y="4878"/>
                  </a:lnTo>
                  <a:lnTo>
                    <a:pt x="5037" y="4916"/>
                  </a:lnTo>
                  <a:lnTo>
                    <a:pt x="5004" y="4953"/>
                  </a:lnTo>
                  <a:lnTo>
                    <a:pt x="4969" y="4988"/>
                  </a:lnTo>
                  <a:lnTo>
                    <a:pt x="4934" y="5021"/>
                  </a:lnTo>
                  <a:lnTo>
                    <a:pt x="4895" y="5050"/>
                  </a:lnTo>
                  <a:lnTo>
                    <a:pt x="4857" y="5079"/>
                  </a:lnTo>
                  <a:lnTo>
                    <a:pt x="4817" y="5105"/>
                  </a:lnTo>
                  <a:lnTo>
                    <a:pt x="4778" y="5130"/>
                  </a:lnTo>
                  <a:lnTo>
                    <a:pt x="4736" y="5153"/>
                  </a:lnTo>
                  <a:lnTo>
                    <a:pt x="4696" y="5173"/>
                  </a:lnTo>
                  <a:lnTo>
                    <a:pt x="4654" y="5193"/>
                  </a:lnTo>
                  <a:lnTo>
                    <a:pt x="4613" y="5210"/>
                  </a:lnTo>
                  <a:lnTo>
                    <a:pt x="4572" y="5224"/>
                  </a:lnTo>
                  <a:lnTo>
                    <a:pt x="4530" y="5238"/>
                  </a:lnTo>
                  <a:lnTo>
                    <a:pt x="4488" y="5248"/>
                  </a:lnTo>
                  <a:lnTo>
                    <a:pt x="4449" y="5258"/>
                  </a:lnTo>
                  <a:lnTo>
                    <a:pt x="4408" y="5264"/>
                  </a:lnTo>
                  <a:lnTo>
                    <a:pt x="4370" y="5270"/>
                  </a:lnTo>
                  <a:lnTo>
                    <a:pt x="4331" y="5272"/>
                  </a:lnTo>
                  <a:lnTo>
                    <a:pt x="4295" y="5274"/>
                  </a:lnTo>
                  <a:lnTo>
                    <a:pt x="4231" y="5272"/>
                  </a:lnTo>
                  <a:lnTo>
                    <a:pt x="4170" y="5268"/>
                  </a:lnTo>
                  <a:lnTo>
                    <a:pt x="4109" y="5261"/>
                  </a:lnTo>
                  <a:lnTo>
                    <a:pt x="4051" y="5252"/>
                  </a:lnTo>
                  <a:lnTo>
                    <a:pt x="3995" y="5239"/>
                  </a:lnTo>
                  <a:lnTo>
                    <a:pt x="3940" y="5226"/>
                  </a:lnTo>
                  <a:lnTo>
                    <a:pt x="3888" y="5209"/>
                  </a:lnTo>
                  <a:lnTo>
                    <a:pt x="3838" y="5192"/>
                  </a:lnTo>
                  <a:lnTo>
                    <a:pt x="3789" y="5169"/>
                  </a:lnTo>
                  <a:lnTo>
                    <a:pt x="3742" y="5147"/>
                  </a:lnTo>
                  <a:lnTo>
                    <a:pt x="3696" y="5121"/>
                  </a:lnTo>
                  <a:lnTo>
                    <a:pt x="3653" y="5095"/>
                  </a:lnTo>
                  <a:lnTo>
                    <a:pt x="3610" y="5066"/>
                  </a:lnTo>
                  <a:lnTo>
                    <a:pt x="3572" y="5036"/>
                  </a:lnTo>
                  <a:lnTo>
                    <a:pt x="3533" y="5004"/>
                  </a:lnTo>
                  <a:lnTo>
                    <a:pt x="3499" y="4971"/>
                  </a:lnTo>
                  <a:lnTo>
                    <a:pt x="3465" y="4934"/>
                  </a:lnTo>
                  <a:lnTo>
                    <a:pt x="3433" y="4897"/>
                  </a:lnTo>
                  <a:lnTo>
                    <a:pt x="3403" y="4858"/>
                  </a:lnTo>
                  <a:lnTo>
                    <a:pt x="3376" y="4819"/>
                  </a:lnTo>
                  <a:lnTo>
                    <a:pt x="3349" y="4777"/>
                  </a:lnTo>
                  <a:lnTo>
                    <a:pt x="3327" y="4735"/>
                  </a:lnTo>
                  <a:lnTo>
                    <a:pt x="3307" y="4692"/>
                  </a:lnTo>
                  <a:lnTo>
                    <a:pt x="3289" y="4648"/>
                  </a:lnTo>
                  <a:lnTo>
                    <a:pt x="3270" y="4602"/>
                  </a:lnTo>
                  <a:lnTo>
                    <a:pt x="3256" y="4556"/>
                  </a:lnTo>
                  <a:lnTo>
                    <a:pt x="3244" y="4508"/>
                  </a:lnTo>
                  <a:lnTo>
                    <a:pt x="3234" y="4461"/>
                  </a:lnTo>
                  <a:lnTo>
                    <a:pt x="3225" y="4412"/>
                  </a:lnTo>
                  <a:lnTo>
                    <a:pt x="3220" y="4362"/>
                  </a:lnTo>
                  <a:lnTo>
                    <a:pt x="3216" y="4313"/>
                  </a:lnTo>
                  <a:lnTo>
                    <a:pt x="3216" y="4264"/>
                  </a:lnTo>
                  <a:lnTo>
                    <a:pt x="3216" y="4247"/>
                  </a:lnTo>
                  <a:lnTo>
                    <a:pt x="3216" y="4231"/>
                  </a:lnTo>
                  <a:lnTo>
                    <a:pt x="3216" y="4211"/>
                  </a:lnTo>
                  <a:lnTo>
                    <a:pt x="3218" y="4192"/>
                  </a:lnTo>
                  <a:lnTo>
                    <a:pt x="3219" y="4170"/>
                  </a:lnTo>
                  <a:lnTo>
                    <a:pt x="3221" y="4147"/>
                  </a:lnTo>
                  <a:lnTo>
                    <a:pt x="3224" y="4124"/>
                  </a:lnTo>
                  <a:lnTo>
                    <a:pt x="3229" y="4100"/>
                  </a:lnTo>
                  <a:lnTo>
                    <a:pt x="3232" y="4073"/>
                  </a:lnTo>
                  <a:lnTo>
                    <a:pt x="3238" y="4046"/>
                  </a:lnTo>
                  <a:lnTo>
                    <a:pt x="3244" y="4019"/>
                  </a:lnTo>
                  <a:lnTo>
                    <a:pt x="3252" y="3991"/>
                  </a:lnTo>
                  <a:lnTo>
                    <a:pt x="3260" y="3961"/>
                  </a:lnTo>
                  <a:lnTo>
                    <a:pt x="3270" y="3932"/>
                  </a:lnTo>
                  <a:lnTo>
                    <a:pt x="3281" y="3902"/>
                  </a:lnTo>
                  <a:lnTo>
                    <a:pt x="3295" y="3872"/>
                  </a:lnTo>
                  <a:lnTo>
                    <a:pt x="3308" y="3840"/>
                  </a:lnTo>
                  <a:lnTo>
                    <a:pt x="3324" y="3808"/>
                  </a:lnTo>
                  <a:lnTo>
                    <a:pt x="3340" y="3775"/>
                  </a:lnTo>
                  <a:lnTo>
                    <a:pt x="3359" y="3744"/>
                  </a:lnTo>
                  <a:lnTo>
                    <a:pt x="3378" y="3712"/>
                  </a:lnTo>
                  <a:lnTo>
                    <a:pt x="3402" y="3680"/>
                  </a:lnTo>
                  <a:lnTo>
                    <a:pt x="3425" y="3648"/>
                  </a:lnTo>
                  <a:lnTo>
                    <a:pt x="3452" y="3616"/>
                  </a:lnTo>
                  <a:lnTo>
                    <a:pt x="3479" y="3584"/>
                  </a:lnTo>
                  <a:lnTo>
                    <a:pt x="3509" y="3552"/>
                  </a:lnTo>
                  <a:lnTo>
                    <a:pt x="3541" y="3519"/>
                  </a:lnTo>
                  <a:lnTo>
                    <a:pt x="3576" y="3489"/>
                  </a:lnTo>
                  <a:lnTo>
                    <a:pt x="3612" y="3458"/>
                  </a:lnTo>
                  <a:lnTo>
                    <a:pt x="3653" y="3430"/>
                  </a:lnTo>
                  <a:lnTo>
                    <a:pt x="3695" y="3401"/>
                  </a:lnTo>
                  <a:lnTo>
                    <a:pt x="3739" y="3373"/>
                  </a:lnTo>
                  <a:lnTo>
                    <a:pt x="3677" y="3153"/>
                  </a:lnTo>
                  <a:lnTo>
                    <a:pt x="2479" y="4221"/>
                  </a:lnTo>
                  <a:lnTo>
                    <a:pt x="2483" y="4223"/>
                  </a:lnTo>
                  <a:lnTo>
                    <a:pt x="2488" y="4226"/>
                  </a:lnTo>
                  <a:lnTo>
                    <a:pt x="2493" y="4230"/>
                  </a:lnTo>
                  <a:lnTo>
                    <a:pt x="2498" y="4233"/>
                  </a:lnTo>
                  <a:lnTo>
                    <a:pt x="2502" y="4236"/>
                  </a:lnTo>
                  <a:lnTo>
                    <a:pt x="2506" y="4240"/>
                  </a:lnTo>
                  <a:lnTo>
                    <a:pt x="2510" y="4244"/>
                  </a:lnTo>
                  <a:lnTo>
                    <a:pt x="2514" y="4248"/>
                  </a:lnTo>
                  <a:lnTo>
                    <a:pt x="2517" y="4251"/>
                  </a:lnTo>
                  <a:lnTo>
                    <a:pt x="2520" y="4254"/>
                  </a:lnTo>
                  <a:lnTo>
                    <a:pt x="2524" y="4259"/>
                  </a:lnTo>
                  <a:lnTo>
                    <a:pt x="2527" y="4263"/>
                  </a:lnTo>
                  <a:lnTo>
                    <a:pt x="2529" y="4266"/>
                  </a:lnTo>
                  <a:lnTo>
                    <a:pt x="2531" y="4270"/>
                  </a:lnTo>
                  <a:lnTo>
                    <a:pt x="2533" y="4275"/>
                  </a:lnTo>
                  <a:lnTo>
                    <a:pt x="2536" y="4279"/>
                  </a:lnTo>
                  <a:lnTo>
                    <a:pt x="2537" y="4282"/>
                  </a:lnTo>
                  <a:lnTo>
                    <a:pt x="2540" y="4286"/>
                  </a:lnTo>
                  <a:lnTo>
                    <a:pt x="2541" y="4291"/>
                  </a:lnTo>
                  <a:lnTo>
                    <a:pt x="2543" y="4295"/>
                  </a:lnTo>
                  <a:lnTo>
                    <a:pt x="2543" y="4298"/>
                  </a:lnTo>
                  <a:lnTo>
                    <a:pt x="2545" y="4302"/>
                  </a:lnTo>
                  <a:lnTo>
                    <a:pt x="2545" y="4307"/>
                  </a:lnTo>
                  <a:lnTo>
                    <a:pt x="2547" y="4311"/>
                  </a:lnTo>
                  <a:lnTo>
                    <a:pt x="2547" y="4314"/>
                  </a:lnTo>
                  <a:lnTo>
                    <a:pt x="2548" y="4319"/>
                  </a:lnTo>
                  <a:lnTo>
                    <a:pt x="2549" y="4322"/>
                  </a:lnTo>
                  <a:lnTo>
                    <a:pt x="2550" y="4326"/>
                  </a:lnTo>
                  <a:lnTo>
                    <a:pt x="2550" y="4329"/>
                  </a:lnTo>
                  <a:lnTo>
                    <a:pt x="2551" y="4334"/>
                  </a:lnTo>
                  <a:lnTo>
                    <a:pt x="2552" y="4338"/>
                  </a:lnTo>
                  <a:lnTo>
                    <a:pt x="2553" y="4342"/>
                  </a:lnTo>
                  <a:lnTo>
                    <a:pt x="2553" y="4346"/>
                  </a:lnTo>
                  <a:lnTo>
                    <a:pt x="2553" y="4352"/>
                  </a:lnTo>
                  <a:lnTo>
                    <a:pt x="2555" y="4356"/>
                  </a:lnTo>
                  <a:lnTo>
                    <a:pt x="2557" y="4361"/>
                  </a:lnTo>
                  <a:lnTo>
                    <a:pt x="2557" y="4366"/>
                  </a:lnTo>
                  <a:lnTo>
                    <a:pt x="2559" y="4370"/>
                  </a:lnTo>
                  <a:lnTo>
                    <a:pt x="2560" y="4374"/>
                  </a:lnTo>
                  <a:lnTo>
                    <a:pt x="2563" y="4380"/>
                  </a:lnTo>
                  <a:lnTo>
                    <a:pt x="2564" y="4383"/>
                  </a:lnTo>
                  <a:lnTo>
                    <a:pt x="2566" y="4387"/>
                  </a:lnTo>
                  <a:lnTo>
                    <a:pt x="2568" y="4390"/>
                  </a:lnTo>
                  <a:lnTo>
                    <a:pt x="2572" y="4395"/>
                  </a:lnTo>
                  <a:lnTo>
                    <a:pt x="2574" y="4398"/>
                  </a:lnTo>
                  <a:lnTo>
                    <a:pt x="2577" y="4401"/>
                  </a:lnTo>
                  <a:lnTo>
                    <a:pt x="2580" y="4404"/>
                  </a:lnTo>
                  <a:lnTo>
                    <a:pt x="2583" y="4409"/>
                  </a:lnTo>
                  <a:lnTo>
                    <a:pt x="2586" y="4411"/>
                  </a:lnTo>
                  <a:lnTo>
                    <a:pt x="2589" y="4413"/>
                  </a:lnTo>
                  <a:lnTo>
                    <a:pt x="2592" y="4415"/>
                  </a:lnTo>
                  <a:lnTo>
                    <a:pt x="2595" y="4418"/>
                  </a:lnTo>
                  <a:lnTo>
                    <a:pt x="2598" y="4420"/>
                  </a:lnTo>
                  <a:lnTo>
                    <a:pt x="2603" y="4422"/>
                  </a:lnTo>
                  <a:lnTo>
                    <a:pt x="2607" y="4425"/>
                  </a:lnTo>
                  <a:lnTo>
                    <a:pt x="2611" y="4428"/>
                  </a:lnTo>
                  <a:lnTo>
                    <a:pt x="2614" y="4429"/>
                  </a:lnTo>
                  <a:lnTo>
                    <a:pt x="2619" y="4431"/>
                  </a:lnTo>
                  <a:lnTo>
                    <a:pt x="2623" y="4432"/>
                  </a:lnTo>
                  <a:lnTo>
                    <a:pt x="2627" y="4434"/>
                  </a:lnTo>
                  <a:lnTo>
                    <a:pt x="2631" y="4435"/>
                  </a:lnTo>
                  <a:lnTo>
                    <a:pt x="2637" y="4437"/>
                  </a:lnTo>
                  <a:lnTo>
                    <a:pt x="2641" y="4439"/>
                  </a:lnTo>
                  <a:lnTo>
                    <a:pt x="2646" y="4441"/>
                  </a:lnTo>
                  <a:lnTo>
                    <a:pt x="2651" y="4441"/>
                  </a:lnTo>
                  <a:lnTo>
                    <a:pt x="2655" y="4443"/>
                  </a:lnTo>
                  <a:lnTo>
                    <a:pt x="2659" y="4446"/>
                  </a:lnTo>
                  <a:lnTo>
                    <a:pt x="2664" y="4449"/>
                  </a:lnTo>
                  <a:lnTo>
                    <a:pt x="2667" y="4452"/>
                  </a:lnTo>
                  <a:lnTo>
                    <a:pt x="2670" y="4456"/>
                  </a:lnTo>
                  <a:lnTo>
                    <a:pt x="2673" y="4460"/>
                  </a:lnTo>
                  <a:lnTo>
                    <a:pt x="2677" y="4465"/>
                  </a:lnTo>
                  <a:lnTo>
                    <a:pt x="2680" y="4469"/>
                  </a:lnTo>
                  <a:lnTo>
                    <a:pt x="2682" y="4474"/>
                  </a:lnTo>
                  <a:lnTo>
                    <a:pt x="2684" y="4478"/>
                  </a:lnTo>
                  <a:lnTo>
                    <a:pt x="2687" y="4485"/>
                  </a:lnTo>
                  <a:lnTo>
                    <a:pt x="2688" y="4490"/>
                  </a:lnTo>
                  <a:lnTo>
                    <a:pt x="2691" y="4495"/>
                  </a:lnTo>
                  <a:lnTo>
                    <a:pt x="2692" y="4502"/>
                  </a:lnTo>
                  <a:lnTo>
                    <a:pt x="2696" y="4508"/>
                  </a:lnTo>
                  <a:lnTo>
                    <a:pt x="2697" y="4513"/>
                  </a:lnTo>
                  <a:lnTo>
                    <a:pt x="2699" y="4519"/>
                  </a:lnTo>
                  <a:lnTo>
                    <a:pt x="2700" y="4524"/>
                  </a:lnTo>
                  <a:lnTo>
                    <a:pt x="2703" y="4531"/>
                  </a:lnTo>
                  <a:lnTo>
                    <a:pt x="2704" y="4536"/>
                  </a:lnTo>
                  <a:lnTo>
                    <a:pt x="2707" y="4542"/>
                  </a:lnTo>
                  <a:lnTo>
                    <a:pt x="2711" y="4548"/>
                  </a:lnTo>
                  <a:lnTo>
                    <a:pt x="2714" y="4554"/>
                  </a:lnTo>
                  <a:lnTo>
                    <a:pt x="2717" y="4558"/>
                  </a:lnTo>
                  <a:lnTo>
                    <a:pt x="2720" y="4564"/>
                  </a:lnTo>
                  <a:lnTo>
                    <a:pt x="2723" y="4569"/>
                  </a:lnTo>
                  <a:lnTo>
                    <a:pt x="2729" y="4575"/>
                  </a:lnTo>
                  <a:lnTo>
                    <a:pt x="2733" y="4579"/>
                  </a:lnTo>
                  <a:lnTo>
                    <a:pt x="2738" y="4583"/>
                  </a:lnTo>
                  <a:lnTo>
                    <a:pt x="2745" y="4586"/>
                  </a:lnTo>
                  <a:lnTo>
                    <a:pt x="2751" y="4591"/>
                  </a:lnTo>
                  <a:lnTo>
                    <a:pt x="2769" y="4600"/>
                  </a:lnTo>
                  <a:lnTo>
                    <a:pt x="2786" y="4610"/>
                  </a:lnTo>
                  <a:lnTo>
                    <a:pt x="2802" y="4620"/>
                  </a:lnTo>
                  <a:lnTo>
                    <a:pt x="2819" y="4629"/>
                  </a:lnTo>
                  <a:lnTo>
                    <a:pt x="2833" y="4637"/>
                  </a:lnTo>
                  <a:lnTo>
                    <a:pt x="2847" y="4645"/>
                  </a:lnTo>
                  <a:lnTo>
                    <a:pt x="2860" y="4654"/>
                  </a:lnTo>
                  <a:lnTo>
                    <a:pt x="2873" y="4662"/>
                  </a:lnTo>
                  <a:lnTo>
                    <a:pt x="2883" y="4669"/>
                  </a:lnTo>
                  <a:lnTo>
                    <a:pt x="2893" y="4676"/>
                  </a:lnTo>
                  <a:lnTo>
                    <a:pt x="2903" y="4684"/>
                  </a:lnTo>
                  <a:lnTo>
                    <a:pt x="2912" y="4691"/>
                  </a:lnTo>
                  <a:lnTo>
                    <a:pt x="2919" y="4698"/>
                  </a:lnTo>
                  <a:lnTo>
                    <a:pt x="2926" y="4704"/>
                  </a:lnTo>
                  <a:lnTo>
                    <a:pt x="2933" y="4711"/>
                  </a:lnTo>
                  <a:lnTo>
                    <a:pt x="2939" y="4718"/>
                  </a:lnTo>
                  <a:lnTo>
                    <a:pt x="2942" y="4723"/>
                  </a:lnTo>
                  <a:lnTo>
                    <a:pt x="2947" y="4730"/>
                  </a:lnTo>
                  <a:lnTo>
                    <a:pt x="2949" y="4736"/>
                  </a:lnTo>
                  <a:lnTo>
                    <a:pt x="2952" y="4743"/>
                  </a:lnTo>
                  <a:lnTo>
                    <a:pt x="2953" y="4748"/>
                  </a:lnTo>
                  <a:lnTo>
                    <a:pt x="2955" y="4754"/>
                  </a:lnTo>
                  <a:lnTo>
                    <a:pt x="2955" y="4761"/>
                  </a:lnTo>
                  <a:lnTo>
                    <a:pt x="2956" y="4767"/>
                  </a:lnTo>
                  <a:lnTo>
                    <a:pt x="2954" y="4774"/>
                  </a:lnTo>
                  <a:lnTo>
                    <a:pt x="2953" y="4780"/>
                  </a:lnTo>
                  <a:lnTo>
                    <a:pt x="2951" y="4787"/>
                  </a:lnTo>
                  <a:lnTo>
                    <a:pt x="2950" y="4793"/>
                  </a:lnTo>
                  <a:lnTo>
                    <a:pt x="2946" y="4799"/>
                  </a:lnTo>
                  <a:lnTo>
                    <a:pt x="2942" y="4806"/>
                  </a:lnTo>
                  <a:lnTo>
                    <a:pt x="2938" y="4813"/>
                  </a:lnTo>
                  <a:lnTo>
                    <a:pt x="2935" y="4821"/>
                  </a:lnTo>
                  <a:lnTo>
                    <a:pt x="2932" y="4823"/>
                  </a:lnTo>
                  <a:lnTo>
                    <a:pt x="2928" y="4825"/>
                  </a:lnTo>
                  <a:lnTo>
                    <a:pt x="2924" y="4827"/>
                  </a:lnTo>
                  <a:lnTo>
                    <a:pt x="2920" y="4829"/>
                  </a:lnTo>
                  <a:lnTo>
                    <a:pt x="2914" y="4831"/>
                  </a:lnTo>
                  <a:lnTo>
                    <a:pt x="2907" y="4833"/>
                  </a:lnTo>
                  <a:lnTo>
                    <a:pt x="2900" y="4834"/>
                  </a:lnTo>
                  <a:lnTo>
                    <a:pt x="2893" y="4836"/>
                  </a:lnTo>
                  <a:lnTo>
                    <a:pt x="2885" y="4836"/>
                  </a:lnTo>
                  <a:lnTo>
                    <a:pt x="2876" y="4836"/>
                  </a:lnTo>
                  <a:lnTo>
                    <a:pt x="2868" y="4836"/>
                  </a:lnTo>
                  <a:lnTo>
                    <a:pt x="2859" y="4837"/>
                  </a:lnTo>
                  <a:lnTo>
                    <a:pt x="2848" y="4837"/>
                  </a:lnTo>
                  <a:lnTo>
                    <a:pt x="2839" y="4837"/>
                  </a:lnTo>
                  <a:lnTo>
                    <a:pt x="2829" y="4837"/>
                  </a:lnTo>
                  <a:lnTo>
                    <a:pt x="2819" y="4838"/>
                  </a:lnTo>
                  <a:lnTo>
                    <a:pt x="2808" y="4837"/>
                  </a:lnTo>
                  <a:lnTo>
                    <a:pt x="2798" y="4837"/>
                  </a:lnTo>
                  <a:lnTo>
                    <a:pt x="2786" y="4837"/>
                  </a:lnTo>
                  <a:lnTo>
                    <a:pt x="2777" y="4837"/>
                  </a:lnTo>
                  <a:lnTo>
                    <a:pt x="2765" y="4837"/>
                  </a:lnTo>
                  <a:lnTo>
                    <a:pt x="2754" y="4837"/>
                  </a:lnTo>
                  <a:lnTo>
                    <a:pt x="2744" y="4837"/>
                  </a:lnTo>
                  <a:lnTo>
                    <a:pt x="2734" y="4837"/>
                  </a:lnTo>
                  <a:lnTo>
                    <a:pt x="2723" y="4837"/>
                  </a:lnTo>
                  <a:lnTo>
                    <a:pt x="2713" y="4837"/>
                  </a:lnTo>
                  <a:lnTo>
                    <a:pt x="2703" y="4837"/>
                  </a:lnTo>
                  <a:lnTo>
                    <a:pt x="2694" y="4838"/>
                  </a:lnTo>
                  <a:lnTo>
                    <a:pt x="2685" y="4838"/>
                  </a:lnTo>
                  <a:lnTo>
                    <a:pt x="2677" y="4839"/>
                  </a:lnTo>
                  <a:lnTo>
                    <a:pt x="2669" y="4840"/>
                  </a:lnTo>
                  <a:lnTo>
                    <a:pt x="2662" y="4842"/>
                  </a:lnTo>
                  <a:lnTo>
                    <a:pt x="2659" y="4842"/>
                  </a:lnTo>
                  <a:lnTo>
                    <a:pt x="2657" y="4842"/>
                  </a:lnTo>
                  <a:lnTo>
                    <a:pt x="2655" y="4842"/>
                  </a:lnTo>
                  <a:lnTo>
                    <a:pt x="2653" y="4843"/>
                  </a:lnTo>
                  <a:lnTo>
                    <a:pt x="2650" y="4843"/>
                  </a:lnTo>
                  <a:lnTo>
                    <a:pt x="2649" y="4844"/>
                  </a:lnTo>
                  <a:lnTo>
                    <a:pt x="2645" y="4846"/>
                  </a:lnTo>
                  <a:lnTo>
                    <a:pt x="2644" y="4848"/>
                  </a:lnTo>
                  <a:lnTo>
                    <a:pt x="2641" y="4849"/>
                  </a:lnTo>
                  <a:lnTo>
                    <a:pt x="2640" y="4851"/>
                  </a:lnTo>
                  <a:lnTo>
                    <a:pt x="2637" y="4852"/>
                  </a:lnTo>
                  <a:lnTo>
                    <a:pt x="2636" y="4854"/>
                  </a:lnTo>
                  <a:lnTo>
                    <a:pt x="2634" y="4855"/>
                  </a:lnTo>
                  <a:lnTo>
                    <a:pt x="2631" y="4857"/>
                  </a:lnTo>
                  <a:lnTo>
                    <a:pt x="2629" y="4858"/>
                  </a:lnTo>
                  <a:lnTo>
                    <a:pt x="2628" y="4861"/>
                  </a:lnTo>
                  <a:lnTo>
                    <a:pt x="2625" y="4861"/>
                  </a:lnTo>
                  <a:lnTo>
                    <a:pt x="2624" y="4863"/>
                  </a:lnTo>
                  <a:lnTo>
                    <a:pt x="2621" y="4863"/>
                  </a:lnTo>
                  <a:lnTo>
                    <a:pt x="2620" y="4865"/>
                  </a:lnTo>
                  <a:lnTo>
                    <a:pt x="2618" y="4866"/>
                  </a:lnTo>
                  <a:lnTo>
                    <a:pt x="2615" y="4867"/>
                  </a:lnTo>
                  <a:lnTo>
                    <a:pt x="2613" y="4868"/>
                  </a:lnTo>
                  <a:lnTo>
                    <a:pt x="2612" y="4870"/>
                  </a:lnTo>
                  <a:lnTo>
                    <a:pt x="2610" y="4870"/>
                  </a:lnTo>
                  <a:lnTo>
                    <a:pt x="2608" y="4871"/>
                  </a:lnTo>
                  <a:lnTo>
                    <a:pt x="2606" y="4872"/>
                  </a:lnTo>
                  <a:lnTo>
                    <a:pt x="2605" y="4873"/>
                  </a:lnTo>
                  <a:lnTo>
                    <a:pt x="2603" y="4873"/>
                  </a:lnTo>
                  <a:lnTo>
                    <a:pt x="2602" y="4873"/>
                  </a:lnTo>
                  <a:lnTo>
                    <a:pt x="2599" y="4873"/>
                  </a:lnTo>
                  <a:lnTo>
                    <a:pt x="2598" y="4874"/>
                  </a:lnTo>
                  <a:lnTo>
                    <a:pt x="2592" y="4872"/>
                  </a:lnTo>
                  <a:lnTo>
                    <a:pt x="2586" y="4871"/>
                  </a:lnTo>
                  <a:lnTo>
                    <a:pt x="2576" y="4869"/>
                  </a:lnTo>
                  <a:lnTo>
                    <a:pt x="2567" y="4868"/>
                  </a:lnTo>
                  <a:lnTo>
                    <a:pt x="2556" y="4865"/>
                  </a:lnTo>
                  <a:lnTo>
                    <a:pt x="2545" y="4863"/>
                  </a:lnTo>
                  <a:lnTo>
                    <a:pt x="2532" y="4861"/>
                  </a:lnTo>
                  <a:lnTo>
                    <a:pt x="2519" y="4858"/>
                  </a:lnTo>
                  <a:lnTo>
                    <a:pt x="2504" y="4855"/>
                  </a:lnTo>
                  <a:lnTo>
                    <a:pt x="2489" y="4852"/>
                  </a:lnTo>
                  <a:lnTo>
                    <a:pt x="2473" y="4849"/>
                  </a:lnTo>
                  <a:lnTo>
                    <a:pt x="2458" y="4846"/>
                  </a:lnTo>
                  <a:lnTo>
                    <a:pt x="2441" y="4841"/>
                  </a:lnTo>
                  <a:lnTo>
                    <a:pt x="2425" y="4838"/>
                  </a:lnTo>
                  <a:lnTo>
                    <a:pt x="2408" y="4834"/>
                  </a:lnTo>
                  <a:lnTo>
                    <a:pt x="2392" y="4831"/>
                  </a:lnTo>
                  <a:lnTo>
                    <a:pt x="2375" y="4825"/>
                  </a:lnTo>
                  <a:lnTo>
                    <a:pt x="2358" y="4822"/>
                  </a:lnTo>
                  <a:lnTo>
                    <a:pt x="2342" y="4817"/>
                  </a:lnTo>
                  <a:lnTo>
                    <a:pt x="2326" y="4813"/>
                  </a:lnTo>
                  <a:lnTo>
                    <a:pt x="2310" y="4809"/>
                  </a:lnTo>
                  <a:lnTo>
                    <a:pt x="2296" y="4805"/>
                  </a:lnTo>
                  <a:lnTo>
                    <a:pt x="2282" y="4802"/>
                  </a:lnTo>
                  <a:lnTo>
                    <a:pt x="2269" y="4798"/>
                  </a:lnTo>
                  <a:lnTo>
                    <a:pt x="2256" y="4794"/>
                  </a:lnTo>
                  <a:lnTo>
                    <a:pt x="2245" y="4790"/>
                  </a:lnTo>
                  <a:lnTo>
                    <a:pt x="2234" y="4787"/>
                  </a:lnTo>
                  <a:lnTo>
                    <a:pt x="2225" y="4783"/>
                  </a:lnTo>
                  <a:lnTo>
                    <a:pt x="2217" y="4780"/>
                  </a:lnTo>
                  <a:lnTo>
                    <a:pt x="2211" y="4777"/>
                  </a:lnTo>
                  <a:lnTo>
                    <a:pt x="2205" y="4775"/>
                  </a:lnTo>
                  <a:lnTo>
                    <a:pt x="2203" y="4773"/>
                  </a:lnTo>
                  <a:lnTo>
                    <a:pt x="2200" y="4769"/>
                  </a:lnTo>
                  <a:lnTo>
                    <a:pt x="2199" y="4767"/>
                  </a:lnTo>
                  <a:lnTo>
                    <a:pt x="2197" y="4765"/>
                  </a:lnTo>
                  <a:lnTo>
                    <a:pt x="2196" y="4763"/>
                  </a:lnTo>
                  <a:lnTo>
                    <a:pt x="2194" y="4760"/>
                  </a:lnTo>
                  <a:lnTo>
                    <a:pt x="2193" y="4757"/>
                  </a:lnTo>
                  <a:lnTo>
                    <a:pt x="2193" y="4753"/>
                  </a:lnTo>
                  <a:lnTo>
                    <a:pt x="2193" y="4751"/>
                  </a:lnTo>
                  <a:lnTo>
                    <a:pt x="2192" y="4747"/>
                  </a:lnTo>
                  <a:lnTo>
                    <a:pt x="2192" y="4744"/>
                  </a:lnTo>
                  <a:lnTo>
                    <a:pt x="2192" y="4741"/>
                  </a:lnTo>
                  <a:lnTo>
                    <a:pt x="2192" y="4737"/>
                  </a:lnTo>
                  <a:lnTo>
                    <a:pt x="2192" y="4734"/>
                  </a:lnTo>
                  <a:lnTo>
                    <a:pt x="2192" y="4731"/>
                  </a:lnTo>
                  <a:lnTo>
                    <a:pt x="2192" y="4728"/>
                  </a:lnTo>
                  <a:lnTo>
                    <a:pt x="2192" y="4725"/>
                  </a:lnTo>
                  <a:lnTo>
                    <a:pt x="2191" y="4720"/>
                  </a:lnTo>
                  <a:lnTo>
                    <a:pt x="2191" y="4717"/>
                  </a:lnTo>
                  <a:lnTo>
                    <a:pt x="2190" y="4713"/>
                  </a:lnTo>
                  <a:lnTo>
                    <a:pt x="2190" y="4710"/>
                  </a:lnTo>
                  <a:lnTo>
                    <a:pt x="2189" y="4706"/>
                  </a:lnTo>
                  <a:lnTo>
                    <a:pt x="2188" y="4703"/>
                  </a:lnTo>
                  <a:lnTo>
                    <a:pt x="2187" y="4700"/>
                  </a:lnTo>
                  <a:lnTo>
                    <a:pt x="2187" y="4697"/>
                  </a:lnTo>
                  <a:lnTo>
                    <a:pt x="2185" y="4693"/>
                  </a:lnTo>
                  <a:lnTo>
                    <a:pt x="2183" y="4690"/>
                  </a:lnTo>
                  <a:lnTo>
                    <a:pt x="2181" y="4687"/>
                  </a:lnTo>
                  <a:lnTo>
                    <a:pt x="2178" y="4684"/>
                  </a:lnTo>
                  <a:lnTo>
                    <a:pt x="2175" y="4681"/>
                  </a:lnTo>
                  <a:lnTo>
                    <a:pt x="2172" y="4678"/>
                  </a:lnTo>
                  <a:lnTo>
                    <a:pt x="2169" y="4676"/>
                  </a:lnTo>
                  <a:lnTo>
                    <a:pt x="2166" y="4674"/>
                  </a:lnTo>
                  <a:lnTo>
                    <a:pt x="2160" y="4671"/>
                  </a:lnTo>
                  <a:lnTo>
                    <a:pt x="2155" y="4668"/>
                  </a:lnTo>
                  <a:lnTo>
                    <a:pt x="2150" y="4665"/>
                  </a:lnTo>
                  <a:lnTo>
                    <a:pt x="2145" y="4662"/>
                  </a:lnTo>
                  <a:lnTo>
                    <a:pt x="2140" y="4659"/>
                  </a:lnTo>
                  <a:lnTo>
                    <a:pt x="2136" y="4657"/>
                  </a:lnTo>
                  <a:lnTo>
                    <a:pt x="2130" y="4655"/>
                  </a:lnTo>
                  <a:lnTo>
                    <a:pt x="2126" y="4653"/>
                  </a:lnTo>
                  <a:lnTo>
                    <a:pt x="2120" y="4650"/>
                  </a:lnTo>
                  <a:lnTo>
                    <a:pt x="2115" y="4647"/>
                  </a:lnTo>
                  <a:lnTo>
                    <a:pt x="2110" y="4645"/>
                  </a:lnTo>
                  <a:lnTo>
                    <a:pt x="2106" y="4644"/>
                  </a:lnTo>
                  <a:lnTo>
                    <a:pt x="2100" y="4641"/>
                  </a:lnTo>
                  <a:lnTo>
                    <a:pt x="2096" y="4639"/>
                  </a:lnTo>
                  <a:lnTo>
                    <a:pt x="2091" y="4637"/>
                  </a:lnTo>
                  <a:lnTo>
                    <a:pt x="2088" y="4636"/>
                  </a:lnTo>
                  <a:lnTo>
                    <a:pt x="2082" y="4632"/>
                  </a:lnTo>
                  <a:lnTo>
                    <a:pt x="2078" y="4630"/>
                  </a:lnTo>
                  <a:lnTo>
                    <a:pt x="2073" y="4628"/>
                  </a:lnTo>
                  <a:lnTo>
                    <a:pt x="2069" y="4626"/>
                  </a:lnTo>
                  <a:lnTo>
                    <a:pt x="2065" y="4623"/>
                  </a:lnTo>
                  <a:lnTo>
                    <a:pt x="2061" y="4621"/>
                  </a:lnTo>
                  <a:lnTo>
                    <a:pt x="2058" y="4618"/>
                  </a:lnTo>
                  <a:lnTo>
                    <a:pt x="2055" y="4616"/>
                  </a:lnTo>
                  <a:lnTo>
                    <a:pt x="2050" y="4613"/>
                  </a:lnTo>
                  <a:lnTo>
                    <a:pt x="2047" y="4610"/>
                  </a:lnTo>
                  <a:lnTo>
                    <a:pt x="2044" y="4607"/>
                  </a:lnTo>
                  <a:lnTo>
                    <a:pt x="2042" y="4605"/>
                  </a:lnTo>
                  <a:lnTo>
                    <a:pt x="2038" y="4601"/>
                  </a:lnTo>
                  <a:lnTo>
                    <a:pt x="2035" y="4599"/>
                  </a:lnTo>
                  <a:lnTo>
                    <a:pt x="2033" y="4596"/>
                  </a:lnTo>
                  <a:lnTo>
                    <a:pt x="2032" y="4594"/>
                  </a:lnTo>
                  <a:lnTo>
                    <a:pt x="2029" y="4591"/>
                  </a:lnTo>
                  <a:lnTo>
                    <a:pt x="2028" y="4587"/>
                  </a:lnTo>
                  <a:lnTo>
                    <a:pt x="2026" y="4584"/>
                  </a:lnTo>
                  <a:lnTo>
                    <a:pt x="2026" y="4581"/>
                  </a:lnTo>
                  <a:lnTo>
                    <a:pt x="2025" y="4578"/>
                  </a:lnTo>
                  <a:lnTo>
                    <a:pt x="2024" y="4575"/>
                  </a:lnTo>
                  <a:lnTo>
                    <a:pt x="2022" y="4571"/>
                  </a:lnTo>
                  <a:lnTo>
                    <a:pt x="2022" y="4569"/>
                  </a:lnTo>
                  <a:lnTo>
                    <a:pt x="2021" y="4566"/>
                  </a:lnTo>
                  <a:lnTo>
                    <a:pt x="2021" y="4563"/>
                  </a:lnTo>
                  <a:lnTo>
                    <a:pt x="2020" y="4560"/>
                  </a:lnTo>
                  <a:lnTo>
                    <a:pt x="2020" y="4557"/>
                  </a:lnTo>
                  <a:lnTo>
                    <a:pt x="2020" y="4554"/>
                  </a:lnTo>
                  <a:lnTo>
                    <a:pt x="2020" y="4551"/>
                  </a:lnTo>
                  <a:lnTo>
                    <a:pt x="2020" y="4548"/>
                  </a:lnTo>
                  <a:lnTo>
                    <a:pt x="2020" y="4546"/>
                  </a:lnTo>
                  <a:lnTo>
                    <a:pt x="2019" y="4542"/>
                  </a:lnTo>
                  <a:lnTo>
                    <a:pt x="2019" y="4539"/>
                  </a:lnTo>
                  <a:lnTo>
                    <a:pt x="2019" y="4536"/>
                  </a:lnTo>
                  <a:lnTo>
                    <a:pt x="2019" y="4533"/>
                  </a:lnTo>
                  <a:lnTo>
                    <a:pt x="2019" y="4530"/>
                  </a:lnTo>
                  <a:lnTo>
                    <a:pt x="2019" y="4527"/>
                  </a:lnTo>
                  <a:lnTo>
                    <a:pt x="2019" y="4524"/>
                  </a:lnTo>
                  <a:lnTo>
                    <a:pt x="2019" y="4522"/>
                  </a:lnTo>
                  <a:lnTo>
                    <a:pt x="2018" y="4519"/>
                  </a:lnTo>
                  <a:lnTo>
                    <a:pt x="2018" y="4516"/>
                  </a:lnTo>
                  <a:lnTo>
                    <a:pt x="2017" y="4512"/>
                  </a:lnTo>
                  <a:lnTo>
                    <a:pt x="2017" y="4510"/>
                  </a:lnTo>
                  <a:lnTo>
                    <a:pt x="2016" y="4507"/>
                  </a:lnTo>
                  <a:lnTo>
                    <a:pt x="2015" y="4505"/>
                  </a:lnTo>
                  <a:lnTo>
                    <a:pt x="2014" y="4502"/>
                  </a:lnTo>
                  <a:lnTo>
                    <a:pt x="2014" y="4500"/>
                  </a:lnTo>
                  <a:lnTo>
                    <a:pt x="2012" y="4496"/>
                  </a:lnTo>
                  <a:lnTo>
                    <a:pt x="2010" y="4493"/>
                  </a:lnTo>
                  <a:lnTo>
                    <a:pt x="2008" y="4491"/>
                  </a:lnTo>
                  <a:lnTo>
                    <a:pt x="2006" y="4489"/>
                  </a:lnTo>
                  <a:lnTo>
                    <a:pt x="2004" y="4486"/>
                  </a:lnTo>
                  <a:lnTo>
                    <a:pt x="2002" y="4484"/>
                  </a:lnTo>
                  <a:lnTo>
                    <a:pt x="2000" y="4481"/>
                  </a:lnTo>
                  <a:lnTo>
                    <a:pt x="1999" y="4480"/>
                  </a:lnTo>
                  <a:lnTo>
                    <a:pt x="1996" y="4477"/>
                  </a:lnTo>
                  <a:lnTo>
                    <a:pt x="1994" y="4476"/>
                  </a:lnTo>
                  <a:lnTo>
                    <a:pt x="1991" y="4473"/>
                  </a:lnTo>
                  <a:lnTo>
                    <a:pt x="1989" y="4472"/>
                  </a:lnTo>
                  <a:lnTo>
                    <a:pt x="1987" y="4470"/>
                  </a:lnTo>
                  <a:lnTo>
                    <a:pt x="1985" y="4467"/>
                  </a:lnTo>
                  <a:lnTo>
                    <a:pt x="1983" y="4465"/>
                  </a:lnTo>
                  <a:lnTo>
                    <a:pt x="1981" y="4464"/>
                  </a:lnTo>
                  <a:lnTo>
                    <a:pt x="1978" y="4461"/>
                  </a:lnTo>
                  <a:lnTo>
                    <a:pt x="1975" y="4460"/>
                  </a:lnTo>
                  <a:lnTo>
                    <a:pt x="1972" y="4457"/>
                  </a:lnTo>
                  <a:lnTo>
                    <a:pt x="1970" y="4456"/>
                  </a:lnTo>
                  <a:lnTo>
                    <a:pt x="1967" y="4454"/>
                  </a:lnTo>
                  <a:lnTo>
                    <a:pt x="1965" y="4452"/>
                  </a:lnTo>
                  <a:lnTo>
                    <a:pt x="1962" y="4450"/>
                  </a:lnTo>
                  <a:lnTo>
                    <a:pt x="1959" y="4449"/>
                  </a:lnTo>
                  <a:lnTo>
                    <a:pt x="1956" y="4446"/>
                  </a:lnTo>
                  <a:lnTo>
                    <a:pt x="1953" y="4445"/>
                  </a:lnTo>
                  <a:lnTo>
                    <a:pt x="1950" y="4443"/>
                  </a:lnTo>
                  <a:lnTo>
                    <a:pt x="1948" y="4442"/>
                  </a:lnTo>
                  <a:lnTo>
                    <a:pt x="1944" y="4440"/>
                  </a:lnTo>
                  <a:lnTo>
                    <a:pt x="1941" y="4439"/>
                  </a:lnTo>
                  <a:lnTo>
                    <a:pt x="1938" y="4436"/>
                  </a:lnTo>
                  <a:lnTo>
                    <a:pt x="1936" y="4435"/>
                  </a:lnTo>
                  <a:lnTo>
                    <a:pt x="1926" y="4481"/>
                  </a:lnTo>
                  <a:lnTo>
                    <a:pt x="1917" y="4527"/>
                  </a:lnTo>
                  <a:lnTo>
                    <a:pt x="1903" y="4571"/>
                  </a:lnTo>
                  <a:lnTo>
                    <a:pt x="1889" y="4615"/>
                  </a:lnTo>
                  <a:lnTo>
                    <a:pt x="1872" y="4657"/>
                  </a:lnTo>
                  <a:lnTo>
                    <a:pt x="1854" y="4699"/>
                  </a:lnTo>
                  <a:lnTo>
                    <a:pt x="1832" y="4738"/>
                  </a:lnTo>
                  <a:lnTo>
                    <a:pt x="1811" y="4778"/>
                  </a:lnTo>
                  <a:lnTo>
                    <a:pt x="1785" y="4814"/>
                  </a:lnTo>
                  <a:lnTo>
                    <a:pt x="1760" y="4850"/>
                  </a:lnTo>
                  <a:lnTo>
                    <a:pt x="1732" y="4884"/>
                  </a:lnTo>
                  <a:lnTo>
                    <a:pt x="1704" y="4918"/>
                  </a:lnTo>
                  <a:lnTo>
                    <a:pt x="1673" y="4949"/>
                  </a:lnTo>
                  <a:lnTo>
                    <a:pt x="1642" y="4979"/>
                  </a:lnTo>
                  <a:lnTo>
                    <a:pt x="1609" y="5008"/>
                  </a:lnTo>
                  <a:lnTo>
                    <a:pt x="1577" y="5037"/>
                  </a:lnTo>
                  <a:lnTo>
                    <a:pt x="1542" y="5062"/>
                  </a:lnTo>
                  <a:lnTo>
                    <a:pt x="1506" y="5087"/>
                  </a:lnTo>
                  <a:lnTo>
                    <a:pt x="1470" y="5109"/>
                  </a:lnTo>
                  <a:lnTo>
                    <a:pt x="1434" y="5130"/>
                  </a:lnTo>
                  <a:lnTo>
                    <a:pt x="1396" y="5150"/>
                  </a:lnTo>
                  <a:lnTo>
                    <a:pt x="1359" y="5168"/>
                  </a:lnTo>
                  <a:lnTo>
                    <a:pt x="1321" y="5184"/>
                  </a:lnTo>
                  <a:lnTo>
                    <a:pt x="1283" y="5200"/>
                  </a:lnTo>
                  <a:lnTo>
                    <a:pt x="1245" y="5212"/>
                  </a:lnTo>
                  <a:lnTo>
                    <a:pt x="1206" y="5225"/>
                  </a:lnTo>
                  <a:lnTo>
                    <a:pt x="1168" y="5233"/>
                  </a:lnTo>
                  <a:lnTo>
                    <a:pt x="1130" y="5243"/>
                  </a:lnTo>
                  <a:lnTo>
                    <a:pt x="1092" y="5248"/>
                  </a:lnTo>
                  <a:lnTo>
                    <a:pt x="1053" y="5254"/>
                  </a:lnTo>
                  <a:lnTo>
                    <a:pt x="1016" y="5256"/>
                  </a:lnTo>
                  <a:lnTo>
                    <a:pt x="981" y="5258"/>
                  </a:lnTo>
                  <a:lnTo>
                    <a:pt x="937" y="5256"/>
                  </a:lnTo>
                  <a:lnTo>
                    <a:pt x="894" y="5253"/>
                  </a:lnTo>
                  <a:lnTo>
                    <a:pt x="850" y="5246"/>
                  </a:lnTo>
                  <a:lnTo>
                    <a:pt x="808" y="5240"/>
                  </a:lnTo>
                  <a:lnTo>
                    <a:pt x="764" y="5229"/>
                  </a:lnTo>
                  <a:lnTo>
                    <a:pt x="721" y="5217"/>
                  </a:lnTo>
                  <a:lnTo>
                    <a:pt x="677" y="5202"/>
                  </a:lnTo>
                  <a:lnTo>
                    <a:pt x="636" y="5187"/>
                  </a:lnTo>
                  <a:lnTo>
                    <a:pt x="593" y="5168"/>
                  </a:lnTo>
                  <a:lnTo>
                    <a:pt x="551" y="5148"/>
                  </a:lnTo>
                  <a:lnTo>
                    <a:pt x="510" y="5125"/>
                  </a:lnTo>
                  <a:lnTo>
                    <a:pt x="471" y="5102"/>
                  </a:lnTo>
                  <a:lnTo>
                    <a:pt x="431" y="5075"/>
                  </a:lnTo>
                  <a:lnTo>
                    <a:pt x="393" y="5047"/>
                  </a:lnTo>
                  <a:lnTo>
                    <a:pt x="356" y="5018"/>
                  </a:lnTo>
                  <a:lnTo>
                    <a:pt x="321" y="4987"/>
                  </a:lnTo>
                  <a:lnTo>
                    <a:pt x="284" y="4952"/>
                  </a:lnTo>
                  <a:lnTo>
                    <a:pt x="251" y="4916"/>
                  </a:lnTo>
                  <a:lnTo>
                    <a:pt x="219" y="4879"/>
                  </a:lnTo>
                  <a:lnTo>
                    <a:pt x="190" y="4840"/>
                  </a:lnTo>
                  <a:lnTo>
                    <a:pt x="160" y="4798"/>
                  </a:lnTo>
                  <a:lnTo>
                    <a:pt x="135" y="4757"/>
                  </a:lnTo>
                  <a:lnTo>
                    <a:pt x="110" y="4713"/>
                  </a:lnTo>
                  <a:lnTo>
                    <a:pt x="89" y="4668"/>
                  </a:lnTo>
                  <a:lnTo>
                    <a:pt x="67" y="4618"/>
                  </a:lnTo>
                  <a:lnTo>
                    <a:pt x="50" y="4570"/>
                  </a:lnTo>
                  <a:lnTo>
                    <a:pt x="34" y="4518"/>
                  </a:lnTo>
                  <a:lnTo>
                    <a:pt x="22" y="4466"/>
                  </a:lnTo>
                  <a:lnTo>
                    <a:pt x="12" y="4412"/>
                  </a:lnTo>
                  <a:lnTo>
                    <a:pt x="5" y="4357"/>
                  </a:lnTo>
                  <a:lnTo>
                    <a:pt x="1" y="4299"/>
                  </a:lnTo>
                  <a:lnTo>
                    <a:pt x="0" y="4242"/>
                  </a:lnTo>
                  <a:lnTo>
                    <a:pt x="0" y="4201"/>
                  </a:lnTo>
                  <a:lnTo>
                    <a:pt x="3" y="4159"/>
                  </a:lnTo>
                  <a:lnTo>
                    <a:pt x="7" y="4116"/>
                  </a:lnTo>
                  <a:lnTo>
                    <a:pt x="15" y="4073"/>
                  </a:lnTo>
                  <a:lnTo>
                    <a:pt x="22" y="4029"/>
                  </a:lnTo>
                  <a:lnTo>
                    <a:pt x="33" y="3986"/>
                  </a:lnTo>
                  <a:lnTo>
                    <a:pt x="46" y="3943"/>
                  </a:lnTo>
                  <a:lnTo>
                    <a:pt x="61" y="3901"/>
                  </a:lnTo>
                  <a:lnTo>
                    <a:pt x="76" y="3857"/>
                  </a:lnTo>
                  <a:lnTo>
                    <a:pt x="95" y="3814"/>
                  </a:lnTo>
                  <a:lnTo>
                    <a:pt x="114" y="3771"/>
                  </a:lnTo>
                  <a:lnTo>
                    <a:pt x="138" y="3730"/>
                  </a:lnTo>
                  <a:lnTo>
                    <a:pt x="161" y="3689"/>
                  </a:lnTo>
                  <a:lnTo>
                    <a:pt x="187" y="3649"/>
                  </a:lnTo>
                  <a:lnTo>
                    <a:pt x="215" y="3611"/>
                  </a:lnTo>
                  <a:lnTo>
                    <a:pt x="246" y="3573"/>
                  </a:lnTo>
                  <a:lnTo>
                    <a:pt x="277" y="3536"/>
                  </a:lnTo>
                  <a:lnTo>
                    <a:pt x="310" y="3500"/>
                  </a:lnTo>
                  <a:lnTo>
                    <a:pt x="345" y="3466"/>
                  </a:lnTo>
                  <a:lnTo>
                    <a:pt x="382" y="3435"/>
                  </a:lnTo>
                  <a:lnTo>
                    <a:pt x="421" y="3404"/>
                  </a:lnTo>
                  <a:lnTo>
                    <a:pt x="463" y="3376"/>
                  </a:lnTo>
                  <a:lnTo>
                    <a:pt x="506" y="3349"/>
                  </a:lnTo>
                  <a:lnTo>
                    <a:pt x="552" y="3327"/>
                  </a:lnTo>
                  <a:lnTo>
                    <a:pt x="598" y="3304"/>
                  </a:lnTo>
                  <a:lnTo>
                    <a:pt x="647" y="3285"/>
                  </a:lnTo>
                  <a:lnTo>
                    <a:pt x="698" y="3268"/>
                  </a:lnTo>
                  <a:lnTo>
                    <a:pt x="750" y="3255"/>
                  </a:lnTo>
                  <a:lnTo>
                    <a:pt x="803" y="3243"/>
                  </a:lnTo>
                  <a:lnTo>
                    <a:pt x="861" y="3236"/>
                  </a:lnTo>
                  <a:lnTo>
                    <a:pt x="919" y="3231"/>
                  </a:lnTo>
                  <a:lnTo>
                    <a:pt x="981" y="3230"/>
                  </a:lnTo>
                  <a:lnTo>
                    <a:pt x="993" y="3230"/>
                  </a:lnTo>
                  <a:lnTo>
                    <a:pt x="1006" y="3230"/>
                  </a:lnTo>
                  <a:lnTo>
                    <a:pt x="1019" y="3230"/>
                  </a:lnTo>
                  <a:lnTo>
                    <a:pt x="1035" y="3231"/>
                  </a:lnTo>
                  <a:lnTo>
                    <a:pt x="1050" y="3232"/>
                  </a:lnTo>
                  <a:lnTo>
                    <a:pt x="1066" y="3235"/>
                  </a:lnTo>
                  <a:lnTo>
                    <a:pt x="1082" y="3236"/>
                  </a:lnTo>
                  <a:lnTo>
                    <a:pt x="1099" y="3239"/>
                  </a:lnTo>
                  <a:lnTo>
                    <a:pt x="1115" y="3240"/>
                  </a:lnTo>
                  <a:lnTo>
                    <a:pt x="1132" y="3243"/>
                  </a:lnTo>
                  <a:lnTo>
                    <a:pt x="1150" y="3246"/>
                  </a:lnTo>
                  <a:lnTo>
                    <a:pt x="1169" y="3250"/>
                  </a:lnTo>
                  <a:lnTo>
                    <a:pt x="1186" y="3253"/>
                  </a:lnTo>
                  <a:lnTo>
                    <a:pt x="1204" y="3257"/>
                  </a:lnTo>
                  <a:lnTo>
                    <a:pt x="1223" y="3261"/>
                  </a:lnTo>
                  <a:lnTo>
                    <a:pt x="1243" y="3268"/>
                  </a:lnTo>
                  <a:lnTo>
                    <a:pt x="1261" y="3272"/>
                  </a:lnTo>
                  <a:lnTo>
                    <a:pt x="1279" y="3277"/>
                  </a:lnTo>
                  <a:lnTo>
                    <a:pt x="1297" y="3284"/>
                  </a:lnTo>
                  <a:lnTo>
                    <a:pt x="1316" y="3290"/>
                  </a:lnTo>
                  <a:lnTo>
                    <a:pt x="1334" y="3297"/>
                  </a:lnTo>
                  <a:lnTo>
                    <a:pt x="1354" y="3304"/>
                  </a:lnTo>
                  <a:lnTo>
                    <a:pt x="1372" y="3312"/>
                  </a:lnTo>
                  <a:lnTo>
                    <a:pt x="1391" y="3321"/>
                  </a:lnTo>
                  <a:lnTo>
                    <a:pt x="1408" y="3329"/>
                  </a:lnTo>
                  <a:lnTo>
                    <a:pt x="1426" y="3338"/>
                  </a:lnTo>
                  <a:lnTo>
                    <a:pt x="1444" y="3348"/>
                  </a:lnTo>
                  <a:lnTo>
                    <a:pt x="1463" y="3359"/>
                  </a:lnTo>
                  <a:lnTo>
                    <a:pt x="1480" y="3368"/>
                  </a:lnTo>
                  <a:lnTo>
                    <a:pt x="1497" y="3380"/>
                  </a:lnTo>
                  <a:lnTo>
                    <a:pt x="1513" y="3392"/>
                  </a:lnTo>
                  <a:lnTo>
                    <a:pt x="1530" y="3405"/>
                  </a:lnTo>
                  <a:lnTo>
                    <a:pt x="1824" y="3110"/>
                  </a:lnTo>
                  <a:lnTo>
                    <a:pt x="1824" y="3095"/>
                  </a:lnTo>
                  <a:lnTo>
                    <a:pt x="1824" y="3082"/>
                  </a:lnTo>
                  <a:lnTo>
                    <a:pt x="1823" y="3070"/>
                  </a:lnTo>
                  <a:lnTo>
                    <a:pt x="1822" y="3059"/>
                  </a:lnTo>
                  <a:lnTo>
                    <a:pt x="1818" y="3047"/>
                  </a:lnTo>
                  <a:lnTo>
                    <a:pt x="1816" y="3037"/>
                  </a:lnTo>
                  <a:lnTo>
                    <a:pt x="1813" y="3028"/>
                  </a:lnTo>
                  <a:lnTo>
                    <a:pt x="1810" y="3019"/>
                  </a:lnTo>
                  <a:lnTo>
                    <a:pt x="1805" y="3010"/>
                  </a:lnTo>
                  <a:lnTo>
                    <a:pt x="1800" y="3001"/>
                  </a:lnTo>
                  <a:lnTo>
                    <a:pt x="1795" y="2992"/>
                  </a:lnTo>
                  <a:lnTo>
                    <a:pt x="1790" y="2986"/>
                  </a:lnTo>
                  <a:lnTo>
                    <a:pt x="1783" y="2979"/>
                  </a:lnTo>
                  <a:lnTo>
                    <a:pt x="1777" y="2972"/>
                  </a:lnTo>
                  <a:lnTo>
                    <a:pt x="1770" y="2966"/>
                  </a:lnTo>
                  <a:lnTo>
                    <a:pt x="1764" y="2960"/>
                  </a:lnTo>
                  <a:lnTo>
                    <a:pt x="1755" y="2954"/>
                  </a:lnTo>
                  <a:lnTo>
                    <a:pt x="1747" y="2947"/>
                  </a:lnTo>
                  <a:lnTo>
                    <a:pt x="1738" y="2942"/>
                  </a:lnTo>
                  <a:lnTo>
                    <a:pt x="1731" y="2937"/>
                  </a:lnTo>
                  <a:lnTo>
                    <a:pt x="1721" y="2931"/>
                  </a:lnTo>
                  <a:lnTo>
                    <a:pt x="1713" y="2927"/>
                  </a:lnTo>
                  <a:lnTo>
                    <a:pt x="1703" y="2922"/>
                  </a:lnTo>
                  <a:lnTo>
                    <a:pt x="1694" y="2917"/>
                  </a:lnTo>
                  <a:lnTo>
                    <a:pt x="1684" y="2911"/>
                  </a:lnTo>
                  <a:lnTo>
                    <a:pt x="1674" y="2907"/>
                  </a:lnTo>
                  <a:lnTo>
                    <a:pt x="1663" y="2900"/>
                  </a:lnTo>
                  <a:lnTo>
                    <a:pt x="1654" y="2896"/>
                  </a:lnTo>
                  <a:lnTo>
                    <a:pt x="1643" y="2891"/>
                  </a:lnTo>
                  <a:lnTo>
                    <a:pt x="1634" y="2885"/>
                  </a:lnTo>
                  <a:lnTo>
                    <a:pt x="1623" y="2880"/>
                  </a:lnTo>
                  <a:lnTo>
                    <a:pt x="1613" y="2875"/>
                  </a:lnTo>
                  <a:lnTo>
                    <a:pt x="1608" y="2871"/>
                  </a:lnTo>
                  <a:lnTo>
                    <a:pt x="1603" y="2868"/>
                  </a:lnTo>
                  <a:lnTo>
                    <a:pt x="1596" y="2865"/>
                  </a:lnTo>
                  <a:lnTo>
                    <a:pt x="1591" y="2863"/>
                  </a:lnTo>
                  <a:lnTo>
                    <a:pt x="1584" y="2860"/>
                  </a:lnTo>
                  <a:lnTo>
                    <a:pt x="1578" y="2858"/>
                  </a:lnTo>
                  <a:lnTo>
                    <a:pt x="1572" y="2854"/>
                  </a:lnTo>
                  <a:lnTo>
                    <a:pt x="1565" y="2852"/>
                  </a:lnTo>
                  <a:lnTo>
                    <a:pt x="1558" y="2848"/>
                  </a:lnTo>
                  <a:lnTo>
                    <a:pt x="1550" y="2845"/>
                  </a:lnTo>
                  <a:lnTo>
                    <a:pt x="1543" y="2840"/>
                  </a:lnTo>
                  <a:lnTo>
                    <a:pt x="1536" y="2837"/>
                  </a:lnTo>
                  <a:lnTo>
                    <a:pt x="1528" y="2833"/>
                  </a:lnTo>
                  <a:lnTo>
                    <a:pt x="1521" y="2829"/>
                  </a:lnTo>
                  <a:lnTo>
                    <a:pt x="1513" y="2823"/>
                  </a:lnTo>
                  <a:lnTo>
                    <a:pt x="1506" y="2819"/>
                  </a:lnTo>
                  <a:lnTo>
                    <a:pt x="1498" y="2813"/>
                  </a:lnTo>
                  <a:lnTo>
                    <a:pt x="1489" y="2806"/>
                  </a:lnTo>
                  <a:lnTo>
                    <a:pt x="1481" y="2799"/>
                  </a:lnTo>
                  <a:lnTo>
                    <a:pt x="1473" y="2792"/>
                  </a:lnTo>
                  <a:lnTo>
                    <a:pt x="1465" y="2784"/>
                  </a:lnTo>
                  <a:lnTo>
                    <a:pt x="1456" y="2775"/>
                  </a:lnTo>
                  <a:lnTo>
                    <a:pt x="1448" y="2765"/>
                  </a:lnTo>
                  <a:lnTo>
                    <a:pt x="1440" y="2756"/>
                  </a:lnTo>
                  <a:lnTo>
                    <a:pt x="1432" y="2744"/>
                  </a:lnTo>
                  <a:lnTo>
                    <a:pt x="1424" y="2733"/>
                  </a:lnTo>
                  <a:lnTo>
                    <a:pt x="1416" y="2720"/>
                  </a:lnTo>
                  <a:lnTo>
                    <a:pt x="1408" y="2708"/>
                  </a:lnTo>
                  <a:lnTo>
                    <a:pt x="1400" y="2693"/>
                  </a:lnTo>
                  <a:lnTo>
                    <a:pt x="1392" y="2679"/>
                  </a:lnTo>
                  <a:lnTo>
                    <a:pt x="1385" y="2663"/>
                  </a:lnTo>
                  <a:lnTo>
                    <a:pt x="1378" y="2646"/>
                  </a:lnTo>
                  <a:lnTo>
                    <a:pt x="1376" y="2641"/>
                  </a:lnTo>
                  <a:lnTo>
                    <a:pt x="1375" y="2637"/>
                  </a:lnTo>
                  <a:lnTo>
                    <a:pt x="1373" y="2632"/>
                  </a:lnTo>
                  <a:lnTo>
                    <a:pt x="1372" y="2627"/>
                  </a:lnTo>
                  <a:lnTo>
                    <a:pt x="1370" y="2621"/>
                  </a:lnTo>
                  <a:lnTo>
                    <a:pt x="1369" y="2614"/>
                  </a:lnTo>
                  <a:lnTo>
                    <a:pt x="1366" y="2608"/>
                  </a:lnTo>
                  <a:lnTo>
                    <a:pt x="1365" y="2602"/>
                  </a:lnTo>
                  <a:lnTo>
                    <a:pt x="1362" y="2593"/>
                  </a:lnTo>
                  <a:lnTo>
                    <a:pt x="1361" y="2585"/>
                  </a:lnTo>
                  <a:lnTo>
                    <a:pt x="1358" y="2578"/>
                  </a:lnTo>
                  <a:lnTo>
                    <a:pt x="1357" y="2570"/>
                  </a:lnTo>
                  <a:lnTo>
                    <a:pt x="1355" y="2562"/>
                  </a:lnTo>
                  <a:lnTo>
                    <a:pt x="1353" y="2554"/>
                  </a:lnTo>
                  <a:lnTo>
                    <a:pt x="1350" y="2546"/>
                  </a:lnTo>
                  <a:lnTo>
                    <a:pt x="1349" y="2538"/>
                  </a:lnTo>
                  <a:lnTo>
                    <a:pt x="1346" y="2529"/>
                  </a:lnTo>
                  <a:lnTo>
                    <a:pt x="1344" y="2521"/>
                  </a:lnTo>
                  <a:lnTo>
                    <a:pt x="1341" y="2512"/>
                  </a:lnTo>
                  <a:lnTo>
                    <a:pt x="1339" y="2504"/>
                  </a:lnTo>
                  <a:lnTo>
                    <a:pt x="1335" y="2495"/>
                  </a:lnTo>
                  <a:lnTo>
                    <a:pt x="1332" y="2488"/>
                  </a:lnTo>
                  <a:lnTo>
                    <a:pt x="1329" y="2480"/>
                  </a:lnTo>
                  <a:lnTo>
                    <a:pt x="1327" y="2474"/>
                  </a:lnTo>
                  <a:lnTo>
                    <a:pt x="1323" y="2467"/>
                  </a:lnTo>
                  <a:lnTo>
                    <a:pt x="1319" y="2459"/>
                  </a:lnTo>
                  <a:lnTo>
                    <a:pt x="1315" y="2453"/>
                  </a:lnTo>
                  <a:lnTo>
                    <a:pt x="1312" y="2447"/>
                  </a:lnTo>
                  <a:lnTo>
                    <a:pt x="1308" y="2441"/>
                  </a:lnTo>
                  <a:lnTo>
                    <a:pt x="1303" y="2437"/>
                  </a:lnTo>
                  <a:lnTo>
                    <a:pt x="1299" y="2433"/>
                  </a:lnTo>
                  <a:lnTo>
                    <a:pt x="1296" y="2430"/>
                  </a:lnTo>
                  <a:lnTo>
                    <a:pt x="1288" y="2424"/>
                  </a:lnTo>
                  <a:lnTo>
                    <a:pt x="1282" y="2418"/>
                  </a:lnTo>
                  <a:lnTo>
                    <a:pt x="1277" y="2412"/>
                  </a:lnTo>
                  <a:lnTo>
                    <a:pt x="1272" y="2407"/>
                  </a:lnTo>
                  <a:lnTo>
                    <a:pt x="1267" y="2400"/>
                  </a:lnTo>
                  <a:lnTo>
                    <a:pt x="1263" y="2394"/>
                  </a:lnTo>
                  <a:lnTo>
                    <a:pt x="1260" y="2387"/>
                  </a:lnTo>
                  <a:lnTo>
                    <a:pt x="1256" y="2381"/>
                  </a:lnTo>
                  <a:lnTo>
                    <a:pt x="1252" y="2373"/>
                  </a:lnTo>
                  <a:lnTo>
                    <a:pt x="1249" y="2366"/>
                  </a:lnTo>
                  <a:lnTo>
                    <a:pt x="1247" y="2358"/>
                  </a:lnTo>
                  <a:lnTo>
                    <a:pt x="1245" y="2352"/>
                  </a:lnTo>
                  <a:lnTo>
                    <a:pt x="1243" y="2343"/>
                  </a:lnTo>
                  <a:lnTo>
                    <a:pt x="1241" y="2336"/>
                  </a:lnTo>
                  <a:lnTo>
                    <a:pt x="1240" y="2328"/>
                  </a:lnTo>
                  <a:lnTo>
                    <a:pt x="1240" y="2321"/>
                  </a:lnTo>
                  <a:lnTo>
                    <a:pt x="1239" y="2312"/>
                  </a:lnTo>
                  <a:lnTo>
                    <a:pt x="1238" y="2304"/>
                  </a:lnTo>
                  <a:lnTo>
                    <a:pt x="1238" y="2295"/>
                  </a:lnTo>
                  <a:lnTo>
                    <a:pt x="1238" y="2288"/>
                  </a:lnTo>
                  <a:lnTo>
                    <a:pt x="1238" y="2279"/>
                  </a:lnTo>
                  <a:lnTo>
                    <a:pt x="1238" y="2271"/>
                  </a:lnTo>
                  <a:lnTo>
                    <a:pt x="1239" y="2262"/>
                  </a:lnTo>
                  <a:lnTo>
                    <a:pt x="1241" y="2254"/>
                  </a:lnTo>
                  <a:lnTo>
                    <a:pt x="1241" y="2245"/>
                  </a:lnTo>
                  <a:lnTo>
                    <a:pt x="1244" y="2237"/>
                  </a:lnTo>
                  <a:lnTo>
                    <a:pt x="1245" y="2229"/>
                  </a:lnTo>
                  <a:lnTo>
                    <a:pt x="1247" y="2221"/>
                  </a:lnTo>
                  <a:lnTo>
                    <a:pt x="1248" y="2213"/>
                  </a:lnTo>
                  <a:lnTo>
                    <a:pt x="1250" y="2205"/>
                  </a:lnTo>
                  <a:lnTo>
                    <a:pt x="1252" y="2197"/>
                  </a:lnTo>
                  <a:lnTo>
                    <a:pt x="1255" y="2189"/>
                  </a:lnTo>
                  <a:lnTo>
                    <a:pt x="1255" y="2182"/>
                  </a:lnTo>
                  <a:lnTo>
                    <a:pt x="1256" y="2175"/>
                  </a:lnTo>
                  <a:lnTo>
                    <a:pt x="1256" y="2168"/>
                  </a:lnTo>
                  <a:lnTo>
                    <a:pt x="1257" y="2160"/>
                  </a:lnTo>
                  <a:lnTo>
                    <a:pt x="1256" y="2152"/>
                  </a:lnTo>
                  <a:lnTo>
                    <a:pt x="1256" y="2143"/>
                  </a:lnTo>
                  <a:lnTo>
                    <a:pt x="1255" y="2133"/>
                  </a:lnTo>
                  <a:lnTo>
                    <a:pt x="1255" y="2125"/>
                  </a:lnTo>
                  <a:lnTo>
                    <a:pt x="1253" y="2114"/>
                  </a:lnTo>
                  <a:lnTo>
                    <a:pt x="1252" y="2105"/>
                  </a:lnTo>
                  <a:lnTo>
                    <a:pt x="1250" y="2094"/>
                  </a:lnTo>
                  <a:lnTo>
                    <a:pt x="1249" y="2083"/>
                  </a:lnTo>
                  <a:lnTo>
                    <a:pt x="1247" y="2071"/>
                  </a:lnTo>
                  <a:lnTo>
                    <a:pt x="1246" y="2060"/>
                  </a:lnTo>
                  <a:lnTo>
                    <a:pt x="1244" y="2048"/>
                  </a:lnTo>
                  <a:lnTo>
                    <a:pt x="1244" y="2036"/>
                  </a:lnTo>
                  <a:lnTo>
                    <a:pt x="1241" y="2022"/>
                  </a:lnTo>
                  <a:lnTo>
                    <a:pt x="1240" y="2009"/>
                  </a:lnTo>
                  <a:lnTo>
                    <a:pt x="1240" y="1995"/>
                  </a:lnTo>
                  <a:lnTo>
                    <a:pt x="1240" y="1982"/>
                  </a:lnTo>
                  <a:lnTo>
                    <a:pt x="1240" y="1967"/>
                  </a:lnTo>
                  <a:lnTo>
                    <a:pt x="1240" y="1953"/>
                  </a:lnTo>
                  <a:lnTo>
                    <a:pt x="1241" y="1940"/>
                  </a:lnTo>
                  <a:lnTo>
                    <a:pt x="1245" y="1926"/>
                  </a:lnTo>
                  <a:lnTo>
                    <a:pt x="1247" y="1910"/>
                  </a:lnTo>
                  <a:lnTo>
                    <a:pt x="1250" y="1895"/>
                  </a:lnTo>
                  <a:lnTo>
                    <a:pt x="1253" y="1880"/>
                  </a:lnTo>
                  <a:lnTo>
                    <a:pt x="1259" y="1865"/>
                  </a:lnTo>
                  <a:lnTo>
                    <a:pt x="1263" y="1849"/>
                  </a:lnTo>
                  <a:lnTo>
                    <a:pt x="1269" y="1832"/>
                  </a:lnTo>
                  <a:lnTo>
                    <a:pt x="1276" y="1816"/>
                  </a:lnTo>
                  <a:lnTo>
                    <a:pt x="1285" y="1800"/>
                  </a:lnTo>
                  <a:lnTo>
                    <a:pt x="1294" y="1781"/>
                  </a:lnTo>
                  <a:lnTo>
                    <a:pt x="1303" y="1763"/>
                  </a:lnTo>
                  <a:lnTo>
                    <a:pt x="1313" y="1745"/>
                  </a:lnTo>
                  <a:lnTo>
                    <a:pt x="1323" y="1727"/>
                  </a:lnTo>
                  <a:lnTo>
                    <a:pt x="1332" y="1709"/>
                  </a:lnTo>
                  <a:lnTo>
                    <a:pt x="1344" y="1692"/>
                  </a:lnTo>
                  <a:lnTo>
                    <a:pt x="1355" y="1674"/>
                  </a:lnTo>
                  <a:lnTo>
                    <a:pt x="1368" y="1657"/>
                  </a:lnTo>
                  <a:lnTo>
                    <a:pt x="1378" y="1639"/>
                  </a:lnTo>
                  <a:lnTo>
                    <a:pt x="1390" y="1621"/>
                  </a:lnTo>
                  <a:lnTo>
                    <a:pt x="1403" y="1603"/>
                  </a:lnTo>
                  <a:lnTo>
                    <a:pt x="1416" y="1586"/>
                  </a:lnTo>
                  <a:lnTo>
                    <a:pt x="1427" y="1569"/>
                  </a:lnTo>
                  <a:lnTo>
                    <a:pt x="1440" y="1552"/>
                  </a:lnTo>
                  <a:lnTo>
                    <a:pt x="1454" y="1535"/>
                  </a:lnTo>
                  <a:lnTo>
                    <a:pt x="1468" y="1519"/>
                  </a:lnTo>
                  <a:lnTo>
                    <a:pt x="1481" y="1501"/>
                  </a:lnTo>
                  <a:lnTo>
                    <a:pt x="1494" y="1484"/>
                  </a:lnTo>
                  <a:lnTo>
                    <a:pt x="1508" y="1467"/>
                  </a:lnTo>
                  <a:lnTo>
                    <a:pt x="1522" y="1451"/>
                  </a:lnTo>
                  <a:lnTo>
                    <a:pt x="1536" y="1434"/>
                  </a:lnTo>
                  <a:lnTo>
                    <a:pt x="1551" y="1417"/>
                  </a:lnTo>
                  <a:lnTo>
                    <a:pt x="1565" y="1400"/>
                  </a:lnTo>
                  <a:lnTo>
                    <a:pt x="1580" y="1384"/>
                  </a:lnTo>
                  <a:lnTo>
                    <a:pt x="1594" y="1366"/>
                  </a:lnTo>
                  <a:lnTo>
                    <a:pt x="1609" y="1350"/>
                  </a:lnTo>
                  <a:lnTo>
                    <a:pt x="1623" y="1333"/>
                  </a:lnTo>
                  <a:lnTo>
                    <a:pt x="1639" y="1317"/>
                  </a:lnTo>
                  <a:lnTo>
                    <a:pt x="1653" y="1300"/>
                  </a:lnTo>
                  <a:lnTo>
                    <a:pt x="1668" y="1284"/>
                  </a:lnTo>
                  <a:lnTo>
                    <a:pt x="1683" y="1268"/>
                  </a:lnTo>
                  <a:lnTo>
                    <a:pt x="1699" y="1252"/>
                  </a:lnTo>
                  <a:lnTo>
                    <a:pt x="1694" y="1236"/>
                  </a:lnTo>
                  <a:lnTo>
                    <a:pt x="1694" y="1221"/>
                  </a:lnTo>
                  <a:lnTo>
                    <a:pt x="1693" y="1207"/>
                  </a:lnTo>
                  <a:lnTo>
                    <a:pt x="1697" y="1194"/>
                  </a:lnTo>
                  <a:lnTo>
                    <a:pt x="1699" y="1181"/>
                  </a:lnTo>
                  <a:lnTo>
                    <a:pt x="1704" y="1169"/>
                  </a:lnTo>
                  <a:lnTo>
                    <a:pt x="1709" y="1159"/>
                  </a:lnTo>
                  <a:lnTo>
                    <a:pt x="1717" y="1149"/>
                  </a:lnTo>
                  <a:lnTo>
                    <a:pt x="1723" y="1138"/>
                  </a:lnTo>
                  <a:lnTo>
                    <a:pt x="1732" y="1129"/>
                  </a:lnTo>
                  <a:lnTo>
                    <a:pt x="1740" y="1120"/>
                  </a:lnTo>
                  <a:lnTo>
                    <a:pt x="1751" y="1113"/>
                  </a:lnTo>
                  <a:lnTo>
                    <a:pt x="1761" y="1104"/>
                  </a:lnTo>
                  <a:lnTo>
                    <a:pt x="1772" y="1098"/>
                  </a:lnTo>
                  <a:lnTo>
                    <a:pt x="1784" y="1091"/>
                  </a:lnTo>
                  <a:lnTo>
                    <a:pt x="1797" y="1085"/>
                  </a:lnTo>
                  <a:lnTo>
                    <a:pt x="1808" y="1077"/>
                  </a:lnTo>
                  <a:lnTo>
                    <a:pt x="1821" y="1071"/>
                  </a:lnTo>
                  <a:lnTo>
                    <a:pt x="1832" y="1065"/>
                  </a:lnTo>
                  <a:lnTo>
                    <a:pt x="1845" y="1060"/>
                  </a:lnTo>
                  <a:lnTo>
                    <a:pt x="1857" y="1054"/>
                  </a:lnTo>
                  <a:lnTo>
                    <a:pt x="1869" y="1048"/>
                  </a:lnTo>
                  <a:lnTo>
                    <a:pt x="1880" y="1043"/>
                  </a:lnTo>
                  <a:lnTo>
                    <a:pt x="1893" y="1039"/>
                  </a:lnTo>
                  <a:lnTo>
                    <a:pt x="1904" y="1032"/>
                  </a:lnTo>
                  <a:lnTo>
                    <a:pt x="1915" y="1028"/>
                  </a:lnTo>
                  <a:lnTo>
                    <a:pt x="1924" y="1022"/>
                  </a:lnTo>
                  <a:lnTo>
                    <a:pt x="1935" y="1017"/>
                  </a:lnTo>
                  <a:lnTo>
                    <a:pt x="1943" y="1011"/>
                  </a:lnTo>
                  <a:lnTo>
                    <a:pt x="1952" y="1006"/>
                  </a:lnTo>
                  <a:lnTo>
                    <a:pt x="1958" y="1000"/>
                  </a:lnTo>
                  <a:lnTo>
                    <a:pt x="1966" y="995"/>
                  </a:lnTo>
                  <a:lnTo>
                    <a:pt x="1972" y="985"/>
                  </a:lnTo>
                  <a:lnTo>
                    <a:pt x="1982" y="976"/>
                  </a:lnTo>
                  <a:lnTo>
                    <a:pt x="1991" y="966"/>
                  </a:lnTo>
                  <a:lnTo>
                    <a:pt x="2003" y="957"/>
                  </a:lnTo>
                  <a:lnTo>
                    <a:pt x="2015" y="947"/>
                  </a:lnTo>
                  <a:lnTo>
                    <a:pt x="2028" y="936"/>
                  </a:lnTo>
                  <a:lnTo>
                    <a:pt x="2042" y="925"/>
                  </a:lnTo>
                  <a:lnTo>
                    <a:pt x="2057" y="916"/>
                  </a:lnTo>
                  <a:lnTo>
                    <a:pt x="2071" y="904"/>
                  </a:lnTo>
                  <a:lnTo>
                    <a:pt x="2087" y="893"/>
                  </a:lnTo>
                  <a:lnTo>
                    <a:pt x="2103" y="881"/>
                  </a:lnTo>
                  <a:lnTo>
                    <a:pt x="2120" y="871"/>
                  </a:lnTo>
                  <a:lnTo>
                    <a:pt x="2137" y="859"/>
                  </a:lnTo>
                  <a:lnTo>
                    <a:pt x="2155" y="848"/>
                  </a:lnTo>
                  <a:lnTo>
                    <a:pt x="2172" y="836"/>
                  </a:lnTo>
                  <a:lnTo>
                    <a:pt x="2190" y="827"/>
                  </a:lnTo>
                  <a:lnTo>
                    <a:pt x="2207" y="815"/>
                  </a:lnTo>
                  <a:lnTo>
                    <a:pt x="2224" y="804"/>
                  </a:lnTo>
                  <a:lnTo>
                    <a:pt x="2241" y="795"/>
                  </a:lnTo>
                  <a:lnTo>
                    <a:pt x="2260" y="785"/>
                  </a:lnTo>
                  <a:lnTo>
                    <a:pt x="2277" y="775"/>
                  </a:lnTo>
                  <a:lnTo>
                    <a:pt x="2294" y="767"/>
                  </a:lnTo>
                  <a:lnTo>
                    <a:pt x="2310" y="758"/>
                  </a:lnTo>
                  <a:lnTo>
                    <a:pt x="2327" y="751"/>
                  </a:lnTo>
                  <a:lnTo>
                    <a:pt x="2342" y="742"/>
                  </a:lnTo>
                  <a:lnTo>
                    <a:pt x="2357" y="736"/>
                  </a:lnTo>
                  <a:lnTo>
                    <a:pt x="2371" y="729"/>
                  </a:lnTo>
                  <a:lnTo>
                    <a:pt x="2385" y="725"/>
                  </a:lnTo>
                  <a:lnTo>
                    <a:pt x="2397" y="720"/>
                  </a:lnTo>
                  <a:lnTo>
                    <a:pt x="2410" y="716"/>
                  </a:lnTo>
                  <a:lnTo>
                    <a:pt x="2421" y="712"/>
                  </a:lnTo>
                  <a:lnTo>
                    <a:pt x="2433" y="711"/>
                  </a:lnTo>
                  <a:lnTo>
                    <a:pt x="2441" y="708"/>
                  </a:lnTo>
                  <a:lnTo>
                    <a:pt x="2451" y="707"/>
                  </a:lnTo>
                  <a:lnTo>
                    <a:pt x="2459" y="705"/>
                  </a:lnTo>
                  <a:lnTo>
                    <a:pt x="2469" y="703"/>
                  </a:lnTo>
                  <a:lnTo>
                    <a:pt x="2478" y="702"/>
                  </a:lnTo>
                  <a:lnTo>
                    <a:pt x="2487" y="701"/>
                  </a:lnTo>
                  <a:lnTo>
                    <a:pt x="2497" y="700"/>
                  </a:lnTo>
                  <a:lnTo>
                    <a:pt x="2506" y="700"/>
                  </a:lnTo>
                  <a:lnTo>
                    <a:pt x="2515" y="699"/>
                  </a:lnTo>
                  <a:lnTo>
                    <a:pt x="2525" y="698"/>
                  </a:lnTo>
                  <a:lnTo>
                    <a:pt x="2533" y="697"/>
                  </a:lnTo>
                  <a:lnTo>
                    <a:pt x="2543" y="697"/>
                  </a:lnTo>
                  <a:lnTo>
                    <a:pt x="2551" y="696"/>
                  </a:lnTo>
                  <a:lnTo>
                    <a:pt x="2561" y="695"/>
                  </a:lnTo>
                  <a:lnTo>
                    <a:pt x="2569" y="694"/>
                  </a:lnTo>
                  <a:lnTo>
                    <a:pt x="2579" y="694"/>
                  </a:lnTo>
                  <a:lnTo>
                    <a:pt x="2587" y="692"/>
                  </a:lnTo>
                  <a:lnTo>
                    <a:pt x="2595" y="691"/>
                  </a:lnTo>
                  <a:lnTo>
                    <a:pt x="2604" y="690"/>
                  </a:lnTo>
                  <a:lnTo>
                    <a:pt x="2612" y="688"/>
                  </a:lnTo>
                  <a:lnTo>
                    <a:pt x="2620" y="686"/>
                  </a:lnTo>
                  <a:lnTo>
                    <a:pt x="2627" y="684"/>
                  </a:lnTo>
                  <a:lnTo>
                    <a:pt x="2635" y="682"/>
                  </a:lnTo>
                  <a:lnTo>
                    <a:pt x="2643" y="681"/>
                  </a:lnTo>
                  <a:lnTo>
                    <a:pt x="2650" y="678"/>
                  </a:lnTo>
                  <a:lnTo>
                    <a:pt x="2657" y="675"/>
                  </a:lnTo>
                  <a:lnTo>
                    <a:pt x="2665" y="671"/>
                  </a:lnTo>
                  <a:lnTo>
                    <a:pt x="2672" y="669"/>
                  </a:lnTo>
                  <a:lnTo>
                    <a:pt x="2678" y="665"/>
                  </a:lnTo>
                  <a:lnTo>
                    <a:pt x="2685" y="661"/>
                  </a:lnTo>
                  <a:lnTo>
                    <a:pt x="2691" y="656"/>
                  </a:lnTo>
                  <a:lnTo>
                    <a:pt x="2698" y="652"/>
                  </a:lnTo>
                  <a:lnTo>
                    <a:pt x="2693" y="631"/>
                  </a:lnTo>
                  <a:lnTo>
                    <a:pt x="2690" y="611"/>
                  </a:lnTo>
                  <a:lnTo>
                    <a:pt x="2687" y="594"/>
                  </a:lnTo>
                  <a:lnTo>
                    <a:pt x="2684" y="579"/>
                  </a:lnTo>
                  <a:lnTo>
                    <a:pt x="2680" y="564"/>
                  </a:lnTo>
                  <a:lnTo>
                    <a:pt x="2676" y="552"/>
                  </a:lnTo>
                  <a:lnTo>
                    <a:pt x="2672" y="541"/>
                  </a:lnTo>
                  <a:lnTo>
                    <a:pt x="2669" y="532"/>
                  </a:lnTo>
                  <a:lnTo>
                    <a:pt x="2664" y="522"/>
                  </a:lnTo>
                  <a:lnTo>
                    <a:pt x="2659" y="515"/>
                  </a:lnTo>
                  <a:lnTo>
                    <a:pt x="2655" y="509"/>
                  </a:lnTo>
                  <a:lnTo>
                    <a:pt x="2651" y="503"/>
                  </a:lnTo>
                  <a:lnTo>
                    <a:pt x="2646" y="498"/>
                  </a:lnTo>
                  <a:lnTo>
                    <a:pt x="2642" y="494"/>
                  </a:lnTo>
                  <a:lnTo>
                    <a:pt x="2638" y="490"/>
                  </a:lnTo>
                  <a:lnTo>
                    <a:pt x="2635" y="488"/>
                  </a:lnTo>
                  <a:lnTo>
                    <a:pt x="2630" y="485"/>
                  </a:lnTo>
                  <a:lnTo>
                    <a:pt x="2626" y="482"/>
                  </a:lnTo>
                  <a:lnTo>
                    <a:pt x="2623" y="479"/>
                  </a:lnTo>
                  <a:lnTo>
                    <a:pt x="2620" y="476"/>
                  </a:lnTo>
                  <a:lnTo>
                    <a:pt x="2616" y="473"/>
                  </a:lnTo>
                  <a:lnTo>
                    <a:pt x="2614" y="471"/>
                  </a:lnTo>
                  <a:lnTo>
                    <a:pt x="2612" y="468"/>
                  </a:lnTo>
                  <a:lnTo>
                    <a:pt x="2612" y="466"/>
                  </a:lnTo>
                  <a:lnTo>
                    <a:pt x="2610" y="461"/>
                  </a:lnTo>
                  <a:lnTo>
                    <a:pt x="2609" y="458"/>
                  </a:lnTo>
                  <a:lnTo>
                    <a:pt x="2609" y="453"/>
                  </a:lnTo>
                  <a:lnTo>
                    <a:pt x="2610" y="449"/>
                  </a:lnTo>
                  <a:lnTo>
                    <a:pt x="2610" y="441"/>
                  </a:lnTo>
                  <a:lnTo>
                    <a:pt x="2612" y="435"/>
                  </a:lnTo>
                  <a:lnTo>
                    <a:pt x="2614" y="427"/>
                  </a:lnTo>
                  <a:lnTo>
                    <a:pt x="2618" y="419"/>
                  </a:lnTo>
                  <a:lnTo>
                    <a:pt x="2616" y="415"/>
                  </a:lnTo>
                  <a:lnTo>
                    <a:pt x="2616" y="413"/>
                  </a:lnTo>
                  <a:lnTo>
                    <a:pt x="2616" y="410"/>
                  </a:lnTo>
                  <a:lnTo>
                    <a:pt x="2616" y="407"/>
                  </a:lnTo>
                  <a:lnTo>
                    <a:pt x="2615" y="402"/>
                  </a:lnTo>
                  <a:lnTo>
                    <a:pt x="2615" y="399"/>
                  </a:lnTo>
                  <a:lnTo>
                    <a:pt x="2614" y="395"/>
                  </a:lnTo>
                  <a:lnTo>
                    <a:pt x="2614" y="392"/>
                  </a:lnTo>
                  <a:lnTo>
                    <a:pt x="2613" y="386"/>
                  </a:lnTo>
                  <a:lnTo>
                    <a:pt x="2612" y="382"/>
                  </a:lnTo>
                  <a:lnTo>
                    <a:pt x="2611" y="377"/>
                  </a:lnTo>
                  <a:lnTo>
                    <a:pt x="2611" y="372"/>
                  </a:lnTo>
                  <a:lnTo>
                    <a:pt x="2610" y="366"/>
                  </a:lnTo>
                  <a:lnTo>
                    <a:pt x="2610" y="362"/>
                  </a:lnTo>
                  <a:lnTo>
                    <a:pt x="2610" y="355"/>
                  </a:lnTo>
                  <a:lnTo>
                    <a:pt x="2610" y="351"/>
                  </a:lnTo>
                  <a:lnTo>
                    <a:pt x="2609" y="345"/>
                  </a:lnTo>
                  <a:lnTo>
                    <a:pt x="2609" y="339"/>
                  </a:lnTo>
                  <a:lnTo>
                    <a:pt x="2609" y="333"/>
                  </a:lnTo>
                  <a:lnTo>
                    <a:pt x="2610" y="327"/>
                  </a:lnTo>
                  <a:lnTo>
                    <a:pt x="2610" y="321"/>
                  </a:lnTo>
                  <a:lnTo>
                    <a:pt x="2612" y="316"/>
                  </a:lnTo>
                  <a:lnTo>
                    <a:pt x="2613" y="310"/>
                  </a:lnTo>
                  <a:lnTo>
                    <a:pt x="2616" y="305"/>
                  </a:lnTo>
                  <a:lnTo>
                    <a:pt x="2618" y="299"/>
                  </a:lnTo>
                  <a:lnTo>
                    <a:pt x="2621" y="294"/>
                  </a:lnTo>
                  <a:lnTo>
                    <a:pt x="2624" y="288"/>
                  </a:lnTo>
                  <a:lnTo>
                    <a:pt x="2628" y="284"/>
                  </a:lnTo>
                  <a:lnTo>
                    <a:pt x="2631" y="278"/>
                  </a:lnTo>
                  <a:lnTo>
                    <a:pt x="2637" y="274"/>
                  </a:lnTo>
                  <a:lnTo>
                    <a:pt x="2643" y="270"/>
                  </a:lnTo>
                  <a:lnTo>
                    <a:pt x="2650" y="266"/>
                  </a:lnTo>
                  <a:lnTo>
                    <a:pt x="2652" y="263"/>
                  </a:lnTo>
                  <a:lnTo>
                    <a:pt x="2655" y="261"/>
                  </a:lnTo>
                  <a:lnTo>
                    <a:pt x="2658" y="258"/>
                  </a:lnTo>
                  <a:lnTo>
                    <a:pt x="2661" y="256"/>
                  </a:lnTo>
                  <a:lnTo>
                    <a:pt x="2664" y="253"/>
                  </a:lnTo>
                  <a:lnTo>
                    <a:pt x="2666" y="249"/>
                  </a:lnTo>
                  <a:lnTo>
                    <a:pt x="2668" y="246"/>
                  </a:lnTo>
                  <a:lnTo>
                    <a:pt x="2671" y="244"/>
                  </a:lnTo>
                  <a:lnTo>
                    <a:pt x="2672" y="241"/>
                  </a:lnTo>
                  <a:lnTo>
                    <a:pt x="2674" y="238"/>
                  </a:lnTo>
                  <a:lnTo>
                    <a:pt x="2675" y="234"/>
                  </a:lnTo>
                  <a:lnTo>
                    <a:pt x="2677" y="231"/>
                  </a:lnTo>
                  <a:lnTo>
                    <a:pt x="2678" y="228"/>
                  </a:lnTo>
                  <a:lnTo>
                    <a:pt x="2681" y="225"/>
                  </a:lnTo>
                  <a:lnTo>
                    <a:pt x="2682" y="221"/>
                  </a:lnTo>
                  <a:lnTo>
                    <a:pt x="2684" y="219"/>
                  </a:lnTo>
                  <a:lnTo>
                    <a:pt x="2684" y="215"/>
                  </a:lnTo>
                  <a:lnTo>
                    <a:pt x="2685" y="211"/>
                  </a:lnTo>
                  <a:lnTo>
                    <a:pt x="2685" y="206"/>
                  </a:lnTo>
                  <a:lnTo>
                    <a:pt x="2686" y="203"/>
                  </a:lnTo>
                  <a:lnTo>
                    <a:pt x="2686" y="199"/>
                  </a:lnTo>
                  <a:lnTo>
                    <a:pt x="2686" y="196"/>
                  </a:lnTo>
                  <a:lnTo>
                    <a:pt x="2686" y="191"/>
                  </a:lnTo>
                  <a:lnTo>
                    <a:pt x="2687" y="188"/>
                  </a:lnTo>
                  <a:lnTo>
                    <a:pt x="2686" y="184"/>
                  </a:lnTo>
                  <a:lnTo>
                    <a:pt x="2686" y="180"/>
                  </a:lnTo>
                  <a:lnTo>
                    <a:pt x="2686" y="175"/>
                  </a:lnTo>
                  <a:lnTo>
                    <a:pt x="2686" y="172"/>
                  </a:lnTo>
                  <a:lnTo>
                    <a:pt x="2685" y="168"/>
                  </a:lnTo>
                  <a:lnTo>
                    <a:pt x="2685" y="164"/>
                  </a:lnTo>
                  <a:lnTo>
                    <a:pt x="2684" y="159"/>
                  </a:lnTo>
                  <a:lnTo>
                    <a:pt x="2684" y="156"/>
                  </a:lnTo>
                  <a:lnTo>
                    <a:pt x="2683" y="152"/>
                  </a:lnTo>
                  <a:lnTo>
                    <a:pt x="2683" y="148"/>
                  </a:lnTo>
                  <a:lnTo>
                    <a:pt x="2683" y="143"/>
                  </a:lnTo>
                  <a:lnTo>
                    <a:pt x="2684" y="139"/>
                  </a:lnTo>
                  <a:lnTo>
                    <a:pt x="2684" y="134"/>
                  </a:lnTo>
                  <a:lnTo>
                    <a:pt x="2686" y="130"/>
                  </a:lnTo>
                  <a:lnTo>
                    <a:pt x="2688" y="125"/>
                  </a:lnTo>
                  <a:lnTo>
                    <a:pt x="2691" y="122"/>
                  </a:lnTo>
                  <a:lnTo>
                    <a:pt x="2693" y="116"/>
                  </a:lnTo>
                  <a:lnTo>
                    <a:pt x="2697" y="112"/>
                  </a:lnTo>
                  <a:lnTo>
                    <a:pt x="2700" y="107"/>
                  </a:lnTo>
                  <a:lnTo>
                    <a:pt x="2703" y="103"/>
                  </a:lnTo>
                  <a:lnTo>
                    <a:pt x="2706" y="98"/>
                  </a:lnTo>
                  <a:lnTo>
                    <a:pt x="2711" y="94"/>
                  </a:lnTo>
                  <a:lnTo>
                    <a:pt x="2715" y="90"/>
                  </a:lnTo>
                  <a:lnTo>
                    <a:pt x="2720" y="86"/>
                  </a:lnTo>
                  <a:lnTo>
                    <a:pt x="2723" y="82"/>
                  </a:lnTo>
                  <a:lnTo>
                    <a:pt x="2729" y="78"/>
                  </a:lnTo>
                  <a:lnTo>
                    <a:pt x="2733" y="75"/>
                  </a:lnTo>
                  <a:lnTo>
                    <a:pt x="2739" y="71"/>
                  </a:lnTo>
                  <a:lnTo>
                    <a:pt x="2745" y="68"/>
                  </a:lnTo>
                  <a:lnTo>
                    <a:pt x="2750" y="65"/>
                  </a:lnTo>
                  <a:lnTo>
                    <a:pt x="2755" y="62"/>
                  </a:lnTo>
                  <a:lnTo>
                    <a:pt x="2762" y="61"/>
                  </a:lnTo>
                  <a:lnTo>
                    <a:pt x="2767" y="58"/>
                  </a:lnTo>
                  <a:lnTo>
                    <a:pt x="2772" y="56"/>
                  </a:lnTo>
                  <a:lnTo>
                    <a:pt x="2779" y="55"/>
                  </a:lnTo>
                  <a:lnTo>
                    <a:pt x="2785" y="55"/>
                  </a:lnTo>
                  <a:lnTo>
                    <a:pt x="2791" y="55"/>
                  </a:lnTo>
                  <a:lnTo>
                    <a:pt x="2797" y="55"/>
                  </a:lnTo>
                  <a:lnTo>
                    <a:pt x="2803" y="56"/>
                  </a:lnTo>
                  <a:lnTo>
                    <a:pt x="2810" y="60"/>
                  </a:lnTo>
                  <a:lnTo>
                    <a:pt x="2812" y="60"/>
                  </a:lnTo>
                  <a:lnTo>
                    <a:pt x="2815" y="61"/>
                  </a:lnTo>
                  <a:lnTo>
                    <a:pt x="2818" y="62"/>
                  </a:lnTo>
                  <a:lnTo>
                    <a:pt x="2822" y="64"/>
                  </a:lnTo>
                  <a:lnTo>
                    <a:pt x="2825" y="65"/>
                  </a:lnTo>
                  <a:lnTo>
                    <a:pt x="2828" y="67"/>
                  </a:lnTo>
                  <a:lnTo>
                    <a:pt x="2831" y="68"/>
                  </a:lnTo>
                  <a:lnTo>
                    <a:pt x="2834" y="70"/>
                  </a:lnTo>
                  <a:lnTo>
                    <a:pt x="2837" y="71"/>
                  </a:lnTo>
                  <a:lnTo>
                    <a:pt x="2840" y="73"/>
                  </a:lnTo>
                  <a:lnTo>
                    <a:pt x="2843" y="74"/>
                  </a:lnTo>
                  <a:lnTo>
                    <a:pt x="2846" y="76"/>
                  </a:lnTo>
                  <a:lnTo>
                    <a:pt x="2849" y="77"/>
                  </a:lnTo>
                  <a:lnTo>
                    <a:pt x="2853" y="78"/>
                  </a:lnTo>
                  <a:lnTo>
                    <a:pt x="2856" y="79"/>
                  </a:lnTo>
                  <a:lnTo>
                    <a:pt x="2859" y="81"/>
                  </a:lnTo>
                  <a:lnTo>
                    <a:pt x="2862" y="80"/>
                  </a:lnTo>
                  <a:lnTo>
                    <a:pt x="2865" y="80"/>
                  </a:lnTo>
                  <a:lnTo>
                    <a:pt x="2869" y="80"/>
                  </a:lnTo>
                  <a:lnTo>
                    <a:pt x="2872" y="80"/>
                  </a:lnTo>
                  <a:lnTo>
                    <a:pt x="2875" y="79"/>
                  </a:lnTo>
                  <a:lnTo>
                    <a:pt x="2879" y="78"/>
                  </a:lnTo>
                  <a:lnTo>
                    <a:pt x="2884" y="77"/>
                  </a:lnTo>
                  <a:lnTo>
                    <a:pt x="2888" y="76"/>
                  </a:lnTo>
                  <a:lnTo>
                    <a:pt x="2891" y="73"/>
                  </a:lnTo>
                  <a:lnTo>
                    <a:pt x="2895" y="69"/>
                  </a:lnTo>
                  <a:lnTo>
                    <a:pt x="2900" y="65"/>
                  </a:lnTo>
                  <a:lnTo>
                    <a:pt x="2904" y="62"/>
                  </a:lnTo>
                  <a:lnTo>
                    <a:pt x="2908" y="56"/>
                  </a:lnTo>
                  <a:lnTo>
                    <a:pt x="2914" y="52"/>
                  </a:lnTo>
                  <a:lnTo>
                    <a:pt x="2918" y="47"/>
                  </a:lnTo>
                  <a:lnTo>
                    <a:pt x="2924" y="41"/>
                  </a:lnTo>
                  <a:close/>
                  <a:moveTo>
                    <a:pt x="2828" y="1466"/>
                  </a:moveTo>
                  <a:lnTo>
                    <a:pt x="2834" y="1477"/>
                  </a:lnTo>
                  <a:lnTo>
                    <a:pt x="2841" y="1489"/>
                  </a:lnTo>
                  <a:lnTo>
                    <a:pt x="2847" y="1499"/>
                  </a:lnTo>
                  <a:lnTo>
                    <a:pt x="2854" y="1511"/>
                  </a:lnTo>
                  <a:lnTo>
                    <a:pt x="2860" y="1521"/>
                  </a:lnTo>
                  <a:lnTo>
                    <a:pt x="2868" y="1530"/>
                  </a:lnTo>
                  <a:lnTo>
                    <a:pt x="2875" y="1540"/>
                  </a:lnTo>
                  <a:lnTo>
                    <a:pt x="2883" y="1551"/>
                  </a:lnTo>
                  <a:lnTo>
                    <a:pt x="2889" y="1559"/>
                  </a:lnTo>
                  <a:lnTo>
                    <a:pt x="2896" y="1569"/>
                  </a:lnTo>
                  <a:lnTo>
                    <a:pt x="2904" y="1578"/>
                  </a:lnTo>
                  <a:lnTo>
                    <a:pt x="2911" y="1586"/>
                  </a:lnTo>
                  <a:lnTo>
                    <a:pt x="2918" y="1594"/>
                  </a:lnTo>
                  <a:lnTo>
                    <a:pt x="2926" y="1601"/>
                  </a:lnTo>
                  <a:lnTo>
                    <a:pt x="2933" y="1609"/>
                  </a:lnTo>
                  <a:lnTo>
                    <a:pt x="2941" y="1617"/>
                  </a:lnTo>
                  <a:lnTo>
                    <a:pt x="2948" y="1624"/>
                  </a:lnTo>
                  <a:lnTo>
                    <a:pt x="2954" y="1630"/>
                  </a:lnTo>
                  <a:lnTo>
                    <a:pt x="2961" y="1636"/>
                  </a:lnTo>
                  <a:lnTo>
                    <a:pt x="2968" y="1643"/>
                  </a:lnTo>
                  <a:lnTo>
                    <a:pt x="2974" y="1648"/>
                  </a:lnTo>
                  <a:lnTo>
                    <a:pt x="2981" y="1655"/>
                  </a:lnTo>
                  <a:lnTo>
                    <a:pt x="2987" y="1660"/>
                  </a:lnTo>
                  <a:lnTo>
                    <a:pt x="2994" y="1666"/>
                  </a:lnTo>
                  <a:lnTo>
                    <a:pt x="2999" y="1671"/>
                  </a:lnTo>
                  <a:lnTo>
                    <a:pt x="3005" y="1676"/>
                  </a:lnTo>
                  <a:lnTo>
                    <a:pt x="3011" y="1680"/>
                  </a:lnTo>
                  <a:lnTo>
                    <a:pt x="3016" y="1686"/>
                  </a:lnTo>
                  <a:lnTo>
                    <a:pt x="3020" y="1689"/>
                  </a:lnTo>
                  <a:lnTo>
                    <a:pt x="3026" y="1693"/>
                  </a:lnTo>
                  <a:lnTo>
                    <a:pt x="3031" y="1697"/>
                  </a:lnTo>
                  <a:lnTo>
                    <a:pt x="3036" y="1702"/>
                  </a:lnTo>
                  <a:lnTo>
                    <a:pt x="3037" y="1702"/>
                  </a:lnTo>
                  <a:lnTo>
                    <a:pt x="3040" y="1705"/>
                  </a:lnTo>
                  <a:lnTo>
                    <a:pt x="3041" y="1708"/>
                  </a:lnTo>
                  <a:lnTo>
                    <a:pt x="3044" y="1712"/>
                  </a:lnTo>
                  <a:lnTo>
                    <a:pt x="3045" y="1716"/>
                  </a:lnTo>
                  <a:lnTo>
                    <a:pt x="3048" y="1721"/>
                  </a:lnTo>
                  <a:lnTo>
                    <a:pt x="3051" y="1727"/>
                  </a:lnTo>
                  <a:lnTo>
                    <a:pt x="3055" y="1734"/>
                  </a:lnTo>
                  <a:lnTo>
                    <a:pt x="3058" y="1740"/>
                  </a:lnTo>
                  <a:lnTo>
                    <a:pt x="3061" y="1747"/>
                  </a:lnTo>
                  <a:lnTo>
                    <a:pt x="3064" y="1754"/>
                  </a:lnTo>
                  <a:lnTo>
                    <a:pt x="3069" y="1764"/>
                  </a:lnTo>
                  <a:lnTo>
                    <a:pt x="3074" y="1771"/>
                  </a:lnTo>
                  <a:lnTo>
                    <a:pt x="3079" y="1781"/>
                  </a:lnTo>
                  <a:lnTo>
                    <a:pt x="3086" y="1791"/>
                  </a:lnTo>
                  <a:lnTo>
                    <a:pt x="3092" y="1801"/>
                  </a:lnTo>
                  <a:lnTo>
                    <a:pt x="3098" y="1811"/>
                  </a:lnTo>
                  <a:lnTo>
                    <a:pt x="3105" y="1821"/>
                  </a:lnTo>
                  <a:lnTo>
                    <a:pt x="3112" y="1831"/>
                  </a:lnTo>
                  <a:lnTo>
                    <a:pt x="3121" y="1843"/>
                  </a:lnTo>
                  <a:lnTo>
                    <a:pt x="3129" y="1854"/>
                  </a:lnTo>
                  <a:lnTo>
                    <a:pt x="3139" y="1866"/>
                  </a:lnTo>
                  <a:lnTo>
                    <a:pt x="3149" y="1877"/>
                  </a:lnTo>
                  <a:lnTo>
                    <a:pt x="3160" y="1890"/>
                  </a:lnTo>
                  <a:lnTo>
                    <a:pt x="3171" y="1902"/>
                  </a:lnTo>
                  <a:lnTo>
                    <a:pt x="3184" y="1914"/>
                  </a:lnTo>
                  <a:lnTo>
                    <a:pt x="3196" y="1927"/>
                  </a:lnTo>
                  <a:lnTo>
                    <a:pt x="3211" y="1940"/>
                  </a:lnTo>
                  <a:lnTo>
                    <a:pt x="3224" y="1952"/>
                  </a:lnTo>
                  <a:lnTo>
                    <a:pt x="3240" y="1965"/>
                  </a:lnTo>
                  <a:lnTo>
                    <a:pt x="3256" y="1978"/>
                  </a:lnTo>
                  <a:lnTo>
                    <a:pt x="3275" y="1991"/>
                  </a:lnTo>
                  <a:lnTo>
                    <a:pt x="3282" y="2008"/>
                  </a:lnTo>
                  <a:lnTo>
                    <a:pt x="3290" y="2025"/>
                  </a:lnTo>
                  <a:lnTo>
                    <a:pt x="3297" y="2040"/>
                  </a:lnTo>
                  <a:lnTo>
                    <a:pt x="3306" y="2056"/>
                  </a:lnTo>
                  <a:lnTo>
                    <a:pt x="3312" y="2070"/>
                  </a:lnTo>
                  <a:lnTo>
                    <a:pt x="3321" y="2085"/>
                  </a:lnTo>
                  <a:lnTo>
                    <a:pt x="3328" y="2098"/>
                  </a:lnTo>
                  <a:lnTo>
                    <a:pt x="3337" y="2112"/>
                  </a:lnTo>
                  <a:lnTo>
                    <a:pt x="3344" y="2124"/>
                  </a:lnTo>
                  <a:lnTo>
                    <a:pt x="3353" y="2137"/>
                  </a:lnTo>
                  <a:lnTo>
                    <a:pt x="3361" y="2148"/>
                  </a:lnTo>
                  <a:lnTo>
                    <a:pt x="3371" y="2160"/>
                  </a:lnTo>
                  <a:lnTo>
                    <a:pt x="3380" y="2172"/>
                  </a:lnTo>
                  <a:lnTo>
                    <a:pt x="3391" y="2184"/>
                  </a:lnTo>
                  <a:lnTo>
                    <a:pt x="3402" y="2197"/>
                  </a:lnTo>
                  <a:lnTo>
                    <a:pt x="3415" y="2209"/>
                  </a:lnTo>
                  <a:lnTo>
                    <a:pt x="3426" y="2221"/>
                  </a:lnTo>
                  <a:lnTo>
                    <a:pt x="3439" y="2233"/>
                  </a:lnTo>
                  <a:lnTo>
                    <a:pt x="3453" y="2246"/>
                  </a:lnTo>
                  <a:lnTo>
                    <a:pt x="3469" y="2260"/>
                  </a:lnTo>
                  <a:lnTo>
                    <a:pt x="3484" y="2274"/>
                  </a:lnTo>
                  <a:lnTo>
                    <a:pt x="3501" y="2289"/>
                  </a:lnTo>
                  <a:lnTo>
                    <a:pt x="3520" y="2304"/>
                  </a:lnTo>
                  <a:lnTo>
                    <a:pt x="3541" y="2321"/>
                  </a:lnTo>
                  <a:lnTo>
                    <a:pt x="3561" y="2337"/>
                  </a:lnTo>
                  <a:lnTo>
                    <a:pt x="3583" y="2356"/>
                  </a:lnTo>
                  <a:lnTo>
                    <a:pt x="3607" y="2374"/>
                  </a:lnTo>
                  <a:lnTo>
                    <a:pt x="3633" y="2395"/>
                  </a:lnTo>
                  <a:lnTo>
                    <a:pt x="3658" y="2415"/>
                  </a:lnTo>
                  <a:lnTo>
                    <a:pt x="3687" y="2439"/>
                  </a:lnTo>
                  <a:lnTo>
                    <a:pt x="3717" y="2462"/>
                  </a:lnTo>
                  <a:lnTo>
                    <a:pt x="3750" y="2489"/>
                  </a:lnTo>
                  <a:lnTo>
                    <a:pt x="3627" y="2561"/>
                  </a:lnTo>
                  <a:lnTo>
                    <a:pt x="3608" y="2505"/>
                  </a:lnTo>
                  <a:lnTo>
                    <a:pt x="3474" y="2559"/>
                  </a:lnTo>
                  <a:lnTo>
                    <a:pt x="3528" y="2786"/>
                  </a:lnTo>
                  <a:lnTo>
                    <a:pt x="3526" y="2786"/>
                  </a:lnTo>
                  <a:lnTo>
                    <a:pt x="3521" y="2786"/>
                  </a:lnTo>
                  <a:lnTo>
                    <a:pt x="3514" y="2787"/>
                  </a:lnTo>
                  <a:lnTo>
                    <a:pt x="3505" y="2789"/>
                  </a:lnTo>
                  <a:lnTo>
                    <a:pt x="3493" y="2791"/>
                  </a:lnTo>
                  <a:lnTo>
                    <a:pt x="3480" y="2794"/>
                  </a:lnTo>
                  <a:lnTo>
                    <a:pt x="3464" y="2798"/>
                  </a:lnTo>
                  <a:lnTo>
                    <a:pt x="3448" y="2802"/>
                  </a:lnTo>
                  <a:lnTo>
                    <a:pt x="3427" y="2805"/>
                  </a:lnTo>
                  <a:lnTo>
                    <a:pt x="3407" y="2809"/>
                  </a:lnTo>
                  <a:lnTo>
                    <a:pt x="3384" y="2814"/>
                  </a:lnTo>
                  <a:lnTo>
                    <a:pt x="3361" y="2819"/>
                  </a:lnTo>
                  <a:lnTo>
                    <a:pt x="3336" y="2824"/>
                  </a:lnTo>
                  <a:lnTo>
                    <a:pt x="3310" y="2830"/>
                  </a:lnTo>
                  <a:lnTo>
                    <a:pt x="3282" y="2836"/>
                  </a:lnTo>
                  <a:lnTo>
                    <a:pt x="3255" y="2843"/>
                  </a:lnTo>
                  <a:lnTo>
                    <a:pt x="3225" y="2848"/>
                  </a:lnTo>
                  <a:lnTo>
                    <a:pt x="3197" y="2853"/>
                  </a:lnTo>
                  <a:lnTo>
                    <a:pt x="3167" y="2860"/>
                  </a:lnTo>
                  <a:lnTo>
                    <a:pt x="3138" y="2866"/>
                  </a:lnTo>
                  <a:lnTo>
                    <a:pt x="3107" y="2871"/>
                  </a:lnTo>
                  <a:lnTo>
                    <a:pt x="3077" y="2878"/>
                  </a:lnTo>
                  <a:lnTo>
                    <a:pt x="3047" y="2884"/>
                  </a:lnTo>
                  <a:lnTo>
                    <a:pt x="3018" y="2891"/>
                  </a:lnTo>
                  <a:lnTo>
                    <a:pt x="2988" y="2896"/>
                  </a:lnTo>
                  <a:lnTo>
                    <a:pt x="2959" y="2903"/>
                  </a:lnTo>
                  <a:lnTo>
                    <a:pt x="2931" y="2908"/>
                  </a:lnTo>
                  <a:lnTo>
                    <a:pt x="2904" y="2914"/>
                  </a:lnTo>
                  <a:lnTo>
                    <a:pt x="2876" y="2920"/>
                  </a:lnTo>
                  <a:lnTo>
                    <a:pt x="2852" y="2925"/>
                  </a:lnTo>
                  <a:lnTo>
                    <a:pt x="2827" y="2930"/>
                  </a:lnTo>
                  <a:lnTo>
                    <a:pt x="2805" y="2936"/>
                  </a:lnTo>
                  <a:lnTo>
                    <a:pt x="2809" y="2929"/>
                  </a:lnTo>
                  <a:lnTo>
                    <a:pt x="2815" y="2923"/>
                  </a:lnTo>
                  <a:lnTo>
                    <a:pt x="2823" y="2916"/>
                  </a:lnTo>
                  <a:lnTo>
                    <a:pt x="2830" y="2910"/>
                  </a:lnTo>
                  <a:lnTo>
                    <a:pt x="2838" y="2903"/>
                  </a:lnTo>
                  <a:lnTo>
                    <a:pt x="2847" y="2895"/>
                  </a:lnTo>
                  <a:lnTo>
                    <a:pt x="2857" y="2886"/>
                  </a:lnTo>
                  <a:lnTo>
                    <a:pt x="2866" y="2879"/>
                  </a:lnTo>
                  <a:lnTo>
                    <a:pt x="2876" y="2869"/>
                  </a:lnTo>
                  <a:lnTo>
                    <a:pt x="2886" y="2860"/>
                  </a:lnTo>
                  <a:lnTo>
                    <a:pt x="2895" y="2849"/>
                  </a:lnTo>
                  <a:lnTo>
                    <a:pt x="2906" y="2839"/>
                  </a:lnTo>
                  <a:lnTo>
                    <a:pt x="2916" y="2828"/>
                  </a:lnTo>
                  <a:lnTo>
                    <a:pt x="2926" y="2817"/>
                  </a:lnTo>
                  <a:lnTo>
                    <a:pt x="2937" y="2805"/>
                  </a:lnTo>
                  <a:lnTo>
                    <a:pt x="2948" y="2794"/>
                  </a:lnTo>
                  <a:lnTo>
                    <a:pt x="2956" y="2780"/>
                  </a:lnTo>
                  <a:lnTo>
                    <a:pt x="2966" y="2768"/>
                  </a:lnTo>
                  <a:lnTo>
                    <a:pt x="2975" y="2755"/>
                  </a:lnTo>
                  <a:lnTo>
                    <a:pt x="2985" y="2742"/>
                  </a:lnTo>
                  <a:lnTo>
                    <a:pt x="2994" y="2727"/>
                  </a:lnTo>
                  <a:lnTo>
                    <a:pt x="3002" y="2713"/>
                  </a:lnTo>
                  <a:lnTo>
                    <a:pt x="3010" y="2698"/>
                  </a:lnTo>
                  <a:lnTo>
                    <a:pt x="3017" y="2684"/>
                  </a:lnTo>
                  <a:lnTo>
                    <a:pt x="3022" y="2668"/>
                  </a:lnTo>
                  <a:lnTo>
                    <a:pt x="3029" y="2652"/>
                  </a:lnTo>
                  <a:lnTo>
                    <a:pt x="3033" y="2636"/>
                  </a:lnTo>
                  <a:lnTo>
                    <a:pt x="3037" y="2620"/>
                  </a:lnTo>
                  <a:lnTo>
                    <a:pt x="3040" y="2603"/>
                  </a:lnTo>
                  <a:lnTo>
                    <a:pt x="3043" y="2587"/>
                  </a:lnTo>
                  <a:lnTo>
                    <a:pt x="3044" y="2569"/>
                  </a:lnTo>
                  <a:lnTo>
                    <a:pt x="3045" y="2553"/>
                  </a:lnTo>
                  <a:lnTo>
                    <a:pt x="3043" y="2539"/>
                  </a:lnTo>
                  <a:lnTo>
                    <a:pt x="3041" y="2527"/>
                  </a:lnTo>
                  <a:lnTo>
                    <a:pt x="3037" y="2514"/>
                  </a:lnTo>
                  <a:lnTo>
                    <a:pt x="3034" y="2501"/>
                  </a:lnTo>
                  <a:lnTo>
                    <a:pt x="3029" y="2488"/>
                  </a:lnTo>
                  <a:lnTo>
                    <a:pt x="3025" y="2476"/>
                  </a:lnTo>
                  <a:lnTo>
                    <a:pt x="3018" y="2464"/>
                  </a:lnTo>
                  <a:lnTo>
                    <a:pt x="3013" y="2454"/>
                  </a:lnTo>
                  <a:lnTo>
                    <a:pt x="3004" y="2442"/>
                  </a:lnTo>
                  <a:lnTo>
                    <a:pt x="2997" y="2431"/>
                  </a:lnTo>
                  <a:lnTo>
                    <a:pt x="2989" y="2419"/>
                  </a:lnTo>
                  <a:lnTo>
                    <a:pt x="2982" y="2409"/>
                  </a:lnTo>
                  <a:lnTo>
                    <a:pt x="2972" y="2398"/>
                  </a:lnTo>
                  <a:lnTo>
                    <a:pt x="2964" y="2387"/>
                  </a:lnTo>
                  <a:lnTo>
                    <a:pt x="2954" y="2378"/>
                  </a:lnTo>
                  <a:lnTo>
                    <a:pt x="2946" y="2368"/>
                  </a:lnTo>
                  <a:lnTo>
                    <a:pt x="2935" y="2357"/>
                  </a:lnTo>
                  <a:lnTo>
                    <a:pt x="2925" y="2347"/>
                  </a:lnTo>
                  <a:lnTo>
                    <a:pt x="2915" y="2336"/>
                  </a:lnTo>
                  <a:lnTo>
                    <a:pt x="2905" y="2326"/>
                  </a:lnTo>
                  <a:lnTo>
                    <a:pt x="2894" y="2317"/>
                  </a:lnTo>
                  <a:lnTo>
                    <a:pt x="2884" y="2307"/>
                  </a:lnTo>
                  <a:lnTo>
                    <a:pt x="2873" y="2297"/>
                  </a:lnTo>
                  <a:lnTo>
                    <a:pt x="2863" y="2288"/>
                  </a:lnTo>
                  <a:lnTo>
                    <a:pt x="2853" y="2277"/>
                  </a:lnTo>
                  <a:lnTo>
                    <a:pt x="2843" y="2267"/>
                  </a:lnTo>
                  <a:lnTo>
                    <a:pt x="2833" y="2257"/>
                  </a:lnTo>
                  <a:lnTo>
                    <a:pt x="2824" y="2247"/>
                  </a:lnTo>
                  <a:lnTo>
                    <a:pt x="2814" y="2236"/>
                  </a:lnTo>
                  <a:lnTo>
                    <a:pt x="2805" y="2227"/>
                  </a:lnTo>
                  <a:lnTo>
                    <a:pt x="2796" y="2217"/>
                  </a:lnTo>
                  <a:lnTo>
                    <a:pt x="2789" y="2207"/>
                  </a:lnTo>
                  <a:lnTo>
                    <a:pt x="2784" y="2204"/>
                  </a:lnTo>
                  <a:lnTo>
                    <a:pt x="2781" y="2201"/>
                  </a:lnTo>
                  <a:lnTo>
                    <a:pt x="2777" y="2198"/>
                  </a:lnTo>
                  <a:lnTo>
                    <a:pt x="2774" y="2196"/>
                  </a:lnTo>
                  <a:lnTo>
                    <a:pt x="2768" y="2193"/>
                  </a:lnTo>
                  <a:lnTo>
                    <a:pt x="2764" y="2191"/>
                  </a:lnTo>
                  <a:lnTo>
                    <a:pt x="2759" y="2189"/>
                  </a:lnTo>
                  <a:lnTo>
                    <a:pt x="2754" y="2188"/>
                  </a:lnTo>
                  <a:lnTo>
                    <a:pt x="2748" y="2185"/>
                  </a:lnTo>
                  <a:lnTo>
                    <a:pt x="2741" y="2184"/>
                  </a:lnTo>
                  <a:lnTo>
                    <a:pt x="2735" y="2182"/>
                  </a:lnTo>
                  <a:lnTo>
                    <a:pt x="2730" y="2181"/>
                  </a:lnTo>
                  <a:lnTo>
                    <a:pt x="2722" y="2178"/>
                  </a:lnTo>
                  <a:lnTo>
                    <a:pt x="2716" y="2177"/>
                  </a:lnTo>
                  <a:lnTo>
                    <a:pt x="2708" y="2175"/>
                  </a:lnTo>
                  <a:lnTo>
                    <a:pt x="2702" y="2174"/>
                  </a:lnTo>
                  <a:lnTo>
                    <a:pt x="2693" y="2171"/>
                  </a:lnTo>
                  <a:lnTo>
                    <a:pt x="2686" y="2169"/>
                  </a:lnTo>
                  <a:lnTo>
                    <a:pt x="2677" y="2167"/>
                  </a:lnTo>
                  <a:lnTo>
                    <a:pt x="2670" y="2164"/>
                  </a:lnTo>
                  <a:lnTo>
                    <a:pt x="2661" y="2161"/>
                  </a:lnTo>
                  <a:lnTo>
                    <a:pt x="2654" y="2159"/>
                  </a:lnTo>
                  <a:lnTo>
                    <a:pt x="2645" y="2156"/>
                  </a:lnTo>
                  <a:lnTo>
                    <a:pt x="2638" y="2154"/>
                  </a:lnTo>
                  <a:lnTo>
                    <a:pt x="2629" y="2149"/>
                  </a:lnTo>
                  <a:lnTo>
                    <a:pt x="2622" y="2146"/>
                  </a:lnTo>
                  <a:lnTo>
                    <a:pt x="2613" y="2142"/>
                  </a:lnTo>
                  <a:lnTo>
                    <a:pt x="2606" y="2139"/>
                  </a:lnTo>
                  <a:lnTo>
                    <a:pt x="2597" y="2133"/>
                  </a:lnTo>
                  <a:lnTo>
                    <a:pt x="2590" y="2129"/>
                  </a:lnTo>
                  <a:lnTo>
                    <a:pt x="2581" y="2124"/>
                  </a:lnTo>
                  <a:lnTo>
                    <a:pt x="2575" y="2119"/>
                  </a:lnTo>
                  <a:lnTo>
                    <a:pt x="2572" y="2117"/>
                  </a:lnTo>
                  <a:lnTo>
                    <a:pt x="2568" y="2116"/>
                  </a:lnTo>
                  <a:lnTo>
                    <a:pt x="2564" y="2115"/>
                  </a:lnTo>
                  <a:lnTo>
                    <a:pt x="2560" y="2115"/>
                  </a:lnTo>
                  <a:lnTo>
                    <a:pt x="2555" y="2115"/>
                  </a:lnTo>
                  <a:lnTo>
                    <a:pt x="2549" y="2115"/>
                  </a:lnTo>
                  <a:lnTo>
                    <a:pt x="2543" y="2115"/>
                  </a:lnTo>
                  <a:lnTo>
                    <a:pt x="2536" y="2115"/>
                  </a:lnTo>
                  <a:lnTo>
                    <a:pt x="2528" y="2115"/>
                  </a:lnTo>
                  <a:lnTo>
                    <a:pt x="2520" y="2115"/>
                  </a:lnTo>
                  <a:lnTo>
                    <a:pt x="2512" y="2115"/>
                  </a:lnTo>
                  <a:lnTo>
                    <a:pt x="2504" y="2116"/>
                  </a:lnTo>
                  <a:lnTo>
                    <a:pt x="2495" y="2115"/>
                  </a:lnTo>
                  <a:lnTo>
                    <a:pt x="2486" y="2115"/>
                  </a:lnTo>
                  <a:lnTo>
                    <a:pt x="2477" y="2115"/>
                  </a:lnTo>
                  <a:lnTo>
                    <a:pt x="2468" y="2115"/>
                  </a:lnTo>
                  <a:lnTo>
                    <a:pt x="2457" y="2113"/>
                  </a:lnTo>
                  <a:lnTo>
                    <a:pt x="2448" y="2111"/>
                  </a:lnTo>
                  <a:lnTo>
                    <a:pt x="2437" y="2109"/>
                  </a:lnTo>
                  <a:lnTo>
                    <a:pt x="2427" y="2108"/>
                  </a:lnTo>
                  <a:lnTo>
                    <a:pt x="2417" y="2105"/>
                  </a:lnTo>
                  <a:lnTo>
                    <a:pt x="2407" y="2101"/>
                  </a:lnTo>
                  <a:lnTo>
                    <a:pt x="2396" y="2097"/>
                  </a:lnTo>
                  <a:lnTo>
                    <a:pt x="2387" y="2094"/>
                  </a:lnTo>
                  <a:lnTo>
                    <a:pt x="2376" y="2087"/>
                  </a:lnTo>
                  <a:lnTo>
                    <a:pt x="2366" y="2082"/>
                  </a:lnTo>
                  <a:lnTo>
                    <a:pt x="2357" y="2075"/>
                  </a:lnTo>
                  <a:lnTo>
                    <a:pt x="2347" y="2068"/>
                  </a:lnTo>
                  <a:lnTo>
                    <a:pt x="2338" y="2060"/>
                  </a:lnTo>
                  <a:lnTo>
                    <a:pt x="2329" y="2051"/>
                  </a:lnTo>
                  <a:lnTo>
                    <a:pt x="2321" y="2040"/>
                  </a:lnTo>
                  <a:lnTo>
                    <a:pt x="2313" y="2031"/>
                  </a:lnTo>
                  <a:lnTo>
                    <a:pt x="2313" y="2027"/>
                  </a:lnTo>
                  <a:lnTo>
                    <a:pt x="2313" y="2024"/>
                  </a:lnTo>
                  <a:lnTo>
                    <a:pt x="2314" y="2021"/>
                  </a:lnTo>
                  <a:lnTo>
                    <a:pt x="2316" y="2018"/>
                  </a:lnTo>
                  <a:lnTo>
                    <a:pt x="2317" y="2015"/>
                  </a:lnTo>
                  <a:lnTo>
                    <a:pt x="2319" y="2011"/>
                  </a:lnTo>
                  <a:lnTo>
                    <a:pt x="2323" y="2008"/>
                  </a:lnTo>
                  <a:lnTo>
                    <a:pt x="2326" y="2005"/>
                  </a:lnTo>
                  <a:lnTo>
                    <a:pt x="2328" y="2001"/>
                  </a:lnTo>
                  <a:lnTo>
                    <a:pt x="2331" y="1996"/>
                  </a:lnTo>
                  <a:lnTo>
                    <a:pt x="2334" y="1992"/>
                  </a:lnTo>
                  <a:lnTo>
                    <a:pt x="2338" y="1989"/>
                  </a:lnTo>
                  <a:lnTo>
                    <a:pt x="2341" y="1985"/>
                  </a:lnTo>
                  <a:lnTo>
                    <a:pt x="2346" y="1981"/>
                  </a:lnTo>
                  <a:lnTo>
                    <a:pt x="2350" y="1977"/>
                  </a:lnTo>
                  <a:lnTo>
                    <a:pt x="2356" y="1974"/>
                  </a:lnTo>
                  <a:lnTo>
                    <a:pt x="2360" y="1970"/>
                  </a:lnTo>
                  <a:lnTo>
                    <a:pt x="2365" y="1965"/>
                  </a:lnTo>
                  <a:lnTo>
                    <a:pt x="2370" y="1961"/>
                  </a:lnTo>
                  <a:lnTo>
                    <a:pt x="2376" y="1958"/>
                  </a:lnTo>
                  <a:lnTo>
                    <a:pt x="2381" y="1953"/>
                  </a:lnTo>
                  <a:lnTo>
                    <a:pt x="2388" y="1950"/>
                  </a:lnTo>
                  <a:lnTo>
                    <a:pt x="2394" y="1947"/>
                  </a:lnTo>
                  <a:lnTo>
                    <a:pt x="2402" y="1944"/>
                  </a:lnTo>
                  <a:lnTo>
                    <a:pt x="2408" y="1941"/>
                  </a:lnTo>
                  <a:lnTo>
                    <a:pt x="2416" y="1937"/>
                  </a:lnTo>
                  <a:lnTo>
                    <a:pt x="2423" y="1934"/>
                  </a:lnTo>
                  <a:lnTo>
                    <a:pt x="2432" y="1931"/>
                  </a:lnTo>
                  <a:lnTo>
                    <a:pt x="2440" y="1928"/>
                  </a:lnTo>
                  <a:lnTo>
                    <a:pt x="2449" y="1925"/>
                  </a:lnTo>
                  <a:lnTo>
                    <a:pt x="2458" y="1922"/>
                  </a:lnTo>
                  <a:lnTo>
                    <a:pt x="2468" y="1921"/>
                  </a:lnTo>
                  <a:lnTo>
                    <a:pt x="2471" y="1919"/>
                  </a:lnTo>
                  <a:lnTo>
                    <a:pt x="2474" y="1917"/>
                  </a:lnTo>
                  <a:lnTo>
                    <a:pt x="2475" y="1915"/>
                  </a:lnTo>
                  <a:lnTo>
                    <a:pt x="2478" y="1914"/>
                  </a:lnTo>
                  <a:lnTo>
                    <a:pt x="2478" y="1911"/>
                  </a:lnTo>
                  <a:lnTo>
                    <a:pt x="2479" y="1907"/>
                  </a:lnTo>
                  <a:lnTo>
                    <a:pt x="2479" y="1904"/>
                  </a:lnTo>
                  <a:lnTo>
                    <a:pt x="2480" y="1901"/>
                  </a:lnTo>
                  <a:lnTo>
                    <a:pt x="2479" y="1896"/>
                  </a:lnTo>
                  <a:lnTo>
                    <a:pt x="2479" y="1891"/>
                  </a:lnTo>
                  <a:lnTo>
                    <a:pt x="2479" y="1886"/>
                  </a:lnTo>
                  <a:lnTo>
                    <a:pt x="2479" y="1882"/>
                  </a:lnTo>
                  <a:lnTo>
                    <a:pt x="2478" y="1875"/>
                  </a:lnTo>
                  <a:lnTo>
                    <a:pt x="2478" y="1870"/>
                  </a:lnTo>
                  <a:lnTo>
                    <a:pt x="2478" y="1863"/>
                  </a:lnTo>
                  <a:lnTo>
                    <a:pt x="2479" y="1858"/>
                  </a:lnTo>
                  <a:lnTo>
                    <a:pt x="2479" y="1851"/>
                  </a:lnTo>
                  <a:lnTo>
                    <a:pt x="2479" y="1843"/>
                  </a:lnTo>
                  <a:lnTo>
                    <a:pt x="2480" y="1835"/>
                  </a:lnTo>
                  <a:lnTo>
                    <a:pt x="2483" y="1827"/>
                  </a:lnTo>
                  <a:lnTo>
                    <a:pt x="2485" y="1819"/>
                  </a:lnTo>
                  <a:lnTo>
                    <a:pt x="2489" y="1810"/>
                  </a:lnTo>
                  <a:lnTo>
                    <a:pt x="2493" y="1801"/>
                  </a:lnTo>
                  <a:lnTo>
                    <a:pt x="2499" y="1793"/>
                  </a:lnTo>
                  <a:lnTo>
                    <a:pt x="2504" y="1782"/>
                  </a:lnTo>
                  <a:lnTo>
                    <a:pt x="2512" y="1772"/>
                  </a:lnTo>
                  <a:lnTo>
                    <a:pt x="2519" y="1762"/>
                  </a:lnTo>
                  <a:lnTo>
                    <a:pt x="2529" y="1752"/>
                  </a:lnTo>
                  <a:lnTo>
                    <a:pt x="2539" y="1740"/>
                  </a:lnTo>
                  <a:lnTo>
                    <a:pt x="2551" y="1730"/>
                  </a:lnTo>
                  <a:lnTo>
                    <a:pt x="2564" y="1718"/>
                  </a:lnTo>
                  <a:lnTo>
                    <a:pt x="2580" y="1707"/>
                  </a:lnTo>
                  <a:lnTo>
                    <a:pt x="2593" y="1704"/>
                  </a:lnTo>
                  <a:lnTo>
                    <a:pt x="2607" y="1702"/>
                  </a:lnTo>
                  <a:lnTo>
                    <a:pt x="2620" y="1699"/>
                  </a:lnTo>
                  <a:lnTo>
                    <a:pt x="2633" y="1695"/>
                  </a:lnTo>
                  <a:lnTo>
                    <a:pt x="2643" y="1690"/>
                  </a:lnTo>
                  <a:lnTo>
                    <a:pt x="2655" y="1686"/>
                  </a:lnTo>
                  <a:lnTo>
                    <a:pt x="2666" y="1680"/>
                  </a:lnTo>
                  <a:lnTo>
                    <a:pt x="2676" y="1675"/>
                  </a:lnTo>
                  <a:lnTo>
                    <a:pt x="2685" y="1667"/>
                  </a:lnTo>
                  <a:lnTo>
                    <a:pt x="2694" y="1661"/>
                  </a:lnTo>
                  <a:lnTo>
                    <a:pt x="2703" y="1654"/>
                  </a:lnTo>
                  <a:lnTo>
                    <a:pt x="2713" y="1647"/>
                  </a:lnTo>
                  <a:lnTo>
                    <a:pt x="2720" y="1639"/>
                  </a:lnTo>
                  <a:lnTo>
                    <a:pt x="2728" y="1631"/>
                  </a:lnTo>
                  <a:lnTo>
                    <a:pt x="2735" y="1622"/>
                  </a:lnTo>
                  <a:lnTo>
                    <a:pt x="2743" y="1615"/>
                  </a:lnTo>
                  <a:lnTo>
                    <a:pt x="2748" y="1605"/>
                  </a:lnTo>
                  <a:lnTo>
                    <a:pt x="2754" y="1596"/>
                  </a:lnTo>
                  <a:lnTo>
                    <a:pt x="2761" y="1586"/>
                  </a:lnTo>
                  <a:lnTo>
                    <a:pt x="2767" y="1578"/>
                  </a:lnTo>
                  <a:lnTo>
                    <a:pt x="2772" y="1568"/>
                  </a:lnTo>
                  <a:lnTo>
                    <a:pt x="2778" y="1558"/>
                  </a:lnTo>
                  <a:lnTo>
                    <a:pt x="2783" y="1549"/>
                  </a:lnTo>
                  <a:lnTo>
                    <a:pt x="2789" y="1540"/>
                  </a:lnTo>
                  <a:lnTo>
                    <a:pt x="2793" y="1530"/>
                  </a:lnTo>
                  <a:lnTo>
                    <a:pt x="2798" y="1521"/>
                  </a:lnTo>
                  <a:lnTo>
                    <a:pt x="2802" y="1511"/>
                  </a:lnTo>
                  <a:lnTo>
                    <a:pt x="2808" y="1501"/>
                  </a:lnTo>
                  <a:lnTo>
                    <a:pt x="2812" y="1492"/>
                  </a:lnTo>
                  <a:lnTo>
                    <a:pt x="2817" y="1482"/>
                  </a:lnTo>
                  <a:lnTo>
                    <a:pt x="2823" y="1474"/>
                  </a:lnTo>
                  <a:lnTo>
                    <a:pt x="2828" y="1466"/>
                  </a:lnTo>
                  <a:close/>
                  <a:moveTo>
                    <a:pt x="1866" y="3175"/>
                  </a:moveTo>
                  <a:lnTo>
                    <a:pt x="1868" y="3176"/>
                  </a:lnTo>
                  <a:lnTo>
                    <a:pt x="1870" y="3178"/>
                  </a:lnTo>
                  <a:lnTo>
                    <a:pt x="1871" y="3179"/>
                  </a:lnTo>
                  <a:lnTo>
                    <a:pt x="1873" y="3181"/>
                  </a:lnTo>
                  <a:lnTo>
                    <a:pt x="1875" y="3183"/>
                  </a:lnTo>
                  <a:lnTo>
                    <a:pt x="1877" y="3185"/>
                  </a:lnTo>
                  <a:lnTo>
                    <a:pt x="1880" y="3188"/>
                  </a:lnTo>
                  <a:lnTo>
                    <a:pt x="1884" y="3192"/>
                  </a:lnTo>
                  <a:lnTo>
                    <a:pt x="1886" y="3194"/>
                  </a:lnTo>
                  <a:lnTo>
                    <a:pt x="1888" y="3196"/>
                  </a:lnTo>
                  <a:lnTo>
                    <a:pt x="1890" y="3198"/>
                  </a:lnTo>
                  <a:lnTo>
                    <a:pt x="1893" y="3201"/>
                  </a:lnTo>
                  <a:lnTo>
                    <a:pt x="1896" y="3203"/>
                  </a:lnTo>
                  <a:lnTo>
                    <a:pt x="1900" y="3207"/>
                  </a:lnTo>
                  <a:lnTo>
                    <a:pt x="1903" y="3210"/>
                  </a:lnTo>
                  <a:lnTo>
                    <a:pt x="1907" y="3213"/>
                  </a:lnTo>
                  <a:lnTo>
                    <a:pt x="1910" y="3215"/>
                  </a:lnTo>
                  <a:lnTo>
                    <a:pt x="1913" y="3217"/>
                  </a:lnTo>
                  <a:lnTo>
                    <a:pt x="1917" y="3220"/>
                  </a:lnTo>
                  <a:lnTo>
                    <a:pt x="1920" y="3222"/>
                  </a:lnTo>
                  <a:lnTo>
                    <a:pt x="1923" y="3224"/>
                  </a:lnTo>
                  <a:lnTo>
                    <a:pt x="1927" y="3226"/>
                  </a:lnTo>
                  <a:lnTo>
                    <a:pt x="1932" y="3228"/>
                  </a:lnTo>
                  <a:lnTo>
                    <a:pt x="1936" y="3230"/>
                  </a:lnTo>
                  <a:lnTo>
                    <a:pt x="1939" y="3231"/>
                  </a:lnTo>
                  <a:lnTo>
                    <a:pt x="1944" y="3232"/>
                  </a:lnTo>
                  <a:lnTo>
                    <a:pt x="1948" y="3233"/>
                  </a:lnTo>
                  <a:lnTo>
                    <a:pt x="1953" y="3236"/>
                  </a:lnTo>
                  <a:lnTo>
                    <a:pt x="1957" y="3237"/>
                  </a:lnTo>
                  <a:lnTo>
                    <a:pt x="1963" y="3238"/>
                  </a:lnTo>
                  <a:lnTo>
                    <a:pt x="1967" y="3238"/>
                  </a:lnTo>
                  <a:lnTo>
                    <a:pt x="1973" y="3239"/>
                  </a:lnTo>
                  <a:lnTo>
                    <a:pt x="1977" y="3239"/>
                  </a:lnTo>
                  <a:lnTo>
                    <a:pt x="1980" y="3239"/>
                  </a:lnTo>
                  <a:lnTo>
                    <a:pt x="1983" y="3239"/>
                  </a:lnTo>
                  <a:lnTo>
                    <a:pt x="1987" y="3239"/>
                  </a:lnTo>
                  <a:lnTo>
                    <a:pt x="1990" y="3239"/>
                  </a:lnTo>
                  <a:lnTo>
                    <a:pt x="1994" y="3239"/>
                  </a:lnTo>
                  <a:lnTo>
                    <a:pt x="1997" y="3239"/>
                  </a:lnTo>
                  <a:lnTo>
                    <a:pt x="2000" y="3240"/>
                  </a:lnTo>
                  <a:lnTo>
                    <a:pt x="2002" y="3240"/>
                  </a:lnTo>
                  <a:lnTo>
                    <a:pt x="2004" y="3240"/>
                  </a:lnTo>
                  <a:lnTo>
                    <a:pt x="2006" y="3241"/>
                  </a:lnTo>
                  <a:lnTo>
                    <a:pt x="2010" y="3243"/>
                  </a:lnTo>
                  <a:lnTo>
                    <a:pt x="2012" y="3243"/>
                  </a:lnTo>
                  <a:lnTo>
                    <a:pt x="2014" y="3245"/>
                  </a:lnTo>
                  <a:lnTo>
                    <a:pt x="2016" y="3247"/>
                  </a:lnTo>
                  <a:lnTo>
                    <a:pt x="2018" y="3251"/>
                  </a:lnTo>
                  <a:lnTo>
                    <a:pt x="2019" y="3253"/>
                  </a:lnTo>
                  <a:lnTo>
                    <a:pt x="2020" y="3255"/>
                  </a:lnTo>
                  <a:lnTo>
                    <a:pt x="2021" y="3258"/>
                  </a:lnTo>
                  <a:lnTo>
                    <a:pt x="2024" y="3262"/>
                  </a:lnTo>
                  <a:lnTo>
                    <a:pt x="2024" y="3266"/>
                  </a:lnTo>
                  <a:lnTo>
                    <a:pt x="2025" y="3270"/>
                  </a:lnTo>
                  <a:lnTo>
                    <a:pt x="2026" y="3274"/>
                  </a:lnTo>
                  <a:lnTo>
                    <a:pt x="2027" y="3281"/>
                  </a:lnTo>
                  <a:lnTo>
                    <a:pt x="2027" y="3286"/>
                  </a:lnTo>
                  <a:lnTo>
                    <a:pt x="2027" y="3292"/>
                  </a:lnTo>
                  <a:lnTo>
                    <a:pt x="2027" y="3299"/>
                  </a:lnTo>
                  <a:lnTo>
                    <a:pt x="2027" y="3306"/>
                  </a:lnTo>
                  <a:lnTo>
                    <a:pt x="2026" y="3313"/>
                  </a:lnTo>
                  <a:lnTo>
                    <a:pt x="2026" y="3321"/>
                  </a:lnTo>
                  <a:lnTo>
                    <a:pt x="2025" y="3331"/>
                  </a:lnTo>
                  <a:lnTo>
                    <a:pt x="2025" y="3341"/>
                  </a:lnTo>
                  <a:lnTo>
                    <a:pt x="2024" y="3344"/>
                  </a:lnTo>
                  <a:lnTo>
                    <a:pt x="2024" y="3347"/>
                  </a:lnTo>
                  <a:lnTo>
                    <a:pt x="2024" y="3350"/>
                  </a:lnTo>
                  <a:lnTo>
                    <a:pt x="2025" y="3355"/>
                  </a:lnTo>
                  <a:lnTo>
                    <a:pt x="2025" y="3358"/>
                  </a:lnTo>
                  <a:lnTo>
                    <a:pt x="2026" y="3361"/>
                  </a:lnTo>
                  <a:lnTo>
                    <a:pt x="2027" y="3364"/>
                  </a:lnTo>
                  <a:lnTo>
                    <a:pt x="2028" y="3368"/>
                  </a:lnTo>
                  <a:lnTo>
                    <a:pt x="2028" y="3371"/>
                  </a:lnTo>
                  <a:lnTo>
                    <a:pt x="2030" y="3374"/>
                  </a:lnTo>
                  <a:lnTo>
                    <a:pt x="2030" y="3377"/>
                  </a:lnTo>
                  <a:lnTo>
                    <a:pt x="2032" y="3380"/>
                  </a:lnTo>
                  <a:lnTo>
                    <a:pt x="2032" y="3383"/>
                  </a:lnTo>
                  <a:lnTo>
                    <a:pt x="2033" y="3387"/>
                  </a:lnTo>
                  <a:lnTo>
                    <a:pt x="2034" y="3390"/>
                  </a:lnTo>
                  <a:lnTo>
                    <a:pt x="2035" y="3393"/>
                  </a:lnTo>
                  <a:lnTo>
                    <a:pt x="2034" y="3396"/>
                  </a:lnTo>
                  <a:lnTo>
                    <a:pt x="2034" y="3400"/>
                  </a:lnTo>
                  <a:lnTo>
                    <a:pt x="2034" y="3403"/>
                  </a:lnTo>
                  <a:lnTo>
                    <a:pt x="2034" y="3406"/>
                  </a:lnTo>
                  <a:lnTo>
                    <a:pt x="2033" y="3409"/>
                  </a:lnTo>
                  <a:lnTo>
                    <a:pt x="2032" y="3412"/>
                  </a:lnTo>
                  <a:lnTo>
                    <a:pt x="2030" y="3417"/>
                  </a:lnTo>
                  <a:lnTo>
                    <a:pt x="2029" y="3422"/>
                  </a:lnTo>
                  <a:lnTo>
                    <a:pt x="2026" y="3425"/>
                  </a:lnTo>
                  <a:lnTo>
                    <a:pt x="2022" y="3431"/>
                  </a:lnTo>
                  <a:lnTo>
                    <a:pt x="2019" y="3435"/>
                  </a:lnTo>
                  <a:lnTo>
                    <a:pt x="2016" y="3441"/>
                  </a:lnTo>
                  <a:lnTo>
                    <a:pt x="2011" y="3447"/>
                  </a:lnTo>
                  <a:lnTo>
                    <a:pt x="2006" y="3452"/>
                  </a:lnTo>
                  <a:lnTo>
                    <a:pt x="2000" y="3458"/>
                  </a:lnTo>
                  <a:lnTo>
                    <a:pt x="1995" y="3466"/>
                  </a:lnTo>
                  <a:lnTo>
                    <a:pt x="1988" y="3470"/>
                  </a:lnTo>
                  <a:lnTo>
                    <a:pt x="1984" y="3476"/>
                  </a:lnTo>
                  <a:lnTo>
                    <a:pt x="1979" y="3481"/>
                  </a:lnTo>
                  <a:lnTo>
                    <a:pt x="1975" y="3487"/>
                  </a:lnTo>
                  <a:lnTo>
                    <a:pt x="1971" y="3494"/>
                  </a:lnTo>
                  <a:lnTo>
                    <a:pt x="1968" y="3500"/>
                  </a:lnTo>
                  <a:lnTo>
                    <a:pt x="1965" y="3507"/>
                  </a:lnTo>
                  <a:lnTo>
                    <a:pt x="1963" y="3514"/>
                  </a:lnTo>
                  <a:lnTo>
                    <a:pt x="1959" y="3521"/>
                  </a:lnTo>
                  <a:lnTo>
                    <a:pt x="1956" y="3527"/>
                  </a:lnTo>
                  <a:lnTo>
                    <a:pt x="1953" y="3534"/>
                  </a:lnTo>
                  <a:lnTo>
                    <a:pt x="1952" y="3542"/>
                  </a:lnTo>
                  <a:lnTo>
                    <a:pt x="1949" y="3548"/>
                  </a:lnTo>
                  <a:lnTo>
                    <a:pt x="1948" y="3557"/>
                  </a:lnTo>
                  <a:lnTo>
                    <a:pt x="1946" y="3563"/>
                  </a:lnTo>
                  <a:lnTo>
                    <a:pt x="1944" y="3572"/>
                  </a:lnTo>
                  <a:lnTo>
                    <a:pt x="1942" y="3578"/>
                  </a:lnTo>
                  <a:lnTo>
                    <a:pt x="1941" y="3585"/>
                  </a:lnTo>
                  <a:lnTo>
                    <a:pt x="1939" y="3591"/>
                  </a:lnTo>
                  <a:lnTo>
                    <a:pt x="1939" y="3598"/>
                  </a:lnTo>
                  <a:lnTo>
                    <a:pt x="1938" y="3603"/>
                  </a:lnTo>
                  <a:lnTo>
                    <a:pt x="1937" y="3609"/>
                  </a:lnTo>
                  <a:lnTo>
                    <a:pt x="1937" y="3615"/>
                  </a:lnTo>
                  <a:lnTo>
                    <a:pt x="1937" y="3620"/>
                  </a:lnTo>
                  <a:lnTo>
                    <a:pt x="1936" y="3623"/>
                  </a:lnTo>
                  <a:lnTo>
                    <a:pt x="1936" y="3628"/>
                  </a:lnTo>
                  <a:lnTo>
                    <a:pt x="1936" y="3631"/>
                  </a:lnTo>
                  <a:lnTo>
                    <a:pt x="1936" y="3634"/>
                  </a:lnTo>
                  <a:lnTo>
                    <a:pt x="1936" y="3636"/>
                  </a:lnTo>
                  <a:lnTo>
                    <a:pt x="1936" y="3638"/>
                  </a:lnTo>
                  <a:lnTo>
                    <a:pt x="1936" y="3639"/>
                  </a:lnTo>
                  <a:lnTo>
                    <a:pt x="1936" y="3641"/>
                  </a:lnTo>
                  <a:lnTo>
                    <a:pt x="1864" y="3812"/>
                  </a:lnTo>
                  <a:lnTo>
                    <a:pt x="1863" y="3811"/>
                  </a:lnTo>
                  <a:lnTo>
                    <a:pt x="1862" y="3809"/>
                  </a:lnTo>
                  <a:lnTo>
                    <a:pt x="1860" y="3804"/>
                  </a:lnTo>
                  <a:lnTo>
                    <a:pt x="1858" y="3800"/>
                  </a:lnTo>
                  <a:lnTo>
                    <a:pt x="1855" y="3794"/>
                  </a:lnTo>
                  <a:lnTo>
                    <a:pt x="1852" y="3787"/>
                  </a:lnTo>
                  <a:lnTo>
                    <a:pt x="1847" y="3779"/>
                  </a:lnTo>
                  <a:lnTo>
                    <a:pt x="1843" y="3771"/>
                  </a:lnTo>
                  <a:lnTo>
                    <a:pt x="1837" y="3760"/>
                  </a:lnTo>
                  <a:lnTo>
                    <a:pt x="1830" y="3750"/>
                  </a:lnTo>
                  <a:lnTo>
                    <a:pt x="1824" y="3738"/>
                  </a:lnTo>
                  <a:lnTo>
                    <a:pt x="1817" y="3727"/>
                  </a:lnTo>
                  <a:lnTo>
                    <a:pt x="1810" y="3714"/>
                  </a:lnTo>
                  <a:lnTo>
                    <a:pt x="1802" y="3702"/>
                  </a:lnTo>
                  <a:lnTo>
                    <a:pt x="1794" y="3689"/>
                  </a:lnTo>
                  <a:lnTo>
                    <a:pt x="1786" y="3676"/>
                  </a:lnTo>
                  <a:lnTo>
                    <a:pt x="1777" y="3661"/>
                  </a:lnTo>
                  <a:lnTo>
                    <a:pt x="1767" y="3647"/>
                  </a:lnTo>
                  <a:lnTo>
                    <a:pt x="1758" y="3632"/>
                  </a:lnTo>
                  <a:lnTo>
                    <a:pt x="1748" y="3618"/>
                  </a:lnTo>
                  <a:lnTo>
                    <a:pt x="1737" y="3603"/>
                  </a:lnTo>
                  <a:lnTo>
                    <a:pt x="1727" y="3590"/>
                  </a:lnTo>
                  <a:lnTo>
                    <a:pt x="1716" y="3576"/>
                  </a:lnTo>
                  <a:lnTo>
                    <a:pt x="1705" y="3563"/>
                  </a:lnTo>
                  <a:lnTo>
                    <a:pt x="1693" y="3549"/>
                  </a:lnTo>
                  <a:lnTo>
                    <a:pt x="1682" y="3537"/>
                  </a:lnTo>
                  <a:lnTo>
                    <a:pt x="1670" y="3524"/>
                  </a:lnTo>
                  <a:lnTo>
                    <a:pt x="1658" y="3513"/>
                  </a:lnTo>
                  <a:lnTo>
                    <a:pt x="1645" y="3501"/>
                  </a:lnTo>
                  <a:lnTo>
                    <a:pt x="1634" y="3492"/>
                  </a:lnTo>
                  <a:lnTo>
                    <a:pt x="1622" y="3482"/>
                  </a:lnTo>
                  <a:lnTo>
                    <a:pt x="1610" y="3474"/>
                  </a:lnTo>
                  <a:lnTo>
                    <a:pt x="1610" y="3472"/>
                  </a:lnTo>
                  <a:lnTo>
                    <a:pt x="1612" y="3469"/>
                  </a:lnTo>
                  <a:lnTo>
                    <a:pt x="1615" y="3465"/>
                  </a:lnTo>
                  <a:lnTo>
                    <a:pt x="1622" y="3459"/>
                  </a:lnTo>
                  <a:lnTo>
                    <a:pt x="1627" y="3452"/>
                  </a:lnTo>
                  <a:lnTo>
                    <a:pt x="1635" y="3443"/>
                  </a:lnTo>
                  <a:lnTo>
                    <a:pt x="1642" y="3434"/>
                  </a:lnTo>
                  <a:lnTo>
                    <a:pt x="1652" y="3425"/>
                  </a:lnTo>
                  <a:lnTo>
                    <a:pt x="1660" y="3413"/>
                  </a:lnTo>
                  <a:lnTo>
                    <a:pt x="1670" y="3402"/>
                  </a:lnTo>
                  <a:lnTo>
                    <a:pt x="1681" y="3389"/>
                  </a:lnTo>
                  <a:lnTo>
                    <a:pt x="1692" y="3377"/>
                  </a:lnTo>
                  <a:lnTo>
                    <a:pt x="1703" y="3363"/>
                  </a:lnTo>
                  <a:lnTo>
                    <a:pt x="1715" y="3349"/>
                  </a:lnTo>
                  <a:lnTo>
                    <a:pt x="1727" y="3335"/>
                  </a:lnTo>
                  <a:lnTo>
                    <a:pt x="1739" y="3322"/>
                  </a:lnTo>
                  <a:lnTo>
                    <a:pt x="1750" y="3307"/>
                  </a:lnTo>
                  <a:lnTo>
                    <a:pt x="1762" y="3293"/>
                  </a:lnTo>
                  <a:lnTo>
                    <a:pt x="1774" y="3281"/>
                  </a:lnTo>
                  <a:lnTo>
                    <a:pt x="1785" y="3268"/>
                  </a:lnTo>
                  <a:lnTo>
                    <a:pt x="1796" y="3255"/>
                  </a:lnTo>
                  <a:lnTo>
                    <a:pt x="1807" y="3242"/>
                  </a:lnTo>
                  <a:lnTo>
                    <a:pt x="1816" y="3230"/>
                  </a:lnTo>
                  <a:lnTo>
                    <a:pt x="1827" y="3221"/>
                  </a:lnTo>
                  <a:lnTo>
                    <a:pt x="1834" y="3210"/>
                  </a:lnTo>
                  <a:lnTo>
                    <a:pt x="1842" y="3201"/>
                  </a:lnTo>
                  <a:lnTo>
                    <a:pt x="1848" y="3193"/>
                  </a:lnTo>
                  <a:lnTo>
                    <a:pt x="1855" y="3186"/>
                  </a:lnTo>
                  <a:lnTo>
                    <a:pt x="1859" y="3180"/>
                  </a:lnTo>
                  <a:lnTo>
                    <a:pt x="1863" y="3177"/>
                  </a:lnTo>
                  <a:lnTo>
                    <a:pt x="1865" y="3175"/>
                  </a:lnTo>
                  <a:lnTo>
                    <a:pt x="1866" y="3175"/>
                  </a:lnTo>
                  <a:close/>
                  <a:moveTo>
                    <a:pt x="2566" y="3067"/>
                  </a:moveTo>
                  <a:lnTo>
                    <a:pt x="3555" y="2882"/>
                  </a:lnTo>
                  <a:lnTo>
                    <a:pt x="3617" y="3067"/>
                  </a:lnTo>
                  <a:lnTo>
                    <a:pt x="2468" y="4096"/>
                  </a:lnTo>
                  <a:lnTo>
                    <a:pt x="2465" y="4075"/>
                  </a:lnTo>
                  <a:lnTo>
                    <a:pt x="2464" y="4057"/>
                  </a:lnTo>
                  <a:lnTo>
                    <a:pt x="2462" y="4038"/>
                  </a:lnTo>
                  <a:lnTo>
                    <a:pt x="2462" y="4022"/>
                  </a:lnTo>
                  <a:lnTo>
                    <a:pt x="2461" y="4005"/>
                  </a:lnTo>
                  <a:lnTo>
                    <a:pt x="2461" y="3989"/>
                  </a:lnTo>
                  <a:lnTo>
                    <a:pt x="2461" y="3973"/>
                  </a:lnTo>
                  <a:lnTo>
                    <a:pt x="2461" y="3959"/>
                  </a:lnTo>
                  <a:lnTo>
                    <a:pt x="2461" y="3943"/>
                  </a:lnTo>
                  <a:lnTo>
                    <a:pt x="2461" y="3929"/>
                  </a:lnTo>
                  <a:lnTo>
                    <a:pt x="2461" y="3916"/>
                  </a:lnTo>
                  <a:lnTo>
                    <a:pt x="2463" y="3903"/>
                  </a:lnTo>
                  <a:lnTo>
                    <a:pt x="2463" y="3890"/>
                  </a:lnTo>
                  <a:lnTo>
                    <a:pt x="2465" y="3877"/>
                  </a:lnTo>
                  <a:lnTo>
                    <a:pt x="2466" y="3865"/>
                  </a:lnTo>
                  <a:lnTo>
                    <a:pt x="2469" y="3855"/>
                  </a:lnTo>
                  <a:lnTo>
                    <a:pt x="2470" y="3842"/>
                  </a:lnTo>
                  <a:lnTo>
                    <a:pt x="2472" y="3831"/>
                  </a:lnTo>
                  <a:lnTo>
                    <a:pt x="2475" y="3819"/>
                  </a:lnTo>
                  <a:lnTo>
                    <a:pt x="2479" y="3810"/>
                  </a:lnTo>
                  <a:lnTo>
                    <a:pt x="2481" y="3799"/>
                  </a:lnTo>
                  <a:lnTo>
                    <a:pt x="2484" y="3789"/>
                  </a:lnTo>
                  <a:lnTo>
                    <a:pt x="2488" y="3780"/>
                  </a:lnTo>
                  <a:lnTo>
                    <a:pt x="2493" y="3770"/>
                  </a:lnTo>
                  <a:lnTo>
                    <a:pt x="2496" y="3760"/>
                  </a:lnTo>
                  <a:lnTo>
                    <a:pt x="2500" y="3751"/>
                  </a:lnTo>
                  <a:lnTo>
                    <a:pt x="2504" y="3742"/>
                  </a:lnTo>
                  <a:lnTo>
                    <a:pt x="2510" y="3734"/>
                  </a:lnTo>
                  <a:lnTo>
                    <a:pt x="2514" y="3724"/>
                  </a:lnTo>
                  <a:lnTo>
                    <a:pt x="2519" y="3715"/>
                  </a:lnTo>
                  <a:lnTo>
                    <a:pt x="2526" y="3707"/>
                  </a:lnTo>
                  <a:lnTo>
                    <a:pt x="2532" y="3699"/>
                  </a:lnTo>
                  <a:lnTo>
                    <a:pt x="2539" y="3687"/>
                  </a:lnTo>
                  <a:lnTo>
                    <a:pt x="2545" y="3675"/>
                  </a:lnTo>
                  <a:lnTo>
                    <a:pt x="2550" y="3663"/>
                  </a:lnTo>
                  <a:lnTo>
                    <a:pt x="2557" y="3651"/>
                  </a:lnTo>
                  <a:lnTo>
                    <a:pt x="2561" y="3639"/>
                  </a:lnTo>
                  <a:lnTo>
                    <a:pt x="2566" y="3628"/>
                  </a:lnTo>
                  <a:lnTo>
                    <a:pt x="2571" y="3616"/>
                  </a:lnTo>
                  <a:lnTo>
                    <a:pt x="2575" y="3604"/>
                  </a:lnTo>
                  <a:lnTo>
                    <a:pt x="2578" y="3591"/>
                  </a:lnTo>
                  <a:lnTo>
                    <a:pt x="2581" y="3579"/>
                  </a:lnTo>
                  <a:lnTo>
                    <a:pt x="2584" y="3568"/>
                  </a:lnTo>
                  <a:lnTo>
                    <a:pt x="2588" y="3556"/>
                  </a:lnTo>
                  <a:lnTo>
                    <a:pt x="2590" y="3543"/>
                  </a:lnTo>
                  <a:lnTo>
                    <a:pt x="2592" y="3531"/>
                  </a:lnTo>
                  <a:lnTo>
                    <a:pt x="2594" y="3519"/>
                  </a:lnTo>
                  <a:lnTo>
                    <a:pt x="2596" y="3509"/>
                  </a:lnTo>
                  <a:lnTo>
                    <a:pt x="2597" y="3496"/>
                  </a:lnTo>
                  <a:lnTo>
                    <a:pt x="2598" y="3484"/>
                  </a:lnTo>
                  <a:lnTo>
                    <a:pt x="2598" y="3472"/>
                  </a:lnTo>
                  <a:lnTo>
                    <a:pt x="2599" y="3462"/>
                  </a:lnTo>
                  <a:lnTo>
                    <a:pt x="2599" y="3450"/>
                  </a:lnTo>
                  <a:lnTo>
                    <a:pt x="2599" y="3439"/>
                  </a:lnTo>
                  <a:lnTo>
                    <a:pt x="2599" y="3427"/>
                  </a:lnTo>
                  <a:lnTo>
                    <a:pt x="2600" y="3418"/>
                  </a:lnTo>
                  <a:lnTo>
                    <a:pt x="2599" y="3407"/>
                  </a:lnTo>
                  <a:lnTo>
                    <a:pt x="2599" y="3396"/>
                  </a:lnTo>
                  <a:lnTo>
                    <a:pt x="2598" y="3387"/>
                  </a:lnTo>
                  <a:lnTo>
                    <a:pt x="2598" y="3377"/>
                  </a:lnTo>
                  <a:lnTo>
                    <a:pt x="2597" y="3367"/>
                  </a:lnTo>
                  <a:lnTo>
                    <a:pt x="2597" y="3359"/>
                  </a:lnTo>
                  <a:lnTo>
                    <a:pt x="2596" y="3350"/>
                  </a:lnTo>
                  <a:lnTo>
                    <a:pt x="2596" y="3343"/>
                  </a:lnTo>
                  <a:lnTo>
                    <a:pt x="2595" y="3337"/>
                  </a:lnTo>
                  <a:lnTo>
                    <a:pt x="2595" y="3333"/>
                  </a:lnTo>
                  <a:lnTo>
                    <a:pt x="2595" y="3329"/>
                  </a:lnTo>
                  <a:lnTo>
                    <a:pt x="2596" y="3325"/>
                  </a:lnTo>
                  <a:lnTo>
                    <a:pt x="2596" y="3319"/>
                  </a:lnTo>
                  <a:lnTo>
                    <a:pt x="2598" y="3314"/>
                  </a:lnTo>
                  <a:lnTo>
                    <a:pt x="2599" y="3308"/>
                  </a:lnTo>
                  <a:lnTo>
                    <a:pt x="2602" y="3304"/>
                  </a:lnTo>
                  <a:lnTo>
                    <a:pt x="2602" y="3298"/>
                  </a:lnTo>
                  <a:lnTo>
                    <a:pt x="2604" y="3291"/>
                  </a:lnTo>
                  <a:lnTo>
                    <a:pt x="2605" y="3285"/>
                  </a:lnTo>
                  <a:lnTo>
                    <a:pt x="2607" y="3280"/>
                  </a:lnTo>
                  <a:lnTo>
                    <a:pt x="2608" y="3272"/>
                  </a:lnTo>
                  <a:lnTo>
                    <a:pt x="2610" y="3266"/>
                  </a:lnTo>
                  <a:lnTo>
                    <a:pt x="2611" y="3258"/>
                  </a:lnTo>
                  <a:lnTo>
                    <a:pt x="2613" y="3251"/>
                  </a:lnTo>
                  <a:lnTo>
                    <a:pt x="2613" y="3242"/>
                  </a:lnTo>
                  <a:lnTo>
                    <a:pt x="2613" y="3233"/>
                  </a:lnTo>
                  <a:lnTo>
                    <a:pt x="2613" y="3224"/>
                  </a:lnTo>
                  <a:lnTo>
                    <a:pt x="2613" y="3215"/>
                  </a:lnTo>
                  <a:lnTo>
                    <a:pt x="2612" y="3205"/>
                  </a:lnTo>
                  <a:lnTo>
                    <a:pt x="2611" y="3195"/>
                  </a:lnTo>
                  <a:lnTo>
                    <a:pt x="2609" y="3184"/>
                  </a:lnTo>
                  <a:lnTo>
                    <a:pt x="2608" y="3173"/>
                  </a:lnTo>
                  <a:lnTo>
                    <a:pt x="2605" y="3161"/>
                  </a:lnTo>
                  <a:lnTo>
                    <a:pt x="2602" y="3149"/>
                  </a:lnTo>
                  <a:lnTo>
                    <a:pt x="2597" y="3136"/>
                  </a:lnTo>
                  <a:lnTo>
                    <a:pt x="2593" y="3124"/>
                  </a:lnTo>
                  <a:lnTo>
                    <a:pt x="2587" y="3110"/>
                  </a:lnTo>
                  <a:lnTo>
                    <a:pt x="2580" y="3096"/>
                  </a:lnTo>
                  <a:lnTo>
                    <a:pt x="2573" y="3081"/>
                  </a:lnTo>
                  <a:lnTo>
                    <a:pt x="2566" y="3067"/>
                  </a:lnTo>
                  <a:close/>
                  <a:moveTo>
                    <a:pt x="3907" y="3491"/>
                  </a:moveTo>
                  <a:lnTo>
                    <a:pt x="3914" y="3514"/>
                  </a:lnTo>
                  <a:lnTo>
                    <a:pt x="3921" y="3539"/>
                  </a:lnTo>
                  <a:lnTo>
                    <a:pt x="3928" y="3561"/>
                  </a:lnTo>
                  <a:lnTo>
                    <a:pt x="3936" y="3584"/>
                  </a:lnTo>
                  <a:lnTo>
                    <a:pt x="3942" y="3605"/>
                  </a:lnTo>
                  <a:lnTo>
                    <a:pt x="3950" y="3627"/>
                  </a:lnTo>
                  <a:lnTo>
                    <a:pt x="3957" y="3647"/>
                  </a:lnTo>
                  <a:lnTo>
                    <a:pt x="3966" y="3668"/>
                  </a:lnTo>
                  <a:lnTo>
                    <a:pt x="3972" y="3688"/>
                  </a:lnTo>
                  <a:lnTo>
                    <a:pt x="3981" y="3707"/>
                  </a:lnTo>
                  <a:lnTo>
                    <a:pt x="3987" y="3725"/>
                  </a:lnTo>
                  <a:lnTo>
                    <a:pt x="3996" y="3744"/>
                  </a:lnTo>
                  <a:lnTo>
                    <a:pt x="4003" y="3762"/>
                  </a:lnTo>
                  <a:lnTo>
                    <a:pt x="4012" y="3780"/>
                  </a:lnTo>
                  <a:lnTo>
                    <a:pt x="4019" y="3797"/>
                  </a:lnTo>
                  <a:lnTo>
                    <a:pt x="4029" y="3815"/>
                  </a:lnTo>
                  <a:lnTo>
                    <a:pt x="4036" y="3831"/>
                  </a:lnTo>
                  <a:lnTo>
                    <a:pt x="4045" y="3848"/>
                  </a:lnTo>
                  <a:lnTo>
                    <a:pt x="4052" y="3864"/>
                  </a:lnTo>
                  <a:lnTo>
                    <a:pt x="4062" y="3882"/>
                  </a:lnTo>
                  <a:lnTo>
                    <a:pt x="4071" y="3898"/>
                  </a:lnTo>
                  <a:lnTo>
                    <a:pt x="4079" y="3915"/>
                  </a:lnTo>
                  <a:lnTo>
                    <a:pt x="4089" y="3931"/>
                  </a:lnTo>
                  <a:lnTo>
                    <a:pt x="4098" y="3948"/>
                  </a:lnTo>
                  <a:lnTo>
                    <a:pt x="4107" y="3964"/>
                  </a:lnTo>
                  <a:lnTo>
                    <a:pt x="4117" y="3980"/>
                  </a:lnTo>
                  <a:lnTo>
                    <a:pt x="4126" y="3997"/>
                  </a:lnTo>
                  <a:lnTo>
                    <a:pt x="4137" y="4014"/>
                  </a:lnTo>
                  <a:lnTo>
                    <a:pt x="4146" y="4030"/>
                  </a:lnTo>
                  <a:lnTo>
                    <a:pt x="4157" y="4049"/>
                  </a:lnTo>
                  <a:lnTo>
                    <a:pt x="4168" y="4066"/>
                  </a:lnTo>
                  <a:lnTo>
                    <a:pt x="4180" y="4085"/>
                  </a:lnTo>
                  <a:lnTo>
                    <a:pt x="4183" y="4082"/>
                  </a:lnTo>
                  <a:lnTo>
                    <a:pt x="4186" y="4081"/>
                  </a:lnTo>
                  <a:lnTo>
                    <a:pt x="4189" y="4079"/>
                  </a:lnTo>
                  <a:lnTo>
                    <a:pt x="4193" y="4078"/>
                  </a:lnTo>
                  <a:lnTo>
                    <a:pt x="4198" y="4075"/>
                  </a:lnTo>
                  <a:lnTo>
                    <a:pt x="4202" y="4075"/>
                  </a:lnTo>
                  <a:lnTo>
                    <a:pt x="4206" y="4073"/>
                  </a:lnTo>
                  <a:lnTo>
                    <a:pt x="4212" y="4073"/>
                  </a:lnTo>
                  <a:lnTo>
                    <a:pt x="4215" y="4071"/>
                  </a:lnTo>
                  <a:lnTo>
                    <a:pt x="4220" y="4070"/>
                  </a:lnTo>
                  <a:lnTo>
                    <a:pt x="4224" y="4069"/>
                  </a:lnTo>
                  <a:lnTo>
                    <a:pt x="4230" y="4069"/>
                  </a:lnTo>
                  <a:lnTo>
                    <a:pt x="4233" y="4068"/>
                  </a:lnTo>
                  <a:lnTo>
                    <a:pt x="4238" y="4067"/>
                  </a:lnTo>
                  <a:lnTo>
                    <a:pt x="4243" y="4067"/>
                  </a:lnTo>
                  <a:lnTo>
                    <a:pt x="4248" y="4067"/>
                  </a:lnTo>
                  <a:lnTo>
                    <a:pt x="4251" y="4066"/>
                  </a:lnTo>
                  <a:lnTo>
                    <a:pt x="4255" y="4065"/>
                  </a:lnTo>
                  <a:lnTo>
                    <a:pt x="4260" y="4064"/>
                  </a:lnTo>
                  <a:lnTo>
                    <a:pt x="4264" y="4064"/>
                  </a:lnTo>
                  <a:lnTo>
                    <a:pt x="4267" y="4064"/>
                  </a:lnTo>
                  <a:lnTo>
                    <a:pt x="4270" y="4064"/>
                  </a:lnTo>
                  <a:lnTo>
                    <a:pt x="4274" y="4064"/>
                  </a:lnTo>
                  <a:lnTo>
                    <a:pt x="4277" y="4064"/>
                  </a:lnTo>
                  <a:lnTo>
                    <a:pt x="4279" y="4064"/>
                  </a:lnTo>
                  <a:lnTo>
                    <a:pt x="4281" y="4064"/>
                  </a:lnTo>
                  <a:lnTo>
                    <a:pt x="4283" y="4064"/>
                  </a:lnTo>
                  <a:lnTo>
                    <a:pt x="4285" y="4064"/>
                  </a:lnTo>
                  <a:lnTo>
                    <a:pt x="4286" y="4064"/>
                  </a:lnTo>
                  <a:lnTo>
                    <a:pt x="4287" y="4064"/>
                  </a:lnTo>
                  <a:lnTo>
                    <a:pt x="4289" y="4064"/>
                  </a:lnTo>
                  <a:lnTo>
                    <a:pt x="4290" y="4064"/>
                  </a:lnTo>
                  <a:lnTo>
                    <a:pt x="4306" y="3423"/>
                  </a:lnTo>
                  <a:lnTo>
                    <a:pt x="4305" y="3422"/>
                  </a:lnTo>
                  <a:lnTo>
                    <a:pt x="4302" y="3422"/>
                  </a:lnTo>
                  <a:lnTo>
                    <a:pt x="4298" y="3422"/>
                  </a:lnTo>
                  <a:lnTo>
                    <a:pt x="4294" y="3422"/>
                  </a:lnTo>
                  <a:lnTo>
                    <a:pt x="4286" y="3422"/>
                  </a:lnTo>
                  <a:lnTo>
                    <a:pt x="4280" y="3422"/>
                  </a:lnTo>
                  <a:lnTo>
                    <a:pt x="4271" y="3422"/>
                  </a:lnTo>
                  <a:lnTo>
                    <a:pt x="4263" y="3422"/>
                  </a:lnTo>
                  <a:lnTo>
                    <a:pt x="4251" y="3422"/>
                  </a:lnTo>
                  <a:lnTo>
                    <a:pt x="4240" y="3422"/>
                  </a:lnTo>
                  <a:lnTo>
                    <a:pt x="4228" y="3422"/>
                  </a:lnTo>
                  <a:lnTo>
                    <a:pt x="4216" y="3423"/>
                  </a:lnTo>
                  <a:lnTo>
                    <a:pt x="4202" y="3423"/>
                  </a:lnTo>
                  <a:lnTo>
                    <a:pt x="4188" y="3425"/>
                  </a:lnTo>
                  <a:lnTo>
                    <a:pt x="4173" y="3426"/>
                  </a:lnTo>
                  <a:lnTo>
                    <a:pt x="4159" y="3428"/>
                  </a:lnTo>
                  <a:lnTo>
                    <a:pt x="4142" y="3428"/>
                  </a:lnTo>
                  <a:lnTo>
                    <a:pt x="4126" y="3431"/>
                  </a:lnTo>
                  <a:lnTo>
                    <a:pt x="4110" y="3432"/>
                  </a:lnTo>
                  <a:lnTo>
                    <a:pt x="4094" y="3435"/>
                  </a:lnTo>
                  <a:lnTo>
                    <a:pt x="4077" y="3437"/>
                  </a:lnTo>
                  <a:lnTo>
                    <a:pt x="4061" y="3440"/>
                  </a:lnTo>
                  <a:lnTo>
                    <a:pt x="4044" y="3443"/>
                  </a:lnTo>
                  <a:lnTo>
                    <a:pt x="4028" y="3448"/>
                  </a:lnTo>
                  <a:lnTo>
                    <a:pt x="4011" y="3451"/>
                  </a:lnTo>
                  <a:lnTo>
                    <a:pt x="3995" y="3455"/>
                  </a:lnTo>
                  <a:lnTo>
                    <a:pt x="3979" y="3459"/>
                  </a:lnTo>
                  <a:lnTo>
                    <a:pt x="3964" y="3465"/>
                  </a:lnTo>
                  <a:lnTo>
                    <a:pt x="3948" y="3470"/>
                  </a:lnTo>
                  <a:lnTo>
                    <a:pt x="3934" y="3477"/>
                  </a:lnTo>
                  <a:lnTo>
                    <a:pt x="3920" y="3483"/>
                  </a:lnTo>
                  <a:lnTo>
                    <a:pt x="3907" y="3491"/>
                  </a:lnTo>
                  <a:close/>
                  <a:moveTo>
                    <a:pt x="4129" y="4133"/>
                  </a:moveTo>
                  <a:lnTo>
                    <a:pt x="4112" y="4115"/>
                  </a:lnTo>
                  <a:lnTo>
                    <a:pt x="4096" y="4099"/>
                  </a:lnTo>
                  <a:lnTo>
                    <a:pt x="4081" y="4081"/>
                  </a:lnTo>
                  <a:lnTo>
                    <a:pt x="4067" y="4065"/>
                  </a:lnTo>
                  <a:lnTo>
                    <a:pt x="4053" y="4046"/>
                  </a:lnTo>
                  <a:lnTo>
                    <a:pt x="4041" y="4029"/>
                  </a:lnTo>
                  <a:lnTo>
                    <a:pt x="4029" y="4012"/>
                  </a:lnTo>
                  <a:lnTo>
                    <a:pt x="4018" y="3995"/>
                  </a:lnTo>
                  <a:lnTo>
                    <a:pt x="4005" y="3977"/>
                  </a:lnTo>
                  <a:lnTo>
                    <a:pt x="3995" y="3959"/>
                  </a:lnTo>
                  <a:lnTo>
                    <a:pt x="3985" y="3940"/>
                  </a:lnTo>
                  <a:lnTo>
                    <a:pt x="3975" y="3923"/>
                  </a:lnTo>
                  <a:lnTo>
                    <a:pt x="3966" y="3904"/>
                  </a:lnTo>
                  <a:lnTo>
                    <a:pt x="3957" y="3886"/>
                  </a:lnTo>
                  <a:lnTo>
                    <a:pt x="3949" y="3868"/>
                  </a:lnTo>
                  <a:lnTo>
                    <a:pt x="3941" y="3849"/>
                  </a:lnTo>
                  <a:lnTo>
                    <a:pt x="3932" y="3830"/>
                  </a:lnTo>
                  <a:lnTo>
                    <a:pt x="3924" y="3811"/>
                  </a:lnTo>
                  <a:lnTo>
                    <a:pt x="3916" y="3792"/>
                  </a:lnTo>
                  <a:lnTo>
                    <a:pt x="3909" y="3772"/>
                  </a:lnTo>
                  <a:lnTo>
                    <a:pt x="3902" y="3753"/>
                  </a:lnTo>
                  <a:lnTo>
                    <a:pt x="3894" y="3734"/>
                  </a:lnTo>
                  <a:lnTo>
                    <a:pt x="3888" y="3714"/>
                  </a:lnTo>
                  <a:lnTo>
                    <a:pt x="3881" y="3695"/>
                  </a:lnTo>
                  <a:lnTo>
                    <a:pt x="3874" y="3675"/>
                  </a:lnTo>
                  <a:lnTo>
                    <a:pt x="3868" y="3654"/>
                  </a:lnTo>
                  <a:lnTo>
                    <a:pt x="3860" y="3634"/>
                  </a:lnTo>
                  <a:lnTo>
                    <a:pt x="3854" y="3615"/>
                  </a:lnTo>
                  <a:lnTo>
                    <a:pt x="3846" y="3593"/>
                  </a:lnTo>
                  <a:lnTo>
                    <a:pt x="3839" y="3574"/>
                  </a:lnTo>
                  <a:lnTo>
                    <a:pt x="3831" y="3553"/>
                  </a:lnTo>
                  <a:lnTo>
                    <a:pt x="3825" y="3533"/>
                  </a:lnTo>
                  <a:lnTo>
                    <a:pt x="3812" y="3539"/>
                  </a:lnTo>
                  <a:lnTo>
                    <a:pt x="3799" y="3545"/>
                  </a:lnTo>
                  <a:lnTo>
                    <a:pt x="3786" y="3552"/>
                  </a:lnTo>
                  <a:lnTo>
                    <a:pt x="3774" y="3560"/>
                  </a:lnTo>
                  <a:lnTo>
                    <a:pt x="3760" y="3568"/>
                  </a:lnTo>
                  <a:lnTo>
                    <a:pt x="3746" y="3577"/>
                  </a:lnTo>
                  <a:lnTo>
                    <a:pt x="3732" y="3587"/>
                  </a:lnTo>
                  <a:lnTo>
                    <a:pt x="3719" y="3598"/>
                  </a:lnTo>
                  <a:lnTo>
                    <a:pt x="3704" y="3607"/>
                  </a:lnTo>
                  <a:lnTo>
                    <a:pt x="3690" y="3619"/>
                  </a:lnTo>
                  <a:lnTo>
                    <a:pt x="3675" y="3631"/>
                  </a:lnTo>
                  <a:lnTo>
                    <a:pt x="3662" y="3644"/>
                  </a:lnTo>
                  <a:lnTo>
                    <a:pt x="3647" y="3657"/>
                  </a:lnTo>
                  <a:lnTo>
                    <a:pt x="3634" y="3669"/>
                  </a:lnTo>
                  <a:lnTo>
                    <a:pt x="3619" y="3683"/>
                  </a:lnTo>
                  <a:lnTo>
                    <a:pt x="3606" y="3699"/>
                  </a:lnTo>
                  <a:lnTo>
                    <a:pt x="3591" y="3713"/>
                  </a:lnTo>
                  <a:lnTo>
                    <a:pt x="3577" y="3729"/>
                  </a:lnTo>
                  <a:lnTo>
                    <a:pt x="3563" y="3745"/>
                  </a:lnTo>
                  <a:lnTo>
                    <a:pt x="3550" y="3762"/>
                  </a:lnTo>
                  <a:lnTo>
                    <a:pt x="3537" y="3778"/>
                  </a:lnTo>
                  <a:lnTo>
                    <a:pt x="3525" y="3795"/>
                  </a:lnTo>
                  <a:lnTo>
                    <a:pt x="3512" y="3812"/>
                  </a:lnTo>
                  <a:lnTo>
                    <a:pt x="3501" y="3831"/>
                  </a:lnTo>
                  <a:lnTo>
                    <a:pt x="3488" y="3849"/>
                  </a:lnTo>
                  <a:lnTo>
                    <a:pt x="3478" y="3868"/>
                  </a:lnTo>
                  <a:lnTo>
                    <a:pt x="3467" y="3887"/>
                  </a:lnTo>
                  <a:lnTo>
                    <a:pt x="3457" y="3907"/>
                  </a:lnTo>
                  <a:lnTo>
                    <a:pt x="3448" y="3927"/>
                  </a:lnTo>
                  <a:lnTo>
                    <a:pt x="3439" y="3947"/>
                  </a:lnTo>
                  <a:lnTo>
                    <a:pt x="3431" y="3967"/>
                  </a:lnTo>
                  <a:lnTo>
                    <a:pt x="3424" y="3989"/>
                  </a:lnTo>
                  <a:lnTo>
                    <a:pt x="4129" y="4133"/>
                  </a:lnTo>
                  <a:close/>
                  <a:moveTo>
                    <a:pt x="4099" y="4181"/>
                  </a:moveTo>
                  <a:lnTo>
                    <a:pt x="3397" y="4087"/>
                  </a:lnTo>
                  <a:lnTo>
                    <a:pt x="3391" y="4109"/>
                  </a:lnTo>
                  <a:lnTo>
                    <a:pt x="3387" y="4131"/>
                  </a:lnTo>
                  <a:lnTo>
                    <a:pt x="3383" y="4154"/>
                  </a:lnTo>
                  <a:lnTo>
                    <a:pt x="3381" y="4176"/>
                  </a:lnTo>
                  <a:lnTo>
                    <a:pt x="3378" y="4198"/>
                  </a:lnTo>
                  <a:lnTo>
                    <a:pt x="3378" y="4220"/>
                  </a:lnTo>
                  <a:lnTo>
                    <a:pt x="3377" y="4242"/>
                  </a:lnTo>
                  <a:lnTo>
                    <a:pt x="3378" y="4265"/>
                  </a:lnTo>
                  <a:lnTo>
                    <a:pt x="3378" y="4285"/>
                  </a:lnTo>
                  <a:lnTo>
                    <a:pt x="3380" y="4307"/>
                  </a:lnTo>
                  <a:lnTo>
                    <a:pt x="3381" y="4327"/>
                  </a:lnTo>
                  <a:lnTo>
                    <a:pt x="3385" y="4349"/>
                  </a:lnTo>
                  <a:lnTo>
                    <a:pt x="3387" y="4368"/>
                  </a:lnTo>
                  <a:lnTo>
                    <a:pt x="3390" y="4387"/>
                  </a:lnTo>
                  <a:lnTo>
                    <a:pt x="3394" y="4406"/>
                  </a:lnTo>
                  <a:lnTo>
                    <a:pt x="3399" y="4426"/>
                  </a:lnTo>
                  <a:lnTo>
                    <a:pt x="3402" y="4442"/>
                  </a:lnTo>
                  <a:lnTo>
                    <a:pt x="3405" y="4459"/>
                  </a:lnTo>
                  <a:lnTo>
                    <a:pt x="3409" y="4474"/>
                  </a:lnTo>
                  <a:lnTo>
                    <a:pt x="3415" y="4490"/>
                  </a:lnTo>
                  <a:lnTo>
                    <a:pt x="3418" y="4503"/>
                  </a:lnTo>
                  <a:lnTo>
                    <a:pt x="3422" y="4517"/>
                  </a:lnTo>
                  <a:lnTo>
                    <a:pt x="3426" y="4528"/>
                  </a:lnTo>
                  <a:lnTo>
                    <a:pt x="3431" y="4540"/>
                  </a:lnTo>
                  <a:lnTo>
                    <a:pt x="3433" y="4549"/>
                  </a:lnTo>
                  <a:lnTo>
                    <a:pt x="3436" y="4558"/>
                  </a:lnTo>
                  <a:lnTo>
                    <a:pt x="3439" y="4565"/>
                  </a:lnTo>
                  <a:lnTo>
                    <a:pt x="3442" y="4572"/>
                  </a:lnTo>
                  <a:lnTo>
                    <a:pt x="3443" y="4578"/>
                  </a:lnTo>
                  <a:lnTo>
                    <a:pt x="3446" y="4582"/>
                  </a:lnTo>
                  <a:lnTo>
                    <a:pt x="3447" y="4584"/>
                  </a:lnTo>
                  <a:lnTo>
                    <a:pt x="3448" y="4585"/>
                  </a:lnTo>
                  <a:lnTo>
                    <a:pt x="4094" y="4285"/>
                  </a:lnTo>
                  <a:lnTo>
                    <a:pt x="4093" y="4284"/>
                  </a:lnTo>
                  <a:lnTo>
                    <a:pt x="4092" y="4283"/>
                  </a:lnTo>
                  <a:lnTo>
                    <a:pt x="4092" y="4282"/>
                  </a:lnTo>
                  <a:lnTo>
                    <a:pt x="4091" y="4280"/>
                  </a:lnTo>
                  <a:lnTo>
                    <a:pt x="4091" y="4279"/>
                  </a:lnTo>
                  <a:lnTo>
                    <a:pt x="4091" y="4277"/>
                  </a:lnTo>
                  <a:lnTo>
                    <a:pt x="4091" y="4276"/>
                  </a:lnTo>
                  <a:lnTo>
                    <a:pt x="4090" y="4272"/>
                  </a:lnTo>
                  <a:lnTo>
                    <a:pt x="4089" y="4269"/>
                  </a:lnTo>
                  <a:lnTo>
                    <a:pt x="4089" y="4266"/>
                  </a:lnTo>
                  <a:lnTo>
                    <a:pt x="4089" y="4264"/>
                  </a:lnTo>
                  <a:lnTo>
                    <a:pt x="4088" y="4261"/>
                  </a:lnTo>
                  <a:lnTo>
                    <a:pt x="4088" y="4257"/>
                  </a:lnTo>
                  <a:lnTo>
                    <a:pt x="4088" y="4254"/>
                  </a:lnTo>
                  <a:lnTo>
                    <a:pt x="4088" y="4251"/>
                  </a:lnTo>
                  <a:lnTo>
                    <a:pt x="4087" y="4246"/>
                  </a:lnTo>
                  <a:lnTo>
                    <a:pt x="4087" y="4242"/>
                  </a:lnTo>
                  <a:lnTo>
                    <a:pt x="4087" y="4237"/>
                  </a:lnTo>
                  <a:lnTo>
                    <a:pt x="4087" y="4234"/>
                  </a:lnTo>
                  <a:lnTo>
                    <a:pt x="4087" y="4229"/>
                  </a:lnTo>
                  <a:lnTo>
                    <a:pt x="4087" y="4225"/>
                  </a:lnTo>
                  <a:lnTo>
                    <a:pt x="4087" y="4220"/>
                  </a:lnTo>
                  <a:lnTo>
                    <a:pt x="4088" y="4217"/>
                  </a:lnTo>
                  <a:lnTo>
                    <a:pt x="4088" y="4211"/>
                  </a:lnTo>
                  <a:lnTo>
                    <a:pt x="4089" y="4207"/>
                  </a:lnTo>
                  <a:lnTo>
                    <a:pt x="4090" y="4203"/>
                  </a:lnTo>
                  <a:lnTo>
                    <a:pt x="4092" y="4199"/>
                  </a:lnTo>
                  <a:lnTo>
                    <a:pt x="4092" y="4193"/>
                  </a:lnTo>
                  <a:lnTo>
                    <a:pt x="4094" y="4190"/>
                  </a:lnTo>
                  <a:lnTo>
                    <a:pt x="4096" y="4185"/>
                  </a:lnTo>
                  <a:lnTo>
                    <a:pt x="4099" y="4181"/>
                  </a:lnTo>
                  <a:close/>
                  <a:moveTo>
                    <a:pt x="4153" y="4390"/>
                  </a:moveTo>
                  <a:lnTo>
                    <a:pt x="3739" y="4947"/>
                  </a:lnTo>
                  <a:lnTo>
                    <a:pt x="3723" y="4937"/>
                  </a:lnTo>
                  <a:lnTo>
                    <a:pt x="3709" y="4926"/>
                  </a:lnTo>
                  <a:lnTo>
                    <a:pt x="3695" y="4914"/>
                  </a:lnTo>
                  <a:lnTo>
                    <a:pt x="3682" y="4903"/>
                  </a:lnTo>
                  <a:lnTo>
                    <a:pt x="3668" y="4892"/>
                  </a:lnTo>
                  <a:lnTo>
                    <a:pt x="3655" y="4880"/>
                  </a:lnTo>
                  <a:lnTo>
                    <a:pt x="3642" y="4868"/>
                  </a:lnTo>
                  <a:lnTo>
                    <a:pt x="3631" y="4857"/>
                  </a:lnTo>
                  <a:lnTo>
                    <a:pt x="3619" y="4844"/>
                  </a:lnTo>
                  <a:lnTo>
                    <a:pt x="3608" y="4833"/>
                  </a:lnTo>
                  <a:lnTo>
                    <a:pt x="3596" y="4821"/>
                  </a:lnTo>
                  <a:lnTo>
                    <a:pt x="3587" y="4810"/>
                  </a:lnTo>
                  <a:lnTo>
                    <a:pt x="3577" y="4797"/>
                  </a:lnTo>
                  <a:lnTo>
                    <a:pt x="3567" y="4787"/>
                  </a:lnTo>
                  <a:lnTo>
                    <a:pt x="3559" y="4775"/>
                  </a:lnTo>
                  <a:lnTo>
                    <a:pt x="3551" y="4765"/>
                  </a:lnTo>
                  <a:lnTo>
                    <a:pt x="3543" y="4753"/>
                  </a:lnTo>
                  <a:lnTo>
                    <a:pt x="3535" y="4743"/>
                  </a:lnTo>
                  <a:lnTo>
                    <a:pt x="3529" y="4733"/>
                  </a:lnTo>
                  <a:lnTo>
                    <a:pt x="3522" y="4725"/>
                  </a:lnTo>
                  <a:lnTo>
                    <a:pt x="3516" y="4715"/>
                  </a:lnTo>
                  <a:lnTo>
                    <a:pt x="3511" y="4706"/>
                  </a:lnTo>
                  <a:lnTo>
                    <a:pt x="3505" y="4699"/>
                  </a:lnTo>
                  <a:lnTo>
                    <a:pt x="3502" y="4692"/>
                  </a:lnTo>
                  <a:lnTo>
                    <a:pt x="3497" y="4685"/>
                  </a:lnTo>
                  <a:lnTo>
                    <a:pt x="3494" y="4680"/>
                  </a:lnTo>
                  <a:lnTo>
                    <a:pt x="3490" y="4674"/>
                  </a:lnTo>
                  <a:lnTo>
                    <a:pt x="3488" y="4671"/>
                  </a:lnTo>
                  <a:lnTo>
                    <a:pt x="3486" y="4667"/>
                  </a:lnTo>
                  <a:lnTo>
                    <a:pt x="3485" y="4665"/>
                  </a:lnTo>
                  <a:lnTo>
                    <a:pt x="3485" y="4663"/>
                  </a:lnTo>
                  <a:lnTo>
                    <a:pt x="3485" y="4662"/>
                  </a:lnTo>
                  <a:lnTo>
                    <a:pt x="3488" y="4660"/>
                  </a:lnTo>
                  <a:lnTo>
                    <a:pt x="3494" y="4656"/>
                  </a:lnTo>
                  <a:lnTo>
                    <a:pt x="3502" y="4653"/>
                  </a:lnTo>
                  <a:lnTo>
                    <a:pt x="3511" y="4646"/>
                  </a:lnTo>
                  <a:lnTo>
                    <a:pt x="3522" y="4641"/>
                  </a:lnTo>
                  <a:lnTo>
                    <a:pt x="3535" y="4633"/>
                  </a:lnTo>
                  <a:lnTo>
                    <a:pt x="3551" y="4626"/>
                  </a:lnTo>
                  <a:lnTo>
                    <a:pt x="3566" y="4616"/>
                  </a:lnTo>
                  <a:lnTo>
                    <a:pt x="3584" y="4607"/>
                  </a:lnTo>
                  <a:lnTo>
                    <a:pt x="3603" y="4596"/>
                  </a:lnTo>
                  <a:lnTo>
                    <a:pt x="3623" y="4585"/>
                  </a:lnTo>
                  <a:lnTo>
                    <a:pt x="3643" y="4572"/>
                  </a:lnTo>
                  <a:lnTo>
                    <a:pt x="3667" y="4561"/>
                  </a:lnTo>
                  <a:lnTo>
                    <a:pt x="3689" y="4548"/>
                  </a:lnTo>
                  <a:lnTo>
                    <a:pt x="3714" y="4536"/>
                  </a:lnTo>
                  <a:lnTo>
                    <a:pt x="3736" y="4522"/>
                  </a:lnTo>
                  <a:lnTo>
                    <a:pt x="3761" y="4508"/>
                  </a:lnTo>
                  <a:lnTo>
                    <a:pt x="3786" y="4494"/>
                  </a:lnTo>
                  <a:lnTo>
                    <a:pt x="3812" y="4480"/>
                  </a:lnTo>
                  <a:lnTo>
                    <a:pt x="3838" y="4465"/>
                  </a:lnTo>
                  <a:lnTo>
                    <a:pt x="3863" y="4451"/>
                  </a:lnTo>
                  <a:lnTo>
                    <a:pt x="3889" y="4437"/>
                  </a:lnTo>
                  <a:lnTo>
                    <a:pt x="3916" y="4425"/>
                  </a:lnTo>
                  <a:lnTo>
                    <a:pt x="3940" y="4410"/>
                  </a:lnTo>
                  <a:lnTo>
                    <a:pt x="3965" y="4396"/>
                  </a:lnTo>
                  <a:lnTo>
                    <a:pt x="3989" y="4383"/>
                  </a:lnTo>
                  <a:lnTo>
                    <a:pt x="4014" y="4370"/>
                  </a:lnTo>
                  <a:lnTo>
                    <a:pt x="4036" y="4357"/>
                  </a:lnTo>
                  <a:lnTo>
                    <a:pt x="4060" y="4344"/>
                  </a:lnTo>
                  <a:lnTo>
                    <a:pt x="4081" y="4332"/>
                  </a:lnTo>
                  <a:lnTo>
                    <a:pt x="4103" y="4323"/>
                  </a:lnTo>
                  <a:lnTo>
                    <a:pt x="4153" y="4390"/>
                  </a:lnTo>
                  <a:close/>
                  <a:moveTo>
                    <a:pt x="4215" y="4417"/>
                  </a:moveTo>
                  <a:lnTo>
                    <a:pt x="4265" y="4430"/>
                  </a:lnTo>
                  <a:lnTo>
                    <a:pt x="4372" y="5094"/>
                  </a:lnTo>
                  <a:lnTo>
                    <a:pt x="4339" y="5096"/>
                  </a:lnTo>
                  <a:lnTo>
                    <a:pt x="4308" y="5098"/>
                  </a:lnTo>
                  <a:lnTo>
                    <a:pt x="4276" y="5098"/>
                  </a:lnTo>
                  <a:lnTo>
                    <a:pt x="4247" y="5099"/>
                  </a:lnTo>
                  <a:lnTo>
                    <a:pt x="4218" y="5098"/>
                  </a:lnTo>
                  <a:lnTo>
                    <a:pt x="4190" y="5097"/>
                  </a:lnTo>
                  <a:lnTo>
                    <a:pt x="4164" y="5095"/>
                  </a:lnTo>
                  <a:lnTo>
                    <a:pt x="4138" y="5094"/>
                  </a:lnTo>
                  <a:lnTo>
                    <a:pt x="4112" y="5091"/>
                  </a:lnTo>
                  <a:lnTo>
                    <a:pt x="4089" y="5088"/>
                  </a:lnTo>
                  <a:lnTo>
                    <a:pt x="4065" y="5083"/>
                  </a:lnTo>
                  <a:lnTo>
                    <a:pt x="4044" y="5080"/>
                  </a:lnTo>
                  <a:lnTo>
                    <a:pt x="4021" y="5075"/>
                  </a:lnTo>
                  <a:lnTo>
                    <a:pt x="4002" y="5070"/>
                  </a:lnTo>
                  <a:lnTo>
                    <a:pt x="3983" y="5065"/>
                  </a:lnTo>
                  <a:lnTo>
                    <a:pt x="3966" y="5061"/>
                  </a:lnTo>
                  <a:lnTo>
                    <a:pt x="3948" y="5054"/>
                  </a:lnTo>
                  <a:lnTo>
                    <a:pt x="3932" y="5049"/>
                  </a:lnTo>
                  <a:lnTo>
                    <a:pt x="3916" y="5044"/>
                  </a:lnTo>
                  <a:lnTo>
                    <a:pt x="3903" y="5039"/>
                  </a:lnTo>
                  <a:lnTo>
                    <a:pt x="3889" y="5033"/>
                  </a:lnTo>
                  <a:lnTo>
                    <a:pt x="3877" y="5029"/>
                  </a:lnTo>
                  <a:lnTo>
                    <a:pt x="3867" y="5023"/>
                  </a:lnTo>
                  <a:lnTo>
                    <a:pt x="3858" y="5020"/>
                  </a:lnTo>
                  <a:lnTo>
                    <a:pt x="3848" y="5015"/>
                  </a:lnTo>
                  <a:lnTo>
                    <a:pt x="3841" y="5012"/>
                  </a:lnTo>
                  <a:lnTo>
                    <a:pt x="3834" y="5008"/>
                  </a:lnTo>
                  <a:lnTo>
                    <a:pt x="3830" y="5005"/>
                  </a:lnTo>
                  <a:lnTo>
                    <a:pt x="3826" y="5002"/>
                  </a:lnTo>
                  <a:lnTo>
                    <a:pt x="3823" y="5001"/>
                  </a:lnTo>
                  <a:lnTo>
                    <a:pt x="3822" y="5001"/>
                  </a:lnTo>
                  <a:lnTo>
                    <a:pt x="4215" y="4417"/>
                  </a:lnTo>
                  <a:close/>
                  <a:moveTo>
                    <a:pt x="4391" y="3437"/>
                  </a:moveTo>
                  <a:lnTo>
                    <a:pt x="4405" y="3437"/>
                  </a:lnTo>
                  <a:lnTo>
                    <a:pt x="4420" y="3439"/>
                  </a:lnTo>
                  <a:lnTo>
                    <a:pt x="4435" y="3441"/>
                  </a:lnTo>
                  <a:lnTo>
                    <a:pt x="4450" y="3444"/>
                  </a:lnTo>
                  <a:lnTo>
                    <a:pt x="4464" y="3448"/>
                  </a:lnTo>
                  <a:lnTo>
                    <a:pt x="4478" y="3451"/>
                  </a:lnTo>
                  <a:lnTo>
                    <a:pt x="4490" y="3455"/>
                  </a:lnTo>
                  <a:lnTo>
                    <a:pt x="4504" y="3459"/>
                  </a:lnTo>
                  <a:lnTo>
                    <a:pt x="4516" y="3463"/>
                  </a:lnTo>
                  <a:lnTo>
                    <a:pt x="4529" y="3466"/>
                  </a:lnTo>
                  <a:lnTo>
                    <a:pt x="4541" y="3470"/>
                  </a:lnTo>
                  <a:lnTo>
                    <a:pt x="4553" y="3476"/>
                  </a:lnTo>
                  <a:lnTo>
                    <a:pt x="4564" y="3480"/>
                  </a:lnTo>
                  <a:lnTo>
                    <a:pt x="4576" y="3485"/>
                  </a:lnTo>
                  <a:lnTo>
                    <a:pt x="4587" y="3489"/>
                  </a:lnTo>
                  <a:lnTo>
                    <a:pt x="4597" y="3495"/>
                  </a:lnTo>
                  <a:lnTo>
                    <a:pt x="4606" y="3498"/>
                  </a:lnTo>
                  <a:lnTo>
                    <a:pt x="4615" y="3502"/>
                  </a:lnTo>
                  <a:lnTo>
                    <a:pt x="4623" y="3507"/>
                  </a:lnTo>
                  <a:lnTo>
                    <a:pt x="4631" y="3511"/>
                  </a:lnTo>
                  <a:lnTo>
                    <a:pt x="4638" y="3514"/>
                  </a:lnTo>
                  <a:lnTo>
                    <a:pt x="4645" y="3518"/>
                  </a:lnTo>
                  <a:lnTo>
                    <a:pt x="4652" y="3522"/>
                  </a:lnTo>
                  <a:lnTo>
                    <a:pt x="4658" y="3526"/>
                  </a:lnTo>
                  <a:lnTo>
                    <a:pt x="4662" y="3528"/>
                  </a:lnTo>
                  <a:lnTo>
                    <a:pt x="4668" y="3531"/>
                  </a:lnTo>
                  <a:lnTo>
                    <a:pt x="4671" y="3533"/>
                  </a:lnTo>
                  <a:lnTo>
                    <a:pt x="4675" y="3537"/>
                  </a:lnTo>
                  <a:lnTo>
                    <a:pt x="4677" y="3538"/>
                  </a:lnTo>
                  <a:lnTo>
                    <a:pt x="4680" y="3539"/>
                  </a:lnTo>
                  <a:lnTo>
                    <a:pt x="4681" y="3540"/>
                  </a:lnTo>
                  <a:lnTo>
                    <a:pt x="4682" y="3541"/>
                  </a:lnTo>
                  <a:lnTo>
                    <a:pt x="4377" y="4101"/>
                  </a:lnTo>
                  <a:lnTo>
                    <a:pt x="4375" y="4099"/>
                  </a:lnTo>
                  <a:lnTo>
                    <a:pt x="4374" y="4098"/>
                  </a:lnTo>
                  <a:lnTo>
                    <a:pt x="4372" y="4096"/>
                  </a:lnTo>
                  <a:lnTo>
                    <a:pt x="4371" y="4095"/>
                  </a:lnTo>
                  <a:lnTo>
                    <a:pt x="4369" y="4093"/>
                  </a:lnTo>
                  <a:lnTo>
                    <a:pt x="4367" y="4093"/>
                  </a:lnTo>
                  <a:lnTo>
                    <a:pt x="4364" y="4090"/>
                  </a:lnTo>
                  <a:lnTo>
                    <a:pt x="4363" y="4090"/>
                  </a:lnTo>
                  <a:lnTo>
                    <a:pt x="4360" y="4088"/>
                  </a:lnTo>
                  <a:lnTo>
                    <a:pt x="4359" y="4087"/>
                  </a:lnTo>
                  <a:lnTo>
                    <a:pt x="4356" y="4086"/>
                  </a:lnTo>
                  <a:lnTo>
                    <a:pt x="4355" y="4086"/>
                  </a:lnTo>
                  <a:lnTo>
                    <a:pt x="4353" y="4085"/>
                  </a:lnTo>
                  <a:lnTo>
                    <a:pt x="4350" y="4084"/>
                  </a:lnTo>
                  <a:lnTo>
                    <a:pt x="4348" y="4083"/>
                  </a:lnTo>
                  <a:lnTo>
                    <a:pt x="4347" y="4083"/>
                  </a:lnTo>
                  <a:lnTo>
                    <a:pt x="4344" y="4082"/>
                  </a:lnTo>
                  <a:lnTo>
                    <a:pt x="4342" y="4081"/>
                  </a:lnTo>
                  <a:lnTo>
                    <a:pt x="4340" y="4080"/>
                  </a:lnTo>
                  <a:lnTo>
                    <a:pt x="4338" y="4080"/>
                  </a:lnTo>
                  <a:lnTo>
                    <a:pt x="4336" y="4079"/>
                  </a:lnTo>
                  <a:lnTo>
                    <a:pt x="4334" y="4078"/>
                  </a:lnTo>
                  <a:lnTo>
                    <a:pt x="4332" y="4078"/>
                  </a:lnTo>
                  <a:lnTo>
                    <a:pt x="4330" y="4076"/>
                  </a:lnTo>
                  <a:lnTo>
                    <a:pt x="4329" y="4076"/>
                  </a:lnTo>
                  <a:lnTo>
                    <a:pt x="4328" y="4076"/>
                  </a:lnTo>
                  <a:lnTo>
                    <a:pt x="4327" y="4076"/>
                  </a:lnTo>
                  <a:lnTo>
                    <a:pt x="4391" y="3437"/>
                  </a:lnTo>
                  <a:close/>
                  <a:moveTo>
                    <a:pt x="4746" y="3573"/>
                  </a:moveTo>
                  <a:lnTo>
                    <a:pt x="4747" y="3573"/>
                  </a:lnTo>
                  <a:lnTo>
                    <a:pt x="4748" y="3574"/>
                  </a:lnTo>
                  <a:lnTo>
                    <a:pt x="4751" y="3577"/>
                  </a:lnTo>
                  <a:lnTo>
                    <a:pt x="4754" y="3579"/>
                  </a:lnTo>
                  <a:lnTo>
                    <a:pt x="4758" y="3583"/>
                  </a:lnTo>
                  <a:lnTo>
                    <a:pt x="4762" y="3586"/>
                  </a:lnTo>
                  <a:lnTo>
                    <a:pt x="4767" y="3590"/>
                  </a:lnTo>
                  <a:lnTo>
                    <a:pt x="4771" y="3593"/>
                  </a:lnTo>
                  <a:lnTo>
                    <a:pt x="4778" y="3599"/>
                  </a:lnTo>
                  <a:lnTo>
                    <a:pt x="4784" y="3603"/>
                  </a:lnTo>
                  <a:lnTo>
                    <a:pt x="4791" y="3608"/>
                  </a:lnTo>
                  <a:lnTo>
                    <a:pt x="4797" y="3614"/>
                  </a:lnTo>
                  <a:lnTo>
                    <a:pt x="4805" y="3620"/>
                  </a:lnTo>
                  <a:lnTo>
                    <a:pt x="4812" y="3627"/>
                  </a:lnTo>
                  <a:lnTo>
                    <a:pt x="4821" y="3634"/>
                  </a:lnTo>
                  <a:lnTo>
                    <a:pt x="4827" y="3641"/>
                  </a:lnTo>
                  <a:lnTo>
                    <a:pt x="4836" y="3647"/>
                  </a:lnTo>
                  <a:lnTo>
                    <a:pt x="4843" y="3654"/>
                  </a:lnTo>
                  <a:lnTo>
                    <a:pt x="4852" y="3662"/>
                  </a:lnTo>
                  <a:lnTo>
                    <a:pt x="4859" y="3669"/>
                  </a:lnTo>
                  <a:lnTo>
                    <a:pt x="4868" y="3677"/>
                  </a:lnTo>
                  <a:lnTo>
                    <a:pt x="4875" y="3684"/>
                  </a:lnTo>
                  <a:lnTo>
                    <a:pt x="4884" y="3693"/>
                  </a:lnTo>
                  <a:lnTo>
                    <a:pt x="4891" y="3699"/>
                  </a:lnTo>
                  <a:lnTo>
                    <a:pt x="4899" y="3708"/>
                  </a:lnTo>
                  <a:lnTo>
                    <a:pt x="4906" y="3714"/>
                  </a:lnTo>
                  <a:lnTo>
                    <a:pt x="4914" y="3723"/>
                  </a:lnTo>
                  <a:lnTo>
                    <a:pt x="4919" y="3729"/>
                  </a:lnTo>
                  <a:lnTo>
                    <a:pt x="4925" y="3738"/>
                  </a:lnTo>
                  <a:lnTo>
                    <a:pt x="4932" y="3744"/>
                  </a:lnTo>
                  <a:lnTo>
                    <a:pt x="4938" y="3753"/>
                  </a:lnTo>
                  <a:lnTo>
                    <a:pt x="4479" y="4037"/>
                  </a:lnTo>
                  <a:lnTo>
                    <a:pt x="4746" y="3573"/>
                  </a:lnTo>
                  <a:close/>
                  <a:moveTo>
                    <a:pt x="4439" y="4178"/>
                  </a:moveTo>
                  <a:lnTo>
                    <a:pt x="4500" y="4093"/>
                  </a:lnTo>
                  <a:lnTo>
                    <a:pt x="4981" y="3812"/>
                  </a:lnTo>
                  <a:lnTo>
                    <a:pt x="4993" y="3832"/>
                  </a:lnTo>
                  <a:lnTo>
                    <a:pt x="5005" y="3854"/>
                  </a:lnTo>
                  <a:lnTo>
                    <a:pt x="5016" y="3876"/>
                  </a:lnTo>
                  <a:lnTo>
                    <a:pt x="5027" y="3899"/>
                  </a:lnTo>
                  <a:lnTo>
                    <a:pt x="5036" y="3921"/>
                  </a:lnTo>
                  <a:lnTo>
                    <a:pt x="5046" y="3944"/>
                  </a:lnTo>
                  <a:lnTo>
                    <a:pt x="5055" y="3966"/>
                  </a:lnTo>
                  <a:lnTo>
                    <a:pt x="5063" y="3989"/>
                  </a:lnTo>
                  <a:lnTo>
                    <a:pt x="5070" y="4011"/>
                  </a:lnTo>
                  <a:lnTo>
                    <a:pt x="5076" y="4034"/>
                  </a:lnTo>
                  <a:lnTo>
                    <a:pt x="5081" y="4056"/>
                  </a:lnTo>
                  <a:lnTo>
                    <a:pt x="5087" y="4080"/>
                  </a:lnTo>
                  <a:lnTo>
                    <a:pt x="5090" y="4102"/>
                  </a:lnTo>
                  <a:lnTo>
                    <a:pt x="5094" y="4125"/>
                  </a:lnTo>
                  <a:lnTo>
                    <a:pt x="5097" y="4148"/>
                  </a:lnTo>
                  <a:lnTo>
                    <a:pt x="5101" y="4172"/>
                  </a:lnTo>
                  <a:lnTo>
                    <a:pt x="5102" y="4194"/>
                  </a:lnTo>
                  <a:lnTo>
                    <a:pt x="5103" y="4217"/>
                  </a:lnTo>
                  <a:lnTo>
                    <a:pt x="5103" y="4239"/>
                  </a:lnTo>
                  <a:lnTo>
                    <a:pt x="5104" y="4262"/>
                  </a:lnTo>
                  <a:lnTo>
                    <a:pt x="5104" y="4284"/>
                  </a:lnTo>
                  <a:lnTo>
                    <a:pt x="5104" y="4307"/>
                  </a:lnTo>
                  <a:lnTo>
                    <a:pt x="5103" y="4329"/>
                  </a:lnTo>
                  <a:lnTo>
                    <a:pt x="5102" y="4352"/>
                  </a:lnTo>
                  <a:lnTo>
                    <a:pt x="5099" y="4373"/>
                  </a:lnTo>
                  <a:lnTo>
                    <a:pt x="5097" y="4395"/>
                  </a:lnTo>
                  <a:lnTo>
                    <a:pt x="5094" y="4416"/>
                  </a:lnTo>
                  <a:lnTo>
                    <a:pt x="5092" y="4439"/>
                  </a:lnTo>
                  <a:lnTo>
                    <a:pt x="5088" y="4460"/>
                  </a:lnTo>
                  <a:lnTo>
                    <a:pt x="5084" y="4481"/>
                  </a:lnTo>
                  <a:lnTo>
                    <a:pt x="5080" y="4503"/>
                  </a:lnTo>
                  <a:lnTo>
                    <a:pt x="5077" y="4524"/>
                  </a:lnTo>
                  <a:lnTo>
                    <a:pt x="4445" y="4310"/>
                  </a:lnTo>
                  <a:lnTo>
                    <a:pt x="4446" y="4304"/>
                  </a:lnTo>
                  <a:lnTo>
                    <a:pt x="4447" y="4297"/>
                  </a:lnTo>
                  <a:lnTo>
                    <a:pt x="4448" y="4291"/>
                  </a:lnTo>
                  <a:lnTo>
                    <a:pt x="4450" y="4285"/>
                  </a:lnTo>
                  <a:lnTo>
                    <a:pt x="4450" y="4279"/>
                  </a:lnTo>
                  <a:lnTo>
                    <a:pt x="4451" y="4274"/>
                  </a:lnTo>
                  <a:lnTo>
                    <a:pt x="4451" y="4268"/>
                  </a:lnTo>
                  <a:lnTo>
                    <a:pt x="4452" y="4263"/>
                  </a:lnTo>
                  <a:lnTo>
                    <a:pt x="4451" y="4256"/>
                  </a:lnTo>
                  <a:lnTo>
                    <a:pt x="4451" y="4250"/>
                  </a:lnTo>
                  <a:lnTo>
                    <a:pt x="4451" y="4245"/>
                  </a:lnTo>
                  <a:lnTo>
                    <a:pt x="4451" y="4239"/>
                  </a:lnTo>
                  <a:lnTo>
                    <a:pt x="4450" y="4234"/>
                  </a:lnTo>
                  <a:lnTo>
                    <a:pt x="4450" y="4230"/>
                  </a:lnTo>
                  <a:lnTo>
                    <a:pt x="4450" y="4224"/>
                  </a:lnTo>
                  <a:lnTo>
                    <a:pt x="4450" y="4220"/>
                  </a:lnTo>
                  <a:lnTo>
                    <a:pt x="4448" y="4215"/>
                  </a:lnTo>
                  <a:lnTo>
                    <a:pt x="4448" y="4210"/>
                  </a:lnTo>
                  <a:lnTo>
                    <a:pt x="4446" y="4205"/>
                  </a:lnTo>
                  <a:lnTo>
                    <a:pt x="4446" y="4202"/>
                  </a:lnTo>
                  <a:lnTo>
                    <a:pt x="4445" y="4198"/>
                  </a:lnTo>
                  <a:lnTo>
                    <a:pt x="4443" y="4194"/>
                  </a:lnTo>
                  <a:lnTo>
                    <a:pt x="4442" y="4191"/>
                  </a:lnTo>
                  <a:lnTo>
                    <a:pt x="4442" y="4189"/>
                  </a:lnTo>
                  <a:lnTo>
                    <a:pt x="4441" y="4186"/>
                  </a:lnTo>
                  <a:lnTo>
                    <a:pt x="4440" y="4184"/>
                  </a:lnTo>
                  <a:lnTo>
                    <a:pt x="4439" y="4181"/>
                  </a:lnTo>
                  <a:lnTo>
                    <a:pt x="4439" y="4180"/>
                  </a:lnTo>
                  <a:lnTo>
                    <a:pt x="4439" y="4179"/>
                  </a:lnTo>
                  <a:lnTo>
                    <a:pt x="4439" y="4178"/>
                  </a:lnTo>
                  <a:close/>
                  <a:moveTo>
                    <a:pt x="4418" y="4358"/>
                  </a:moveTo>
                  <a:lnTo>
                    <a:pt x="5050" y="4585"/>
                  </a:lnTo>
                  <a:lnTo>
                    <a:pt x="5037" y="4608"/>
                  </a:lnTo>
                  <a:lnTo>
                    <a:pt x="5025" y="4631"/>
                  </a:lnTo>
                  <a:lnTo>
                    <a:pt x="5012" y="4654"/>
                  </a:lnTo>
                  <a:lnTo>
                    <a:pt x="4999" y="4676"/>
                  </a:lnTo>
                  <a:lnTo>
                    <a:pt x="4984" y="4697"/>
                  </a:lnTo>
                  <a:lnTo>
                    <a:pt x="4970" y="4718"/>
                  </a:lnTo>
                  <a:lnTo>
                    <a:pt x="4956" y="4738"/>
                  </a:lnTo>
                  <a:lnTo>
                    <a:pt x="4942" y="4760"/>
                  </a:lnTo>
                  <a:lnTo>
                    <a:pt x="4926" y="4778"/>
                  </a:lnTo>
                  <a:lnTo>
                    <a:pt x="4910" y="4797"/>
                  </a:lnTo>
                  <a:lnTo>
                    <a:pt x="4894" y="4816"/>
                  </a:lnTo>
                  <a:lnTo>
                    <a:pt x="4878" y="4834"/>
                  </a:lnTo>
                  <a:lnTo>
                    <a:pt x="4861" y="4850"/>
                  </a:lnTo>
                  <a:lnTo>
                    <a:pt x="4844" y="4867"/>
                  </a:lnTo>
                  <a:lnTo>
                    <a:pt x="4827" y="4883"/>
                  </a:lnTo>
                  <a:lnTo>
                    <a:pt x="4810" y="4899"/>
                  </a:lnTo>
                  <a:lnTo>
                    <a:pt x="4791" y="4913"/>
                  </a:lnTo>
                  <a:lnTo>
                    <a:pt x="4771" y="4928"/>
                  </a:lnTo>
                  <a:lnTo>
                    <a:pt x="4752" y="4942"/>
                  </a:lnTo>
                  <a:lnTo>
                    <a:pt x="4733" y="4956"/>
                  </a:lnTo>
                  <a:lnTo>
                    <a:pt x="4713" y="4968"/>
                  </a:lnTo>
                  <a:lnTo>
                    <a:pt x="4692" y="4981"/>
                  </a:lnTo>
                  <a:lnTo>
                    <a:pt x="4671" y="4992"/>
                  </a:lnTo>
                  <a:lnTo>
                    <a:pt x="4651" y="5005"/>
                  </a:lnTo>
                  <a:lnTo>
                    <a:pt x="4628" y="5016"/>
                  </a:lnTo>
                  <a:lnTo>
                    <a:pt x="4606" y="5027"/>
                  </a:lnTo>
                  <a:lnTo>
                    <a:pt x="4582" y="5036"/>
                  </a:lnTo>
                  <a:lnTo>
                    <a:pt x="4560" y="5047"/>
                  </a:lnTo>
                  <a:lnTo>
                    <a:pt x="4535" y="5057"/>
                  </a:lnTo>
                  <a:lnTo>
                    <a:pt x="4512" y="5066"/>
                  </a:lnTo>
                  <a:lnTo>
                    <a:pt x="4487" y="5075"/>
                  </a:lnTo>
                  <a:lnTo>
                    <a:pt x="4463" y="5083"/>
                  </a:lnTo>
                  <a:lnTo>
                    <a:pt x="4329" y="4422"/>
                  </a:lnTo>
                  <a:lnTo>
                    <a:pt x="4329" y="4421"/>
                  </a:lnTo>
                  <a:lnTo>
                    <a:pt x="4329" y="4420"/>
                  </a:lnTo>
                  <a:lnTo>
                    <a:pt x="4331" y="4420"/>
                  </a:lnTo>
                  <a:lnTo>
                    <a:pt x="4331" y="4418"/>
                  </a:lnTo>
                  <a:lnTo>
                    <a:pt x="4333" y="4418"/>
                  </a:lnTo>
                  <a:lnTo>
                    <a:pt x="4334" y="4416"/>
                  </a:lnTo>
                  <a:lnTo>
                    <a:pt x="4338" y="4416"/>
                  </a:lnTo>
                  <a:lnTo>
                    <a:pt x="4340" y="4414"/>
                  </a:lnTo>
                  <a:lnTo>
                    <a:pt x="4342" y="4412"/>
                  </a:lnTo>
                  <a:lnTo>
                    <a:pt x="4345" y="4410"/>
                  </a:lnTo>
                  <a:lnTo>
                    <a:pt x="4348" y="4409"/>
                  </a:lnTo>
                  <a:lnTo>
                    <a:pt x="4352" y="4405"/>
                  </a:lnTo>
                  <a:lnTo>
                    <a:pt x="4355" y="4404"/>
                  </a:lnTo>
                  <a:lnTo>
                    <a:pt x="4358" y="4401"/>
                  </a:lnTo>
                  <a:lnTo>
                    <a:pt x="4362" y="4400"/>
                  </a:lnTo>
                  <a:lnTo>
                    <a:pt x="4365" y="4397"/>
                  </a:lnTo>
                  <a:lnTo>
                    <a:pt x="4369" y="4395"/>
                  </a:lnTo>
                  <a:lnTo>
                    <a:pt x="4372" y="4391"/>
                  </a:lnTo>
                  <a:lnTo>
                    <a:pt x="4376" y="4389"/>
                  </a:lnTo>
                  <a:lnTo>
                    <a:pt x="4379" y="4386"/>
                  </a:lnTo>
                  <a:lnTo>
                    <a:pt x="4383" y="4384"/>
                  </a:lnTo>
                  <a:lnTo>
                    <a:pt x="4387" y="4381"/>
                  </a:lnTo>
                  <a:lnTo>
                    <a:pt x="4391" y="4379"/>
                  </a:lnTo>
                  <a:lnTo>
                    <a:pt x="4394" y="4375"/>
                  </a:lnTo>
                  <a:lnTo>
                    <a:pt x="4398" y="4372"/>
                  </a:lnTo>
                  <a:lnTo>
                    <a:pt x="4401" y="4370"/>
                  </a:lnTo>
                  <a:lnTo>
                    <a:pt x="4405" y="4368"/>
                  </a:lnTo>
                  <a:lnTo>
                    <a:pt x="4408" y="4365"/>
                  </a:lnTo>
                  <a:lnTo>
                    <a:pt x="4411" y="4362"/>
                  </a:lnTo>
                  <a:lnTo>
                    <a:pt x="4415" y="4360"/>
                  </a:lnTo>
                  <a:lnTo>
                    <a:pt x="4418" y="4358"/>
                  </a:lnTo>
                  <a:close/>
                  <a:moveTo>
                    <a:pt x="1426" y="3498"/>
                  </a:moveTo>
                  <a:lnTo>
                    <a:pt x="1412" y="3488"/>
                  </a:lnTo>
                  <a:lnTo>
                    <a:pt x="1399" y="3479"/>
                  </a:lnTo>
                  <a:lnTo>
                    <a:pt x="1384" y="3470"/>
                  </a:lnTo>
                  <a:lnTo>
                    <a:pt x="1370" y="3463"/>
                  </a:lnTo>
                  <a:lnTo>
                    <a:pt x="1355" y="3455"/>
                  </a:lnTo>
                  <a:lnTo>
                    <a:pt x="1340" y="3448"/>
                  </a:lnTo>
                  <a:lnTo>
                    <a:pt x="1325" y="3441"/>
                  </a:lnTo>
                  <a:lnTo>
                    <a:pt x="1311" y="3435"/>
                  </a:lnTo>
                  <a:lnTo>
                    <a:pt x="1295" y="3428"/>
                  </a:lnTo>
                  <a:lnTo>
                    <a:pt x="1279" y="3422"/>
                  </a:lnTo>
                  <a:lnTo>
                    <a:pt x="1263" y="3417"/>
                  </a:lnTo>
                  <a:lnTo>
                    <a:pt x="1248" y="3411"/>
                  </a:lnTo>
                  <a:lnTo>
                    <a:pt x="1232" y="3406"/>
                  </a:lnTo>
                  <a:lnTo>
                    <a:pt x="1217" y="3402"/>
                  </a:lnTo>
                  <a:lnTo>
                    <a:pt x="1201" y="3398"/>
                  </a:lnTo>
                  <a:lnTo>
                    <a:pt x="1186" y="3395"/>
                  </a:lnTo>
                  <a:lnTo>
                    <a:pt x="1170" y="3391"/>
                  </a:lnTo>
                  <a:lnTo>
                    <a:pt x="1154" y="3388"/>
                  </a:lnTo>
                  <a:lnTo>
                    <a:pt x="1138" y="3385"/>
                  </a:lnTo>
                  <a:lnTo>
                    <a:pt x="1123" y="3381"/>
                  </a:lnTo>
                  <a:lnTo>
                    <a:pt x="1107" y="3378"/>
                  </a:lnTo>
                  <a:lnTo>
                    <a:pt x="1092" y="3377"/>
                  </a:lnTo>
                  <a:lnTo>
                    <a:pt x="1077" y="3375"/>
                  </a:lnTo>
                  <a:lnTo>
                    <a:pt x="1063" y="3375"/>
                  </a:lnTo>
                  <a:lnTo>
                    <a:pt x="1048" y="3373"/>
                  </a:lnTo>
                  <a:lnTo>
                    <a:pt x="1034" y="3372"/>
                  </a:lnTo>
                  <a:lnTo>
                    <a:pt x="1020" y="3372"/>
                  </a:lnTo>
                  <a:lnTo>
                    <a:pt x="1007" y="3372"/>
                  </a:lnTo>
                  <a:lnTo>
                    <a:pt x="995" y="3372"/>
                  </a:lnTo>
                  <a:lnTo>
                    <a:pt x="982" y="3372"/>
                  </a:lnTo>
                  <a:lnTo>
                    <a:pt x="970" y="3373"/>
                  </a:lnTo>
                  <a:lnTo>
                    <a:pt x="959" y="3375"/>
                  </a:lnTo>
                  <a:lnTo>
                    <a:pt x="959" y="3406"/>
                  </a:lnTo>
                  <a:lnTo>
                    <a:pt x="962" y="3437"/>
                  </a:lnTo>
                  <a:lnTo>
                    <a:pt x="962" y="3468"/>
                  </a:lnTo>
                  <a:lnTo>
                    <a:pt x="964" y="3499"/>
                  </a:lnTo>
                  <a:lnTo>
                    <a:pt x="964" y="3529"/>
                  </a:lnTo>
                  <a:lnTo>
                    <a:pt x="966" y="3559"/>
                  </a:lnTo>
                  <a:lnTo>
                    <a:pt x="966" y="3589"/>
                  </a:lnTo>
                  <a:lnTo>
                    <a:pt x="968" y="3620"/>
                  </a:lnTo>
                  <a:lnTo>
                    <a:pt x="968" y="3649"/>
                  </a:lnTo>
                  <a:lnTo>
                    <a:pt x="970" y="3678"/>
                  </a:lnTo>
                  <a:lnTo>
                    <a:pt x="970" y="3706"/>
                  </a:lnTo>
                  <a:lnTo>
                    <a:pt x="972" y="3734"/>
                  </a:lnTo>
                  <a:lnTo>
                    <a:pt x="973" y="3759"/>
                  </a:lnTo>
                  <a:lnTo>
                    <a:pt x="974" y="3786"/>
                  </a:lnTo>
                  <a:lnTo>
                    <a:pt x="975" y="3811"/>
                  </a:lnTo>
                  <a:lnTo>
                    <a:pt x="978" y="3837"/>
                  </a:lnTo>
                  <a:lnTo>
                    <a:pt x="978" y="3858"/>
                  </a:lnTo>
                  <a:lnTo>
                    <a:pt x="979" y="3880"/>
                  </a:lnTo>
                  <a:lnTo>
                    <a:pt x="979" y="3902"/>
                  </a:lnTo>
                  <a:lnTo>
                    <a:pt x="980" y="3922"/>
                  </a:lnTo>
                  <a:lnTo>
                    <a:pt x="980" y="3940"/>
                  </a:lnTo>
                  <a:lnTo>
                    <a:pt x="981" y="3958"/>
                  </a:lnTo>
                  <a:lnTo>
                    <a:pt x="981" y="3974"/>
                  </a:lnTo>
                  <a:lnTo>
                    <a:pt x="982" y="3989"/>
                  </a:lnTo>
                  <a:lnTo>
                    <a:pt x="981" y="4000"/>
                  </a:lnTo>
                  <a:lnTo>
                    <a:pt x="981" y="4013"/>
                  </a:lnTo>
                  <a:lnTo>
                    <a:pt x="981" y="4022"/>
                  </a:lnTo>
                  <a:lnTo>
                    <a:pt x="981" y="4031"/>
                  </a:lnTo>
                  <a:lnTo>
                    <a:pt x="981" y="4038"/>
                  </a:lnTo>
                  <a:lnTo>
                    <a:pt x="981" y="4043"/>
                  </a:lnTo>
                  <a:lnTo>
                    <a:pt x="981" y="4045"/>
                  </a:lnTo>
                  <a:lnTo>
                    <a:pt x="981" y="4048"/>
                  </a:lnTo>
                  <a:lnTo>
                    <a:pt x="984" y="4045"/>
                  </a:lnTo>
                  <a:lnTo>
                    <a:pt x="988" y="4044"/>
                  </a:lnTo>
                  <a:lnTo>
                    <a:pt x="993" y="4043"/>
                  </a:lnTo>
                  <a:lnTo>
                    <a:pt x="997" y="4043"/>
                  </a:lnTo>
                  <a:lnTo>
                    <a:pt x="1000" y="4043"/>
                  </a:lnTo>
                  <a:lnTo>
                    <a:pt x="1004" y="4043"/>
                  </a:lnTo>
                  <a:lnTo>
                    <a:pt x="1009" y="4043"/>
                  </a:lnTo>
                  <a:lnTo>
                    <a:pt x="1014" y="4044"/>
                  </a:lnTo>
                  <a:lnTo>
                    <a:pt x="1017" y="4044"/>
                  </a:lnTo>
                  <a:lnTo>
                    <a:pt x="1021" y="4045"/>
                  </a:lnTo>
                  <a:lnTo>
                    <a:pt x="1026" y="4046"/>
                  </a:lnTo>
                  <a:lnTo>
                    <a:pt x="1030" y="4048"/>
                  </a:lnTo>
                  <a:lnTo>
                    <a:pt x="1034" y="4049"/>
                  </a:lnTo>
                  <a:lnTo>
                    <a:pt x="1038" y="4051"/>
                  </a:lnTo>
                  <a:lnTo>
                    <a:pt x="1043" y="4052"/>
                  </a:lnTo>
                  <a:lnTo>
                    <a:pt x="1047" y="4054"/>
                  </a:lnTo>
                  <a:lnTo>
                    <a:pt x="1050" y="4054"/>
                  </a:lnTo>
                  <a:lnTo>
                    <a:pt x="1053" y="4056"/>
                  </a:lnTo>
                  <a:lnTo>
                    <a:pt x="1057" y="4057"/>
                  </a:lnTo>
                  <a:lnTo>
                    <a:pt x="1060" y="4059"/>
                  </a:lnTo>
                  <a:lnTo>
                    <a:pt x="1062" y="4059"/>
                  </a:lnTo>
                  <a:lnTo>
                    <a:pt x="1065" y="4061"/>
                  </a:lnTo>
                  <a:lnTo>
                    <a:pt x="1068" y="4063"/>
                  </a:lnTo>
                  <a:lnTo>
                    <a:pt x="1072" y="4065"/>
                  </a:lnTo>
                  <a:lnTo>
                    <a:pt x="1073" y="4065"/>
                  </a:lnTo>
                  <a:lnTo>
                    <a:pt x="1075" y="4067"/>
                  </a:lnTo>
                  <a:lnTo>
                    <a:pt x="1077" y="4067"/>
                  </a:lnTo>
                  <a:lnTo>
                    <a:pt x="1079" y="4069"/>
                  </a:lnTo>
                  <a:lnTo>
                    <a:pt x="1080" y="4069"/>
                  </a:lnTo>
                  <a:lnTo>
                    <a:pt x="1081" y="4070"/>
                  </a:lnTo>
                  <a:lnTo>
                    <a:pt x="1082" y="4071"/>
                  </a:lnTo>
                  <a:lnTo>
                    <a:pt x="1426" y="3498"/>
                  </a:lnTo>
                  <a:close/>
                  <a:moveTo>
                    <a:pt x="1157" y="4323"/>
                  </a:moveTo>
                  <a:lnTo>
                    <a:pt x="1800" y="4419"/>
                  </a:lnTo>
                  <a:lnTo>
                    <a:pt x="1795" y="4435"/>
                  </a:lnTo>
                  <a:lnTo>
                    <a:pt x="1791" y="4452"/>
                  </a:lnTo>
                  <a:lnTo>
                    <a:pt x="1785" y="4470"/>
                  </a:lnTo>
                  <a:lnTo>
                    <a:pt x="1781" y="4488"/>
                  </a:lnTo>
                  <a:lnTo>
                    <a:pt x="1775" y="4505"/>
                  </a:lnTo>
                  <a:lnTo>
                    <a:pt x="1768" y="4523"/>
                  </a:lnTo>
                  <a:lnTo>
                    <a:pt x="1761" y="4540"/>
                  </a:lnTo>
                  <a:lnTo>
                    <a:pt x="1754" y="4560"/>
                  </a:lnTo>
                  <a:lnTo>
                    <a:pt x="1746" y="4577"/>
                  </a:lnTo>
                  <a:lnTo>
                    <a:pt x="1737" y="4595"/>
                  </a:lnTo>
                  <a:lnTo>
                    <a:pt x="1728" y="4613"/>
                  </a:lnTo>
                  <a:lnTo>
                    <a:pt x="1719" y="4631"/>
                  </a:lnTo>
                  <a:lnTo>
                    <a:pt x="1708" y="4650"/>
                  </a:lnTo>
                  <a:lnTo>
                    <a:pt x="1699" y="4668"/>
                  </a:lnTo>
                  <a:lnTo>
                    <a:pt x="1688" y="4686"/>
                  </a:lnTo>
                  <a:lnTo>
                    <a:pt x="1677" y="4704"/>
                  </a:lnTo>
                  <a:lnTo>
                    <a:pt x="1665" y="4721"/>
                  </a:lnTo>
                  <a:lnTo>
                    <a:pt x="1653" y="4738"/>
                  </a:lnTo>
                  <a:lnTo>
                    <a:pt x="1640" y="4756"/>
                  </a:lnTo>
                  <a:lnTo>
                    <a:pt x="1628" y="4773"/>
                  </a:lnTo>
                  <a:lnTo>
                    <a:pt x="1614" y="4789"/>
                  </a:lnTo>
                  <a:lnTo>
                    <a:pt x="1602" y="4805"/>
                  </a:lnTo>
                  <a:lnTo>
                    <a:pt x="1588" y="4821"/>
                  </a:lnTo>
                  <a:lnTo>
                    <a:pt x="1575" y="4838"/>
                  </a:lnTo>
                  <a:lnTo>
                    <a:pt x="1560" y="4853"/>
                  </a:lnTo>
                  <a:lnTo>
                    <a:pt x="1546" y="4868"/>
                  </a:lnTo>
                  <a:lnTo>
                    <a:pt x="1531" y="4882"/>
                  </a:lnTo>
                  <a:lnTo>
                    <a:pt x="1517" y="4897"/>
                  </a:lnTo>
                  <a:lnTo>
                    <a:pt x="1501" y="4910"/>
                  </a:lnTo>
                  <a:lnTo>
                    <a:pt x="1486" y="4924"/>
                  </a:lnTo>
                  <a:lnTo>
                    <a:pt x="1471" y="4937"/>
                  </a:lnTo>
                  <a:lnTo>
                    <a:pt x="1456" y="4949"/>
                  </a:lnTo>
                  <a:lnTo>
                    <a:pt x="1074" y="4385"/>
                  </a:lnTo>
                  <a:lnTo>
                    <a:pt x="1077" y="4384"/>
                  </a:lnTo>
                  <a:lnTo>
                    <a:pt x="1080" y="4383"/>
                  </a:lnTo>
                  <a:lnTo>
                    <a:pt x="1084" y="4382"/>
                  </a:lnTo>
                  <a:lnTo>
                    <a:pt x="1089" y="4381"/>
                  </a:lnTo>
                  <a:lnTo>
                    <a:pt x="1092" y="4379"/>
                  </a:lnTo>
                  <a:lnTo>
                    <a:pt x="1095" y="4376"/>
                  </a:lnTo>
                  <a:lnTo>
                    <a:pt x="1099" y="4374"/>
                  </a:lnTo>
                  <a:lnTo>
                    <a:pt x="1104" y="4373"/>
                  </a:lnTo>
                  <a:lnTo>
                    <a:pt x="1107" y="4370"/>
                  </a:lnTo>
                  <a:lnTo>
                    <a:pt x="1110" y="4368"/>
                  </a:lnTo>
                  <a:lnTo>
                    <a:pt x="1113" y="4365"/>
                  </a:lnTo>
                  <a:lnTo>
                    <a:pt x="1116" y="4362"/>
                  </a:lnTo>
                  <a:lnTo>
                    <a:pt x="1120" y="4359"/>
                  </a:lnTo>
                  <a:lnTo>
                    <a:pt x="1123" y="4357"/>
                  </a:lnTo>
                  <a:lnTo>
                    <a:pt x="1126" y="4354"/>
                  </a:lnTo>
                  <a:lnTo>
                    <a:pt x="1130" y="4352"/>
                  </a:lnTo>
                  <a:lnTo>
                    <a:pt x="1132" y="4349"/>
                  </a:lnTo>
                  <a:lnTo>
                    <a:pt x="1135" y="4345"/>
                  </a:lnTo>
                  <a:lnTo>
                    <a:pt x="1137" y="4342"/>
                  </a:lnTo>
                  <a:lnTo>
                    <a:pt x="1140" y="4340"/>
                  </a:lnTo>
                  <a:lnTo>
                    <a:pt x="1142" y="4337"/>
                  </a:lnTo>
                  <a:lnTo>
                    <a:pt x="1144" y="4335"/>
                  </a:lnTo>
                  <a:lnTo>
                    <a:pt x="1146" y="4332"/>
                  </a:lnTo>
                  <a:lnTo>
                    <a:pt x="1150" y="4331"/>
                  </a:lnTo>
                  <a:lnTo>
                    <a:pt x="1151" y="4328"/>
                  </a:lnTo>
                  <a:lnTo>
                    <a:pt x="1152" y="4327"/>
                  </a:lnTo>
                  <a:lnTo>
                    <a:pt x="1153" y="4325"/>
                  </a:lnTo>
                  <a:lnTo>
                    <a:pt x="1155" y="4325"/>
                  </a:lnTo>
                  <a:lnTo>
                    <a:pt x="1155" y="4323"/>
                  </a:lnTo>
                  <a:lnTo>
                    <a:pt x="1156" y="4323"/>
                  </a:lnTo>
                  <a:lnTo>
                    <a:pt x="1157" y="4323"/>
                  </a:lnTo>
                  <a:close/>
                  <a:moveTo>
                    <a:pt x="951" y="4401"/>
                  </a:moveTo>
                  <a:lnTo>
                    <a:pt x="952" y="4401"/>
                  </a:lnTo>
                  <a:lnTo>
                    <a:pt x="954" y="4402"/>
                  </a:lnTo>
                  <a:lnTo>
                    <a:pt x="955" y="4402"/>
                  </a:lnTo>
                  <a:lnTo>
                    <a:pt x="957" y="4403"/>
                  </a:lnTo>
                  <a:lnTo>
                    <a:pt x="958" y="4403"/>
                  </a:lnTo>
                  <a:lnTo>
                    <a:pt x="960" y="4404"/>
                  </a:lnTo>
                  <a:lnTo>
                    <a:pt x="962" y="4404"/>
                  </a:lnTo>
                  <a:lnTo>
                    <a:pt x="965" y="4405"/>
                  </a:lnTo>
                  <a:lnTo>
                    <a:pt x="967" y="4405"/>
                  </a:lnTo>
                  <a:lnTo>
                    <a:pt x="970" y="4406"/>
                  </a:lnTo>
                  <a:lnTo>
                    <a:pt x="973" y="4407"/>
                  </a:lnTo>
                  <a:lnTo>
                    <a:pt x="977" y="4409"/>
                  </a:lnTo>
                  <a:lnTo>
                    <a:pt x="980" y="4409"/>
                  </a:lnTo>
                  <a:lnTo>
                    <a:pt x="983" y="4409"/>
                  </a:lnTo>
                  <a:lnTo>
                    <a:pt x="986" y="4409"/>
                  </a:lnTo>
                  <a:lnTo>
                    <a:pt x="989" y="4410"/>
                  </a:lnTo>
                  <a:lnTo>
                    <a:pt x="993" y="4409"/>
                  </a:lnTo>
                  <a:lnTo>
                    <a:pt x="997" y="4409"/>
                  </a:lnTo>
                  <a:lnTo>
                    <a:pt x="1001" y="4409"/>
                  </a:lnTo>
                  <a:lnTo>
                    <a:pt x="1006" y="4409"/>
                  </a:lnTo>
                  <a:lnTo>
                    <a:pt x="1010" y="4407"/>
                  </a:lnTo>
                  <a:lnTo>
                    <a:pt x="1015" y="4406"/>
                  </a:lnTo>
                  <a:lnTo>
                    <a:pt x="1019" y="4405"/>
                  </a:lnTo>
                  <a:lnTo>
                    <a:pt x="1025" y="4404"/>
                  </a:lnTo>
                  <a:lnTo>
                    <a:pt x="1030" y="4402"/>
                  </a:lnTo>
                  <a:lnTo>
                    <a:pt x="1035" y="4401"/>
                  </a:lnTo>
                  <a:lnTo>
                    <a:pt x="1041" y="4399"/>
                  </a:lnTo>
                  <a:lnTo>
                    <a:pt x="1047" y="4398"/>
                  </a:lnTo>
                  <a:lnTo>
                    <a:pt x="1419" y="4971"/>
                  </a:lnTo>
                  <a:lnTo>
                    <a:pt x="1403" y="4979"/>
                  </a:lnTo>
                  <a:lnTo>
                    <a:pt x="1387" y="4988"/>
                  </a:lnTo>
                  <a:lnTo>
                    <a:pt x="1371" y="4996"/>
                  </a:lnTo>
                  <a:lnTo>
                    <a:pt x="1355" y="5004"/>
                  </a:lnTo>
                  <a:lnTo>
                    <a:pt x="1339" y="5012"/>
                  </a:lnTo>
                  <a:lnTo>
                    <a:pt x="1323" y="5019"/>
                  </a:lnTo>
                  <a:lnTo>
                    <a:pt x="1307" y="5025"/>
                  </a:lnTo>
                  <a:lnTo>
                    <a:pt x="1291" y="5033"/>
                  </a:lnTo>
                  <a:lnTo>
                    <a:pt x="1274" y="5038"/>
                  </a:lnTo>
                  <a:lnTo>
                    <a:pt x="1256" y="5045"/>
                  </a:lnTo>
                  <a:lnTo>
                    <a:pt x="1239" y="5050"/>
                  </a:lnTo>
                  <a:lnTo>
                    <a:pt x="1223" y="5057"/>
                  </a:lnTo>
                  <a:lnTo>
                    <a:pt x="1206" y="5061"/>
                  </a:lnTo>
                  <a:lnTo>
                    <a:pt x="1189" y="5065"/>
                  </a:lnTo>
                  <a:lnTo>
                    <a:pt x="1172" y="5069"/>
                  </a:lnTo>
                  <a:lnTo>
                    <a:pt x="1155" y="5074"/>
                  </a:lnTo>
                  <a:lnTo>
                    <a:pt x="1137" y="5076"/>
                  </a:lnTo>
                  <a:lnTo>
                    <a:pt x="1119" y="5079"/>
                  </a:lnTo>
                  <a:lnTo>
                    <a:pt x="1100" y="5081"/>
                  </a:lnTo>
                  <a:lnTo>
                    <a:pt x="1082" y="5084"/>
                  </a:lnTo>
                  <a:lnTo>
                    <a:pt x="1063" y="5085"/>
                  </a:lnTo>
                  <a:lnTo>
                    <a:pt x="1045" y="5088"/>
                  </a:lnTo>
                  <a:lnTo>
                    <a:pt x="1026" y="5089"/>
                  </a:lnTo>
                  <a:lnTo>
                    <a:pt x="1007" y="5090"/>
                  </a:lnTo>
                  <a:lnTo>
                    <a:pt x="987" y="5089"/>
                  </a:lnTo>
                  <a:lnTo>
                    <a:pt x="968" y="5089"/>
                  </a:lnTo>
                  <a:lnTo>
                    <a:pt x="948" y="5088"/>
                  </a:lnTo>
                  <a:lnTo>
                    <a:pt x="928" y="5088"/>
                  </a:lnTo>
                  <a:lnTo>
                    <a:pt x="908" y="5085"/>
                  </a:lnTo>
                  <a:lnTo>
                    <a:pt x="888" y="5084"/>
                  </a:lnTo>
                  <a:lnTo>
                    <a:pt x="868" y="5082"/>
                  </a:lnTo>
                  <a:lnTo>
                    <a:pt x="847" y="5081"/>
                  </a:lnTo>
                  <a:lnTo>
                    <a:pt x="951" y="4401"/>
                  </a:lnTo>
                  <a:close/>
                  <a:moveTo>
                    <a:pt x="869" y="4353"/>
                  </a:moveTo>
                  <a:lnTo>
                    <a:pt x="908" y="4385"/>
                  </a:lnTo>
                  <a:lnTo>
                    <a:pt x="807" y="5081"/>
                  </a:lnTo>
                  <a:lnTo>
                    <a:pt x="792" y="5075"/>
                  </a:lnTo>
                  <a:lnTo>
                    <a:pt x="778" y="5069"/>
                  </a:lnTo>
                  <a:lnTo>
                    <a:pt x="763" y="5064"/>
                  </a:lnTo>
                  <a:lnTo>
                    <a:pt x="749" y="5059"/>
                  </a:lnTo>
                  <a:lnTo>
                    <a:pt x="734" y="5052"/>
                  </a:lnTo>
                  <a:lnTo>
                    <a:pt x="720" y="5047"/>
                  </a:lnTo>
                  <a:lnTo>
                    <a:pt x="706" y="5042"/>
                  </a:lnTo>
                  <a:lnTo>
                    <a:pt x="692" y="5036"/>
                  </a:lnTo>
                  <a:lnTo>
                    <a:pt x="677" y="5029"/>
                  </a:lnTo>
                  <a:lnTo>
                    <a:pt x="662" y="5022"/>
                  </a:lnTo>
                  <a:lnTo>
                    <a:pt x="647" y="5015"/>
                  </a:lnTo>
                  <a:lnTo>
                    <a:pt x="634" y="5008"/>
                  </a:lnTo>
                  <a:lnTo>
                    <a:pt x="619" y="5001"/>
                  </a:lnTo>
                  <a:lnTo>
                    <a:pt x="605" y="4993"/>
                  </a:lnTo>
                  <a:lnTo>
                    <a:pt x="590" y="4986"/>
                  </a:lnTo>
                  <a:lnTo>
                    <a:pt x="576" y="4978"/>
                  </a:lnTo>
                  <a:lnTo>
                    <a:pt x="561" y="4969"/>
                  </a:lnTo>
                  <a:lnTo>
                    <a:pt x="547" y="4960"/>
                  </a:lnTo>
                  <a:lnTo>
                    <a:pt x="532" y="4951"/>
                  </a:lnTo>
                  <a:lnTo>
                    <a:pt x="518" y="4942"/>
                  </a:lnTo>
                  <a:lnTo>
                    <a:pt x="503" y="4932"/>
                  </a:lnTo>
                  <a:lnTo>
                    <a:pt x="489" y="4923"/>
                  </a:lnTo>
                  <a:lnTo>
                    <a:pt x="474" y="4912"/>
                  </a:lnTo>
                  <a:lnTo>
                    <a:pt x="462" y="4902"/>
                  </a:lnTo>
                  <a:lnTo>
                    <a:pt x="447" y="4891"/>
                  </a:lnTo>
                  <a:lnTo>
                    <a:pt x="433" y="4879"/>
                  </a:lnTo>
                  <a:lnTo>
                    <a:pt x="419" y="4867"/>
                  </a:lnTo>
                  <a:lnTo>
                    <a:pt x="406" y="4856"/>
                  </a:lnTo>
                  <a:lnTo>
                    <a:pt x="392" y="4843"/>
                  </a:lnTo>
                  <a:lnTo>
                    <a:pt x="378" y="4831"/>
                  </a:lnTo>
                  <a:lnTo>
                    <a:pt x="365" y="4818"/>
                  </a:lnTo>
                  <a:lnTo>
                    <a:pt x="353" y="4805"/>
                  </a:lnTo>
                  <a:lnTo>
                    <a:pt x="354" y="4803"/>
                  </a:lnTo>
                  <a:lnTo>
                    <a:pt x="358" y="4799"/>
                  </a:lnTo>
                  <a:lnTo>
                    <a:pt x="364" y="4792"/>
                  </a:lnTo>
                  <a:lnTo>
                    <a:pt x="375" y="4784"/>
                  </a:lnTo>
                  <a:lnTo>
                    <a:pt x="386" y="4774"/>
                  </a:lnTo>
                  <a:lnTo>
                    <a:pt x="400" y="4762"/>
                  </a:lnTo>
                  <a:lnTo>
                    <a:pt x="416" y="4748"/>
                  </a:lnTo>
                  <a:lnTo>
                    <a:pt x="434" y="4733"/>
                  </a:lnTo>
                  <a:lnTo>
                    <a:pt x="452" y="4716"/>
                  </a:lnTo>
                  <a:lnTo>
                    <a:pt x="472" y="4698"/>
                  </a:lnTo>
                  <a:lnTo>
                    <a:pt x="494" y="4678"/>
                  </a:lnTo>
                  <a:lnTo>
                    <a:pt x="516" y="4660"/>
                  </a:lnTo>
                  <a:lnTo>
                    <a:pt x="538" y="4640"/>
                  </a:lnTo>
                  <a:lnTo>
                    <a:pt x="562" y="4620"/>
                  </a:lnTo>
                  <a:lnTo>
                    <a:pt x="587" y="4599"/>
                  </a:lnTo>
                  <a:lnTo>
                    <a:pt x="611" y="4579"/>
                  </a:lnTo>
                  <a:lnTo>
                    <a:pt x="635" y="4556"/>
                  </a:lnTo>
                  <a:lnTo>
                    <a:pt x="658" y="4536"/>
                  </a:lnTo>
                  <a:lnTo>
                    <a:pt x="682" y="4515"/>
                  </a:lnTo>
                  <a:lnTo>
                    <a:pt x="705" y="4495"/>
                  </a:lnTo>
                  <a:lnTo>
                    <a:pt x="727" y="4475"/>
                  </a:lnTo>
                  <a:lnTo>
                    <a:pt x="748" y="4457"/>
                  </a:lnTo>
                  <a:lnTo>
                    <a:pt x="767" y="4439"/>
                  </a:lnTo>
                  <a:lnTo>
                    <a:pt x="787" y="4422"/>
                  </a:lnTo>
                  <a:lnTo>
                    <a:pt x="805" y="4406"/>
                  </a:lnTo>
                  <a:lnTo>
                    <a:pt x="821" y="4394"/>
                  </a:lnTo>
                  <a:lnTo>
                    <a:pt x="833" y="4381"/>
                  </a:lnTo>
                  <a:lnTo>
                    <a:pt x="846" y="4371"/>
                  </a:lnTo>
                  <a:lnTo>
                    <a:pt x="855" y="4362"/>
                  </a:lnTo>
                  <a:lnTo>
                    <a:pt x="862" y="4357"/>
                  </a:lnTo>
                  <a:lnTo>
                    <a:pt x="866" y="4353"/>
                  </a:lnTo>
                  <a:lnTo>
                    <a:pt x="869" y="4353"/>
                  </a:lnTo>
                  <a:close/>
                  <a:moveTo>
                    <a:pt x="318" y="4754"/>
                  </a:moveTo>
                  <a:lnTo>
                    <a:pt x="833" y="4310"/>
                  </a:lnTo>
                  <a:lnTo>
                    <a:pt x="812" y="4224"/>
                  </a:lnTo>
                  <a:lnTo>
                    <a:pt x="150" y="4291"/>
                  </a:lnTo>
                  <a:lnTo>
                    <a:pt x="150" y="4293"/>
                  </a:lnTo>
                  <a:lnTo>
                    <a:pt x="150" y="4296"/>
                  </a:lnTo>
                  <a:lnTo>
                    <a:pt x="150" y="4301"/>
                  </a:lnTo>
                  <a:lnTo>
                    <a:pt x="150" y="4308"/>
                  </a:lnTo>
                  <a:lnTo>
                    <a:pt x="151" y="4315"/>
                  </a:lnTo>
                  <a:lnTo>
                    <a:pt x="152" y="4325"/>
                  </a:lnTo>
                  <a:lnTo>
                    <a:pt x="154" y="4336"/>
                  </a:lnTo>
                  <a:lnTo>
                    <a:pt x="154" y="4345"/>
                  </a:lnTo>
                  <a:lnTo>
                    <a:pt x="156" y="4358"/>
                  </a:lnTo>
                  <a:lnTo>
                    <a:pt x="158" y="4371"/>
                  </a:lnTo>
                  <a:lnTo>
                    <a:pt x="161" y="4386"/>
                  </a:lnTo>
                  <a:lnTo>
                    <a:pt x="165" y="4400"/>
                  </a:lnTo>
                  <a:lnTo>
                    <a:pt x="168" y="4416"/>
                  </a:lnTo>
                  <a:lnTo>
                    <a:pt x="171" y="4432"/>
                  </a:lnTo>
                  <a:lnTo>
                    <a:pt x="176" y="4450"/>
                  </a:lnTo>
                  <a:lnTo>
                    <a:pt x="179" y="4466"/>
                  </a:lnTo>
                  <a:lnTo>
                    <a:pt x="185" y="4485"/>
                  </a:lnTo>
                  <a:lnTo>
                    <a:pt x="190" y="4503"/>
                  </a:lnTo>
                  <a:lnTo>
                    <a:pt x="197" y="4522"/>
                  </a:lnTo>
                  <a:lnTo>
                    <a:pt x="203" y="4541"/>
                  </a:lnTo>
                  <a:lnTo>
                    <a:pt x="209" y="4561"/>
                  </a:lnTo>
                  <a:lnTo>
                    <a:pt x="217" y="4580"/>
                  </a:lnTo>
                  <a:lnTo>
                    <a:pt x="226" y="4600"/>
                  </a:lnTo>
                  <a:lnTo>
                    <a:pt x="235" y="4620"/>
                  </a:lnTo>
                  <a:lnTo>
                    <a:pt x="245" y="4639"/>
                  </a:lnTo>
                  <a:lnTo>
                    <a:pt x="254" y="4658"/>
                  </a:lnTo>
                  <a:lnTo>
                    <a:pt x="266" y="4678"/>
                  </a:lnTo>
                  <a:lnTo>
                    <a:pt x="278" y="4697"/>
                  </a:lnTo>
                  <a:lnTo>
                    <a:pt x="291" y="4716"/>
                  </a:lnTo>
                  <a:lnTo>
                    <a:pt x="303" y="4735"/>
                  </a:lnTo>
                  <a:lnTo>
                    <a:pt x="318" y="4754"/>
                  </a:lnTo>
                  <a:close/>
                  <a:moveTo>
                    <a:pt x="826" y="4176"/>
                  </a:moveTo>
                  <a:lnTo>
                    <a:pt x="823" y="4176"/>
                  </a:lnTo>
                  <a:lnTo>
                    <a:pt x="817" y="4176"/>
                  </a:lnTo>
                  <a:lnTo>
                    <a:pt x="808" y="4177"/>
                  </a:lnTo>
                  <a:lnTo>
                    <a:pt x="796" y="4178"/>
                  </a:lnTo>
                  <a:lnTo>
                    <a:pt x="780" y="4179"/>
                  </a:lnTo>
                  <a:lnTo>
                    <a:pt x="762" y="4181"/>
                  </a:lnTo>
                  <a:lnTo>
                    <a:pt x="741" y="4184"/>
                  </a:lnTo>
                  <a:lnTo>
                    <a:pt x="719" y="4187"/>
                  </a:lnTo>
                  <a:lnTo>
                    <a:pt x="693" y="4189"/>
                  </a:lnTo>
                  <a:lnTo>
                    <a:pt x="668" y="4191"/>
                  </a:lnTo>
                  <a:lnTo>
                    <a:pt x="639" y="4193"/>
                  </a:lnTo>
                  <a:lnTo>
                    <a:pt x="611" y="4196"/>
                  </a:lnTo>
                  <a:lnTo>
                    <a:pt x="580" y="4200"/>
                  </a:lnTo>
                  <a:lnTo>
                    <a:pt x="549" y="4203"/>
                  </a:lnTo>
                  <a:lnTo>
                    <a:pt x="518" y="4206"/>
                  </a:lnTo>
                  <a:lnTo>
                    <a:pt x="487" y="4209"/>
                  </a:lnTo>
                  <a:lnTo>
                    <a:pt x="455" y="4211"/>
                  </a:lnTo>
                  <a:lnTo>
                    <a:pt x="423" y="4215"/>
                  </a:lnTo>
                  <a:lnTo>
                    <a:pt x="392" y="4218"/>
                  </a:lnTo>
                  <a:lnTo>
                    <a:pt x="362" y="4221"/>
                  </a:lnTo>
                  <a:lnTo>
                    <a:pt x="332" y="4223"/>
                  </a:lnTo>
                  <a:lnTo>
                    <a:pt x="304" y="4226"/>
                  </a:lnTo>
                  <a:lnTo>
                    <a:pt x="279" y="4229"/>
                  </a:lnTo>
                  <a:lnTo>
                    <a:pt x="254" y="4232"/>
                  </a:lnTo>
                  <a:lnTo>
                    <a:pt x="231" y="4233"/>
                  </a:lnTo>
                  <a:lnTo>
                    <a:pt x="210" y="4235"/>
                  </a:lnTo>
                  <a:lnTo>
                    <a:pt x="192" y="4237"/>
                  </a:lnTo>
                  <a:lnTo>
                    <a:pt x="177" y="4239"/>
                  </a:lnTo>
                  <a:lnTo>
                    <a:pt x="165" y="4240"/>
                  </a:lnTo>
                  <a:lnTo>
                    <a:pt x="156" y="4241"/>
                  </a:lnTo>
                  <a:lnTo>
                    <a:pt x="151" y="4241"/>
                  </a:lnTo>
                  <a:lnTo>
                    <a:pt x="150" y="4242"/>
                  </a:lnTo>
                  <a:lnTo>
                    <a:pt x="149" y="4241"/>
                  </a:lnTo>
                  <a:lnTo>
                    <a:pt x="149" y="4239"/>
                  </a:lnTo>
                  <a:lnTo>
                    <a:pt x="149" y="4236"/>
                  </a:lnTo>
                  <a:lnTo>
                    <a:pt x="149" y="4234"/>
                  </a:lnTo>
                  <a:lnTo>
                    <a:pt x="149" y="4230"/>
                  </a:lnTo>
                  <a:lnTo>
                    <a:pt x="149" y="4224"/>
                  </a:lnTo>
                  <a:lnTo>
                    <a:pt x="149" y="4218"/>
                  </a:lnTo>
                  <a:lnTo>
                    <a:pt x="149" y="4213"/>
                  </a:lnTo>
                  <a:lnTo>
                    <a:pt x="149" y="4204"/>
                  </a:lnTo>
                  <a:lnTo>
                    <a:pt x="149" y="4196"/>
                  </a:lnTo>
                  <a:lnTo>
                    <a:pt x="149" y="4188"/>
                  </a:lnTo>
                  <a:lnTo>
                    <a:pt x="150" y="4179"/>
                  </a:lnTo>
                  <a:lnTo>
                    <a:pt x="150" y="4169"/>
                  </a:lnTo>
                  <a:lnTo>
                    <a:pt x="151" y="4159"/>
                  </a:lnTo>
                  <a:lnTo>
                    <a:pt x="152" y="4148"/>
                  </a:lnTo>
                  <a:lnTo>
                    <a:pt x="154" y="4138"/>
                  </a:lnTo>
                  <a:lnTo>
                    <a:pt x="154" y="4125"/>
                  </a:lnTo>
                  <a:lnTo>
                    <a:pt x="155" y="4113"/>
                  </a:lnTo>
                  <a:lnTo>
                    <a:pt x="156" y="4100"/>
                  </a:lnTo>
                  <a:lnTo>
                    <a:pt x="159" y="4087"/>
                  </a:lnTo>
                  <a:lnTo>
                    <a:pt x="160" y="4073"/>
                  </a:lnTo>
                  <a:lnTo>
                    <a:pt x="163" y="4060"/>
                  </a:lnTo>
                  <a:lnTo>
                    <a:pt x="167" y="4046"/>
                  </a:lnTo>
                  <a:lnTo>
                    <a:pt x="170" y="4034"/>
                  </a:lnTo>
                  <a:lnTo>
                    <a:pt x="173" y="4019"/>
                  </a:lnTo>
                  <a:lnTo>
                    <a:pt x="176" y="4005"/>
                  </a:lnTo>
                  <a:lnTo>
                    <a:pt x="179" y="3991"/>
                  </a:lnTo>
                  <a:lnTo>
                    <a:pt x="185" y="3977"/>
                  </a:lnTo>
                  <a:lnTo>
                    <a:pt x="189" y="3962"/>
                  </a:lnTo>
                  <a:lnTo>
                    <a:pt x="194" y="3949"/>
                  </a:lnTo>
                  <a:lnTo>
                    <a:pt x="200" y="3934"/>
                  </a:lnTo>
                  <a:lnTo>
                    <a:pt x="206" y="3921"/>
                  </a:lnTo>
                  <a:lnTo>
                    <a:pt x="207" y="3921"/>
                  </a:lnTo>
                  <a:lnTo>
                    <a:pt x="213" y="3923"/>
                  </a:lnTo>
                  <a:lnTo>
                    <a:pt x="221" y="3925"/>
                  </a:lnTo>
                  <a:lnTo>
                    <a:pt x="233" y="3930"/>
                  </a:lnTo>
                  <a:lnTo>
                    <a:pt x="247" y="3933"/>
                  </a:lnTo>
                  <a:lnTo>
                    <a:pt x="264" y="3939"/>
                  </a:lnTo>
                  <a:lnTo>
                    <a:pt x="283" y="3946"/>
                  </a:lnTo>
                  <a:lnTo>
                    <a:pt x="306" y="3953"/>
                  </a:lnTo>
                  <a:lnTo>
                    <a:pt x="328" y="3960"/>
                  </a:lnTo>
                  <a:lnTo>
                    <a:pt x="354" y="3968"/>
                  </a:lnTo>
                  <a:lnTo>
                    <a:pt x="379" y="3977"/>
                  </a:lnTo>
                  <a:lnTo>
                    <a:pt x="408" y="3986"/>
                  </a:lnTo>
                  <a:lnTo>
                    <a:pt x="437" y="3996"/>
                  </a:lnTo>
                  <a:lnTo>
                    <a:pt x="467" y="4006"/>
                  </a:lnTo>
                  <a:lnTo>
                    <a:pt x="497" y="4015"/>
                  </a:lnTo>
                  <a:lnTo>
                    <a:pt x="528" y="4025"/>
                  </a:lnTo>
                  <a:lnTo>
                    <a:pt x="557" y="4034"/>
                  </a:lnTo>
                  <a:lnTo>
                    <a:pt x="587" y="4043"/>
                  </a:lnTo>
                  <a:lnTo>
                    <a:pt x="615" y="4053"/>
                  </a:lnTo>
                  <a:lnTo>
                    <a:pt x="645" y="4063"/>
                  </a:lnTo>
                  <a:lnTo>
                    <a:pt x="672" y="4071"/>
                  </a:lnTo>
                  <a:lnTo>
                    <a:pt x="699" y="4080"/>
                  </a:lnTo>
                  <a:lnTo>
                    <a:pt x="723" y="4087"/>
                  </a:lnTo>
                  <a:lnTo>
                    <a:pt x="748" y="4096"/>
                  </a:lnTo>
                  <a:lnTo>
                    <a:pt x="769" y="4102"/>
                  </a:lnTo>
                  <a:lnTo>
                    <a:pt x="788" y="4109"/>
                  </a:lnTo>
                  <a:lnTo>
                    <a:pt x="806" y="4113"/>
                  </a:lnTo>
                  <a:lnTo>
                    <a:pt x="821" y="4118"/>
                  </a:lnTo>
                  <a:lnTo>
                    <a:pt x="832" y="4121"/>
                  </a:lnTo>
                  <a:lnTo>
                    <a:pt x="841" y="4125"/>
                  </a:lnTo>
                  <a:lnTo>
                    <a:pt x="846" y="4127"/>
                  </a:lnTo>
                  <a:lnTo>
                    <a:pt x="849" y="4128"/>
                  </a:lnTo>
                  <a:lnTo>
                    <a:pt x="848" y="4128"/>
                  </a:lnTo>
                  <a:lnTo>
                    <a:pt x="847" y="4128"/>
                  </a:lnTo>
                  <a:lnTo>
                    <a:pt x="846" y="4128"/>
                  </a:lnTo>
                  <a:lnTo>
                    <a:pt x="845" y="4129"/>
                  </a:lnTo>
                  <a:lnTo>
                    <a:pt x="844" y="4130"/>
                  </a:lnTo>
                  <a:lnTo>
                    <a:pt x="844" y="4132"/>
                  </a:lnTo>
                  <a:lnTo>
                    <a:pt x="842" y="4132"/>
                  </a:lnTo>
                  <a:lnTo>
                    <a:pt x="842" y="4134"/>
                  </a:lnTo>
                  <a:lnTo>
                    <a:pt x="840" y="4135"/>
                  </a:lnTo>
                  <a:lnTo>
                    <a:pt x="840" y="4138"/>
                  </a:lnTo>
                  <a:lnTo>
                    <a:pt x="838" y="4139"/>
                  </a:lnTo>
                  <a:lnTo>
                    <a:pt x="838" y="4141"/>
                  </a:lnTo>
                  <a:lnTo>
                    <a:pt x="835" y="4142"/>
                  </a:lnTo>
                  <a:lnTo>
                    <a:pt x="835" y="4145"/>
                  </a:lnTo>
                  <a:lnTo>
                    <a:pt x="833" y="4146"/>
                  </a:lnTo>
                  <a:lnTo>
                    <a:pt x="832" y="4148"/>
                  </a:lnTo>
                  <a:lnTo>
                    <a:pt x="831" y="4150"/>
                  </a:lnTo>
                  <a:lnTo>
                    <a:pt x="830" y="4153"/>
                  </a:lnTo>
                  <a:lnTo>
                    <a:pt x="829" y="4154"/>
                  </a:lnTo>
                  <a:lnTo>
                    <a:pt x="828" y="4157"/>
                  </a:lnTo>
                  <a:lnTo>
                    <a:pt x="827" y="4158"/>
                  </a:lnTo>
                  <a:lnTo>
                    <a:pt x="827" y="4161"/>
                  </a:lnTo>
                  <a:lnTo>
                    <a:pt x="826" y="4162"/>
                  </a:lnTo>
                  <a:lnTo>
                    <a:pt x="826" y="4164"/>
                  </a:lnTo>
                  <a:lnTo>
                    <a:pt x="825" y="4166"/>
                  </a:lnTo>
                  <a:lnTo>
                    <a:pt x="825" y="4169"/>
                  </a:lnTo>
                  <a:lnTo>
                    <a:pt x="825" y="4170"/>
                  </a:lnTo>
                  <a:lnTo>
                    <a:pt x="825" y="4172"/>
                  </a:lnTo>
                  <a:lnTo>
                    <a:pt x="825" y="4174"/>
                  </a:lnTo>
                  <a:lnTo>
                    <a:pt x="826" y="4176"/>
                  </a:lnTo>
                  <a:close/>
                  <a:moveTo>
                    <a:pt x="230" y="3857"/>
                  </a:moveTo>
                  <a:lnTo>
                    <a:pt x="240" y="3829"/>
                  </a:lnTo>
                  <a:lnTo>
                    <a:pt x="253" y="3803"/>
                  </a:lnTo>
                  <a:lnTo>
                    <a:pt x="266" y="3778"/>
                  </a:lnTo>
                  <a:lnTo>
                    <a:pt x="282" y="3754"/>
                  </a:lnTo>
                  <a:lnTo>
                    <a:pt x="297" y="3729"/>
                  </a:lnTo>
                  <a:lnTo>
                    <a:pt x="314" y="3707"/>
                  </a:lnTo>
                  <a:lnTo>
                    <a:pt x="332" y="3684"/>
                  </a:lnTo>
                  <a:lnTo>
                    <a:pt x="352" y="3664"/>
                  </a:lnTo>
                  <a:lnTo>
                    <a:pt x="370" y="3642"/>
                  </a:lnTo>
                  <a:lnTo>
                    <a:pt x="390" y="3622"/>
                  </a:lnTo>
                  <a:lnTo>
                    <a:pt x="410" y="3602"/>
                  </a:lnTo>
                  <a:lnTo>
                    <a:pt x="432" y="3584"/>
                  </a:lnTo>
                  <a:lnTo>
                    <a:pt x="453" y="3566"/>
                  </a:lnTo>
                  <a:lnTo>
                    <a:pt x="475" y="3548"/>
                  </a:lnTo>
                  <a:lnTo>
                    <a:pt x="498" y="3532"/>
                  </a:lnTo>
                  <a:lnTo>
                    <a:pt x="521" y="3517"/>
                  </a:lnTo>
                  <a:lnTo>
                    <a:pt x="544" y="3501"/>
                  </a:lnTo>
                  <a:lnTo>
                    <a:pt x="566" y="3487"/>
                  </a:lnTo>
                  <a:lnTo>
                    <a:pt x="590" y="3473"/>
                  </a:lnTo>
                  <a:lnTo>
                    <a:pt x="614" y="3462"/>
                  </a:lnTo>
                  <a:lnTo>
                    <a:pt x="637" y="3449"/>
                  </a:lnTo>
                  <a:lnTo>
                    <a:pt x="660" y="3439"/>
                  </a:lnTo>
                  <a:lnTo>
                    <a:pt x="684" y="3428"/>
                  </a:lnTo>
                  <a:lnTo>
                    <a:pt x="707" y="3420"/>
                  </a:lnTo>
                  <a:lnTo>
                    <a:pt x="729" y="3410"/>
                  </a:lnTo>
                  <a:lnTo>
                    <a:pt x="751" y="3404"/>
                  </a:lnTo>
                  <a:lnTo>
                    <a:pt x="772" y="3396"/>
                  </a:lnTo>
                  <a:lnTo>
                    <a:pt x="795" y="3392"/>
                  </a:lnTo>
                  <a:lnTo>
                    <a:pt x="815" y="3387"/>
                  </a:lnTo>
                  <a:lnTo>
                    <a:pt x="837" y="3383"/>
                  </a:lnTo>
                  <a:lnTo>
                    <a:pt x="856" y="3380"/>
                  </a:lnTo>
                  <a:lnTo>
                    <a:pt x="876" y="3380"/>
                  </a:lnTo>
                  <a:lnTo>
                    <a:pt x="949" y="4053"/>
                  </a:lnTo>
                  <a:lnTo>
                    <a:pt x="942" y="4053"/>
                  </a:lnTo>
                  <a:lnTo>
                    <a:pt x="938" y="4055"/>
                  </a:lnTo>
                  <a:lnTo>
                    <a:pt x="933" y="4056"/>
                  </a:lnTo>
                  <a:lnTo>
                    <a:pt x="928" y="4058"/>
                  </a:lnTo>
                  <a:lnTo>
                    <a:pt x="924" y="4059"/>
                  </a:lnTo>
                  <a:lnTo>
                    <a:pt x="920" y="4061"/>
                  </a:lnTo>
                  <a:lnTo>
                    <a:pt x="916" y="4064"/>
                  </a:lnTo>
                  <a:lnTo>
                    <a:pt x="912" y="4067"/>
                  </a:lnTo>
                  <a:lnTo>
                    <a:pt x="908" y="4068"/>
                  </a:lnTo>
                  <a:lnTo>
                    <a:pt x="904" y="4070"/>
                  </a:lnTo>
                  <a:lnTo>
                    <a:pt x="901" y="4072"/>
                  </a:lnTo>
                  <a:lnTo>
                    <a:pt x="897" y="4075"/>
                  </a:lnTo>
                  <a:lnTo>
                    <a:pt x="894" y="4078"/>
                  </a:lnTo>
                  <a:lnTo>
                    <a:pt x="891" y="4080"/>
                  </a:lnTo>
                  <a:lnTo>
                    <a:pt x="888" y="4082"/>
                  </a:lnTo>
                  <a:lnTo>
                    <a:pt x="886" y="4085"/>
                  </a:lnTo>
                  <a:lnTo>
                    <a:pt x="882" y="4086"/>
                  </a:lnTo>
                  <a:lnTo>
                    <a:pt x="879" y="4089"/>
                  </a:lnTo>
                  <a:lnTo>
                    <a:pt x="877" y="4090"/>
                  </a:lnTo>
                  <a:lnTo>
                    <a:pt x="875" y="4094"/>
                  </a:lnTo>
                  <a:lnTo>
                    <a:pt x="872" y="4095"/>
                  </a:lnTo>
                  <a:lnTo>
                    <a:pt x="871" y="4097"/>
                  </a:lnTo>
                  <a:lnTo>
                    <a:pt x="869" y="4099"/>
                  </a:lnTo>
                  <a:lnTo>
                    <a:pt x="869" y="4101"/>
                  </a:lnTo>
                  <a:lnTo>
                    <a:pt x="866" y="4102"/>
                  </a:lnTo>
                  <a:lnTo>
                    <a:pt x="865" y="4103"/>
                  </a:lnTo>
                  <a:lnTo>
                    <a:pt x="864" y="4104"/>
                  </a:lnTo>
                  <a:lnTo>
                    <a:pt x="864" y="4106"/>
                  </a:lnTo>
                  <a:lnTo>
                    <a:pt x="863" y="4108"/>
                  </a:lnTo>
                  <a:lnTo>
                    <a:pt x="863" y="4109"/>
                  </a:lnTo>
                  <a:lnTo>
                    <a:pt x="230" y="3857"/>
                  </a:lnTo>
                  <a:close/>
                  <a:moveTo>
                    <a:pt x="1175" y="4184"/>
                  </a:moveTo>
                  <a:lnTo>
                    <a:pt x="1176" y="4183"/>
                  </a:lnTo>
                  <a:lnTo>
                    <a:pt x="1182" y="4180"/>
                  </a:lnTo>
                  <a:lnTo>
                    <a:pt x="1189" y="4176"/>
                  </a:lnTo>
                  <a:lnTo>
                    <a:pt x="1201" y="4172"/>
                  </a:lnTo>
                  <a:lnTo>
                    <a:pt x="1214" y="4165"/>
                  </a:lnTo>
                  <a:lnTo>
                    <a:pt x="1230" y="4160"/>
                  </a:lnTo>
                  <a:lnTo>
                    <a:pt x="1248" y="4153"/>
                  </a:lnTo>
                  <a:lnTo>
                    <a:pt x="1268" y="4145"/>
                  </a:lnTo>
                  <a:lnTo>
                    <a:pt x="1290" y="4135"/>
                  </a:lnTo>
                  <a:lnTo>
                    <a:pt x="1313" y="4126"/>
                  </a:lnTo>
                  <a:lnTo>
                    <a:pt x="1338" y="4116"/>
                  </a:lnTo>
                  <a:lnTo>
                    <a:pt x="1364" y="4106"/>
                  </a:lnTo>
                  <a:lnTo>
                    <a:pt x="1390" y="4095"/>
                  </a:lnTo>
                  <a:lnTo>
                    <a:pt x="1418" y="4084"/>
                  </a:lnTo>
                  <a:lnTo>
                    <a:pt x="1447" y="4073"/>
                  </a:lnTo>
                  <a:lnTo>
                    <a:pt x="1475" y="4063"/>
                  </a:lnTo>
                  <a:lnTo>
                    <a:pt x="1503" y="4051"/>
                  </a:lnTo>
                  <a:lnTo>
                    <a:pt x="1531" y="4040"/>
                  </a:lnTo>
                  <a:lnTo>
                    <a:pt x="1558" y="4028"/>
                  </a:lnTo>
                  <a:lnTo>
                    <a:pt x="1584" y="4018"/>
                  </a:lnTo>
                  <a:lnTo>
                    <a:pt x="1609" y="4007"/>
                  </a:lnTo>
                  <a:lnTo>
                    <a:pt x="1635" y="3997"/>
                  </a:lnTo>
                  <a:lnTo>
                    <a:pt x="1658" y="3988"/>
                  </a:lnTo>
                  <a:lnTo>
                    <a:pt x="1682" y="3980"/>
                  </a:lnTo>
                  <a:lnTo>
                    <a:pt x="1701" y="3970"/>
                  </a:lnTo>
                  <a:lnTo>
                    <a:pt x="1719" y="3964"/>
                  </a:lnTo>
                  <a:lnTo>
                    <a:pt x="1735" y="3958"/>
                  </a:lnTo>
                  <a:lnTo>
                    <a:pt x="1749" y="3953"/>
                  </a:lnTo>
                  <a:lnTo>
                    <a:pt x="1760" y="3949"/>
                  </a:lnTo>
                  <a:lnTo>
                    <a:pt x="1768" y="3946"/>
                  </a:lnTo>
                  <a:lnTo>
                    <a:pt x="1774" y="3945"/>
                  </a:lnTo>
                  <a:lnTo>
                    <a:pt x="1776" y="3946"/>
                  </a:lnTo>
                  <a:lnTo>
                    <a:pt x="1778" y="3957"/>
                  </a:lnTo>
                  <a:lnTo>
                    <a:pt x="1780" y="3969"/>
                  </a:lnTo>
                  <a:lnTo>
                    <a:pt x="1782" y="3982"/>
                  </a:lnTo>
                  <a:lnTo>
                    <a:pt x="1785" y="3995"/>
                  </a:lnTo>
                  <a:lnTo>
                    <a:pt x="1787" y="4008"/>
                  </a:lnTo>
                  <a:lnTo>
                    <a:pt x="1790" y="4021"/>
                  </a:lnTo>
                  <a:lnTo>
                    <a:pt x="1792" y="4035"/>
                  </a:lnTo>
                  <a:lnTo>
                    <a:pt x="1795" y="4050"/>
                  </a:lnTo>
                  <a:lnTo>
                    <a:pt x="1796" y="4063"/>
                  </a:lnTo>
                  <a:lnTo>
                    <a:pt x="1798" y="4078"/>
                  </a:lnTo>
                  <a:lnTo>
                    <a:pt x="1800" y="4091"/>
                  </a:lnTo>
                  <a:lnTo>
                    <a:pt x="1802" y="4106"/>
                  </a:lnTo>
                  <a:lnTo>
                    <a:pt x="1803" y="4120"/>
                  </a:lnTo>
                  <a:lnTo>
                    <a:pt x="1806" y="4135"/>
                  </a:lnTo>
                  <a:lnTo>
                    <a:pt x="1807" y="4149"/>
                  </a:lnTo>
                  <a:lnTo>
                    <a:pt x="1809" y="4164"/>
                  </a:lnTo>
                  <a:lnTo>
                    <a:pt x="1809" y="4177"/>
                  </a:lnTo>
                  <a:lnTo>
                    <a:pt x="1810" y="4191"/>
                  </a:lnTo>
                  <a:lnTo>
                    <a:pt x="1811" y="4204"/>
                  </a:lnTo>
                  <a:lnTo>
                    <a:pt x="1812" y="4218"/>
                  </a:lnTo>
                  <a:lnTo>
                    <a:pt x="1812" y="4230"/>
                  </a:lnTo>
                  <a:lnTo>
                    <a:pt x="1813" y="4242"/>
                  </a:lnTo>
                  <a:lnTo>
                    <a:pt x="1813" y="4254"/>
                  </a:lnTo>
                  <a:lnTo>
                    <a:pt x="1814" y="4267"/>
                  </a:lnTo>
                  <a:lnTo>
                    <a:pt x="1813" y="4278"/>
                  </a:lnTo>
                  <a:lnTo>
                    <a:pt x="1813" y="4289"/>
                  </a:lnTo>
                  <a:lnTo>
                    <a:pt x="1813" y="4298"/>
                  </a:lnTo>
                  <a:lnTo>
                    <a:pt x="1813" y="4309"/>
                  </a:lnTo>
                  <a:lnTo>
                    <a:pt x="1812" y="4317"/>
                  </a:lnTo>
                  <a:lnTo>
                    <a:pt x="1812" y="4326"/>
                  </a:lnTo>
                  <a:lnTo>
                    <a:pt x="1811" y="4334"/>
                  </a:lnTo>
                  <a:lnTo>
                    <a:pt x="1811" y="4342"/>
                  </a:lnTo>
                  <a:lnTo>
                    <a:pt x="1170" y="4269"/>
                  </a:lnTo>
                  <a:lnTo>
                    <a:pt x="1170" y="4268"/>
                  </a:lnTo>
                  <a:lnTo>
                    <a:pt x="1170" y="4267"/>
                  </a:lnTo>
                  <a:lnTo>
                    <a:pt x="1170" y="4265"/>
                  </a:lnTo>
                  <a:lnTo>
                    <a:pt x="1170" y="4264"/>
                  </a:lnTo>
                  <a:lnTo>
                    <a:pt x="1170" y="4263"/>
                  </a:lnTo>
                  <a:lnTo>
                    <a:pt x="1171" y="4262"/>
                  </a:lnTo>
                  <a:lnTo>
                    <a:pt x="1171" y="4260"/>
                  </a:lnTo>
                  <a:lnTo>
                    <a:pt x="1172" y="4257"/>
                  </a:lnTo>
                  <a:lnTo>
                    <a:pt x="1172" y="4255"/>
                  </a:lnTo>
                  <a:lnTo>
                    <a:pt x="1173" y="4253"/>
                  </a:lnTo>
                  <a:lnTo>
                    <a:pt x="1173" y="4250"/>
                  </a:lnTo>
                  <a:lnTo>
                    <a:pt x="1174" y="4248"/>
                  </a:lnTo>
                  <a:lnTo>
                    <a:pt x="1175" y="4246"/>
                  </a:lnTo>
                  <a:lnTo>
                    <a:pt x="1176" y="4244"/>
                  </a:lnTo>
                  <a:lnTo>
                    <a:pt x="1176" y="4239"/>
                  </a:lnTo>
                  <a:lnTo>
                    <a:pt x="1176" y="4236"/>
                  </a:lnTo>
                  <a:lnTo>
                    <a:pt x="1176" y="4233"/>
                  </a:lnTo>
                  <a:lnTo>
                    <a:pt x="1177" y="4230"/>
                  </a:lnTo>
                  <a:lnTo>
                    <a:pt x="1177" y="4225"/>
                  </a:lnTo>
                  <a:lnTo>
                    <a:pt x="1177" y="4222"/>
                  </a:lnTo>
                  <a:lnTo>
                    <a:pt x="1177" y="4219"/>
                  </a:lnTo>
                  <a:lnTo>
                    <a:pt x="1178" y="4216"/>
                  </a:lnTo>
                  <a:lnTo>
                    <a:pt x="1177" y="4211"/>
                  </a:lnTo>
                  <a:lnTo>
                    <a:pt x="1177" y="4207"/>
                  </a:lnTo>
                  <a:lnTo>
                    <a:pt x="1177" y="4203"/>
                  </a:lnTo>
                  <a:lnTo>
                    <a:pt x="1177" y="4200"/>
                  </a:lnTo>
                  <a:lnTo>
                    <a:pt x="1176" y="4195"/>
                  </a:lnTo>
                  <a:lnTo>
                    <a:pt x="1176" y="4191"/>
                  </a:lnTo>
                  <a:lnTo>
                    <a:pt x="1175" y="4187"/>
                  </a:lnTo>
                  <a:lnTo>
                    <a:pt x="1175" y="4184"/>
                  </a:lnTo>
                  <a:close/>
                  <a:moveTo>
                    <a:pt x="1130" y="4101"/>
                  </a:moveTo>
                  <a:lnTo>
                    <a:pt x="1130" y="4099"/>
                  </a:lnTo>
                  <a:lnTo>
                    <a:pt x="1134" y="4095"/>
                  </a:lnTo>
                  <a:lnTo>
                    <a:pt x="1138" y="4087"/>
                  </a:lnTo>
                  <a:lnTo>
                    <a:pt x="1145" y="4078"/>
                  </a:lnTo>
                  <a:lnTo>
                    <a:pt x="1153" y="4065"/>
                  </a:lnTo>
                  <a:lnTo>
                    <a:pt x="1163" y="4051"/>
                  </a:lnTo>
                  <a:lnTo>
                    <a:pt x="1174" y="4035"/>
                  </a:lnTo>
                  <a:lnTo>
                    <a:pt x="1188" y="4018"/>
                  </a:lnTo>
                  <a:lnTo>
                    <a:pt x="1201" y="3997"/>
                  </a:lnTo>
                  <a:lnTo>
                    <a:pt x="1216" y="3976"/>
                  </a:lnTo>
                  <a:lnTo>
                    <a:pt x="1232" y="3953"/>
                  </a:lnTo>
                  <a:lnTo>
                    <a:pt x="1249" y="3932"/>
                  </a:lnTo>
                  <a:lnTo>
                    <a:pt x="1265" y="3907"/>
                  </a:lnTo>
                  <a:lnTo>
                    <a:pt x="1283" y="3884"/>
                  </a:lnTo>
                  <a:lnTo>
                    <a:pt x="1300" y="3859"/>
                  </a:lnTo>
                  <a:lnTo>
                    <a:pt x="1319" y="3834"/>
                  </a:lnTo>
                  <a:lnTo>
                    <a:pt x="1337" y="3809"/>
                  </a:lnTo>
                  <a:lnTo>
                    <a:pt x="1355" y="3784"/>
                  </a:lnTo>
                  <a:lnTo>
                    <a:pt x="1372" y="3759"/>
                  </a:lnTo>
                  <a:lnTo>
                    <a:pt x="1390" y="3737"/>
                  </a:lnTo>
                  <a:lnTo>
                    <a:pt x="1407" y="3713"/>
                  </a:lnTo>
                  <a:lnTo>
                    <a:pt x="1424" y="3692"/>
                  </a:lnTo>
                  <a:lnTo>
                    <a:pt x="1439" y="3671"/>
                  </a:lnTo>
                  <a:lnTo>
                    <a:pt x="1455" y="3652"/>
                  </a:lnTo>
                  <a:lnTo>
                    <a:pt x="1468" y="3634"/>
                  </a:lnTo>
                  <a:lnTo>
                    <a:pt x="1481" y="3618"/>
                  </a:lnTo>
                  <a:lnTo>
                    <a:pt x="1493" y="3604"/>
                  </a:lnTo>
                  <a:lnTo>
                    <a:pt x="1503" y="3593"/>
                  </a:lnTo>
                  <a:lnTo>
                    <a:pt x="1512" y="3584"/>
                  </a:lnTo>
                  <a:lnTo>
                    <a:pt x="1518" y="3577"/>
                  </a:lnTo>
                  <a:lnTo>
                    <a:pt x="1524" y="3573"/>
                  </a:lnTo>
                  <a:lnTo>
                    <a:pt x="1528" y="3573"/>
                  </a:lnTo>
                  <a:lnTo>
                    <a:pt x="1534" y="3578"/>
                  </a:lnTo>
                  <a:lnTo>
                    <a:pt x="1541" y="3586"/>
                  </a:lnTo>
                  <a:lnTo>
                    <a:pt x="1548" y="3592"/>
                  </a:lnTo>
                  <a:lnTo>
                    <a:pt x="1556" y="3602"/>
                  </a:lnTo>
                  <a:lnTo>
                    <a:pt x="1563" y="3611"/>
                  </a:lnTo>
                  <a:lnTo>
                    <a:pt x="1572" y="3620"/>
                  </a:lnTo>
                  <a:lnTo>
                    <a:pt x="1580" y="3630"/>
                  </a:lnTo>
                  <a:lnTo>
                    <a:pt x="1590" y="3642"/>
                  </a:lnTo>
                  <a:lnTo>
                    <a:pt x="1598" y="3651"/>
                  </a:lnTo>
                  <a:lnTo>
                    <a:pt x="1607" y="3663"/>
                  </a:lnTo>
                  <a:lnTo>
                    <a:pt x="1615" y="3674"/>
                  </a:lnTo>
                  <a:lnTo>
                    <a:pt x="1625" y="3686"/>
                  </a:lnTo>
                  <a:lnTo>
                    <a:pt x="1634" y="3697"/>
                  </a:lnTo>
                  <a:lnTo>
                    <a:pt x="1643" y="3709"/>
                  </a:lnTo>
                  <a:lnTo>
                    <a:pt x="1652" y="3721"/>
                  </a:lnTo>
                  <a:lnTo>
                    <a:pt x="1661" y="3734"/>
                  </a:lnTo>
                  <a:lnTo>
                    <a:pt x="1669" y="3744"/>
                  </a:lnTo>
                  <a:lnTo>
                    <a:pt x="1677" y="3756"/>
                  </a:lnTo>
                  <a:lnTo>
                    <a:pt x="1685" y="3768"/>
                  </a:lnTo>
                  <a:lnTo>
                    <a:pt x="1693" y="3780"/>
                  </a:lnTo>
                  <a:lnTo>
                    <a:pt x="1700" y="3790"/>
                  </a:lnTo>
                  <a:lnTo>
                    <a:pt x="1707" y="3801"/>
                  </a:lnTo>
                  <a:lnTo>
                    <a:pt x="1714" y="3812"/>
                  </a:lnTo>
                  <a:lnTo>
                    <a:pt x="1721" y="3823"/>
                  </a:lnTo>
                  <a:lnTo>
                    <a:pt x="1727" y="3831"/>
                  </a:lnTo>
                  <a:lnTo>
                    <a:pt x="1732" y="3841"/>
                  </a:lnTo>
                  <a:lnTo>
                    <a:pt x="1736" y="3849"/>
                  </a:lnTo>
                  <a:lnTo>
                    <a:pt x="1741" y="3858"/>
                  </a:lnTo>
                  <a:lnTo>
                    <a:pt x="1745" y="3864"/>
                  </a:lnTo>
                  <a:lnTo>
                    <a:pt x="1748" y="3872"/>
                  </a:lnTo>
                  <a:lnTo>
                    <a:pt x="1750" y="3877"/>
                  </a:lnTo>
                  <a:lnTo>
                    <a:pt x="1752" y="3884"/>
                  </a:lnTo>
                  <a:lnTo>
                    <a:pt x="1743" y="3887"/>
                  </a:lnTo>
                  <a:lnTo>
                    <a:pt x="1732" y="3891"/>
                  </a:lnTo>
                  <a:lnTo>
                    <a:pt x="1719" y="3897"/>
                  </a:lnTo>
                  <a:lnTo>
                    <a:pt x="1704" y="3904"/>
                  </a:lnTo>
                  <a:lnTo>
                    <a:pt x="1687" y="3910"/>
                  </a:lnTo>
                  <a:lnTo>
                    <a:pt x="1669" y="3919"/>
                  </a:lnTo>
                  <a:lnTo>
                    <a:pt x="1649" y="3929"/>
                  </a:lnTo>
                  <a:lnTo>
                    <a:pt x="1627" y="3938"/>
                  </a:lnTo>
                  <a:lnTo>
                    <a:pt x="1604" y="3948"/>
                  </a:lnTo>
                  <a:lnTo>
                    <a:pt x="1580" y="3958"/>
                  </a:lnTo>
                  <a:lnTo>
                    <a:pt x="1556" y="3968"/>
                  </a:lnTo>
                  <a:lnTo>
                    <a:pt x="1531" y="3980"/>
                  </a:lnTo>
                  <a:lnTo>
                    <a:pt x="1504" y="3990"/>
                  </a:lnTo>
                  <a:lnTo>
                    <a:pt x="1479" y="4001"/>
                  </a:lnTo>
                  <a:lnTo>
                    <a:pt x="1453" y="4013"/>
                  </a:lnTo>
                  <a:lnTo>
                    <a:pt x="1427" y="4025"/>
                  </a:lnTo>
                  <a:lnTo>
                    <a:pt x="1401" y="4036"/>
                  </a:lnTo>
                  <a:lnTo>
                    <a:pt x="1375" y="4046"/>
                  </a:lnTo>
                  <a:lnTo>
                    <a:pt x="1349" y="4057"/>
                  </a:lnTo>
                  <a:lnTo>
                    <a:pt x="1326" y="4068"/>
                  </a:lnTo>
                  <a:lnTo>
                    <a:pt x="1302" y="4078"/>
                  </a:lnTo>
                  <a:lnTo>
                    <a:pt x="1280" y="4087"/>
                  </a:lnTo>
                  <a:lnTo>
                    <a:pt x="1259" y="4096"/>
                  </a:lnTo>
                  <a:lnTo>
                    <a:pt x="1240" y="4105"/>
                  </a:lnTo>
                  <a:lnTo>
                    <a:pt x="1222" y="4112"/>
                  </a:lnTo>
                  <a:lnTo>
                    <a:pt x="1206" y="4119"/>
                  </a:lnTo>
                  <a:lnTo>
                    <a:pt x="1192" y="4125"/>
                  </a:lnTo>
                  <a:lnTo>
                    <a:pt x="1181" y="4131"/>
                  </a:lnTo>
                  <a:lnTo>
                    <a:pt x="1171" y="4134"/>
                  </a:lnTo>
                  <a:lnTo>
                    <a:pt x="1165" y="4138"/>
                  </a:lnTo>
                  <a:lnTo>
                    <a:pt x="1160" y="4140"/>
                  </a:lnTo>
                  <a:lnTo>
                    <a:pt x="1159" y="4141"/>
                  </a:lnTo>
                  <a:lnTo>
                    <a:pt x="1130" y="410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cxnSp>
        <p:nvCxnSpPr>
          <p:cNvPr id="39" name="直線コネクタ 38"/>
          <p:cNvCxnSpPr/>
          <p:nvPr/>
        </p:nvCxnSpPr>
        <p:spPr>
          <a:xfrm>
            <a:off x="355554" y="779218"/>
            <a:ext cx="7687344" cy="33582"/>
          </a:xfrm>
          <a:prstGeom prst="line">
            <a:avLst/>
          </a:prstGeom>
          <a:ln w="38100"/>
          <a:effectLst>
            <a:outerShdw blurRad="50800" dist="38100" dir="5400000" algn="t"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cxnSp>
      <p:sp>
        <p:nvSpPr>
          <p:cNvPr id="40" name="テキスト ボックス 39"/>
          <p:cNvSpPr txBox="1"/>
          <p:nvPr/>
        </p:nvSpPr>
        <p:spPr>
          <a:xfrm>
            <a:off x="3347863" y="4606721"/>
            <a:ext cx="858491" cy="461665"/>
          </a:xfrm>
          <a:prstGeom prst="rect">
            <a:avLst/>
          </a:prstGeom>
          <a:noFill/>
        </p:spPr>
        <p:txBody>
          <a:bodyPr wrap="square" rtlCol="0">
            <a:spAutoFit/>
          </a:bodyPr>
          <a:lstStyle/>
          <a:p>
            <a:r>
              <a:rPr kumimoji="1" lang="ja-JP" altLang="en-US" sz="2400" b="1" dirty="0">
                <a:solidFill>
                  <a:srgbClr val="00B05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ラ・</a:t>
            </a:r>
          </a:p>
        </p:txBody>
      </p:sp>
      <p:sp>
        <p:nvSpPr>
          <p:cNvPr id="41" name="テキスト ボックス 40"/>
          <p:cNvSpPr txBox="1"/>
          <p:nvPr/>
        </p:nvSpPr>
        <p:spPr>
          <a:xfrm>
            <a:off x="3984818" y="4595324"/>
            <a:ext cx="1008626" cy="461665"/>
          </a:xfrm>
          <a:prstGeom prst="rect">
            <a:avLst/>
          </a:prstGeom>
          <a:noFill/>
        </p:spPr>
        <p:txBody>
          <a:bodyPr wrap="square" rtlCol="0">
            <a:spAutoFit/>
          </a:bodyPr>
          <a:lstStyle/>
          <a:p>
            <a:r>
              <a:rPr kumimoji="1" lang="ja-JP" altLang="en-US" sz="2400" b="1" dirty="0">
                <a:solidFill>
                  <a:srgbClr val="00B05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ブ・</a:t>
            </a:r>
          </a:p>
        </p:txBody>
      </p:sp>
      <p:sp>
        <p:nvSpPr>
          <p:cNvPr id="42" name="テキスト ボックス 41"/>
          <p:cNvSpPr txBox="1"/>
          <p:nvPr/>
        </p:nvSpPr>
        <p:spPr>
          <a:xfrm>
            <a:off x="5438027" y="4608771"/>
            <a:ext cx="853491" cy="461665"/>
          </a:xfrm>
          <a:prstGeom prst="rect">
            <a:avLst/>
          </a:prstGeom>
          <a:noFill/>
        </p:spPr>
        <p:txBody>
          <a:bodyPr wrap="square" rtlCol="0">
            <a:spAutoFit/>
          </a:bodyPr>
          <a:lstStyle/>
          <a:p>
            <a:r>
              <a:rPr kumimoji="1" lang="ja-JP" altLang="en-US" sz="2400" b="1" dirty="0" err="1">
                <a:solidFill>
                  <a:srgbClr val="00B05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ベ</a:t>
            </a:r>
            <a:r>
              <a:rPr kumimoji="1" lang="ja-JP" altLang="en-US" sz="2400" b="1" dirty="0">
                <a:solidFill>
                  <a:srgbClr val="00B05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a:t>
            </a:r>
          </a:p>
        </p:txBody>
      </p:sp>
      <p:sp>
        <p:nvSpPr>
          <p:cNvPr id="43" name="テキスト ボックス 42"/>
          <p:cNvSpPr txBox="1"/>
          <p:nvPr/>
        </p:nvSpPr>
        <p:spPr>
          <a:xfrm>
            <a:off x="4689122" y="4606721"/>
            <a:ext cx="921999" cy="461665"/>
          </a:xfrm>
          <a:prstGeom prst="rect">
            <a:avLst/>
          </a:prstGeom>
          <a:noFill/>
        </p:spPr>
        <p:txBody>
          <a:bodyPr wrap="square" rtlCol="0">
            <a:spAutoFit/>
          </a:bodyPr>
          <a:lstStyle/>
          <a:p>
            <a:r>
              <a:rPr kumimoji="1" lang="ja-JP" altLang="en-US" sz="2400" b="1" dirty="0">
                <a:solidFill>
                  <a:srgbClr val="00B05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タ・</a:t>
            </a:r>
          </a:p>
        </p:txBody>
      </p:sp>
      <p:sp>
        <p:nvSpPr>
          <p:cNvPr id="44" name="テキスト ボックス 43"/>
          <p:cNvSpPr txBox="1"/>
          <p:nvPr/>
        </p:nvSpPr>
        <p:spPr>
          <a:xfrm>
            <a:off x="6191194" y="4595324"/>
            <a:ext cx="563567" cy="461665"/>
          </a:xfrm>
          <a:prstGeom prst="rect">
            <a:avLst/>
          </a:prstGeom>
          <a:noFill/>
        </p:spPr>
        <p:txBody>
          <a:bodyPr wrap="square" rtlCol="0">
            <a:spAutoFit/>
          </a:bodyPr>
          <a:lstStyle/>
          <a:p>
            <a:r>
              <a:rPr kumimoji="1" lang="ja-JP" altLang="en-US" sz="2400" b="1" dirty="0">
                <a:solidFill>
                  <a:srgbClr val="00B05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サ</a:t>
            </a:r>
          </a:p>
        </p:txBody>
      </p:sp>
    </p:spTree>
    <p:extLst>
      <p:ext uri="{BB962C8B-B14F-4D97-AF65-F5344CB8AC3E}">
        <p14:creationId xmlns:p14="http://schemas.microsoft.com/office/powerpoint/2010/main" val="43888364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out)">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2000"/>
                                        <p:tgtEl>
                                          <p:spTgt spid="10">
                                            <p:txEl>
                                              <p:pRg st="0" end="0"/>
                                            </p:txEl>
                                          </p:spTgt>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40">
                                            <p:txEl>
                                              <p:pRg st="0" end="0"/>
                                            </p:txEl>
                                          </p:spTgt>
                                        </p:tgtEl>
                                        <p:attrNameLst>
                                          <p:attrName>style.visibility</p:attrName>
                                        </p:attrNameLst>
                                      </p:cBhvr>
                                      <p:to>
                                        <p:strVal val="visible"/>
                                      </p:to>
                                    </p:set>
                                    <p:animEffect transition="in" filter="wipe(left)">
                                      <p:cBhvr>
                                        <p:cTn id="36" dur="1000"/>
                                        <p:tgtEl>
                                          <p:spTgt spid="40">
                                            <p:txEl>
                                              <p:pRg st="0" end="0"/>
                                            </p:txEl>
                                          </p:spTgt>
                                        </p:tgtEl>
                                      </p:cBhvr>
                                    </p:animEffect>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1000"/>
                                        <p:tgtEl>
                                          <p:spTgt spid="72"/>
                                        </p:tgtEl>
                                      </p:cBhvr>
                                    </p:animEffect>
                                    <p:anim calcmode="lin" valueType="num">
                                      <p:cBhvr>
                                        <p:cTn id="41" dur="1000" fill="hold"/>
                                        <p:tgtEl>
                                          <p:spTgt spid="72"/>
                                        </p:tgtEl>
                                        <p:attrNameLst>
                                          <p:attrName>ppt_x</p:attrName>
                                        </p:attrNameLst>
                                      </p:cBhvr>
                                      <p:tavLst>
                                        <p:tav tm="0">
                                          <p:val>
                                            <p:strVal val="#ppt_x"/>
                                          </p:val>
                                        </p:tav>
                                        <p:tav tm="100000">
                                          <p:val>
                                            <p:strVal val="#ppt_x"/>
                                          </p:val>
                                        </p:tav>
                                      </p:tavLst>
                                    </p:anim>
                                    <p:anim calcmode="lin" valueType="num">
                                      <p:cBhvr>
                                        <p:cTn id="42" dur="1000" fill="hold"/>
                                        <p:tgtEl>
                                          <p:spTgt spid="7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fade">
                                      <p:cBhvr>
                                        <p:cTn id="45" dur="1000"/>
                                        <p:tgtEl>
                                          <p:spTgt spid="77"/>
                                        </p:tgtEl>
                                      </p:cBhvr>
                                    </p:animEffect>
                                    <p:anim calcmode="lin" valueType="num">
                                      <p:cBhvr>
                                        <p:cTn id="46" dur="1000" fill="hold"/>
                                        <p:tgtEl>
                                          <p:spTgt spid="77"/>
                                        </p:tgtEl>
                                        <p:attrNameLst>
                                          <p:attrName>ppt_x</p:attrName>
                                        </p:attrNameLst>
                                      </p:cBhvr>
                                      <p:tavLst>
                                        <p:tav tm="0">
                                          <p:val>
                                            <p:strVal val="#ppt_x"/>
                                          </p:val>
                                        </p:tav>
                                        <p:tav tm="100000">
                                          <p:val>
                                            <p:strVal val="#ppt_x"/>
                                          </p:val>
                                        </p:tav>
                                      </p:tavLst>
                                    </p:anim>
                                    <p:anim calcmode="lin" valueType="num">
                                      <p:cBhvr>
                                        <p:cTn id="47" dur="1000" fill="hold"/>
                                        <p:tgtEl>
                                          <p:spTgt spid="7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82"/>
                                        </p:tgtEl>
                                        <p:attrNameLst>
                                          <p:attrName>style.visibility</p:attrName>
                                        </p:attrNameLst>
                                      </p:cBhvr>
                                      <p:to>
                                        <p:strVal val="visible"/>
                                      </p:to>
                                    </p:set>
                                    <p:animEffect transition="in" filter="fade">
                                      <p:cBhvr>
                                        <p:cTn id="50" dur="1000"/>
                                        <p:tgtEl>
                                          <p:spTgt spid="82"/>
                                        </p:tgtEl>
                                      </p:cBhvr>
                                    </p:animEffect>
                                    <p:anim calcmode="lin" valueType="num">
                                      <p:cBhvr>
                                        <p:cTn id="51" dur="1000" fill="hold"/>
                                        <p:tgtEl>
                                          <p:spTgt spid="82"/>
                                        </p:tgtEl>
                                        <p:attrNameLst>
                                          <p:attrName>ppt_x</p:attrName>
                                        </p:attrNameLst>
                                      </p:cBhvr>
                                      <p:tavLst>
                                        <p:tav tm="0">
                                          <p:val>
                                            <p:strVal val="#ppt_x"/>
                                          </p:val>
                                        </p:tav>
                                        <p:tav tm="100000">
                                          <p:val>
                                            <p:strVal val="#ppt_x"/>
                                          </p:val>
                                        </p:tav>
                                      </p:tavLst>
                                    </p:anim>
                                    <p:anim calcmode="lin" valueType="num">
                                      <p:cBhvr>
                                        <p:cTn id="52" dur="1000" fill="hold"/>
                                        <p:tgtEl>
                                          <p:spTgt spid="82"/>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grpId="0" nodeType="afterEffect">
                                  <p:stCondLst>
                                    <p:cond delay="0"/>
                                  </p:stCondLst>
                                  <p:childTnLst>
                                    <p:set>
                                      <p:cBhvr>
                                        <p:cTn id="55" dur="1" fill="hold">
                                          <p:stCondLst>
                                            <p:cond delay="0"/>
                                          </p:stCondLst>
                                        </p:cTn>
                                        <p:tgtEl>
                                          <p:spTgt spid="41">
                                            <p:txEl>
                                              <p:pRg st="0" end="0"/>
                                            </p:txEl>
                                          </p:spTgt>
                                        </p:tgtEl>
                                        <p:attrNameLst>
                                          <p:attrName>style.visibility</p:attrName>
                                        </p:attrNameLst>
                                      </p:cBhvr>
                                      <p:to>
                                        <p:strVal val="visible"/>
                                      </p:to>
                                    </p:set>
                                    <p:animEffect transition="in" filter="wipe(left)">
                                      <p:cBhvr>
                                        <p:cTn id="56" dur="1000"/>
                                        <p:tgtEl>
                                          <p:spTgt spid="41">
                                            <p:txEl>
                                              <p:pRg st="0" end="0"/>
                                            </p:txEl>
                                          </p:spTgt>
                                        </p:tgtEl>
                                      </p:cBhvr>
                                    </p:animEffect>
                                  </p:childTnLst>
                                </p:cTn>
                              </p:par>
                            </p:childTnLst>
                          </p:cTn>
                        </p:par>
                        <p:par>
                          <p:cTn id="57" fill="hold">
                            <p:stCondLst>
                              <p:cond delay="5500"/>
                            </p:stCondLst>
                            <p:childTnLst>
                              <p:par>
                                <p:cTn id="58" presetID="42" presetClass="entr" presetSubtype="0"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Effect transition="in" filter="fade">
                                      <p:cBhvr>
                                        <p:cTn id="60" dur="1000"/>
                                        <p:tgtEl>
                                          <p:spTgt spid="73"/>
                                        </p:tgtEl>
                                      </p:cBhvr>
                                    </p:animEffect>
                                    <p:anim calcmode="lin" valueType="num">
                                      <p:cBhvr>
                                        <p:cTn id="61" dur="1000" fill="hold"/>
                                        <p:tgtEl>
                                          <p:spTgt spid="73"/>
                                        </p:tgtEl>
                                        <p:attrNameLst>
                                          <p:attrName>ppt_x</p:attrName>
                                        </p:attrNameLst>
                                      </p:cBhvr>
                                      <p:tavLst>
                                        <p:tav tm="0">
                                          <p:val>
                                            <p:strVal val="#ppt_x"/>
                                          </p:val>
                                        </p:tav>
                                        <p:tav tm="100000">
                                          <p:val>
                                            <p:strVal val="#ppt_x"/>
                                          </p:val>
                                        </p:tav>
                                      </p:tavLst>
                                    </p:anim>
                                    <p:anim calcmode="lin" valueType="num">
                                      <p:cBhvr>
                                        <p:cTn id="62" dur="1000" fill="hold"/>
                                        <p:tgtEl>
                                          <p:spTgt spid="73"/>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Effect transition="in" filter="fade">
                                      <p:cBhvr>
                                        <p:cTn id="70" dur="1000"/>
                                        <p:tgtEl>
                                          <p:spTgt spid="83"/>
                                        </p:tgtEl>
                                      </p:cBhvr>
                                    </p:animEffect>
                                    <p:anim calcmode="lin" valueType="num">
                                      <p:cBhvr>
                                        <p:cTn id="71" dur="1000" fill="hold"/>
                                        <p:tgtEl>
                                          <p:spTgt spid="83"/>
                                        </p:tgtEl>
                                        <p:attrNameLst>
                                          <p:attrName>ppt_x</p:attrName>
                                        </p:attrNameLst>
                                      </p:cBhvr>
                                      <p:tavLst>
                                        <p:tav tm="0">
                                          <p:val>
                                            <p:strVal val="#ppt_x"/>
                                          </p:val>
                                        </p:tav>
                                        <p:tav tm="100000">
                                          <p:val>
                                            <p:strVal val="#ppt_x"/>
                                          </p:val>
                                        </p:tav>
                                      </p:tavLst>
                                    </p:anim>
                                    <p:anim calcmode="lin" valueType="num">
                                      <p:cBhvr>
                                        <p:cTn id="72" dur="1000" fill="hold"/>
                                        <p:tgtEl>
                                          <p:spTgt spid="83"/>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2" presetClass="entr" presetSubtype="8" fill="hold" grpId="0" nodeType="afterEffect">
                                  <p:stCondLst>
                                    <p:cond delay="0"/>
                                  </p:stCondLst>
                                  <p:childTnLst>
                                    <p:set>
                                      <p:cBhvr>
                                        <p:cTn id="75" dur="1" fill="hold">
                                          <p:stCondLst>
                                            <p:cond delay="0"/>
                                          </p:stCondLst>
                                        </p:cTn>
                                        <p:tgtEl>
                                          <p:spTgt spid="43">
                                            <p:txEl>
                                              <p:pRg st="0" end="0"/>
                                            </p:txEl>
                                          </p:spTgt>
                                        </p:tgtEl>
                                        <p:attrNameLst>
                                          <p:attrName>style.visibility</p:attrName>
                                        </p:attrNameLst>
                                      </p:cBhvr>
                                      <p:to>
                                        <p:strVal val="visible"/>
                                      </p:to>
                                    </p:set>
                                    <p:animEffect transition="in" filter="wipe(left)">
                                      <p:cBhvr>
                                        <p:cTn id="76" dur="1000"/>
                                        <p:tgtEl>
                                          <p:spTgt spid="43">
                                            <p:txEl>
                                              <p:pRg st="0" end="0"/>
                                            </p:txEl>
                                          </p:spTgt>
                                        </p:tgtEl>
                                      </p:cBhvr>
                                    </p:animEffect>
                                  </p:childTnLst>
                                </p:cTn>
                              </p:par>
                            </p:childTnLst>
                          </p:cTn>
                        </p:par>
                        <p:par>
                          <p:cTn id="77" fill="hold">
                            <p:stCondLst>
                              <p:cond delay="7500"/>
                            </p:stCondLst>
                            <p:childTnLst>
                              <p:par>
                                <p:cTn id="78" presetID="22" presetClass="entr" presetSubtype="4" fill="hold" grpId="0" nodeType="afterEffect">
                                  <p:stCondLst>
                                    <p:cond delay="0"/>
                                  </p:stCondLst>
                                  <p:childTnLst>
                                    <p:set>
                                      <p:cBhvr>
                                        <p:cTn id="79" dur="1" fill="hold">
                                          <p:stCondLst>
                                            <p:cond delay="0"/>
                                          </p:stCondLst>
                                        </p:cTn>
                                        <p:tgtEl>
                                          <p:spTgt spid="74"/>
                                        </p:tgtEl>
                                        <p:attrNameLst>
                                          <p:attrName>style.visibility</p:attrName>
                                        </p:attrNameLst>
                                      </p:cBhvr>
                                      <p:to>
                                        <p:strVal val="visible"/>
                                      </p:to>
                                    </p:set>
                                    <p:animEffect transition="in" filter="wipe(down)">
                                      <p:cBhvr>
                                        <p:cTn id="80" dur="500"/>
                                        <p:tgtEl>
                                          <p:spTgt spid="74"/>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down)">
                                      <p:cBhvr>
                                        <p:cTn id="83" dur="500"/>
                                        <p:tgtEl>
                                          <p:spTgt spid="79"/>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84"/>
                                        </p:tgtEl>
                                        <p:attrNameLst>
                                          <p:attrName>style.visibility</p:attrName>
                                        </p:attrNameLst>
                                      </p:cBhvr>
                                      <p:to>
                                        <p:strVal val="visible"/>
                                      </p:to>
                                    </p:set>
                                    <p:animEffect transition="in" filter="wipe(down)">
                                      <p:cBhvr>
                                        <p:cTn id="86" dur="500"/>
                                        <p:tgtEl>
                                          <p:spTgt spid="84"/>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2">
                                            <p:txEl>
                                              <p:pRg st="0" end="0"/>
                                            </p:txEl>
                                          </p:spTgt>
                                        </p:tgtEl>
                                        <p:attrNameLst>
                                          <p:attrName>style.visibility</p:attrName>
                                        </p:attrNameLst>
                                      </p:cBhvr>
                                      <p:to>
                                        <p:strVal val="visible"/>
                                      </p:to>
                                    </p:set>
                                    <p:animEffect transition="in" filter="wipe(left)">
                                      <p:cBhvr>
                                        <p:cTn id="90" dur="1000"/>
                                        <p:tgtEl>
                                          <p:spTgt spid="42">
                                            <p:txEl>
                                              <p:pRg st="0" end="0"/>
                                            </p:txEl>
                                          </p:spTgt>
                                        </p:tgtEl>
                                      </p:cBhvr>
                                    </p:animEffect>
                                  </p:childTnLst>
                                </p:cTn>
                              </p:par>
                            </p:childTnLst>
                          </p:cTn>
                        </p:par>
                        <p:par>
                          <p:cTn id="91" fill="hold">
                            <p:stCondLst>
                              <p:cond delay="9000"/>
                            </p:stCondLst>
                            <p:childTnLst>
                              <p:par>
                                <p:cTn id="92" presetID="22" presetClass="entr" presetSubtype="4" fill="hold" grpId="0" nodeType="afterEffect">
                                  <p:stCondLst>
                                    <p:cond delay="0"/>
                                  </p:stCondLst>
                                  <p:childTnLst>
                                    <p:set>
                                      <p:cBhvr>
                                        <p:cTn id="93" dur="1" fill="hold">
                                          <p:stCondLst>
                                            <p:cond delay="0"/>
                                          </p:stCondLst>
                                        </p:cTn>
                                        <p:tgtEl>
                                          <p:spTgt spid="80"/>
                                        </p:tgtEl>
                                        <p:attrNameLst>
                                          <p:attrName>style.visibility</p:attrName>
                                        </p:attrNameLst>
                                      </p:cBhvr>
                                      <p:to>
                                        <p:strVal val="visible"/>
                                      </p:to>
                                    </p:set>
                                    <p:animEffect transition="in" filter="wipe(down)">
                                      <p:cBhvr>
                                        <p:cTn id="94" dur="500"/>
                                        <p:tgtEl>
                                          <p:spTgt spid="80"/>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wipe(down)">
                                      <p:cBhvr>
                                        <p:cTn id="97" dur="500"/>
                                        <p:tgtEl>
                                          <p:spTgt spid="85"/>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75"/>
                                        </p:tgtEl>
                                        <p:attrNameLst>
                                          <p:attrName>style.visibility</p:attrName>
                                        </p:attrNameLst>
                                      </p:cBhvr>
                                      <p:to>
                                        <p:strVal val="visible"/>
                                      </p:to>
                                    </p:set>
                                    <p:animEffect transition="in" filter="wipe(down)">
                                      <p:cBhvr>
                                        <p:cTn id="100" dur="500"/>
                                        <p:tgtEl>
                                          <p:spTgt spid="75"/>
                                        </p:tgtEl>
                                      </p:cBhvr>
                                    </p:animEffect>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44">
                                            <p:txEl>
                                              <p:pRg st="0" end="0"/>
                                            </p:txEl>
                                          </p:spTgt>
                                        </p:tgtEl>
                                        <p:attrNameLst>
                                          <p:attrName>style.visibility</p:attrName>
                                        </p:attrNameLst>
                                      </p:cBhvr>
                                      <p:to>
                                        <p:strVal val="visible"/>
                                      </p:to>
                                    </p:set>
                                    <p:animEffect transition="in" filter="wipe(left)">
                                      <p:cBhvr>
                                        <p:cTn id="104" dur="1000"/>
                                        <p:tgtEl>
                                          <p:spTgt spid="44">
                                            <p:txEl>
                                              <p:pRg st="0" end="0"/>
                                            </p:txEl>
                                          </p:spTgt>
                                        </p:tgtEl>
                                      </p:cBhvr>
                                    </p:animEffect>
                                  </p:childTnLst>
                                </p:cTn>
                              </p:par>
                            </p:childTnLst>
                          </p:cTn>
                        </p:par>
                        <p:par>
                          <p:cTn id="105" fill="hold">
                            <p:stCondLst>
                              <p:cond delay="10500"/>
                            </p:stCondLst>
                            <p:childTnLst>
                              <p:par>
                                <p:cTn id="106" presetID="22" presetClass="entr" presetSubtype="4" fill="hold" grpId="0" nodeType="afterEffect">
                                  <p:stCondLst>
                                    <p:cond delay="0"/>
                                  </p:stCondLst>
                                  <p:childTnLst>
                                    <p:set>
                                      <p:cBhvr>
                                        <p:cTn id="107" dur="1" fill="hold">
                                          <p:stCondLst>
                                            <p:cond delay="0"/>
                                          </p:stCondLst>
                                        </p:cTn>
                                        <p:tgtEl>
                                          <p:spTgt spid="81"/>
                                        </p:tgtEl>
                                        <p:attrNameLst>
                                          <p:attrName>style.visibility</p:attrName>
                                        </p:attrNameLst>
                                      </p:cBhvr>
                                      <p:to>
                                        <p:strVal val="visible"/>
                                      </p:to>
                                    </p:set>
                                    <p:animEffect transition="in" filter="wipe(down)">
                                      <p:cBhvr>
                                        <p:cTn id="108" dur="500"/>
                                        <p:tgtEl>
                                          <p:spTgt spid="81"/>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76"/>
                                        </p:tgtEl>
                                        <p:attrNameLst>
                                          <p:attrName>style.visibility</p:attrName>
                                        </p:attrNameLst>
                                      </p:cBhvr>
                                      <p:to>
                                        <p:strVal val="visible"/>
                                      </p:to>
                                    </p:set>
                                    <p:animEffect transition="in" filter="wipe(down)">
                                      <p:cBhvr>
                                        <p:cTn id="111" dur="500"/>
                                        <p:tgtEl>
                                          <p:spTgt spid="76"/>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Effect transition="in" filter="wipe(down)">
                                      <p:cBhvr>
                                        <p:cTn id="114"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2" grpId="0" animBg="1"/>
      <p:bldP spid="73" grpId="0" animBg="1"/>
      <p:bldP spid="74" grpId="0" animBg="1"/>
      <p:bldP spid="75" grpId="0" animBg="1"/>
      <p:bldP spid="76" grpId="0" animBg="1"/>
      <p:bldP spid="7" grpId="0"/>
      <p:bldP spid="77" grpId="0"/>
      <p:bldP spid="78" grpId="0"/>
      <p:bldP spid="79" grpId="0"/>
      <p:bldP spid="80" grpId="0"/>
      <p:bldP spid="81" grpId="0"/>
      <p:bldP spid="10" grpId="0" build="p"/>
      <p:bldP spid="11" grpId="0" animBg="1"/>
      <p:bldP spid="82" grpId="0" animBg="1"/>
      <p:bldP spid="83" grpId="0" animBg="1"/>
      <p:bldP spid="84" grpId="0" animBg="1"/>
      <p:bldP spid="85" grpId="0" animBg="1"/>
      <p:bldP spid="86" grpId="0" animBg="1"/>
      <p:bldP spid="40" grpId="0" build="p"/>
      <p:bldP spid="41" grpId="0" build="p"/>
      <p:bldP spid="42" grpId="0" build="p"/>
      <p:bldP spid="43" grpId="0" build="p"/>
      <p:bldP spid="4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正方形/長方形 71"/>
          <p:cNvSpPr/>
          <p:nvPr/>
        </p:nvSpPr>
        <p:spPr>
          <a:xfrm>
            <a:off x="0" y="912585"/>
            <a:ext cx="9144000" cy="2850261"/>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3" name="角丸四角形吹き出し 82"/>
          <p:cNvSpPr/>
          <p:nvPr/>
        </p:nvSpPr>
        <p:spPr>
          <a:xfrm>
            <a:off x="6411745" y="3576145"/>
            <a:ext cx="2624752" cy="857210"/>
          </a:xfrm>
          <a:prstGeom prst="wedgeRoundRectCallout">
            <a:avLst>
              <a:gd name="adj1" fmla="val 16896"/>
              <a:gd name="adj2" fmla="val 82711"/>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ct val="150000"/>
              </a:lnSpc>
            </a:pPr>
            <a:r>
              <a:rPr kumimoji="1" lang="ja-JP" altLang="en-US" b="1" dirty="0">
                <a:solidFill>
                  <a:schemeClr val="tx1"/>
                </a:solidFill>
                <a:latin typeface="+mn-ea"/>
              </a:rPr>
              <a:t>日本は、イギリスと同じ</a:t>
            </a:r>
            <a:endParaRPr kumimoji="1" lang="en-US" altLang="ja-JP" sz="1000" b="1" dirty="0">
              <a:solidFill>
                <a:schemeClr val="tx1"/>
              </a:solidFill>
              <a:latin typeface="+mn-ea"/>
            </a:endParaRPr>
          </a:p>
          <a:p>
            <a:pPr algn="ctr">
              <a:lnSpc>
                <a:spcPct val="150000"/>
              </a:lnSpc>
            </a:pPr>
            <a:r>
              <a:rPr kumimoji="1" lang="ja-JP" altLang="en-US" b="1" dirty="0">
                <a:solidFill>
                  <a:schemeClr val="tx1"/>
                </a:solidFill>
                <a:latin typeface="+mn-ea"/>
              </a:rPr>
              <a:t>左側通行の国です。</a:t>
            </a:r>
            <a:endParaRPr kumimoji="1" lang="en-US" altLang="ja-JP" b="1" dirty="0">
              <a:solidFill>
                <a:schemeClr val="tx1"/>
              </a:solidFill>
              <a:latin typeface="+mn-ea"/>
            </a:endParaRPr>
          </a:p>
        </p:txBody>
      </p:sp>
      <p:sp>
        <p:nvSpPr>
          <p:cNvPr id="4147" name="WordArt 89"/>
          <p:cNvSpPr>
            <a:spLocks noChangeArrowheads="1" noChangeShapeType="1" noTextEdit="1"/>
          </p:cNvSpPr>
          <p:nvPr/>
        </p:nvSpPr>
        <p:spPr bwMode="auto">
          <a:xfrm>
            <a:off x="4156969" y="4490532"/>
            <a:ext cx="1855191" cy="1441834"/>
          </a:xfrm>
          <a:prstGeom prst="rect">
            <a:avLst/>
          </a:prstGeom>
        </p:spPr>
        <p:txBody>
          <a:bodyPr wrap="none" fromWordArt="1">
            <a:prstTxWarp prst="textSlantUp">
              <a:avLst>
                <a:gd name="adj" fmla="val 28088"/>
              </a:avLst>
            </a:prstTxWarp>
          </a:bodyPr>
          <a:lstStyle/>
          <a:p>
            <a:endParaRPr lang="ja-JP" altLang="en-US" sz="3600" kern="10" dirty="0">
              <a:ln w="9525">
                <a:solidFill>
                  <a:srgbClr val="000000"/>
                </a:solidFill>
                <a:round/>
                <a:headEnd/>
                <a:tailEnd/>
              </a:ln>
              <a:solidFill>
                <a:srgbClr val="FF0000"/>
              </a:solidFill>
              <a:latin typeface="ＦＡ ぽぽる"/>
              <a:ea typeface="ＦＡ ぽぽる"/>
            </a:endParaRPr>
          </a:p>
        </p:txBody>
      </p:sp>
      <p:sp>
        <p:nvSpPr>
          <p:cNvPr id="60" name="Rectangle 45"/>
          <p:cNvSpPr>
            <a:spLocks noChangeArrowheads="1"/>
          </p:cNvSpPr>
          <p:nvPr/>
        </p:nvSpPr>
        <p:spPr bwMode="auto">
          <a:xfrm>
            <a:off x="575521" y="3853188"/>
            <a:ext cx="1528832" cy="2259264"/>
          </a:xfrm>
          <a:prstGeom prst="rect">
            <a:avLst/>
          </a:prstGeom>
          <a:solidFill>
            <a:schemeClr val="bg1">
              <a:lumMod val="65000"/>
            </a:schemeClr>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a:p>
        </p:txBody>
      </p:sp>
      <p:sp>
        <p:nvSpPr>
          <p:cNvPr id="64" name="AutoShape 64"/>
          <p:cNvSpPr>
            <a:spLocks/>
          </p:cNvSpPr>
          <p:nvPr/>
        </p:nvSpPr>
        <p:spPr bwMode="auto">
          <a:xfrm rot="16200000">
            <a:off x="1290914" y="5485951"/>
            <a:ext cx="134086" cy="1492793"/>
          </a:xfrm>
          <a:prstGeom prst="leftBrace">
            <a:avLst>
              <a:gd name="adj1" fmla="val 91667"/>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a:p>
        </p:txBody>
      </p:sp>
      <p:sp>
        <p:nvSpPr>
          <p:cNvPr id="65" name="Rectangle 65"/>
          <p:cNvSpPr>
            <a:spLocks noChangeArrowheads="1"/>
          </p:cNvSpPr>
          <p:nvPr/>
        </p:nvSpPr>
        <p:spPr bwMode="auto">
          <a:xfrm>
            <a:off x="971600" y="6436568"/>
            <a:ext cx="7620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algn="ctr" eaLnBrk="1" hangingPunct="1"/>
            <a:r>
              <a:rPr lang="ja-JP" altLang="en-US" sz="1800" dirty="0">
                <a:latin typeface="AR P丸ゴシック体E" panose="020F0900000000000000" pitchFamily="50" charset="-128"/>
                <a:ea typeface="AR P丸ゴシック体E" panose="020F0900000000000000" pitchFamily="50" charset="-128"/>
              </a:rPr>
              <a:t>車道</a:t>
            </a:r>
          </a:p>
        </p:txBody>
      </p:sp>
      <p:sp>
        <p:nvSpPr>
          <p:cNvPr id="86" name="角丸四角形吹き出し 85"/>
          <p:cNvSpPr/>
          <p:nvPr/>
        </p:nvSpPr>
        <p:spPr>
          <a:xfrm>
            <a:off x="6431340" y="5702859"/>
            <a:ext cx="2605157" cy="902897"/>
          </a:xfrm>
          <a:prstGeom prst="wedgeRoundRectCallout">
            <a:avLst>
              <a:gd name="adj1" fmla="val 19898"/>
              <a:gd name="adj2" fmla="val -74019"/>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nSpc>
                <a:spcPct val="150000"/>
              </a:lnSpc>
            </a:pPr>
            <a:r>
              <a:rPr lang="ja-JP" altLang="en-US" sz="1000" b="1" dirty="0">
                <a:solidFill>
                  <a:srgbClr val="FF0000"/>
                </a:solidFill>
                <a:latin typeface="+mn-ea"/>
              </a:rPr>
              <a:t> </a:t>
            </a:r>
            <a:r>
              <a:rPr lang="ja-JP" altLang="en-US" b="1" dirty="0">
                <a:solidFill>
                  <a:srgbClr val="FF0000"/>
                </a:solidFill>
                <a:latin typeface="+mn-ea"/>
              </a:rPr>
              <a:t>右側通行</a:t>
            </a:r>
            <a:r>
              <a:rPr lang="ja-JP" altLang="en-US" b="1" dirty="0">
                <a:solidFill>
                  <a:schemeClr val="tx1"/>
                </a:solidFill>
                <a:latin typeface="+mn-ea"/>
              </a:rPr>
              <a:t>は、</a:t>
            </a:r>
            <a:r>
              <a:rPr lang="ja-JP" altLang="en-US" b="1" dirty="0">
                <a:solidFill>
                  <a:srgbClr val="FF0000"/>
                </a:solidFill>
                <a:latin typeface="+mn-ea"/>
              </a:rPr>
              <a:t>逆走</a:t>
            </a:r>
            <a:r>
              <a:rPr lang="ja-JP" altLang="en-US" b="1" dirty="0">
                <a:solidFill>
                  <a:schemeClr val="tx1"/>
                </a:solidFill>
                <a:latin typeface="+mn-ea"/>
              </a:rPr>
              <a:t>です。</a:t>
            </a:r>
            <a:endParaRPr lang="en-US" altLang="ja-JP" sz="1000" b="1" dirty="0">
              <a:solidFill>
                <a:schemeClr val="tx1"/>
              </a:solidFill>
              <a:latin typeface="+mn-ea"/>
            </a:endParaRPr>
          </a:p>
          <a:p>
            <a:pPr>
              <a:lnSpc>
                <a:spcPct val="150000"/>
              </a:lnSpc>
            </a:pPr>
            <a:r>
              <a:rPr lang="ja-JP" altLang="en-US" b="1" dirty="0">
                <a:solidFill>
                  <a:schemeClr val="tx1"/>
                </a:solidFill>
                <a:latin typeface="+mn-ea"/>
              </a:rPr>
              <a:t>危険な</a:t>
            </a:r>
            <a:r>
              <a:rPr lang="ja-JP" altLang="en-US" b="1" dirty="0">
                <a:solidFill>
                  <a:srgbClr val="FF0000"/>
                </a:solidFill>
                <a:latin typeface="+mn-ea"/>
              </a:rPr>
              <a:t>違反</a:t>
            </a:r>
            <a:r>
              <a:rPr lang="ja-JP" altLang="en-US" b="1" dirty="0">
                <a:solidFill>
                  <a:schemeClr val="tx1"/>
                </a:solidFill>
                <a:latin typeface="+mn-ea"/>
              </a:rPr>
              <a:t>です！！</a:t>
            </a:r>
          </a:p>
        </p:txBody>
      </p:sp>
      <p:sp>
        <p:nvSpPr>
          <p:cNvPr id="4" name="台形 3"/>
          <p:cNvSpPr/>
          <p:nvPr/>
        </p:nvSpPr>
        <p:spPr>
          <a:xfrm rot="16200000">
            <a:off x="1068529" y="4829951"/>
            <a:ext cx="2405821" cy="324000"/>
          </a:xfrm>
          <a:prstGeom prst="trapezoid">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台形 4"/>
          <p:cNvSpPr/>
          <p:nvPr/>
        </p:nvSpPr>
        <p:spPr>
          <a:xfrm rot="16200000">
            <a:off x="2159387" y="3936779"/>
            <a:ext cx="224104" cy="111444"/>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p:cNvGrpSpPr/>
          <p:nvPr/>
        </p:nvGrpSpPr>
        <p:grpSpPr>
          <a:xfrm>
            <a:off x="2109441" y="5138557"/>
            <a:ext cx="176290" cy="245372"/>
            <a:chOff x="2109441" y="4911820"/>
            <a:chExt cx="176290" cy="245372"/>
          </a:xfrm>
        </p:grpSpPr>
        <p:sp>
          <p:nvSpPr>
            <p:cNvPr id="94" name="台形 93"/>
            <p:cNvSpPr/>
            <p:nvPr/>
          </p:nvSpPr>
          <p:spPr>
            <a:xfrm rot="16200000">
              <a:off x="2074900" y="4946361"/>
              <a:ext cx="245372" cy="176290"/>
            </a:xfrm>
            <a:prstGeom prst="trapezoid">
              <a:avLst/>
            </a:prstGeom>
            <a:blipFill>
              <a:blip r:embed="rId3">
                <a:extLst>
                  <a:ext uri="{28A0092B-C50C-407E-A947-70E740481C1C}">
                    <a14:useLocalDpi xmlns:a14="http://schemas.microsoft.com/office/drawing/2010/main"/>
                  </a:ext>
                </a:extLst>
              </a:blip>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ローチャート : 結合子 8"/>
            <p:cNvSpPr/>
            <p:nvPr/>
          </p:nvSpPr>
          <p:spPr>
            <a:xfrm>
              <a:off x="2171921" y="4958494"/>
              <a:ext cx="45719" cy="45719"/>
            </a:xfrm>
            <a:prstGeom prst="flowChartConnector">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p:cNvGrpSpPr/>
          <p:nvPr/>
        </p:nvGrpSpPr>
        <p:grpSpPr>
          <a:xfrm>
            <a:off x="251520" y="3789040"/>
            <a:ext cx="324000" cy="2408369"/>
            <a:chOff x="392909" y="3562303"/>
            <a:chExt cx="324000" cy="2408369"/>
          </a:xfrm>
        </p:grpSpPr>
        <p:sp>
          <p:nvSpPr>
            <p:cNvPr id="93" name="台形 92"/>
            <p:cNvSpPr/>
            <p:nvPr/>
          </p:nvSpPr>
          <p:spPr>
            <a:xfrm rot="5400000" flipH="1">
              <a:off x="-649276" y="4604488"/>
              <a:ext cx="2408369" cy="324000"/>
            </a:xfrm>
            <a:prstGeom prst="trapezoid">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5" name="グループ化 94"/>
            <p:cNvGrpSpPr/>
            <p:nvPr/>
          </p:nvGrpSpPr>
          <p:grpSpPr>
            <a:xfrm flipH="1">
              <a:off x="499187" y="3672671"/>
              <a:ext cx="126802" cy="2150786"/>
              <a:chOff x="2214648" y="2298602"/>
              <a:chExt cx="126802" cy="2150786"/>
            </a:xfrm>
          </p:grpSpPr>
          <p:sp>
            <p:nvSpPr>
              <p:cNvPr id="96" name="台形 95"/>
              <p:cNvSpPr/>
              <p:nvPr/>
            </p:nvSpPr>
            <p:spPr>
              <a:xfrm rot="16200000">
                <a:off x="2173676" y="4281614"/>
                <a:ext cx="224104" cy="111444"/>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7" name="直線コネクタ 96"/>
              <p:cNvCxnSpPr>
                <a:stCxn id="96" idx="2"/>
                <a:endCxn id="96" idx="0"/>
              </p:cNvCxnSpPr>
              <p:nvPr/>
            </p:nvCxnSpPr>
            <p:spPr>
              <a:xfrm flipH="1">
                <a:off x="2230006" y="4337336"/>
                <a:ext cx="111444"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121" name="台形 120"/>
              <p:cNvSpPr/>
              <p:nvPr/>
            </p:nvSpPr>
            <p:spPr>
              <a:xfrm rot="16200000">
                <a:off x="2158318" y="2354932"/>
                <a:ext cx="224104" cy="111444"/>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8" name="グループ化 97"/>
            <p:cNvGrpSpPr/>
            <p:nvPr/>
          </p:nvGrpSpPr>
          <p:grpSpPr>
            <a:xfrm flipH="1">
              <a:off x="540619" y="4449388"/>
              <a:ext cx="176290" cy="245372"/>
              <a:chOff x="2109441" y="4911820"/>
              <a:chExt cx="176290" cy="245372"/>
            </a:xfrm>
            <a:blipFill>
              <a:blip r:embed="rId4"/>
              <a:tile tx="0" ty="0" sx="100000" sy="100000" flip="none" algn="tl"/>
            </a:blipFill>
          </p:grpSpPr>
          <p:sp>
            <p:nvSpPr>
              <p:cNvPr id="99" name="台形 98"/>
              <p:cNvSpPr/>
              <p:nvPr/>
            </p:nvSpPr>
            <p:spPr>
              <a:xfrm rot="16200000">
                <a:off x="2074900" y="4946361"/>
                <a:ext cx="245372" cy="17629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フローチャート : 結合子 99"/>
              <p:cNvSpPr/>
              <p:nvPr/>
            </p:nvSpPr>
            <p:spPr>
              <a:xfrm>
                <a:off x="2171921" y="5067375"/>
                <a:ext cx="45719" cy="45719"/>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1" name="上矢印 10"/>
          <p:cNvSpPr/>
          <p:nvPr/>
        </p:nvSpPr>
        <p:spPr>
          <a:xfrm>
            <a:off x="772019" y="4410966"/>
            <a:ext cx="160347" cy="982421"/>
          </a:xfrm>
          <a:prstGeom prst="upArrow">
            <a:avLst>
              <a:gd name="adj1" fmla="val 50000"/>
              <a:gd name="adj2" fmla="val 337212"/>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AutoShape 95"/>
          <p:cNvSpPr>
            <a:spLocks noChangeArrowheads="1"/>
          </p:cNvSpPr>
          <p:nvPr/>
        </p:nvSpPr>
        <p:spPr bwMode="auto">
          <a:xfrm>
            <a:off x="633118" y="3904528"/>
            <a:ext cx="438151" cy="400050"/>
          </a:xfrm>
          <a:custGeom>
            <a:avLst/>
            <a:gdLst>
              <a:gd name="T0" fmla="*/ 219075 w 21600"/>
              <a:gd name="T1" fmla="*/ 0 h 21600"/>
              <a:gd name="T2" fmla="*/ 64161 w 21600"/>
              <a:gd name="T3" fmla="*/ 58581 h 21600"/>
              <a:gd name="T4" fmla="*/ 0 w 21600"/>
              <a:gd name="T5" fmla="*/ 200025 h 21600"/>
              <a:gd name="T6" fmla="*/ 64161 w 21600"/>
              <a:gd name="T7" fmla="*/ 341469 h 21600"/>
              <a:gd name="T8" fmla="*/ 219075 w 21600"/>
              <a:gd name="T9" fmla="*/ 400050 h 21600"/>
              <a:gd name="T10" fmla="*/ 373989 w 21600"/>
              <a:gd name="T11" fmla="*/ 341469 h 21600"/>
              <a:gd name="T12" fmla="*/ 438150 w 21600"/>
              <a:gd name="T13" fmla="*/ 200025 h 21600"/>
              <a:gd name="T14" fmla="*/ 373989 w 21600"/>
              <a:gd name="T15" fmla="*/ 5858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226" y="10800"/>
                </a:moveTo>
                <a:cubicBezTo>
                  <a:pt x="4226" y="14431"/>
                  <a:pt x="7169" y="17374"/>
                  <a:pt x="10800" y="17374"/>
                </a:cubicBezTo>
                <a:cubicBezTo>
                  <a:pt x="14431" y="17374"/>
                  <a:pt x="17374" y="14431"/>
                  <a:pt x="17374" y="10800"/>
                </a:cubicBezTo>
                <a:cubicBezTo>
                  <a:pt x="17374" y="7169"/>
                  <a:pt x="14431" y="4226"/>
                  <a:pt x="10800" y="4226"/>
                </a:cubicBezTo>
                <a:cubicBezTo>
                  <a:pt x="7169" y="4226"/>
                  <a:pt x="4226" y="7169"/>
                  <a:pt x="4226" y="10800"/>
                </a:cubicBezTo>
                <a:close/>
              </a:path>
            </a:pathLst>
          </a:custGeom>
          <a:solidFill>
            <a:srgbClr val="FF0000"/>
          </a:solidFill>
          <a:ln w="28575">
            <a:solidFill>
              <a:schemeClr val="bg1"/>
            </a:solidFill>
            <a:round/>
            <a:headEnd/>
            <a:tailEnd/>
          </a:ln>
        </p:spPr>
        <p:txBody>
          <a:bodyPr/>
          <a:lstStyle/>
          <a:p>
            <a:endParaRPr lang="ja-JP" altLang="en-US"/>
          </a:p>
        </p:txBody>
      </p:sp>
      <p:grpSp>
        <p:nvGrpSpPr>
          <p:cNvPr id="115" name="グループ化 114"/>
          <p:cNvGrpSpPr/>
          <p:nvPr/>
        </p:nvGrpSpPr>
        <p:grpSpPr>
          <a:xfrm>
            <a:off x="2210699" y="5863231"/>
            <a:ext cx="111444" cy="224104"/>
            <a:chOff x="2230006" y="4225284"/>
            <a:chExt cx="111444" cy="224104"/>
          </a:xfrm>
        </p:grpSpPr>
        <p:sp>
          <p:nvSpPr>
            <p:cNvPr id="116" name="台形 115"/>
            <p:cNvSpPr/>
            <p:nvPr/>
          </p:nvSpPr>
          <p:spPr>
            <a:xfrm rot="16200000">
              <a:off x="2173676" y="4281614"/>
              <a:ext cx="224104" cy="111444"/>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7" name="直線コネクタ 116"/>
            <p:cNvCxnSpPr>
              <a:stCxn id="116" idx="2"/>
              <a:endCxn id="116" idx="0"/>
            </p:cNvCxnSpPr>
            <p:nvPr/>
          </p:nvCxnSpPr>
          <p:spPr>
            <a:xfrm flipH="1">
              <a:off x="2230006" y="4337336"/>
              <a:ext cx="111444"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pSp>
      <p:sp>
        <p:nvSpPr>
          <p:cNvPr id="122" name="Rectangle 45"/>
          <p:cNvSpPr>
            <a:spLocks noChangeArrowheads="1"/>
          </p:cNvSpPr>
          <p:nvPr/>
        </p:nvSpPr>
        <p:spPr bwMode="auto">
          <a:xfrm>
            <a:off x="3205922" y="3828071"/>
            <a:ext cx="2635860" cy="2259264"/>
          </a:xfrm>
          <a:prstGeom prst="rect">
            <a:avLst/>
          </a:prstGeom>
          <a:solidFill>
            <a:schemeClr val="bg1">
              <a:lumMod val="65000"/>
            </a:schemeClr>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a:p>
        </p:txBody>
      </p:sp>
      <p:cxnSp>
        <p:nvCxnSpPr>
          <p:cNvPr id="16" name="直線コネクタ 15"/>
          <p:cNvCxnSpPr>
            <a:stCxn id="122" idx="0"/>
            <a:endCxn id="122" idx="2"/>
          </p:cNvCxnSpPr>
          <p:nvPr/>
        </p:nvCxnSpPr>
        <p:spPr>
          <a:xfrm>
            <a:off x="4523852" y="3828071"/>
            <a:ext cx="0" cy="2259264"/>
          </a:xfrm>
          <a:prstGeom prst="line">
            <a:avLst/>
          </a:prstGeom>
          <a:ln w="444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41" name="上矢印 140"/>
          <p:cNvSpPr/>
          <p:nvPr/>
        </p:nvSpPr>
        <p:spPr>
          <a:xfrm>
            <a:off x="3374748" y="4410966"/>
            <a:ext cx="160347" cy="982421"/>
          </a:xfrm>
          <a:prstGeom prst="upArrow">
            <a:avLst>
              <a:gd name="adj1" fmla="val 50000"/>
              <a:gd name="adj2" fmla="val 337212"/>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AutoShape 95"/>
          <p:cNvSpPr>
            <a:spLocks noChangeArrowheads="1"/>
          </p:cNvSpPr>
          <p:nvPr/>
        </p:nvSpPr>
        <p:spPr bwMode="auto">
          <a:xfrm>
            <a:off x="3235845" y="3880448"/>
            <a:ext cx="438151" cy="400050"/>
          </a:xfrm>
          <a:custGeom>
            <a:avLst/>
            <a:gdLst>
              <a:gd name="T0" fmla="*/ 219075 w 21600"/>
              <a:gd name="T1" fmla="*/ 0 h 21600"/>
              <a:gd name="T2" fmla="*/ 64161 w 21600"/>
              <a:gd name="T3" fmla="*/ 58581 h 21600"/>
              <a:gd name="T4" fmla="*/ 0 w 21600"/>
              <a:gd name="T5" fmla="*/ 200025 h 21600"/>
              <a:gd name="T6" fmla="*/ 64161 w 21600"/>
              <a:gd name="T7" fmla="*/ 341469 h 21600"/>
              <a:gd name="T8" fmla="*/ 219075 w 21600"/>
              <a:gd name="T9" fmla="*/ 400050 h 21600"/>
              <a:gd name="T10" fmla="*/ 373989 w 21600"/>
              <a:gd name="T11" fmla="*/ 341469 h 21600"/>
              <a:gd name="T12" fmla="*/ 438150 w 21600"/>
              <a:gd name="T13" fmla="*/ 200025 h 21600"/>
              <a:gd name="T14" fmla="*/ 373989 w 21600"/>
              <a:gd name="T15" fmla="*/ 5858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226" y="10800"/>
                </a:moveTo>
                <a:cubicBezTo>
                  <a:pt x="4226" y="14431"/>
                  <a:pt x="7169" y="17374"/>
                  <a:pt x="10800" y="17374"/>
                </a:cubicBezTo>
                <a:cubicBezTo>
                  <a:pt x="14431" y="17374"/>
                  <a:pt x="17374" y="14431"/>
                  <a:pt x="17374" y="10800"/>
                </a:cubicBezTo>
                <a:cubicBezTo>
                  <a:pt x="17374" y="7169"/>
                  <a:pt x="14431" y="4226"/>
                  <a:pt x="10800" y="4226"/>
                </a:cubicBezTo>
                <a:cubicBezTo>
                  <a:pt x="7169" y="4226"/>
                  <a:pt x="4226" y="7169"/>
                  <a:pt x="4226" y="10800"/>
                </a:cubicBezTo>
                <a:close/>
              </a:path>
            </a:pathLst>
          </a:custGeom>
          <a:solidFill>
            <a:srgbClr val="FF0000"/>
          </a:solidFill>
          <a:ln w="28575">
            <a:solidFill>
              <a:schemeClr val="bg1"/>
            </a:solidFill>
            <a:round/>
            <a:headEnd/>
            <a:tailEnd/>
          </a:ln>
        </p:spPr>
        <p:txBody>
          <a:bodyPr/>
          <a:lstStyle/>
          <a:p>
            <a:endParaRPr lang="ja-JP" altLang="en-US"/>
          </a:p>
        </p:txBody>
      </p:sp>
      <p:sp>
        <p:nvSpPr>
          <p:cNvPr id="17" name="上矢印 16"/>
          <p:cNvSpPr/>
          <p:nvPr/>
        </p:nvSpPr>
        <p:spPr>
          <a:xfrm>
            <a:off x="3916616" y="3971360"/>
            <a:ext cx="187394" cy="601315"/>
          </a:xfrm>
          <a:prstGeom prst="upArrow">
            <a:avLst>
              <a:gd name="adj1" fmla="val 40555"/>
              <a:gd name="adj2" fmla="val 170556"/>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上矢印 157"/>
          <p:cNvSpPr/>
          <p:nvPr/>
        </p:nvSpPr>
        <p:spPr>
          <a:xfrm>
            <a:off x="5528112" y="4401508"/>
            <a:ext cx="160347" cy="982421"/>
          </a:xfrm>
          <a:prstGeom prst="upArrow">
            <a:avLst>
              <a:gd name="adj1" fmla="val 50000"/>
              <a:gd name="adj2" fmla="val 337212"/>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上矢印 158"/>
          <p:cNvSpPr/>
          <p:nvPr/>
        </p:nvSpPr>
        <p:spPr>
          <a:xfrm flipV="1">
            <a:off x="4949224" y="5349495"/>
            <a:ext cx="187394" cy="601315"/>
          </a:xfrm>
          <a:prstGeom prst="upArrow">
            <a:avLst>
              <a:gd name="adj1" fmla="val 40555"/>
              <a:gd name="adj2" fmla="val 170556"/>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92" name="Freeform 92"/>
          <p:cNvSpPr>
            <a:spLocks noChangeArrowheads="1"/>
          </p:cNvSpPr>
          <p:nvPr/>
        </p:nvSpPr>
        <p:spPr bwMode="auto">
          <a:xfrm>
            <a:off x="5390084" y="3905652"/>
            <a:ext cx="438150" cy="409575"/>
          </a:xfrm>
          <a:custGeom>
            <a:avLst/>
            <a:gdLst>
              <a:gd name="T0" fmla="*/ 6458838 w 21600"/>
              <a:gd name="T1" fmla="*/ 3865876 h 21600"/>
              <a:gd name="T2" fmla="*/ 8685310 w 21600"/>
              <a:gd name="T3" fmla="*/ 1907046 h 21600"/>
              <a:gd name="T4" fmla="*/ 8685310 w 21600"/>
              <a:gd name="T5" fmla="*/ 1305881 h 21600"/>
              <a:gd name="T6" fmla="*/ 7415506 w 21600"/>
              <a:gd name="T7" fmla="*/ 171870 h 21600"/>
              <a:gd name="T8" fmla="*/ 6661280 w 21600"/>
              <a:gd name="T9" fmla="*/ 171870 h 21600"/>
              <a:gd name="T10" fmla="*/ 4471442 w 21600"/>
              <a:gd name="T11" fmla="*/ 2078915 h 21600"/>
              <a:gd name="T12" fmla="*/ 2244971 w 21600"/>
              <a:gd name="T13" fmla="*/ 171870 h 21600"/>
              <a:gd name="T14" fmla="*/ 1545899 w 21600"/>
              <a:gd name="T15" fmla="*/ 171870 h 21600"/>
              <a:gd name="T16" fmla="*/ 202442 w 21600"/>
              <a:gd name="T17" fmla="*/ 1305881 h 21600"/>
              <a:gd name="T18" fmla="*/ 202442 w 21600"/>
              <a:gd name="T19" fmla="*/ 1907046 h 21600"/>
              <a:gd name="T20" fmla="*/ 2428913 w 21600"/>
              <a:gd name="T21" fmla="*/ 3865876 h 21600"/>
              <a:gd name="T22" fmla="*/ 202442 w 21600"/>
              <a:gd name="T23" fmla="*/ 5824706 h 21600"/>
              <a:gd name="T24" fmla="*/ 202442 w 21600"/>
              <a:gd name="T25" fmla="*/ 6426232 h 21600"/>
              <a:gd name="T26" fmla="*/ 1545899 w 21600"/>
              <a:gd name="T27" fmla="*/ 7594412 h 21600"/>
              <a:gd name="T28" fmla="*/ 2244971 w 21600"/>
              <a:gd name="T29" fmla="*/ 7594412 h 21600"/>
              <a:gd name="T30" fmla="*/ 4471442 w 21600"/>
              <a:gd name="T31" fmla="*/ 5652856 h 21600"/>
              <a:gd name="T32" fmla="*/ 6661280 w 21600"/>
              <a:gd name="T33" fmla="*/ 7594412 h 21600"/>
              <a:gd name="T34" fmla="*/ 7415506 w 21600"/>
              <a:gd name="T35" fmla="*/ 7594412 h 21600"/>
              <a:gd name="T36" fmla="*/ 8685310 w 21600"/>
              <a:gd name="T37" fmla="*/ 6426232 h 21600"/>
              <a:gd name="T38" fmla="*/ 8685310 w 21600"/>
              <a:gd name="T39" fmla="*/ 5824706 h 21600"/>
              <a:gd name="T40" fmla="*/ 6458838 w 21600"/>
              <a:gd name="T41" fmla="*/ 3865876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5697" y="10752"/>
                </a:moveTo>
                <a:cubicBezTo>
                  <a:pt x="15697" y="10752"/>
                  <a:pt x="21108" y="5304"/>
                  <a:pt x="21108" y="5304"/>
                </a:cubicBezTo>
                <a:cubicBezTo>
                  <a:pt x="21600" y="4827"/>
                  <a:pt x="21600" y="4110"/>
                  <a:pt x="21108" y="3632"/>
                </a:cubicBezTo>
                <a:cubicBezTo>
                  <a:pt x="21108" y="3632"/>
                  <a:pt x="18022" y="478"/>
                  <a:pt x="18022" y="478"/>
                </a:cubicBezTo>
                <a:cubicBezTo>
                  <a:pt x="17530" y="0"/>
                  <a:pt x="16681" y="0"/>
                  <a:pt x="16189" y="478"/>
                </a:cubicBezTo>
                <a:cubicBezTo>
                  <a:pt x="16189" y="478"/>
                  <a:pt x="10867" y="5782"/>
                  <a:pt x="10867" y="5782"/>
                </a:cubicBezTo>
                <a:cubicBezTo>
                  <a:pt x="10867" y="5782"/>
                  <a:pt x="5456" y="478"/>
                  <a:pt x="5456" y="478"/>
                </a:cubicBezTo>
                <a:cubicBezTo>
                  <a:pt x="4964" y="0"/>
                  <a:pt x="4248" y="0"/>
                  <a:pt x="3757" y="478"/>
                </a:cubicBezTo>
                <a:cubicBezTo>
                  <a:pt x="3757" y="478"/>
                  <a:pt x="492" y="3632"/>
                  <a:pt x="492" y="3632"/>
                </a:cubicBezTo>
                <a:cubicBezTo>
                  <a:pt x="0" y="4110"/>
                  <a:pt x="0" y="4827"/>
                  <a:pt x="492" y="5304"/>
                </a:cubicBezTo>
                <a:cubicBezTo>
                  <a:pt x="492" y="5304"/>
                  <a:pt x="5903" y="10752"/>
                  <a:pt x="5903" y="10752"/>
                </a:cubicBezTo>
                <a:cubicBezTo>
                  <a:pt x="5903" y="10752"/>
                  <a:pt x="492" y="16200"/>
                  <a:pt x="492" y="16200"/>
                </a:cubicBezTo>
                <a:cubicBezTo>
                  <a:pt x="0" y="16678"/>
                  <a:pt x="0" y="17395"/>
                  <a:pt x="492" y="17873"/>
                </a:cubicBezTo>
                <a:cubicBezTo>
                  <a:pt x="492" y="17873"/>
                  <a:pt x="3757" y="21122"/>
                  <a:pt x="3757" y="21122"/>
                </a:cubicBezTo>
                <a:cubicBezTo>
                  <a:pt x="4248" y="21600"/>
                  <a:pt x="4964" y="21600"/>
                  <a:pt x="5456" y="21122"/>
                </a:cubicBezTo>
                <a:cubicBezTo>
                  <a:pt x="5456" y="21122"/>
                  <a:pt x="10867" y="15722"/>
                  <a:pt x="10867" y="15722"/>
                </a:cubicBezTo>
                <a:cubicBezTo>
                  <a:pt x="10867" y="15722"/>
                  <a:pt x="16189" y="21122"/>
                  <a:pt x="16189" y="21122"/>
                </a:cubicBezTo>
                <a:cubicBezTo>
                  <a:pt x="16681" y="21600"/>
                  <a:pt x="17530" y="21600"/>
                  <a:pt x="18022" y="21122"/>
                </a:cubicBezTo>
                <a:cubicBezTo>
                  <a:pt x="18022" y="21122"/>
                  <a:pt x="21108" y="17873"/>
                  <a:pt x="21108" y="17873"/>
                </a:cubicBezTo>
                <a:cubicBezTo>
                  <a:pt x="21600" y="17395"/>
                  <a:pt x="21600" y="16678"/>
                  <a:pt x="21108" y="16200"/>
                </a:cubicBezTo>
                <a:cubicBezTo>
                  <a:pt x="21108" y="16200"/>
                  <a:pt x="15697" y="10752"/>
                  <a:pt x="15697" y="10752"/>
                </a:cubicBezTo>
              </a:path>
            </a:pathLst>
          </a:custGeom>
          <a:solidFill>
            <a:srgbClr val="FF0000"/>
          </a:solidFill>
          <a:ln w="28575">
            <a:solidFill>
              <a:schemeClr val="bg1"/>
            </a:solidFill>
            <a:miter lim="800000"/>
            <a:headEnd/>
            <a:tailEnd/>
          </a:ln>
          <a:extLst/>
        </p:spPr>
        <p:txBody>
          <a:bodyPr/>
          <a:lstStyle/>
          <a:p>
            <a:endParaRPr lang="ja-JP" altLang="en-US"/>
          </a:p>
        </p:txBody>
      </p:sp>
      <p:sp>
        <p:nvSpPr>
          <p:cNvPr id="160" name="AutoShape 64"/>
          <p:cNvSpPr>
            <a:spLocks/>
          </p:cNvSpPr>
          <p:nvPr/>
        </p:nvSpPr>
        <p:spPr bwMode="auto">
          <a:xfrm rot="16200000">
            <a:off x="4448359" y="4919513"/>
            <a:ext cx="134085" cy="2625668"/>
          </a:xfrm>
          <a:prstGeom prst="leftBrace">
            <a:avLst>
              <a:gd name="adj1" fmla="val 91667"/>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a:p>
        </p:txBody>
      </p:sp>
      <p:sp>
        <p:nvSpPr>
          <p:cNvPr id="161" name="Rectangle 65"/>
          <p:cNvSpPr>
            <a:spLocks noChangeArrowheads="1"/>
          </p:cNvSpPr>
          <p:nvPr/>
        </p:nvSpPr>
        <p:spPr bwMode="auto">
          <a:xfrm>
            <a:off x="4134401" y="6436568"/>
            <a:ext cx="7620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algn="ctr" eaLnBrk="1" hangingPunct="1"/>
            <a:r>
              <a:rPr lang="ja-JP" altLang="en-US" sz="1800" dirty="0">
                <a:latin typeface="AR P丸ゴシック体E" panose="020F0900000000000000" pitchFamily="50" charset="-128"/>
                <a:ea typeface="AR P丸ゴシック体E" panose="020F0900000000000000" pitchFamily="50" charset="-128"/>
              </a:rPr>
              <a:t>車道</a:t>
            </a:r>
          </a:p>
        </p:txBody>
      </p:sp>
      <p:sp>
        <p:nvSpPr>
          <p:cNvPr id="18" name="正方形/長方形 17"/>
          <p:cNvSpPr/>
          <p:nvPr/>
        </p:nvSpPr>
        <p:spPr>
          <a:xfrm>
            <a:off x="2761711" y="3823568"/>
            <a:ext cx="430767" cy="2253782"/>
          </a:xfrm>
          <a:prstGeom prst="rect">
            <a:avLst/>
          </a:prstGeom>
          <a:blipFill dpi="0" rotWithShape="1">
            <a:blip r:embed="rId5">
              <a:alphaModFix amt="70000"/>
              <a:extLst>
                <a:ext uri="{28A0092B-C50C-407E-A947-70E740481C1C}">
                  <a14:useLocalDpi xmlns:a14="http://schemas.microsoft.com/office/drawing/2010/main"/>
                </a:ext>
              </a:extLst>
            </a:blip>
            <a:srcRect/>
            <a:tile tx="0" ty="0" sx="50000" sy="100000" flip="none" algn="tl"/>
          </a:bli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正方形/長方形 162"/>
          <p:cNvSpPr/>
          <p:nvPr/>
        </p:nvSpPr>
        <p:spPr>
          <a:xfrm>
            <a:off x="5841782" y="3833553"/>
            <a:ext cx="430767" cy="2253782"/>
          </a:xfrm>
          <a:prstGeom prst="rect">
            <a:avLst/>
          </a:prstGeom>
          <a:blipFill dpi="0" rotWithShape="1">
            <a:blip r:embed="rId5">
              <a:alphaModFix amt="70000"/>
              <a:extLst>
                <a:ext uri="{28A0092B-C50C-407E-A947-70E740481C1C}">
                  <a14:useLocalDpi xmlns:a14="http://schemas.microsoft.com/office/drawing/2010/main"/>
                </a:ext>
              </a:extLst>
            </a:blip>
            <a:srcRect/>
            <a:tile tx="0" ty="0" sx="50000" sy="100000" flip="none" algn="tl"/>
          </a:bli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AutoShape 64"/>
          <p:cNvSpPr>
            <a:spLocks/>
          </p:cNvSpPr>
          <p:nvPr/>
        </p:nvSpPr>
        <p:spPr bwMode="auto">
          <a:xfrm rot="16200000">
            <a:off x="2914699" y="6010241"/>
            <a:ext cx="134085" cy="444212"/>
          </a:xfrm>
          <a:prstGeom prst="leftBrace">
            <a:avLst>
              <a:gd name="adj1" fmla="val 91667"/>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a:p>
        </p:txBody>
      </p:sp>
      <p:sp>
        <p:nvSpPr>
          <p:cNvPr id="165" name="AutoShape 64"/>
          <p:cNvSpPr>
            <a:spLocks/>
          </p:cNvSpPr>
          <p:nvPr/>
        </p:nvSpPr>
        <p:spPr bwMode="auto">
          <a:xfrm rot="16200000">
            <a:off x="5983298" y="6010241"/>
            <a:ext cx="134085" cy="444212"/>
          </a:xfrm>
          <a:prstGeom prst="leftBrace">
            <a:avLst>
              <a:gd name="adj1" fmla="val 91667"/>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a:p>
        </p:txBody>
      </p:sp>
      <p:sp>
        <p:nvSpPr>
          <p:cNvPr id="166" name="Rectangle 65"/>
          <p:cNvSpPr>
            <a:spLocks noChangeArrowheads="1"/>
          </p:cNvSpPr>
          <p:nvPr/>
        </p:nvSpPr>
        <p:spPr bwMode="auto">
          <a:xfrm>
            <a:off x="5669340" y="6422783"/>
            <a:ext cx="7620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algn="ctr" eaLnBrk="1" hangingPunct="1"/>
            <a:r>
              <a:rPr lang="ja-JP" altLang="en-US" sz="1800" dirty="0">
                <a:latin typeface="AR P丸ゴシック体E" panose="020F0900000000000000" pitchFamily="50" charset="-128"/>
                <a:ea typeface="AR P丸ゴシック体E" panose="020F0900000000000000" pitchFamily="50" charset="-128"/>
              </a:rPr>
              <a:t>歩道</a:t>
            </a:r>
          </a:p>
        </p:txBody>
      </p:sp>
      <p:sp>
        <p:nvSpPr>
          <p:cNvPr id="167" name="Rectangle 65"/>
          <p:cNvSpPr>
            <a:spLocks noChangeArrowheads="1"/>
          </p:cNvSpPr>
          <p:nvPr/>
        </p:nvSpPr>
        <p:spPr bwMode="auto">
          <a:xfrm>
            <a:off x="2601392" y="6436568"/>
            <a:ext cx="7620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algn="ctr" eaLnBrk="1" hangingPunct="1"/>
            <a:r>
              <a:rPr lang="ja-JP" altLang="en-US" sz="1800" dirty="0">
                <a:latin typeface="AR P丸ゴシック体E" panose="020F0900000000000000" pitchFamily="50" charset="-128"/>
                <a:ea typeface="AR P丸ゴシック体E" panose="020F0900000000000000" pitchFamily="50" charset="-128"/>
              </a:rPr>
              <a:t>歩道</a:t>
            </a:r>
          </a:p>
        </p:txBody>
      </p:sp>
      <p:pic>
        <p:nvPicPr>
          <p:cNvPr id="1029"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5400000">
            <a:off x="5562550" y="4158782"/>
            <a:ext cx="666750" cy="5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0"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5400000">
            <a:off x="5562550" y="4825533"/>
            <a:ext cx="666750" cy="5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1"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5400000">
            <a:off x="5562550" y="5479436"/>
            <a:ext cx="666750" cy="5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2"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6200000" flipH="1">
            <a:off x="2809889" y="4145976"/>
            <a:ext cx="666750" cy="5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3"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6200000" flipH="1">
            <a:off x="2809889" y="4812727"/>
            <a:ext cx="666750" cy="5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6200000" flipH="1">
            <a:off x="2809889" y="5459088"/>
            <a:ext cx="666750" cy="5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9" name="上矢印 178"/>
          <p:cNvSpPr/>
          <p:nvPr/>
        </p:nvSpPr>
        <p:spPr>
          <a:xfrm>
            <a:off x="1779970" y="4426625"/>
            <a:ext cx="160347" cy="982421"/>
          </a:xfrm>
          <a:prstGeom prst="upArrow">
            <a:avLst>
              <a:gd name="adj1" fmla="val 50000"/>
              <a:gd name="adj2" fmla="val 337212"/>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Freeform 92"/>
          <p:cNvSpPr>
            <a:spLocks noChangeArrowheads="1"/>
          </p:cNvSpPr>
          <p:nvPr/>
        </p:nvSpPr>
        <p:spPr bwMode="auto">
          <a:xfrm>
            <a:off x="1641942" y="3930769"/>
            <a:ext cx="438150" cy="409575"/>
          </a:xfrm>
          <a:custGeom>
            <a:avLst/>
            <a:gdLst>
              <a:gd name="T0" fmla="*/ 6458838 w 21600"/>
              <a:gd name="T1" fmla="*/ 3865876 h 21600"/>
              <a:gd name="T2" fmla="*/ 8685310 w 21600"/>
              <a:gd name="T3" fmla="*/ 1907046 h 21600"/>
              <a:gd name="T4" fmla="*/ 8685310 w 21600"/>
              <a:gd name="T5" fmla="*/ 1305881 h 21600"/>
              <a:gd name="T6" fmla="*/ 7415506 w 21600"/>
              <a:gd name="T7" fmla="*/ 171870 h 21600"/>
              <a:gd name="T8" fmla="*/ 6661280 w 21600"/>
              <a:gd name="T9" fmla="*/ 171870 h 21600"/>
              <a:gd name="T10" fmla="*/ 4471442 w 21600"/>
              <a:gd name="T11" fmla="*/ 2078915 h 21600"/>
              <a:gd name="T12" fmla="*/ 2244971 w 21600"/>
              <a:gd name="T13" fmla="*/ 171870 h 21600"/>
              <a:gd name="T14" fmla="*/ 1545899 w 21600"/>
              <a:gd name="T15" fmla="*/ 171870 h 21600"/>
              <a:gd name="T16" fmla="*/ 202442 w 21600"/>
              <a:gd name="T17" fmla="*/ 1305881 h 21600"/>
              <a:gd name="T18" fmla="*/ 202442 w 21600"/>
              <a:gd name="T19" fmla="*/ 1907046 h 21600"/>
              <a:gd name="T20" fmla="*/ 2428913 w 21600"/>
              <a:gd name="T21" fmla="*/ 3865876 h 21600"/>
              <a:gd name="T22" fmla="*/ 202442 w 21600"/>
              <a:gd name="T23" fmla="*/ 5824706 h 21600"/>
              <a:gd name="T24" fmla="*/ 202442 w 21600"/>
              <a:gd name="T25" fmla="*/ 6426232 h 21600"/>
              <a:gd name="T26" fmla="*/ 1545899 w 21600"/>
              <a:gd name="T27" fmla="*/ 7594412 h 21600"/>
              <a:gd name="T28" fmla="*/ 2244971 w 21600"/>
              <a:gd name="T29" fmla="*/ 7594412 h 21600"/>
              <a:gd name="T30" fmla="*/ 4471442 w 21600"/>
              <a:gd name="T31" fmla="*/ 5652856 h 21600"/>
              <a:gd name="T32" fmla="*/ 6661280 w 21600"/>
              <a:gd name="T33" fmla="*/ 7594412 h 21600"/>
              <a:gd name="T34" fmla="*/ 7415506 w 21600"/>
              <a:gd name="T35" fmla="*/ 7594412 h 21600"/>
              <a:gd name="T36" fmla="*/ 8685310 w 21600"/>
              <a:gd name="T37" fmla="*/ 6426232 h 21600"/>
              <a:gd name="T38" fmla="*/ 8685310 w 21600"/>
              <a:gd name="T39" fmla="*/ 5824706 h 21600"/>
              <a:gd name="T40" fmla="*/ 6458838 w 21600"/>
              <a:gd name="T41" fmla="*/ 3865876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5697" y="10752"/>
                </a:moveTo>
                <a:cubicBezTo>
                  <a:pt x="15697" y="10752"/>
                  <a:pt x="21108" y="5304"/>
                  <a:pt x="21108" y="5304"/>
                </a:cubicBezTo>
                <a:cubicBezTo>
                  <a:pt x="21600" y="4827"/>
                  <a:pt x="21600" y="4110"/>
                  <a:pt x="21108" y="3632"/>
                </a:cubicBezTo>
                <a:cubicBezTo>
                  <a:pt x="21108" y="3632"/>
                  <a:pt x="18022" y="478"/>
                  <a:pt x="18022" y="478"/>
                </a:cubicBezTo>
                <a:cubicBezTo>
                  <a:pt x="17530" y="0"/>
                  <a:pt x="16681" y="0"/>
                  <a:pt x="16189" y="478"/>
                </a:cubicBezTo>
                <a:cubicBezTo>
                  <a:pt x="16189" y="478"/>
                  <a:pt x="10867" y="5782"/>
                  <a:pt x="10867" y="5782"/>
                </a:cubicBezTo>
                <a:cubicBezTo>
                  <a:pt x="10867" y="5782"/>
                  <a:pt x="5456" y="478"/>
                  <a:pt x="5456" y="478"/>
                </a:cubicBezTo>
                <a:cubicBezTo>
                  <a:pt x="4964" y="0"/>
                  <a:pt x="4248" y="0"/>
                  <a:pt x="3757" y="478"/>
                </a:cubicBezTo>
                <a:cubicBezTo>
                  <a:pt x="3757" y="478"/>
                  <a:pt x="492" y="3632"/>
                  <a:pt x="492" y="3632"/>
                </a:cubicBezTo>
                <a:cubicBezTo>
                  <a:pt x="0" y="4110"/>
                  <a:pt x="0" y="4827"/>
                  <a:pt x="492" y="5304"/>
                </a:cubicBezTo>
                <a:cubicBezTo>
                  <a:pt x="492" y="5304"/>
                  <a:pt x="5903" y="10752"/>
                  <a:pt x="5903" y="10752"/>
                </a:cubicBezTo>
                <a:cubicBezTo>
                  <a:pt x="5903" y="10752"/>
                  <a:pt x="492" y="16200"/>
                  <a:pt x="492" y="16200"/>
                </a:cubicBezTo>
                <a:cubicBezTo>
                  <a:pt x="0" y="16678"/>
                  <a:pt x="0" y="17395"/>
                  <a:pt x="492" y="17873"/>
                </a:cubicBezTo>
                <a:cubicBezTo>
                  <a:pt x="492" y="17873"/>
                  <a:pt x="3757" y="21122"/>
                  <a:pt x="3757" y="21122"/>
                </a:cubicBezTo>
                <a:cubicBezTo>
                  <a:pt x="4248" y="21600"/>
                  <a:pt x="4964" y="21600"/>
                  <a:pt x="5456" y="21122"/>
                </a:cubicBezTo>
                <a:cubicBezTo>
                  <a:pt x="5456" y="21122"/>
                  <a:pt x="10867" y="15722"/>
                  <a:pt x="10867" y="15722"/>
                </a:cubicBezTo>
                <a:cubicBezTo>
                  <a:pt x="10867" y="15722"/>
                  <a:pt x="16189" y="21122"/>
                  <a:pt x="16189" y="21122"/>
                </a:cubicBezTo>
                <a:cubicBezTo>
                  <a:pt x="16681" y="21600"/>
                  <a:pt x="17530" y="21600"/>
                  <a:pt x="18022" y="21122"/>
                </a:cubicBezTo>
                <a:cubicBezTo>
                  <a:pt x="18022" y="21122"/>
                  <a:pt x="21108" y="17873"/>
                  <a:pt x="21108" y="17873"/>
                </a:cubicBezTo>
                <a:cubicBezTo>
                  <a:pt x="21600" y="17395"/>
                  <a:pt x="21600" y="16678"/>
                  <a:pt x="21108" y="16200"/>
                </a:cubicBezTo>
                <a:cubicBezTo>
                  <a:pt x="21108" y="16200"/>
                  <a:pt x="15697" y="10752"/>
                  <a:pt x="15697" y="10752"/>
                </a:cubicBezTo>
              </a:path>
            </a:pathLst>
          </a:custGeom>
          <a:solidFill>
            <a:srgbClr val="FF0000"/>
          </a:solidFill>
          <a:ln w="28575">
            <a:solidFill>
              <a:schemeClr val="bg1"/>
            </a:solidFill>
            <a:miter lim="800000"/>
            <a:headEnd/>
            <a:tailEnd/>
          </a:ln>
          <a:extLst/>
        </p:spPr>
        <p:txBody>
          <a:bodyPr/>
          <a:lstStyle/>
          <a:p>
            <a:endParaRPr lang="ja-JP" altLang="en-US"/>
          </a:p>
        </p:txBody>
      </p:sp>
      <p:sp>
        <p:nvSpPr>
          <p:cNvPr id="2" name="テキスト ボックス 1"/>
          <p:cNvSpPr txBox="1"/>
          <p:nvPr/>
        </p:nvSpPr>
        <p:spPr>
          <a:xfrm>
            <a:off x="108000" y="900000"/>
            <a:ext cx="8856487" cy="281307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30000"/>
              </a:lnSpc>
            </a:pPr>
            <a:r>
              <a:rPr lang="ja-JP" altLang="en-US" sz="2400" b="1" dirty="0">
                <a:solidFill>
                  <a:schemeClr val="tx1"/>
                </a:solidFill>
                <a:latin typeface="+mj-ea"/>
                <a:ea typeface="+mj-ea"/>
              </a:rPr>
              <a:t>○　車道通行</a:t>
            </a:r>
            <a:r>
              <a:rPr lang="ja-JP" altLang="en-US" b="1" dirty="0">
                <a:solidFill>
                  <a:schemeClr val="tx1"/>
                </a:solidFill>
                <a:latin typeface="+mj-ea"/>
                <a:ea typeface="+mj-ea"/>
              </a:rPr>
              <a:t>　</a:t>
            </a:r>
            <a:r>
              <a:rPr lang="ja-JP" altLang="en-US" sz="1400" b="1" dirty="0">
                <a:solidFill>
                  <a:schemeClr val="tx2"/>
                </a:solidFill>
                <a:latin typeface="+mj-ea"/>
                <a:ea typeface="+mj-ea"/>
              </a:rPr>
              <a:t>［道路交通法第</a:t>
            </a:r>
            <a:r>
              <a:rPr lang="en-US" altLang="ja-JP" sz="1400" b="1" dirty="0">
                <a:solidFill>
                  <a:schemeClr val="tx2"/>
                </a:solidFill>
                <a:latin typeface="+mj-ea"/>
                <a:ea typeface="+mj-ea"/>
              </a:rPr>
              <a:t>17</a:t>
            </a:r>
            <a:r>
              <a:rPr lang="ja-JP" altLang="en-US" sz="1400" b="1" dirty="0">
                <a:solidFill>
                  <a:schemeClr val="tx2"/>
                </a:solidFill>
                <a:latin typeface="+mj-ea"/>
                <a:ea typeface="+mj-ea"/>
              </a:rPr>
              <a:t>条第１項抜粋］</a:t>
            </a:r>
            <a:endParaRPr lang="en-US" altLang="ja-JP" sz="1400" b="1" dirty="0">
              <a:solidFill>
                <a:schemeClr val="tx2"/>
              </a:solidFill>
              <a:latin typeface="+mj-ea"/>
              <a:ea typeface="+mj-ea"/>
            </a:endParaRPr>
          </a:p>
          <a:p>
            <a:pPr>
              <a:lnSpc>
                <a:spcPct val="130000"/>
              </a:lnSpc>
            </a:pPr>
            <a:r>
              <a:rPr lang="ja-JP" altLang="en-US" b="1" dirty="0">
                <a:solidFill>
                  <a:schemeClr val="tx1"/>
                </a:solidFill>
                <a:latin typeface="+mj-ea"/>
                <a:ea typeface="+mj-ea"/>
              </a:rPr>
              <a:t>　 </a:t>
            </a:r>
            <a:r>
              <a:rPr lang="ja-JP" altLang="en-US" sz="1600" b="1" dirty="0">
                <a:solidFill>
                  <a:schemeClr val="tx2"/>
                </a:solidFill>
                <a:latin typeface="+mj-ea"/>
                <a:ea typeface="+mj-ea"/>
              </a:rPr>
              <a:t>⇒</a:t>
            </a:r>
            <a:r>
              <a:rPr lang="ja-JP" altLang="en-US" sz="2000" b="1" dirty="0">
                <a:solidFill>
                  <a:srgbClr val="FF0000"/>
                </a:solidFill>
                <a:latin typeface="+mj-ea"/>
                <a:ea typeface="+mj-ea"/>
              </a:rPr>
              <a:t>自転車</a:t>
            </a:r>
            <a:r>
              <a:rPr lang="ja-JP" altLang="en-US" sz="1600" b="1" dirty="0">
                <a:solidFill>
                  <a:schemeClr val="tx2"/>
                </a:solidFill>
                <a:latin typeface="+mj-ea"/>
                <a:ea typeface="+mj-ea"/>
              </a:rPr>
              <a:t>は、</a:t>
            </a:r>
            <a:r>
              <a:rPr lang="ja-JP" altLang="en-US" sz="2000" b="1" dirty="0">
                <a:solidFill>
                  <a:srgbClr val="FF0000"/>
                </a:solidFill>
                <a:latin typeface="+mj-ea"/>
                <a:ea typeface="+mj-ea"/>
              </a:rPr>
              <a:t>歩車道の区別のある道路</a:t>
            </a:r>
            <a:r>
              <a:rPr lang="ja-JP" altLang="en-US" sz="1600" b="1" dirty="0">
                <a:solidFill>
                  <a:schemeClr val="tx2"/>
                </a:solidFill>
                <a:latin typeface="+mj-ea"/>
                <a:ea typeface="+mj-ea"/>
              </a:rPr>
              <a:t>では、</a:t>
            </a:r>
            <a:r>
              <a:rPr lang="ja-JP" altLang="en-US" sz="2000" b="1" dirty="0">
                <a:solidFill>
                  <a:srgbClr val="FF0000"/>
                </a:solidFill>
                <a:latin typeface="+mj-ea"/>
                <a:ea typeface="+mj-ea"/>
              </a:rPr>
              <a:t>車道を通行</a:t>
            </a:r>
            <a:r>
              <a:rPr lang="ja-JP" altLang="en-US" sz="1600" b="1" u="wavyHeavy" dirty="0">
                <a:solidFill>
                  <a:schemeClr val="tx2"/>
                </a:solidFill>
                <a:uFill>
                  <a:solidFill>
                    <a:srgbClr val="FF0000"/>
                  </a:solidFill>
                </a:uFill>
                <a:latin typeface="+mj-ea"/>
                <a:ea typeface="+mj-ea"/>
              </a:rPr>
              <a:t>しなければならない。</a:t>
            </a:r>
            <a:endParaRPr lang="en-US" altLang="ja-JP" sz="1600" b="1" u="wavyHeavy" dirty="0">
              <a:solidFill>
                <a:schemeClr val="tx2"/>
              </a:solidFill>
              <a:uFill>
                <a:solidFill>
                  <a:srgbClr val="FF0000"/>
                </a:solidFill>
              </a:uFill>
              <a:latin typeface="+mj-ea"/>
              <a:ea typeface="+mj-ea"/>
            </a:endParaRPr>
          </a:p>
          <a:p>
            <a:pPr>
              <a:lnSpc>
                <a:spcPct val="130000"/>
              </a:lnSpc>
            </a:pPr>
            <a:r>
              <a:rPr lang="ja-JP" altLang="en-US" sz="1600" b="1" dirty="0">
                <a:solidFill>
                  <a:schemeClr val="tx1"/>
                </a:solidFill>
                <a:latin typeface="+mj-ea"/>
                <a:ea typeface="+mj-ea"/>
              </a:rPr>
              <a:t>　　</a:t>
            </a:r>
            <a:r>
              <a:rPr lang="ja-JP" altLang="en-US" sz="1600" b="1" dirty="0">
                <a:solidFill>
                  <a:schemeClr val="tx2"/>
                </a:solidFill>
                <a:latin typeface="+mj-ea"/>
                <a:ea typeface="+mj-ea"/>
              </a:rPr>
              <a:t>（ただし、道路外の施設や場所に出入りするためやむを得ず歩道または路側帯を横断する</a:t>
            </a:r>
            <a:endParaRPr lang="en-US" altLang="ja-JP" sz="1600" b="1" dirty="0">
              <a:solidFill>
                <a:schemeClr val="tx2"/>
              </a:solidFill>
              <a:latin typeface="+mj-ea"/>
              <a:ea typeface="+mj-ea"/>
            </a:endParaRPr>
          </a:p>
          <a:p>
            <a:pPr>
              <a:lnSpc>
                <a:spcPct val="130000"/>
              </a:lnSpc>
            </a:pPr>
            <a:r>
              <a:rPr lang="ja-JP" altLang="en-US" sz="1600" b="1" dirty="0">
                <a:solidFill>
                  <a:schemeClr val="tx2"/>
                </a:solidFill>
                <a:latin typeface="+mj-ea"/>
                <a:ea typeface="+mj-ea"/>
              </a:rPr>
              <a:t>　　　ときは、この限りでない。）</a:t>
            </a:r>
            <a:endParaRPr lang="en-US" altLang="ja-JP" sz="1600" b="1" dirty="0">
              <a:solidFill>
                <a:schemeClr val="tx2"/>
              </a:solidFill>
              <a:latin typeface="+mj-ea"/>
              <a:ea typeface="+mj-ea"/>
            </a:endParaRPr>
          </a:p>
          <a:p>
            <a:pPr>
              <a:lnSpc>
                <a:spcPct val="130000"/>
              </a:lnSpc>
            </a:pPr>
            <a:r>
              <a:rPr lang="ja-JP" altLang="en-US" sz="2400" b="1" dirty="0">
                <a:solidFill>
                  <a:schemeClr val="tx1"/>
                </a:solidFill>
                <a:latin typeface="+mj-ea"/>
                <a:ea typeface="+mj-ea"/>
              </a:rPr>
              <a:t>○　左側通行 </a:t>
            </a:r>
            <a:r>
              <a:rPr lang="ja-JP" altLang="en-US" sz="1400" b="1" dirty="0">
                <a:solidFill>
                  <a:schemeClr val="tx2"/>
                </a:solidFill>
                <a:latin typeface="+mj-ea"/>
                <a:ea typeface="+mj-ea"/>
              </a:rPr>
              <a:t>［道路交通法第</a:t>
            </a:r>
            <a:r>
              <a:rPr lang="en-US" altLang="ja-JP" sz="1400" b="1" dirty="0">
                <a:solidFill>
                  <a:schemeClr val="tx2"/>
                </a:solidFill>
                <a:latin typeface="+mj-ea"/>
                <a:ea typeface="+mj-ea"/>
              </a:rPr>
              <a:t>17</a:t>
            </a:r>
            <a:r>
              <a:rPr lang="ja-JP" altLang="en-US" sz="1400" b="1" dirty="0">
                <a:solidFill>
                  <a:schemeClr val="tx2"/>
                </a:solidFill>
                <a:latin typeface="+mj-ea"/>
                <a:ea typeface="+mj-ea"/>
              </a:rPr>
              <a:t>条第４項、第</a:t>
            </a:r>
            <a:r>
              <a:rPr lang="en-US" altLang="ja-JP" sz="1400" b="1" dirty="0">
                <a:solidFill>
                  <a:schemeClr val="tx2"/>
                </a:solidFill>
                <a:latin typeface="+mj-ea"/>
                <a:ea typeface="+mj-ea"/>
              </a:rPr>
              <a:t>18</a:t>
            </a:r>
            <a:r>
              <a:rPr lang="ja-JP" altLang="en-US" sz="1400" b="1" dirty="0">
                <a:solidFill>
                  <a:schemeClr val="tx2"/>
                </a:solidFill>
                <a:latin typeface="+mj-ea"/>
                <a:ea typeface="+mj-ea"/>
              </a:rPr>
              <a:t>条第１項抜粋］</a:t>
            </a:r>
            <a:endParaRPr lang="en-US" altLang="ja-JP" sz="1400" b="1" dirty="0">
              <a:solidFill>
                <a:schemeClr val="tx2"/>
              </a:solidFill>
              <a:latin typeface="+mj-ea"/>
              <a:ea typeface="+mj-ea"/>
            </a:endParaRPr>
          </a:p>
          <a:p>
            <a:pPr>
              <a:lnSpc>
                <a:spcPct val="130000"/>
              </a:lnSpc>
            </a:pPr>
            <a:r>
              <a:rPr lang="ja-JP" altLang="en-US" b="1" dirty="0">
                <a:solidFill>
                  <a:schemeClr val="tx1"/>
                </a:solidFill>
                <a:latin typeface="+mj-ea"/>
                <a:ea typeface="+mj-ea"/>
              </a:rPr>
              <a:t>　 </a:t>
            </a:r>
            <a:r>
              <a:rPr lang="ja-JP" altLang="en-US" sz="1600" b="1" dirty="0">
                <a:solidFill>
                  <a:schemeClr val="tx2"/>
                </a:solidFill>
                <a:latin typeface="+mj-ea"/>
                <a:ea typeface="+mj-ea"/>
              </a:rPr>
              <a:t>⇒</a:t>
            </a:r>
            <a:r>
              <a:rPr lang="ja-JP" altLang="en-US" sz="2000" b="1" dirty="0">
                <a:solidFill>
                  <a:srgbClr val="FF0000"/>
                </a:solidFill>
                <a:latin typeface="+mj-ea"/>
                <a:ea typeface="+mj-ea"/>
              </a:rPr>
              <a:t>自転車</a:t>
            </a:r>
            <a:r>
              <a:rPr lang="ja-JP" altLang="en-US" sz="1600" b="1" dirty="0">
                <a:solidFill>
                  <a:schemeClr val="tx2"/>
                </a:solidFill>
                <a:latin typeface="+mj-ea"/>
                <a:ea typeface="+mj-ea"/>
              </a:rPr>
              <a:t>は、道路（車道）の中央から</a:t>
            </a:r>
            <a:r>
              <a:rPr lang="ja-JP" altLang="en-US" sz="2000" b="1" dirty="0">
                <a:solidFill>
                  <a:srgbClr val="FF0000"/>
                </a:solidFill>
                <a:latin typeface="+mj-ea"/>
                <a:ea typeface="+mj-ea"/>
              </a:rPr>
              <a:t>左側部分</a:t>
            </a:r>
            <a:r>
              <a:rPr lang="ja-JP" altLang="en-US" sz="2000" b="1" dirty="0">
                <a:solidFill>
                  <a:schemeClr val="tx2"/>
                </a:solidFill>
                <a:latin typeface="+mj-ea"/>
                <a:ea typeface="+mj-ea"/>
              </a:rPr>
              <a:t>の</a:t>
            </a:r>
            <a:r>
              <a:rPr lang="ja-JP" altLang="en-US" sz="2000" b="1" dirty="0">
                <a:solidFill>
                  <a:srgbClr val="FF0000"/>
                </a:solidFill>
                <a:latin typeface="+mj-ea"/>
                <a:ea typeface="+mj-ea"/>
              </a:rPr>
              <a:t>左側端</a:t>
            </a:r>
            <a:r>
              <a:rPr lang="ja-JP" altLang="en-US" sz="1600" b="1" dirty="0">
                <a:solidFill>
                  <a:schemeClr val="tx2"/>
                </a:solidFill>
                <a:latin typeface="+mj-ea"/>
                <a:ea typeface="+mj-ea"/>
              </a:rPr>
              <a:t>に寄って</a:t>
            </a:r>
            <a:endParaRPr lang="en-US" altLang="ja-JP" sz="1600" b="1" dirty="0">
              <a:solidFill>
                <a:schemeClr val="tx2"/>
              </a:solidFill>
              <a:latin typeface="+mj-ea"/>
              <a:ea typeface="+mj-ea"/>
            </a:endParaRPr>
          </a:p>
          <a:p>
            <a:pPr>
              <a:lnSpc>
                <a:spcPct val="130000"/>
              </a:lnSpc>
            </a:pPr>
            <a:r>
              <a:rPr lang="ja-JP" altLang="en-US" sz="1600" b="1" dirty="0">
                <a:solidFill>
                  <a:schemeClr val="tx1"/>
                </a:solidFill>
                <a:latin typeface="+mj-ea"/>
                <a:ea typeface="+mj-ea"/>
              </a:rPr>
              <a:t>　　　</a:t>
            </a:r>
            <a:r>
              <a:rPr lang="ja-JP" altLang="en-US" sz="1600" b="1" dirty="0">
                <a:solidFill>
                  <a:schemeClr val="tx2"/>
                </a:solidFill>
                <a:latin typeface="+mj-ea"/>
                <a:ea typeface="+mj-ea"/>
              </a:rPr>
              <a:t>通行</a:t>
            </a:r>
            <a:r>
              <a:rPr lang="ja-JP" altLang="en-US" sz="1600" b="1" u="heavy" dirty="0">
                <a:solidFill>
                  <a:schemeClr val="tx2"/>
                </a:solidFill>
                <a:uFill>
                  <a:solidFill>
                    <a:srgbClr val="FF0000"/>
                  </a:solidFill>
                </a:uFill>
                <a:latin typeface="+mj-ea"/>
                <a:ea typeface="+mj-ea"/>
              </a:rPr>
              <a:t>しなければならない。</a:t>
            </a:r>
            <a:endParaRPr lang="en-US" altLang="ja-JP" sz="1600" b="1" u="heavy" dirty="0">
              <a:solidFill>
                <a:schemeClr val="tx2"/>
              </a:solidFill>
              <a:uFill>
                <a:solidFill>
                  <a:srgbClr val="FF0000"/>
                </a:solidFill>
              </a:uFill>
              <a:latin typeface="+mj-ea"/>
              <a:ea typeface="+mj-ea"/>
            </a:endParaRPr>
          </a:p>
        </p:txBody>
      </p:sp>
      <p:sp>
        <p:nvSpPr>
          <p:cNvPr id="175" name="円形吹き出し 174"/>
          <p:cNvSpPr/>
          <p:nvPr/>
        </p:nvSpPr>
        <p:spPr>
          <a:xfrm>
            <a:off x="7568697" y="910504"/>
            <a:ext cx="1395790" cy="544258"/>
          </a:xfrm>
          <a:prstGeom prst="wedgeEllipseCallout">
            <a:avLst>
              <a:gd name="adj1" fmla="val -48540"/>
              <a:gd name="adj2" fmla="val 468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algn="ctr"/>
            <a:r>
              <a:rPr kumimoji="1" lang="ja-JP" altLang="en-US" sz="2400" b="1" dirty="0">
                <a:solidFill>
                  <a:srgbClr val="FF0000"/>
                </a:solidFill>
                <a:effectLst>
                  <a:outerShdw blurRad="38100" dist="38100" dir="2700000" algn="tl">
                    <a:srgbClr val="000000">
                      <a:alpha val="43137"/>
                    </a:srgbClr>
                  </a:outerShdw>
                </a:effectLst>
                <a:latin typeface="+mn-ea"/>
              </a:rPr>
              <a:t>原則！</a:t>
            </a:r>
          </a:p>
        </p:txBody>
      </p:sp>
      <p:pic>
        <p:nvPicPr>
          <p:cNvPr id="3" name="図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3398" y="5498242"/>
            <a:ext cx="268202" cy="603454"/>
          </a:xfrm>
          <a:prstGeom prst="rect">
            <a:avLst/>
          </a:prstGeom>
        </p:spPr>
      </p:pic>
      <p:pic>
        <p:nvPicPr>
          <p:cNvPr id="181" name="図 18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25181" y="5484402"/>
            <a:ext cx="268202" cy="603454"/>
          </a:xfrm>
          <a:prstGeom prst="rect">
            <a:avLst/>
          </a:prstGeom>
        </p:spPr>
      </p:pic>
      <p:pic>
        <p:nvPicPr>
          <p:cNvPr id="182" name="図 18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97728" y="5508998"/>
            <a:ext cx="268202" cy="603454"/>
          </a:xfrm>
          <a:prstGeom prst="rect">
            <a:avLst/>
          </a:prstGeom>
        </p:spPr>
      </p:pic>
      <p:pic>
        <p:nvPicPr>
          <p:cNvPr id="183" name="図 18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74184" y="5470484"/>
            <a:ext cx="268202" cy="603454"/>
          </a:xfrm>
          <a:prstGeom prst="rect">
            <a:avLst/>
          </a:prstGeom>
        </p:spPr>
      </p:pic>
      <p:pic>
        <p:nvPicPr>
          <p:cNvPr id="6" name="図 5"/>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700817" y="4657908"/>
            <a:ext cx="618992" cy="1403141"/>
          </a:xfrm>
          <a:prstGeom prst="rect">
            <a:avLst/>
          </a:prstGeom>
        </p:spPr>
      </p:pic>
      <p:pic>
        <p:nvPicPr>
          <p:cNvPr id="7" name="図 6"/>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733425" y="3853188"/>
            <a:ext cx="618992" cy="1396161"/>
          </a:xfrm>
          <a:prstGeom prst="rect">
            <a:avLst/>
          </a:prstGeom>
        </p:spPr>
      </p:pic>
      <p:sp>
        <p:nvSpPr>
          <p:cNvPr id="67" name="Rectangle 3"/>
          <p:cNvSpPr>
            <a:spLocks noChangeArrowheads="1"/>
          </p:cNvSpPr>
          <p:nvPr/>
        </p:nvSpPr>
        <p:spPr bwMode="auto">
          <a:xfrm>
            <a:off x="1160279" y="338946"/>
            <a:ext cx="3573146" cy="425758"/>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lnSpc>
                <a:spcPts val="2600"/>
              </a:lnSpc>
              <a:buFontTx/>
              <a:buNone/>
            </a:pPr>
            <a:r>
              <a:rPr lang="ja-JP" altLang="en-US" sz="2800" b="1" dirty="0">
                <a:solidFill>
                  <a:schemeClr val="accent1"/>
                </a:solidFill>
                <a:effectLst>
                  <a:outerShdw blurRad="38100" dist="38100" dir="2700000" algn="tl">
                    <a:srgbClr val="000000">
                      <a:alpha val="43137"/>
                    </a:srgbClr>
                  </a:outerShdw>
                </a:effectLst>
                <a:latin typeface="+mn-ea"/>
                <a:ea typeface="+mn-ea"/>
              </a:rPr>
              <a:t>３　自転車の通行区分</a:t>
            </a:r>
          </a:p>
        </p:txBody>
      </p:sp>
      <p:grpSp>
        <p:nvGrpSpPr>
          <p:cNvPr id="68" name="Group 4"/>
          <p:cNvGrpSpPr>
            <a:grpSpLocks noChangeAspect="1"/>
          </p:cNvGrpSpPr>
          <p:nvPr/>
        </p:nvGrpSpPr>
        <p:grpSpPr bwMode="auto">
          <a:xfrm>
            <a:off x="467544" y="116632"/>
            <a:ext cx="648072" cy="646845"/>
            <a:chOff x="2176" y="182"/>
            <a:chExt cx="528" cy="527"/>
          </a:xfrm>
        </p:grpSpPr>
        <p:sp>
          <p:nvSpPr>
            <p:cNvPr id="69" name="AutoShape 3"/>
            <p:cNvSpPr>
              <a:spLocks noChangeAspect="1" noChangeArrowheads="1" noTextEdit="1"/>
            </p:cNvSpPr>
            <p:nvPr/>
          </p:nvSpPr>
          <p:spPr bwMode="auto">
            <a:xfrm>
              <a:off x="2176" y="182"/>
              <a:ext cx="528"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0" name="Freeform 5"/>
            <p:cNvSpPr>
              <a:spLocks noEditPoints="1"/>
            </p:cNvSpPr>
            <p:nvPr/>
          </p:nvSpPr>
          <p:spPr bwMode="auto">
            <a:xfrm>
              <a:off x="2176" y="182"/>
              <a:ext cx="528" cy="527"/>
            </a:xfrm>
            <a:custGeom>
              <a:avLst/>
              <a:gdLst>
                <a:gd name="T0" fmla="*/ 3127 w 5280"/>
                <a:gd name="T1" fmla="*/ 41 h 5274"/>
                <a:gd name="T2" fmla="*/ 3301 w 5280"/>
                <a:gd name="T3" fmla="*/ 134 h 5274"/>
                <a:gd name="T4" fmla="*/ 3391 w 5280"/>
                <a:gd name="T5" fmla="*/ 317 h 5274"/>
                <a:gd name="T6" fmla="*/ 3307 w 5280"/>
                <a:gd name="T7" fmla="*/ 542 h 5274"/>
                <a:gd name="T8" fmla="*/ 3200 w 5280"/>
                <a:gd name="T9" fmla="*/ 869 h 5274"/>
                <a:gd name="T10" fmla="*/ 3047 w 5280"/>
                <a:gd name="T11" fmla="*/ 887 h 5274"/>
                <a:gd name="T12" fmla="*/ 3099 w 5280"/>
                <a:gd name="T13" fmla="*/ 1175 h 5274"/>
                <a:gd name="T14" fmla="*/ 3380 w 5280"/>
                <a:gd name="T15" fmla="*/ 1570 h 5274"/>
                <a:gd name="T16" fmla="*/ 4012 w 5280"/>
                <a:gd name="T17" fmla="*/ 2322 h 5274"/>
                <a:gd name="T18" fmla="*/ 4001 w 5280"/>
                <a:gd name="T19" fmla="*/ 2632 h 5274"/>
                <a:gd name="T20" fmla="*/ 5238 w 5280"/>
                <a:gd name="T21" fmla="*/ 4550 h 5274"/>
                <a:gd name="T22" fmla="*/ 3225 w 5280"/>
                <a:gd name="T23" fmla="*/ 4412 h 5274"/>
                <a:gd name="T24" fmla="*/ 2541 w 5280"/>
                <a:gd name="T25" fmla="*/ 4291 h 5274"/>
                <a:gd name="T26" fmla="*/ 2684 w 5280"/>
                <a:gd name="T27" fmla="*/ 4478 h 5274"/>
                <a:gd name="T28" fmla="*/ 2924 w 5280"/>
                <a:gd name="T29" fmla="*/ 4827 h 5274"/>
                <a:gd name="T30" fmla="*/ 2606 w 5280"/>
                <a:gd name="T31" fmla="*/ 4872 h 5274"/>
                <a:gd name="T32" fmla="*/ 2190 w 5280"/>
                <a:gd name="T33" fmla="*/ 4713 h 5274"/>
                <a:gd name="T34" fmla="*/ 2020 w 5280"/>
                <a:gd name="T35" fmla="*/ 4560 h 5274"/>
                <a:gd name="T36" fmla="*/ 1903 w 5280"/>
                <a:gd name="T37" fmla="*/ 4571 h 5274"/>
                <a:gd name="T38" fmla="*/ 34 w 5280"/>
                <a:gd name="T39" fmla="*/ 4518 h 5274"/>
                <a:gd name="T40" fmla="*/ 1297 w 5280"/>
                <a:gd name="T41" fmla="*/ 3284 h 5274"/>
                <a:gd name="T42" fmla="*/ 1550 w 5280"/>
                <a:gd name="T43" fmla="*/ 2845 h 5274"/>
                <a:gd name="T44" fmla="*/ 1282 w 5280"/>
                <a:gd name="T45" fmla="*/ 2418 h 5274"/>
                <a:gd name="T46" fmla="*/ 1250 w 5280"/>
                <a:gd name="T47" fmla="*/ 1895 h 5274"/>
                <a:gd name="T48" fmla="*/ 1821 w 5280"/>
                <a:gd name="T49" fmla="*/ 1071 h 5274"/>
                <a:gd name="T50" fmla="*/ 2525 w 5280"/>
                <a:gd name="T51" fmla="*/ 698 h 5274"/>
                <a:gd name="T52" fmla="*/ 2616 w 5280"/>
                <a:gd name="T53" fmla="*/ 413 h 5274"/>
                <a:gd name="T54" fmla="*/ 2686 w 5280"/>
                <a:gd name="T55" fmla="*/ 180 h 5274"/>
                <a:gd name="T56" fmla="*/ 2865 w 5280"/>
                <a:gd name="T57" fmla="*/ 80 h 5274"/>
                <a:gd name="T58" fmla="*/ 3058 w 5280"/>
                <a:gd name="T59" fmla="*/ 1740 h 5274"/>
                <a:gd name="T60" fmla="*/ 3627 w 5280"/>
                <a:gd name="T61" fmla="*/ 2561 h 5274"/>
                <a:gd name="T62" fmla="*/ 2994 w 5280"/>
                <a:gd name="T63" fmla="*/ 2727 h 5274"/>
                <a:gd name="T64" fmla="*/ 2722 w 5280"/>
                <a:gd name="T65" fmla="*/ 2178 h 5274"/>
                <a:gd name="T66" fmla="*/ 2317 w 5280"/>
                <a:gd name="T67" fmla="*/ 2015 h 5274"/>
                <a:gd name="T68" fmla="*/ 2539 w 5280"/>
                <a:gd name="T69" fmla="*/ 1740 h 5274"/>
                <a:gd name="T70" fmla="*/ 1920 w 5280"/>
                <a:gd name="T71" fmla="*/ 3222 h 5274"/>
                <a:gd name="T72" fmla="*/ 2032 w 5280"/>
                <a:gd name="T73" fmla="*/ 3380 h 5274"/>
                <a:gd name="T74" fmla="*/ 1860 w 5280"/>
                <a:gd name="T75" fmla="*/ 3804 h 5274"/>
                <a:gd name="T76" fmla="*/ 1848 w 5280"/>
                <a:gd name="T77" fmla="*/ 3193 h 5274"/>
                <a:gd name="T78" fmla="*/ 2594 w 5280"/>
                <a:gd name="T79" fmla="*/ 3519 h 5274"/>
                <a:gd name="T80" fmla="*/ 3950 w 5280"/>
                <a:gd name="T81" fmla="*/ 3627 h 5274"/>
                <a:gd name="T82" fmla="*/ 4287 w 5280"/>
                <a:gd name="T83" fmla="*/ 4064 h 5274"/>
                <a:gd name="T84" fmla="*/ 3909 w 5280"/>
                <a:gd name="T85" fmla="*/ 3772 h 5274"/>
                <a:gd name="T86" fmla="*/ 3378 w 5280"/>
                <a:gd name="T87" fmla="*/ 4285 h 5274"/>
                <a:gd name="T88" fmla="*/ 4153 w 5280"/>
                <a:gd name="T89" fmla="*/ 4390 h 5274"/>
                <a:gd name="T90" fmla="*/ 3916 w 5280"/>
                <a:gd name="T91" fmla="*/ 4425 h 5274"/>
                <a:gd name="T92" fmla="*/ 4541 w 5280"/>
                <a:gd name="T93" fmla="*/ 3470 h 5274"/>
                <a:gd name="T94" fmla="*/ 4758 w 5280"/>
                <a:gd name="T95" fmla="*/ 3583 h 5274"/>
                <a:gd name="T96" fmla="*/ 5099 w 5280"/>
                <a:gd name="T97" fmla="*/ 4373 h 5274"/>
                <a:gd name="T98" fmla="*/ 4810 w 5280"/>
                <a:gd name="T99" fmla="*/ 4899 h 5274"/>
                <a:gd name="T100" fmla="*/ 1325 w 5280"/>
                <a:gd name="T101" fmla="*/ 3441 h 5274"/>
                <a:gd name="T102" fmla="*/ 981 w 5280"/>
                <a:gd name="T103" fmla="*/ 4045 h 5274"/>
                <a:gd name="T104" fmla="*/ 1614 w 5280"/>
                <a:gd name="T105" fmla="*/ 4789 h 5274"/>
                <a:gd name="T106" fmla="*/ 977 w 5280"/>
                <a:gd name="T107" fmla="*/ 4409 h 5274"/>
                <a:gd name="T108" fmla="*/ 763 w 5280"/>
                <a:gd name="T109" fmla="*/ 5064 h 5274"/>
                <a:gd name="T110" fmla="*/ 833 w 5280"/>
                <a:gd name="T111" fmla="*/ 4381 h 5274"/>
                <a:gd name="T112" fmla="*/ 518 w 5280"/>
                <a:gd name="T113" fmla="*/ 4206 h 5274"/>
                <a:gd name="T114" fmla="*/ 283 w 5280"/>
                <a:gd name="T115" fmla="*/ 3946 h 5274"/>
                <a:gd name="T116" fmla="*/ 230 w 5280"/>
                <a:gd name="T117" fmla="*/ 3857 h 5274"/>
                <a:gd name="T118" fmla="*/ 869 w 5280"/>
                <a:gd name="T119" fmla="*/ 4099 h 5274"/>
                <a:gd name="T120" fmla="*/ 1807 w 5280"/>
                <a:gd name="T121" fmla="*/ 4149 h 5274"/>
                <a:gd name="T122" fmla="*/ 1174 w 5280"/>
                <a:gd name="T123" fmla="*/ 4035 h 5274"/>
                <a:gd name="T124" fmla="*/ 1750 w 5280"/>
                <a:gd name="T125" fmla="*/ 3877 h 5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80" h="5274">
                  <a:moveTo>
                    <a:pt x="2924" y="41"/>
                  </a:moveTo>
                  <a:lnTo>
                    <a:pt x="2926" y="36"/>
                  </a:lnTo>
                  <a:lnTo>
                    <a:pt x="2930" y="32"/>
                  </a:lnTo>
                  <a:lnTo>
                    <a:pt x="2933" y="29"/>
                  </a:lnTo>
                  <a:lnTo>
                    <a:pt x="2936" y="25"/>
                  </a:lnTo>
                  <a:lnTo>
                    <a:pt x="2939" y="21"/>
                  </a:lnTo>
                  <a:lnTo>
                    <a:pt x="2942" y="18"/>
                  </a:lnTo>
                  <a:lnTo>
                    <a:pt x="2946" y="16"/>
                  </a:lnTo>
                  <a:lnTo>
                    <a:pt x="2949" y="14"/>
                  </a:lnTo>
                  <a:lnTo>
                    <a:pt x="2952" y="10"/>
                  </a:lnTo>
                  <a:lnTo>
                    <a:pt x="2955" y="8"/>
                  </a:lnTo>
                  <a:lnTo>
                    <a:pt x="2958" y="6"/>
                  </a:lnTo>
                  <a:lnTo>
                    <a:pt x="2962" y="5"/>
                  </a:lnTo>
                  <a:lnTo>
                    <a:pt x="2965" y="3"/>
                  </a:lnTo>
                  <a:lnTo>
                    <a:pt x="2968" y="2"/>
                  </a:lnTo>
                  <a:lnTo>
                    <a:pt x="2972" y="2"/>
                  </a:lnTo>
                  <a:lnTo>
                    <a:pt x="2977" y="2"/>
                  </a:lnTo>
                  <a:lnTo>
                    <a:pt x="2980" y="1"/>
                  </a:lnTo>
                  <a:lnTo>
                    <a:pt x="2983" y="0"/>
                  </a:lnTo>
                  <a:lnTo>
                    <a:pt x="2987" y="0"/>
                  </a:lnTo>
                  <a:lnTo>
                    <a:pt x="2992" y="0"/>
                  </a:lnTo>
                  <a:lnTo>
                    <a:pt x="2995" y="0"/>
                  </a:lnTo>
                  <a:lnTo>
                    <a:pt x="3000" y="0"/>
                  </a:lnTo>
                  <a:lnTo>
                    <a:pt x="3004" y="1"/>
                  </a:lnTo>
                  <a:lnTo>
                    <a:pt x="3010" y="2"/>
                  </a:lnTo>
                  <a:lnTo>
                    <a:pt x="3013" y="2"/>
                  </a:lnTo>
                  <a:lnTo>
                    <a:pt x="3018" y="4"/>
                  </a:lnTo>
                  <a:lnTo>
                    <a:pt x="3022" y="5"/>
                  </a:lnTo>
                  <a:lnTo>
                    <a:pt x="3028" y="7"/>
                  </a:lnTo>
                  <a:lnTo>
                    <a:pt x="3033" y="8"/>
                  </a:lnTo>
                  <a:lnTo>
                    <a:pt x="3039" y="10"/>
                  </a:lnTo>
                  <a:lnTo>
                    <a:pt x="3044" y="14"/>
                  </a:lnTo>
                  <a:lnTo>
                    <a:pt x="3050" y="17"/>
                  </a:lnTo>
                  <a:lnTo>
                    <a:pt x="3052" y="17"/>
                  </a:lnTo>
                  <a:lnTo>
                    <a:pt x="3055" y="19"/>
                  </a:lnTo>
                  <a:lnTo>
                    <a:pt x="3058" y="19"/>
                  </a:lnTo>
                  <a:lnTo>
                    <a:pt x="3061" y="21"/>
                  </a:lnTo>
                  <a:lnTo>
                    <a:pt x="3064" y="22"/>
                  </a:lnTo>
                  <a:lnTo>
                    <a:pt x="3067" y="23"/>
                  </a:lnTo>
                  <a:lnTo>
                    <a:pt x="3071" y="24"/>
                  </a:lnTo>
                  <a:lnTo>
                    <a:pt x="3074" y="26"/>
                  </a:lnTo>
                  <a:lnTo>
                    <a:pt x="3077" y="28"/>
                  </a:lnTo>
                  <a:lnTo>
                    <a:pt x="3080" y="29"/>
                  </a:lnTo>
                  <a:lnTo>
                    <a:pt x="3083" y="30"/>
                  </a:lnTo>
                  <a:lnTo>
                    <a:pt x="3088" y="32"/>
                  </a:lnTo>
                  <a:lnTo>
                    <a:pt x="3091" y="33"/>
                  </a:lnTo>
                  <a:lnTo>
                    <a:pt x="3095" y="34"/>
                  </a:lnTo>
                  <a:lnTo>
                    <a:pt x="3098" y="35"/>
                  </a:lnTo>
                  <a:lnTo>
                    <a:pt x="3103" y="37"/>
                  </a:lnTo>
                  <a:lnTo>
                    <a:pt x="3106" y="37"/>
                  </a:lnTo>
                  <a:lnTo>
                    <a:pt x="3109" y="38"/>
                  </a:lnTo>
                  <a:lnTo>
                    <a:pt x="3112" y="38"/>
                  </a:lnTo>
                  <a:lnTo>
                    <a:pt x="3117" y="39"/>
                  </a:lnTo>
                  <a:lnTo>
                    <a:pt x="3120" y="39"/>
                  </a:lnTo>
                  <a:lnTo>
                    <a:pt x="3124" y="40"/>
                  </a:lnTo>
                  <a:lnTo>
                    <a:pt x="3127" y="41"/>
                  </a:lnTo>
                  <a:lnTo>
                    <a:pt x="3131" y="43"/>
                  </a:lnTo>
                  <a:lnTo>
                    <a:pt x="3135" y="41"/>
                  </a:lnTo>
                  <a:lnTo>
                    <a:pt x="3138" y="41"/>
                  </a:lnTo>
                  <a:lnTo>
                    <a:pt x="3141" y="41"/>
                  </a:lnTo>
                  <a:lnTo>
                    <a:pt x="3145" y="41"/>
                  </a:lnTo>
                  <a:lnTo>
                    <a:pt x="3149" y="41"/>
                  </a:lnTo>
                  <a:lnTo>
                    <a:pt x="3152" y="41"/>
                  </a:lnTo>
                  <a:lnTo>
                    <a:pt x="3155" y="41"/>
                  </a:lnTo>
                  <a:lnTo>
                    <a:pt x="3159" y="41"/>
                  </a:lnTo>
                  <a:lnTo>
                    <a:pt x="3162" y="39"/>
                  </a:lnTo>
                  <a:lnTo>
                    <a:pt x="3166" y="38"/>
                  </a:lnTo>
                  <a:lnTo>
                    <a:pt x="3169" y="38"/>
                  </a:lnTo>
                  <a:lnTo>
                    <a:pt x="3172" y="38"/>
                  </a:lnTo>
                  <a:lnTo>
                    <a:pt x="3175" y="38"/>
                  </a:lnTo>
                  <a:lnTo>
                    <a:pt x="3178" y="38"/>
                  </a:lnTo>
                  <a:lnTo>
                    <a:pt x="3182" y="39"/>
                  </a:lnTo>
                  <a:lnTo>
                    <a:pt x="3185" y="41"/>
                  </a:lnTo>
                  <a:lnTo>
                    <a:pt x="3187" y="41"/>
                  </a:lnTo>
                  <a:lnTo>
                    <a:pt x="3189" y="43"/>
                  </a:lnTo>
                  <a:lnTo>
                    <a:pt x="3191" y="44"/>
                  </a:lnTo>
                  <a:lnTo>
                    <a:pt x="3194" y="47"/>
                  </a:lnTo>
                  <a:lnTo>
                    <a:pt x="3197" y="48"/>
                  </a:lnTo>
                  <a:lnTo>
                    <a:pt x="3200" y="50"/>
                  </a:lnTo>
                  <a:lnTo>
                    <a:pt x="3202" y="53"/>
                  </a:lnTo>
                  <a:lnTo>
                    <a:pt x="3205" y="56"/>
                  </a:lnTo>
                  <a:lnTo>
                    <a:pt x="3206" y="59"/>
                  </a:lnTo>
                  <a:lnTo>
                    <a:pt x="3208" y="61"/>
                  </a:lnTo>
                  <a:lnTo>
                    <a:pt x="3211" y="63"/>
                  </a:lnTo>
                  <a:lnTo>
                    <a:pt x="3213" y="66"/>
                  </a:lnTo>
                  <a:lnTo>
                    <a:pt x="3214" y="69"/>
                  </a:lnTo>
                  <a:lnTo>
                    <a:pt x="3216" y="73"/>
                  </a:lnTo>
                  <a:lnTo>
                    <a:pt x="3218" y="76"/>
                  </a:lnTo>
                  <a:lnTo>
                    <a:pt x="3220" y="79"/>
                  </a:lnTo>
                  <a:lnTo>
                    <a:pt x="3221" y="82"/>
                  </a:lnTo>
                  <a:lnTo>
                    <a:pt x="3223" y="85"/>
                  </a:lnTo>
                  <a:lnTo>
                    <a:pt x="3224" y="89"/>
                  </a:lnTo>
                  <a:lnTo>
                    <a:pt x="3227" y="93"/>
                  </a:lnTo>
                  <a:lnTo>
                    <a:pt x="3228" y="96"/>
                  </a:lnTo>
                  <a:lnTo>
                    <a:pt x="3230" y="100"/>
                  </a:lnTo>
                  <a:lnTo>
                    <a:pt x="3232" y="104"/>
                  </a:lnTo>
                  <a:lnTo>
                    <a:pt x="3234" y="108"/>
                  </a:lnTo>
                  <a:lnTo>
                    <a:pt x="3238" y="109"/>
                  </a:lnTo>
                  <a:lnTo>
                    <a:pt x="3245" y="111"/>
                  </a:lnTo>
                  <a:lnTo>
                    <a:pt x="3249" y="112"/>
                  </a:lnTo>
                  <a:lnTo>
                    <a:pt x="3255" y="114"/>
                  </a:lnTo>
                  <a:lnTo>
                    <a:pt x="3260" y="115"/>
                  </a:lnTo>
                  <a:lnTo>
                    <a:pt x="3265" y="118"/>
                  </a:lnTo>
                  <a:lnTo>
                    <a:pt x="3269" y="119"/>
                  </a:lnTo>
                  <a:lnTo>
                    <a:pt x="3275" y="122"/>
                  </a:lnTo>
                  <a:lnTo>
                    <a:pt x="3278" y="123"/>
                  </a:lnTo>
                  <a:lnTo>
                    <a:pt x="3282" y="125"/>
                  </a:lnTo>
                  <a:lnTo>
                    <a:pt x="3286" y="126"/>
                  </a:lnTo>
                  <a:lnTo>
                    <a:pt x="3291" y="128"/>
                  </a:lnTo>
                  <a:lnTo>
                    <a:pt x="3294" y="129"/>
                  </a:lnTo>
                  <a:lnTo>
                    <a:pt x="3298" y="133"/>
                  </a:lnTo>
                  <a:lnTo>
                    <a:pt x="3301" y="134"/>
                  </a:lnTo>
                  <a:lnTo>
                    <a:pt x="3306" y="137"/>
                  </a:lnTo>
                  <a:lnTo>
                    <a:pt x="3308" y="138"/>
                  </a:lnTo>
                  <a:lnTo>
                    <a:pt x="3311" y="140"/>
                  </a:lnTo>
                  <a:lnTo>
                    <a:pt x="3313" y="142"/>
                  </a:lnTo>
                  <a:lnTo>
                    <a:pt x="3316" y="145"/>
                  </a:lnTo>
                  <a:lnTo>
                    <a:pt x="3318" y="148"/>
                  </a:lnTo>
                  <a:lnTo>
                    <a:pt x="3321" y="150"/>
                  </a:lnTo>
                  <a:lnTo>
                    <a:pt x="3323" y="152"/>
                  </a:lnTo>
                  <a:lnTo>
                    <a:pt x="3325" y="155"/>
                  </a:lnTo>
                  <a:lnTo>
                    <a:pt x="3326" y="157"/>
                  </a:lnTo>
                  <a:lnTo>
                    <a:pt x="3328" y="160"/>
                  </a:lnTo>
                  <a:lnTo>
                    <a:pt x="3329" y="164"/>
                  </a:lnTo>
                  <a:lnTo>
                    <a:pt x="3331" y="167"/>
                  </a:lnTo>
                  <a:lnTo>
                    <a:pt x="3331" y="170"/>
                  </a:lnTo>
                  <a:lnTo>
                    <a:pt x="3333" y="173"/>
                  </a:lnTo>
                  <a:lnTo>
                    <a:pt x="3333" y="176"/>
                  </a:lnTo>
                  <a:lnTo>
                    <a:pt x="3336" y="181"/>
                  </a:lnTo>
                  <a:lnTo>
                    <a:pt x="3336" y="186"/>
                  </a:lnTo>
                  <a:lnTo>
                    <a:pt x="3337" y="191"/>
                  </a:lnTo>
                  <a:lnTo>
                    <a:pt x="3338" y="197"/>
                  </a:lnTo>
                  <a:lnTo>
                    <a:pt x="3339" y="203"/>
                  </a:lnTo>
                  <a:lnTo>
                    <a:pt x="3340" y="208"/>
                  </a:lnTo>
                  <a:lnTo>
                    <a:pt x="3341" y="213"/>
                  </a:lnTo>
                  <a:lnTo>
                    <a:pt x="3342" y="218"/>
                  </a:lnTo>
                  <a:lnTo>
                    <a:pt x="3344" y="224"/>
                  </a:lnTo>
                  <a:lnTo>
                    <a:pt x="3345" y="228"/>
                  </a:lnTo>
                  <a:lnTo>
                    <a:pt x="3346" y="232"/>
                  </a:lnTo>
                  <a:lnTo>
                    <a:pt x="3347" y="236"/>
                  </a:lnTo>
                  <a:lnTo>
                    <a:pt x="3349" y="241"/>
                  </a:lnTo>
                  <a:lnTo>
                    <a:pt x="3350" y="244"/>
                  </a:lnTo>
                  <a:lnTo>
                    <a:pt x="3353" y="248"/>
                  </a:lnTo>
                  <a:lnTo>
                    <a:pt x="3354" y="253"/>
                  </a:lnTo>
                  <a:lnTo>
                    <a:pt x="3356" y="257"/>
                  </a:lnTo>
                  <a:lnTo>
                    <a:pt x="3356" y="259"/>
                  </a:lnTo>
                  <a:lnTo>
                    <a:pt x="3358" y="262"/>
                  </a:lnTo>
                  <a:lnTo>
                    <a:pt x="3359" y="265"/>
                  </a:lnTo>
                  <a:lnTo>
                    <a:pt x="3361" y="269"/>
                  </a:lnTo>
                  <a:lnTo>
                    <a:pt x="3361" y="271"/>
                  </a:lnTo>
                  <a:lnTo>
                    <a:pt x="3363" y="273"/>
                  </a:lnTo>
                  <a:lnTo>
                    <a:pt x="3364" y="275"/>
                  </a:lnTo>
                  <a:lnTo>
                    <a:pt x="3367" y="278"/>
                  </a:lnTo>
                  <a:lnTo>
                    <a:pt x="3367" y="279"/>
                  </a:lnTo>
                  <a:lnTo>
                    <a:pt x="3369" y="281"/>
                  </a:lnTo>
                  <a:lnTo>
                    <a:pt x="3369" y="282"/>
                  </a:lnTo>
                  <a:lnTo>
                    <a:pt x="3371" y="285"/>
                  </a:lnTo>
                  <a:lnTo>
                    <a:pt x="3372" y="286"/>
                  </a:lnTo>
                  <a:lnTo>
                    <a:pt x="3373" y="287"/>
                  </a:lnTo>
                  <a:lnTo>
                    <a:pt x="3374" y="288"/>
                  </a:lnTo>
                  <a:lnTo>
                    <a:pt x="3376" y="290"/>
                  </a:lnTo>
                  <a:lnTo>
                    <a:pt x="3379" y="293"/>
                  </a:lnTo>
                  <a:lnTo>
                    <a:pt x="3383" y="296"/>
                  </a:lnTo>
                  <a:lnTo>
                    <a:pt x="3385" y="301"/>
                  </a:lnTo>
                  <a:lnTo>
                    <a:pt x="3388" y="305"/>
                  </a:lnTo>
                  <a:lnTo>
                    <a:pt x="3389" y="308"/>
                  </a:lnTo>
                  <a:lnTo>
                    <a:pt x="3391" y="314"/>
                  </a:lnTo>
                  <a:lnTo>
                    <a:pt x="3391" y="317"/>
                  </a:lnTo>
                  <a:lnTo>
                    <a:pt x="3392" y="322"/>
                  </a:lnTo>
                  <a:lnTo>
                    <a:pt x="3391" y="325"/>
                  </a:lnTo>
                  <a:lnTo>
                    <a:pt x="3391" y="331"/>
                  </a:lnTo>
                  <a:lnTo>
                    <a:pt x="3390" y="335"/>
                  </a:lnTo>
                  <a:lnTo>
                    <a:pt x="3390" y="340"/>
                  </a:lnTo>
                  <a:lnTo>
                    <a:pt x="3388" y="344"/>
                  </a:lnTo>
                  <a:lnTo>
                    <a:pt x="3387" y="349"/>
                  </a:lnTo>
                  <a:lnTo>
                    <a:pt x="3385" y="353"/>
                  </a:lnTo>
                  <a:lnTo>
                    <a:pt x="3384" y="359"/>
                  </a:lnTo>
                  <a:lnTo>
                    <a:pt x="3380" y="362"/>
                  </a:lnTo>
                  <a:lnTo>
                    <a:pt x="3378" y="366"/>
                  </a:lnTo>
                  <a:lnTo>
                    <a:pt x="3376" y="370"/>
                  </a:lnTo>
                  <a:lnTo>
                    <a:pt x="3374" y="375"/>
                  </a:lnTo>
                  <a:lnTo>
                    <a:pt x="3371" y="379"/>
                  </a:lnTo>
                  <a:lnTo>
                    <a:pt x="3369" y="383"/>
                  </a:lnTo>
                  <a:lnTo>
                    <a:pt x="3367" y="387"/>
                  </a:lnTo>
                  <a:lnTo>
                    <a:pt x="3365" y="392"/>
                  </a:lnTo>
                  <a:lnTo>
                    <a:pt x="3362" y="395"/>
                  </a:lnTo>
                  <a:lnTo>
                    <a:pt x="3361" y="398"/>
                  </a:lnTo>
                  <a:lnTo>
                    <a:pt x="3359" y="401"/>
                  </a:lnTo>
                  <a:lnTo>
                    <a:pt x="3359" y="406"/>
                  </a:lnTo>
                  <a:lnTo>
                    <a:pt x="3359" y="409"/>
                  </a:lnTo>
                  <a:lnTo>
                    <a:pt x="3359" y="412"/>
                  </a:lnTo>
                  <a:lnTo>
                    <a:pt x="3359" y="415"/>
                  </a:lnTo>
                  <a:lnTo>
                    <a:pt x="3360" y="419"/>
                  </a:lnTo>
                  <a:lnTo>
                    <a:pt x="3361" y="424"/>
                  </a:lnTo>
                  <a:lnTo>
                    <a:pt x="3362" y="430"/>
                  </a:lnTo>
                  <a:lnTo>
                    <a:pt x="3362" y="437"/>
                  </a:lnTo>
                  <a:lnTo>
                    <a:pt x="3363" y="443"/>
                  </a:lnTo>
                  <a:lnTo>
                    <a:pt x="3362" y="447"/>
                  </a:lnTo>
                  <a:lnTo>
                    <a:pt x="3362" y="453"/>
                  </a:lnTo>
                  <a:lnTo>
                    <a:pt x="3361" y="458"/>
                  </a:lnTo>
                  <a:lnTo>
                    <a:pt x="3360" y="464"/>
                  </a:lnTo>
                  <a:lnTo>
                    <a:pt x="3358" y="468"/>
                  </a:lnTo>
                  <a:lnTo>
                    <a:pt x="3356" y="472"/>
                  </a:lnTo>
                  <a:lnTo>
                    <a:pt x="3354" y="476"/>
                  </a:lnTo>
                  <a:lnTo>
                    <a:pt x="3352" y="481"/>
                  </a:lnTo>
                  <a:lnTo>
                    <a:pt x="3348" y="484"/>
                  </a:lnTo>
                  <a:lnTo>
                    <a:pt x="3346" y="488"/>
                  </a:lnTo>
                  <a:lnTo>
                    <a:pt x="3343" y="492"/>
                  </a:lnTo>
                  <a:lnTo>
                    <a:pt x="3341" y="497"/>
                  </a:lnTo>
                  <a:lnTo>
                    <a:pt x="3338" y="499"/>
                  </a:lnTo>
                  <a:lnTo>
                    <a:pt x="3334" y="502"/>
                  </a:lnTo>
                  <a:lnTo>
                    <a:pt x="3331" y="505"/>
                  </a:lnTo>
                  <a:lnTo>
                    <a:pt x="3328" y="509"/>
                  </a:lnTo>
                  <a:lnTo>
                    <a:pt x="3325" y="512"/>
                  </a:lnTo>
                  <a:lnTo>
                    <a:pt x="3322" y="515"/>
                  </a:lnTo>
                  <a:lnTo>
                    <a:pt x="3319" y="518"/>
                  </a:lnTo>
                  <a:lnTo>
                    <a:pt x="3317" y="521"/>
                  </a:lnTo>
                  <a:lnTo>
                    <a:pt x="3314" y="524"/>
                  </a:lnTo>
                  <a:lnTo>
                    <a:pt x="3312" y="527"/>
                  </a:lnTo>
                  <a:lnTo>
                    <a:pt x="3310" y="529"/>
                  </a:lnTo>
                  <a:lnTo>
                    <a:pt x="3309" y="532"/>
                  </a:lnTo>
                  <a:lnTo>
                    <a:pt x="3308" y="535"/>
                  </a:lnTo>
                  <a:lnTo>
                    <a:pt x="3307" y="538"/>
                  </a:lnTo>
                  <a:lnTo>
                    <a:pt x="3307" y="542"/>
                  </a:lnTo>
                  <a:lnTo>
                    <a:pt x="3307" y="545"/>
                  </a:lnTo>
                  <a:lnTo>
                    <a:pt x="3306" y="552"/>
                  </a:lnTo>
                  <a:lnTo>
                    <a:pt x="3306" y="560"/>
                  </a:lnTo>
                  <a:lnTo>
                    <a:pt x="3307" y="567"/>
                  </a:lnTo>
                  <a:lnTo>
                    <a:pt x="3309" y="575"/>
                  </a:lnTo>
                  <a:lnTo>
                    <a:pt x="3310" y="581"/>
                  </a:lnTo>
                  <a:lnTo>
                    <a:pt x="3313" y="588"/>
                  </a:lnTo>
                  <a:lnTo>
                    <a:pt x="3316" y="594"/>
                  </a:lnTo>
                  <a:lnTo>
                    <a:pt x="3319" y="602"/>
                  </a:lnTo>
                  <a:lnTo>
                    <a:pt x="3323" y="607"/>
                  </a:lnTo>
                  <a:lnTo>
                    <a:pt x="3326" y="613"/>
                  </a:lnTo>
                  <a:lnTo>
                    <a:pt x="3329" y="619"/>
                  </a:lnTo>
                  <a:lnTo>
                    <a:pt x="3333" y="624"/>
                  </a:lnTo>
                  <a:lnTo>
                    <a:pt x="3337" y="628"/>
                  </a:lnTo>
                  <a:lnTo>
                    <a:pt x="3340" y="634"/>
                  </a:lnTo>
                  <a:lnTo>
                    <a:pt x="3343" y="639"/>
                  </a:lnTo>
                  <a:lnTo>
                    <a:pt x="3346" y="645"/>
                  </a:lnTo>
                  <a:lnTo>
                    <a:pt x="3347" y="648"/>
                  </a:lnTo>
                  <a:lnTo>
                    <a:pt x="3349" y="652"/>
                  </a:lnTo>
                  <a:lnTo>
                    <a:pt x="3350" y="656"/>
                  </a:lnTo>
                  <a:lnTo>
                    <a:pt x="3352" y="661"/>
                  </a:lnTo>
                  <a:lnTo>
                    <a:pt x="3352" y="664"/>
                  </a:lnTo>
                  <a:lnTo>
                    <a:pt x="3352" y="668"/>
                  </a:lnTo>
                  <a:lnTo>
                    <a:pt x="3349" y="671"/>
                  </a:lnTo>
                  <a:lnTo>
                    <a:pt x="3348" y="676"/>
                  </a:lnTo>
                  <a:lnTo>
                    <a:pt x="3344" y="678"/>
                  </a:lnTo>
                  <a:lnTo>
                    <a:pt x="3340" y="681"/>
                  </a:lnTo>
                  <a:lnTo>
                    <a:pt x="3334" y="683"/>
                  </a:lnTo>
                  <a:lnTo>
                    <a:pt x="3329" y="686"/>
                  </a:lnTo>
                  <a:lnTo>
                    <a:pt x="3321" y="688"/>
                  </a:lnTo>
                  <a:lnTo>
                    <a:pt x="3312" y="692"/>
                  </a:lnTo>
                  <a:lnTo>
                    <a:pt x="3301" y="694"/>
                  </a:lnTo>
                  <a:lnTo>
                    <a:pt x="3291" y="697"/>
                  </a:lnTo>
                  <a:lnTo>
                    <a:pt x="3285" y="705"/>
                  </a:lnTo>
                  <a:lnTo>
                    <a:pt x="3282" y="714"/>
                  </a:lnTo>
                  <a:lnTo>
                    <a:pt x="3277" y="722"/>
                  </a:lnTo>
                  <a:lnTo>
                    <a:pt x="3274" y="731"/>
                  </a:lnTo>
                  <a:lnTo>
                    <a:pt x="3269" y="739"/>
                  </a:lnTo>
                  <a:lnTo>
                    <a:pt x="3265" y="748"/>
                  </a:lnTo>
                  <a:lnTo>
                    <a:pt x="3261" y="756"/>
                  </a:lnTo>
                  <a:lnTo>
                    <a:pt x="3258" y="766"/>
                  </a:lnTo>
                  <a:lnTo>
                    <a:pt x="3253" y="773"/>
                  </a:lnTo>
                  <a:lnTo>
                    <a:pt x="3249" y="782"/>
                  </a:lnTo>
                  <a:lnTo>
                    <a:pt x="3245" y="789"/>
                  </a:lnTo>
                  <a:lnTo>
                    <a:pt x="3242" y="798"/>
                  </a:lnTo>
                  <a:lnTo>
                    <a:pt x="3237" y="804"/>
                  </a:lnTo>
                  <a:lnTo>
                    <a:pt x="3233" y="813"/>
                  </a:lnTo>
                  <a:lnTo>
                    <a:pt x="3230" y="819"/>
                  </a:lnTo>
                  <a:lnTo>
                    <a:pt x="3227" y="828"/>
                  </a:lnTo>
                  <a:lnTo>
                    <a:pt x="3222" y="833"/>
                  </a:lnTo>
                  <a:lnTo>
                    <a:pt x="3218" y="839"/>
                  </a:lnTo>
                  <a:lnTo>
                    <a:pt x="3214" y="846"/>
                  </a:lnTo>
                  <a:lnTo>
                    <a:pt x="3211" y="852"/>
                  </a:lnTo>
                  <a:lnTo>
                    <a:pt x="3206" y="858"/>
                  </a:lnTo>
                  <a:lnTo>
                    <a:pt x="3203" y="864"/>
                  </a:lnTo>
                  <a:lnTo>
                    <a:pt x="3200" y="869"/>
                  </a:lnTo>
                  <a:lnTo>
                    <a:pt x="3197" y="875"/>
                  </a:lnTo>
                  <a:lnTo>
                    <a:pt x="3193" y="878"/>
                  </a:lnTo>
                  <a:lnTo>
                    <a:pt x="3190" y="882"/>
                  </a:lnTo>
                  <a:lnTo>
                    <a:pt x="3187" y="886"/>
                  </a:lnTo>
                  <a:lnTo>
                    <a:pt x="3184" y="890"/>
                  </a:lnTo>
                  <a:lnTo>
                    <a:pt x="3181" y="892"/>
                  </a:lnTo>
                  <a:lnTo>
                    <a:pt x="3177" y="895"/>
                  </a:lnTo>
                  <a:lnTo>
                    <a:pt x="3175" y="897"/>
                  </a:lnTo>
                  <a:lnTo>
                    <a:pt x="3173" y="901"/>
                  </a:lnTo>
                  <a:lnTo>
                    <a:pt x="3171" y="901"/>
                  </a:lnTo>
                  <a:lnTo>
                    <a:pt x="3169" y="901"/>
                  </a:lnTo>
                  <a:lnTo>
                    <a:pt x="3167" y="901"/>
                  </a:lnTo>
                  <a:lnTo>
                    <a:pt x="3166" y="901"/>
                  </a:lnTo>
                  <a:lnTo>
                    <a:pt x="3162" y="899"/>
                  </a:lnTo>
                  <a:lnTo>
                    <a:pt x="3160" y="898"/>
                  </a:lnTo>
                  <a:lnTo>
                    <a:pt x="3158" y="897"/>
                  </a:lnTo>
                  <a:lnTo>
                    <a:pt x="3156" y="897"/>
                  </a:lnTo>
                  <a:lnTo>
                    <a:pt x="3153" y="895"/>
                  </a:lnTo>
                  <a:lnTo>
                    <a:pt x="3150" y="894"/>
                  </a:lnTo>
                  <a:lnTo>
                    <a:pt x="3146" y="893"/>
                  </a:lnTo>
                  <a:lnTo>
                    <a:pt x="3143" y="892"/>
                  </a:lnTo>
                  <a:lnTo>
                    <a:pt x="3140" y="890"/>
                  </a:lnTo>
                  <a:lnTo>
                    <a:pt x="3137" y="889"/>
                  </a:lnTo>
                  <a:lnTo>
                    <a:pt x="3134" y="887"/>
                  </a:lnTo>
                  <a:lnTo>
                    <a:pt x="3131" y="886"/>
                  </a:lnTo>
                  <a:lnTo>
                    <a:pt x="3127" y="882"/>
                  </a:lnTo>
                  <a:lnTo>
                    <a:pt x="3124" y="881"/>
                  </a:lnTo>
                  <a:lnTo>
                    <a:pt x="3120" y="878"/>
                  </a:lnTo>
                  <a:lnTo>
                    <a:pt x="3117" y="877"/>
                  </a:lnTo>
                  <a:lnTo>
                    <a:pt x="3113" y="875"/>
                  </a:lnTo>
                  <a:lnTo>
                    <a:pt x="3110" y="874"/>
                  </a:lnTo>
                  <a:lnTo>
                    <a:pt x="3107" y="872"/>
                  </a:lnTo>
                  <a:lnTo>
                    <a:pt x="3104" y="872"/>
                  </a:lnTo>
                  <a:lnTo>
                    <a:pt x="3100" y="869"/>
                  </a:lnTo>
                  <a:lnTo>
                    <a:pt x="3097" y="868"/>
                  </a:lnTo>
                  <a:lnTo>
                    <a:pt x="3094" y="867"/>
                  </a:lnTo>
                  <a:lnTo>
                    <a:pt x="3091" y="867"/>
                  </a:lnTo>
                  <a:lnTo>
                    <a:pt x="3088" y="867"/>
                  </a:lnTo>
                  <a:lnTo>
                    <a:pt x="3084" y="867"/>
                  </a:lnTo>
                  <a:lnTo>
                    <a:pt x="3081" y="867"/>
                  </a:lnTo>
                  <a:lnTo>
                    <a:pt x="3079" y="868"/>
                  </a:lnTo>
                  <a:lnTo>
                    <a:pt x="3076" y="868"/>
                  </a:lnTo>
                  <a:lnTo>
                    <a:pt x="3074" y="868"/>
                  </a:lnTo>
                  <a:lnTo>
                    <a:pt x="3072" y="869"/>
                  </a:lnTo>
                  <a:lnTo>
                    <a:pt x="3069" y="871"/>
                  </a:lnTo>
                  <a:lnTo>
                    <a:pt x="3067" y="871"/>
                  </a:lnTo>
                  <a:lnTo>
                    <a:pt x="3065" y="873"/>
                  </a:lnTo>
                  <a:lnTo>
                    <a:pt x="3063" y="874"/>
                  </a:lnTo>
                  <a:lnTo>
                    <a:pt x="3062" y="876"/>
                  </a:lnTo>
                  <a:lnTo>
                    <a:pt x="3059" y="876"/>
                  </a:lnTo>
                  <a:lnTo>
                    <a:pt x="3058" y="878"/>
                  </a:lnTo>
                  <a:lnTo>
                    <a:pt x="3055" y="879"/>
                  </a:lnTo>
                  <a:lnTo>
                    <a:pt x="3053" y="881"/>
                  </a:lnTo>
                  <a:lnTo>
                    <a:pt x="3051" y="882"/>
                  </a:lnTo>
                  <a:lnTo>
                    <a:pt x="3049" y="886"/>
                  </a:lnTo>
                  <a:lnTo>
                    <a:pt x="3047" y="887"/>
                  </a:lnTo>
                  <a:lnTo>
                    <a:pt x="3046" y="890"/>
                  </a:lnTo>
                  <a:lnTo>
                    <a:pt x="3043" y="891"/>
                  </a:lnTo>
                  <a:lnTo>
                    <a:pt x="3042" y="893"/>
                  </a:lnTo>
                  <a:lnTo>
                    <a:pt x="3040" y="895"/>
                  </a:lnTo>
                  <a:lnTo>
                    <a:pt x="3039" y="897"/>
                  </a:lnTo>
                  <a:lnTo>
                    <a:pt x="3036" y="899"/>
                  </a:lnTo>
                  <a:lnTo>
                    <a:pt x="3035" y="902"/>
                  </a:lnTo>
                  <a:lnTo>
                    <a:pt x="3033" y="904"/>
                  </a:lnTo>
                  <a:lnTo>
                    <a:pt x="3032" y="907"/>
                  </a:lnTo>
                  <a:lnTo>
                    <a:pt x="3030" y="909"/>
                  </a:lnTo>
                  <a:lnTo>
                    <a:pt x="3029" y="911"/>
                  </a:lnTo>
                  <a:lnTo>
                    <a:pt x="3027" y="913"/>
                  </a:lnTo>
                  <a:lnTo>
                    <a:pt x="3026" y="917"/>
                  </a:lnTo>
                  <a:lnTo>
                    <a:pt x="3024" y="919"/>
                  </a:lnTo>
                  <a:lnTo>
                    <a:pt x="3022" y="921"/>
                  </a:lnTo>
                  <a:lnTo>
                    <a:pt x="3020" y="924"/>
                  </a:lnTo>
                  <a:lnTo>
                    <a:pt x="3020" y="927"/>
                  </a:lnTo>
                  <a:lnTo>
                    <a:pt x="3020" y="929"/>
                  </a:lnTo>
                  <a:lnTo>
                    <a:pt x="3022" y="933"/>
                  </a:lnTo>
                  <a:lnTo>
                    <a:pt x="3024" y="936"/>
                  </a:lnTo>
                  <a:lnTo>
                    <a:pt x="3026" y="939"/>
                  </a:lnTo>
                  <a:lnTo>
                    <a:pt x="3027" y="942"/>
                  </a:lnTo>
                  <a:lnTo>
                    <a:pt x="3030" y="946"/>
                  </a:lnTo>
                  <a:lnTo>
                    <a:pt x="3031" y="950"/>
                  </a:lnTo>
                  <a:lnTo>
                    <a:pt x="3034" y="954"/>
                  </a:lnTo>
                  <a:lnTo>
                    <a:pt x="3035" y="957"/>
                  </a:lnTo>
                  <a:lnTo>
                    <a:pt x="3039" y="962"/>
                  </a:lnTo>
                  <a:lnTo>
                    <a:pt x="3040" y="966"/>
                  </a:lnTo>
                  <a:lnTo>
                    <a:pt x="3043" y="971"/>
                  </a:lnTo>
                  <a:lnTo>
                    <a:pt x="3044" y="976"/>
                  </a:lnTo>
                  <a:lnTo>
                    <a:pt x="3047" y="981"/>
                  </a:lnTo>
                  <a:lnTo>
                    <a:pt x="3048" y="987"/>
                  </a:lnTo>
                  <a:lnTo>
                    <a:pt x="3051" y="994"/>
                  </a:lnTo>
                  <a:lnTo>
                    <a:pt x="3052" y="999"/>
                  </a:lnTo>
                  <a:lnTo>
                    <a:pt x="3055" y="1006"/>
                  </a:lnTo>
                  <a:lnTo>
                    <a:pt x="3056" y="1012"/>
                  </a:lnTo>
                  <a:lnTo>
                    <a:pt x="3058" y="1019"/>
                  </a:lnTo>
                  <a:lnTo>
                    <a:pt x="3058" y="1026"/>
                  </a:lnTo>
                  <a:lnTo>
                    <a:pt x="3060" y="1033"/>
                  </a:lnTo>
                  <a:lnTo>
                    <a:pt x="3060" y="1041"/>
                  </a:lnTo>
                  <a:lnTo>
                    <a:pt x="3062" y="1049"/>
                  </a:lnTo>
                  <a:lnTo>
                    <a:pt x="3061" y="1057"/>
                  </a:lnTo>
                  <a:lnTo>
                    <a:pt x="3061" y="1065"/>
                  </a:lnTo>
                  <a:lnTo>
                    <a:pt x="3061" y="1074"/>
                  </a:lnTo>
                  <a:lnTo>
                    <a:pt x="3061" y="1084"/>
                  </a:lnTo>
                  <a:lnTo>
                    <a:pt x="3060" y="1093"/>
                  </a:lnTo>
                  <a:lnTo>
                    <a:pt x="3060" y="1103"/>
                  </a:lnTo>
                  <a:lnTo>
                    <a:pt x="3059" y="1114"/>
                  </a:lnTo>
                  <a:lnTo>
                    <a:pt x="3058" y="1125"/>
                  </a:lnTo>
                  <a:lnTo>
                    <a:pt x="3064" y="1131"/>
                  </a:lnTo>
                  <a:lnTo>
                    <a:pt x="3071" y="1137"/>
                  </a:lnTo>
                  <a:lnTo>
                    <a:pt x="3077" y="1145"/>
                  </a:lnTo>
                  <a:lnTo>
                    <a:pt x="3083" y="1152"/>
                  </a:lnTo>
                  <a:lnTo>
                    <a:pt x="3089" y="1159"/>
                  </a:lnTo>
                  <a:lnTo>
                    <a:pt x="3094" y="1167"/>
                  </a:lnTo>
                  <a:lnTo>
                    <a:pt x="3099" y="1175"/>
                  </a:lnTo>
                  <a:lnTo>
                    <a:pt x="3105" y="1184"/>
                  </a:lnTo>
                  <a:lnTo>
                    <a:pt x="3109" y="1192"/>
                  </a:lnTo>
                  <a:lnTo>
                    <a:pt x="3113" y="1200"/>
                  </a:lnTo>
                  <a:lnTo>
                    <a:pt x="3117" y="1210"/>
                  </a:lnTo>
                  <a:lnTo>
                    <a:pt x="3121" y="1220"/>
                  </a:lnTo>
                  <a:lnTo>
                    <a:pt x="3124" y="1228"/>
                  </a:lnTo>
                  <a:lnTo>
                    <a:pt x="3127" y="1238"/>
                  </a:lnTo>
                  <a:lnTo>
                    <a:pt x="3130" y="1248"/>
                  </a:lnTo>
                  <a:lnTo>
                    <a:pt x="3135" y="1257"/>
                  </a:lnTo>
                  <a:lnTo>
                    <a:pt x="3137" y="1266"/>
                  </a:lnTo>
                  <a:lnTo>
                    <a:pt x="3139" y="1275"/>
                  </a:lnTo>
                  <a:lnTo>
                    <a:pt x="3141" y="1284"/>
                  </a:lnTo>
                  <a:lnTo>
                    <a:pt x="3144" y="1294"/>
                  </a:lnTo>
                  <a:lnTo>
                    <a:pt x="3145" y="1302"/>
                  </a:lnTo>
                  <a:lnTo>
                    <a:pt x="3149" y="1311"/>
                  </a:lnTo>
                  <a:lnTo>
                    <a:pt x="3150" y="1319"/>
                  </a:lnTo>
                  <a:lnTo>
                    <a:pt x="3153" y="1328"/>
                  </a:lnTo>
                  <a:lnTo>
                    <a:pt x="3154" y="1335"/>
                  </a:lnTo>
                  <a:lnTo>
                    <a:pt x="3156" y="1343"/>
                  </a:lnTo>
                  <a:lnTo>
                    <a:pt x="3158" y="1350"/>
                  </a:lnTo>
                  <a:lnTo>
                    <a:pt x="3160" y="1358"/>
                  </a:lnTo>
                  <a:lnTo>
                    <a:pt x="3162" y="1364"/>
                  </a:lnTo>
                  <a:lnTo>
                    <a:pt x="3165" y="1371"/>
                  </a:lnTo>
                  <a:lnTo>
                    <a:pt x="3167" y="1376"/>
                  </a:lnTo>
                  <a:lnTo>
                    <a:pt x="3170" y="1383"/>
                  </a:lnTo>
                  <a:lnTo>
                    <a:pt x="3176" y="1395"/>
                  </a:lnTo>
                  <a:lnTo>
                    <a:pt x="3184" y="1409"/>
                  </a:lnTo>
                  <a:lnTo>
                    <a:pt x="3190" y="1421"/>
                  </a:lnTo>
                  <a:lnTo>
                    <a:pt x="3198" y="1433"/>
                  </a:lnTo>
                  <a:lnTo>
                    <a:pt x="3204" y="1443"/>
                  </a:lnTo>
                  <a:lnTo>
                    <a:pt x="3212" y="1453"/>
                  </a:lnTo>
                  <a:lnTo>
                    <a:pt x="3219" y="1462"/>
                  </a:lnTo>
                  <a:lnTo>
                    <a:pt x="3227" y="1471"/>
                  </a:lnTo>
                  <a:lnTo>
                    <a:pt x="3233" y="1478"/>
                  </a:lnTo>
                  <a:lnTo>
                    <a:pt x="3240" y="1485"/>
                  </a:lnTo>
                  <a:lnTo>
                    <a:pt x="3248" y="1492"/>
                  </a:lnTo>
                  <a:lnTo>
                    <a:pt x="3255" y="1498"/>
                  </a:lnTo>
                  <a:lnTo>
                    <a:pt x="3262" y="1504"/>
                  </a:lnTo>
                  <a:lnTo>
                    <a:pt x="3269" y="1509"/>
                  </a:lnTo>
                  <a:lnTo>
                    <a:pt x="3277" y="1513"/>
                  </a:lnTo>
                  <a:lnTo>
                    <a:pt x="3284" y="1519"/>
                  </a:lnTo>
                  <a:lnTo>
                    <a:pt x="3291" y="1522"/>
                  </a:lnTo>
                  <a:lnTo>
                    <a:pt x="3297" y="1525"/>
                  </a:lnTo>
                  <a:lnTo>
                    <a:pt x="3303" y="1528"/>
                  </a:lnTo>
                  <a:lnTo>
                    <a:pt x="3310" y="1533"/>
                  </a:lnTo>
                  <a:lnTo>
                    <a:pt x="3316" y="1536"/>
                  </a:lnTo>
                  <a:lnTo>
                    <a:pt x="3323" y="1539"/>
                  </a:lnTo>
                  <a:lnTo>
                    <a:pt x="3329" y="1542"/>
                  </a:lnTo>
                  <a:lnTo>
                    <a:pt x="3337" y="1545"/>
                  </a:lnTo>
                  <a:lnTo>
                    <a:pt x="3343" y="1549"/>
                  </a:lnTo>
                  <a:lnTo>
                    <a:pt x="3349" y="1552"/>
                  </a:lnTo>
                  <a:lnTo>
                    <a:pt x="3356" y="1555"/>
                  </a:lnTo>
                  <a:lnTo>
                    <a:pt x="3362" y="1558"/>
                  </a:lnTo>
                  <a:lnTo>
                    <a:pt x="3368" y="1561"/>
                  </a:lnTo>
                  <a:lnTo>
                    <a:pt x="3374" y="1566"/>
                  </a:lnTo>
                  <a:lnTo>
                    <a:pt x="3380" y="1570"/>
                  </a:lnTo>
                  <a:lnTo>
                    <a:pt x="3387" y="1575"/>
                  </a:lnTo>
                  <a:lnTo>
                    <a:pt x="3397" y="1600"/>
                  </a:lnTo>
                  <a:lnTo>
                    <a:pt x="3410" y="1626"/>
                  </a:lnTo>
                  <a:lnTo>
                    <a:pt x="3424" y="1652"/>
                  </a:lnTo>
                  <a:lnTo>
                    <a:pt x="3440" y="1680"/>
                  </a:lnTo>
                  <a:lnTo>
                    <a:pt x="3456" y="1707"/>
                  </a:lnTo>
                  <a:lnTo>
                    <a:pt x="3473" y="1735"/>
                  </a:lnTo>
                  <a:lnTo>
                    <a:pt x="3490" y="1762"/>
                  </a:lnTo>
                  <a:lnTo>
                    <a:pt x="3510" y="1791"/>
                  </a:lnTo>
                  <a:lnTo>
                    <a:pt x="3528" y="1819"/>
                  </a:lnTo>
                  <a:lnTo>
                    <a:pt x="3547" y="1846"/>
                  </a:lnTo>
                  <a:lnTo>
                    <a:pt x="3567" y="1874"/>
                  </a:lnTo>
                  <a:lnTo>
                    <a:pt x="3588" y="1902"/>
                  </a:lnTo>
                  <a:lnTo>
                    <a:pt x="3607" y="1929"/>
                  </a:lnTo>
                  <a:lnTo>
                    <a:pt x="3627" y="1956"/>
                  </a:lnTo>
                  <a:lnTo>
                    <a:pt x="3646" y="1982"/>
                  </a:lnTo>
                  <a:lnTo>
                    <a:pt x="3667" y="2010"/>
                  </a:lnTo>
                  <a:lnTo>
                    <a:pt x="3685" y="2035"/>
                  </a:lnTo>
                  <a:lnTo>
                    <a:pt x="3704" y="2060"/>
                  </a:lnTo>
                  <a:lnTo>
                    <a:pt x="3721" y="2083"/>
                  </a:lnTo>
                  <a:lnTo>
                    <a:pt x="3738" y="2108"/>
                  </a:lnTo>
                  <a:lnTo>
                    <a:pt x="3753" y="2129"/>
                  </a:lnTo>
                  <a:lnTo>
                    <a:pt x="3769" y="2152"/>
                  </a:lnTo>
                  <a:lnTo>
                    <a:pt x="3784" y="2173"/>
                  </a:lnTo>
                  <a:lnTo>
                    <a:pt x="3798" y="2193"/>
                  </a:lnTo>
                  <a:lnTo>
                    <a:pt x="3809" y="2212"/>
                  </a:lnTo>
                  <a:lnTo>
                    <a:pt x="3820" y="2230"/>
                  </a:lnTo>
                  <a:lnTo>
                    <a:pt x="3828" y="2245"/>
                  </a:lnTo>
                  <a:lnTo>
                    <a:pt x="3837" y="2261"/>
                  </a:lnTo>
                  <a:lnTo>
                    <a:pt x="3842" y="2274"/>
                  </a:lnTo>
                  <a:lnTo>
                    <a:pt x="3845" y="2287"/>
                  </a:lnTo>
                  <a:lnTo>
                    <a:pt x="3847" y="2297"/>
                  </a:lnTo>
                  <a:lnTo>
                    <a:pt x="3848" y="2307"/>
                  </a:lnTo>
                  <a:lnTo>
                    <a:pt x="3852" y="2306"/>
                  </a:lnTo>
                  <a:lnTo>
                    <a:pt x="3855" y="2306"/>
                  </a:lnTo>
                  <a:lnTo>
                    <a:pt x="3859" y="2306"/>
                  </a:lnTo>
                  <a:lnTo>
                    <a:pt x="3865" y="2306"/>
                  </a:lnTo>
                  <a:lnTo>
                    <a:pt x="3871" y="2305"/>
                  </a:lnTo>
                  <a:lnTo>
                    <a:pt x="3877" y="2305"/>
                  </a:lnTo>
                  <a:lnTo>
                    <a:pt x="3884" y="2305"/>
                  </a:lnTo>
                  <a:lnTo>
                    <a:pt x="3891" y="2305"/>
                  </a:lnTo>
                  <a:lnTo>
                    <a:pt x="3897" y="2305"/>
                  </a:lnTo>
                  <a:lnTo>
                    <a:pt x="3905" y="2305"/>
                  </a:lnTo>
                  <a:lnTo>
                    <a:pt x="3912" y="2305"/>
                  </a:lnTo>
                  <a:lnTo>
                    <a:pt x="3921" y="2305"/>
                  </a:lnTo>
                  <a:lnTo>
                    <a:pt x="3928" y="2305"/>
                  </a:lnTo>
                  <a:lnTo>
                    <a:pt x="3938" y="2306"/>
                  </a:lnTo>
                  <a:lnTo>
                    <a:pt x="3946" y="2307"/>
                  </a:lnTo>
                  <a:lnTo>
                    <a:pt x="3955" y="2309"/>
                  </a:lnTo>
                  <a:lnTo>
                    <a:pt x="3963" y="2309"/>
                  </a:lnTo>
                  <a:lnTo>
                    <a:pt x="3971" y="2310"/>
                  </a:lnTo>
                  <a:lnTo>
                    <a:pt x="3980" y="2311"/>
                  </a:lnTo>
                  <a:lnTo>
                    <a:pt x="3988" y="2314"/>
                  </a:lnTo>
                  <a:lnTo>
                    <a:pt x="3996" y="2317"/>
                  </a:lnTo>
                  <a:lnTo>
                    <a:pt x="4004" y="2319"/>
                  </a:lnTo>
                  <a:lnTo>
                    <a:pt x="4012" y="2322"/>
                  </a:lnTo>
                  <a:lnTo>
                    <a:pt x="4020" y="2326"/>
                  </a:lnTo>
                  <a:lnTo>
                    <a:pt x="4028" y="2329"/>
                  </a:lnTo>
                  <a:lnTo>
                    <a:pt x="4035" y="2333"/>
                  </a:lnTo>
                  <a:lnTo>
                    <a:pt x="4042" y="2337"/>
                  </a:lnTo>
                  <a:lnTo>
                    <a:pt x="4049" y="2343"/>
                  </a:lnTo>
                  <a:lnTo>
                    <a:pt x="4055" y="2348"/>
                  </a:lnTo>
                  <a:lnTo>
                    <a:pt x="4061" y="2354"/>
                  </a:lnTo>
                  <a:lnTo>
                    <a:pt x="4066" y="2361"/>
                  </a:lnTo>
                  <a:lnTo>
                    <a:pt x="4073" y="2368"/>
                  </a:lnTo>
                  <a:lnTo>
                    <a:pt x="4075" y="2371"/>
                  </a:lnTo>
                  <a:lnTo>
                    <a:pt x="4077" y="2376"/>
                  </a:lnTo>
                  <a:lnTo>
                    <a:pt x="4079" y="2380"/>
                  </a:lnTo>
                  <a:lnTo>
                    <a:pt x="4082" y="2385"/>
                  </a:lnTo>
                  <a:lnTo>
                    <a:pt x="4083" y="2389"/>
                  </a:lnTo>
                  <a:lnTo>
                    <a:pt x="4086" y="2395"/>
                  </a:lnTo>
                  <a:lnTo>
                    <a:pt x="4088" y="2399"/>
                  </a:lnTo>
                  <a:lnTo>
                    <a:pt x="4090" y="2405"/>
                  </a:lnTo>
                  <a:lnTo>
                    <a:pt x="4091" y="2411"/>
                  </a:lnTo>
                  <a:lnTo>
                    <a:pt x="4092" y="2416"/>
                  </a:lnTo>
                  <a:lnTo>
                    <a:pt x="4093" y="2422"/>
                  </a:lnTo>
                  <a:lnTo>
                    <a:pt x="4094" y="2428"/>
                  </a:lnTo>
                  <a:lnTo>
                    <a:pt x="4094" y="2433"/>
                  </a:lnTo>
                  <a:lnTo>
                    <a:pt x="4095" y="2439"/>
                  </a:lnTo>
                  <a:lnTo>
                    <a:pt x="4095" y="2445"/>
                  </a:lnTo>
                  <a:lnTo>
                    <a:pt x="4096" y="2452"/>
                  </a:lnTo>
                  <a:lnTo>
                    <a:pt x="4095" y="2457"/>
                  </a:lnTo>
                  <a:lnTo>
                    <a:pt x="4094" y="2462"/>
                  </a:lnTo>
                  <a:lnTo>
                    <a:pt x="4093" y="2468"/>
                  </a:lnTo>
                  <a:lnTo>
                    <a:pt x="4092" y="2473"/>
                  </a:lnTo>
                  <a:lnTo>
                    <a:pt x="4090" y="2478"/>
                  </a:lnTo>
                  <a:lnTo>
                    <a:pt x="4088" y="2484"/>
                  </a:lnTo>
                  <a:lnTo>
                    <a:pt x="4086" y="2489"/>
                  </a:lnTo>
                  <a:lnTo>
                    <a:pt x="4083" y="2495"/>
                  </a:lnTo>
                  <a:lnTo>
                    <a:pt x="4079" y="2500"/>
                  </a:lnTo>
                  <a:lnTo>
                    <a:pt x="4076" y="2505"/>
                  </a:lnTo>
                  <a:lnTo>
                    <a:pt x="4073" y="2509"/>
                  </a:lnTo>
                  <a:lnTo>
                    <a:pt x="4070" y="2515"/>
                  </a:lnTo>
                  <a:lnTo>
                    <a:pt x="4064" y="2519"/>
                  </a:lnTo>
                  <a:lnTo>
                    <a:pt x="4059" y="2523"/>
                  </a:lnTo>
                  <a:lnTo>
                    <a:pt x="4053" y="2528"/>
                  </a:lnTo>
                  <a:lnTo>
                    <a:pt x="4049" y="2532"/>
                  </a:lnTo>
                  <a:lnTo>
                    <a:pt x="4048" y="2542"/>
                  </a:lnTo>
                  <a:lnTo>
                    <a:pt x="4047" y="2551"/>
                  </a:lnTo>
                  <a:lnTo>
                    <a:pt x="4045" y="2561"/>
                  </a:lnTo>
                  <a:lnTo>
                    <a:pt x="4044" y="2570"/>
                  </a:lnTo>
                  <a:lnTo>
                    <a:pt x="4042" y="2578"/>
                  </a:lnTo>
                  <a:lnTo>
                    <a:pt x="4040" y="2587"/>
                  </a:lnTo>
                  <a:lnTo>
                    <a:pt x="4036" y="2594"/>
                  </a:lnTo>
                  <a:lnTo>
                    <a:pt x="4034" y="2602"/>
                  </a:lnTo>
                  <a:lnTo>
                    <a:pt x="4030" y="2607"/>
                  </a:lnTo>
                  <a:lnTo>
                    <a:pt x="4027" y="2612"/>
                  </a:lnTo>
                  <a:lnTo>
                    <a:pt x="4023" y="2617"/>
                  </a:lnTo>
                  <a:lnTo>
                    <a:pt x="4018" y="2622"/>
                  </a:lnTo>
                  <a:lnTo>
                    <a:pt x="4013" y="2625"/>
                  </a:lnTo>
                  <a:lnTo>
                    <a:pt x="4008" y="2628"/>
                  </a:lnTo>
                  <a:lnTo>
                    <a:pt x="4001" y="2632"/>
                  </a:lnTo>
                  <a:lnTo>
                    <a:pt x="3996" y="2635"/>
                  </a:lnTo>
                  <a:lnTo>
                    <a:pt x="3988" y="2635"/>
                  </a:lnTo>
                  <a:lnTo>
                    <a:pt x="3981" y="2636"/>
                  </a:lnTo>
                  <a:lnTo>
                    <a:pt x="3973" y="2636"/>
                  </a:lnTo>
                  <a:lnTo>
                    <a:pt x="3966" y="2637"/>
                  </a:lnTo>
                  <a:lnTo>
                    <a:pt x="3957" y="2635"/>
                  </a:lnTo>
                  <a:lnTo>
                    <a:pt x="3949" y="2634"/>
                  </a:lnTo>
                  <a:lnTo>
                    <a:pt x="3939" y="2632"/>
                  </a:lnTo>
                  <a:lnTo>
                    <a:pt x="3931" y="2629"/>
                  </a:lnTo>
                  <a:lnTo>
                    <a:pt x="3920" y="2625"/>
                  </a:lnTo>
                  <a:lnTo>
                    <a:pt x="3909" y="2621"/>
                  </a:lnTo>
                  <a:lnTo>
                    <a:pt x="3897" y="2617"/>
                  </a:lnTo>
                  <a:lnTo>
                    <a:pt x="3887" y="2612"/>
                  </a:lnTo>
                  <a:lnTo>
                    <a:pt x="3874" y="2606"/>
                  </a:lnTo>
                  <a:lnTo>
                    <a:pt x="3862" y="2599"/>
                  </a:lnTo>
                  <a:lnTo>
                    <a:pt x="3849" y="2592"/>
                  </a:lnTo>
                  <a:lnTo>
                    <a:pt x="3838" y="2585"/>
                  </a:lnTo>
                  <a:lnTo>
                    <a:pt x="3665" y="2687"/>
                  </a:lnTo>
                  <a:lnTo>
                    <a:pt x="3846" y="3321"/>
                  </a:lnTo>
                  <a:lnTo>
                    <a:pt x="3917" y="3298"/>
                  </a:lnTo>
                  <a:lnTo>
                    <a:pt x="3987" y="3280"/>
                  </a:lnTo>
                  <a:lnTo>
                    <a:pt x="4056" y="3266"/>
                  </a:lnTo>
                  <a:lnTo>
                    <a:pt x="4125" y="3257"/>
                  </a:lnTo>
                  <a:lnTo>
                    <a:pt x="4191" y="3251"/>
                  </a:lnTo>
                  <a:lnTo>
                    <a:pt x="4259" y="3251"/>
                  </a:lnTo>
                  <a:lnTo>
                    <a:pt x="4325" y="3254"/>
                  </a:lnTo>
                  <a:lnTo>
                    <a:pt x="4390" y="3261"/>
                  </a:lnTo>
                  <a:lnTo>
                    <a:pt x="4453" y="3271"/>
                  </a:lnTo>
                  <a:lnTo>
                    <a:pt x="4515" y="3286"/>
                  </a:lnTo>
                  <a:lnTo>
                    <a:pt x="4575" y="3303"/>
                  </a:lnTo>
                  <a:lnTo>
                    <a:pt x="4634" y="3325"/>
                  </a:lnTo>
                  <a:lnTo>
                    <a:pt x="4689" y="3348"/>
                  </a:lnTo>
                  <a:lnTo>
                    <a:pt x="4744" y="3376"/>
                  </a:lnTo>
                  <a:lnTo>
                    <a:pt x="4797" y="3406"/>
                  </a:lnTo>
                  <a:lnTo>
                    <a:pt x="4848" y="3440"/>
                  </a:lnTo>
                  <a:lnTo>
                    <a:pt x="4895" y="3476"/>
                  </a:lnTo>
                  <a:lnTo>
                    <a:pt x="4941" y="3514"/>
                  </a:lnTo>
                  <a:lnTo>
                    <a:pt x="4984" y="3555"/>
                  </a:lnTo>
                  <a:lnTo>
                    <a:pt x="5026" y="3599"/>
                  </a:lnTo>
                  <a:lnTo>
                    <a:pt x="5064" y="3643"/>
                  </a:lnTo>
                  <a:lnTo>
                    <a:pt x="5099" y="3691"/>
                  </a:lnTo>
                  <a:lnTo>
                    <a:pt x="5133" y="3740"/>
                  </a:lnTo>
                  <a:lnTo>
                    <a:pt x="5162" y="3793"/>
                  </a:lnTo>
                  <a:lnTo>
                    <a:pt x="5188" y="3845"/>
                  </a:lnTo>
                  <a:lnTo>
                    <a:pt x="5212" y="3901"/>
                  </a:lnTo>
                  <a:lnTo>
                    <a:pt x="5232" y="3957"/>
                  </a:lnTo>
                  <a:lnTo>
                    <a:pt x="5249" y="4015"/>
                  </a:lnTo>
                  <a:lnTo>
                    <a:pt x="5262" y="4073"/>
                  </a:lnTo>
                  <a:lnTo>
                    <a:pt x="5271" y="4134"/>
                  </a:lnTo>
                  <a:lnTo>
                    <a:pt x="5277" y="4195"/>
                  </a:lnTo>
                  <a:lnTo>
                    <a:pt x="5280" y="4259"/>
                  </a:lnTo>
                  <a:lnTo>
                    <a:pt x="5278" y="4320"/>
                  </a:lnTo>
                  <a:lnTo>
                    <a:pt x="5273" y="4381"/>
                  </a:lnTo>
                  <a:lnTo>
                    <a:pt x="5264" y="4439"/>
                  </a:lnTo>
                  <a:lnTo>
                    <a:pt x="5253" y="4496"/>
                  </a:lnTo>
                  <a:lnTo>
                    <a:pt x="5238" y="4550"/>
                  </a:lnTo>
                  <a:lnTo>
                    <a:pt x="5221" y="4603"/>
                  </a:lnTo>
                  <a:lnTo>
                    <a:pt x="5202" y="4654"/>
                  </a:lnTo>
                  <a:lnTo>
                    <a:pt x="5181" y="4703"/>
                  </a:lnTo>
                  <a:lnTo>
                    <a:pt x="5155" y="4749"/>
                  </a:lnTo>
                  <a:lnTo>
                    <a:pt x="5129" y="4794"/>
                  </a:lnTo>
                  <a:lnTo>
                    <a:pt x="5101" y="4836"/>
                  </a:lnTo>
                  <a:lnTo>
                    <a:pt x="5071" y="4878"/>
                  </a:lnTo>
                  <a:lnTo>
                    <a:pt x="5037" y="4916"/>
                  </a:lnTo>
                  <a:lnTo>
                    <a:pt x="5004" y="4953"/>
                  </a:lnTo>
                  <a:lnTo>
                    <a:pt x="4969" y="4988"/>
                  </a:lnTo>
                  <a:lnTo>
                    <a:pt x="4934" y="5021"/>
                  </a:lnTo>
                  <a:lnTo>
                    <a:pt x="4895" y="5050"/>
                  </a:lnTo>
                  <a:lnTo>
                    <a:pt x="4857" y="5079"/>
                  </a:lnTo>
                  <a:lnTo>
                    <a:pt x="4817" y="5105"/>
                  </a:lnTo>
                  <a:lnTo>
                    <a:pt x="4778" y="5130"/>
                  </a:lnTo>
                  <a:lnTo>
                    <a:pt x="4736" y="5153"/>
                  </a:lnTo>
                  <a:lnTo>
                    <a:pt x="4696" y="5173"/>
                  </a:lnTo>
                  <a:lnTo>
                    <a:pt x="4654" y="5193"/>
                  </a:lnTo>
                  <a:lnTo>
                    <a:pt x="4613" y="5210"/>
                  </a:lnTo>
                  <a:lnTo>
                    <a:pt x="4572" y="5224"/>
                  </a:lnTo>
                  <a:lnTo>
                    <a:pt x="4530" y="5238"/>
                  </a:lnTo>
                  <a:lnTo>
                    <a:pt x="4488" y="5248"/>
                  </a:lnTo>
                  <a:lnTo>
                    <a:pt x="4449" y="5258"/>
                  </a:lnTo>
                  <a:lnTo>
                    <a:pt x="4408" y="5264"/>
                  </a:lnTo>
                  <a:lnTo>
                    <a:pt x="4370" y="5270"/>
                  </a:lnTo>
                  <a:lnTo>
                    <a:pt x="4331" y="5272"/>
                  </a:lnTo>
                  <a:lnTo>
                    <a:pt x="4295" y="5274"/>
                  </a:lnTo>
                  <a:lnTo>
                    <a:pt x="4231" y="5272"/>
                  </a:lnTo>
                  <a:lnTo>
                    <a:pt x="4170" y="5268"/>
                  </a:lnTo>
                  <a:lnTo>
                    <a:pt x="4109" y="5261"/>
                  </a:lnTo>
                  <a:lnTo>
                    <a:pt x="4051" y="5252"/>
                  </a:lnTo>
                  <a:lnTo>
                    <a:pt x="3995" y="5239"/>
                  </a:lnTo>
                  <a:lnTo>
                    <a:pt x="3940" y="5226"/>
                  </a:lnTo>
                  <a:lnTo>
                    <a:pt x="3888" y="5209"/>
                  </a:lnTo>
                  <a:lnTo>
                    <a:pt x="3838" y="5192"/>
                  </a:lnTo>
                  <a:lnTo>
                    <a:pt x="3789" y="5169"/>
                  </a:lnTo>
                  <a:lnTo>
                    <a:pt x="3742" y="5147"/>
                  </a:lnTo>
                  <a:lnTo>
                    <a:pt x="3696" y="5121"/>
                  </a:lnTo>
                  <a:lnTo>
                    <a:pt x="3653" y="5095"/>
                  </a:lnTo>
                  <a:lnTo>
                    <a:pt x="3610" y="5066"/>
                  </a:lnTo>
                  <a:lnTo>
                    <a:pt x="3572" y="5036"/>
                  </a:lnTo>
                  <a:lnTo>
                    <a:pt x="3533" y="5004"/>
                  </a:lnTo>
                  <a:lnTo>
                    <a:pt x="3499" y="4971"/>
                  </a:lnTo>
                  <a:lnTo>
                    <a:pt x="3465" y="4934"/>
                  </a:lnTo>
                  <a:lnTo>
                    <a:pt x="3433" y="4897"/>
                  </a:lnTo>
                  <a:lnTo>
                    <a:pt x="3403" y="4858"/>
                  </a:lnTo>
                  <a:lnTo>
                    <a:pt x="3376" y="4819"/>
                  </a:lnTo>
                  <a:lnTo>
                    <a:pt x="3349" y="4777"/>
                  </a:lnTo>
                  <a:lnTo>
                    <a:pt x="3327" y="4735"/>
                  </a:lnTo>
                  <a:lnTo>
                    <a:pt x="3307" y="4692"/>
                  </a:lnTo>
                  <a:lnTo>
                    <a:pt x="3289" y="4648"/>
                  </a:lnTo>
                  <a:lnTo>
                    <a:pt x="3270" y="4602"/>
                  </a:lnTo>
                  <a:lnTo>
                    <a:pt x="3256" y="4556"/>
                  </a:lnTo>
                  <a:lnTo>
                    <a:pt x="3244" y="4508"/>
                  </a:lnTo>
                  <a:lnTo>
                    <a:pt x="3234" y="4461"/>
                  </a:lnTo>
                  <a:lnTo>
                    <a:pt x="3225" y="4412"/>
                  </a:lnTo>
                  <a:lnTo>
                    <a:pt x="3220" y="4362"/>
                  </a:lnTo>
                  <a:lnTo>
                    <a:pt x="3216" y="4313"/>
                  </a:lnTo>
                  <a:lnTo>
                    <a:pt x="3216" y="4264"/>
                  </a:lnTo>
                  <a:lnTo>
                    <a:pt x="3216" y="4247"/>
                  </a:lnTo>
                  <a:lnTo>
                    <a:pt x="3216" y="4231"/>
                  </a:lnTo>
                  <a:lnTo>
                    <a:pt x="3216" y="4211"/>
                  </a:lnTo>
                  <a:lnTo>
                    <a:pt x="3218" y="4192"/>
                  </a:lnTo>
                  <a:lnTo>
                    <a:pt x="3219" y="4170"/>
                  </a:lnTo>
                  <a:lnTo>
                    <a:pt x="3221" y="4147"/>
                  </a:lnTo>
                  <a:lnTo>
                    <a:pt x="3224" y="4124"/>
                  </a:lnTo>
                  <a:lnTo>
                    <a:pt x="3229" y="4100"/>
                  </a:lnTo>
                  <a:lnTo>
                    <a:pt x="3232" y="4073"/>
                  </a:lnTo>
                  <a:lnTo>
                    <a:pt x="3238" y="4046"/>
                  </a:lnTo>
                  <a:lnTo>
                    <a:pt x="3244" y="4019"/>
                  </a:lnTo>
                  <a:lnTo>
                    <a:pt x="3252" y="3991"/>
                  </a:lnTo>
                  <a:lnTo>
                    <a:pt x="3260" y="3961"/>
                  </a:lnTo>
                  <a:lnTo>
                    <a:pt x="3270" y="3932"/>
                  </a:lnTo>
                  <a:lnTo>
                    <a:pt x="3281" y="3902"/>
                  </a:lnTo>
                  <a:lnTo>
                    <a:pt x="3295" y="3872"/>
                  </a:lnTo>
                  <a:lnTo>
                    <a:pt x="3308" y="3840"/>
                  </a:lnTo>
                  <a:lnTo>
                    <a:pt x="3324" y="3808"/>
                  </a:lnTo>
                  <a:lnTo>
                    <a:pt x="3340" y="3775"/>
                  </a:lnTo>
                  <a:lnTo>
                    <a:pt x="3359" y="3744"/>
                  </a:lnTo>
                  <a:lnTo>
                    <a:pt x="3378" y="3712"/>
                  </a:lnTo>
                  <a:lnTo>
                    <a:pt x="3402" y="3680"/>
                  </a:lnTo>
                  <a:lnTo>
                    <a:pt x="3425" y="3648"/>
                  </a:lnTo>
                  <a:lnTo>
                    <a:pt x="3452" y="3616"/>
                  </a:lnTo>
                  <a:lnTo>
                    <a:pt x="3479" y="3584"/>
                  </a:lnTo>
                  <a:lnTo>
                    <a:pt x="3509" y="3552"/>
                  </a:lnTo>
                  <a:lnTo>
                    <a:pt x="3541" y="3519"/>
                  </a:lnTo>
                  <a:lnTo>
                    <a:pt x="3576" y="3489"/>
                  </a:lnTo>
                  <a:lnTo>
                    <a:pt x="3612" y="3458"/>
                  </a:lnTo>
                  <a:lnTo>
                    <a:pt x="3653" y="3430"/>
                  </a:lnTo>
                  <a:lnTo>
                    <a:pt x="3695" y="3401"/>
                  </a:lnTo>
                  <a:lnTo>
                    <a:pt x="3739" y="3373"/>
                  </a:lnTo>
                  <a:lnTo>
                    <a:pt x="3677" y="3153"/>
                  </a:lnTo>
                  <a:lnTo>
                    <a:pt x="2479" y="4221"/>
                  </a:lnTo>
                  <a:lnTo>
                    <a:pt x="2483" y="4223"/>
                  </a:lnTo>
                  <a:lnTo>
                    <a:pt x="2488" y="4226"/>
                  </a:lnTo>
                  <a:lnTo>
                    <a:pt x="2493" y="4230"/>
                  </a:lnTo>
                  <a:lnTo>
                    <a:pt x="2498" y="4233"/>
                  </a:lnTo>
                  <a:lnTo>
                    <a:pt x="2502" y="4236"/>
                  </a:lnTo>
                  <a:lnTo>
                    <a:pt x="2506" y="4240"/>
                  </a:lnTo>
                  <a:lnTo>
                    <a:pt x="2510" y="4244"/>
                  </a:lnTo>
                  <a:lnTo>
                    <a:pt x="2514" y="4248"/>
                  </a:lnTo>
                  <a:lnTo>
                    <a:pt x="2517" y="4251"/>
                  </a:lnTo>
                  <a:lnTo>
                    <a:pt x="2520" y="4254"/>
                  </a:lnTo>
                  <a:lnTo>
                    <a:pt x="2524" y="4259"/>
                  </a:lnTo>
                  <a:lnTo>
                    <a:pt x="2527" y="4263"/>
                  </a:lnTo>
                  <a:lnTo>
                    <a:pt x="2529" y="4266"/>
                  </a:lnTo>
                  <a:lnTo>
                    <a:pt x="2531" y="4270"/>
                  </a:lnTo>
                  <a:lnTo>
                    <a:pt x="2533" y="4275"/>
                  </a:lnTo>
                  <a:lnTo>
                    <a:pt x="2536" y="4279"/>
                  </a:lnTo>
                  <a:lnTo>
                    <a:pt x="2537" y="4282"/>
                  </a:lnTo>
                  <a:lnTo>
                    <a:pt x="2540" y="4286"/>
                  </a:lnTo>
                  <a:lnTo>
                    <a:pt x="2541" y="4291"/>
                  </a:lnTo>
                  <a:lnTo>
                    <a:pt x="2543" y="4295"/>
                  </a:lnTo>
                  <a:lnTo>
                    <a:pt x="2543" y="4298"/>
                  </a:lnTo>
                  <a:lnTo>
                    <a:pt x="2545" y="4302"/>
                  </a:lnTo>
                  <a:lnTo>
                    <a:pt x="2545" y="4307"/>
                  </a:lnTo>
                  <a:lnTo>
                    <a:pt x="2547" y="4311"/>
                  </a:lnTo>
                  <a:lnTo>
                    <a:pt x="2547" y="4314"/>
                  </a:lnTo>
                  <a:lnTo>
                    <a:pt x="2548" y="4319"/>
                  </a:lnTo>
                  <a:lnTo>
                    <a:pt x="2549" y="4322"/>
                  </a:lnTo>
                  <a:lnTo>
                    <a:pt x="2550" y="4326"/>
                  </a:lnTo>
                  <a:lnTo>
                    <a:pt x="2550" y="4329"/>
                  </a:lnTo>
                  <a:lnTo>
                    <a:pt x="2551" y="4334"/>
                  </a:lnTo>
                  <a:lnTo>
                    <a:pt x="2552" y="4338"/>
                  </a:lnTo>
                  <a:lnTo>
                    <a:pt x="2553" y="4342"/>
                  </a:lnTo>
                  <a:lnTo>
                    <a:pt x="2553" y="4346"/>
                  </a:lnTo>
                  <a:lnTo>
                    <a:pt x="2553" y="4352"/>
                  </a:lnTo>
                  <a:lnTo>
                    <a:pt x="2555" y="4356"/>
                  </a:lnTo>
                  <a:lnTo>
                    <a:pt x="2557" y="4361"/>
                  </a:lnTo>
                  <a:lnTo>
                    <a:pt x="2557" y="4366"/>
                  </a:lnTo>
                  <a:lnTo>
                    <a:pt x="2559" y="4370"/>
                  </a:lnTo>
                  <a:lnTo>
                    <a:pt x="2560" y="4374"/>
                  </a:lnTo>
                  <a:lnTo>
                    <a:pt x="2563" y="4380"/>
                  </a:lnTo>
                  <a:lnTo>
                    <a:pt x="2564" y="4383"/>
                  </a:lnTo>
                  <a:lnTo>
                    <a:pt x="2566" y="4387"/>
                  </a:lnTo>
                  <a:lnTo>
                    <a:pt x="2568" y="4390"/>
                  </a:lnTo>
                  <a:lnTo>
                    <a:pt x="2572" y="4395"/>
                  </a:lnTo>
                  <a:lnTo>
                    <a:pt x="2574" y="4398"/>
                  </a:lnTo>
                  <a:lnTo>
                    <a:pt x="2577" y="4401"/>
                  </a:lnTo>
                  <a:lnTo>
                    <a:pt x="2580" y="4404"/>
                  </a:lnTo>
                  <a:lnTo>
                    <a:pt x="2583" y="4409"/>
                  </a:lnTo>
                  <a:lnTo>
                    <a:pt x="2586" y="4411"/>
                  </a:lnTo>
                  <a:lnTo>
                    <a:pt x="2589" y="4413"/>
                  </a:lnTo>
                  <a:lnTo>
                    <a:pt x="2592" y="4415"/>
                  </a:lnTo>
                  <a:lnTo>
                    <a:pt x="2595" y="4418"/>
                  </a:lnTo>
                  <a:lnTo>
                    <a:pt x="2598" y="4420"/>
                  </a:lnTo>
                  <a:lnTo>
                    <a:pt x="2603" y="4422"/>
                  </a:lnTo>
                  <a:lnTo>
                    <a:pt x="2607" y="4425"/>
                  </a:lnTo>
                  <a:lnTo>
                    <a:pt x="2611" y="4428"/>
                  </a:lnTo>
                  <a:lnTo>
                    <a:pt x="2614" y="4429"/>
                  </a:lnTo>
                  <a:lnTo>
                    <a:pt x="2619" y="4431"/>
                  </a:lnTo>
                  <a:lnTo>
                    <a:pt x="2623" y="4432"/>
                  </a:lnTo>
                  <a:lnTo>
                    <a:pt x="2627" y="4434"/>
                  </a:lnTo>
                  <a:lnTo>
                    <a:pt x="2631" y="4435"/>
                  </a:lnTo>
                  <a:lnTo>
                    <a:pt x="2637" y="4437"/>
                  </a:lnTo>
                  <a:lnTo>
                    <a:pt x="2641" y="4439"/>
                  </a:lnTo>
                  <a:lnTo>
                    <a:pt x="2646" y="4441"/>
                  </a:lnTo>
                  <a:lnTo>
                    <a:pt x="2651" y="4441"/>
                  </a:lnTo>
                  <a:lnTo>
                    <a:pt x="2655" y="4443"/>
                  </a:lnTo>
                  <a:lnTo>
                    <a:pt x="2659" y="4446"/>
                  </a:lnTo>
                  <a:lnTo>
                    <a:pt x="2664" y="4449"/>
                  </a:lnTo>
                  <a:lnTo>
                    <a:pt x="2667" y="4452"/>
                  </a:lnTo>
                  <a:lnTo>
                    <a:pt x="2670" y="4456"/>
                  </a:lnTo>
                  <a:lnTo>
                    <a:pt x="2673" y="4460"/>
                  </a:lnTo>
                  <a:lnTo>
                    <a:pt x="2677" y="4465"/>
                  </a:lnTo>
                  <a:lnTo>
                    <a:pt x="2680" y="4469"/>
                  </a:lnTo>
                  <a:lnTo>
                    <a:pt x="2682" y="4474"/>
                  </a:lnTo>
                  <a:lnTo>
                    <a:pt x="2684" y="4478"/>
                  </a:lnTo>
                  <a:lnTo>
                    <a:pt x="2687" y="4485"/>
                  </a:lnTo>
                  <a:lnTo>
                    <a:pt x="2688" y="4490"/>
                  </a:lnTo>
                  <a:lnTo>
                    <a:pt x="2691" y="4495"/>
                  </a:lnTo>
                  <a:lnTo>
                    <a:pt x="2692" y="4502"/>
                  </a:lnTo>
                  <a:lnTo>
                    <a:pt x="2696" y="4508"/>
                  </a:lnTo>
                  <a:lnTo>
                    <a:pt x="2697" y="4513"/>
                  </a:lnTo>
                  <a:lnTo>
                    <a:pt x="2699" y="4519"/>
                  </a:lnTo>
                  <a:lnTo>
                    <a:pt x="2700" y="4524"/>
                  </a:lnTo>
                  <a:lnTo>
                    <a:pt x="2703" y="4531"/>
                  </a:lnTo>
                  <a:lnTo>
                    <a:pt x="2704" y="4536"/>
                  </a:lnTo>
                  <a:lnTo>
                    <a:pt x="2707" y="4542"/>
                  </a:lnTo>
                  <a:lnTo>
                    <a:pt x="2711" y="4548"/>
                  </a:lnTo>
                  <a:lnTo>
                    <a:pt x="2714" y="4554"/>
                  </a:lnTo>
                  <a:lnTo>
                    <a:pt x="2717" y="4558"/>
                  </a:lnTo>
                  <a:lnTo>
                    <a:pt x="2720" y="4564"/>
                  </a:lnTo>
                  <a:lnTo>
                    <a:pt x="2723" y="4569"/>
                  </a:lnTo>
                  <a:lnTo>
                    <a:pt x="2729" y="4575"/>
                  </a:lnTo>
                  <a:lnTo>
                    <a:pt x="2733" y="4579"/>
                  </a:lnTo>
                  <a:lnTo>
                    <a:pt x="2738" y="4583"/>
                  </a:lnTo>
                  <a:lnTo>
                    <a:pt x="2745" y="4586"/>
                  </a:lnTo>
                  <a:lnTo>
                    <a:pt x="2751" y="4591"/>
                  </a:lnTo>
                  <a:lnTo>
                    <a:pt x="2769" y="4600"/>
                  </a:lnTo>
                  <a:lnTo>
                    <a:pt x="2786" y="4610"/>
                  </a:lnTo>
                  <a:lnTo>
                    <a:pt x="2802" y="4620"/>
                  </a:lnTo>
                  <a:lnTo>
                    <a:pt x="2819" y="4629"/>
                  </a:lnTo>
                  <a:lnTo>
                    <a:pt x="2833" y="4637"/>
                  </a:lnTo>
                  <a:lnTo>
                    <a:pt x="2847" y="4645"/>
                  </a:lnTo>
                  <a:lnTo>
                    <a:pt x="2860" y="4654"/>
                  </a:lnTo>
                  <a:lnTo>
                    <a:pt x="2873" y="4662"/>
                  </a:lnTo>
                  <a:lnTo>
                    <a:pt x="2883" y="4669"/>
                  </a:lnTo>
                  <a:lnTo>
                    <a:pt x="2893" y="4676"/>
                  </a:lnTo>
                  <a:lnTo>
                    <a:pt x="2903" y="4684"/>
                  </a:lnTo>
                  <a:lnTo>
                    <a:pt x="2912" y="4691"/>
                  </a:lnTo>
                  <a:lnTo>
                    <a:pt x="2919" y="4698"/>
                  </a:lnTo>
                  <a:lnTo>
                    <a:pt x="2926" y="4704"/>
                  </a:lnTo>
                  <a:lnTo>
                    <a:pt x="2933" y="4711"/>
                  </a:lnTo>
                  <a:lnTo>
                    <a:pt x="2939" y="4718"/>
                  </a:lnTo>
                  <a:lnTo>
                    <a:pt x="2942" y="4723"/>
                  </a:lnTo>
                  <a:lnTo>
                    <a:pt x="2947" y="4730"/>
                  </a:lnTo>
                  <a:lnTo>
                    <a:pt x="2949" y="4736"/>
                  </a:lnTo>
                  <a:lnTo>
                    <a:pt x="2952" y="4743"/>
                  </a:lnTo>
                  <a:lnTo>
                    <a:pt x="2953" y="4748"/>
                  </a:lnTo>
                  <a:lnTo>
                    <a:pt x="2955" y="4754"/>
                  </a:lnTo>
                  <a:lnTo>
                    <a:pt x="2955" y="4761"/>
                  </a:lnTo>
                  <a:lnTo>
                    <a:pt x="2956" y="4767"/>
                  </a:lnTo>
                  <a:lnTo>
                    <a:pt x="2954" y="4774"/>
                  </a:lnTo>
                  <a:lnTo>
                    <a:pt x="2953" y="4780"/>
                  </a:lnTo>
                  <a:lnTo>
                    <a:pt x="2951" y="4787"/>
                  </a:lnTo>
                  <a:lnTo>
                    <a:pt x="2950" y="4793"/>
                  </a:lnTo>
                  <a:lnTo>
                    <a:pt x="2946" y="4799"/>
                  </a:lnTo>
                  <a:lnTo>
                    <a:pt x="2942" y="4806"/>
                  </a:lnTo>
                  <a:lnTo>
                    <a:pt x="2938" y="4813"/>
                  </a:lnTo>
                  <a:lnTo>
                    <a:pt x="2935" y="4821"/>
                  </a:lnTo>
                  <a:lnTo>
                    <a:pt x="2932" y="4823"/>
                  </a:lnTo>
                  <a:lnTo>
                    <a:pt x="2928" y="4825"/>
                  </a:lnTo>
                  <a:lnTo>
                    <a:pt x="2924" y="4827"/>
                  </a:lnTo>
                  <a:lnTo>
                    <a:pt x="2920" y="4829"/>
                  </a:lnTo>
                  <a:lnTo>
                    <a:pt x="2914" y="4831"/>
                  </a:lnTo>
                  <a:lnTo>
                    <a:pt x="2907" y="4833"/>
                  </a:lnTo>
                  <a:lnTo>
                    <a:pt x="2900" y="4834"/>
                  </a:lnTo>
                  <a:lnTo>
                    <a:pt x="2893" y="4836"/>
                  </a:lnTo>
                  <a:lnTo>
                    <a:pt x="2885" y="4836"/>
                  </a:lnTo>
                  <a:lnTo>
                    <a:pt x="2876" y="4836"/>
                  </a:lnTo>
                  <a:lnTo>
                    <a:pt x="2868" y="4836"/>
                  </a:lnTo>
                  <a:lnTo>
                    <a:pt x="2859" y="4837"/>
                  </a:lnTo>
                  <a:lnTo>
                    <a:pt x="2848" y="4837"/>
                  </a:lnTo>
                  <a:lnTo>
                    <a:pt x="2839" y="4837"/>
                  </a:lnTo>
                  <a:lnTo>
                    <a:pt x="2829" y="4837"/>
                  </a:lnTo>
                  <a:lnTo>
                    <a:pt x="2819" y="4838"/>
                  </a:lnTo>
                  <a:lnTo>
                    <a:pt x="2808" y="4837"/>
                  </a:lnTo>
                  <a:lnTo>
                    <a:pt x="2798" y="4837"/>
                  </a:lnTo>
                  <a:lnTo>
                    <a:pt x="2786" y="4837"/>
                  </a:lnTo>
                  <a:lnTo>
                    <a:pt x="2777" y="4837"/>
                  </a:lnTo>
                  <a:lnTo>
                    <a:pt x="2765" y="4837"/>
                  </a:lnTo>
                  <a:lnTo>
                    <a:pt x="2754" y="4837"/>
                  </a:lnTo>
                  <a:lnTo>
                    <a:pt x="2744" y="4837"/>
                  </a:lnTo>
                  <a:lnTo>
                    <a:pt x="2734" y="4837"/>
                  </a:lnTo>
                  <a:lnTo>
                    <a:pt x="2723" y="4837"/>
                  </a:lnTo>
                  <a:lnTo>
                    <a:pt x="2713" y="4837"/>
                  </a:lnTo>
                  <a:lnTo>
                    <a:pt x="2703" y="4837"/>
                  </a:lnTo>
                  <a:lnTo>
                    <a:pt x="2694" y="4838"/>
                  </a:lnTo>
                  <a:lnTo>
                    <a:pt x="2685" y="4838"/>
                  </a:lnTo>
                  <a:lnTo>
                    <a:pt x="2677" y="4839"/>
                  </a:lnTo>
                  <a:lnTo>
                    <a:pt x="2669" y="4840"/>
                  </a:lnTo>
                  <a:lnTo>
                    <a:pt x="2662" y="4842"/>
                  </a:lnTo>
                  <a:lnTo>
                    <a:pt x="2659" y="4842"/>
                  </a:lnTo>
                  <a:lnTo>
                    <a:pt x="2657" y="4842"/>
                  </a:lnTo>
                  <a:lnTo>
                    <a:pt x="2655" y="4842"/>
                  </a:lnTo>
                  <a:lnTo>
                    <a:pt x="2653" y="4843"/>
                  </a:lnTo>
                  <a:lnTo>
                    <a:pt x="2650" y="4843"/>
                  </a:lnTo>
                  <a:lnTo>
                    <a:pt x="2649" y="4844"/>
                  </a:lnTo>
                  <a:lnTo>
                    <a:pt x="2645" y="4846"/>
                  </a:lnTo>
                  <a:lnTo>
                    <a:pt x="2644" y="4848"/>
                  </a:lnTo>
                  <a:lnTo>
                    <a:pt x="2641" y="4849"/>
                  </a:lnTo>
                  <a:lnTo>
                    <a:pt x="2640" y="4851"/>
                  </a:lnTo>
                  <a:lnTo>
                    <a:pt x="2637" y="4852"/>
                  </a:lnTo>
                  <a:lnTo>
                    <a:pt x="2636" y="4854"/>
                  </a:lnTo>
                  <a:lnTo>
                    <a:pt x="2634" y="4855"/>
                  </a:lnTo>
                  <a:lnTo>
                    <a:pt x="2631" y="4857"/>
                  </a:lnTo>
                  <a:lnTo>
                    <a:pt x="2629" y="4858"/>
                  </a:lnTo>
                  <a:lnTo>
                    <a:pt x="2628" y="4861"/>
                  </a:lnTo>
                  <a:lnTo>
                    <a:pt x="2625" y="4861"/>
                  </a:lnTo>
                  <a:lnTo>
                    <a:pt x="2624" y="4863"/>
                  </a:lnTo>
                  <a:lnTo>
                    <a:pt x="2621" y="4863"/>
                  </a:lnTo>
                  <a:lnTo>
                    <a:pt x="2620" y="4865"/>
                  </a:lnTo>
                  <a:lnTo>
                    <a:pt x="2618" y="4866"/>
                  </a:lnTo>
                  <a:lnTo>
                    <a:pt x="2615" y="4867"/>
                  </a:lnTo>
                  <a:lnTo>
                    <a:pt x="2613" y="4868"/>
                  </a:lnTo>
                  <a:lnTo>
                    <a:pt x="2612" y="4870"/>
                  </a:lnTo>
                  <a:lnTo>
                    <a:pt x="2610" y="4870"/>
                  </a:lnTo>
                  <a:lnTo>
                    <a:pt x="2608" y="4871"/>
                  </a:lnTo>
                  <a:lnTo>
                    <a:pt x="2606" y="4872"/>
                  </a:lnTo>
                  <a:lnTo>
                    <a:pt x="2605" y="4873"/>
                  </a:lnTo>
                  <a:lnTo>
                    <a:pt x="2603" y="4873"/>
                  </a:lnTo>
                  <a:lnTo>
                    <a:pt x="2602" y="4873"/>
                  </a:lnTo>
                  <a:lnTo>
                    <a:pt x="2599" y="4873"/>
                  </a:lnTo>
                  <a:lnTo>
                    <a:pt x="2598" y="4874"/>
                  </a:lnTo>
                  <a:lnTo>
                    <a:pt x="2592" y="4872"/>
                  </a:lnTo>
                  <a:lnTo>
                    <a:pt x="2586" y="4871"/>
                  </a:lnTo>
                  <a:lnTo>
                    <a:pt x="2576" y="4869"/>
                  </a:lnTo>
                  <a:lnTo>
                    <a:pt x="2567" y="4868"/>
                  </a:lnTo>
                  <a:lnTo>
                    <a:pt x="2556" y="4865"/>
                  </a:lnTo>
                  <a:lnTo>
                    <a:pt x="2545" y="4863"/>
                  </a:lnTo>
                  <a:lnTo>
                    <a:pt x="2532" y="4861"/>
                  </a:lnTo>
                  <a:lnTo>
                    <a:pt x="2519" y="4858"/>
                  </a:lnTo>
                  <a:lnTo>
                    <a:pt x="2504" y="4855"/>
                  </a:lnTo>
                  <a:lnTo>
                    <a:pt x="2489" y="4852"/>
                  </a:lnTo>
                  <a:lnTo>
                    <a:pt x="2473" y="4849"/>
                  </a:lnTo>
                  <a:lnTo>
                    <a:pt x="2458" y="4846"/>
                  </a:lnTo>
                  <a:lnTo>
                    <a:pt x="2441" y="4841"/>
                  </a:lnTo>
                  <a:lnTo>
                    <a:pt x="2425" y="4838"/>
                  </a:lnTo>
                  <a:lnTo>
                    <a:pt x="2408" y="4834"/>
                  </a:lnTo>
                  <a:lnTo>
                    <a:pt x="2392" y="4831"/>
                  </a:lnTo>
                  <a:lnTo>
                    <a:pt x="2375" y="4825"/>
                  </a:lnTo>
                  <a:lnTo>
                    <a:pt x="2358" y="4822"/>
                  </a:lnTo>
                  <a:lnTo>
                    <a:pt x="2342" y="4817"/>
                  </a:lnTo>
                  <a:lnTo>
                    <a:pt x="2326" y="4813"/>
                  </a:lnTo>
                  <a:lnTo>
                    <a:pt x="2310" y="4809"/>
                  </a:lnTo>
                  <a:lnTo>
                    <a:pt x="2296" y="4805"/>
                  </a:lnTo>
                  <a:lnTo>
                    <a:pt x="2282" y="4802"/>
                  </a:lnTo>
                  <a:lnTo>
                    <a:pt x="2269" y="4798"/>
                  </a:lnTo>
                  <a:lnTo>
                    <a:pt x="2256" y="4794"/>
                  </a:lnTo>
                  <a:lnTo>
                    <a:pt x="2245" y="4790"/>
                  </a:lnTo>
                  <a:lnTo>
                    <a:pt x="2234" y="4787"/>
                  </a:lnTo>
                  <a:lnTo>
                    <a:pt x="2225" y="4783"/>
                  </a:lnTo>
                  <a:lnTo>
                    <a:pt x="2217" y="4780"/>
                  </a:lnTo>
                  <a:lnTo>
                    <a:pt x="2211" y="4777"/>
                  </a:lnTo>
                  <a:lnTo>
                    <a:pt x="2205" y="4775"/>
                  </a:lnTo>
                  <a:lnTo>
                    <a:pt x="2203" y="4773"/>
                  </a:lnTo>
                  <a:lnTo>
                    <a:pt x="2200" y="4769"/>
                  </a:lnTo>
                  <a:lnTo>
                    <a:pt x="2199" y="4767"/>
                  </a:lnTo>
                  <a:lnTo>
                    <a:pt x="2197" y="4765"/>
                  </a:lnTo>
                  <a:lnTo>
                    <a:pt x="2196" y="4763"/>
                  </a:lnTo>
                  <a:lnTo>
                    <a:pt x="2194" y="4760"/>
                  </a:lnTo>
                  <a:lnTo>
                    <a:pt x="2193" y="4757"/>
                  </a:lnTo>
                  <a:lnTo>
                    <a:pt x="2193" y="4753"/>
                  </a:lnTo>
                  <a:lnTo>
                    <a:pt x="2193" y="4751"/>
                  </a:lnTo>
                  <a:lnTo>
                    <a:pt x="2192" y="4747"/>
                  </a:lnTo>
                  <a:lnTo>
                    <a:pt x="2192" y="4744"/>
                  </a:lnTo>
                  <a:lnTo>
                    <a:pt x="2192" y="4741"/>
                  </a:lnTo>
                  <a:lnTo>
                    <a:pt x="2192" y="4737"/>
                  </a:lnTo>
                  <a:lnTo>
                    <a:pt x="2192" y="4734"/>
                  </a:lnTo>
                  <a:lnTo>
                    <a:pt x="2192" y="4731"/>
                  </a:lnTo>
                  <a:lnTo>
                    <a:pt x="2192" y="4728"/>
                  </a:lnTo>
                  <a:lnTo>
                    <a:pt x="2192" y="4725"/>
                  </a:lnTo>
                  <a:lnTo>
                    <a:pt x="2191" y="4720"/>
                  </a:lnTo>
                  <a:lnTo>
                    <a:pt x="2191" y="4717"/>
                  </a:lnTo>
                  <a:lnTo>
                    <a:pt x="2190" y="4713"/>
                  </a:lnTo>
                  <a:lnTo>
                    <a:pt x="2190" y="4710"/>
                  </a:lnTo>
                  <a:lnTo>
                    <a:pt x="2189" y="4706"/>
                  </a:lnTo>
                  <a:lnTo>
                    <a:pt x="2188" y="4703"/>
                  </a:lnTo>
                  <a:lnTo>
                    <a:pt x="2187" y="4700"/>
                  </a:lnTo>
                  <a:lnTo>
                    <a:pt x="2187" y="4697"/>
                  </a:lnTo>
                  <a:lnTo>
                    <a:pt x="2185" y="4693"/>
                  </a:lnTo>
                  <a:lnTo>
                    <a:pt x="2183" y="4690"/>
                  </a:lnTo>
                  <a:lnTo>
                    <a:pt x="2181" y="4687"/>
                  </a:lnTo>
                  <a:lnTo>
                    <a:pt x="2178" y="4684"/>
                  </a:lnTo>
                  <a:lnTo>
                    <a:pt x="2175" y="4681"/>
                  </a:lnTo>
                  <a:lnTo>
                    <a:pt x="2172" y="4678"/>
                  </a:lnTo>
                  <a:lnTo>
                    <a:pt x="2169" y="4676"/>
                  </a:lnTo>
                  <a:lnTo>
                    <a:pt x="2166" y="4674"/>
                  </a:lnTo>
                  <a:lnTo>
                    <a:pt x="2160" y="4671"/>
                  </a:lnTo>
                  <a:lnTo>
                    <a:pt x="2155" y="4668"/>
                  </a:lnTo>
                  <a:lnTo>
                    <a:pt x="2150" y="4665"/>
                  </a:lnTo>
                  <a:lnTo>
                    <a:pt x="2145" y="4662"/>
                  </a:lnTo>
                  <a:lnTo>
                    <a:pt x="2140" y="4659"/>
                  </a:lnTo>
                  <a:lnTo>
                    <a:pt x="2136" y="4657"/>
                  </a:lnTo>
                  <a:lnTo>
                    <a:pt x="2130" y="4655"/>
                  </a:lnTo>
                  <a:lnTo>
                    <a:pt x="2126" y="4653"/>
                  </a:lnTo>
                  <a:lnTo>
                    <a:pt x="2120" y="4650"/>
                  </a:lnTo>
                  <a:lnTo>
                    <a:pt x="2115" y="4647"/>
                  </a:lnTo>
                  <a:lnTo>
                    <a:pt x="2110" y="4645"/>
                  </a:lnTo>
                  <a:lnTo>
                    <a:pt x="2106" y="4644"/>
                  </a:lnTo>
                  <a:lnTo>
                    <a:pt x="2100" y="4641"/>
                  </a:lnTo>
                  <a:lnTo>
                    <a:pt x="2096" y="4639"/>
                  </a:lnTo>
                  <a:lnTo>
                    <a:pt x="2091" y="4637"/>
                  </a:lnTo>
                  <a:lnTo>
                    <a:pt x="2088" y="4636"/>
                  </a:lnTo>
                  <a:lnTo>
                    <a:pt x="2082" y="4632"/>
                  </a:lnTo>
                  <a:lnTo>
                    <a:pt x="2078" y="4630"/>
                  </a:lnTo>
                  <a:lnTo>
                    <a:pt x="2073" y="4628"/>
                  </a:lnTo>
                  <a:lnTo>
                    <a:pt x="2069" y="4626"/>
                  </a:lnTo>
                  <a:lnTo>
                    <a:pt x="2065" y="4623"/>
                  </a:lnTo>
                  <a:lnTo>
                    <a:pt x="2061" y="4621"/>
                  </a:lnTo>
                  <a:lnTo>
                    <a:pt x="2058" y="4618"/>
                  </a:lnTo>
                  <a:lnTo>
                    <a:pt x="2055" y="4616"/>
                  </a:lnTo>
                  <a:lnTo>
                    <a:pt x="2050" y="4613"/>
                  </a:lnTo>
                  <a:lnTo>
                    <a:pt x="2047" y="4610"/>
                  </a:lnTo>
                  <a:lnTo>
                    <a:pt x="2044" y="4607"/>
                  </a:lnTo>
                  <a:lnTo>
                    <a:pt x="2042" y="4605"/>
                  </a:lnTo>
                  <a:lnTo>
                    <a:pt x="2038" y="4601"/>
                  </a:lnTo>
                  <a:lnTo>
                    <a:pt x="2035" y="4599"/>
                  </a:lnTo>
                  <a:lnTo>
                    <a:pt x="2033" y="4596"/>
                  </a:lnTo>
                  <a:lnTo>
                    <a:pt x="2032" y="4594"/>
                  </a:lnTo>
                  <a:lnTo>
                    <a:pt x="2029" y="4591"/>
                  </a:lnTo>
                  <a:lnTo>
                    <a:pt x="2028" y="4587"/>
                  </a:lnTo>
                  <a:lnTo>
                    <a:pt x="2026" y="4584"/>
                  </a:lnTo>
                  <a:lnTo>
                    <a:pt x="2026" y="4581"/>
                  </a:lnTo>
                  <a:lnTo>
                    <a:pt x="2025" y="4578"/>
                  </a:lnTo>
                  <a:lnTo>
                    <a:pt x="2024" y="4575"/>
                  </a:lnTo>
                  <a:lnTo>
                    <a:pt x="2022" y="4571"/>
                  </a:lnTo>
                  <a:lnTo>
                    <a:pt x="2022" y="4569"/>
                  </a:lnTo>
                  <a:lnTo>
                    <a:pt x="2021" y="4566"/>
                  </a:lnTo>
                  <a:lnTo>
                    <a:pt x="2021" y="4563"/>
                  </a:lnTo>
                  <a:lnTo>
                    <a:pt x="2020" y="4560"/>
                  </a:lnTo>
                  <a:lnTo>
                    <a:pt x="2020" y="4557"/>
                  </a:lnTo>
                  <a:lnTo>
                    <a:pt x="2020" y="4554"/>
                  </a:lnTo>
                  <a:lnTo>
                    <a:pt x="2020" y="4551"/>
                  </a:lnTo>
                  <a:lnTo>
                    <a:pt x="2020" y="4548"/>
                  </a:lnTo>
                  <a:lnTo>
                    <a:pt x="2020" y="4546"/>
                  </a:lnTo>
                  <a:lnTo>
                    <a:pt x="2019" y="4542"/>
                  </a:lnTo>
                  <a:lnTo>
                    <a:pt x="2019" y="4539"/>
                  </a:lnTo>
                  <a:lnTo>
                    <a:pt x="2019" y="4536"/>
                  </a:lnTo>
                  <a:lnTo>
                    <a:pt x="2019" y="4533"/>
                  </a:lnTo>
                  <a:lnTo>
                    <a:pt x="2019" y="4530"/>
                  </a:lnTo>
                  <a:lnTo>
                    <a:pt x="2019" y="4527"/>
                  </a:lnTo>
                  <a:lnTo>
                    <a:pt x="2019" y="4524"/>
                  </a:lnTo>
                  <a:lnTo>
                    <a:pt x="2019" y="4522"/>
                  </a:lnTo>
                  <a:lnTo>
                    <a:pt x="2018" y="4519"/>
                  </a:lnTo>
                  <a:lnTo>
                    <a:pt x="2018" y="4516"/>
                  </a:lnTo>
                  <a:lnTo>
                    <a:pt x="2017" y="4512"/>
                  </a:lnTo>
                  <a:lnTo>
                    <a:pt x="2017" y="4510"/>
                  </a:lnTo>
                  <a:lnTo>
                    <a:pt x="2016" y="4507"/>
                  </a:lnTo>
                  <a:lnTo>
                    <a:pt x="2015" y="4505"/>
                  </a:lnTo>
                  <a:lnTo>
                    <a:pt x="2014" y="4502"/>
                  </a:lnTo>
                  <a:lnTo>
                    <a:pt x="2014" y="4500"/>
                  </a:lnTo>
                  <a:lnTo>
                    <a:pt x="2012" y="4496"/>
                  </a:lnTo>
                  <a:lnTo>
                    <a:pt x="2010" y="4493"/>
                  </a:lnTo>
                  <a:lnTo>
                    <a:pt x="2008" y="4491"/>
                  </a:lnTo>
                  <a:lnTo>
                    <a:pt x="2006" y="4489"/>
                  </a:lnTo>
                  <a:lnTo>
                    <a:pt x="2004" y="4486"/>
                  </a:lnTo>
                  <a:lnTo>
                    <a:pt x="2002" y="4484"/>
                  </a:lnTo>
                  <a:lnTo>
                    <a:pt x="2000" y="4481"/>
                  </a:lnTo>
                  <a:lnTo>
                    <a:pt x="1999" y="4480"/>
                  </a:lnTo>
                  <a:lnTo>
                    <a:pt x="1996" y="4477"/>
                  </a:lnTo>
                  <a:lnTo>
                    <a:pt x="1994" y="4476"/>
                  </a:lnTo>
                  <a:lnTo>
                    <a:pt x="1991" y="4473"/>
                  </a:lnTo>
                  <a:lnTo>
                    <a:pt x="1989" y="4472"/>
                  </a:lnTo>
                  <a:lnTo>
                    <a:pt x="1987" y="4470"/>
                  </a:lnTo>
                  <a:lnTo>
                    <a:pt x="1985" y="4467"/>
                  </a:lnTo>
                  <a:lnTo>
                    <a:pt x="1983" y="4465"/>
                  </a:lnTo>
                  <a:lnTo>
                    <a:pt x="1981" y="4464"/>
                  </a:lnTo>
                  <a:lnTo>
                    <a:pt x="1978" y="4461"/>
                  </a:lnTo>
                  <a:lnTo>
                    <a:pt x="1975" y="4460"/>
                  </a:lnTo>
                  <a:lnTo>
                    <a:pt x="1972" y="4457"/>
                  </a:lnTo>
                  <a:lnTo>
                    <a:pt x="1970" y="4456"/>
                  </a:lnTo>
                  <a:lnTo>
                    <a:pt x="1967" y="4454"/>
                  </a:lnTo>
                  <a:lnTo>
                    <a:pt x="1965" y="4452"/>
                  </a:lnTo>
                  <a:lnTo>
                    <a:pt x="1962" y="4450"/>
                  </a:lnTo>
                  <a:lnTo>
                    <a:pt x="1959" y="4449"/>
                  </a:lnTo>
                  <a:lnTo>
                    <a:pt x="1956" y="4446"/>
                  </a:lnTo>
                  <a:lnTo>
                    <a:pt x="1953" y="4445"/>
                  </a:lnTo>
                  <a:lnTo>
                    <a:pt x="1950" y="4443"/>
                  </a:lnTo>
                  <a:lnTo>
                    <a:pt x="1948" y="4442"/>
                  </a:lnTo>
                  <a:lnTo>
                    <a:pt x="1944" y="4440"/>
                  </a:lnTo>
                  <a:lnTo>
                    <a:pt x="1941" y="4439"/>
                  </a:lnTo>
                  <a:lnTo>
                    <a:pt x="1938" y="4436"/>
                  </a:lnTo>
                  <a:lnTo>
                    <a:pt x="1936" y="4435"/>
                  </a:lnTo>
                  <a:lnTo>
                    <a:pt x="1926" y="4481"/>
                  </a:lnTo>
                  <a:lnTo>
                    <a:pt x="1917" y="4527"/>
                  </a:lnTo>
                  <a:lnTo>
                    <a:pt x="1903" y="4571"/>
                  </a:lnTo>
                  <a:lnTo>
                    <a:pt x="1889" y="4615"/>
                  </a:lnTo>
                  <a:lnTo>
                    <a:pt x="1872" y="4657"/>
                  </a:lnTo>
                  <a:lnTo>
                    <a:pt x="1854" y="4699"/>
                  </a:lnTo>
                  <a:lnTo>
                    <a:pt x="1832" y="4738"/>
                  </a:lnTo>
                  <a:lnTo>
                    <a:pt x="1811" y="4778"/>
                  </a:lnTo>
                  <a:lnTo>
                    <a:pt x="1785" y="4814"/>
                  </a:lnTo>
                  <a:lnTo>
                    <a:pt x="1760" y="4850"/>
                  </a:lnTo>
                  <a:lnTo>
                    <a:pt x="1732" y="4884"/>
                  </a:lnTo>
                  <a:lnTo>
                    <a:pt x="1704" y="4918"/>
                  </a:lnTo>
                  <a:lnTo>
                    <a:pt x="1673" y="4949"/>
                  </a:lnTo>
                  <a:lnTo>
                    <a:pt x="1642" y="4979"/>
                  </a:lnTo>
                  <a:lnTo>
                    <a:pt x="1609" y="5008"/>
                  </a:lnTo>
                  <a:lnTo>
                    <a:pt x="1577" y="5037"/>
                  </a:lnTo>
                  <a:lnTo>
                    <a:pt x="1542" y="5062"/>
                  </a:lnTo>
                  <a:lnTo>
                    <a:pt x="1506" y="5087"/>
                  </a:lnTo>
                  <a:lnTo>
                    <a:pt x="1470" y="5109"/>
                  </a:lnTo>
                  <a:lnTo>
                    <a:pt x="1434" y="5130"/>
                  </a:lnTo>
                  <a:lnTo>
                    <a:pt x="1396" y="5150"/>
                  </a:lnTo>
                  <a:lnTo>
                    <a:pt x="1359" y="5168"/>
                  </a:lnTo>
                  <a:lnTo>
                    <a:pt x="1321" y="5184"/>
                  </a:lnTo>
                  <a:lnTo>
                    <a:pt x="1283" y="5200"/>
                  </a:lnTo>
                  <a:lnTo>
                    <a:pt x="1245" y="5212"/>
                  </a:lnTo>
                  <a:lnTo>
                    <a:pt x="1206" y="5225"/>
                  </a:lnTo>
                  <a:lnTo>
                    <a:pt x="1168" y="5233"/>
                  </a:lnTo>
                  <a:lnTo>
                    <a:pt x="1130" y="5243"/>
                  </a:lnTo>
                  <a:lnTo>
                    <a:pt x="1092" y="5248"/>
                  </a:lnTo>
                  <a:lnTo>
                    <a:pt x="1053" y="5254"/>
                  </a:lnTo>
                  <a:lnTo>
                    <a:pt x="1016" y="5256"/>
                  </a:lnTo>
                  <a:lnTo>
                    <a:pt x="981" y="5258"/>
                  </a:lnTo>
                  <a:lnTo>
                    <a:pt x="937" y="5256"/>
                  </a:lnTo>
                  <a:lnTo>
                    <a:pt x="894" y="5253"/>
                  </a:lnTo>
                  <a:lnTo>
                    <a:pt x="850" y="5246"/>
                  </a:lnTo>
                  <a:lnTo>
                    <a:pt x="808" y="5240"/>
                  </a:lnTo>
                  <a:lnTo>
                    <a:pt x="764" y="5229"/>
                  </a:lnTo>
                  <a:lnTo>
                    <a:pt x="721" y="5217"/>
                  </a:lnTo>
                  <a:lnTo>
                    <a:pt x="677" y="5202"/>
                  </a:lnTo>
                  <a:lnTo>
                    <a:pt x="636" y="5187"/>
                  </a:lnTo>
                  <a:lnTo>
                    <a:pt x="593" y="5168"/>
                  </a:lnTo>
                  <a:lnTo>
                    <a:pt x="551" y="5148"/>
                  </a:lnTo>
                  <a:lnTo>
                    <a:pt x="510" y="5125"/>
                  </a:lnTo>
                  <a:lnTo>
                    <a:pt x="471" y="5102"/>
                  </a:lnTo>
                  <a:lnTo>
                    <a:pt x="431" y="5075"/>
                  </a:lnTo>
                  <a:lnTo>
                    <a:pt x="393" y="5047"/>
                  </a:lnTo>
                  <a:lnTo>
                    <a:pt x="356" y="5018"/>
                  </a:lnTo>
                  <a:lnTo>
                    <a:pt x="321" y="4987"/>
                  </a:lnTo>
                  <a:lnTo>
                    <a:pt x="284" y="4952"/>
                  </a:lnTo>
                  <a:lnTo>
                    <a:pt x="251" y="4916"/>
                  </a:lnTo>
                  <a:lnTo>
                    <a:pt x="219" y="4879"/>
                  </a:lnTo>
                  <a:lnTo>
                    <a:pt x="190" y="4840"/>
                  </a:lnTo>
                  <a:lnTo>
                    <a:pt x="160" y="4798"/>
                  </a:lnTo>
                  <a:lnTo>
                    <a:pt x="135" y="4757"/>
                  </a:lnTo>
                  <a:lnTo>
                    <a:pt x="110" y="4713"/>
                  </a:lnTo>
                  <a:lnTo>
                    <a:pt x="89" y="4668"/>
                  </a:lnTo>
                  <a:lnTo>
                    <a:pt x="67" y="4618"/>
                  </a:lnTo>
                  <a:lnTo>
                    <a:pt x="50" y="4570"/>
                  </a:lnTo>
                  <a:lnTo>
                    <a:pt x="34" y="4518"/>
                  </a:lnTo>
                  <a:lnTo>
                    <a:pt x="22" y="4466"/>
                  </a:lnTo>
                  <a:lnTo>
                    <a:pt x="12" y="4412"/>
                  </a:lnTo>
                  <a:lnTo>
                    <a:pt x="5" y="4357"/>
                  </a:lnTo>
                  <a:lnTo>
                    <a:pt x="1" y="4299"/>
                  </a:lnTo>
                  <a:lnTo>
                    <a:pt x="0" y="4242"/>
                  </a:lnTo>
                  <a:lnTo>
                    <a:pt x="0" y="4201"/>
                  </a:lnTo>
                  <a:lnTo>
                    <a:pt x="3" y="4159"/>
                  </a:lnTo>
                  <a:lnTo>
                    <a:pt x="7" y="4116"/>
                  </a:lnTo>
                  <a:lnTo>
                    <a:pt x="15" y="4073"/>
                  </a:lnTo>
                  <a:lnTo>
                    <a:pt x="22" y="4029"/>
                  </a:lnTo>
                  <a:lnTo>
                    <a:pt x="33" y="3986"/>
                  </a:lnTo>
                  <a:lnTo>
                    <a:pt x="46" y="3943"/>
                  </a:lnTo>
                  <a:lnTo>
                    <a:pt x="61" y="3901"/>
                  </a:lnTo>
                  <a:lnTo>
                    <a:pt x="76" y="3857"/>
                  </a:lnTo>
                  <a:lnTo>
                    <a:pt x="95" y="3814"/>
                  </a:lnTo>
                  <a:lnTo>
                    <a:pt x="114" y="3771"/>
                  </a:lnTo>
                  <a:lnTo>
                    <a:pt x="138" y="3730"/>
                  </a:lnTo>
                  <a:lnTo>
                    <a:pt x="161" y="3689"/>
                  </a:lnTo>
                  <a:lnTo>
                    <a:pt x="187" y="3649"/>
                  </a:lnTo>
                  <a:lnTo>
                    <a:pt x="215" y="3611"/>
                  </a:lnTo>
                  <a:lnTo>
                    <a:pt x="246" y="3573"/>
                  </a:lnTo>
                  <a:lnTo>
                    <a:pt x="277" y="3536"/>
                  </a:lnTo>
                  <a:lnTo>
                    <a:pt x="310" y="3500"/>
                  </a:lnTo>
                  <a:lnTo>
                    <a:pt x="345" y="3466"/>
                  </a:lnTo>
                  <a:lnTo>
                    <a:pt x="382" y="3435"/>
                  </a:lnTo>
                  <a:lnTo>
                    <a:pt x="421" y="3404"/>
                  </a:lnTo>
                  <a:lnTo>
                    <a:pt x="463" y="3376"/>
                  </a:lnTo>
                  <a:lnTo>
                    <a:pt x="506" y="3349"/>
                  </a:lnTo>
                  <a:lnTo>
                    <a:pt x="552" y="3327"/>
                  </a:lnTo>
                  <a:lnTo>
                    <a:pt x="598" y="3304"/>
                  </a:lnTo>
                  <a:lnTo>
                    <a:pt x="647" y="3285"/>
                  </a:lnTo>
                  <a:lnTo>
                    <a:pt x="698" y="3268"/>
                  </a:lnTo>
                  <a:lnTo>
                    <a:pt x="750" y="3255"/>
                  </a:lnTo>
                  <a:lnTo>
                    <a:pt x="803" y="3243"/>
                  </a:lnTo>
                  <a:lnTo>
                    <a:pt x="861" y="3236"/>
                  </a:lnTo>
                  <a:lnTo>
                    <a:pt x="919" y="3231"/>
                  </a:lnTo>
                  <a:lnTo>
                    <a:pt x="981" y="3230"/>
                  </a:lnTo>
                  <a:lnTo>
                    <a:pt x="993" y="3230"/>
                  </a:lnTo>
                  <a:lnTo>
                    <a:pt x="1006" y="3230"/>
                  </a:lnTo>
                  <a:lnTo>
                    <a:pt x="1019" y="3230"/>
                  </a:lnTo>
                  <a:lnTo>
                    <a:pt x="1035" y="3231"/>
                  </a:lnTo>
                  <a:lnTo>
                    <a:pt x="1050" y="3232"/>
                  </a:lnTo>
                  <a:lnTo>
                    <a:pt x="1066" y="3235"/>
                  </a:lnTo>
                  <a:lnTo>
                    <a:pt x="1082" y="3236"/>
                  </a:lnTo>
                  <a:lnTo>
                    <a:pt x="1099" y="3239"/>
                  </a:lnTo>
                  <a:lnTo>
                    <a:pt x="1115" y="3240"/>
                  </a:lnTo>
                  <a:lnTo>
                    <a:pt x="1132" y="3243"/>
                  </a:lnTo>
                  <a:lnTo>
                    <a:pt x="1150" y="3246"/>
                  </a:lnTo>
                  <a:lnTo>
                    <a:pt x="1169" y="3250"/>
                  </a:lnTo>
                  <a:lnTo>
                    <a:pt x="1186" y="3253"/>
                  </a:lnTo>
                  <a:lnTo>
                    <a:pt x="1204" y="3257"/>
                  </a:lnTo>
                  <a:lnTo>
                    <a:pt x="1223" y="3261"/>
                  </a:lnTo>
                  <a:lnTo>
                    <a:pt x="1243" y="3268"/>
                  </a:lnTo>
                  <a:lnTo>
                    <a:pt x="1261" y="3272"/>
                  </a:lnTo>
                  <a:lnTo>
                    <a:pt x="1279" y="3277"/>
                  </a:lnTo>
                  <a:lnTo>
                    <a:pt x="1297" y="3284"/>
                  </a:lnTo>
                  <a:lnTo>
                    <a:pt x="1316" y="3290"/>
                  </a:lnTo>
                  <a:lnTo>
                    <a:pt x="1334" y="3297"/>
                  </a:lnTo>
                  <a:lnTo>
                    <a:pt x="1354" y="3304"/>
                  </a:lnTo>
                  <a:lnTo>
                    <a:pt x="1372" y="3312"/>
                  </a:lnTo>
                  <a:lnTo>
                    <a:pt x="1391" y="3321"/>
                  </a:lnTo>
                  <a:lnTo>
                    <a:pt x="1408" y="3329"/>
                  </a:lnTo>
                  <a:lnTo>
                    <a:pt x="1426" y="3338"/>
                  </a:lnTo>
                  <a:lnTo>
                    <a:pt x="1444" y="3348"/>
                  </a:lnTo>
                  <a:lnTo>
                    <a:pt x="1463" y="3359"/>
                  </a:lnTo>
                  <a:lnTo>
                    <a:pt x="1480" y="3368"/>
                  </a:lnTo>
                  <a:lnTo>
                    <a:pt x="1497" y="3380"/>
                  </a:lnTo>
                  <a:lnTo>
                    <a:pt x="1513" y="3392"/>
                  </a:lnTo>
                  <a:lnTo>
                    <a:pt x="1530" y="3405"/>
                  </a:lnTo>
                  <a:lnTo>
                    <a:pt x="1824" y="3110"/>
                  </a:lnTo>
                  <a:lnTo>
                    <a:pt x="1824" y="3095"/>
                  </a:lnTo>
                  <a:lnTo>
                    <a:pt x="1824" y="3082"/>
                  </a:lnTo>
                  <a:lnTo>
                    <a:pt x="1823" y="3070"/>
                  </a:lnTo>
                  <a:lnTo>
                    <a:pt x="1822" y="3059"/>
                  </a:lnTo>
                  <a:lnTo>
                    <a:pt x="1818" y="3047"/>
                  </a:lnTo>
                  <a:lnTo>
                    <a:pt x="1816" y="3037"/>
                  </a:lnTo>
                  <a:lnTo>
                    <a:pt x="1813" y="3028"/>
                  </a:lnTo>
                  <a:lnTo>
                    <a:pt x="1810" y="3019"/>
                  </a:lnTo>
                  <a:lnTo>
                    <a:pt x="1805" y="3010"/>
                  </a:lnTo>
                  <a:lnTo>
                    <a:pt x="1800" y="3001"/>
                  </a:lnTo>
                  <a:lnTo>
                    <a:pt x="1795" y="2992"/>
                  </a:lnTo>
                  <a:lnTo>
                    <a:pt x="1790" y="2986"/>
                  </a:lnTo>
                  <a:lnTo>
                    <a:pt x="1783" y="2979"/>
                  </a:lnTo>
                  <a:lnTo>
                    <a:pt x="1777" y="2972"/>
                  </a:lnTo>
                  <a:lnTo>
                    <a:pt x="1770" y="2966"/>
                  </a:lnTo>
                  <a:lnTo>
                    <a:pt x="1764" y="2960"/>
                  </a:lnTo>
                  <a:lnTo>
                    <a:pt x="1755" y="2954"/>
                  </a:lnTo>
                  <a:lnTo>
                    <a:pt x="1747" y="2947"/>
                  </a:lnTo>
                  <a:lnTo>
                    <a:pt x="1738" y="2942"/>
                  </a:lnTo>
                  <a:lnTo>
                    <a:pt x="1731" y="2937"/>
                  </a:lnTo>
                  <a:lnTo>
                    <a:pt x="1721" y="2931"/>
                  </a:lnTo>
                  <a:lnTo>
                    <a:pt x="1713" y="2927"/>
                  </a:lnTo>
                  <a:lnTo>
                    <a:pt x="1703" y="2922"/>
                  </a:lnTo>
                  <a:lnTo>
                    <a:pt x="1694" y="2917"/>
                  </a:lnTo>
                  <a:lnTo>
                    <a:pt x="1684" y="2911"/>
                  </a:lnTo>
                  <a:lnTo>
                    <a:pt x="1674" y="2907"/>
                  </a:lnTo>
                  <a:lnTo>
                    <a:pt x="1663" y="2900"/>
                  </a:lnTo>
                  <a:lnTo>
                    <a:pt x="1654" y="2896"/>
                  </a:lnTo>
                  <a:lnTo>
                    <a:pt x="1643" y="2891"/>
                  </a:lnTo>
                  <a:lnTo>
                    <a:pt x="1634" y="2885"/>
                  </a:lnTo>
                  <a:lnTo>
                    <a:pt x="1623" y="2880"/>
                  </a:lnTo>
                  <a:lnTo>
                    <a:pt x="1613" y="2875"/>
                  </a:lnTo>
                  <a:lnTo>
                    <a:pt x="1608" y="2871"/>
                  </a:lnTo>
                  <a:lnTo>
                    <a:pt x="1603" y="2868"/>
                  </a:lnTo>
                  <a:lnTo>
                    <a:pt x="1596" y="2865"/>
                  </a:lnTo>
                  <a:lnTo>
                    <a:pt x="1591" y="2863"/>
                  </a:lnTo>
                  <a:lnTo>
                    <a:pt x="1584" y="2860"/>
                  </a:lnTo>
                  <a:lnTo>
                    <a:pt x="1578" y="2858"/>
                  </a:lnTo>
                  <a:lnTo>
                    <a:pt x="1572" y="2854"/>
                  </a:lnTo>
                  <a:lnTo>
                    <a:pt x="1565" y="2852"/>
                  </a:lnTo>
                  <a:lnTo>
                    <a:pt x="1558" y="2848"/>
                  </a:lnTo>
                  <a:lnTo>
                    <a:pt x="1550" y="2845"/>
                  </a:lnTo>
                  <a:lnTo>
                    <a:pt x="1543" y="2840"/>
                  </a:lnTo>
                  <a:lnTo>
                    <a:pt x="1536" y="2837"/>
                  </a:lnTo>
                  <a:lnTo>
                    <a:pt x="1528" y="2833"/>
                  </a:lnTo>
                  <a:lnTo>
                    <a:pt x="1521" y="2829"/>
                  </a:lnTo>
                  <a:lnTo>
                    <a:pt x="1513" y="2823"/>
                  </a:lnTo>
                  <a:lnTo>
                    <a:pt x="1506" y="2819"/>
                  </a:lnTo>
                  <a:lnTo>
                    <a:pt x="1498" y="2813"/>
                  </a:lnTo>
                  <a:lnTo>
                    <a:pt x="1489" y="2806"/>
                  </a:lnTo>
                  <a:lnTo>
                    <a:pt x="1481" y="2799"/>
                  </a:lnTo>
                  <a:lnTo>
                    <a:pt x="1473" y="2792"/>
                  </a:lnTo>
                  <a:lnTo>
                    <a:pt x="1465" y="2784"/>
                  </a:lnTo>
                  <a:lnTo>
                    <a:pt x="1456" y="2775"/>
                  </a:lnTo>
                  <a:lnTo>
                    <a:pt x="1448" y="2765"/>
                  </a:lnTo>
                  <a:lnTo>
                    <a:pt x="1440" y="2756"/>
                  </a:lnTo>
                  <a:lnTo>
                    <a:pt x="1432" y="2744"/>
                  </a:lnTo>
                  <a:lnTo>
                    <a:pt x="1424" y="2733"/>
                  </a:lnTo>
                  <a:lnTo>
                    <a:pt x="1416" y="2720"/>
                  </a:lnTo>
                  <a:lnTo>
                    <a:pt x="1408" y="2708"/>
                  </a:lnTo>
                  <a:lnTo>
                    <a:pt x="1400" y="2693"/>
                  </a:lnTo>
                  <a:lnTo>
                    <a:pt x="1392" y="2679"/>
                  </a:lnTo>
                  <a:lnTo>
                    <a:pt x="1385" y="2663"/>
                  </a:lnTo>
                  <a:lnTo>
                    <a:pt x="1378" y="2646"/>
                  </a:lnTo>
                  <a:lnTo>
                    <a:pt x="1376" y="2641"/>
                  </a:lnTo>
                  <a:lnTo>
                    <a:pt x="1375" y="2637"/>
                  </a:lnTo>
                  <a:lnTo>
                    <a:pt x="1373" y="2632"/>
                  </a:lnTo>
                  <a:lnTo>
                    <a:pt x="1372" y="2627"/>
                  </a:lnTo>
                  <a:lnTo>
                    <a:pt x="1370" y="2621"/>
                  </a:lnTo>
                  <a:lnTo>
                    <a:pt x="1369" y="2614"/>
                  </a:lnTo>
                  <a:lnTo>
                    <a:pt x="1366" y="2608"/>
                  </a:lnTo>
                  <a:lnTo>
                    <a:pt x="1365" y="2602"/>
                  </a:lnTo>
                  <a:lnTo>
                    <a:pt x="1362" y="2593"/>
                  </a:lnTo>
                  <a:lnTo>
                    <a:pt x="1361" y="2585"/>
                  </a:lnTo>
                  <a:lnTo>
                    <a:pt x="1358" y="2578"/>
                  </a:lnTo>
                  <a:lnTo>
                    <a:pt x="1357" y="2570"/>
                  </a:lnTo>
                  <a:lnTo>
                    <a:pt x="1355" y="2562"/>
                  </a:lnTo>
                  <a:lnTo>
                    <a:pt x="1353" y="2554"/>
                  </a:lnTo>
                  <a:lnTo>
                    <a:pt x="1350" y="2546"/>
                  </a:lnTo>
                  <a:lnTo>
                    <a:pt x="1349" y="2538"/>
                  </a:lnTo>
                  <a:lnTo>
                    <a:pt x="1346" y="2529"/>
                  </a:lnTo>
                  <a:lnTo>
                    <a:pt x="1344" y="2521"/>
                  </a:lnTo>
                  <a:lnTo>
                    <a:pt x="1341" y="2512"/>
                  </a:lnTo>
                  <a:lnTo>
                    <a:pt x="1339" y="2504"/>
                  </a:lnTo>
                  <a:lnTo>
                    <a:pt x="1335" y="2495"/>
                  </a:lnTo>
                  <a:lnTo>
                    <a:pt x="1332" y="2488"/>
                  </a:lnTo>
                  <a:lnTo>
                    <a:pt x="1329" y="2480"/>
                  </a:lnTo>
                  <a:lnTo>
                    <a:pt x="1327" y="2474"/>
                  </a:lnTo>
                  <a:lnTo>
                    <a:pt x="1323" y="2467"/>
                  </a:lnTo>
                  <a:lnTo>
                    <a:pt x="1319" y="2459"/>
                  </a:lnTo>
                  <a:lnTo>
                    <a:pt x="1315" y="2453"/>
                  </a:lnTo>
                  <a:lnTo>
                    <a:pt x="1312" y="2447"/>
                  </a:lnTo>
                  <a:lnTo>
                    <a:pt x="1308" y="2441"/>
                  </a:lnTo>
                  <a:lnTo>
                    <a:pt x="1303" y="2437"/>
                  </a:lnTo>
                  <a:lnTo>
                    <a:pt x="1299" y="2433"/>
                  </a:lnTo>
                  <a:lnTo>
                    <a:pt x="1296" y="2430"/>
                  </a:lnTo>
                  <a:lnTo>
                    <a:pt x="1288" y="2424"/>
                  </a:lnTo>
                  <a:lnTo>
                    <a:pt x="1282" y="2418"/>
                  </a:lnTo>
                  <a:lnTo>
                    <a:pt x="1277" y="2412"/>
                  </a:lnTo>
                  <a:lnTo>
                    <a:pt x="1272" y="2407"/>
                  </a:lnTo>
                  <a:lnTo>
                    <a:pt x="1267" y="2400"/>
                  </a:lnTo>
                  <a:lnTo>
                    <a:pt x="1263" y="2394"/>
                  </a:lnTo>
                  <a:lnTo>
                    <a:pt x="1260" y="2387"/>
                  </a:lnTo>
                  <a:lnTo>
                    <a:pt x="1256" y="2381"/>
                  </a:lnTo>
                  <a:lnTo>
                    <a:pt x="1252" y="2373"/>
                  </a:lnTo>
                  <a:lnTo>
                    <a:pt x="1249" y="2366"/>
                  </a:lnTo>
                  <a:lnTo>
                    <a:pt x="1247" y="2358"/>
                  </a:lnTo>
                  <a:lnTo>
                    <a:pt x="1245" y="2352"/>
                  </a:lnTo>
                  <a:lnTo>
                    <a:pt x="1243" y="2343"/>
                  </a:lnTo>
                  <a:lnTo>
                    <a:pt x="1241" y="2336"/>
                  </a:lnTo>
                  <a:lnTo>
                    <a:pt x="1240" y="2328"/>
                  </a:lnTo>
                  <a:lnTo>
                    <a:pt x="1240" y="2321"/>
                  </a:lnTo>
                  <a:lnTo>
                    <a:pt x="1239" y="2312"/>
                  </a:lnTo>
                  <a:lnTo>
                    <a:pt x="1238" y="2304"/>
                  </a:lnTo>
                  <a:lnTo>
                    <a:pt x="1238" y="2295"/>
                  </a:lnTo>
                  <a:lnTo>
                    <a:pt x="1238" y="2288"/>
                  </a:lnTo>
                  <a:lnTo>
                    <a:pt x="1238" y="2279"/>
                  </a:lnTo>
                  <a:lnTo>
                    <a:pt x="1238" y="2271"/>
                  </a:lnTo>
                  <a:lnTo>
                    <a:pt x="1239" y="2262"/>
                  </a:lnTo>
                  <a:lnTo>
                    <a:pt x="1241" y="2254"/>
                  </a:lnTo>
                  <a:lnTo>
                    <a:pt x="1241" y="2245"/>
                  </a:lnTo>
                  <a:lnTo>
                    <a:pt x="1244" y="2237"/>
                  </a:lnTo>
                  <a:lnTo>
                    <a:pt x="1245" y="2229"/>
                  </a:lnTo>
                  <a:lnTo>
                    <a:pt x="1247" y="2221"/>
                  </a:lnTo>
                  <a:lnTo>
                    <a:pt x="1248" y="2213"/>
                  </a:lnTo>
                  <a:lnTo>
                    <a:pt x="1250" y="2205"/>
                  </a:lnTo>
                  <a:lnTo>
                    <a:pt x="1252" y="2197"/>
                  </a:lnTo>
                  <a:lnTo>
                    <a:pt x="1255" y="2189"/>
                  </a:lnTo>
                  <a:lnTo>
                    <a:pt x="1255" y="2182"/>
                  </a:lnTo>
                  <a:lnTo>
                    <a:pt x="1256" y="2175"/>
                  </a:lnTo>
                  <a:lnTo>
                    <a:pt x="1256" y="2168"/>
                  </a:lnTo>
                  <a:lnTo>
                    <a:pt x="1257" y="2160"/>
                  </a:lnTo>
                  <a:lnTo>
                    <a:pt x="1256" y="2152"/>
                  </a:lnTo>
                  <a:lnTo>
                    <a:pt x="1256" y="2143"/>
                  </a:lnTo>
                  <a:lnTo>
                    <a:pt x="1255" y="2133"/>
                  </a:lnTo>
                  <a:lnTo>
                    <a:pt x="1255" y="2125"/>
                  </a:lnTo>
                  <a:lnTo>
                    <a:pt x="1253" y="2114"/>
                  </a:lnTo>
                  <a:lnTo>
                    <a:pt x="1252" y="2105"/>
                  </a:lnTo>
                  <a:lnTo>
                    <a:pt x="1250" y="2094"/>
                  </a:lnTo>
                  <a:lnTo>
                    <a:pt x="1249" y="2083"/>
                  </a:lnTo>
                  <a:lnTo>
                    <a:pt x="1247" y="2071"/>
                  </a:lnTo>
                  <a:lnTo>
                    <a:pt x="1246" y="2060"/>
                  </a:lnTo>
                  <a:lnTo>
                    <a:pt x="1244" y="2048"/>
                  </a:lnTo>
                  <a:lnTo>
                    <a:pt x="1244" y="2036"/>
                  </a:lnTo>
                  <a:lnTo>
                    <a:pt x="1241" y="2022"/>
                  </a:lnTo>
                  <a:lnTo>
                    <a:pt x="1240" y="2009"/>
                  </a:lnTo>
                  <a:lnTo>
                    <a:pt x="1240" y="1995"/>
                  </a:lnTo>
                  <a:lnTo>
                    <a:pt x="1240" y="1982"/>
                  </a:lnTo>
                  <a:lnTo>
                    <a:pt x="1240" y="1967"/>
                  </a:lnTo>
                  <a:lnTo>
                    <a:pt x="1240" y="1953"/>
                  </a:lnTo>
                  <a:lnTo>
                    <a:pt x="1241" y="1940"/>
                  </a:lnTo>
                  <a:lnTo>
                    <a:pt x="1245" y="1926"/>
                  </a:lnTo>
                  <a:lnTo>
                    <a:pt x="1247" y="1910"/>
                  </a:lnTo>
                  <a:lnTo>
                    <a:pt x="1250" y="1895"/>
                  </a:lnTo>
                  <a:lnTo>
                    <a:pt x="1253" y="1880"/>
                  </a:lnTo>
                  <a:lnTo>
                    <a:pt x="1259" y="1865"/>
                  </a:lnTo>
                  <a:lnTo>
                    <a:pt x="1263" y="1849"/>
                  </a:lnTo>
                  <a:lnTo>
                    <a:pt x="1269" y="1832"/>
                  </a:lnTo>
                  <a:lnTo>
                    <a:pt x="1276" y="1816"/>
                  </a:lnTo>
                  <a:lnTo>
                    <a:pt x="1285" y="1800"/>
                  </a:lnTo>
                  <a:lnTo>
                    <a:pt x="1294" y="1781"/>
                  </a:lnTo>
                  <a:lnTo>
                    <a:pt x="1303" y="1763"/>
                  </a:lnTo>
                  <a:lnTo>
                    <a:pt x="1313" y="1745"/>
                  </a:lnTo>
                  <a:lnTo>
                    <a:pt x="1323" y="1727"/>
                  </a:lnTo>
                  <a:lnTo>
                    <a:pt x="1332" y="1709"/>
                  </a:lnTo>
                  <a:lnTo>
                    <a:pt x="1344" y="1692"/>
                  </a:lnTo>
                  <a:lnTo>
                    <a:pt x="1355" y="1674"/>
                  </a:lnTo>
                  <a:lnTo>
                    <a:pt x="1368" y="1657"/>
                  </a:lnTo>
                  <a:lnTo>
                    <a:pt x="1378" y="1639"/>
                  </a:lnTo>
                  <a:lnTo>
                    <a:pt x="1390" y="1621"/>
                  </a:lnTo>
                  <a:lnTo>
                    <a:pt x="1403" y="1603"/>
                  </a:lnTo>
                  <a:lnTo>
                    <a:pt x="1416" y="1586"/>
                  </a:lnTo>
                  <a:lnTo>
                    <a:pt x="1427" y="1569"/>
                  </a:lnTo>
                  <a:lnTo>
                    <a:pt x="1440" y="1552"/>
                  </a:lnTo>
                  <a:lnTo>
                    <a:pt x="1454" y="1535"/>
                  </a:lnTo>
                  <a:lnTo>
                    <a:pt x="1468" y="1519"/>
                  </a:lnTo>
                  <a:lnTo>
                    <a:pt x="1481" y="1501"/>
                  </a:lnTo>
                  <a:lnTo>
                    <a:pt x="1494" y="1484"/>
                  </a:lnTo>
                  <a:lnTo>
                    <a:pt x="1508" y="1467"/>
                  </a:lnTo>
                  <a:lnTo>
                    <a:pt x="1522" y="1451"/>
                  </a:lnTo>
                  <a:lnTo>
                    <a:pt x="1536" y="1434"/>
                  </a:lnTo>
                  <a:lnTo>
                    <a:pt x="1551" y="1417"/>
                  </a:lnTo>
                  <a:lnTo>
                    <a:pt x="1565" y="1400"/>
                  </a:lnTo>
                  <a:lnTo>
                    <a:pt x="1580" y="1384"/>
                  </a:lnTo>
                  <a:lnTo>
                    <a:pt x="1594" y="1366"/>
                  </a:lnTo>
                  <a:lnTo>
                    <a:pt x="1609" y="1350"/>
                  </a:lnTo>
                  <a:lnTo>
                    <a:pt x="1623" y="1333"/>
                  </a:lnTo>
                  <a:lnTo>
                    <a:pt x="1639" y="1317"/>
                  </a:lnTo>
                  <a:lnTo>
                    <a:pt x="1653" y="1300"/>
                  </a:lnTo>
                  <a:lnTo>
                    <a:pt x="1668" y="1284"/>
                  </a:lnTo>
                  <a:lnTo>
                    <a:pt x="1683" y="1268"/>
                  </a:lnTo>
                  <a:lnTo>
                    <a:pt x="1699" y="1252"/>
                  </a:lnTo>
                  <a:lnTo>
                    <a:pt x="1694" y="1236"/>
                  </a:lnTo>
                  <a:lnTo>
                    <a:pt x="1694" y="1221"/>
                  </a:lnTo>
                  <a:lnTo>
                    <a:pt x="1693" y="1207"/>
                  </a:lnTo>
                  <a:lnTo>
                    <a:pt x="1697" y="1194"/>
                  </a:lnTo>
                  <a:lnTo>
                    <a:pt x="1699" y="1181"/>
                  </a:lnTo>
                  <a:lnTo>
                    <a:pt x="1704" y="1169"/>
                  </a:lnTo>
                  <a:lnTo>
                    <a:pt x="1709" y="1159"/>
                  </a:lnTo>
                  <a:lnTo>
                    <a:pt x="1717" y="1149"/>
                  </a:lnTo>
                  <a:lnTo>
                    <a:pt x="1723" y="1138"/>
                  </a:lnTo>
                  <a:lnTo>
                    <a:pt x="1732" y="1129"/>
                  </a:lnTo>
                  <a:lnTo>
                    <a:pt x="1740" y="1120"/>
                  </a:lnTo>
                  <a:lnTo>
                    <a:pt x="1751" y="1113"/>
                  </a:lnTo>
                  <a:lnTo>
                    <a:pt x="1761" y="1104"/>
                  </a:lnTo>
                  <a:lnTo>
                    <a:pt x="1772" y="1098"/>
                  </a:lnTo>
                  <a:lnTo>
                    <a:pt x="1784" y="1091"/>
                  </a:lnTo>
                  <a:lnTo>
                    <a:pt x="1797" y="1085"/>
                  </a:lnTo>
                  <a:lnTo>
                    <a:pt x="1808" y="1077"/>
                  </a:lnTo>
                  <a:lnTo>
                    <a:pt x="1821" y="1071"/>
                  </a:lnTo>
                  <a:lnTo>
                    <a:pt x="1832" y="1065"/>
                  </a:lnTo>
                  <a:lnTo>
                    <a:pt x="1845" y="1060"/>
                  </a:lnTo>
                  <a:lnTo>
                    <a:pt x="1857" y="1054"/>
                  </a:lnTo>
                  <a:lnTo>
                    <a:pt x="1869" y="1048"/>
                  </a:lnTo>
                  <a:lnTo>
                    <a:pt x="1880" y="1043"/>
                  </a:lnTo>
                  <a:lnTo>
                    <a:pt x="1893" y="1039"/>
                  </a:lnTo>
                  <a:lnTo>
                    <a:pt x="1904" y="1032"/>
                  </a:lnTo>
                  <a:lnTo>
                    <a:pt x="1915" y="1028"/>
                  </a:lnTo>
                  <a:lnTo>
                    <a:pt x="1924" y="1022"/>
                  </a:lnTo>
                  <a:lnTo>
                    <a:pt x="1935" y="1017"/>
                  </a:lnTo>
                  <a:lnTo>
                    <a:pt x="1943" y="1011"/>
                  </a:lnTo>
                  <a:lnTo>
                    <a:pt x="1952" y="1006"/>
                  </a:lnTo>
                  <a:lnTo>
                    <a:pt x="1958" y="1000"/>
                  </a:lnTo>
                  <a:lnTo>
                    <a:pt x="1966" y="995"/>
                  </a:lnTo>
                  <a:lnTo>
                    <a:pt x="1972" y="985"/>
                  </a:lnTo>
                  <a:lnTo>
                    <a:pt x="1982" y="976"/>
                  </a:lnTo>
                  <a:lnTo>
                    <a:pt x="1991" y="966"/>
                  </a:lnTo>
                  <a:lnTo>
                    <a:pt x="2003" y="957"/>
                  </a:lnTo>
                  <a:lnTo>
                    <a:pt x="2015" y="947"/>
                  </a:lnTo>
                  <a:lnTo>
                    <a:pt x="2028" y="936"/>
                  </a:lnTo>
                  <a:lnTo>
                    <a:pt x="2042" y="925"/>
                  </a:lnTo>
                  <a:lnTo>
                    <a:pt x="2057" y="916"/>
                  </a:lnTo>
                  <a:lnTo>
                    <a:pt x="2071" y="904"/>
                  </a:lnTo>
                  <a:lnTo>
                    <a:pt x="2087" y="893"/>
                  </a:lnTo>
                  <a:lnTo>
                    <a:pt x="2103" y="881"/>
                  </a:lnTo>
                  <a:lnTo>
                    <a:pt x="2120" y="871"/>
                  </a:lnTo>
                  <a:lnTo>
                    <a:pt x="2137" y="859"/>
                  </a:lnTo>
                  <a:lnTo>
                    <a:pt x="2155" y="848"/>
                  </a:lnTo>
                  <a:lnTo>
                    <a:pt x="2172" y="836"/>
                  </a:lnTo>
                  <a:lnTo>
                    <a:pt x="2190" y="827"/>
                  </a:lnTo>
                  <a:lnTo>
                    <a:pt x="2207" y="815"/>
                  </a:lnTo>
                  <a:lnTo>
                    <a:pt x="2224" y="804"/>
                  </a:lnTo>
                  <a:lnTo>
                    <a:pt x="2241" y="795"/>
                  </a:lnTo>
                  <a:lnTo>
                    <a:pt x="2260" y="785"/>
                  </a:lnTo>
                  <a:lnTo>
                    <a:pt x="2277" y="775"/>
                  </a:lnTo>
                  <a:lnTo>
                    <a:pt x="2294" y="767"/>
                  </a:lnTo>
                  <a:lnTo>
                    <a:pt x="2310" y="758"/>
                  </a:lnTo>
                  <a:lnTo>
                    <a:pt x="2327" y="751"/>
                  </a:lnTo>
                  <a:lnTo>
                    <a:pt x="2342" y="742"/>
                  </a:lnTo>
                  <a:lnTo>
                    <a:pt x="2357" y="736"/>
                  </a:lnTo>
                  <a:lnTo>
                    <a:pt x="2371" y="729"/>
                  </a:lnTo>
                  <a:lnTo>
                    <a:pt x="2385" y="725"/>
                  </a:lnTo>
                  <a:lnTo>
                    <a:pt x="2397" y="720"/>
                  </a:lnTo>
                  <a:lnTo>
                    <a:pt x="2410" y="716"/>
                  </a:lnTo>
                  <a:lnTo>
                    <a:pt x="2421" y="712"/>
                  </a:lnTo>
                  <a:lnTo>
                    <a:pt x="2433" y="711"/>
                  </a:lnTo>
                  <a:lnTo>
                    <a:pt x="2441" y="708"/>
                  </a:lnTo>
                  <a:lnTo>
                    <a:pt x="2451" y="707"/>
                  </a:lnTo>
                  <a:lnTo>
                    <a:pt x="2459" y="705"/>
                  </a:lnTo>
                  <a:lnTo>
                    <a:pt x="2469" y="703"/>
                  </a:lnTo>
                  <a:lnTo>
                    <a:pt x="2478" y="702"/>
                  </a:lnTo>
                  <a:lnTo>
                    <a:pt x="2487" y="701"/>
                  </a:lnTo>
                  <a:lnTo>
                    <a:pt x="2497" y="700"/>
                  </a:lnTo>
                  <a:lnTo>
                    <a:pt x="2506" y="700"/>
                  </a:lnTo>
                  <a:lnTo>
                    <a:pt x="2515" y="699"/>
                  </a:lnTo>
                  <a:lnTo>
                    <a:pt x="2525" y="698"/>
                  </a:lnTo>
                  <a:lnTo>
                    <a:pt x="2533" y="697"/>
                  </a:lnTo>
                  <a:lnTo>
                    <a:pt x="2543" y="697"/>
                  </a:lnTo>
                  <a:lnTo>
                    <a:pt x="2551" y="696"/>
                  </a:lnTo>
                  <a:lnTo>
                    <a:pt x="2561" y="695"/>
                  </a:lnTo>
                  <a:lnTo>
                    <a:pt x="2569" y="694"/>
                  </a:lnTo>
                  <a:lnTo>
                    <a:pt x="2579" y="694"/>
                  </a:lnTo>
                  <a:lnTo>
                    <a:pt x="2587" y="692"/>
                  </a:lnTo>
                  <a:lnTo>
                    <a:pt x="2595" y="691"/>
                  </a:lnTo>
                  <a:lnTo>
                    <a:pt x="2604" y="690"/>
                  </a:lnTo>
                  <a:lnTo>
                    <a:pt x="2612" y="688"/>
                  </a:lnTo>
                  <a:lnTo>
                    <a:pt x="2620" y="686"/>
                  </a:lnTo>
                  <a:lnTo>
                    <a:pt x="2627" y="684"/>
                  </a:lnTo>
                  <a:lnTo>
                    <a:pt x="2635" y="682"/>
                  </a:lnTo>
                  <a:lnTo>
                    <a:pt x="2643" y="681"/>
                  </a:lnTo>
                  <a:lnTo>
                    <a:pt x="2650" y="678"/>
                  </a:lnTo>
                  <a:lnTo>
                    <a:pt x="2657" y="675"/>
                  </a:lnTo>
                  <a:lnTo>
                    <a:pt x="2665" y="671"/>
                  </a:lnTo>
                  <a:lnTo>
                    <a:pt x="2672" y="669"/>
                  </a:lnTo>
                  <a:lnTo>
                    <a:pt x="2678" y="665"/>
                  </a:lnTo>
                  <a:lnTo>
                    <a:pt x="2685" y="661"/>
                  </a:lnTo>
                  <a:lnTo>
                    <a:pt x="2691" y="656"/>
                  </a:lnTo>
                  <a:lnTo>
                    <a:pt x="2698" y="652"/>
                  </a:lnTo>
                  <a:lnTo>
                    <a:pt x="2693" y="631"/>
                  </a:lnTo>
                  <a:lnTo>
                    <a:pt x="2690" y="611"/>
                  </a:lnTo>
                  <a:lnTo>
                    <a:pt x="2687" y="594"/>
                  </a:lnTo>
                  <a:lnTo>
                    <a:pt x="2684" y="579"/>
                  </a:lnTo>
                  <a:lnTo>
                    <a:pt x="2680" y="564"/>
                  </a:lnTo>
                  <a:lnTo>
                    <a:pt x="2676" y="552"/>
                  </a:lnTo>
                  <a:lnTo>
                    <a:pt x="2672" y="541"/>
                  </a:lnTo>
                  <a:lnTo>
                    <a:pt x="2669" y="532"/>
                  </a:lnTo>
                  <a:lnTo>
                    <a:pt x="2664" y="522"/>
                  </a:lnTo>
                  <a:lnTo>
                    <a:pt x="2659" y="515"/>
                  </a:lnTo>
                  <a:lnTo>
                    <a:pt x="2655" y="509"/>
                  </a:lnTo>
                  <a:lnTo>
                    <a:pt x="2651" y="503"/>
                  </a:lnTo>
                  <a:lnTo>
                    <a:pt x="2646" y="498"/>
                  </a:lnTo>
                  <a:lnTo>
                    <a:pt x="2642" y="494"/>
                  </a:lnTo>
                  <a:lnTo>
                    <a:pt x="2638" y="490"/>
                  </a:lnTo>
                  <a:lnTo>
                    <a:pt x="2635" y="488"/>
                  </a:lnTo>
                  <a:lnTo>
                    <a:pt x="2630" y="485"/>
                  </a:lnTo>
                  <a:lnTo>
                    <a:pt x="2626" y="482"/>
                  </a:lnTo>
                  <a:lnTo>
                    <a:pt x="2623" y="479"/>
                  </a:lnTo>
                  <a:lnTo>
                    <a:pt x="2620" y="476"/>
                  </a:lnTo>
                  <a:lnTo>
                    <a:pt x="2616" y="473"/>
                  </a:lnTo>
                  <a:lnTo>
                    <a:pt x="2614" y="471"/>
                  </a:lnTo>
                  <a:lnTo>
                    <a:pt x="2612" y="468"/>
                  </a:lnTo>
                  <a:lnTo>
                    <a:pt x="2612" y="466"/>
                  </a:lnTo>
                  <a:lnTo>
                    <a:pt x="2610" y="461"/>
                  </a:lnTo>
                  <a:lnTo>
                    <a:pt x="2609" y="458"/>
                  </a:lnTo>
                  <a:lnTo>
                    <a:pt x="2609" y="453"/>
                  </a:lnTo>
                  <a:lnTo>
                    <a:pt x="2610" y="449"/>
                  </a:lnTo>
                  <a:lnTo>
                    <a:pt x="2610" y="441"/>
                  </a:lnTo>
                  <a:lnTo>
                    <a:pt x="2612" y="435"/>
                  </a:lnTo>
                  <a:lnTo>
                    <a:pt x="2614" y="427"/>
                  </a:lnTo>
                  <a:lnTo>
                    <a:pt x="2618" y="419"/>
                  </a:lnTo>
                  <a:lnTo>
                    <a:pt x="2616" y="415"/>
                  </a:lnTo>
                  <a:lnTo>
                    <a:pt x="2616" y="413"/>
                  </a:lnTo>
                  <a:lnTo>
                    <a:pt x="2616" y="410"/>
                  </a:lnTo>
                  <a:lnTo>
                    <a:pt x="2616" y="407"/>
                  </a:lnTo>
                  <a:lnTo>
                    <a:pt x="2615" y="402"/>
                  </a:lnTo>
                  <a:lnTo>
                    <a:pt x="2615" y="399"/>
                  </a:lnTo>
                  <a:lnTo>
                    <a:pt x="2614" y="395"/>
                  </a:lnTo>
                  <a:lnTo>
                    <a:pt x="2614" y="392"/>
                  </a:lnTo>
                  <a:lnTo>
                    <a:pt x="2613" y="386"/>
                  </a:lnTo>
                  <a:lnTo>
                    <a:pt x="2612" y="382"/>
                  </a:lnTo>
                  <a:lnTo>
                    <a:pt x="2611" y="377"/>
                  </a:lnTo>
                  <a:lnTo>
                    <a:pt x="2611" y="372"/>
                  </a:lnTo>
                  <a:lnTo>
                    <a:pt x="2610" y="366"/>
                  </a:lnTo>
                  <a:lnTo>
                    <a:pt x="2610" y="362"/>
                  </a:lnTo>
                  <a:lnTo>
                    <a:pt x="2610" y="355"/>
                  </a:lnTo>
                  <a:lnTo>
                    <a:pt x="2610" y="351"/>
                  </a:lnTo>
                  <a:lnTo>
                    <a:pt x="2609" y="345"/>
                  </a:lnTo>
                  <a:lnTo>
                    <a:pt x="2609" y="339"/>
                  </a:lnTo>
                  <a:lnTo>
                    <a:pt x="2609" y="333"/>
                  </a:lnTo>
                  <a:lnTo>
                    <a:pt x="2610" y="327"/>
                  </a:lnTo>
                  <a:lnTo>
                    <a:pt x="2610" y="321"/>
                  </a:lnTo>
                  <a:lnTo>
                    <a:pt x="2612" y="316"/>
                  </a:lnTo>
                  <a:lnTo>
                    <a:pt x="2613" y="310"/>
                  </a:lnTo>
                  <a:lnTo>
                    <a:pt x="2616" y="305"/>
                  </a:lnTo>
                  <a:lnTo>
                    <a:pt x="2618" y="299"/>
                  </a:lnTo>
                  <a:lnTo>
                    <a:pt x="2621" y="294"/>
                  </a:lnTo>
                  <a:lnTo>
                    <a:pt x="2624" y="288"/>
                  </a:lnTo>
                  <a:lnTo>
                    <a:pt x="2628" y="284"/>
                  </a:lnTo>
                  <a:lnTo>
                    <a:pt x="2631" y="278"/>
                  </a:lnTo>
                  <a:lnTo>
                    <a:pt x="2637" y="274"/>
                  </a:lnTo>
                  <a:lnTo>
                    <a:pt x="2643" y="270"/>
                  </a:lnTo>
                  <a:lnTo>
                    <a:pt x="2650" y="266"/>
                  </a:lnTo>
                  <a:lnTo>
                    <a:pt x="2652" y="263"/>
                  </a:lnTo>
                  <a:lnTo>
                    <a:pt x="2655" y="261"/>
                  </a:lnTo>
                  <a:lnTo>
                    <a:pt x="2658" y="258"/>
                  </a:lnTo>
                  <a:lnTo>
                    <a:pt x="2661" y="256"/>
                  </a:lnTo>
                  <a:lnTo>
                    <a:pt x="2664" y="253"/>
                  </a:lnTo>
                  <a:lnTo>
                    <a:pt x="2666" y="249"/>
                  </a:lnTo>
                  <a:lnTo>
                    <a:pt x="2668" y="246"/>
                  </a:lnTo>
                  <a:lnTo>
                    <a:pt x="2671" y="244"/>
                  </a:lnTo>
                  <a:lnTo>
                    <a:pt x="2672" y="241"/>
                  </a:lnTo>
                  <a:lnTo>
                    <a:pt x="2674" y="238"/>
                  </a:lnTo>
                  <a:lnTo>
                    <a:pt x="2675" y="234"/>
                  </a:lnTo>
                  <a:lnTo>
                    <a:pt x="2677" y="231"/>
                  </a:lnTo>
                  <a:lnTo>
                    <a:pt x="2678" y="228"/>
                  </a:lnTo>
                  <a:lnTo>
                    <a:pt x="2681" y="225"/>
                  </a:lnTo>
                  <a:lnTo>
                    <a:pt x="2682" y="221"/>
                  </a:lnTo>
                  <a:lnTo>
                    <a:pt x="2684" y="219"/>
                  </a:lnTo>
                  <a:lnTo>
                    <a:pt x="2684" y="215"/>
                  </a:lnTo>
                  <a:lnTo>
                    <a:pt x="2685" y="211"/>
                  </a:lnTo>
                  <a:lnTo>
                    <a:pt x="2685" y="206"/>
                  </a:lnTo>
                  <a:lnTo>
                    <a:pt x="2686" y="203"/>
                  </a:lnTo>
                  <a:lnTo>
                    <a:pt x="2686" y="199"/>
                  </a:lnTo>
                  <a:lnTo>
                    <a:pt x="2686" y="196"/>
                  </a:lnTo>
                  <a:lnTo>
                    <a:pt x="2686" y="191"/>
                  </a:lnTo>
                  <a:lnTo>
                    <a:pt x="2687" y="188"/>
                  </a:lnTo>
                  <a:lnTo>
                    <a:pt x="2686" y="184"/>
                  </a:lnTo>
                  <a:lnTo>
                    <a:pt x="2686" y="180"/>
                  </a:lnTo>
                  <a:lnTo>
                    <a:pt x="2686" y="175"/>
                  </a:lnTo>
                  <a:lnTo>
                    <a:pt x="2686" y="172"/>
                  </a:lnTo>
                  <a:lnTo>
                    <a:pt x="2685" y="168"/>
                  </a:lnTo>
                  <a:lnTo>
                    <a:pt x="2685" y="164"/>
                  </a:lnTo>
                  <a:lnTo>
                    <a:pt x="2684" y="159"/>
                  </a:lnTo>
                  <a:lnTo>
                    <a:pt x="2684" y="156"/>
                  </a:lnTo>
                  <a:lnTo>
                    <a:pt x="2683" y="152"/>
                  </a:lnTo>
                  <a:lnTo>
                    <a:pt x="2683" y="148"/>
                  </a:lnTo>
                  <a:lnTo>
                    <a:pt x="2683" y="143"/>
                  </a:lnTo>
                  <a:lnTo>
                    <a:pt x="2684" y="139"/>
                  </a:lnTo>
                  <a:lnTo>
                    <a:pt x="2684" y="134"/>
                  </a:lnTo>
                  <a:lnTo>
                    <a:pt x="2686" y="130"/>
                  </a:lnTo>
                  <a:lnTo>
                    <a:pt x="2688" y="125"/>
                  </a:lnTo>
                  <a:lnTo>
                    <a:pt x="2691" y="122"/>
                  </a:lnTo>
                  <a:lnTo>
                    <a:pt x="2693" y="116"/>
                  </a:lnTo>
                  <a:lnTo>
                    <a:pt x="2697" y="112"/>
                  </a:lnTo>
                  <a:lnTo>
                    <a:pt x="2700" y="107"/>
                  </a:lnTo>
                  <a:lnTo>
                    <a:pt x="2703" y="103"/>
                  </a:lnTo>
                  <a:lnTo>
                    <a:pt x="2706" y="98"/>
                  </a:lnTo>
                  <a:lnTo>
                    <a:pt x="2711" y="94"/>
                  </a:lnTo>
                  <a:lnTo>
                    <a:pt x="2715" y="90"/>
                  </a:lnTo>
                  <a:lnTo>
                    <a:pt x="2720" y="86"/>
                  </a:lnTo>
                  <a:lnTo>
                    <a:pt x="2723" y="82"/>
                  </a:lnTo>
                  <a:lnTo>
                    <a:pt x="2729" y="78"/>
                  </a:lnTo>
                  <a:lnTo>
                    <a:pt x="2733" y="75"/>
                  </a:lnTo>
                  <a:lnTo>
                    <a:pt x="2739" y="71"/>
                  </a:lnTo>
                  <a:lnTo>
                    <a:pt x="2745" y="68"/>
                  </a:lnTo>
                  <a:lnTo>
                    <a:pt x="2750" y="65"/>
                  </a:lnTo>
                  <a:lnTo>
                    <a:pt x="2755" y="62"/>
                  </a:lnTo>
                  <a:lnTo>
                    <a:pt x="2762" y="61"/>
                  </a:lnTo>
                  <a:lnTo>
                    <a:pt x="2767" y="58"/>
                  </a:lnTo>
                  <a:lnTo>
                    <a:pt x="2772" y="56"/>
                  </a:lnTo>
                  <a:lnTo>
                    <a:pt x="2779" y="55"/>
                  </a:lnTo>
                  <a:lnTo>
                    <a:pt x="2785" y="55"/>
                  </a:lnTo>
                  <a:lnTo>
                    <a:pt x="2791" y="55"/>
                  </a:lnTo>
                  <a:lnTo>
                    <a:pt x="2797" y="55"/>
                  </a:lnTo>
                  <a:lnTo>
                    <a:pt x="2803" y="56"/>
                  </a:lnTo>
                  <a:lnTo>
                    <a:pt x="2810" y="60"/>
                  </a:lnTo>
                  <a:lnTo>
                    <a:pt x="2812" y="60"/>
                  </a:lnTo>
                  <a:lnTo>
                    <a:pt x="2815" y="61"/>
                  </a:lnTo>
                  <a:lnTo>
                    <a:pt x="2818" y="62"/>
                  </a:lnTo>
                  <a:lnTo>
                    <a:pt x="2822" y="64"/>
                  </a:lnTo>
                  <a:lnTo>
                    <a:pt x="2825" y="65"/>
                  </a:lnTo>
                  <a:lnTo>
                    <a:pt x="2828" y="67"/>
                  </a:lnTo>
                  <a:lnTo>
                    <a:pt x="2831" y="68"/>
                  </a:lnTo>
                  <a:lnTo>
                    <a:pt x="2834" y="70"/>
                  </a:lnTo>
                  <a:lnTo>
                    <a:pt x="2837" y="71"/>
                  </a:lnTo>
                  <a:lnTo>
                    <a:pt x="2840" y="73"/>
                  </a:lnTo>
                  <a:lnTo>
                    <a:pt x="2843" y="74"/>
                  </a:lnTo>
                  <a:lnTo>
                    <a:pt x="2846" y="76"/>
                  </a:lnTo>
                  <a:lnTo>
                    <a:pt x="2849" y="77"/>
                  </a:lnTo>
                  <a:lnTo>
                    <a:pt x="2853" y="78"/>
                  </a:lnTo>
                  <a:lnTo>
                    <a:pt x="2856" y="79"/>
                  </a:lnTo>
                  <a:lnTo>
                    <a:pt x="2859" y="81"/>
                  </a:lnTo>
                  <a:lnTo>
                    <a:pt x="2862" y="80"/>
                  </a:lnTo>
                  <a:lnTo>
                    <a:pt x="2865" y="80"/>
                  </a:lnTo>
                  <a:lnTo>
                    <a:pt x="2869" y="80"/>
                  </a:lnTo>
                  <a:lnTo>
                    <a:pt x="2872" y="80"/>
                  </a:lnTo>
                  <a:lnTo>
                    <a:pt x="2875" y="79"/>
                  </a:lnTo>
                  <a:lnTo>
                    <a:pt x="2879" y="78"/>
                  </a:lnTo>
                  <a:lnTo>
                    <a:pt x="2884" y="77"/>
                  </a:lnTo>
                  <a:lnTo>
                    <a:pt x="2888" y="76"/>
                  </a:lnTo>
                  <a:lnTo>
                    <a:pt x="2891" y="73"/>
                  </a:lnTo>
                  <a:lnTo>
                    <a:pt x="2895" y="69"/>
                  </a:lnTo>
                  <a:lnTo>
                    <a:pt x="2900" y="65"/>
                  </a:lnTo>
                  <a:lnTo>
                    <a:pt x="2904" y="62"/>
                  </a:lnTo>
                  <a:lnTo>
                    <a:pt x="2908" y="56"/>
                  </a:lnTo>
                  <a:lnTo>
                    <a:pt x="2914" y="52"/>
                  </a:lnTo>
                  <a:lnTo>
                    <a:pt x="2918" y="47"/>
                  </a:lnTo>
                  <a:lnTo>
                    <a:pt x="2924" y="41"/>
                  </a:lnTo>
                  <a:close/>
                  <a:moveTo>
                    <a:pt x="2828" y="1466"/>
                  </a:moveTo>
                  <a:lnTo>
                    <a:pt x="2834" y="1477"/>
                  </a:lnTo>
                  <a:lnTo>
                    <a:pt x="2841" y="1489"/>
                  </a:lnTo>
                  <a:lnTo>
                    <a:pt x="2847" y="1499"/>
                  </a:lnTo>
                  <a:lnTo>
                    <a:pt x="2854" y="1511"/>
                  </a:lnTo>
                  <a:lnTo>
                    <a:pt x="2860" y="1521"/>
                  </a:lnTo>
                  <a:lnTo>
                    <a:pt x="2868" y="1530"/>
                  </a:lnTo>
                  <a:lnTo>
                    <a:pt x="2875" y="1540"/>
                  </a:lnTo>
                  <a:lnTo>
                    <a:pt x="2883" y="1551"/>
                  </a:lnTo>
                  <a:lnTo>
                    <a:pt x="2889" y="1559"/>
                  </a:lnTo>
                  <a:lnTo>
                    <a:pt x="2896" y="1569"/>
                  </a:lnTo>
                  <a:lnTo>
                    <a:pt x="2904" y="1578"/>
                  </a:lnTo>
                  <a:lnTo>
                    <a:pt x="2911" y="1586"/>
                  </a:lnTo>
                  <a:lnTo>
                    <a:pt x="2918" y="1594"/>
                  </a:lnTo>
                  <a:lnTo>
                    <a:pt x="2926" y="1601"/>
                  </a:lnTo>
                  <a:lnTo>
                    <a:pt x="2933" y="1609"/>
                  </a:lnTo>
                  <a:lnTo>
                    <a:pt x="2941" y="1617"/>
                  </a:lnTo>
                  <a:lnTo>
                    <a:pt x="2948" y="1624"/>
                  </a:lnTo>
                  <a:lnTo>
                    <a:pt x="2954" y="1630"/>
                  </a:lnTo>
                  <a:lnTo>
                    <a:pt x="2961" y="1636"/>
                  </a:lnTo>
                  <a:lnTo>
                    <a:pt x="2968" y="1643"/>
                  </a:lnTo>
                  <a:lnTo>
                    <a:pt x="2974" y="1648"/>
                  </a:lnTo>
                  <a:lnTo>
                    <a:pt x="2981" y="1655"/>
                  </a:lnTo>
                  <a:lnTo>
                    <a:pt x="2987" y="1660"/>
                  </a:lnTo>
                  <a:lnTo>
                    <a:pt x="2994" y="1666"/>
                  </a:lnTo>
                  <a:lnTo>
                    <a:pt x="2999" y="1671"/>
                  </a:lnTo>
                  <a:lnTo>
                    <a:pt x="3005" y="1676"/>
                  </a:lnTo>
                  <a:lnTo>
                    <a:pt x="3011" y="1680"/>
                  </a:lnTo>
                  <a:lnTo>
                    <a:pt x="3016" y="1686"/>
                  </a:lnTo>
                  <a:lnTo>
                    <a:pt x="3020" y="1689"/>
                  </a:lnTo>
                  <a:lnTo>
                    <a:pt x="3026" y="1693"/>
                  </a:lnTo>
                  <a:lnTo>
                    <a:pt x="3031" y="1697"/>
                  </a:lnTo>
                  <a:lnTo>
                    <a:pt x="3036" y="1702"/>
                  </a:lnTo>
                  <a:lnTo>
                    <a:pt x="3037" y="1702"/>
                  </a:lnTo>
                  <a:lnTo>
                    <a:pt x="3040" y="1705"/>
                  </a:lnTo>
                  <a:lnTo>
                    <a:pt x="3041" y="1708"/>
                  </a:lnTo>
                  <a:lnTo>
                    <a:pt x="3044" y="1712"/>
                  </a:lnTo>
                  <a:lnTo>
                    <a:pt x="3045" y="1716"/>
                  </a:lnTo>
                  <a:lnTo>
                    <a:pt x="3048" y="1721"/>
                  </a:lnTo>
                  <a:lnTo>
                    <a:pt x="3051" y="1727"/>
                  </a:lnTo>
                  <a:lnTo>
                    <a:pt x="3055" y="1734"/>
                  </a:lnTo>
                  <a:lnTo>
                    <a:pt x="3058" y="1740"/>
                  </a:lnTo>
                  <a:lnTo>
                    <a:pt x="3061" y="1747"/>
                  </a:lnTo>
                  <a:lnTo>
                    <a:pt x="3064" y="1754"/>
                  </a:lnTo>
                  <a:lnTo>
                    <a:pt x="3069" y="1764"/>
                  </a:lnTo>
                  <a:lnTo>
                    <a:pt x="3074" y="1771"/>
                  </a:lnTo>
                  <a:lnTo>
                    <a:pt x="3079" y="1781"/>
                  </a:lnTo>
                  <a:lnTo>
                    <a:pt x="3086" y="1791"/>
                  </a:lnTo>
                  <a:lnTo>
                    <a:pt x="3092" y="1801"/>
                  </a:lnTo>
                  <a:lnTo>
                    <a:pt x="3098" y="1811"/>
                  </a:lnTo>
                  <a:lnTo>
                    <a:pt x="3105" y="1821"/>
                  </a:lnTo>
                  <a:lnTo>
                    <a:pt x="3112" y="1831"/>
                  </a:lnTo>
                  <a:lnTo>
                    <a:pt x="3121" y="1843"/>
                  </a:lnTo>
                  <a:lnTo>
                    <a:pt x="3129" y="1854"/>
                  </a:lnTo>
                  <a:lnTo>
                    <a:pt x="3139" y="1866"/>
                  </a:lnTo>
                  <a:lnTo>
                    <a:pt x="3149" y="1877"/>
                  </a:lnTo>
                  <a:lnTo>
                    <a:pt x="3160" y="1890"/>
                  </a:lnTo>
                  <a:lnTo>
                    <a:pt x="3171" y="1902"/>
                  </a:lnTo>
                  <a:lnTo>
                    <a:pt x="3184" y="1914"/>
                  </a:lnTo>
                  <a:lnTo>
                    <a:pt x="3196" y="1927"/>
                  </a:lnTo>
                  <a:lnTo>
                    <a:pt x="3211" y="1940"/>
                  </a:lnTo>
                  <a:lnTo>
                    <a:pt x="3224" y="1952"/>
                  </a:lnTo>
                  <a:lnTo>
                    <a:pt x="3240" y="1965"/>
                  </a:lnTo>
                  <a:lnTo>
                    <a:pt x="3256" y="1978"/>
                  </a:lnTo>
                  <a:lnTo>
                    <a:pt x="3275" y="1991"/>
                  </a:lnTo>
                  <a:lnTo>
                    <a:pt x="3282" y="2008"/>
                  </a:lnTo>
                  <a:lnTo>
                    <a:pt x="3290" y="2025"/>
                  </a:lnTo>
                  <a:lnTo>
                    <a:pt x="3297" y="2040"/>
                  </a:lnTo>
                  <a:lnTo>
                    <a:pt x="3306" y="2056"/>
                  </a:lnTo>
                  <a:lnTo>
                    <a:pt x="3312" y="2070"/>
                  </a:lnTo>
                  <a:lnTo>
                    <a:pt x="3321" y="2085"/>
                  </a:lnTo>
                  <a:lnTo>
                    <a:pt x="3328" y="2098"/>
                  </a:lnTo>
                  <a:lnTo>
                    <a:pt x="3337" y="2112"/>
                  </a:lnTo>
                  <a:lnTo>
                    <a:pt x="3344" y="2124"/>
                  </a:lnTo>
                  <a:lnTo>
                    <a:pt x="3353" y="2137"/>
                  </a:lnTo>
                  <a:lnTo>
                    <a:pt x="3361" y="2148"/>
                  </a:lnTo>
                  <a:lnTo>
                    <a:pt x="3371" y="2160"/>
                  </a:lnTo>
                  <a:lnTo>
                    <a:pt x="3380" y="2172"/>
                  </a:lnTo>
                  <a:lnTo>
                    <a:pt x="3391" y="2184"/>
                  </a:lnTo>
                  <a:lnTo>
                    <a:pt x="3402" y="2197"/>
                  </a:lnTo>
                  <a:lnTo>
                    <a:pt x="3415" y="2209"/>
                  </a:lnTo>
                  <a:lnTo>
                    <a:pt x="3426" y="2221"/>
                  </a:lnTo>
                  <a:lnTo>
                    <a:pt x="3439" y="2233"/>
                  </a:lnTo>
                  <a:lnTo>
                    <a:pt x="3453" y="2246"/>
                  </a:lnTo>
                  <a:lnTo>
                    <a:pt x="3469" y="2260"/>
                  </a:lnTo>
                  <a:lnTo>
                    <a:pt x="3484" y="2274"/>
                  </a:lnTo>
                  <a:lnTo>
                    <a:pt x="3501" y="2289"/>
                  </a:lnTo>
                  <a:lnTo>
                    <a:pt x="3520" y="2304"/>
                  </a:lnTo>
                  <a:lnTo>
                    <a:pt x="3541" y="2321"/>
                  </a:lnTo>
                  <a:lnTo>
                    <a:pt x="3561" y="2337"/>
                  </a:lnTo>
                  <a:lnTo>
                    <a:pt x="3583" y="2356"/>
                  </a:lnTo>
                  <a:lnTo>
                    <a:pt x="3607" y="2374"/>
                  </a:lnTo>
                  <a:lnTo>
                    <a:pt x="3633" y="2395"/>
                  </a:lnTo>
                  <a:lnTo>
                    <a:pt x="3658" y="2415"/>
                  </a:lnTo>
                  <a:lnTo>
                    <a:pt x="3687" y="2439"/>
                  </a:lnTo>
                  <a:lnTo>
                    <a:pt x="3717" y="2462"/>
                  </a:lnTo>
                  <a:lnTo>
                    <a:pt x="3750" y="2489"/>
                  </a:lnTo>
                  <a:lnTo>
                    <a:pt x="3627" y="2561"/>
                  </a:lnTo>
                  <a:lnTo>
                    <a:pt x="3608" y="2505"/>
                  </a:lnTo>
                  <a:lnTo>
                    <a:pt x="3474" y="2559"/>
                  </a:lnTo>
                  <a:lnTo>
                    <a:pt x="3528" y="2786"/>
                  </a:lnTo>
                  <a:lnTo>
                    <a:pt x="3526" y="2786"/>
                  </a:lnTo>
                  <a:lnTo>
                    <a:pt x="3521" y="2786"/>
                  </a:lnTo>
                  <a:lnTo>
                    <a:pt x="3514" y="2787"/>
                  </a:lnTo>
                  <a:lnTo>
                    <a:pt x="3505" y="2789"/>
                  </a:lnTo>
                  <a:lnTo>
                    <a:pt x="3493" y="2791"/>
                  </a:lnTo>
                  <a:lnTo>
                    <a:pt x="3480" y="2794"/>
                  </a:lnTo>
                  <a:lnTo>
                    <a:pt x="3464" y="2798"/>
                  </a:lnTo>
                  <a:lnTo>
                    <a:pt x="3448" y="2802"/>
                  </a:lnTo>
                  <a:lnTo>
                    <a:pt x="3427" y="2805"/>
                  </a:lnTo>
                  <a:lnTo>
                    <a:pt x="3407" y="2809"/>
                  </a:lnTo>
                  <a:lnTo>
                    <a:pt x="3384" y="2814"/>
                  </a:lnTo>
                  <a:lnTo>
                    <a:pt x="3361" y="2819"/>
                  </a:lnTo>
                  <a:lnTo>
                    <a:pt x="3336" y="2824"/>
                  </a:lnTo>
                  <a:lnTo>
                    <a:pt x="3310" y="2830"/>
                  </a:lnTo>
                  <a:lnTo>
                    <a:pt x="3282" y="2836"/>
                  </a:lnTo>
                  <a:lnTo>
                    <a:pt x="3255" y="2843"/>
                  </a:lnTo>
                  <a:lnTo>
                    <a:pt x="3225" y="2848"/>
                  </a:lnTo>
                  <a:lnTo>
                    <a:pt x="3197" y="2853"/>
                  </a:lnTo>
                  <a:lnTo>
                    <a:pt x="3167" y="2860"/>
                  </a:lnTo>
                  <a:lnTo>
                    <a:pt x="3138" y="2866"/>
                  </a:lnTo>
                  <a:lnTo>
                    <a:pt x="3107" y="2871"/>
                  </a:lnTo>
                  <a:lnTo>
                    <a:pt x="3077" y="2878"/>
                  </a:lnTo>
                  <a:lnTo>
                    <a:pt x="3047" y="2884"/>
                  </a:lnTo>
                  <a:lnTo>
                    <a:pt x="3018" y="2891"/>
                  </a:lnTo>
                  <a:lnTo>
                    <a:pt x="2988" y="2896"/>
                  </a:lnTo>
                  <a:lnTo>
                    <a:pt x="2959" y="2903"/>
                  </a:lnTo>
                  <a:lnTo>
                    <a:pt x="2931" y="2908"/>
                  </a:lnTo>
                  <a:lnTo>
                    <a:pt x="2904" y="2914"/>
                  </a:lnTo>
                  <a:lnTo>
                    <a:pt x="2876" y="2920"/>
                  </a:lnTo>
                  <a:lnTo>
                    <a:pt x="2852" y="2925"/>
                  </a:lnTo>
                  <a:lnTo>
                    <a:pt x="2827" y="2930"/>
                  </a:lnTo>
                  <a:lnTo>
                    <a:pt x="2805" y="2936"/>
                  </a:lnTo>
                  <a:lnTo>
                    <a:pt x="2809" y="2929"/>
                  </a:lnTo>
                  <a:lnTo>
                    <a:pt x="2815" y="2923"/>
                  </a:lnTo>
                  <a:lnTo>
                    <a:pt x="2823" y="2916"/>
                  </a:lnTo>
                  <a:lnTo>
                    <a:pt x="2830" y="2910"/>
                  </a:lnTo>
                  <a:lnTo>
                    <a:pt x="2838" y="2903"/>
                  </a:lnTo>
                  <a:lnTo>
                    <a:pt x="2847" y="2895"/>
                  </a:lnTo>
                  <a:lnTo>
                    <a:pt x="2857" y="2886"/>
                  </a:lnTo>
                  <a:lnTo>
                    <a:pt x="2866" y="2879"/>
                  </a:lnTo>
                  <a:lnTo>
                    <a:pt x="2876" y="2869"/>
                  </a:lnTo>
                  <a:lnTo>
                    <a:pt x="2886" y="2860"/>
                  </a:lnTo>
                  <a:lnTo>
                    <a:pt x="2895" y="2849"/>
                  </a:lnTo>
                  <a:lnTo>
                    <a:pt x="2906" y="2839"/>
                  </a:lnTo>
                  <a:lnTo>
                    <a:pt x="2916" y="2828"/>
                  </a:lnTo>
                  <a:lnTo>
                    <a:pt x="2926" y="2817"/>
                  </a:lnTo>
                  <a:lnTo>
                    <a:pt x="2937" y="2805"/>
                  </a:lnTo>
                  <a:lnTo>
                    <a:pt x="2948" y="2794"/>
                  </a:lnTo>
                  <a:lnTo>
                    <a:pt x="2956" y="2780"/>
                  </a:lnTo>
                  <a:lnTo>
                    <a:pt x="2966" y="2768"/>
                  </a:lnTo>
                  <a:lnTo>
                    <a:pt x="2975" y="2755"/>
                  </a:lnTo>
                  <a:lnTo>
                    <a:pt x="2985" y="2742"/>
                  </a:lnTo>
                  <a:lnTo>
                    <a:pt x="2994" y="2727"/>
                  </a:lnTo>
                  <a:lnTo>
                    <a:pt x="3002" y="2713"/>
                  </a:lnTo>
                  <a:lnTo>
                    <a:pt x="3010" y="2698"/>
                  </a:lnTo>
                  <a:lnTo>
                    <a:pt x="3017" y="2684"/>
                  </a:lnTo>
                  <a:lnTo>
                    <a:pt x="3022" y="2668"/>
                  </a:lnTo>
                  <a:lnTo>
                    <a:pt x="3029" y="2652"/>
                  </a:lnTo>
                  <a:lnTo>
                    <a:pt x="3033" y="2636"/>
                  </a:lnTo>
                  <a:lnTo>
                    <a:pt x="3037" y="2620"/>
                  </a:lnTo>
                  <a:lnTo>
                    <a:pt x="3040" y="2603"/>
                  </a:lnTo>
                  <a:lnTo>
                    <a:pt x="3043" y="2587"/>
                  </a:lnTo>
                  <a:lnTo>
                    <a:pt x="3044" y="2569"/>
                  </a:lnTo>
                  <a:lnTo>
                    <a:pt x="3045" y="2553"/>
                  </a:lnTo>
                  <a:lnTo>
                    <a:pt x="3043" y="2539"/>
                  </a:lnTo>
                  <a:lnTo>
                    <a:pt x="3041" y="2527"/>
                  </a:lnTo>
                  <a:lnTo>
                    <a:pt x="3037" y="2514"/>
                  </a:lnTo>
                  <a:lnTo>
                    <a:pt x="3034" y="2501"/>
                  </a:lnTo>
                  <a:lnTo>
                    <a:pt x="3029" y="2488"/>
                  </a:lnTo>
                  <a:lnTo>
                    <a:pt x="3025" y="2476"/>
                  </a:lnTo>
                  <a:lnTo>
                    <a:pt x="3018" y="2464"/>
                  </a:lnTo>
                  <a:lnTo>
                    <a:pt x="3013" y="2454"/>
                  </a:lnTo>
                  <a:lnTo>
                    <a:pt x="3004" y="2442"/>
                  </a:lnTo>
                  <a:lnTo>
                    <a:pt x="2997" y="2431"/>
                  </a:lnTo>
                  <a:lnTo>
                    <a:pt x="2989" y="2419"/>
                  </a:lnTo>
                  <a:lnTo>
                    <a:pt x="2982" y="2409"/>
                  </a:lnTo>
                  <a:lnTo>
                    <a:pt x="2972" y="2398"/>
                  </a:lnTo>
                  <a:lnTo>
                    <a:pt x="2964" y="2387"/>
                  </a:lnTo>
                  <a:lnTo>
                    <a:pt x="2954" y="2378"/>
                  </a:lnTo>
                  <a:lnTo>
                    <a:pt x="2946" y="2368"/>
                  </a:lnTo>
                  <a:lnTo>
                    <a:pt x="2935" y="2357"/>
                  </a:lnTo>
                  <a:lnTo>
                    <a:pt x="2925" y="2347"/>
                  </a:lnTo>
                  <a:lnTo>
                    <a:pt x="2915" y="2336"/>
                  </a:lnTo>
                  <a:lnTo>
                    <a:pt x="2905" y="2326"/>
                  </a:lnTo>
                  <a:lnTo>
                    <a:pt x="2894" y="2317"/>
                  </a:lnTo>
                  <a:lnTo>
                    <a:pt x="2884" y="2307"/>
                  </a:lnTo>
                  <a:lnTo>
                    <a:pt x="2873" y="2297"/>
                  </a:lnTo>
                  <a:lnTo>
                    <a:pt x="2863" y="2288"/>
                  </a:lnTo>
                  <a:lnTo>
                    <a:pt x="2853" y="2277"/>
                  </a:lnTo>
                  <a:lnTo>
                    <a:pt x="2843" y="2267"/>
                  </a:lnTo>
                  <a:lnTo>
                    <a:pt x="2833" y="2257"/>
                  </a:lnTo>
                  <a:lnTo>
                    <a:pt x="2824" y="2247"/>
                  </a:lnTo>
                  <a:lnTo>
                    <a:pt x="2814" y="2236"/>
                  </a:lnTo>
                  <a:lnTo>
                    <a:pt x="2805" y="2227"/>
                  </a:lnTo>
                  <a:lnTo>
                    <a:pt x="2796" y="2217"/>
                  </a:lnTo>
                  <a:lnTo>
                    <a:pt x="2789" y="2207"/>
                  </a:lnTo>
                  <a:lnTo>
                    <a:pt x="2784" y="2204"/>
                  </a:lnTo>
                  <a:lnTo>
                    <a:pt x="2781" y="2201"/>
                  </a:lnTo>
                  <a:lnTo>
                    <a:pt x="2777" y="2198"/>
                  </a:lnTo>
                  <a:lnTo>
                    <a:pt x="2774" y="2196"/>
                  </a:lnTo>
                  <a:lnTo>
                    <a:pt x="2768" y="2193"/>
                  </a:lnTo>
                  <a:lnTo>
                    <a:pt x="2764" y="2191"/>
                  </a:lnTo>
                  <a:lnTo>
                    <a:pt x="2759" y="2189"/>
                  </a:lnTo>
                  <a:lnTo>
                    <a:pt x="2754" y="2188"/>
                  </a:lnTo>
                  <a:lnTo>
                    <a:pt x="2748" y="2185"/>
                  </a:lnTo>
                  <a:lnTo>
                    <a:pt x="2741" y="2184"/>
                  </a:lnTo>
                  <a:lnTo>
                    <a:pt x="2735" y="2182"/>
                  </a:lnTo>
                  <a:lnTo>
                    <a:pt x="2730" y="2181"/>
                  </a:lnTo>
                  <a:lnTo>
                    <a:pt x="2722" y="2178"/>
                  </a:lnTo>
                  <a:lnTo>
                    <a:pt x="2716" y="2177"/>
                  </a:lnTo>
                  <a:lnTo>
                    <a:pt x="2708" y="2175"/>
                  </a:lnTo>
                  <a:lnTo>
                    <a:pt x="2702" y="2174"/>
                  </a:lnTo>
                  <a:lnTo>
                    <a:pt x="2693" y="2171"/>
                  </a:lnTo>
                  <a:lnTo>
                    <a:pt x="2686" y="2169"/>
                  </a:lnTo>
                  <a:lnTo>
                    <a:pt x="2677" y="2167"/>
                  </a:lnTo>
                  <a:lnTo>
                    <a:pt x="2670" y="2164"/>
                  </a:lnTo>
                  <a:lnTo>
                    <a:pt x="2661" y="2161"/>
                  </a:lnTo>
                  <a:lnTo>
                    <a:pt x="2654" y="2159"/>
                  </a:lnTo>
                  <a:lnTo>
                    <a:pt x="2645" y="2156"/>
                  </a:lnTo>
                  <a:lnTo>
                    <a:pt x="2638" y="2154"/>
                  </a:lnTo>
                  <a:lnTo>
                    <a:pt x="2629" y="2149"/>
                  </a:lnTo>
                  <a:lnTo>
                    <a:pt x="2622" y="2146"/>
                  </a:lnTo>
                  <a:lnTo>
                    <a:pt x="2613" y="2142"/>
                  </a:lnTo>
                  <a:lnTo>
                    <a:pt x="2606" y="2139"/>
                  </a:lnTo>
                  <a:lnTo>
                    <a:pt x="2597" y="2133"/>
                  </a:lnTo>
                  <a:lnTo>
                    <a:pt x="2590" y="2129"/>
                  </a:lnTo>
                  <a:lnTo>
                    <a:pt x="2581" y="2124"/>
                  </a:lnTo>
                  <a:lnTo>
                    <a:pt x="2575" y="2119"/>
                  </a:lnTo>
                  <a:lnTo>
                    <a:pt x="2572" y="2117"/>
                  </a:lnTo>
                  <a:lnTo>
                    <a:pt x="2568" y="2116"/>
                  </a:lnTo>
                  <a:lnTo>
                    <a:pt x="2564" y="2115"/>
                  </a:lnTo>
                  <a:lnTo>
                    <a:pt x="2560" y="2115"/>
                  </a:lnTo>
                  <a:lnTo>
                    <a:pt x="2555" y="2115"/>
                  </a:lnTo>
                  <a:lnTo>
                    <a:pt x="2549" y="2115"/>
                  </a:lnTo>
                  <a:lnTo>
                    <a:pt x="2543" y="2115"/>
                  </a:lnTo>
                  <a:lnTo>
                    <a:pt x="2536" y="2115"/>
                  </a:lnTo>
                  <a:lnTo>
                    <a:pt x="2528" y="2115"/>
                  </a:lnTo>
                  <a:lnTo>
                    <a:pt x="2520" y="2115"/>
                  </a:lnTo>
                  <a:lnTo>
                    <a:pt x="2512" y="2115"/>
                  </a:lnTo>
                  <a:lnTo>
                    <a:pt x="2504" y="2116"/>
                  </a:lnTo>
                  <a:lnTo>
                    <a:pt x="2495" y="2115"/>
                  </a:lnTo>
                  <a:lnTo>
                    <a:pt x="2486" y="2115"/>
                  </a:lnTo>
                  <a:lnTo>
                    <a:pt x="2477" y="2115"/>
                  </a:lnTo>
                  <a:lnTo>
                    <a:pt x="2468" y="2115"/>
                  </a:lnTo>
                  <a:lnTo>
                    <a:pt x="2457" y="2113"/>
                  </a:lnTo>
                  <a:lnTo>
                    <a:pt x="2448" y="2111"/>
                  </a:lnTo>
                  <a:lnTo>
                    <a:pt x="2437" y="2109"/>
                  </a:lnTo>
                  <a:lnTo>
                    <a:pt x="2427" y="2108"/>
                  </a:lnTo>
                  <a:lnTo>
                    <a:pt x="2417" y="2105"/>
                  </a:lnTo>
                  <a:lnTo>
                    <a:pt x="2407" y="2101"/>
                  </a:lnTo>
                  <a:lnTo>
                    <a:pt x="2396" y="2097"/>
                  </a:lnTo>
                  <a:lnTo>
                    <a:pt x="2387" y="2094"/>
                  </a:lnTo>
                  <a:lnTo>
                    <a:pt x="2376" y="2087"/>
                  </a:lnTo>
                  <a:lnTo>
                    <a:pt x="2366" y="2082"/>
                  </a:lnTo>
                  <a:lnTo>
                    <a:pt x="2357" y="2075"/>
                  </a:lnTo>
                  <a:lnTo>
                    <a:pt x="2347" y="2068"/>
                  </a:lnTo>
                  <a:lnTo>
                    <a:pt x="2338" y="2060"/>
                  </a:lnTo>
                  <a:lnTo>
                    <a:pt x="2329" y="2051"/>
                  </a:lnTo>
                  <a:lnTo>
                    <a:pt x="2321" y="2040"/>
                  </a:lnTo>
                  <a:lnTo>
                    <a:pt x="2313" y="2031"/>
                  </a:lnTo>
                  <a:lnTo>
                    <a:pt x="2313" y="2027"/>
                  </a:lnTo>
                  <a:lnTo>
                    <a:pt x="2313" y="2024"/>
                  </a:lnTo>
                  <a:lnTo>
                    <a:pt x="2314" y="2021"/>
                  </a:lnTo>
                  <a:lnTo>
                    <a:pt x="2316" y="2018"/>
                  </a:lnTo>
                  <a:lnTo>
                    <a:pt x="2317" y="2015"/>
                  </a:lnTo>
                  <a:lnTo>
                    <a:pt x="2319" y="2011"/>
                  </a:lnTo>
                  <a:lnTo>
                    <a:pt x="2323" y="2008"/>
                  </a:lnTo>
                  <a:lnTo>
                    <a:pt x="2326" y="2005"/>
                  </a:lnTo>
                  <a:lnTo>
                    <a:pt x="2328" y="2001"/>
                  </a:lnTo>
                  <a:lnTo>
                    <a:pt x="2331" y="1996"/>
                  </a:lnTo>
                  <a:lnTo>
                    <a:pt x="2334" y="1992"/>
                  </a:lnTo>
                  <a:lnTo>
                    <a:pt x="2338" y="1989"/>
                  </a:lnTo>
                  <a:lnTo>
                    <a:pt x="2341" y="1985"/>
                  </a:lnTo>
                  <a:lnTo>
                    <a:pt x="2346" y="1981"/>
                  </a:lnTo>
                  <a:lnTo>
                    <a:pt x="2350" y="1977"/>
                  </a:lnTo>
                  <a:lnTo>
                    <a:pt x="2356" y="1974"/>
                  </a:lnTo>
                  <a:lnTo>
                    <a:pt x="2360" y="1970"/>
                  </a:lnTo>
                  <a:lnTo>
                    <a:pt x="2365" y="1965"/>
                  </a:lnTo>
                  <a:lnTo>
                    <a:pt x="2370" y="1961"/>
                  </a:lnTo>
                  <a:lnTo>
                    <a:pt x="2376" y="1958"/>
                  </a:lnTo>
                  <a:lnTo>
                    <a:pt x="2381" y="1953"/>
                  </a:lnTo>
                  <a:lnTo>
                    <a:pt x="2388" y="1950"/>
                  </a:lnTo>
                  <a:lnTo>
                    <a:pt x="2394" y="1947"/>
                  </a:lnTo>
                  <a:lnTo>
                    <a:pt x="2402" y="1944"/>
                  </a:lnTo>
                  <a:lnTo>
                    <a:pt x="2408" y="1941"/>
                  </a:lnTo>
                  <a:lnTo>
                    <a:pt x="2416" y="1937"/>
                  </a:lnTo>
                  <a:lnTo>
                    <a:pt x="2423" y="1934"/>
                  </a:lnTo>
                  <a:lnTo>
                    <a:pt x="2432" y="1931"/>
                  </a:lnTo>
                  <a:lnTo>
                    <a:pt x="2440" y="1928"/>
                  </a:lnTo>
                  <a:lnTo>
                    <a:pt x="2449" y="1925"/>
                  </a:lnTo>
                  <a:lnTo>
                    <a:pt x="2458" y="1922"/>
                  </a:lnTo>
                  <a:lnTo>
                    <a:pt x="2468" y="1921"/>
                  </a:lnTo>
                  <a:lnTo>
                    <a:pt x="2471" y="1919"/>
                  </a:lnTo>
                  <a:lnTo>
                    <a:pt x="2474" y="1917"/>
                  </a:lnTo>
                  <a:lnTo>
                    <a:pt x="2475" y="1915"/>
                  </a:lnTo>
                  <a:lnTo>
                    <a:pt x="2478" y="1914"/>
                  </a:lnTo>
                  <a:lnTo>
                    <a:pt x="2478" y="1911"/>
                  </a:lnTo>
                  <a:lnTo>
                    <a:pt x="2479" y="1907"/>
                  </a:lnTo>
                  <a:lnTo>
                    <a:pt x="2479" y="1904"/>
                  </a:lnTo>
                  <a:lnTo>
                    <a:pt x="2480" y="1901"/>
                  </a:lnTo>
                  <a:lnTo>
                    <a:pt x="2479" y="1896"/>
                  </a:lnTo>
                  <a:lnTo>
                    <a:pt x="2479" y="1891"/>
                  </a:lnTo>
                  <a:lnTo>
                    <a:pt x="2479" y="1886"/>
                  </a:lnTo>
                  <a:lnTo>
                    <a:pt x="2479" y="1882"/>
                  </a:lnTo>
                  <a:lnTo>
                    <a:pt x="2478" y="1875"/>
                  </a:lnTo>
                  <a:lnTo>
                    <a:pt x="2478" y="1870"/>
                  </a:lnTo>
                  <a:lnTo>
                    <a:pt x="2478" y="1863"/>
                  </a:lnTo>
                  <a:lnTo>
                    <a:pt x="2479" y="1858"/>
                  </a:lnTo>
                  <a:lnTo>
                    <a:pt x="2479" y="1851"/>
                  </a:lnTo>
                  <a:lnTo>
                    <a:pt x="2479" y="1843"/>
                  </a:lnTo>
                  <a:lnTo>
                    <a:pt x="2480" y="1835"/>
                  </a:lnTo>
                  <a:lnTo>
                    <a:pt x="2483" y="1827"/>
                  </a:lnTo>
                  <a:lnTo>
                    <a:pt x="2485" y="1819"/>
                  </a:lnTo>
                  <a:lnTo>
                    <a:pt x="2489" y="1810"/>
                  </a:lnTo>
                  <a:lnTo>
                    <a:pt x="2493" y="1801"/>
                  </a:lnTo>
                  <a:lnTo>
                    <a:pt x="2499" y="1793"/>
                  </a:lnTo>
                  <a:lnTo>
                    <a:pt x="2504" y="1782"/>
                  </a:lnTo>
                  <a:lnTo>
                    <a:pt x="2512" y="1772"/>
                  </a:lnTo>
                  <a:lnTo>
                    <a:pt x="2519" y="1762"/>
                  </a:lnTo>
                  <a:lnTo>
                    <a:pt x="2529" y="1752"/>
                  </a:lnTo>
                  <a:lnTo>
                    <a:pt x="2539" y="1740"/>
                  </a:lnTo>
                  <a:lnTo>
                    <a:pt x="2551" y="1730"/>
                  </a:lnTo>
                  <a:lnTo>
                    <a:pt x="2564" y="1718"/>
                  </a:lnTo>
                  <a:lnTo>
                    <a:pt x="2580" y="1707"/>
                  </a:lnTo>
                  <a:lnTo>
                    <a:pt x="2593" y="1704"/>
                  </a:lnTo>
                  <a:lnTo>
                    <a:pt x="2607" y="1702"/>
                  </a:lnTo>
                  <a:lnTo>
                    <a:pt x="2620" y="1699"/>
                  </a:lnTo>
                  <a:lnTo>
                    <a:pt x="2633" y="1695"/>
                  </a:lnTo>
                  <a:lnTo>
                    <a:pt x="2643" y="1690"/>
                  </a:lnTo>
                  <a:lnTo>
                    <a:pt x="2655" y="1686"/>
                  </a:lnTo>
                  <a:lnTo>
                    <a:pt x="2666" y="1680"/>
                  </a:lnTo>
                  <a:lnTo>
                    <a:pt x="2676" y="1675"/>
                  </a:lnTo>
                  <a:lnTo>
                    <a:pt x="2685" y="1667"/>
                  </a:lnTo>
                  <a:lnTo>
                    <a:pt x="2694" y="1661"/>
                  </a:lnTo>
                  <a:lnTo>
                    <a:pt x="2703" y="1654"/>
                  </a:lnTo>
                  <a:lnTo>
                    <a:pt x="2713" y="1647"/>
                  </a:lnTo>
                  <a:lnTo>
                    <a:pt x="2720" y="1639"/>
                  </a:lnTo>
                  <a:lnTo>
                    <a:pt x="2728" y="1631"/>
                  </a:lnTo>
                  <a:lnTo>
                    <a:pt x="2735" y="1622"/>
                  </a:lnTo>
                  <a:lnTo>
                    <a:pt x="2743" y="1615"/>
                  </a:lnTo>
                  <a:lnTo>
                    <a:pt x="2748" y="1605"/>
                  </a:lnTo>
                  <a:lnTo>
                    <a:pt x="2754" y="1596"/>
                  </a:lnTo>
                  <a:lnTo>
                    <a:pt x="2761" y="1586"/>
                  </a:lnTo>
                  <a:lnTo>
                    <a:pt x="2767" y="1578"/>
                  </a:lnTo>
                  <a:lnTo>
                    <a:pt x="2772" y="1568"/>
                  </a:lnTo>
                  <a:lnTo>
                    <a:pt x="2778" y="1558"/>
                  </a:lnTo>
                  <a:lnTo>
                    <a:pt x="2783" y="1549"/>
                  </a:lnTo>
                  <a:lnTo>
                    <a:pt x="2789" y="1540"/>
                  </a:lnTo>
                  <a:lnTo>
                    <a:pt x="2793" y="1530"/>
                  </a:lnTo>
                  <a:lnTo>
                    <a:pt x="2798" y="1521"/>
                  </a:lnTo>
                  <a:lnTo>
                    <a:pt x="2802" y="1511"/>
                  </a:lnTo>
                  <a:lnTo>
                    <a:pt x="2808" y="1501"/>
                  </a:lnTo>
                  <a:lnTo>
                    <a:pt x="2812" y="1492"/>
                  </a:lnTo>
                  <a:lnTo>
                    <a:pt x="2817" y="1482"/>
                  </a:lnTo>
                  <a:lnTo>
                    <a:pt x="2823" y="1474"/>
                  </a:lnTo>
                  <a:lnTo>
                    <a:pt x="2828" y="1466"/>
                  </a:lnTo>
                  <a:close/>
                  <a:moveTo>
                    <a:pt x="1866" y="3175"/>
                  </a:moveTo>
                  <a:lnTo>
                    <a:pt x="1868" y="3176"/>
                  </a:lnTo>
                  <a:lnTo>
                    <a:pt x="1870" y="3178"/>
                  </a:lnTo>
                  <a:lnTo>
                    <a:pt x="1871" y="3179"/>
                  </a:lnTo>
                  <a:lnTo>
                    <a:pt x="1873" y="3181"/>
                  </a:lnTo>
                  <a:lnTo>
                    <a:pt x="1875" y="3183"/>
                  </a:lnTo>
                  <a:lnTo>
                    <a:pt x="1877" y="3185"/>
                  </a:lnTo>
                  <a:lnTo>
                    <a:pt x="1880" y="3188"/>
                  </a:lnTo>
                  <a:lnTo>
                    <a:pt x="1884" y="3192"/>
                  </a:lnTo>
                  <a:lnTo>
                    <a:pt x="1886" y="3194"/>
                  </a:lnTo>
                  <a:lnTo>
                    <a:pt x="1888" y="3196"/>
                  </a:lnTo>
                  <a:lnTo>
                    <a:pt x="1890" y="3198"/>
                  </a:lnTo>
                  <a:lnTo>
                    <a:pt x="1893" y="3201"/>
                  </a:lnTo>
                  <a:lnTo>
                    <a:pt x="1896" y="3203"/>
                  </a:lnTo>
                  <a:lnTo>
                    <a:pt x="1900" y="3207"/>
                  </a:lnTo>
                  <a:lnTo>
                    <a:pt x="1903" y="3210"/>
                  </a:lnTo>
                  <a:lnTo>
                    <a:pt x="1907" y="3213"/>
                  </a:lnTo>
                  <a:lnTo>
                    <a:pt x="1910" y="3215"/>
                  </a:lnTo>
                  <a:lnTo>
                    <a:pt x="1913" y="3217"/>
                  </a:lnTo>
                  <a:lnTo>
                    <a:pt x="1917" y="3220"/>
                  </a:lnTo>
                  <a:lnTo>
                    <a:pt x="1920" y="3222"/>
                  </a:lnTo>
                  <a:lnTo>
                    <a:pt x="1923" y="3224"/>
                  </a:lnTo>
                  <a:lnTo>
                    <a:pt x="1927" y="3226"/>
                  </a:lnTo>
                  <a:lnTo>
                    <a:pt x="1932" y="3228"/>
                  </a:lnTo>
                  <a:lnTo>
                    <a:pt x="1936" y="3230"/>
                  </a:lnTo>
                  <a:lnTo>
                    <a:pt x="1939" y="3231"/>
                  </a:lnTo>
                  <a:lnTo>
                    <a:pt x="1944" y="3232"/>
                  </a:lnTo>
                  <a:lnTo>
                    <a:pt x="1948" y="3233"/>
                  </a:lnTo>
                  <a:lnTo>
                    <a:pt x="1953" y="3236"/>
                  </a:lnTo>
                  <a:lnTo>
                    <a:pt x="1957" y="3237"/>
                  </a:lnTo>
                  <a:lnTo>
                    <a:pt x="1963" y="3238"/>
                  </a:lnTo>
                  <a:lnTo>
                    <a:pt x="1967" y="3238"/>
                  </a:lnTo>
                  <a:lnTo>
                    <a:pt x="1973" y="3239"/>
                  </a:lnTo>
                  <a:lnTo>
                    <a:pt x="1977" y="3239"/>
                  </a:lnTo>
                  <a:lnTo>
                    <a:pt x="1980" y="3239"/>
                  </a:lnTo>
                  <a:lnTo>
                    <a:pt x="1983" y="3239"/>
                  </a:lnTo>
                  <a:lnTo>
                    <a:pt x="1987" y="3239"/>
                  </a:lnTo>
                  <a:lnTo>
                    <a:pt x="1990" y="3239"/>
                  </a:lnTo>
                  <a:lnTo>
                    <a:pt x="1994" y="3239"/>
                  </a:lnTo>
                  <a:lnTo>
                    <a:pt x="1997" y="3239"/>
                  </a:lnTo>
                  <a:lnTo>
                    <a:pt x="2000" y="3240"/>
                  </a:lnTo>
                  <a:lnTo>
                    <a:pt x="2002" y="3240"/>
                  </a:lnTo>
                  <a:lnTo>
                    <a:pt x="2004" y="3240"/>
                  </a:lnTo>
                  <a:lnTo>
                    <a:pt x="2006" y="3241"/>
                  </a:lnTo>
                  <a:lnTo>
                    <a:pt x="2010" y="3243"/>
                  </a:lnTo>
                  <a:lnTo>
                    <a:pt x="2012" y="3243"/>
                  </a:lnTo>
                  <a:lnTo>
                    <a:pt x="2014" y="3245"/>
                  </a:lnTo>
                  <a:lnTo>
                    <a:pt x="2016" y="3247"/>
                  </a:lnTo>
                  <a:lnTo>
                    <a:pt x="2018" y="3251"/>
                  </a:lnTo>
                  <a:lnTo>
                    <a:pt x="2019" y="3253"/>
                  </a:lnTo>
                  <a:lnTo>
                    <a:pt x="2020" y="3255"/>
                  </a:lnTo>
                  <a:lnTo>
                    <a:pt x="2021" y="3258"/>
                  </a:lnTo>
                  <a:lnTo>
                    <a:pt x="2024" y="3262"/>
                  </a:lnTo>
                  <a:lnTo>
                    <a:pt x="2024" y="3266"/>
                  </a:lnTo>
                  <a:lnTo>
                    <a:pt x="2025" y="3270"/>
                  </a:lnTo>
                  <a:lnTo>
                    <a:pt x="2026" y="3274"/>
                  </a:lnTo>
                  <a:lnTo>
                    <a:pt x="2027" y="3281"/>
                  </a:lnTo>
                  <a:lnTo>
                    <a:pt x="2027" y="3286"/>
                  </a:lnTo>
                  <a:lnTo>
                    <a:pt x="2027" y="3292"/>
                  </a:lnTo>
                  <a:lnTo>
                    <a:pt x="2027" y="3299"/>
                  </a:lnTo>
                  <a:lnTo>
                    <a:pt x="2027" y="3306"/>
                  </a:lnTo>
                  <a:lnTo>
                    <a:pt x="2026" y="3313"/>
                  </a:lnTo>
                  <a:lnTo>
                    <a:pt x="2026" y="3321"/>
                  </a:lnTo>
                  <a:lnTo>
                    <a:pt x="2025" y="3331"/>
                  </a:lnTo>
                  <a:lnTo>
                    <a:pt x="2025" y="3341"/>
                  </a:lnTo>
                  <a:lnTo>
                    <a:pt x="2024" y="3344"/>
                  </a:lnTo>
                  <a:lnTo>
                    <a:pt x="2024" y="3347"/>
                  </a:lnTo>
                  <a:lnTo>
                    <a:pt x="2024" y="3350"/>
                  </a:lnTo>
                  <a:lnTo>
                    <a:pt x="2025" y="3355"/>
                  </a:lnTo>
                  <a:lnTo>
                    <a:pt x="2025" y="3358"/>
                  </a:lnTo>
                  <a:lnTo>
                    <a:pt x="2026" y="3361"/>
                  </a:lnTo>
                  <a:lnTo>
                    <a:pt x="2027" y="3364"/>
                  </a:lnTo>
                  <a:lnTo>
                    <a:pt x="2028" y="3368"/>
                  </a:lnTo>
                  <a:lnTo>
                    <a:pt x="2028" y="3371"/>
                  </a:lnTo>
                  <a:lnTo>
                    <a:pt x="2030" y="3374"/>
                  </a:lnTo>
                  <a:lnTo>
                    <a:pt x="2030" y="3377"/>
                  </a:lnTo>
                  <a:lnTo>
                    <a:pt x="2032" y="3380"/>
                  </a:lnTo>
                  <a:lnTo>
                    <a:pt x="2032" y="3383"/>
                  </a:lnTo>
                  <a:lnTo>
                    <a:pt x="2033" y="3387"/>
                  </a:lnTo>
                  <a:lnTo>
                    <a:pt x="2034" y="3390"/>
                  </a:lnTo>
                  <a:lnTo>
                    <a:pt x="2035" y="3393"/>
                  </a:lnTo>
                  <a:lnTo>
                    <a:pt x="2034" y="3396"/>
                  </a:lnTo>
                  <a:lnTo>
                    <a:pt x="2034" y="3400"/>
                  </a:lnTo>
                  <a:lnTo>
                    <a:pt x="2034" y="3403"/>
                  </a:lnTo>
                  <a:lnTo>
                    <a:pt x="2034" y="3406"/>
                  </a:lnTo>
                  <a:lnTo>
                    <a:pt x="2033" y="3409"/>
                  </a:lnTo>
                  <a:lnTo>
                    <a:pt x="2032" y="3412"/>
                  </a:lnTo>
                  <a:lnTo>
                    <a:pt x="2030" y="3417"/>
                  </a:lnTo>
                  <a:lnTo>
                    <a:pt x="2029" y="3422"/>
                  </a:lnTo>
                  <a:lnTo>
                    <a:pt x="2026" y="3425"/>
                  </a:lnTo>
                  <a:lnTo>
                    <a:pt x="2022" y="3431"/>
                  </a:lnTo>
                  <a:lnTo>
                    <a:pt x="2019" y="3435"/>
                  </a:lnTo>
                  <a:lnTo>
                    <a:pt x="2016" y="3441"/>
                  </a:lnTo>
                  <a:lnTo>
                    <a:pt x="2011" y="3447"/>
                  </a:lnTo>
                  <a:lnTo>
                    <a:pt x="2006" y="3452"/>
                  </a:lnTo>
                  <a:lnTo>
                    <a:pt x="2000" y="3458"/>
                  </a:lnTo>
                  <a:lnTo>
                    <a:pt x="1995" y="3466"/>
                  </a:lnTo>
                  <a:lnTo>
                    <a:pt x="1988" y="3470"/>
                  </a:lnTo>
                  <a:lnTo>
                    <a:pt x="1984" y="3476"/>
                  </a:lnTo>
                  <a:lnTo>
                    <a:pt x="1979" y="3481"/>
                  </a:lnTo>
                  <a:lnTo>
                    <a:pt x="1975" y="3487"/>
                  </a:lnTo>
                  <a:lnTo>
                    <a:pt x="1971" y="3494"/>
                  </a:lnTo>
                  <a:lnTo>
                    <a:pt x="1968" y="3500"/>
                  </a:lnTo>
                  <a:lnTo>
                    <a:pt x="1965" y="3507"/>
                  </a:lnTo>
                  <a:lnTo>
                    <a:pt x="1963" y="3514"/>
                  </a:lnTo>
                  <a:lnTo>
                    <a:pt x="1959" y="3521"/>
                  </a:lnTo>
                  <a:lnTo>
                    <a:pt x="1956" y="3527"/>
                  </a:lnTo>
                  <a:lnTo>
                    <a:pt x="1953" y="3534"/>
                  </a:lnTo>
                  <a:lnTo>
                    <a:pt x="1952" y="3542"/>
                  </a:lnTo>
                  <a:lnTo>
                    <a:pt x="1949" y="3548"/>
                  </a:lnTo>
                  <a:lnTo>
                    <a:pt x="1948" y="3557"/>
                  </a:lnTo>
                  <a:lnTo>
                    <a:pt x="1946" y="3563"/>
                  </a:lnTo>
                  <a:lnTo>
                    <a:pt x="1944" y="3572"/>
                  </a:lnTo>
                  <a:lnTo>
                    <a:pt x="1942" y="3578"/>
                  </a:lnTo>
                  <a:lnTo>
                    <a:pt x="1941" y="3585"/>
                  </a:lnTo>
                  <a:lnTo>
                    <a:pt x="1939" y="3591"/>
                  </a:lnTo>
                  <a:lnTo>
                    <a:pt x="1939" y="3598"/>
                  </a:lnTo>
                  <a:lnTo>
                    <a:pt x="1938" y="3603"/>
                  </a:lnTo>
                  <a:lnTo>
                    <a:pt x="1937" y="3609"/>
                  </a:lnTo>
                  <a:lnTo>
                    <a:pt x="1937" y="3615"/>
                  </a:lnTo>
                  <a:lnTo>
                    <a:pt x="1937" y="3620"/>
                  </a:lnTo>
                  <a:lnTo>
                    <a:pt x="1936" y="3623"/>
                  </a:lnTo>
                  <a:lnTo>
                    <a:pt x="1936" y="3628"/>
                  </a:lnTo>
                  <a:lnTo>
                    <a:pt x="1936" y="3631"/>
                  </a:lnTo>
                  <a:lnTo>
                    <a:pt x="1936" y="3634"/>
                  </a:lnTo>
                  <a:lnTo>
                    <a:pt x="1936" y="3636"/>
                  </a:lnTo>
                  <a:lnTo>
                    <a:pt x="1936" y="3638"/>
                  </a:lnTo>
                  <a:lnTo>
                    <a:pt x="1936" y="3639"/>
                  </a:lnTo>
                  <a:lnTo>
                    <a:pt x="1936" y="3641"/>
                  </a:lnTo>
                  <a:lnTo>
                    <a:pt x="1864" y="3812"/>
                  </a:lnTo>
                  <a:lnTo>
                    <a:pt x="1863" y="3811"/>
                  </a:lnTo>
                  <a:lnTo>
                    <a:pt x="1862" y="3809"/>
                  </a:lnTo>
                  <a:lnTo>
                    <a:pt x="1860" y="3804"/>
                  </a:lnTo>
                  <a:lnTo>
                    <a:pt x="1858" y="3800"/>
                  </a:lnTo>
                  <a:lnTo>
                    <a:pt x="1855" y="3794"/>
                  </a:lnTo>
                  <a:lnTo>
                    <a:pt x="1852" y="3787"/>
                  </a:lnTo>
                  <a:lnTo>
                    <a:pt x="1847" y="3779"/>
                  </a:lnTo>
                  <a:lnTo>
                    <a:pt x="1843" y="3771"/>
                  </a:lnTo>
                  <a:lnTo>
                    <a:pt x="1837" y="3760"/>
                  </a:lnTo>
                  <a:lnTo>
                    <a:pt x="1830" y="3750"/>
                  </a:lnTo>
                  <a:lnTo>
                    <a:pt x="1824" y="3738"/>
                  </a:lnTo>
                  <a:lnTo>
                    <a:pt x="1817" y="3727"/>
                  </a:lnTo>
                  <a:lnTo>
                    <a:pt x="1810" y="3714"/>
                  </a:lnTo>
                  <a:lnTo>
                    <a:pt x="1802" y="3702"/>
                  </a:lnTo>
                  <a:lnTo>
                    <a:pt x="1794" y="3689"/>
                  </a:lnTo>
                  <a:lnTo>
                    <a:pt x="1786" y="3676"/>
                  </a:lnTo>
                  <a:lnTo>
                    <a:pt x="1777" y="3661"/>
                  </a:lnTo>
                  <a:lnTo>
                    <a:pt x="1767" y="3647"/>
                  </a:lnTo>
                  <a:lnTo>
                    <a:pt x="1758" y="3632"/>
                  </a:lnTo>
                  <a:lnTo>
                    <a:pt x="1748" y="3618"/>
                  </a:lnTo>
                  <a:lnTo>
                    <a:pt x="1737" y="3603"/>
                  </a:lnTo>
                  <a:lnTo>
                    <a:pt x="1727" y="3590"/>
                  </a:lnTo>
                  <a:lnTo>
                    <a:pt x="1716" y="3576"/>
                  </a:lnTo>
                  <a:lnTo>
                    <a:pt x="1705" y="3563"/>
                  </a:lnTo>
                  <a:lnTo>
                    <a:pt x="1693" y="3549"/>
                  </a:lnTo>
                  <a:lnTo>
                    <a:pt x="1682" y="3537"/>
                  </a:lnTo>
                  <a:lnTo>
                    <a:pt x="1670" y="3524"/>
                  </a:lnTo>
                  <a:lnTo>
                    <a:pt x="1658" y="3513"/>
                  </a:lnTo>
                  <a:lnTo>
                    <a:pt x="1645" y="3501"/>
                  </a:lnTo>
                  <a:lnTo>
                    <a:pt x="1634" y="3492"/>
                  </a:lnTo>
                  <a:lnTo>
                    <a:pt x="1622" y="3482"/>
                  </a:lnTo>
                  <a:lnTo>
                    <a:pt x="1610" y="3474"/>
                  </a:lnTo>
                  <a:lnTo>
                    <a:pt x="1610" y="3472"/>
                  </a:lnTo>
                  <a:lnTo>
                    <a:pt x="1612" y="3469"/>
                  </a:lnTo>
                  <a:lnTo>
                    <a:pt x="1615" y="3465"/>
                  </a:lnTo>
                  <a:lnTo>
                    <a:pt x="1622" y="3459"/>
                  </a:lnTo>
                  <a:lnTo>
                    <a:pt x="1627" y="3452"/>
                  </a:lnTo>
                  <a:lnTo>
                    <a:pt x="1635" y="3443"/>
                  </a:lnTo>
                  <a:lnTo>
                    <a:pt x="1642" y="3434"/>
                  </a:lnTo>
                  <a:lnTo>
                    <a:pt x="1652" y="3425"/>
                  </a:lnTo>
                  <a:lnTo>
                    <a:pt x="1660" y="3413"/>
                  </a:lnTo>
                  <a:lnTo>
                    <a:pt x="1670" y="3402"/>
                  </a:lnTo>
                  <a:lnTo>
                    <a:pt x="1681" y="3389"/>
                  </a:lnTo>
                  <a:lnTo>
                    <a:pt x="1692" y="3377"/>
                  </a:lnTo>
                  <a:lnTo>
                    <a:pt x="1703" y="3363"/>
                  </a:lnTo>
                  <a:lnTo>
                    <a:pt x="1715" y="3349"/>
                  </a:lnTo>
                  <a:lnTo>
                    <a:pt x="1727" y="3335"/>
                  </a:lnTo>
                  <a:lnTo>
                    <a:pt x="1739" y="3322"/>
                  </a:lnTo>
                  <a:lnTo>
                    <a:pt x="1750" y="3307"/>
                  </a:lnTo>
                  <a:lnTo>
                    <a:pt x="1762" y="3293"/>
                  </a:lnTo>
                  <a:lnTo>
                    <a:pt x="1774" y="3281"/>
                  </a:lnTo>
                  <a:lnTo>
                    <a:pt x="1785" y="3268"/>
                  </a:lnTo>
                  <a:lnTo>
                    <a:pt x="1796" y="3255"/>
                  </a:lnTo>
                  <a:lnTo>
                    <a:pt x="1807" y="3242"/>
                  </a:lnTo>
                  <a:lnTo>
                    <a:pt x="1816" y="3230"/>
                  </a:lnTo>
                  <a:lnTo>
                    <a:pt x="1827" y="3221"/>
                  </a:lnTo>
                  <a:lnTo>
                    <a:pt x="1834" y="3210"/>
                  </a:lnTo>
                  <a:lnTo>
                    <a:pt x="1842" y="3201"/>
                  </a:lnTo>
                  <a:lnTo>
                    <a:pt x="1848" y="3193"/>
                  </a:lnTo>
                  <a:lnTo>
                    <a:pt x="1855" y="3186"/>
                  </a:lnTo>
                  <a:lnTo>
                    <a:pt x="1859" y="3180"/>
                  </a:lnTo>
                  <a:lnTo>
                    <a:pt x="1863" y="3177"/>
                  </a:lnTo>
                  <a:lnTo>
                    <a:pt x="1865" y="3175"/>
                  </a:lnTo>
                  <a:lnTo>
                    <a:pt x="1866" y="3175"/>
                  </a:lnTo>
                  <a:close/>
                  <a:moveTo>
                    <a:pt x="2566" y="3067"/>
                  </a:moveTo>
                  <a:lnTo>
                    <a:pt x="3555" y="2882"/>
                  </a:lnTo>
                  <a:lnTo>
                    <a:pt x="3617" y="3067"/>
                  </a:lnTo>
                  <a:lnTo>
                    <a:pt x="2468" y="4096"/>
                  </a:lnTo>
                  <a:lnTo>
                    <a:pt x="2465" y="4075"/>
                  </a:lnTo>
                  <a:lnTo>
                    <a:pt x="2464" y="4057"/>
                  </a:lnTo>
                  <a:lnTo>
                    <a:pt x="2462" y="4038"/>
                  </a:lnTo>
                  <a:lnTo>
                    <a:pt x="2462" y="4022"/>
                  </a:lnTo>
                  <a:lnTo>
                    <a:pt x="2461" y="4005"/>
                  </a:lnTo>
                  <a:lnTo>
                    <a:pt x="2461" y="3989"/>
                  </a:lnTo>
                  <a:lnTo>
                    <a:pt x="2461" y="3973"/>
                  </a:lnTo>
                  <a:lnTo>
                    <a:pt x="2461" y="3959"/>
                  </a:lnTo>
                  <a:lnTo>
                    <a:pt x="2461" y="3943"/>
                  </a:lnTo>
                  <a:lnTo>
                    <a:pt x="2461" y="3929"/>
                  </a:lnTo>
                  <a:lnTo>
                    <a:pt x="2461" y="3916"/>
                  </a:lnTo>
                  <a:lnTo>
                    <a:pt x="2463" y="3903"/>
                  </a:lnTo>
                  <a:lnTo>
                    <a:pt x="2463" y="3890"/>
                  </a:lnTo>
                  <a:lnTo>
                    <a:pt x="2465" y="3877"/>
                  </a:lnTo>
                  <a:lnTo>
                    <a:pt x="2466" y="3865"/>
                  </a:lnTo>
                  <a:lnTo>
                    <a:pt x="2469" y="3855"/>
                  </a:lnTo>
                  <a:lnTo>
                    <a:pt x="2470" y="3842"/>
                  </a:lnTo>
                  <a:lnTo>
                    <a:pt x="2472" y="3831"/>
                  </a:lnTo>
                  <a:lnTo>
                    <a:pt x="2475" y="3819"/>
                  </a:lnTo>
                  <a:lnTo>
                    <a:pt x="2479" y="3810"/>
                  </a:lnTo>
                  <a:lnTo>
                    <a:pt x="2481" y="3799"/>
                  </a:lnTo>
                  <a:lnTo>
                    <a:pt x="2484" y="3789"/>
                  </a:lnTo>
                  <a:lnTo>
                    <a:pt x="2488" y="3780"/>
                  </a:lnTo>
                  <a:lnTo>
                    <a:pt x="2493" y="3770"/>
                  </a:lnTo>
                  <a:lnTo>
                    <a:pt x="2496" y="3760"/>
                  </a:lnTo>
                  <a:lnTo>
                    <a:pt x="2500" y="3751"/>
                  </a:lnTo>
                  <a:lnTo>
                    <a:pt x="2504" y="3742"/>
                  </a:lnTo>
                  <a:lnTo>
                    <a:pt x="2510" y="3734"/>
                  </a:lnTo>
                  <a:lnTo>
                    <a:pt x="2514" y="3724"/>
                  </a:lnTo>
                  <a:lnTo>
                    <a:pt x="2519" y="3715"/>
                  </a:lnTo>
                  <a:lnTo>
                    <a:pt x="2526" y="3707"/>
                  </a:lnTo>
                  <a:lnTo>
                    <a:pt x="2532" y="3699"/>
                  </a:lnTo>
                  <a:lnTo>
                    <a:pt x="2539" y="3687"/>
                  </a:lnTo>
                  <a:lnTo>
                    <a:pt x="2545" y="3675"/>
                  </a:lnTo>
                  <a:lnTo>
                    <a:pt x="2550" y="3663"/>
                  </a:lnTo>
                  <a:lnTo>
                    <a:pt x="2557" y="3651"/>
                  </a:lnTo>
                  <a:lnTo>
                    <a:pt x="2561" y="3639"/>
                  </a:lnTo>
                  <a:lnTo>
                    <a:pt x="2566" y="3628"/>
                  </a:lnTo>
                  <a:lnTo>
                    <a:pt x="2571" y="3616"/>
                  </a:lnTo>
                  <a:lnTo>
                    <a:pt x="2575" y="3604"/>
                  </a:lnTo>
                  <a:lnTo>
                    <a:pt x="2578" y="3591"/>
                  </a:lnTo>
                  <a:lnTo>
                    <a:pt x="2581" y="3579"/>
                  </a:lnTo>
                  <a:lnTo>
                    <a:pt x="2584" y="3568"/>
                  </a:lnTo>
                  <a:lnTo>
                    <a:pt x="2588" y="3556"/>
                  </a:lnTo>
                  <a:lnTo>
                    <a:pt x="2590" y="3543"/>
                  </a:lnTo>
                  <a:lnTo>
                    <a:pt x="2592" y="3531"/>
                  </a:lnTo>
                  <a:lnTo>
                    <a:pt x="2594" y="3519"/>
                  </a:lnTo>
                  <a:lnTo>
                    <a:pt x="2596" y="3509"/>
                  </a:lnTo>
                  <a:lnTo>
                    <a:pt x="2597" y="3496"/>
                  </a:lnTo>
                  <a:lnTo>
                    <a:pt x="2598" y="3484"/>
                  </a:lnTo>
                  <a:lnTo>
                    <a:pt x="2598" y="3472"/>
                  </a:lnTo>
                  <a:lnTo>
                    <a:pt x="2599" y="3462"/>
                  </a:lnTo>
                  <a:lnTo>
                    <a:pt x="2599" y="3450"/>
                  </a:lnTo>
                  <a:lnTo>
                    <a:pt x="2599" y="3439"/>
                  </a:lnTo>
                  <a:lnTo>
                    <a:pt x="2599" y="3427"/>
                  </a:lnTo>
                  <a:lnTo>
                    <a:pt x="2600" y="3418"/>
                  </a:lnTo>
                  <a:lnTo>
                    <a:pt x="2599" y="3407"/>
                  </a:lnTo>
                  <a:lnTo>
                    <a:pt x="2599" y="3396"/>
                  </a:lnTo>
                  <a:lnTo>
                    <a:pt x="2598" y="3387"/>
                  </a:lnTo>
                  <a:lnTo>
                    <a:pt x="2598" y="3377"/>
                  </a:lnTo>
                  <a:lnTo>
                    <a:pt x="2597" y="3367"/>
                  </a:lnTo>
                  <a:lnTo>
                    <a:pt x="2597" y="3359"/>
                  </a:lnTo>
                  <a:lnTo>
                    <a:pt x="2596" y="3350"/>
                  </a:lnTo>
                  <a:lnTo>
                    <a:pt x="2596" y="3343"/>
                  </a:lnTo>
                  <a:lnTo>
                    <a:pt x="2595" y="3337"/>
                  </a:lnTo>
                  <a:lnTo>
                    <a:pt x="2595" y="3333"/>
                  </a:lnTo>
                  <a:lnTo>
                    <a:pt x="2595" y="3329"/>
                  </a:lnTo>
                  <a:lnTo>
                    <a:pt x="2596" y="3325"/>
                  </a:lnTo>
                  <a:lnTo>
                    <a:pt x="2596" y="3319"/>
                  </a:lnTo>
                  <a:lnTo>
                    <a:pt x="2598" y="3314"/>
                  </a:lnTo>
                  <a:lnTo>
                    <a:pt x="2599" y="3308"/>
                  </a:lnTo>
                  <a:lnTo>
                    <a:pt x="2602" y="3304"/>
                  </a:lnTo>
                  <a:lnTo>
                    <a:pt x="2602" y="3298"/>
                  </a:lnTo>
                  <a:lnTo>
                    <a:pt x="2604" y="3291"/>
                  </a:lnTo>
                  <a:lnTo>
                    <a:pt x="2605" y="3285"/>
                  </a:lnTo>
                  <a:lnTo>
                    <a:pt x="2607" y="3280"/>
                  </a:lnTo>
                  <a:lnTo>
                    <a:pt x="2608" y="3272"/>
                  </a:lnTo>
                  <a:lnTo>
                    <a:pt x="2610" y="3266"/>
                  </a:lnTo>
                  <a:lnTo>
                    <a:pt x="2611" y="3258"/>
                  </a:lnTo>
                  <a:lnTo>
                    <a:pt x="2613" y="3251"/>
                  </a:lnTo>
                  <a:lnTo>
                    <a:pt x="2613" y="3242"/>
                  </a:lnTo>
                  <a:lnTo>
                    <a:pt x="2613" y="3233"/>
                  </a:lnTo>
                  <a:lnTo>
                    <a:pt x="2613" y="3224"/>
                  </a:lnTo>
                  <a:lnTo>
                    <a:pt x="2613" y="3215"/>
                  </a:lnTo>
                  <a:lnTo>
                    <a:pt x="2612" y="3205"/>
                  </a:lnTo>
                  <a:lnTo>
                    <a:pt x="2611" y="3195"/>
                  </a:lnTo>
                  <a:lnTo>
                    <a:pt x="2609" y="3184"/>
                  </a:lnTo>
                  <a:lnTo>
                    <a:pt x="2608" y="3173"/>
                  </a:lnTo>
                  <a:lnTo>
                    <a:pt x="2605" y="3161"/>
                  </a:lnTo>
                  <a:lnTo>
                    <a:pt x="2602" y="3149"/>
                  </a:lnTo>
                  <a:lnTo>
                    <a:pt x="2597" y="3136"/>
                  </a:lnTo>
                  <a:lnTo>
                    <a:pt x="2593" y="3124"/>
                  </a:lnTo>
                  <a:lnTo>
                    <a:pt x="2587" y="3110"/>
                  </a:lnTo>
                  <a:lnTo>
                    <a:pt x="2580" y="3096"/>
                  </a:lnTo>
                  <a:lnTo>
                    <a:pt x="2573" y="3081"/>
                  </a:lnTo>
                  <a:lnTo>
                    <a:pt x="2566" y="3067"/>
                  </a:lnTo>
                  <a:close/>
                  <a:moveTo>
                    <a:pt x="3907" y="3491"/>
                  </a:moveTo>
                  <a:lnTo>
                    <a:pt x="3914" y="3514"/>
                  </a:lnTo>
                  <a:lnTo>
                    <a:pt x="3921" y="3539"/>
                  </a:lnTo>
                  <a:lnTo>
                    <a:pt x="3928" y="3561"/>
                  </a:lnTo>
                  <a:lnTo>
                    <a:pt x="3936" y="3584"/>
                  </a:lnTo>
                  <a:lnTo>
                    <a:pt x="3942" y="3605"/>
                  </a:lnTo>
                  <a:lnTo>
                    <a:pt x="3950" y="3627"/>
                  </a:lnTo>
                  <a:lnTo>
                    <a:pt x="3957" y="3647"/>
                  </a:lnTo>
                  <a:lnTo>
                    <a:pt x="3966" y="3668"/>
                  </a:lnTo>
                  <a:lnTo>
                    <a:pt x="3972" y="3688"/>
                  </a:lnTo>
                  <a:lnTo>
                    <a:pt x="3981" y="3707"/>
                  </a:lnTo>
                  <a:lnTo>
                    <a:pt x="3987" y="3725"/>
                  </a:lnTo>
                  <a:lnTo>
                    <a:pt x="3996" y="3744"/>
                  </a:lnTo>
                  <a:lnTo>
                    <a:pt x="4003" y="3762"/>
                  </a:lnTo>
                  <a:lnTo>
                    <a:pt x="4012" y="3780"/>
                  </a:lnTo>
                  <a:lnTo>
                    <a:pt x="4019" y="3797"/>
                  </a:lnTo>
                  <a:lnTo>
                    <a:pt x="4029" y="3815"/>
                  </a:lnTo>
                  <a:lnTo>
                    <a:pt x="4036" y="3831"/>
                  </a:lnTo>
                  <a:lnTo>
                    <a:pt x="4045" y="3848"/>
                  </a:lnTo>
                  <a:lnTo>
                    <a:pt x="4052" y="3864"/>
                  </a:lnTo>
                  <a:lnTo>
                    <a:pt x="4062" y="3882"/>
                  </a:lnTo>
                  <a:lnTo>
                    <a:pt x="4071" y="3898"/>
                  </a:lnTo>
                  <a:lnTo>
                    <a:pt x="4079" y="3915"/>
                  </a:lnTo>
                  <a:lnTo>
                    <a:pt x="4089" y="3931"/>
                  </a:lnTo>
                  <a:lnTo>
                    <a:pt x="4098" y="3948"/>
                  </a:lnTo>
                  <a:lnTo>
                    <a:pt x="4107" y="3964"/>
                  </a:lnTo>
                  <a:lnTo>
                    <a:pt x="4117" y="3980"/>
                  </a:lnTo>
                  <a:lnTo>
                    <a:pt x="4126" y="3997"/>
                  </a:lnTo>
                  <a:lnTo>
                    <a:pt x="4137" y="4014"/>
                  </a:lnTo>
                  <a:lnTo>
                    <a:pt x="4146" y="4030"/>
                  </a:lnTo>
                  <a:lnTo>
                    <a:pt x="4157" y="4049"/>
                  </a:lnTo>
                  <a:lnTo>
                    <a:pt x="4168" y="4066"/>
                  </a:lnTo>
                  <a:lnTo>
                    <a:pt x="4180" y="4085"/>
                  </a:lnTo>
                  <a:lnTo>
                    <a:pt x="4183" y="4082"/>
                  </a:lnTo>
                  <a:lnTo>
                    <a:pt x="4186" y="4081"/>
                  </a:lnTo>
                  <a:lnTo>
                    <a:pt x="4189" y="4079"/>
                  </a:lnTo>
                  <a:lnTo>
                    <a:pt x="4193" y="4078"/>
                  </a:lnTo>
                  <a:lnTo>
                    <a:pt x="4198" y="4075"/>
                  </a:lnTo>
                  <a:lnTo>
                    <a:pt x="4202" y="4075"/>
                  </a:lnTo>
                  <a:lnTo>
                    <a:pt x="4206" y="4073"/>
                  </a:lnTo>
                  <a:lnTo>
                    <a:pt x="4212" y="4073"/>
                  </a:lnTo>
                  <a:lnTo>
                    <a:pt x="4215" y="4071"/>
                  </a:lnTo>
                  <a:lnTo>
                    <a:pt x="4220" y="4070"/>
                  </a:lnTo>
                  <a:lnTo>
                    <a:pt x="4224" y="4069"/>
                  </a:lnTo>
                  <a:lnTo>
                    <a:pt x="4230" y="4069"/>
                  </a:lnTo>
                  <a:lnTo>
                    <a:pt x="4233" y="4068"/>
                  </a:lnTo>
                  <a:lnTo>
                    <a:pt x="4238" y="4067"/>
                  </a:lnTo>
                  <a:lnTo>
                    <a:pt x="4243" y="4067"/>
                  </a:lnTo>
                  <a:lnTo>
                    <a:pt x="4248" y="4067"/>
                  </a:lnTo>
                  <a:lnTo>
                    <a:pt x="4251" y="4066"/>
                  </a:lnTo>
                  <a:lnTo>
                    <a:pt x="4255" y="4065"/>
                  </a:lnTo>
                  <a:lnTo>
                    <a:pt x="4260" y="4064"/>
                  </a:lnTo>
                  <a:lnTo>
                    <a:pt x="4264" y="4064"/>
                  </a:lnTo>
                  <a:lnTo>
                    <a:pt x="4267" y="4064"/>
                  </a:lnTo>
                  <a:lnTo>
                    <a:pt x="4270" y="4064"/>
                  </a:lnTo>
                  <a:lnTo>
                    <a:pt x="4274" y="4064"/>
                  </a:lnTo>
                  <a:lnTo>
                    <a:pt x="4277" y="4064"/>
                  </a:lnTo>
                  <a:lnTo>
                    <a:pt x="4279" y="4064"/>
                  </a:lnTo>
                  <a:lnTo>
                    <a:pt x="4281" y="4064"/>
                  </a:lnTo>
                  <a:lnTo>
                    <a:pt x="4283" y="4064"/>
                  </a:lnTo>
                  <a:lnTo>
                    <a:pt x="4285" y="4064"/>
                  </a:lnTo>
                  <a:lnTo>
                    <a:pt x="4286" y="4064"/>
                  </a:lnTo>
                  <a:lnTo>
                    <a:pt x="4287" y="4064"/>
                  </a:lnTo>
                  <a:lnTo>
                    <a:pt x="4289" y="4064"/>
                  </a:lnTo>
                  <a:lnTo>
                    <a:pt x="4290" y="4064"/>
                  </a:lnTo>
                  <a:lnTo>
                    <a:pt x="4306" y="3423"/>
                  </a:lnTo>
                  <a:lnTo>
                    <a:pt x="4305" y="3422"/>
                  </a:lnTo>
                  <a:lnTo>
                    <a:pt x="4302" y="3422"/>
                  </a:lnTo>
                  <a:lnTo>
                    <a:pt x="4298" y="3422"/>
                  </a:lnTo>
                  <a:lnTo>
                    <a:pt x="4294" y="3422"/>
                  </a:lnTo>
                  <a:lnTo>
                    <a:pt x="4286" y="3422"/>
                  </a:lnTo>
                  <a:lnTo>
                    <a:pt x="4280" y="3422"/>
                  </a:lnTo>
                  <a:lnTo>
                    <a:pt x="4271" y="3422"/>
                  </a:lnTo>
                  <a:lnTo>
                    <a:pt x="4263" y="3422"/>
                  </a:lnTo>
                  <a:lnTo>
                    <a:pt x="4251" y="3422"/>
                  </a:lnTo>
                  <a:lnTo>
                    <a:pt x="4240" y="3422"/>
                  </a:lnTo>
                  <a:lnTo>
                    <a:pt x="4228" y="3422"/>
                  </a:lnTo>
                  <a:lnTo>
                    <a:pt x="4216" y="3423"/>
                  </a:lnTo>
                  <a:lnTo>
                    <a:pt x="4202" y="3423"/>
                  </a:lnTo>
                  <a:lnTo>
                    <a:pt x="4188" y="3425"/>
                  </a:lnTo>
                  <a:lnTo>
                    <a:pt x="4173" y="3426"/>
                  </a:lnTo>
                  <a:lnTo>
                    <a:pt x="4159" y="3428"/>
                  </a:lnTo>
                  <a:lnTo>
                    <a:pt x="4142" y="3428"/>
                  </a:lnTo>
                  <a:lnTo>
                    <a:pt x="4126" y="3431"/>
                  </a:lnTo>
                  <a:lnTo>
                    <a:pt x="4110" y="3432"/>
                  </a:lnTo>
                  <a:lnTo>
                    <a:pt x="4094" y="3435"/>
                  </a:lnTo>
                  <a:lnTo>
                    <a:pt x="4077" y="3437"/>
                  </a:lnTo>
                  <a:lnTo>
                    <a:pt x="4061" y="3440"/>
                  </a:lnTo>
                  <a:lnTo>
                    <a:pt x="4044" y="3443"/>
                  </a:lnTo>
                  <a:lnTo>
                    <a:pt x="4028" y="3448"/>
                  </a:lnTo>
                  <a:lnTo>
                    <a:pt x="4011" y="3451"/>
                  </a:lnTo>
                  <a:lnTo>
                    <a:pt x="3995" y="3455"/>
                  </a:lnTo>
                  <a:lnTo>
                    <a:pt x="3979" y="3459"/>
                  </a:lnTo>
                  <a:lnTo>
                    <a:pt x="3964" y="3465"/>
                  </a:lnTo>
                  <a:lnTo>
                    <a:pt x="3948" y="3470"/>
                  </a:lnTo>
                  <a:lnTo>
                    <a:pt x="3934" y="3477"/>
                  </a:lnTo>
                  <a:lnTo>
                    <a:pt x="3920" y="3483"/>
                  </a:lnTo>
                  <a:lnTo>
                    <a:pt x="3907" y="3491"/>
                  </a:lnTo>
                  <a:close/>
                  <a:moveTo>
                    <a:pt x="4129" y="4133"/>
                  </a:moveTo>
                  <a:lnTo>
                    <a:pt x="4112" y="4115"/>
                  </a:lnTo>
                  <a:lnTo>
                    <a:pt x="4096" y="4099"/>
                  </a:lnTo>
                  <a:lnTo>
                    <a:pt x="4081" y="4081"/>
                  </a:lnTo>
                  <a:lnTo>
                    <a:pt x="4067" y="4065"/>
                  </a:lnTo>
                  <a:lnTo>
                    <a:pt x="4053" y="4046"/>
                  </a:lnTo>
                  <a:lnTo>
                    <a:pt x="4041" y="4029"/>
                  </a:lnTo>
                  <a:lnTo>
                    <a:pt x="4029" y="4012"/>
                  </a:lnTo>
                  <a:lnTo>
                    <a:pt x="4018" y="3995"/>
                  </a:lnTo>
                  <a:lnTo>
                    <a:pt x="4005" y="3977"/>
                  </a:lnTo>
                  <a:lnTo>
                    <a:pt x="3995" y="3959"/>
                  </a:lnTo>
                  <a:lnTo>
                    <a:pt x="3985" y="3940"/>
                  </a:lnTo>
                  <a:lnTo>
                    <a:pt x="3975" y="3923"/>
                  </a:lnTo>
                  <a:lnTo>
                    <a:pt x="3966" y="3904"/>
                  </a:lnTo>
                  <a:lnTo>
                    <a:pt x="3957" y="3886"/>
                  </a:lnTo>
                  <a:lnTo>
                    <a:pt x="3949" y="3868"/>
                  </a:lnTo>
                  <a:lnTo>
                    <a:pt x="3941" y="3849"/>
                  </a:lnTo>
                  <a:lnTo>
                    <a:pt x="3932" y="3830"/>
                  </a:lnTo>
                  <a:lnTo>
                    <a:pt x="3924" y="3811"/>
                  </a:lnTo>
                  <a:lnTo>
                    <a:pt x="3916" y="3792"/>
                  </a:lnTo>
                  <a:lnTo>
                    <a:pt x="3909" y="3772"/>
                  </a:lnTo>
                  <a:lnTo>
                    <a:pt x="3902" y="3753"/>
                  </a:lnTo>
                  <a:lnTo>
                    <a:pt x="3894" y="3734"/>
                  </a:lnTo>
                  <a:lnTo>
                    <a:pt x="3888" y="3714"/>
                  </a:lnTo>
                  <a:lnTo>
                    <a:pt x="3881" y="3695"/>
                  </a:lnTo>
                  <a:lnTo>
                    <a:pt x="3874" y="3675"/>
                  </a:lnTo>
                  <a:lnTo>
                    <a:pt x="3868" y="3654"/>
                  </a:lnTo>
                  <a:lnTo>
                    <a:pt x="3860" y="3634"/>
                  </a:lnTo>
                  <a:lnTo>
                    <a:pt x="3854" y="3615"/>
                  </a:lnTo>
                  <a:lnTo>
                    <a:pt x="3846" y="3593"/>
                  </a:lnTo>
                  <a:lnTo>
                    <a:pt x="3839" y="3574"/>
                  </a:lnTo>
                  <a:lnTo>
                    <a:pt x="3831" y="3553"/>
                  </a:lnTo>
                  <a:lnTo>
                    <a:pt x="3825" y="3533"/>
                  </a:lnTo>
                  <a:lnTo>
                    <a:pt x="3812" y="3539"/>
                  </a:lnTo>
                  <a:lnTo>
                    <a:pt x="3799" y="3545"/>
                  </a:lnTo>
                  <a:lnTo>
                    <a:pt x="3786" y="3552"/>
                  </a:lnTo>
                  <a:lnTo>
                    <a:pt x="3774" y="3560"/>
                  </a:lnTo>
                  <a:lnTo>
                    <a:pt x="3760" y="3568"/>
                  </a:lnTo>
                  <a:lnTo>
                    <a:pt x="3746" y="3577"/>
                  </a:lnTo>
                  <a:lnTo>
                    <a:pt x="3732" y="3587"/>
                  </a:lnTo>
                  <a:lnTo>
                    <a:pt x="3719" y="3598"/>
                  </a:lnTo>
                  <a:lnTo>
                    <a:pt x="3704" y="3607"/>
                  </a:lnTo>
                  <a:lnTo>
                    <a:pt x="3690" y="3619"/>
                  </a:lnTo>
                  <a:lnTo>
                    <a:pt x="3675" y="3631"/>
                  </a:lnTo>
                  <a:lnTo>
                    <a:pt x="3662" y="3644"/>
                  </a:lnTo>
                  <a:lnTo>
                    <a:pt x="3647" y="3657"/>
                  </a:lnTo>
                  <a:lnTo>
                    <a:pt x="3634" y="3669"/>
                  </a:lnTo>
                  <a:lnTo>
                    <a:pt x="3619" y="3683"/>
                  </a:lnTo>
                  <a:lnTo>
                    <a:pt x="3606" y="3699"/>
                  </a:lnTo>
                  <a:lnTo>
                    <a:pt x="3591" y="3713"/>
                  </a:lnTo>
                  <a:lnTo>
                    <a:pt x="3577" y="3729"/>
                  </a:lnTo>
                  <a:lnTo>
                    <a:pt x="3563" y="3745"/>
                  </a:lnTo>
                  <a:lnTo>
                    <a:pt x="3550" y="3762"/>
                  </a:lnTo>
                  <a:lnTo>
                    <a:pt x="3537" y="3778"/>
                  </a:lnTo>
                  <a:lnTo>
                    <a:pt x="3525" y="3795"/>
                  </a:lnTo>
                  <a:lnTo>
                    <a:pt x="3512" y="3812"/>
                  </a:lnTo>
                  <a:lnTo>
                    <a:pt x="3501" y="3831"/>
                  </a:lnTo>
                  <a:lnTo>
                    <a:pt x="3488" y="3849"/>
                  </a:lnTo>
                  <a:lnTo>
                    <a:pt x="3478" y="3868"/>
                  </a:lnTo>
                  <a:lnTo>
                    <a:pt x="3467" y="3887"/>
                  </a:lnTo>
                  <a:lnTo>
                    <a:pt x="3457" y="3907"/>
                  </a:lnTo>
                  <a:lnTo>
                    <a:pt x="3448" y="3927"/>
                  </a:lnTo>
                  <a:lnTo>
                    <a:pt x="3439" y="3947"/>
                  </a:lnTo>
                  <a:lnTo>
                    <a:pt x="3431" y="3967"/>
                  </a:lnTo>
                  <a:lnTo>
                    <a:pt x="3424" y="3989"/>
                  </a:lnTo>
                  <a:lnTo>
                    <a:pt x="4129" y="4133"/>
                  </a:lnTo>
                  <a:close/>
                  <a:moveTo>
                    <a:pt x="4099" y="4181"/>
                  </a:moveTo>
                  <a:lnTo>
                    <a:pt x="3397" y="4087"/>
                  </a:lnTo>
                  <a:lnTo>
                    <a:pt x="3391" y="4109"/>
                  </a:lnTo>
                  <a:lnTo>
                    <a:pt x="3387" y="4131"/>
                  </a:lnTo>
                  <a:lnTo>
                    <a:pt x="3383" y="4154"/>
                  </a:lnTo>
                  <a:lnTo>
                    <a:pt x="3381" y="4176"/>
                  </a:lnTo>
                  <a:lnTo>
                    <a:pt x="3378" y="4198"/>
                  </a:lnTo>
                  <a:lnTo>
                    <a:pt x="3378" y="4220"/>
                  </a:lnTo>
                  <a:lnTo>
                    <a:pt x="3377" y="4242"/>
                  </a:lnTo>
                  <a:lnTo>
                    <a:pt x="3378" y="4265"/>
                  </a:lnTo>
                  <a:lnTo>
                    <a:pt x="3378" y="4285"/>
                  </a:lnTo>
                  <a:lnTo>
                    <a:pt x="3380" y="4307"/>
                  </a:lnTo>
                  <a:lnTo>
                    <a:pt x="3381" y="4327"/>
                  </a:lnTo>
                  <a:lnTo>
                    <a:pt x="3385" y="4349"/>
                  </a:lnTo>
                  <a:lnTo>
                    <a:pt x="3387" y="4368"/>
                  </a:lnTo>
                  <a:lnTo>
                    <a:pt x="3390" y="4387"/>
                  </a:lnTo>
                  <a:lnTo>
                    <a:pt x="3394" y="4406"/>
                  </a:lnTo>
                  <a:lnTo>
                    <a:pt x="3399" y="4426"/>
                  </a:lnTo>
                  <a:lnTo>
                    <a:pt x="3402" y="4442"/>
                  </a:lnTo>
                  <a:lnTo>
                    <a:pt x="3405" y="4459"/>
                  </a:lnTo>
                  <a:lnTo>
                    <a:pt x="3409" y="4474"/>
                  </a:lnTo>
                  <a:lnTo>
                    <a:pt x="3415" y="4490"/>
                  </a:lnTo>
                  <a:lnTo>
                    <a:pt x="3418" y="4503"/>
                  </a:lnTo>
                  <a:lnTo>
                    <a:pt x="3422" y="4517"/>
                  </a:lnTo>
                  <a:lnTo>
                    <a:pt x="3426" y="4528"/>
                  </a:lnTo>
                  <a:lnTo>
                    <a:pt x="3431" y="4540"/>
                  </a:lnTo>
                  <a:lnTo>
                    <a:pt x="3433" y="4549"/>
                  </a:lnTo>
                  <a:lnTo>
                    <a:pt x="3436" y="4558"/>
                  </a:lnTo>
                  <a:lnTo>
                    <a:pt x="3439" y="4565"/>
                  </a:lnTo>
                  <a:lnTo>
                    <a:pt x="3442" y="4572"/>
                  </a:lnTo>
                  <a:lnTo>
                    <a:pt x="3443" y="4578"/>
                  </a:lnTo>
                  <a:lnTo>
                    <a:pt x="3446" y="4582"/>
                  </a:lnTo>
                  <a:lnTo>
                    <a:pt x="3447" y="4584"/>
                  </a:lnTo>
                  <a:lnTo>
                    <a:pt x="3448" y="4585"/>
                  </a:lnTo>
                  <a:lnTo>
                    <a:pt x="4094" y="4285"/>
                  </a:lnTo>
                  <a:lnTo>
                    <a:pt x="4093" y="4284"/>
                  </a:lnTo>
                  <a:lnTo>
                    <a:pt x="4092" y="4283"/>
                  </a:lnTo>
                  <a:lnTo>
                    <a:pt x="4092" y="4282"/>
                  </a:lnTo>
                  <a:lnTo>
                    <a:pt x="4091" y="4280"/>
                  </a:lnTo>
                  <a:lnTo>
                    <a:pt x="4091" y="4279"/>
                  </a:lnTo>
                  <a:lnTo>
                    <a:pt x="4091" y="4277"/>
                  </a:lnTo>
                  <a:lnTo>
                    <a:pt x="4091" y="4276"/>
                  </a:lnTo>
                  <a:lnTo>
                    <a:pt x="4090" y="4272"/>
                  </a:lnTo>
                  <a:lnTo>
                    <a:pt x="4089" y="4269"/>
                  </a:lnTo>
                  <a:lnTo>
                    <a:pt x="4089" y="4266"/>
                  </a:lnTo>
                  <a:lnTo>
                    <a:pt x="4089" y="4264"/>
                  </a:lnTo>
                  <a:lnTo>
                    <a:pt x="4088" y="4261"/>
                  </a:lnTo>
                  <a:lnTo>
                    <a:pt x="4088" y="4257"/>
                  </a:lnTo>
                  <a:lnTo>
                    <a:pt x="4088" y="4254"/>
                  </a:lnTo>
                  <a:lnTo>
                    <a:pt x="4088" y="4251"/>
                  </a:lnTo>
                  <a:lnTo>
                    <a:pt x="4087" y="4246"/>
                  </a:lnTo>
                  <a:lnTo>
                    <a:pt x="4087" y="4242"/>
                  </a:lnTo>
                  <a:lnTo>
                    <a:pt x="4087" y="4237"/>
                  </a:lnTo>
                  <a:lnTo>
                    <a:pt x="4087" y="4234"/>
                  </a:lnTo>
                  <a:lnTo>
                    <a:pt x="4087" y="4229"/>
                  </a:lnTo>
                  <a:lnTo>
                    <a:pt x="4087" y="4225"/>
                  </a:lnTo>
                  <a:lnTo>
                    <a:pt x="4087" y="4220"/>
                  </a:lnTo>
                  <a:lnTo>
                    <a:pt x="4088" y="4217"/>
                  </a:lnTo>
                  <a:lnTo>
                    <a:pt x="4088" y="4211"/>
                  </a:lnTo>
                  <a:lnTo>
                    <a:pt x="4089" y="4207"/>
                  </a:lnTo>
                  <a:lnTo>
                    <a:pt x="4090" y="4203"/>
                  </a:lnTo>
                  <a:lnTo>
                    <a:pt x="4092" y="4199"/>
                  </a:lnTo>
                  <a:lnTo>
                    <a:pt x="4092" y="4193"/>
                  </a:lnTo>
                  <a:lnTo>
                    <a:pt x="4094" y="4190"/>
                  </a:lnTo>
                  <a:lnTo>
                    <a:pt x="4096" y="4185"/>
                  </a:lnTo>
                  <a:lnTo>
                    <a:pt x="4099" y="4181"/>
                  </a:lnTo>
                  <a:close/>
                  <a:moveTo>
                    <a:pt x="4153" y="4390"/>
                  </a:moveTo>
                  <a:lnTo>
                    <a:pt x="3739" y="4947"/>
                  </a:lnTo>
                  <a:lnTo>
                    <a:pt x="3723" y="4937"/>
                  </a:lnTo>
                  <a:lnTo>
                    <a:pt x="3709" y="4926"/>
                  </a:lnTo>
                  <a:lnTo>
                    <a:pt x="3695" y="4914"/>
                  </a:lnTo>
                  <a:lnTo>
                    <a:pt x="3682" y="4903"/>
                  </a:lnTo>
                  <a:lnTo>
                    <a:pt x="3668" y="4892"/>
                  </a:lnTo>
                  <a:lnTo>
                    <a:pt x="3655" y="4880"/>
                  </a:lnTo>
                  <a:lnTo>
                    <a:pt x="3642" y="4868"/>
                  </a:lnTo>
                  <a:lnTo>
                    <a:pt x="3631" y="4857"/>
                  </a:lnTo>
                  <a:lnTo>
                    <a:pt x="3619" y="4844"/>
                  </a:lnTo>
                  <a:lnTo>
                    <a:pt x="3608" y="4833"/>
                  </a:lnTo>
                  <a:lnTo>
                    <a:pt x="3596" y="4821"/>
                  </a:lnTo>
                  <a:lnTo>
                    <a:pt x="3587" y="4810"/>
                  </a:lnTo>
                  <a:lnTo>
                    <a:pt x="3577" y="4797"/>
                  </a:lnTo>
                  <a:lnTo>
                    <a:pt x="3567" y="4787"/>
                  </a:lnTo>
                  <a:lnTo>
                    <a:pt x="3559" y="4775"/>
                  </a:lnTo>
                  <a:lnTo>
                    <a:pt x="3551" y="4765"/>
                  </a:lnTo>
                  <a:lnTo>
                    <a:pt x="3543" y="4753"/>
                  </a:lnTo>
                  <a:lnTo>
                    <a:pt x="3535" y="4743"/>
                  </a:lnTo>
                  <a:lnTo>
                    <a:pt x="3529" y="4733"/>
                  </a:lnTo>
                  <a:lnTo>
                    <a:pt x="3522" y="4725"/>
                  </a:lnTo>
                  <a:lnTo>
                    <a:pt x="3516" y="4715"/>
                  </a:lnTo>
                  <a:lnTo>
                    <a:pt x="3511" y="4706"/>
                  </a:lnTo>
                  <a:lnTo>
                    <a:pt x="3505" y="4699"/>
                  </a:lnTo>
                  <a:lnTo>
                    <a:pt x="3502" y="4692"/>
                  </a:lnTo>
                  <a:lnTo>
                    <a:pt x="3497" y="4685"/>
                  </a:lnTo>
                  <a:lnTo>
                    <a:pt x="3494" y="4680"/>
                  </a:lnTo>
                  <a:lnTo>
                    <a:pt x="3490" y="4674"/>
                  </a:lnTo>
                  <a:lnTo>
                    <a:pt x="3488" y="4671"/>
                  </a:lnTo>
                  <a:lnTo>
                    <a:pt x="3486" y="4667"/>
                  </a:lnTo>
                  <a:lnTo>
                    <a:pt x="3485" y="4665"/>
                  </a:lnTo>
                  <a:lnTo>
                    <a:pt x="3485" y="4663"/>
                  </a:lnTo>
                  <a:lnTo>
                    <a:pt x="3485" y="4662"/>
                  </a:lnTo>
                  <a:lnTo>
                    <a:pt x="3488" y="4660"/>
                  </a:lnTo>
                  <a:lnTo>
                    <a:pt x="3494" y="4656"/>
                  </a:lnTo>
                  <a:lnTo>
                    <a:pt x="3502" y="4653"/>
                  </a:lnTo>
                  <a:lnTo>
                    <a:pt x="3511" y="4646"/>
                  </a:lnTo>
                  <a:lnTo>
                    <a:pt x="3522" y="4641"/>
                  </a:lnTo>
                  <a:lnTo>
                    <a:pt x="3535" y="4633"/>
                  </a:lnTo>
                  <a:lnTo>
                    <a:pt x="3551" y="4626"/>
                  </a:lnTo>
                  <a:lnTo>
                    <a:pt x="3566" y="4616"/>
                  </a:lnTo>
                  <a:lnTo>
                    <a:pt x="3584" y="4607"/>
                  </a:lnTo>
                  <a:lnTo>
                    <a:pt x="3603" y="4596"/>
                  </a:lnTo>
                  <a:lnTo>
                    <a:pt x="3623" y="4585"/>
                  </a:lnTo>
                  <a:lnTo>
                    <a:pt x="3643" y="4572"/>
                  </a:lnTo>
                  <a:lnTo>
                    <a:pt x="3667" y="4561"/>
                  </a:lnTo>
                  <a:lnTo>
                    <a:pt x="3689" y="4548"/>
                  </a:lnTo>
                  <a:lnTo>
                    <a:pt x="3714" y="4536"/>
                  </a:lnTo>
                  <a:lnTo>
                    <a:pt x="3736" y="4522"/>
                  </a:lnTo>
                  <a:lnTo>
                    <a:pt x="3761" y="4508"/>
                  </a:lnTo>
                  <a:lnTo>
                    <a:pt x="3786" y="4494"/>
                  </a:lnTo>
                  <a:lnTo>
                    <a:pt x="3812" y="4480"/>
                  </a:lnTo>
                  <a:lnTo>
                    <a:pt x="3838" y="4465"/>
                  </a:lnTo>
                  <a:lnTo>
                    <a:pt x="3863" y="4451"/>
                  </a:lnTo>
                  <a:lnTo>
                    <a:pt x="3889" y="4437"/>
                  </a:lnTo>
                  <a:lnTo>
                    <a:pt x="3916" y="4425"/>
                  </a:lnTo>
                  <a:lnTo>
                    <a:pt x="3940" y="4410"/>
                  </a:lnTo>
                  <a:lnTo>
                    <a:pt x="3965" y="4396"/>
                  </a:lnTo>
                  <a:lnTo>
                    <a:pt x="3989" y="4383"/>
                  </a:lnTo>
                  <a:lnTo>
                    <a:pt x="4014" y="4370"/>
                  </a:lnTo>
                  <a:lnTo>
                    <a:pt x="4036" y="4357"/>
                  </a:lnTo>
                  <a:lnTo>
                    <a:pt x="4060" y="4344"/>
                  </a:lnTo>
                  <a:lnTo>
                    <a:pt x="4081" y="4332"/>
                  </a:lnTo>
                  <a:lnTo>
                    <a:pt x="4103" y="4323"/>
                  </a:lnTo>
                  <a:lnTo>
                    <a:pt x="4153" y="4390"/>
                  </a:lnTo>
                  <a:close/>
                  <a:moveTo>
                    <a:pt x="4215" y="4417"/>
                  </a:moveTo>
                  <a:lnTo>
                    <a:pt x="4265" y="4430"/>
                  </a:lnTo>
                  <a:lnTo>
                    <a:pt x="4372" y="5094"/>
                  </a:lnTo>
                  <a:lnTo>
                    <a:pt x="4339" y="5096"/>
                  </a:lnTo>
                  <a:lnTo>
                    <a:pt x="4308" y="5098"/>
                  </a:lnTo>
                  <a:lnTo>
                    <a:pt x="4276" y="5098"/>
                  </a:lnTo>
                  <a:lnTo>
                    <a:pt x="4247" y="5099"/>
                  </a:lnTo>
                  <a:lnTo>
                    <a:pt x="4218" y="5098"/>
                  </a:lnTo>
                  <a:lnTo>
                    <a:pt x="4190" y="5097"/>
                  </a:lnTo>
                  <a:lnTo>
                    <a:pt x="4164" y="5095"/>
                  </a:lnTo>
                  <a:lnTo>
                    <a:pt x="4138" y="5094"/>
                  </a:lnTo>
                  <a:lnTo>
                    <a:pt x="4112" y="5091"/>
                  </a:lnTo>
                  <a:lnTo>
                    <a:pt x="4089" y="5088"/>
                  </a:lnTo>
                  <a:lnTo>
                    <a:pt x="4065" y="5083"/>
                  </a:lnTo>
                  <a:lnTo>
                    <a:pt x="4044" y="5080"/>
                  </a:lnTo>
                  <a:lnTo>
                    <a:pt x="4021" y="5075"/>
                  </a:lnTo>
                  <a:lnTo>
                    <a:pt x="4002" y="5070"/>
                  </a:lnTo>
                  <a:lnTo>
                    <a:pt x="3983" y="5065"/>
                  </a:lnTo>
                  <a:lnTo>
                    <a:pt x="3966" y="5061"/>
                  </a:lnTo>
                  <a:lnTo>
                    <a:pt x="3948" y="5054"/>
                  </a:lnTo>
                  <a:lnTo>
                    <a:pt x="3932" y="5049"/>
                  </a:lnTo>
                  <a:lnTo>
                    <a:pt x="3916" y="5044"/>
                  </a:lnTo>
                  <a:lnTo>
                    <a:pt x="3903" y="5039"/>
                  </a:lnTo>
                  <a:lnTo>
                    <a:pt x="3889" y="5033"/>
                  </a:lnTo>
                  <a:lnTo>
                    <a:pt x="3877" y="5029"/>
                  </a:lnTo>
                  <a:lnTo>
                    <a:pt x="3867" y="5023"/>
                  </a:lnTo>
                  <a:lnTo>
                    <a:pt x="3858" y="5020"/>
                  </a:lnTo>
                  <a:lnTo>
                    <a:pt x="3848" y="5015"/>
                  </a:lnTo>
                  <a:lnTo>
                    <a:pt x="3841" y="5012"/>
                  </a:lnTo>
                  <a:lnTo>
                    <a:pt x="3834" y="5008"/>
                  </a:lnTo>
                  <a:lnTo>
                    <a:pt x="3830" y="5005"/>
                  </a:lnTo>
                  <a:lnTo>
                    <a:pt x="3826" y="5002"/>
                  </a:lnTo>
                  <a:lnTo>
                    <a:pt x="3823" y="5001"/>
                  </a:lnTo>
                  <a:lnTo>
                    <a:pt x="3822" y="5001"/>
                  </a:lnTo>
                  <a:lnTo>
                    <a:pt x="4215" y="4417"/>
                  </a:lnTo>
                  <a:close/>
                  <a:moveTo>
                    <a:pt x="4391" y="3437"/>
                  </a:moveTo>
                  <a:lnTo>
                    <a:pt x="4405" y="3437"/>
                  </a:lnTo>
                  <a:lnTo>
                    <a:pt x="4420" y="3439"/>
                  </a:lnTo>
                  <a:lnTo>
                    <a:pt x="4435" y="3441"/>
                  </a:lnTo>
                  <a:lnTo>
                    <a:pt x="4450" y="3444"/>
                  </a:lnTo>
                  <a:lnTo>
                    <a:pt x="4464" y="3448"/>
                  </a:lnTo>
                  <a:lnTo>
                    <a:pt x="4478" y="3451"/>
                  </a:lnTo>
                  <a:lnTo>
                    <a:pt x="4490" y="3455"/>
                  </a:lnTo>
                  <a:lnTo>
                    <a:pt x="4504" y="3459"/>
                  </a:lnTo>
                  <a:lnTo>
                    <a:pt x="4516" y="3463"/>
                  </a:lnTo>
                  <a:lnTo>
                    <a:pt x="4529" y="3466"/>
                  </a:lnTo>
                  <a:lnTo>
                    <a:pt x="4541" y="3470"/>
                  </a:lnTo>
                  <a:lnTo>
                    <a:pt x="4553" y="3476"/>
                  </a:lnTo>
                  <a:lnTo>
                    <a:pt x="4564" y="3480"/>
                  </a:lnTo>
                  <a:lnTo>
                    <a:pt x="4576" y="3485"/>
                  </a:lnTo>
                  <a:lnTo>
                    <a:pt x="4587" y="3489"/>
                  </a:lnTo>
                  <a:lnTo>
                    <a:pt x="4597" y="3495"/>
                  </a:lnTo>
                  <a:lnTo>
                    <a:pt x="4606" y="3498"/>
                  </a:lnTo>
                  <a:lnTo>
                    <a:pt x="4615" y="3502"/>
                  </a:lnTo>
                  <a:lnTo>
                    <a:pt x="4623" y="3507"/>
                  </a:lnTo>
                  <a:lnTo>
                    <a:pt x="4631" y="3511"/>
                  </a:lnTo>
                  <a:lnTo>
                    <a:pt x="4638" y="3514"/>
                  </a:lnTo>
                  <a:lnTo>
                    <a:pt x="4645" y="3518"/>
                  </a:lnTo>
                  <a:lnTo>
                    <a:pt x="4652" y="3522"/>
                  </a:lnTo>
                  <a:lnTo>
                    <a:pt x="4658" y="3526"/>
                  </a:lnTo>
                  <a:lnTo>
                    <a:pt x="4662" y="3528"/>
                  </a:lnTo>
                  <a:lnTo>
                    <a:pt x="4668" y="3531"/>
                  </a:lnTo>
                  <a:lnTo>
                    <a:pt x="4671" y="3533"/>
                  </a:lnTo>
                  <a:lnTo>
                    <a:pt x="4675" y="3537"/>
                  </a:lnTo>
                  <a:lnTo>
                    <a:pt x="4677" y="3538"/>
                  </a:lnTo>
                  <a:lnTo>
                    <a:pt x="4680" y="3539"/>
                  </a:lnTo>
                  <a:lnTo>
                    <a:pt x="4681" y="3540"/>
                  </a:lnTo>
                  <a:lnTo>
                    <a:pt x="4682" y="3541"/>
                  </a:lnTo>
                  <a:lnTo>
                    <a:pt x="4377" y="4101"/>
                  </a:lnTo>
                  <a:lnTo>
                    <a:pt x="4375" y="4099"/>
                  </a:lnTo>
                  <a:lnTo>
                    <a:pt x="4374" y="4098"/>
                  </a:lnTo>
                  <a:lnTo>
                    <a:pt x="4372" y="4096"/>
                  </a:lnTo>
                  <a:lnTo>
                    <a:pt x="4371" y="4095"/>
                  </a:lnTo>
                  <a:lnTo>
                    <a:pt x="4369" y="4093"/>
                  </a:lnTo>
                  <a:lnTo>
                    <a:pt x="4367" y="4093"/>
                  </a:lnTo>
                  <a:lnTo>
                    <a:pt x="4364" y="4090"/>
                  </a:lnTo>
                  <a:lnTo>
                    <a:pt x="4363" y="4090"/>
                  </a:lnTo>
                  <a:lnTo>
                    <a:pt x="4360" y="4088"/>
                  </a:lnTo>
                  <a:lnTo>
                    <a:pt x="4359" y="4087"/>
                  </a:lnTo>
                  <a:lnTo>
                    <a:pt x="4356" y="4086"/>
                  </a:lnTo>
                  <a:lnTo>
                    <a:pt x="4355" y="4086"/>
                  </a:lnTo>
                  <a:lnTo>
                    <a:pt x="4353" y="4085"/>
                  </a:lnTo>
                  <a:lnTo>
                    <a:pt x="4350" y="4084"/>
                  </a:lnTo>
                  <a:lnTo>
                    <a:pt x="4348" y="4083"/>
                  </a:lnTo>
                  <a:lnTo>
                    <a:pt x="4347" y="4083"/>
                  </a:lnTo>
                  <a:lnTo>
                    <a:pt x="4344" y="4082"/>
                  </a:lnTo>
                  <a:lnTo>
                    <a:pt x="4342" y="4081"/>
                  </a:lnTo>
                  <a:lnTo>
                    <a:pt x="4340" y="4080"/>
                  </a:lnTo>
                  <a:lnTo>
                    <a:pt x="4338" y="4080"/>
                  </a:lnTo>
                  <a:lnTo>
                    <a:pt x="4336" y="4079"/>
                  </a:lnTo>
                  <a:lnTo>
                    <a:pt x="4334" y="4078"/>
                  </a:lnTo>
                  <a:lnTo>
                    <a:pt x="4332" y="4078"/>
                  </a:lnTo>
                  <a:lnTo>
                    <a:pt x="4330" y="4076"/>
                  </a:lnTo>
                  <a:lnTo>
                    <a:pt x="4329" y="4076"/>
                  </a:lnTo>
                  <a:lnTo>
                    <a:pt x="4328" y="4076"/>
                  </a:lnTo>
                  <a:lnTo>
                    <a:pt x="4327" y="4076"/>
                  </a:lnTo>
                  <a:lnTo>
                    <a:pt x="4391" y="3437"/>
                  </a:lnTo>
                  <a:close/>
                  <a:moveTo>
                    <a:pt x="4746" y="3573"/>
                  </a:moveTo>
                  <a:lnTo>
                    <a:pt x="4747" y="3573"/>
                  </a:lnTo>
                  <a:lnTo>
                    <a:pt x="4748" y="3574"/>
                  </a:lnTo>
                  <a:lnTo>
                    <a:pt x="4751" y="3577"/>
                  </a:lnTo>
                  <a:lnTo>
                    <a:pt x="4754" y="3579"/>
                  </a:lnTo>
                  <a:lnTo>
                    <a:pt x="4758" y="3583"/>
                  </a:lnTo>
                  <a:lnTo>
                    <a:pt x="4762" y="3586"/>
                  </a:lnTo>
                  <a:lnTo>
                    <a:pt x="4767" y="3590"/>
                  </a:lnTo>
                  <a:lnTo>
                    <a:pt x="4771" y="3593"/>
                  </a:lnTo>
                  <a:lnTo>
                    <a:pt x="4778" y="3599"/>
                  </a:lnTo>
                  <a:lnTo>
                    <a:pt x="4784" y="3603"/>
                  </a:lnTo>
                  <a:lnTo>
                    <a:pt x="4791" y="3608"/>
                  </a:lnTo>
                  <a:lnTo>
                    <a:pt x="4797" y="3614"/>
                  </a:lnTo>
                  <a:lnTo>
                    <a:pt x="4805" y="3620"/>
                  </a:lnTo>
                  <a:lnTo>
                    <a:pt x="4812" y="3627"/>
                  </a:lnTo>
                  <a:lnTo>
                    <a:pt x="4821" y="3634"/>
                  </a:lnTo>
                  <a:lnTo>
                    <a:pt x="4827" y="3641"/>
                  </a:lnTo>
                  <a:lnTo>
                    <a:pt x="4836" y="3647"/>
                  </a:lnTo>
                  <a:lnTo>
                    <a:pt x="4843" y="3654"/>
                  </a:lnTo>
                  <a:lnTo>
                    <a:pt x="4852" y="3662"/>
                  </a:lnTo>
                  <a:lnTo>
                    <a:pt x="4859" y="3669"/>
                  </a:lnTo>
                  <a:lnTo>
                    <a:pt x="4868" y="3677"/>
                  </a:lnTo>
                  <a:lnTo>
                    <a:pt x="4875" y="3684"/>
                  </a:lnTo>
                  <a:lnTo>
                    <a:pt x="4884" y="3693"/>
                  </a:lnTo>
                  <a:lnTo>
                    <a:pt x="4891" y="3699"/>
                  </a:lnTo>
                  <a:lnTo>
                    <a:pt x="4899" y="3708"/>
                  </a:lnTo>
                  <a:lnTo>
                    <a:pt x="4906" y="3714"/>
                  </a:lnTo>
                  <a:lnTo>
                    <a:pt x="4914" y="3723"/>
                  </a:lnTo>
                  <a:lnTo>
                    <a:pt x="4919" y="3729"/>
                  </a:lnTo>
                  <a:lnTo>
                    <a:pt x="4925" y="3738"/>
                  </a:lnTo>
                  <a:lnTo>
                    <a:pt x="4932" y="3744"/>
                  </a:lnTo>
                  <a:lnTo>
                    <a:pt x="4938" y="3753"/>
                  </a:lnTo>
                  <a:lnTo>
                    <a:pt x="4479" y="4037"/>
                  </a:lnTo>
                  <a:lnTo>
                    <a:pt x="4746" y="3573"/>
                  </a:lnTo>
                  <a:close/>
                  <a:moveTo>
                    <a:pt x="4439" y="4178"/>
                  </a:moveTo>
                  <a:lnTo>
                    <a:pt x="4500" y="4093"/>
                  </a:lnTo>
                  <a:lnTo>
                    <a:pt x="4981" y="3812"/>
                  </a:lnTo>
                  <a:lnTo>
                    <a:pt x="4993" y="3832"/>
                  </a:lnTo>
                  <a:lnTo>
                    <a:pt x="5005" y="3854"/>
                  </a:lnTo>
                  <a:lnTo>
                    <a:pt x="5016" y="3876"/>
                  </a:lnTo>
                  <a:lnTo>
                    <a:pt x="5027" y="3899"/>
                  </a:lnTo>
                  <a:lnTo>
                    <a:pt x="5036" y="3921"/>
                  </a:lnTo>
                  <a:lnTo>
                    <a:pt x="5046" y="3944"/>
                  </a:lnTo>
                  <a:lnTo>
                    <a:pt x="5055" y="3966"/>
                  </a:lnTo>
                  <a:lnTo>
                    <a:pt x="5063" y="3989"/>
                  </a:lnTo>
                  <a:lnTo>
                    <a:pt x="5070" y="4011"/>
                  </a:lnTo>
                  <a:lnTo>
                    <a:pt x="5076" y="4034"/>
                  </a:lnTo>
                  <a:lnTo>
                    <a:pt x="5081" y="4056"/>
                  </a:lnTo>
                  <a:lnTo>
                    <a:pt x="5087" y="4080"/>
                  </a:lnTo>
                  <a:lnTo>
                    <a:pt x="5090" y="4102"/>
                  </a:lnTo>
                  <a:lnTo>
                    <a:pt x="5094" y="4125"/>
                  </a:lnTo>
                  <a:lnTo>
                    <a:pt x="5097" y="4148"/>
                  </a:lnTo>
                  <a:lnTo>
                    <a:pt x="5101" y="4172"/>
                  </a:lnTo>
                  <a:lnTo>
                    <a:pt x="5102" y="4194"/>
                  </a:lnTo>
                  <a:lnTo>
                    <a:pt x="5103" y="4217"/>
                  </a:lnTo>
                  <a:lnTo>
                    <a:pt x="5103" y="4239"/>
                  </a:lnTo>
                  <a:lnTo>
                    <a:pt x="5104" y="4262"/>
                  </a:lnTo>
                  <a:lnTo>
                    <a:pt x="5104" y="4284"/>
                  </a:lnTo>
                  <a:lnTo>
                    <a:pt x="5104" y="4307"/>
                  </a:lnTo>
                  <a:lnTo>
                    <a:pt x="5103" y="4329"/>
                  </a:lnTo>
                  <a:lnTo>
                    <a:pt x="5102" y="4352"/>
                  </a:lnTo>
                  <a:lnTo>
                    <a:pt x="5099" y="4373"/>
                  </a:lnTo>
                  <a:lnTo>
                    <a:pt x="5097" y="4395"/>
                  </a:lnTo>
                  <a:lnTo>
                    <a:pt x="5094" y="4416"/>
                  </a:lnTo>
                  <a:lnTo>
                    <a:pt x="5092" y="4439"/>
                  </a:lnTo>
                  <a:lnTo>
                    <a:pt x="5088" y="4460"/>
                  </a:lnTo>
                  <a:lnTo>
                    <a:pt x="5084" y="4481"/>
                  </a:lnTo>
                  <a:lnTo>
                    <a:pt x="5080" y="4503"/>
                  </a:lnTo>
                  <a:lnTo>
                    <a:pt x="5077" y="4524"/>
                  </a:lnTo>
                  <a:lnTo>
                    <a:pt x="4445" y="4310"/>
                  </a:lnTo>
                  <a:lnTo>
                    <a:pt x="4446" y="4304"/>
                  </a:lnTo>
                  <a:lnTo>
                    <a:pt x="4447" y="4297"/>
                  </a:lnTo>
                  <a:lnTo>
                    <a:pt x="4448" y="4291"/>
                  </a:lnTo>
                  <a:lnTo>
                    <a:pt x="4450" y="4285"/>
                  </a:lnTo>
                  <a:lnTo>
                    <a:pt x="4450" y="4279"/>
                  </a:lnTo>
                  <a:lnTo>
                    <a:pt x="4451" y="4274"/>
                  </a:lnTo>
                  <a:lnTo>
                    <a:pt x="4451" y="4268"/>
                  </a:lnTo>
                  <a:lnTo>
                    <a:pt x="4452" y="4263"/>
                  </a:lnTo>
                  <a:lnTo>
                    <a:pt x="4451" y="4256"/>
                  </a:lnTo>
                  <a:lnTo>
                    <a:pt x="4451" y="4250"/>
                  </a:lnTo>
                  <a:lnTo>
                    <a:pt x="4451" y="4245"/>
                  </a:lnTo>
                  <a:lnTo>
                    <a:pt x="4451" y="4239"/>
                  </a:lnTo>
                  <a:lnTo>
                    <a:pt x="4450" y="4234"/>
                  </a:lnTo>
                  <a:lnTo>
                    <a:pt x="4450" y="4230"/>
                  </a:lnTo>
                  <a:lnTo>
                    <a:pt x="4450" y="4224"/>
                  </a:lnTo>
                  <a:lnTo>
                    <a:pt x="4450" y="4220"/>
                  </a:lnTo>
                  <a:lnTo>
                    <a:pt x="4448" y="4215"/>
                  </a:lnTo>
                  <a:lnTo>
                    <a:pt x="4448" y="4210"/>
                  </a:lnTo>
                  <a:lnTo>
                    <a:pt x="4446" y="4205"/>
                  </a:lnTo>
                  <a:lnTo>
                    <a:pt x="4446" y="4202"/>
                  </a:lnTo>
                  <a:lnTo>
                    <a:pt x="4445" y="4198"/>
                  </a:lnTo>
                  <a:lnTo>
                    <a:pt x="4443" y="4194"/>
                  </a:lnTo>
                  <a:lnTo>
                    <a:pt x="4442" y="4191"/>
                  </a:lnTo>
                  <a:lnTo>
                    <a:pt x="4442" y="4189"/>
                  </a:lnTo>
                  <a:lnTo>
                    <a:pt x="4441" y="4186"/>
                  </a:lnTo>
                  <a:lnTo>
                    <a:pt x="4440" y="4184"/>
                  </a:lnTo>
                  <a:lnTo>
                    <a:pt x="4439" y="4181"/>
                  </a:lnTo>
                  <a:lnTo>
                    <a:pt x="4439" y="4180"/>
                  </a:lnTo>
                  <a:lnTo>
                    <a:pt x="4439" y="4179"/>
                  </a:lnTo>
                  <a:lnTo>
                    <a:pt x="4439" y="4178"/>
                  </a:lnTo>
                  <a:close/>
                  <a:moveTo>
                    <a:pt x="4418" y="4358"/>
                  </a:moveTo>
                  <a:lnTo>
                    <a:pt x="5050" y="4585"/>
                  </a:lnTo>
                  <a:lnTo>
                    <a:pt x="5037" y="4608"/>
                  </a:lnTo>
                  <a:lnTo>
                    <a:pt x="5025" y="4631"/>
                  </a:lnTo>
                  <a:lnTo>
                    <a:pt x="5012" y="4654"/>
                  </a:lnTo>
                  <a:lnTo>
                    <a:pt x="4999" y="4676"/>
                  </a:lnTo>
                  <a:lnTo>
                    <a:pt x="4984" y="4697"/>
                  </a:lnTo>
                  <a:lnTo>
                    <a:pt x="4970" y="4718"/>
                  </a:lnTo>
                  <a:lnTo>
                    <a:pt x="4956" y="4738"/>
                  </a:lnTo>
                  <a:lnTo>
                    <a:pt x="4942" y="4760"/>
                  </a:lnTo>
                  <a:lnTo>
                    <a:pt x="4926" y="4778"/>
                  </a:lnTo>
                  <a:lnTo>
                    <a:pt x="4910" y="4797"/>
                  </a:lnTo>
                  <a:lnTo>
                    <a:pt x="4894" y="4816"/>
                  </a:lnTo>
                  <a:lnTo>
                    <a:pt x="4878" y="4834"/>
                  </a:lnTo>
                  <a:lnTo>
                    <a:pt x="4861" y="4850"/>
                  </a:lnTo>
                  <a:lnTo>
                    <a:pt x="4844" y="4867"/>
                  </a:lnTo>
                  <a:lnTo>
                    <a:pt x="4827" y="4883"/>
                  </a:lnTo>
                  <a:lnTo>
                    <a:pt x="4810" y="4899"/>
                  </a:lnTo>
                  <a:lnTo>
                    <a:pt x="4791" y="4913"/>
                  </a:lnTo>
                  <a:lnTo>
                    <a:pt x="4771" y="4928"/>
                  </a:lnTo>
                  <a:lnTo>
                    <a:pt x="4752" y="4942"/>
                  </a:lnTo>
                  <a:lnTo>
                    <a:pt x="4733" y="4956"/>
                  </a:lnTo>
                  <a:lnTo>
                    <a:pt x="4713" y="4968"/>
                  </a:lnTo>
                  <a:lnTo>
                    <a:pt x="4692" y="4981"/>
                  </a:lnTo>
                  <a:lnTo>
                    <a:pt x="4671" y="4992"/>
                  </a:lnTo>
                  <a:lnTo>
                    <a:pt x="4651" y="5005"/>
                  </a:lnTo>
                  <a:lnTo>
                    <a:pt x="4628" y="5016"/>
                  </a:lnTo>
                  <a:lnTo>
                    <a:pt x="4606" y="5027"/>
                  </a:lnTo>
                  <a:lnTo>
                    <a:pt x="4582" y="5036"/>
                  </a:lnTo>
                  <a:lnTo>
                    <a:pt x="4560" y="5047"/>
                  </a:lnTo>
                  <a:lnTo>
                    <a:pt x="4535" y="5057"/>
                  </a:lnTo>
                  <a:lnTo>
                    <a:pt x="4512" y="5066"/>
                  </a:lnTo>
                  <a:lnTo>
                    <a:pt x="4487" y="5075"/>
                  </a:lnTo>
                  <a:lnTo>
                    <a:pt x="4463" y="5083"/>
                  </a:lnTo>
                  <a:lnTo>
                    <a:pt x="4329" y="4422"/>
                  </a:lnTo>
                  <a:lnTo>
                    <a:pt x="4329" y="4421"/>
                  </a:lnTo>
                  <a:lnTo>
                    <a:pt x="4329" y="4420"/>
                  </a:lnTo>
                  <a:lnTo>
                    <a:pt x="4331" y="4420"/>
                  </a:lnTo>
                  <a:lnTo>
                    <a:pt x="4331" y="4418"/>
                  </a:lnTo>
                  <a:lnTo>
                    <a:pt x="4333" y="4418"/>
                  </a:lnTo>
                  <a:lnTo>
                    <a:pt x="4334" y="4416"/>
                  </a:lnTo>
                  <a:lnTo>
                    <a:pt x="4338" y="4416"/>
                  </a:lnTo>
                  <a:lnTo>
                    <a:pt x="4340" y="4414"/>
                  </a:lnTo>
                  <a:lnTo>
                    <a:pt x="4342" y="4412"/>
                  </a:lnTo>
                  <a:lnTo>
                    <a:pt x="4345" y="4410"/>
                  </a:lnTo>
                  <a:lnTo>
                    <a:pt x="4348" y="4409"/>
                  </a:lnTo>
                  <a:lnTo>
                    <a:pt x="4352" y="4405"/>
                  </a:lnTo>
                  <a:lnTo>
                    <a:pt x="4355" y="4404"/>
                  </a:lnTo>
                  <a:lnTo>
                    <a:pt x="4358" y="4401"/>
                  </a:lnTo>
                  <a:lnTo>
                    <a:pt x="4362" y="4400"/>
                  </a:lnTo>
                  <a:lnTo>
                    <a:pt x="4365" y="4397"/>
                  </a:lnTo>
                  <a:lnTo>
                    <a:pt x="4369" y="4395"/>
                  </a:lnTo>
                  <a:lnTo>
                    <a:pt x="4372" y="4391"/>
                  </a:lnTo>
                  <a:lnTo>
                    <a:pt x="4376" y="4389"/>
                  </a:lnTo>
                  <a:lnTo>
                    <a:pt x="4379" y="4386"/>
                  </a:lnTo>
                  <a:lnTo>
                    <a:pt x="4383" y="4384"/>
                  </a:lnTo>
                  <a:lnTo>
                    <a:pt x="4387" y="4381"/>
                  </a:lnTo>
                  <a:lnTo>
                    <a:pt x="4391" y="4379"/>
                  </a:lnTo>
                  <a:lnTo>
                    <a:pt x="4394" y="4375"/>
                  </a:lnTo>
                  <a:lnTo>
                    <a:pt x="4398" y="4372"/>
                  </a:lnTo>
                  <a:lnTo>
                    <a:pt x="4401" y="4370"/>
                  </a:lnTo>
                  <a:lnTo>
                    <a:pt x="4405" y="4368"/>
                  </a:lnTo>
                  <a:lnTo>
                    <a:pt x="4408" y="4365"/>
                  </a:lnTo>
                  <a:lnTo>
                    <a:pt x="4411" y="4362"/>
                  </a:lnTo>
                  <a:lnTo>
                    <a:pt x="4415" y="4360"/>
                  </a:lnTo>
                  <a:lnTo>
                    <a:pt x="4418" y="4358"/>
                  </a:lnTo>
                  <a:close/>
                  <a:moveTo>
                    <a:pt x="1426" y="3498"/>
                  </a:moveTo>
                  <a:lnTo>
                    <a:pt x="1412" y="3488"/>
                  </a:lnTo>
                  <a:lnTo>
                    <a:pt x="1399" y="3479"/>
                  </a:lnTo>
                  <a:lnTo>
                    <a:pt x="1384" y="3470"/>
                  </a:lnTo>
                  <a:lnTo>
                    <a:pt x="1370" y="3463"/>
                  </a:lnTo>
                  <a:lnTo>
                    <a:pt x="1355" y="3455"/>
                  </a:lnTo>
                  <a:lnTo>
                    <a:pt x="1340" y="3448"/>
                  </a:lnTo>
                  <a:lnTo>
                    <a:pt x="1325" y="3441"/>
                  </a:lnTo>
                  <a:lnTo>
                    <a:pt x="1311" y="3435"/>
                  </a:lnTo>
                  <a:lnTo>
                    <a:pt x="1295" y="3428"/>
                  </a:lnTo>
                  <a:lnTo>
                    <a:pt x="1279" y="3422"/>
                  </a:lnTo>
                  <a:lnTo>
                    <a:pt x="1263" y="3417"/>
                  </a:lnTo>
                  <a:lnTo>
                    <a:pt x="1248" y="3411"/>
                  </a:lnTo>
                  <a:lnTo>
                    <a:pt x="1232" y="3406"/>
                  </a:lnTo>
                  <a:lnTo>
                    <a:pt x="1217" y="3402"/>
                  </a:lnTo>
                  <a:lnTo>
                    <a:pt x="1201" y="3398"/>
                  </a:lnTo>
                  <a:lnTo>
                    <a:pt x="1186" y="3395"/>
                  </a:lnTo>
                  <a:lnTo>
                    <a:pt x="1170" y="3391"/>
                  </a:lnTo>
                  <a:lnTo>
                    <a:pt x="1154" y="3388"/>
                  </a:lnTo>
                  <a:lnTo>
                    <a:pt x="1138" y="3385"/>
                  </a:lnTo>
                  <a:lnTo>
                    <a:pt x="1123" y="3381"/>
                  </a:lnTo>
                  <a:lnTo>
                    <a:pt x="1107" y="3378"/>
                  </a:lnTo>
                  <a:lnTo>
                    <a:pt x="1092" y="3377"/>
                  </a:lnTo>
                  <a:lnTo>
                    <a:pt x="1077" y="3375"/>
                  </a:lnTo>
                  <a:lnTo>
                    <a:pt x="1063" y="3375"/>
                  </a:lnTo>
                  <a:lnTo>
                    <a:pt x="1048" y="3373"/>
                  </a:lnTo>
                  <a:lnTo>
                    <a:pt x="1034" y="3372"/>
                  </a:lnTo>
                  <a:lnTo>
                    <a:pt x="1020" y="3372"/>
                  </a:lnTo>
                  <a:lnTo>
                    <a:pt x="1007" y="3372"/>
                  </a:lnTo>
                  <a:lnTo>
                    <a:pt x="995" y="3372"/>
                  </a:lnTo>
                  <a:lnTo>
                    <a:pt x="982" y="3372"/>
                  </a:lnTo>
                  <a:lnTo>
                    <a:pt x="970" y="3373"/>
                  </a:lnTo>
                  <a:lnTo>
                    <a:pt x="959" y="3375"/>
                  </a:lnTo>
                  <a:lnTo>
                    <a:pt x="959" y="3406"/>
                  </a:lnTo>
                  <a:lnTo>
                    <a:pt x="962" y="3437"/>
                  </a:lnTo>
                  <a:lnTo>
                    <a:pt x="962" y="3468"/>
                  </a:lnTo>
                  <a:lnTo>
                    <a:pt x="964" y="3499"/>
                  </a:lnTo>
                  <a:lnTo>
                    <a:pt x="964" y="3529"/>
                  </a:lnTo>
                  <a:lnTo>
                    <a:pt x="966" y="3559"/>
                  </a:lnTo>
                  <a:lnTo>
                    <a:pt x="966" y="3589"/>
                  </a:lnTo>
                  <a:lnTo>
                    <a:pt x="968" y="3620"/>
                  </a:lnTo>
                  <a:lnTo>
                    <a:pt x="968" y="3649"/>
                  </a:lnTo>
                  <a:lnTo>
                    <a:pt x="970" y="3678"/>
                  </a:lnTo>
                  <a:lnTo>
                    <a:pt x="970" y="3706"/>
                  </a:lnTo>
                  <a:lnTo>
                    <a:pt x="972" y="3734"/>
                  </a:lnTo>
                  <a:lnTo>
                    <a:pt x="973" y="3759"/>
                  </a:lnTo>
                  <a:lnTo>
                    <a:pt x="974" y="3786"/>
                  </a:lnTo>
                  <a:lnTo>
                    <a:pt x="975" y="3811"/>
                  </a:lnTo>
                  <a:lnTo>
                    <a:pt x="978" y="3837"/>
                  </a:lnTo>
                  <a:lnTo>
                    <a:pt x="978" y="3858"/>
                  </a:lnTo>
                  <a:lnTo>
                    <a:pt x="979" y="3880"/>
                  </a:lnTo>
                  <a:lnTo>
                    <a:pt x="979" y="3902"/>
                  </a:lnTo>
                  <a:lnTo>
                    <a:pt x="980" y="3922"/>
                  </a:lnTo>
                  <a:lnTo>
                    <a:pt x="980" y="3940"/>
                  </a:lnTo>
                  <a:lnTo>
                    <a:pt x="981" y="3958"/>
                  </a:lnTo>
                  <a:lnTo>
                    <a:pt x="981" y="3974"/>
                  </a:lnTo>
                  <a:lnTo>
                    <a:pt x="982" y="3989"/>
                  </a:lnTo>
                  <a:lnTo>
                    <a:pt x="981" y="4000"/>
                  </a:lnTo>
                  <a:lnTo>
                    <a:pt x="981" y="4013"/>
                  </a:lnTo>
                  <a:lnTo>
                    <a:pt x="981" y="4022"/>
                  </a:lnTo>
                  <a:lnTo>
                    <a:pt x="981" y="4031"/>
                  </a:lnTo>
                  <a:lnTo>
                    <a:pt x="981" y="4038"/>
                  </a:lnTo>
                  <a:lnTo>
                    <a:pt x="981" y="4043"/>
                  </a:lnTo>
                  <a:lnTo>
                    <a:pt x="981" y="4045"/>
                  </a:lnTo>
                  <a:lnTo>
                    <a:pt x="981" y="4048"/>
                  </a:lnTo>
                  <a:lnTo>
                    <a:pt x="984" y="4045"/>
                  </a:lnTo>
                  <a:lnTo>
                    <a:pt x="988" y="4044"/>
                  </a:lnTo>
                  <a:lnTo>
                    <a:pt x="993" y="4043"/>
                  </a:lnTo>
                  <a:lnTo>
                    <a:pt x="997" y="4043"/>
                  </a:lnTo>
                  <a:lnTo>
                    <a:pt x="1000" y="4043"/>
                  </a:lnTo>
                  <a:lnTo>
                    <a:pt x="1004" y="4043"/>
                  </a:lnTo>
                  <a:lnTo>
                    <a:pt x="1009" y="4043"/>
                  </a:lnTo>
                  <a:lnTo>
                    <a:pt x="1014" y="4044"/>
                  </a:lnTo>
                  <a:lnTo>
                    <a:pt x="1017" y="4044"/>
                  </a:lnTo>
                  <a:lnTo>
                    <a:pt x="1021" y="4045"/>
                  </a:lnTo>
                  <a:lnTo>
                    <a:pt x="1026" y="4046"/>
                  </a:lnTo>
                  <a:lnTo>
                    <a:pt x="1030" y="4048"/>
                  </a:lnTo>
                  <a:lnTo>
                    <a:pt x="1034" y="4049"/>
                  </a:lnTo>
                  <a:lnTo>
                    <a:pt x="1038" y="4051"/>
                  </a:lnTo>
                  <a:lnTo>
                    <a:pt x="1043" y="4052"/>
                  </a:lnTo>
                  <a:lnTo>
                    <a:pt x="1047" y="4054"/>
                  </a:lnTo>
                  <a:lnTo>
                    <a:pt x="1050" y="4054"/>
                  </a:lnTo>
                  <a:lnTo>
                    <a:pt x="1053" y="4056"/>
                  </a:lnTo>
                  <a:lnTo>
                    <a:pt x="1057" y="4057"/>
                  </a:lnTo>
                  <a:lnTo>
                    <a:pt x="1060" y="4059"/>
                  </a:lnTo>
                  <a:lnTo>
                    <a:pt x="1062" y="4059"/>
                  </a:lnTo>
                  <a:lnTo>
                    <a:pt x="1065" y="4061"/>
                  </a:lnTo>
                  <a:lnTo>
                    <a:pt x="1068" y="4063"/>
                  </a:lnTo>
                  <a:lnTo>
                    <a:pt x="1072" y="4065"/>
                  </a:lnTo>
                  <a:lnTo>
                    <a:pt x="1073" y="4065"/>
                  </a:lnTo>
                  <a:lnTo>
                    <a:pt x="1075" y="4067"/>
                  </a:lnTo>
                  <a:lnTo>
                    <a:pt x="1077" y="4067"/>
                  </a:lnTo>
                  <a:lnTo>
                    <a:pt x="1079" y="4069"/>
                  </a:lnTo>
                  <a:lnTo>
                    <a:pt x="1080" y="4069"/>
                  </a:lnTo>
                  <a:lnTo>
                    <a:pt x="1081" y="4070"/>
                  </a:lnTo>
                  <a:lnTo>
                    <a:pt x="1082" y="4071"/>
                  </a:lnTo>
                  <a:lnTo>
                    <a:pt x="1426" y="3498"/>
                  </a:lnTo>
                  <a:close/>
                  <a:moveTo>
                    <a:pt x="1157" y="4323"/>
                  </a:moveTo>
                  <a:lnTo>
                    <a:pt x="1800" y="4419"/>
                  </a:lnTo>
                  <a:lnTo>
                    <a:pt x="1795" y="4435"/>
                  </a:lnTo>
                  <a:lnTo>
                    <a:pt x="1791" y="4452"/>
                  </a:lnTo>
                  <a:lnTo>
                    <a:pt x="1785" y="4470"/>
                  </a:lnTo>
                  <a:lnTo>
                    <a:pt x="1781" y="4488"/>
                  </a:lnTo>
                  <a:lnTo>
                    <a:pt x="1775" y="4505"/>
                  </a:lnTo>
                  <a:lnTo>
                    <a:pt x="1768" y="4523"/>
                  </a:lnTo>
                  <a:lnTo>
                    <a:pt x="1761" y="4540"/>
                  </a:lnTo>
                  <a:lnTo>
                    <a:pt x="1754" y="4560"/>
                  </a:lnTo>
                  <a:lnTo>
                    <a:pt x="1746" y="4577"/>
                  </a:lnTo>
                  <a:lnTo>
                    <a:pt x="1737" y="4595"/>
                  </a:lnTo>
                  <a:lnTo>
                    <a:pt x="1728" y="4613"/>
                  </a:lnTo>
                  <a:lnTo>
                    <a:pt x="1719" y="4631"/>
                  </a:lnTo>
                  <a:lnTo>
                    <a:pt x="1708" y="4650"/>
                  </a:lnTo>
                  <a:lnTo>
                    <a:pt x="1699" y="4668"/>
                  </a:lnTo>
                  <a:lnTo>
                    <a:pt x="1688" y="4686"/>
                  </a:lnTo>
                  <a:lnTo>
                    <a:pt x="1677" y="4704"/>
                  </a:lnTo>
                  <a:lnTo>
                    <a:pt x="1665" y="4721"/>
                  </a:lnTo>
                  <a:lnTo>
                    <a:pt x="1653" y="4738"/>
                  </a:lnTo>
                  <a:lnTo>
                    <a:pt x="1640" y="4756"/>
                  </a:lnTo>
                  <a:lnTo>
                    <a:pt x="1628" y="4773"/>
                  </a:lnTo>
                  <a:lnTo>
                    <a:pt x="1614" y="4789"/>
                  </a:lnTo>
                  <a:lnTo>
                    <a:pt x="1602" y="4805"/>
                  </a:lnTo>
                  <a:lnTo>
                    <a:pt x="1588" y="4821"/>
                  </a:lnTo>
                  <a:lnTo>
                    <a:pt x="1575" y="4838"/>
                  </a:lnTo>
                  <a:lnTo>
                    <a:pt x="1560" y="4853"/>
                  </a:lnTo>
                  <a:lnTo>
                    <a:pt x="1546" y="4868"/>
                  </a:lnTo>
                  <a:lnTo>
                    <a:pt x="1531" y="4882"/>
                  </a:lnTo>
                  <a:lnTo>
                    <a:pt x="1517" y="4897"/>
                  </a:lnTo>
                  <a:lnTo>
                    <a:pt x="1501" y="4910"/>
                  </a:lnTo>
                  <a:lnTo>
                    <a:pt x="1486" y="4924"/>
                  </a:lnTo>
                  <a:lnTo>
                    <a:pt x="1471" y="4937"/>
                  </a:lnTo>
                  <a:lnTo>
                    <a:pt x="1456" y="4949"/>
                  </a:lnTo>
                  <a:lnTo>
                    <a:pt x="1074" y="4385"/>
                  </a:lnTo>
                  <a:lnTo>
                    <a:pt x="1077" y="4384"/>
                  </a:lnTo>
                  <a:lnTo>
                    <a:pt x="1080" y="4383"/>
                  </a:lnTo>
                  <a:lnTo>
                    <a:pt x="1084" y="4382"/>
                  </a:lnTo>
                  <a:lnTo>
                    <a:pt x="1089" y="4381"/>
                  </a:lnTo>
                  <a:lnTo>
                    <a:pt x="1092" y="4379"/>
                  </a:lnTo>
                  <a:lnTo>
                    <a:pt x="1095" y="4376"/>
                  </a:lnTo>
                  <a:lnTo>
                    <a:pt x="1099" y="4374"/>
                  </a:lnTo>
                  <a:lnTo>
                    <a:pt x="1104" y="4373"/>
                  </a:lnTo>
                  <a:lnTo>
                    <a:pt x="1107" y="4370"/>
                  </a:lnTo>
                  <a:lnTo>
                    <a:pt x="1110" y="4368"/>
                  </a:lnTo>
                  <a:lnTo>
                    <a:pt x="1113" y="4365"/>
                  </a:lnTo>
                  <a:lnTo>
                    <a:pt x="1116" y="4362"/>
                  </a:lnTo>
                  <a:lnTo>
                    <a:pt x="1120" y="4359"/>
                  </a:lnTo>
                  <a:lnTo>
                    <a:pt x="1123" y="4357"/>
                  </a:lnTo>
                  <a:lnTo>
                    <a:pt x="1126" y="4354"/>
                  </a:lnTo>
                  <a:lnTo>
                    <a:pt x="1130" y="4352"/>
                  </a:lnTo>
                  <a:lnTo>
                    <a:pt x="1132" y="4349"/>
                  </a:lnTo>
                  <a:lnTo>
                    <a:pt x="1135" y="4345"/>
                  </a:lnTo>
                  <a:lnTo>
                    <a:pt x="1137" y="4342"/>
                  </a:lnTo>
                  <a:lnTo>
                    <a:pt x="1140" y="4340"/>
                  </a:lnTo>
                  <a:lnTo>
                    <a:pt x="1142" y="4337"/>
                  </a:lnTo>
                  <a:lnTo>
                    <a:pt x="1144" y="4335"/>
                  </a:lnTo>
                  <a:lnTo>
                    <a:pt x="1146" y="4332"/>
                  </a:lnTo>
                  <a:lnTo>
                    <a:pt x="1150" y="4331"/>
                  </a:lnTo>
                  <a:lnTo>
                    <a:pt x="1151" y="4328"/>
                  </a:lnTo>
                  <a:lnTo>
                    <a:pt x="1152" y="4327"/>
                  </a:lnTo>
                  <a:lnTo>
                    <a:pt x="1153" y="4325"/>
                  </a:lnTo>
                  <a:lnTo>
                    <a:pt x="1155" y="4325"/>
                  </a:lnTo>
                  <a:lnTo>
                    <a:pt x="1155" y="4323"/>
                  </a:lnTo>
                  <a:lnTo>
                    <a:pt x="1156" y="4323"/>
                  </a:lnTo>
                  <a:lnTo>
                    <a:pt x="1157" y="4323"/>
                  </a:lnTo>
                  <a:close/>
                  <a:moveTo>
                    <a:pt x="951" y="4401"/>
                  </a:moveTo>
                  <a:lnTo>
                    <a:pt x="952" y="4401"/>
                  </a:lnTo>
                  <a:lnTo>
                    <a:pt x="954" y="4402"/>
                  </a:lnTo>
                  <a:lnTo>
                    <a:pt x="955" y="4402"/>
                  </a:lnTo>
                  <a:lnTo>
                    <a:pt x="957" y="4403"/>
                  </a:lnTo>
                  <a:lnTo>
                    <a:pt x="958" y="4403"/>
                  </a:lnTo>
                  <a:lnTo>
                    <a:pt x="960" y="4404"/>
                  </a:lnTo>
                  <a:lnTo>
                    <a:pt x="962" y="4404"/>
                  </a:lnTo>
                  <a:lnTo>
                    <a:pt x="965" y="4405"/>
                  </a:lnTo>
                  <a:lnTo>
                    <a:pt x="967" y="4405"/>
                  </a:lnTo>
                  <a:lnTo>
                    <a:pt x="970" y="4406"/>
                  </a:lnTo>
                  <a:lnTo>
                    <a:pt x="973" y="4407"/>
                  </a:lnTo>
                  <a:lnTo>
                    <a:pt x="977" y="4409"/>
                  </a:lnTo>
                  <a:lnTo>
                    <a:pt x="980" y="4409"/>
                  </a:lnTo>
                  <a:lnTo>
                    <a:pt x="983" y="4409"/>
                  </a:lnTo>
                  <a:lnTo>
                    <a:pt x="986" y="4409"/>
                  </a:lnTo>
                  <a:lnTo>
                    <a:pt x="989" y="4410"/>
                  </a:lnTo>
                  <a:lnTo>
                    <a:pt x="993" y="4409"/>
                  </a:lnTo>
                  <a:lnTo>
                    <a:pt x="997" y="4409"/>
                  </a:lnTo>
                  <a:lnTo>
                    <a:pt x="1001" y="4409"/>
                  </a:lnTo>
                  <a:lnTo>
                    <a:pt x="1006" y="4409"/>
                  </a:lnTo>
                  <a:lnTo>
                    <a:pt x="1010" y="4407"/>
                  </a:lnTo>
                  <a:lnTo>
                    <a:pt x="1015" y="4406"/>
                  </a:lnTo>
                  <a:lnTo>
                    <a:pt x="1019" y="4405"/>
                  </a:lnTo>
                  <a:lnTo>
                    <a:pt x="1025" y="4404"/>
                  </a:lnTo>
                  <a:lnTo>
                    <a:pt x="1030" y="4402"/>
                  </a:lnTo>
                  <a:lnTo>
                    <a:pt x="1035" y="4401"/>
                  </a:lnTo>
                  <a:lnTo>
                    <a:pt x="1041" y="4399"/>
                  </a:lnTo>
                  <a:lnTo>
                    <a:pt x="1047" y="4398"/>
                  </a:lnTo>
                  <a:lnTo>
                    <a:pt x="1419" y="4971"/>
                  </a:lnTo>
                  <a:lnTo>
                    <a:pt x="1403" y="4979"/>
                  </a:lnTo>
                  <a:lnTo>
                    <a:pt x="1387" y="4988"/>
                  </a:lnTo>
                  <a:lnTo>
                    <a:pt x="1371" y="4996"/>
                  </a:lnTo>
                  <a:lnTo>
                    <a:pt x="1355" y="5004"/>
                  </a:lnTo>
                  <a:lnTo>
                    <a:pt x="1339" y="5012"/>
                  </a:lnTo>
                  <a:lnTo>
                    <a:pt x="1323" y="5019"/>
                  </a:lnTo>
                  <a:lnTo>
                    <a:pt x="1307" y="5025"/>
                  </a:lnTo>
                  <a:lnTo>
                    <a:pt x="1291" y="5033"/>
                  </a:lnTo>
                  <a:lnTo>
                    <a:pt x="1274" y="5038"/>
                  </a:lnTo>
                  <a:lnTo>
                    <a:pt x="1256" y="5045"/>
                  </a:lnTo>
                  <a:lnTo>
                    <a:pt x="1239" y="5050"/>
                  </a:lnTo>
                  <a:lnTo>
                    <a:pt x="1223" y="5057"/>
                  </a:lnTo>
                  <a:lnTo>
                    <a:pt x="1206" y="5061"/>
                  </a:lnTo>
                  <a:lnTo>
                    <a:pt x="1189" y="5065"/>
                  </a:lnTo>
                  <a:lnTo>
                    <a:pt x="1172" y="5069"/>
                  </a:lnTo>
                  <a:lnTo>
                    <a:pt x="1155" y="5074"/>
                  </a:lnTo>
                  <a:lnTo>
                    <a:pt x="1137" y="5076"/>
                  </a:lnTo>
                  <a:lnTo>
                    <a:pt x="1119" y="5079"/>
                  </a:lnTo>
                  <a:lnTo>
                    <a:pt x="1100" y="5081"/>
                  </a:lnTo>
                  <a:lnTo>
                    <a:pt x="1082" y="5084"/>
                  </a:lnTo>
                  <a:lnTo>
                    <a:pt x="1063" y="5085"/>
                  </a:lnTo>
                  <a:lnTo>
                    <a:pt x="1045" y="5088"/>
                  </a:lnTo>
                  <a:lnTo>
                    <a:pt x="1026" y="5089"/>
                  </a:lnTo>
                  <a:lnTo>
                    <a:pt x="1007" y="5090"/>
                  </a:lnTo>
                  <a:lnTo>
                    <a:pt x="987" y="5089"/>
                  </a:lnTo>
                  <a:lnTo>
                    <a:pt x="968" y="5089"/>
                  </a:lnTo>
                  <a:lnTo>
                    <a:pt x="948" y="5088"/>
                  </a:lnTo>
                  <a:lnTo>
                    <a:pt x="928" y="5088"/>
                  </a:lnTo>
                  <a:lnTo>
                    <a:pt x="908" y="5085"/>
                  </a:lnTo>
                  <a:lnTo>
                    <a:pt x="888" y="5084"/>
                  </a:lnTo>
                  <a:lnTo>
                    <a:pt x="868" y="5082"/>
                  </a:lnTo>
                  <a:lnTo>
                    <a:pt x="847" y="5081"/>
                  </a:lnTo>
                  <a:lnTo>
                    <a:pt x="951" y="4401"/>
                  </a:lnTo>
                  <a:close/>
                  <a:moveTo>
                    <a:pt x="869" y="4353"/>
                  </a:moveTo>
                  <a:lnTo>
                    <a:pt x="908" y="4385"/>
                  </a:lnTo>
                  <a:lnTo>
                    <a:pt x="807" y="5081"/>
                  </a:lnTo>
                  <a:lnTo>
                    <a:pt x="792" y="5075"/>
                  </a:lnTo>
                  <a:lnTo>
                    <a:pt x="778" y="5069"/>
                  </a:lnTo>
                  <a:lnTo>
                    <a:pt x="763" y="5064"/>
                  </a:lnTo>
                  <a:lnTo>
                    <a:pt x="749" y="5059"/>
                  </a:lnTo>
                  <a:lnTo>
                    <a:pt x="734" y="5052"/>
                  </a:lnTo>
                  <a:lnTo>
                    <a:pt x="720" y="5047"/>
                  </a:lnTo>
                  <a:lnTo>
                    <a:pt x="706" y="5042"/>
                  </a:lnTo>
                  <a:lnTo>
                    <a:pt x="692" y="5036"/>
                  </a:lnTo>
                  <a:lnTo>
                    <a:pt x="677" y="5029"/>
                  </a:lnTo>
                  <a:lnTo>
                    <a:pt x="662" y="5022"/>
                  </a:lnTo>
                  <a:lnTo>
                    <a:pt x="647" y="5015"/>
                  </a:lnTo>
                  <a:lnTo>
                    <a:pt x="634" y="5008"/>
                  </a:lnTo>
                  <a:lnTo>
                    <a:pt x="619" y="5001"/>
                  </a:lnTo>
                  <a:lnTo>
                    <a:pt x="605" y="4993"/>
                  </a:lnTo>
                  <a:lnTo>
                    <a:pt x="590" y="4986"/>
                  </a:lnTo>
                  <a:lnTo>
                    <a:pt x="576" y="4978"/>
                  </a:lnTo>
                  <a:lnTo>
                    <a:pt x="561" y="4969"/>
                  </a:lnTo>
                  <a:lnTo>
                    <a:pt x="547" y="4960"/>
                  </a:lnTo>
                  <a:lnTo>
                    <a:pt x="532" y="4951"/>
                  </a:lnTo>
                  <a:lnTo>
                    <a:pt x="518" y="4942"/>
                  </a:lnTo>
                  <a:lnTo>
                    <a:pt x="503" y="4932"/>
                  </a:lnTo>
                  <a:lnTo>
                    <a:pt x="489" y="4923"/>
                  </a:lnTo>
                  <a:lnTo>
                    <a:pt x="474" y="4912"/>
                  </a:lnTo>
                  <a:lnTo>
                    <a:pt x="462" y="4902"/>
                  </a:lnTo>
                  <a:lnTo>
                    <a:pt x="447" y="4891"/>
                  </a:lnTo>
                  <a:lnTo>
                    <a:pt x="433" y="4879"/>
                  </a:lnTo>
                  <a:lnTo>
                    <a:pt x="419" y="4867"/>
                  </a:lnTo>
                  <a:lnTo>
                    <a:pt x="406" y="4856"/>
                  </a:lnTo>
                  <a:lnTo>
                    <a:pt x="392" y="4843"/>
                  </a:lnTo>
                  <a:lnTo>
                    <a:pt x="378" y="4831"/>
                  </a:lnTo>
                  <a:lnTo>
                    <a:pt x="365" y="4818"/>
                  </a:lnTo>
                  <a:lnTo>
                    <a:pt x="353" y="4805"/>
                  </a:lnTo>
                  <a:lnTo>
                    <a:pt x="354" y="4803"/>
                  </a:lnTo>
                  <a:lnTo>
                    <a:pt x="358" y="4799"/>
                  </a:lnTo>
                  <a:lnTo>
                    <a:pt x="364" y="4792"/>
                  </a:lnTo>
                  <a:lnTo>
                    <a:pt x="375" y="4784"/>
                  </a:lnTo>
                  <a:lnTo>
                    <a:pt x="386" y="4774"/>
                  </a:lnTo>
                  <a:lnTo>
                    <a:pt x="400" y="4762"/>
                  </a:lnTo>
                  <a:lnTo>
                    <a:pt x="416" y="4748"/>
                  </a:lnTo>
                  <a:lnTo>
                    <a:pt x="434" y="4733"/>
                  </a:lnTo>
                  <a:lnTo>
                    <a:pt x="452" y="4716"/>
                  </a:lnTo>
                  <a:lnTo>
                    <a:pt x="472" y="4698"/>
                  </a:lnTo>
                  <a:lnTo>
                    <a:pt x="494" y="4678"/>
                  </a:lnTo>
                  <a:lnTo>
                    <a:pt x="516" y="4660"/>
                  </a:lnTo>
                  <a:lnTo>
                    <a:pt x="538" y="4640"/>
                  </a:lnTo>
                  <a:lnTo>
                    <a:pt x="562" y="4620"/>
                  </a:lnTo>
                  <a:lnTo>
                    <a:pt x="587" y="4599"/>
                  </a:lnTo>
                  <a:lnTo>
                    <a:pt x="611" y="4579"/>
                  </a:lnTo>
                  <a:lnTo>
                    <a:pt x="635" y="4556"/>
                  </a:lnTo>
                  <a:lnTo>
                    <a:pt x="658" y="4536"/>
                  </a:lnTo>
                  <a:lnTo>
                    <a:pt x="682" y="4515"/>
                  </a:lnTo>
                  <a:lnTo>
                    <a:pt x="705" y="4495"/>
                  </a:lnTo>
                  <a:lnTo>
                    <a:pt x="727" y="4475"/>
                  </a:lnTo>
                  <a:lnTo>
                    <a:pt x="748" y="4457"/>
                  </a:lnTo>
                  <a:lnTo>
                    <a:pt x="767" y="4439"/>
                  </a:lnTo>
                  <a:lnTo>
                    <a:pt x="787" y="4422"/>
                  </a:lnTo>
                  <a:lnTo>
                    <a:pt x="805" y="4406"/>
                  </a:lnTo>
                  <a:lnTo>
                    <a:pt x="821" y="4394"/>
                  </a:lnTo>
                  <a:lnTo>
                    <a:pt x="833" y="4381"/>
                  </a:lnTo>
                  <a:lnTo>
                    <a:pt x="846" y="4371"/>
                  </a:lnTo>
                  <a:lnTo>
                    <a:pt x="855" y="4362"/>
                  </a:lnTo>
                  <a:lnTo>
                    <a:pt x="862" y="4357"/>
                  </a:lnTo>
                  <a:lnTo>
                    <a:pt x="866" y="4353"/>
                  </a:lnTo>
                  <a:lnTo>
                    <a:pt x="869" y="4353"/>
                  </a:lnTo>
                  <a:close/>
                  <a:moveTo>
                    <a:pt x="318" y="4754"/>
                  </a:moveTo>
                  <a:lnTo>
                    <a:pt x="833" y="4310"/>
                  </a:lnTo>
                  <a:lnTo>
                    <a:pt x="812" y="4224"/>
                  </a:lnTo>
                  <a:lnTo>
                    <a:pt x="150" y="4291"/>
                  </a:lnTo>
                  <a:lnTo>
                    <a:pt x="150" y="4293"/>
                  </a:lnTo>
                  <a:lnTo>
                    <a:pt x="150" y="4296"/>
                  </a:lnTo>
                  <a:lnTo>
                    <a:pt x="150" y="4301"/>
                  </a:lnTo>
                  <a:lnTo>
                    <a:pt x="150" y="4308"/>
                  </a:lnTo>
                  <a:lnTo>
                    <a:pt x="151" y="4315"/>
                  </a:lnTo>
                  <a:lnTo>
                    <a:pt x="152" y="4325"/>
                  </a:lnTo>
                  <a:lnTo>
                    <a:pt x="154" y="4336"/>
                  </a:lnTo>
                  <a:lnTo>
                    <a:pt x="154" y="4345"/>
                  </a:lnTo>
                  <a:lnTo>
                    <a:pt x="156" y="4358"/>
                  </a:lnTo>
                  <a:lnTo>
                    <a:pt x="158" y="4371"/>
                  </a:lnTo>
                  <a:lnTo>
                    <a:pt x="161" y="4386"/>
                  </a:lnTo>
                  <a:lnTo>
                    <a:pt x="165" y="4400"/>
                  </a:lnTo>
                  <a:lnTo>
                    <a:pt x="168" y="4416"/>
                  </a:lnTo>
                  <a:lnTo>
                    <a:pt x="171" y="4432"/>
                  </a:lnTo>
                  <a:lnTo>
                    <a:pt x="176" y="4450"/>
                  </a:lnTo>
                  <a:lnTo>
                    <a:pt x="179" y="4466"/>
                  </a:lnTo>
                  <a:lnTo>
                    <a:pt x="185" y="4485"/>
                  </a:lnTo>
                  <a:lnTo>
                    <a:pt x="190" y="4503"/>
                  </a:lnTo>
                  <a:lnTo>
                    <a:pt x="197" y="4522"/>
                  </a:lnTo>
                  <a:lnTo>
                    <a:pt x="203" y="4541"/>
                  </a:lnTo>
                  <a:lnTo>
                    <a:pt x="209" y="4561"/>
                  </a:lnTo>
                  <a:lnTo>
                    <a:pt x="217" y="4580"/>
                  </a:lnTo>
                  <a:lnTo>
                    <a:pt x="226" y="4600"/>
                  </a:lnTo>
                  <a:lnTo>
                    <a:pt x="235" y="4620"/>
                  </a:lnTo>
                  <a:lnTo>
                    <a:pt x="245" y="4639"/>
                  </a:lnTo>
                  <a:lnTo>
                    <a:pt x="254" y="4658"/>
                  </a:lnTo>
                  <a:lnTo>
                    <a:pt x="266" y="4678"/>
                  </a:lnTo>
                  <a:lnTo>
                    <a:pt x="278" y="4697"/>
                  </a:lnTo>
                  <a:lnTo>
                    <a:pt x="291" y="4716"/>
                  </a:lnTo>
                  <a:lnTo>
                    <a:pt x="303" y="4735"/>
                  </a:lnTo>
                  <a:lnTo>
                    <a:pt x="318" y="4754"/>
                  </a:lnTo>
                  <a:close/>
                  <a:moveTo>
                    <a:pt x="826" y="4176"/>
                  </a:moveTo>
                  <a:lnTo>
                    <a:pt x="823" y="4176"/>
                  </a:lnTo>
                  <a:lnTo>
                    <a:pt x="817" y="4176"/>
                  </a:lnTo>
                  <a:lnTo>
                    <a:pt x="808" y="4177"/>
                  </a:lnTo>
                  <a:lnTo>
                    <a:pt x="796" y="4178"/>
                  </a:lnTo>
                  <a:lnTo>
                    <a:pt x="780" y="4179"/>
                  </a:lnTo>
                  <a:lnTo>
                    <a:pt x="762" y="4181"/>
                  </a:lnTo>
                  <a:lnTo>
                    <a:pt x="741" y="4184"/>
                  </a:lnTo>
                  <a:lnTo>
                    <a:pt x="719" y="4187"/>
                  </a:lnTo>
                  <a:lnTo>
                    <a:pt x="693" y="4189"/>
                  </a:lnTo>
                  <a:lnTo>
                    <a:pt x="668" y="4191"/>
                  </a:lnTo>
                  <a:lnTo>
                    <a:pt x="639" y="4193"/>
                  </a:lnTo>
                  <a:lnTo>
                    <a:pt x="611" y="4196"/>
                  </a:lnTo>
                  <a:lnTo>
                    <a:pt x="580" y="4200"/>
                  </a:lnTo>
                  <a:lnTo>
                    <a:pt x="549" y="4203"/>
                  </a:lnTo>
                  <a:lnTo>
                    <a:pt x="518" y="4206"/>
                  </a:lnTo>
                  <a:lnTo>
                    <a:pt x="487" y="4209"/>
                  </a:lnTo>
                  <a:lnTo>
                    <a:pt x="455" y="4211"/>
                  </a:lnTo>
                  <a:lnTo>
                    <a:pt x="423" y="4215"/>
                  </a:lnTo>
                  <a:lnTo>
                    <a:pt x="392" y="4218"/>
                  </a:lnTo>
                  <a:lnTo>
                    <a:pt x="362" y="4221"/>
                  </a:lnTo>
                  <a:lnTo>
                    <a:pt x="332" y="4223"/>
                  </a:lnTo>
                  <a:lnTo>
                    <a:pt x="304" y="4226"/>
                  </a:lnTo>
                  <a:lnTo>
                    <a:pt x="279" y="4229"/>
                  </a:lnTo>
                  <a:lnTo>
                    <a:pt x="254" y="4232"/>
                  </a:lnTo>
                  <a:lnTo>
                    <a:pt x="231" y="4233"/>
                  </a:lnTo>
                  <a:lnTo>
                    <a:pt x="210" y="4235"/>
                  </a:lnTo>
                  <a:lnTo>
                    <a:pt x="192" y="4237"/>
                  </a:lnTo>
                  <a:lnTo>
                    <a:pt x="177" y="4239"/>
                  </a:lnTo>
                  <a:lnTo>
                    <a:pt x="165" y="4240"/>
                  </a:lnTo>
                  <a:lnTo>
                    <a:pt x="156" y="4241"/>
                  </a:lnTo>
                  <a:lnTo>
                    <a:pt x="151" y="4241"/>
                  </a:lnTo>
                  <a:lnTo>
                    <a:pt x="150" y="4242"/>
                  </a:lnTo>
                  <a:lnTo>
                    <a:pt x="149" y="4241"/>
                  </a:lnTo>
                  <a:lnTo>
                    <a:pt x="149" y="4239"/>
                  </a:lnTo>
                  <a:lnTo>
                    <a:pt x="149" y="4236"/>
                  </a:lnTo>
                  <a:lnTo>
                    <a:pt x="149" y="4234"/>
                  </a:lnTo>
                  <a:lnTo>
                    <a:pt x="149" y="4230"/>
                  </a:lnTo>
                  <a:lnTo>
                    <a:pt x="149" y="4224"/>
                  </a:lnTo>
                  <a:lnTo>
                    <a:pt x="149" y="4218"/>
                  </a:lnTo>
                  <a:lnTo>
                    <a:pt x="149" y="4213"/>
                  </a:lnTo>
                  <a:lnTo>
                    <a:pt x="149" y="4204"/>
                  </a:lnTo>
                  <a:lnTo>
                    <a:pt x="149" y="4196"/>
                  </a:lnTo>
                  <a:lnTo>
                    <a:pt x="149" y="4188"/>
                  </a:lnTo>
                  <a:lnTo>
                    <a:pt x="150" y="4179"/>
                  </a:lnTo>
                  <a:lnTo>
                    <a:pt x="150" y="4169"/>
                  </a:lnTo>
                  <a:lnTo>
                    <a:pt x="151" y="4159"/>
                  </a:lnTo>
                  <a:lnTo>
                    <a:pt x="152" y="4148"/>
                  </a:lnTo>
                  <a:lnTo>
                    <a:pt x="154" y="4138"/>
                  </a:lnTo>
                  <a:lnTo>
                    <a:pt x="154" y="4125"/>
                  </a:lnTo>
                  <a:lnTo>
                    <a:pt x="155" y="4113"/>
                  </a:lnTo>
                  <a:lnTo>
                    <a:pt x="156" y="4100"/>
                  </a:lnTo>
                  <a:lnTo>
                    <a:pt x="159" y="4087"/>
                  </a:lnTo>
                  <a:lnTo>
                    <a:pt x="160" y="4073"/>
                  </a:lnTo>
                  <a:lnTo>
                    <a:pt x="163" y="4060"/>
                  </a:lnTo>
                  <a:lnTo>
                    <a:pt x="167" y="4046"/>
                  </a:lnTo>
                  <a:lnTo>
                    <a:pt x="170" y="4034"/>
                  </a:lnTo>
                  <a:lnTo>
                    <a:pt x="173" y="4019"/>
                  </a:lnTo>
                  <a:lnTo>
                    <a:pt x="176" y="4005"/>
                  </a:lnTo>
                  <a:lnTo>
                    <a:pt x="179" y="3991"/>
                  </a:lnTo>
                  <a:lnTo>
                    <a:pt x="185" y="3977"/>
                  </a:lnTo>
                  <a:lnTo>
                    <a:pt x="189" y="3962"/>
                  </a:lnTo>
                  <a:lnTo>
                    <a:pt x="194" y="3949"/>
                  </a:lnTo>
                  <a:lnTo>
                    <a:pt x="200" y="3934"/>
                  </a:lnTo>
                  <a:lnTo>
                    <a:pt x="206" y="3921"/>
                  </a:lnTo>
                  <a:lnTo>
                    <a:pt x="207" y="3921"/>
                  </a:lnTo>
                  <a:lnTo>
                    <a:pt x="213" y="3923"/>
                  </a:lnTo>
                  <a:lnTo>
                    <a:pt x="221" y="3925"/>
                  </a:lnTo>
                  <a:lnTo>
                    <a:pt x="233" y="3930"/>
                  </a:lnTo>
                  <a:lnTo>
                    <a:pt x="247" y="3933"/>
                  </a:lnTo>
                  <a:lnTo>
                    <a:pt x="264" y="3939"/>
                  </a:lnTo>
                  <a:lnTo>
                    <a:pt x="283" y="3946"/>
                  </a:lnTo>
                  <a:lnTo>
                    <a:pt x="306" y="3953"/>
                  </a:lnTo>
                  <a:lnTo>
                    <a:pt x="328" y="3960"/>
                  </a:lnTo>
                  <a:lnTo>
                    <a:pt x="354" y="3968"/>
                  </a:lnTo>
                  <a:lnTo>
                    <a:pt x="379" y="3977"/>
                  </a:lnTo>
                  <a:lnTo>
                    <a:pt x="408" y="3986"/>
                  </a:lnTo>
                  <a:lnTo>
                    <a:pt x="437" y="3996"/>
                  </a:lnTo>
                  <a:lnTo>
                    <a:pt x="467" y="4006"/>
                  </a:lnTo>
                  <a:lnTo>
                    <a:pt x="497" y="4015"/>
                  </a:lnTo>
                  <a:lnTo>
                    <a:pt x="528" y="4025"/>
                  </a:lnTo>
                  <a:lnTo>
                    <a:pt x="557" y="4034"/>
                  </a:lnTo>
                  <a:lnTo>
                    <a:pt x="587" y="4043"/>
                  </a:lnTo>
                  <a:lnTo>
                    <a:pt x="615" y="4053"/>
                  </a:lnTo>
                  <a:lnTo>
                    <a:pt x="645" y="4063"/>
                  </a:lnTo>
                  <a:lnTo>
                    <a:pt x="672" y="4071"/>
                  </a:lnTo>
                  <a:lnTo>
                    <a:pt x="699" y="4080"/>
                  </a:lnTo>
                  <a:lnTo>
                    <a:pt x="723" y="4087"/>
                  </a:lnTo>
                  <a:lnTo>
                    <a:pt x="748" y="4096"/>
                  </a:lnTo>
                  <a:lnTo>
                    <a:pt x="769" y="4102"/>
                  </a:lnTo>
                  <a:lnTo>
                    <a:pt x="788" y="4109"/>
                  </a:lnTo>
                  <a:lnTo>
                    <a:pt x="806" y="4113"/>
                  </a:lnTo>
                  <a:lnTo>
                    <a:pt x="821" y="4118"/>
                  </a:lnTo>
                  <a:lnTo>
                    <a:pt x="832" y="4121"/>
                  </a:lnTo>
                  <a:lnTo>
                    <a:pt x="841" y="4125"/>
                  </a:lnTo>
                  <a:lnTo>
                    <a:pt x="846" y="4127"/>
                  </a:lnTo>
                  <a:lnTo>
                    <a:pt x="849" y="4128"/>
                  </a:lnTo>
                  <a:lnTo>
                    <a:pt x="848" y="4128"/>
                  </a:lnTo>
                  <a:lnTo>
                    <a:pt x="847" y="4128"/>
                  </a:lnTo>
                  <a:lnTo>
                    <a:pt x="846" y="4128"/>
                  </a:lnTo>
                  <a:lnTo>
                    <a:pt x="845" y="4129"/>
                  </a:lnTo>
                  <a:lnTo>
                    <a:pt x="844" y="4130"/>
                  </a:lnTo>
                  <a:lnTo>
                    <a:pt x="844" y="4132"/>
                  </a:lnTo>
                  <a:lnTo>
                    <a:pt x="842" y="4132"/>
                  </a:lnTo>
                  <a:lnTo>
                    <a:pt x="842" y="4134"/>
                  </a:lnTo>
                  <a:lnTo>
                    <a:pt x="840" y="4135"/>
                  </a:lnTo>
                  <a:lnTo>
                    <a:pt x="840" y="4138"/>
                  </a:lnTo>
                  <a:lnTo>
                    <a:pt x="838" y="4139"/>
                  </a:lnTo>
                  <a:lnTo>
                    <a:pt x="838" y="4141"/>
                  </a:lnTo>
                  <a:lnTo>
                    <a:pt x="835" y="4142"/>
                  </a:lnTo>
                  <a:lnTo>
                    <a:pt x="835" y="4145"/>
                  </a:lnTo>
                  <a:lnTo>
                    <a:pt x="833" y="4146"/>
                  </a:lnTo>
                  <a:lnTo>
                    <a:pt x="832" y="4148"/>
                  </a:lnTo>
                  <a:lnTo>
                    <a:pt x="831" y="4150"/>
                  </a:lnTo>
                  <a:lnTo>
                    <a:pt x="830" y="4153"/>
                  </a:lnTo>
                  <a:lnTo>
                    <a:pt x="829" y="4154"/>
                  </a:lnTo>
                  <a:lnTo>
                    <a:pt x="828" y="4157"/>
                  </a:lnTo>
                  <a:lnTo>
                    <a:pt x="827" y="4158"/>
                  </a:lnTo>
                  <a:lnTo>
                    <a:pt x="827" y="4161"/>
                  </a:lnTo>
                  <a:lnTo>
                    <a:pt x="826" y="4162"/>
                  </a:lnTo>
                  <a:lnTo>
                    <a:pt x="826" y="4164"/>
                  </a:lnTo>
                  <a:lnTo>
                    <a:pt x="825" y="4166"/>
                  </a:lnTo>
                  <a:lnTo>
                    <a:pt x="825" y="4169"/>
                  </a:lnTo>
                  <a:lnTo>
                    <a:pt x="825" y="4170"/>
                  </a:lnTo>
                  <a:lnTo>
                    <a:pt x="825" y="4172"/>
                  </a:lnTo>
                  <a:lnTo>
                    <a:pt x="825" y="4174"/>
                  </a:lnTo>
                  <a:lnTo>
                    <a:pt x="826" y="4176"/>
                  </a:lnTo>
                  <a:close/>
                  <a:moveTo>
                    <a:pt x="230" y="3857"/>
                  </a:moveTo>
                  <a:lnTo>
                    <a:pt x="240" y="3829"/>
                  </a:lnTo>
                  <a:lnTo>
                    <a:pt x="253" y="3803"/>
                  </a:lnTo>
                  <a:lnTo>
                    <a:pt x="266" y="3778"/>
                  </a:lnTo>
                  <a:lnTo>
                    <a:pt x="282" y="3754"/>
                  </a:lnTo>
                  <a:lnTo>
                    <a:pt x="297" y="3729"/>
                  </a:lnTo>
                  <a:lnTo>
                    <a:pt x="314" y="3707"/>
                  </a:lnTo>
                  <a:lnTo>
                    <a:pt x="332" y="3684"/>
                  </a:lnTo>
                  <a:lnTo>
                    <a:pt x="352" y="3664"/>
                  </a:lnTo>
                  <a:lnTo>
                    <a:pt x="370" y="3642"/>
                  </a:lnTo>
                  <a:lnTo>
                    <a:pt x="390" y="3622"/>
                  </a:lnTo>
                  <a:lnTo>
                    <a:pt x="410" y="3602"/>
                  </a:lnTo>
                  <a:lnTo>
                    <a:pt x="432" y="3584"/>
                  </a:lnTo>
                  <a:lnTo>
                    <a:pt x="453" y="3566"/>
                  </a:lnTo>
                  <a:lnTo>
                    <a:pt x="475" y="3548"/>
                  </a:lnTo>
                  <a:lnTo>
                    <a:pt x="498" y="3532"/>
                  </a:lnTo>
                  <a:lnTo>
                    <a:pt x="521" y="3517"/>
                  </a:lnTo>
                  <a:lnTo>
                    <a:pt x="544" y="3501"/>
                  </a:lnTo>
                  <a:lnTo>
                    <a:pt x="566" y="3487"/>
                  </a:lnTo>
                  <a:lnTo>
                    <a:pt x="590" y="3473"/>
                  </a:lnTo>
                  <a:lnTo>
                    <a:pt x="614" y="3462"/>
                  </a:lnTo>
                  <a:lnTo>
                    <a:pt x="637" y="3449"/>
                  </a:lnTo>
                  <a:lnTo>
                    <a:pt x="660" y="3439"/>
                  </a:lnTo>
                  <a:lnTo>
                    <a:pt x="684" y="3428"/>
                  </a:lnTo>
                  <a:lnTo>
                    <a:pt x="707" y="3420"/>
                  </a:lnTo>
                  <a:lnTo>
                    <a:pt x="729" y="3410"/>
                  </a:lnTo>
                  <a:lnTo>
                    <a:pt x="751" y="3404"/>
                  </a:lnTo>
                  <a:lnTo>
                    <a:pt x="772" y="3396"/>
                  </a:lnTo>
                  <a:lnTo>
                    <a:pt x="795" y="3392"/>
                  </a:lnTo>
                  <a:lnTo>
                    <a:pt x="815" y="3387"/>
                  </a:lnTo>
                  <a:lnTo>
                    <a:pt x="837" y="3383"/>
                  </a:lnTo>
                  <a:lnTo>
                    <a:pt x="856" y="3380"/>
                  </a:lnTo>
                  <a:lnTo>
                    <a:pt x="876" y="3380"/>
                  </a:lnTo>
                  <a:lnTo>
                    <a:pt x="949" y="4053"/>
                  </a:lnTo>
                  <a:lnTo>
                    <a:pt x="942" y="4053"/>
                  </a:lnTo>
                  <a:lnTo>
                    <a:pt x="938" y="4055"/>
                  </a:lnTo>
                  <a:lnTo>
                    <a:pt x="933" y="4056"/>
                  </a:lnTo>
                  <a:lnTo>
                    <a:pt x="928" y="4058"/>
                  </a:lnTo>
                  <a:lnTo>
                    <a:pt x="924" y="4059"/>
                  </a:lnTo>
                  <a:lnTo>
                    <a:pt x="920" y="4061"/>
                  </a:lnTo>
                  <a:lnTo>
                    <a:pt x="916" y="4064"/>
                  </a:lnTo>
                  <a:lnTo>
                    <a:pt x="912" y="4067"/>
                  </a:lnTo>
                  <a:lnTo>
                    <a:pt x="908" y="4068"/>
                  </a:lnTo>
                  <a:lnTo>
                    <a:pt x="904" y="4070"/>
                  </a:lnTo>
                  <a:lnTo>
                    <a:pt x="901" y="4072"/>
                  </a:lnTo>
                  <a:lnTo>
                    <a:pt x="897" y="4075"/>
                  </a:lnTo>
                  <a:lnTo>
                    <a:pt x="894" y="4078"/>
                  </a:lnTo>
                  <a:lnTo>
                    <a:pt x="891" y="4080"/>
                  </a:lnTo>
                  <a:lnTo>
                    <a:pt x="888" y="4082"/>
                  </a:lnTo>
                  <a:lnTo>
                    <a:pt x="886" y="4085"/>
                  </a:lnTo>
                  <a:lnTo>
                    <a:pt x="882" y="4086"/>
                  </a:lnTo>
                  <a:lnTo>
                    <a:pt x="879" y="4089"/>
                  </a:lnTo>
                  <a:lnTo>
                    <a:pt x="877" y="4090"/>
                  </a:lnTo>
                  <a:lnTo>
                    <a:pt x="875" y="4094"/>
                  </a:lnTo>
                  <a:lnTo>
                    <a:pt x="872" y="4095"/>
                  </a:lnTo>
                  <a:lnTo>
                    <a:pt x="871" y="4097"/>
                  </a:lnTo>
                  <a:lnTo>
                    <a:pt x="869" y="4099"/>
                  </a:lnTo>
                  <a:lnTo>
                    <a:pt x="869" y="4101"/>
                  </a:lnTo>
                  <a:lnTo>
                    <a:pt x="866" y="4102"/>
                  </a:lnTo>
                  <a:lnTo>
                    <a:pt x="865" y="4103"/>
                  </a:lnTo>
                  <a:lnTo>
                    <a:pt x="864" y="4104"/>
                  </a:lnTo>
                  <a:lnTo>
                    <a:pt x="864" y="4106"/>
                  </a:lnTo>
                  <a:lnTo>
                    <a:pt x="863" y="4108"/>
                  </a:lnTo>
                  <a:lnTo>
                    <a:pt x="863" y="4109"/>
                  </a:lnTo>
                  <a:lnTo>
                    <a:pt x="230" y="3857"/>
                  </a:lnTo>
                  <a:close/>
                  <a:moveTo>
                    <a:pt x="1175" y="4184"/>
                  </a:moveTo>
                  <a:lnTo>
                    <a:pt x="1176" y="4183"/>
                  </a:lnTo>
                  <a:lnTo>
                    <a:pt x="1182" y="4180"/>
                  </a:lnTo>
                  <a:lnTo>
                    <a:pt x="1189" y="4176"/>
                  </a:lnTo>
                  <a:lnTo>
                    <a:pt x="1201" y="4172"/>
                  </a:lnTo>
                  <a:lnTo>
                    <a:pt x="1214" y="4165"/>
                  </a:lnTo>
                  <a:lnTo>
                    <a:pt x="1230" y="4160"/>
                  </a:lnTo>
                  <a:lnTo>
                    <a:pt x="1248" y="4153"/>
                  </a:lnTo>
                  <a:lnTo>
                    <a:pt x="1268" y="4145"/>
                  </a:lnTo>
                  <a:lnTo>
                    <a:pt x="1290" y="4135"/>
                  </a:lnTo>
                  <a:lnTo>
                    <a:pt x="1313" y="4126"/>
                  </a:lnTo>
                  <a:lnTo>
                    <a:pt x="1338" y="4116"/>
                  </a:lnTo>
                  <a:lnTo>
                    <a:pt x="1364" y="4106"/>
                  </a:lnTo>
                  <a:lnTo>
                    <a:pt x="1390" y="4095"/>
                  </a:lnTo>
                  <a:lnTo>
                    <a:pt x="1418" y="4084"/>
                  </a:lnTo>
                  <a:lnTo>
                    <a:pt x="1447" y="4073"/>
                  </a:lnTo>
                  <a:lnTo>
                    <a:pt x="1475" y="4063"/>
                  </a:lnTo>
                  <a:lnTo>
                    <a:pt x="1503" y="4051"/>
                  </a:lnTo>
                  <a:lnTo>
                    <a:pt x="1531" y="4040"/>
                  </a:lnTo>
                  <a:lnTo>
                    <a:pt x="1558" y="4028"/>
                  </a:lnTo>
                  <a:lnTo>
                    <a:pt x="1584" y="4018"/>
                  </a:lnTo>
                  <a:lnTo>
                    <a:pt x="1609" y="4007"/>
                  </a:lnTo>
                  <a:lnTo>
                    <a:pt x="1635" y="3997"/>
                  </a:lnTo>
                  <a:lnTo>
                    <a:pt x="1658" y="3988"/>
                  </a:lnTo>
                  <a:lnTo>
                    <a:pt x="1682" y="3980"/>
                  </a:lnTo>
                  <a:lnTo>
                    <a:pt x="1701" y="3970"/>
                  </a:lnTo>
                  <a:lnTo>
                    <a:pt x="1719" y="3964"/>
                  </a:lnTo>
                  <a:lnTo>
                    <a:pt x="1735" y="3958"/>
                  </a:lnTo>
                  <a:lnTo>
                    <a:pt x="1749" y="3953"/>
                  </a:lnTo>
                  <a:lnTo>
                    <a:pt x="1760" y="3949"/>
                  </a:lnTo>
                  <a:lnTo>
                    <a:pt x="1768" y="3946"/>
                  </a:lnTo>
                  <a:lnTo>
                    <a:pt x="1774" y="3945"/>
                  </a:lnTo>
                  <a:lnTo>
                    <a:pt x="1776" y="3946"/>
                  </a:lnTo>
                  <a:lnTo>
                    <a:pt x="1778" y="3957"/>
                  </a:lnTo>
                  <a:lnTo>
                    <a:pt x="1780" y="3969"/>
                  </a:lnTo>
                  <a:lnTo>
                    <a:pt x="1782" y="3982"/>
                  </a:lnTo>
                  <a:lnTo>
                    <a:pt x="1785" y="3995"/>
                  </a:lnTo>
                  <a:lnTo>
                    <a:pt x="1787" y="4008"/>
                  </a:lnTo>
                  <a:lnTo>
                    <a:pt x="1790" y="4021"/>
                  </a:lnTo>
                  <a:lnTo>
                    <a:pt x="1792" y="4035"/>
                  </a:lnTo>
                  <a:lnTo>
                    <a:pt x="1795" y="4050"/>
                  </a:lnTo>
                  <a:lnTo>
                    <a:pt x="1796" y="4063"/>
                  </a:lnTo>
                  <a:lnTo>
                    <a:pt x="1798" y="4078"/>
                  </a:lnTo>
                  <a:lnTo>
                    <a:pt x="1800" y="4091"/>
                  </a:lnTo>
                  <a:lnTo>
                    <a:pt x="1802" y="4106"/>
                  </a:lnTo>
                  <a:lnTo>
                    <a:pt x="1803" y="4120"/>
                  </a:lnTo>
                  <a:lnTo>
                    <a:pt x="1806" y="4135"/>
                  </a:lnTo>
                  <a:lnTo>
                    <a:pt x="1807" y="4149"/>
                  </a:lnTo>
                  <a:lnTo>
                    <a:pt x="1809" y="4164"/>
                  </a:lnTo>
                  <a:lnTo>
                    <a:pt x="1809" y="4177"/>
                  </a:lnTo>
                  <a:lnTo>
                    <a:pt x="1810" y="4191"/>
                  </a:lnTo>
                  <a:lnTo>
                    <a:pt x="1811" y="4204"/>
                  </a:lnTo>
                  <a:lnTo>
                    <a:pt x="1812" y="4218"/>
                  </a:lnTo>
                  <a:lnTo>
                    <a:pt x="1812" y="4230"/>
                  </a:lnTo>
                  <a:lnTo>
                    <a:pt x="1813" y="4242"/>
                  </a:lnTo>
                  <a:lnTo>
                    <a:pt x="1813" y="4254"/>
                  </a:lnTo>
                  <a:lnTo>
                    <a:pt x="1814" y="4267"/>
                  </a:lnTo>
                  <a:lnTo>
                    <a:pt x="1813" y="4278"/>
                  </a:lnTo>
                  <a:lnTo>
                    <a:pt x="1813" y="4289"/>
                  </a:lnTo>
                  <a:lnTo>
                    <a:pt x="1813" y="4298"/>
                  </a:lnTo>
                  <a:lnTo>
                    <a:pt x="1813" y="4309"/>
                  </a:lnTo>
                  <a:lnTo>
                    <a:pt x="1812" y="4317"/>
                  </a:lnTo>
                  <a:lnTo>
                    <a:pt x="1812" y="4326"/>
                  </a:lnTo>
                  <a:lnTo>
                    <a:pt x="1811" y="4334"/>
                  </a:lnTo>
                  <a:lnTo>
                    <a:pt x="1811" y="4342"/>
                  </a:lnTo>
                  <a:lnTo>
                    <a:pt x="1170" y="4269"/>
                  </a:lnTo>
                  <a:lnTo>
                    <a:pt x="1170" y="4268"/>
                  </a:lnTo>
                  <a:lnTo>
                    <a:pt x="1170" y="4267"/>
                  </a:lnTo>
                  <a:lnTo>
                    <a:pt x="1170" y="4265"/>
                  </a:lnTo>
                  <a:lnTo>
                    <a:pt x="1170" y="4264"/>
                  </a:lnTo>
                  <a:lnTo>
                    <a:pt x="1170" y="4263"/>
                  </a:lnTo>
                  <a:lnTo>
                    <a:pt x="1171" y="4262"/>
                  </a:lnTo>
                  <a:lnTo>
                    <a:pt x="1171" y="4260"/>
                  </a:lnTo>
                  <a:lnTo>
                    <a:pt x="1172" y="4257"/>
                  </a:lnTo>
                  <a:lnTo>
                    <a:pt x="1172" y="4255"/>
                  </a:lnTo>
                  <a:lnTo>
                    <a:pt x="1173" y="4253"/>
                  </a:lnTo>
                  <a:lnTo>
                    <a:pt x="1173" y="4250"/>
                  </a:lnTo>
                  <a:lnTo>
                    <a:pt x="1174" y="4248"/>
                  </a:lnTo>
                  <a:lnTo>
                    <a:pt x="1175" y="4246"/>
                  </a:lnTo>
                  <a:lnTo>
                    <a:pt x="1176" y="4244"/>
                  </a:lnTo>
                  <a:lnTo>
                    <a:pt x="1176" y="4239"/>
                  </a:lnTo>
                  <a:lnTo>
                    <a:pt x="1176" y="4236"/>
                  </a:lnTo>
                  <a:lnTo>
                    <a:pt x="1176" y="4233"/>
                  </a:lnTo>
                  <a:lnTo>
                    <a:pt x="1177" y="4230"/>
                  </a:lnTo>
                  <a:lnTo>
                    <a:pt x="1177" y="4225"/>
                  </a:lnTo>
                  <a:lnTo>
                    <a:pt x="1177" y="4222"/>
                  </a:lnTo>
                  <a:lnTo>
                    <a:pt x="1177" y="4219"/>
                  </a:lnTo>
                  <a:lnTo>
                    <a:pt x="1178" y="4216"/>
                  </a:lnTo>
                  <a:lnTo>
                    <a:pt x="1177" y="4211"/>
                  </a:lnTo>
                  <a:lnTo>
                    <a:pt x="1177" y="4207"/>
                  </a:lnTo>
                  <a:lnTo>
                    <a:pt x="1177" y="4203"/>
                  </a:lnTo>
                  <a:lnTo>
                    <a:pt x="1177" y="4200"/>
                  </a:lnTo>
                  <a:lnTo>
                    <a:pt x="1176" y="4195"/>
                  </a:lnTo>
                  <a:lnTo>
                    <a:pt x="1176" y="4191"/>
                  </a:lnTo>
                  <a:lnTo>
                    <a:pt x="1175" y="4187"/>
                  </a:lnTo>
                  <a:lnTo>
                    <a:pt x="1175" y="4184"/>
                  </a:lnTo>
                  <a:close/>
                  <a:moveTo>
                    <a:pt x="1130" y="4101"/>
                  </a:moveTo>
                  <a:lnTo>
                    <a:pt x="1130" y="4099"/>
                  </a:lnTo>
                  <a:lnTo>
                    <a:pt x="1134" y="4095"/>
                  </a:lnTo>
                  <a:lnTo>
                    <a:pt x="1138" y="4087"/>
                  </a:lnTo>
                  <a:lnTo>
                    <a:pt x="1145" y="4078"/>
                  </a:lnTo>
                  <a:lnTo>
                    <a:pt x="1153" y="4065"/>
                  </a:lnTo>
                  <a:lnTo>
                    <a:pt x="1163" y="4051"/>
                  </a:lnTo>
                  <a:lnTo>
                    <a:pt x="1174" y="4035"/>
                  </a:lnTo>
                  <a:lnTo>
                    <a:pt x="1188" y="4018"/>
                  </a:lnTo>
                  <a:lnTo>
                    <a:pt x="1201" y="3997"/>
                  </a:lnTo>
                  <a:lnTo>
                    <a:pt x="1216" y="3976"/>
                  </a:lnTo>
                  <a:lnTo>
                    <a:pt x="1232" y="3953"/>
                  </a:lnTo>
                  <a:lnTo>
                    <a:pt x="1249" y="3932"/>
                  </a:lnTo>
                  <a:lnTo>
                    <a:pt x="1265" y="3907"/>
                  </a:lnTo>
                  <a:lnTo>
                    <a:pt x="1283" y="3884"/>
                  </a:lnTo>
                  <a:lnTo>
                    <a:pt x="1300" y="3859"/>
                  </a:lnTo>
                  <a:lnTo>
                    <a:pt x="1319" y="3834"/>
                  </a:lnTo>
                  <a:lnTo>
                    <a:pt x="1337" y="3809"/>
                  </a:lnTo>
                  <a:lnTo>
                    <a:pt x="1355" y="3784"/>
                  </a:lnTo>
                  <a:lnTo>
                    <a:pt x="1372" y="3759"/>
                  </a:lnTo>
                  <a:lnTo>
                    <a:pt x="1390" y="3737"/>
                  </a:lnTo>
                  <a:lnTo>
                    <a:pt x="1407" y="3713"/>
                  </a:lnTo>
                  <a:lnTo>
                    <a:pt x="1424" y="3692"/>
                  </a:lnTo>
                  <a:lnTo>
                    <a:pt x="1439" y="3671"/>
                  </a:lnTo>
                  <a:lnTo>
                    <a:pt x="1455" y="3652"/>
                  </a:lnTo>
                  <a:lnTo>
                    <a:pt x="1468" y="3634"/>
                  </a:lnTo>
                  <a:lnTo>
                    <a:pt x="1481" y="3618"/>
                  </a:lnTo>
                  <a:lnTo>
                    <a:pt x="1493" y="3604"/>
                  </a:lnTo>
                  <a:lnTo>
                    <a:pt x="1503" y="3593"/>
                  </a:lnTo>
                  <a:lnTo>
                    <a:pt x="1512" y="3584"/>
                  </a:lnTo>
                  <a:lnTo>
                    <a:pt x="1518" y="3577"/>
                  </a:lnTo>
                  <a:lnTo>
                    <a:pt x="1524" y="3573"/>
                  </a:lnTo>
                  <a:lnTo>
                    <a:pt x="1528" y="3573"/>
                  </a:lnTo>
                  <a:lnTo>
                    <a:pt x="1534" y="3578"/>
                  </a:lnTo>
                  <a:lnTo>
                    <a:pt x="1541" y="3586"/>
                  </a:lnTo>
                  <a:lnTo>
                    <a:pt x="1548" y="3592"/>
                  </a:lnTo>
                  <a:lnTo>
                    <a:pt x="1556" y="3602"/>
                  </a:lnTo>
                  <a:lnTo>
                    <a:pt x="1563" y="3611"/>
                  </a:lnTo>
                  <a:lnTo>
                    <a:pt x="1572" y="3620"/>
                  </a:lnTo>
                  <a:lnTo>
                    <a:pt x="1580" y="3630"/>
                  </a:lnTo>
                  <a:lnTo>
                    <a:pt x="1590" y="3642"/>
                  </a:lnTo>
                  <a:lnTo>
                    <a:pt x="1598" y="3651"/>
                  </a:lnTo>
                  <a:lnTo>
                    <a:pt x="1607" y="3663"/>
                  </a:lnTo>
                  <a:lnTo>
                    <a:pt x="1615" y="3674"/>
                  </a:lnTo>
                  <a:lnTo>
                    <a:pt x="1625" y="3686"/>
                  </a:lnTo>
                  <a:lnTo>
                    <a:pt x="1634" y="3697"/>
                  </a:lnTo>
                  <a:lnTo>
                    <a:pt x="1643" y="3709"/>
                  </a:lnTo>
                  <a:lnTo>
                    <a:pt x="1652" y="3721"/>
                  </a:lnTo>
                  <a:lnTo>
                    <a:pt x="1661" y="3734"/>
                  </a:lnTo>
                  <a:lnTo>
                    <a:pt x="1669" y="3744"/>
                  </a:lnTo>
                  <a:lnTo>
                    <a:pt x="1677" y="3756"/>
                  </a:lnTo>
                  <a:lnTo>
                    <a:pt x="1685" y="3768"/>
                  </a:lnTo>
                  <a:lnTo>
                    <a:pt x="1693" y="3780"/>
                  </a:lnTo>
                  <a:lnTo>
                    <a:pt x="1700" y="3790"/>
                  </a:lnTo>
                  <a:lnTo>
                    <a:pt x="1707" y="3801"/>
                  </a:lnTo>
                  <a:lnTo>
                    <a:pt x="1714" y="3812"/>
                  </a:lnTo>
                  <a:lnTo>
                    <a:pt x="1721" y="3823"/>
                  </a:lnTo>
                  <a:lnTo>
                    <a:pt x="1727" y="3831"/>
                  </a:lnTo>
                  <a:lnTo>
                    <a:pt x="1732" y="3841"/>
                  </a:lnTo>
                  <a:lnTo>
                    <a:pt x="1736" y="3849"/>
                  </a:lnTo>
                  <a:lnTo>
                    <a:pt x="1741" y="3858"/>
                  </a:lnTo>
                  <a:lnTo>
                    <a:pt x="1745" y="3864"/>
                  </a:lnTo>
                  <a:lnTo>
                    <a:pt x="1748" y="3872"/>
                  </a:lnTo>
                  <a:lnTo>
                    <a:pt x="1750" y="3877"/>
                  </a:lnTo>
                  <a:lnTo>
                    <a:pt x="1752" y="3884"/>
                  </a:lnTo>
                  <a:lnTo>
                    <a:pt x="1743" y="3887"/>
                  </a:lnTo>
                  <a:lnTo>
                    <a:pt x="1732" y="3891"/>
                  </a:lnTo>
                  <a:lnTo>
                    <a:pt x="1719" y="3897"/>
                  </a:lnTo>
                  <a:lnTo>
                    <a:pt x="1704" y="3904"/>
                  </a:lnTo>
                  <a:lnTo>
                    <a:pt x="1687" y="3910"/>
                  </a:lnTo>
                  <a:lnTo>
                    <a:pt x="1669" y="3919"/>
                  </a:lnTo>
                  <a:lnTo>
                    <a:pt x="1649" y="3929"/>
                  </a:lnTo>
                  <a:lnTo>
                    <a:pt x="1627" y="3938"/>
                  </a:lnTo>
                  <a:lnTo>
                    <a:pt x="1604" y="3948"/>
                  </a:lnTo>
                  <a:lnTo>
                    <a:pt x="1580" y="3958"/>
                  </a:lnTo>
                  <a:lnTo>
                    <a:pt x="1556" y="3968"/>
                  </a:lnTo>
                  <a:lnTo>
                    <a:pt x="1531" y="3980"/>
                  </a:lnTo>
                  <a:lnTo>
                    <a:pt x="1504" y="3990"/>
                  </a:lnTo>
                  <a:lnTo>
                    <a:pt x="1479" y="4001"/>
                  </a:lnTo>
                  <a:lnTo>
                    <a:pt x="1453" y="4013"/>
                  </a:lnTo>
                  <a:lnTo>
                    <a:pt x="1427" y="4025"/>
                  </a:lnTo>
                  <a:lnTo>
                    <a:pt x="1401" y="4036"/>
                  </a:lnTo>
                  <a:lnTo>
                    <a:pt x="1375" y="4046"/>
                  </a:lnTo>
                  <a:lnTo>
                    <a:pt x="1349" y="4057"/>
                  </a:lnTo>
                  <a:lnTo>
                    <a:pt x="1326" y="4068"/>
                  </a:lnTo>
                  <a:lnTo>
                    <a:pt x="1302" y="4078"/>
                  </a:lnTo>
                  <a:lnTo>
                    <a:pt x="1280" y="4087"/>
                  </a:lnTo>
                  <a:lnTo>
                    <a:pt x="1259" y="4096"/>
                  </a:lnTo>
                  <a:lnTo>
                    <a:pt x="1240" y="4105"/>
                  </a:lnTo>
                  <a:lnTo>
                    <a:pt x="1222" y="4112"/>
                  </a:lnTo>
                  <a:lnTo>
                    <a:pt x="1206" y="4119"/>
                  </a:lnTo>
                  <a:lnTo>
                    <a:pt x="1192" y="4125"/>
                  </a:lnTo>
                  <a:lnTo>
                    <a:pt x="1181" y="4131"/>
                  </a:lnTo>
                  <a:lnTo>
                    <a:pt x="1171" y="4134"/>
                  </a:lnTo>
                  <a:lnTo>
                    <a:pt x="1165" y="4138"/>
                  </a:lnTo>
                  <a:lnTo>
                    <a:pt x="1160" y="4140"/>
                  </a:lnTo>
                  <a:lnTo>
                    <a:pt x="1159" y="4141"/>
                  </a:lnTo>
                  <a:lnTo>
                    <a:pt x="1130" y="410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cxnSp>
        <p:nvCxnSpPr>
          <p:cNvPr id="71" name="直線コネクタ 70"/>
          <p:cNvCxnSpPr/>
          <p:nvPr/>
        </p:nvCxnSpPr>
        <p:spPr>
          <a:xfrm>
            <a:off x="355554" y="779218"/>
            <a:ext cx="7687344" cy="33582"/>
          </a:xfrm>
          <a:prstGeom prst="line">
            <a:avLst/>
          </a:prstGeom>
          <a:ln w="38100"/>
          <a:effectLst>
            <a:outerShdw blurRad="50800" dist="38100" dir="5400000" algn="t"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cxnSp>
      <p:pic>
        <p:nvPicPr>
          <p:cNvPr id="8" name="図 7"/>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7159839" y="4531059"/>
            <a:ext cx="817715" cy="1121021"/>
          </a:xfrm>
          <a:prstGeom prst="rect">
            <a:avLst/>
          </a:prstGeom>
        </p:spPr>
      </p:pic>
    </p:spTree>
    <p:extLst>
      <p:ext uri="{BB962C8B-B14F-4D97-AF65-F5344CB8AC3E}">
        <p14:creationId xmlns:p14="http://schemas.microsoft.com/office/powerpoint/2010/main" val="2574950472"/>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79"/>
                                        </p:tgtEl>
                                      </p:cBhvr>
                                    </p:animEffect>
                                    <p:set>
                                      <p:cBhvr>
                                        <p:cTn id="15" dur="1" fill="hold">
                                          <p:stCondLst>
                                            <p:cond delay="499"/>
                                          </p:stCondLst>
                                        </p:cTn>
                                        <p:tgtEl>
                                          <p:spTgt spid="179"/>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41"/>
                                        </p:tgtEl>
                                      </p:cBhvr>
                                    </p:animEffect>
                                    <p:set>
                                      <p:cBhvr>
                                        <p:cTn id="18" dur="1" fill="hold">
                                          <p:stCondLst>
                                            <p:cond delay="499"/>
                                          </p:stCondLst>
                                        </p:cTn>
                                        <p:tgtEl>
                                          <p:spTgt spid="141"/>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58"/>
                                        </p:tgtEl>
                                      </p:cBhvr>
                                    </p:animEffect>
                                    <p:set>
                                      <p:cBhvr>
                                        <p:cTn id="21" dur="1" fill="hold">
                                          <p:stCondLst>
                                            <p:cond delay="499"/>
                                          </p:stCondLst>
                                        </p:cTn>
                                        <p:tgtEl>
                                          <p:spTgt spid="158"/>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59"/>
                                        </p:tgtEl>
                                      </p:cBhvr>
                                    </p:animEffect>
                                    <p:set>
                                      <p:cBhvr>
                                        <p:cTn id="24" dur="1" fill="hold">
                                          <p:stCondLst>
                                            <p:cond delay="499"/>
                                          </p:stCondLst>
                                        </p:cTn>
                                        <p:tgtEl>
                                          <p:spTgt spid="159"/>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par>
                                <p:cTn id="28" presetID="64" presetClass="path" presetSubtype="0" accel="50000" decel="50000" fill="hold" nodeType="withEffect">
                                  <p:stCondLst>
                                    <p:cond delay="0"/>
                                  </p:stCondLst>
                                  <p:childTnLst>
                                    <p:animMotion origin="layout" path="M 1.38889E-6 3.33333E-6 L -0.00261 -0.15463 " pathEditMode="relative" rAng="0" ptsTypes="AA">
                                      <p:cBhvr>
                                        <p:cTn id="29" dur="2000" fill="hold"/>
                                        <p:tgtEl>
                                          <p:spTgt spid="181"/>
                                        </p:tgtEl>
                                        <p:attrNameLst>
                                          <p:attrName>ppt_x</p:attrName>
                                          <p:attrName>ppt_y</p:attrName>
                                        </p:attrNameLst>
                                      </p:cBhvr>
                                      <p:rCtr x="-139" y="-7731"/>
                                    </p:animMotion>
                                  </p:childTnLst>
                                </p:cTn>
                              </p:par>
                              <p:par>
                                <p:cTn id="30" presetID="64" presetClass="path" presetSubtype="0" accel="50000" decel="50000" fill="hold" nodeType="withEffect">
                                  <p:stCondLst>
                                    <p:cond delay="0"/>
                                  </p:stCondLst>
                                  <p:childTnLst>
                                    <p:animMotion origin="layout" path="M -3.05556E-6 0 L -0.00104 -0.15671 " pathEditMode="relative" rAng="0" ptsTypes="AA">
                                      <p:cBhvr>
                                        <p:cTn id="31" dur="2000" fill="hold"/>
                                        <p:tgtEl>
                                          <p:spTgt spid="3"/>
                                        </p:tgtEl>
                                        <p:attrNameLst>
                                          <p:attrName>ppt_x</p:attrName>
                                          <p:attrName>ppt_y</p:attrName>
                                        </p:attrNameLst>
                                      </p:cBhvr>
                                      <p:rCtr x="-52" y="-7847"/>
                                    </p:animMotion>
                                  </p:childTnLst>
                                </p:cTn>
                              </p:par>
                              <p:par>
                                <p:cTn id="32" presetID="64" presetClass="path" presetSubtype="0" accel="50000" decel="50000" fill="hold" nodeType="withEffect">
                                  <p:stCondLst>
                                    <p:cond delay="0"/>
                                  </p:stCondLst>
                                  <p:childTnLst>
                                    <p:animMotion origin="layout" path="M -3.61111E-6 -3.7037E-7 L -0.00121 -0.15833 " pathEditMode="relative" rAng="0" ptsTypes="AA">
                                      <p:cBhvr>
                                        <p:cTn id="33" dur="2000" fill="hold"/>
                                        <p:tgtEl>
                                          <p:spTgt spid="182"/>
                                        </p:tgtEl>
                                        <p:attrNameLst>
                                          <p:attrName>ppt_x</p:attrName>
                                          <p:attrName>ppt_y</p:attrName>
                                        </p:attrNameLst>
                                      </p:cBhvr>
                                      <p:rCtr x="-69" y="-7917"/>
                                    </p:animMotion>
                                  </p:childTnLst>
                                </p:cTn>
                              </p:par>
                              <p:par>
                                <p:cTn id="34" presetID="64" presetClass="path" presetSubtype="0" accel="50000" decel="50000" fill="hold" nodeType="withEffect">
                                  <p:stCondLst>
                                    <p:cond delay="0"/>
                                  </p:stCondLst>
                                  <p:childTnLst>
                                    <p:animMotion origin="layout" path="M -1.66667E-6 1.85185E-6 L -0.00156 -0.12384 " pathEditMode="relative" rAng="0" ptsTypes="AA">
                                      <p:cBhvr>
                                        <p:cTn id="35" dur="2000" fill="hold"/>
                                        <p:tgtEl>
                                          <p:spTgt spid="6"/>
                                        </p:tgtEl>
                                        <p:attrNameLst>
                                          <p:attrName>ppt_x</p:attrName>
                                          <p:attrName>ppt_y</p:attrName>
                                        </p:attrNameLst>
                                      </p:cBhvr>
                                      <p:rCtr x="-87" y="-6204"/>
                                    </p:animMotion>
                                  </p:childTnLst>
                                </p:cTn>
                              </p:par>
                              <p:par>
                                <p:cTn id="36" presetID="64" presetClass="path" presetSubtype="0" accel="50000" decel="50000" fill="hold" nodeType="withEffect">
                                  <p:stCondLst>
                                    <p:cond delay="0"/>
                                  </p:stCondLst>
                                  <p:childTnLst>
                                    <p:animMotion origin="layout" path="M -4.44444E-6 -3.33333E-6 L -0.00295 -0.15254 " pathEditMode="relative" rAng="0" ptsTypes="AA">
                                      <p:cBhvr>
                                        <p:cTn id="37" dur="2000" fill="hold"/>
                                        <p:tgtEl>
                                          <p:spTgt spid="183"/>
                                        </p:tgtEl>
                                        <p:attrNameLst>
                                          <p:attrName>ppt_x</p:attrName>
                                          <p:attrName>ppt_y</p:attrName>
                                        </p:attrNameLst>
                                      </p:cBhvr>
                                      <p:rCtr x="-156" y="-7639"/>
                                    </p:animMotion>
                                  </p:childTnLst>
                                </p:cTn>
                              </p:par>
                              <p:par>
                                <p:cTn id="38" presetID="42" presetClass="path" presetSubtype="0" accel="50000" decel="50000" fill="hold" nodeType="withEffect">
                                  <p:stCondLst>
                                    <p:cond delay="0"/>
                                  </p:stCondLst>
                                  <p:childTnLst>
                                    <p:animMotion origin="layout" path="M -2.5E-6 -4.07407E-6 L 0.00365 0.11991 " pathEditMode="relative" rAng="0" ptsTypes="AA">
                                      <p:cBhvr>
                                        <p:cTn id="39" dur="2000" fill="hold"/>
                                        <p:tgtEl>
                                          <p:spTgt spid="7"/>
                                        </p:tgtEl>
                                        <p:attrNameLst>
                                          <p:attrName>ppt_x</p:attrName>
                                          <p:attrName>ppt_y</p:attrName>
                                        </p:attrNameLst>
                                      </p:cBhvr>
                                      <p:rCtr x="174" y="5995"/>
                                    </p:animMotion>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500"/>
                                        <p:tgtEl>
                                          <p:spTgt spid="5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0"/>
                                        </p:tgtEl>
                                        <p:attrNameLst>
                                          <p:attrName>style.visibility</p:attrName>
                                        </p:attrNameLst>
                                      </p:cBhvr>
                                      <p:to>
                                        <p:strVal val="visible"/>
                                      </p:to>
                                    </p:set>
                                    <p:animEffect transition="in" filter="fade">
                                      <p:cBhvr>
                                        <p:cTn id="46" dur="500"/>
                                        <p:tgtEl>
                                          <p:spTgt spid="18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692"/>
                                        </p:tgtEl>
                                        <p:attrNameLst>
                                          <p:attrName>style.visibility</p:attrName>
                                        </p:attrNameLst>
                                      </p:cBhvr>
                                      <p:to>
                                        <p:strVal val="visible"/>
                                      </p:to>
                                    </p:set>
                                    <p:animEffect transition="in" filter="fade">
                                      <p:cBhvr>
                                        <p:cTn id="49" dur="500"/>
                                        <p:tgtEl>
                                          <p:spTgt spid="2569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2"/>
                                        </p:tgtEl>
                                        <p:attrNameLst>
                                          <p:attrName>style.visibility</p:attrName>
                                        </p:attrNameLst>
                                      </p:cBhvr>
                                      <p:to>
                                        <p:strVal val="visible"/>
                                      </p:to>
                                    </p:set>
                                    <p:animEffect transition="in" filter="fade">
                                      <p:cBhvr>
                                        <p:cTn id="52" dur="500"/>
                                        <p:tgtEl>
                                          <p:spTgt spid="142"/>
                                        </p:tgtEl>
                                      </p:cBhvr>
                                    </p:animEffect>
                                  </p:childTnLst>
                                </p:cTn>
                              </p:par>
                            </p:childTnLst>
                          </p:cTn>
                        </p:par>
                        <p:par>
                          <p:cTn id="53" fill="hold">
                            <p:stCondLst>
                              <p:cond delay="2500"/>
                            </p:stCondLst>
                            <p:childTnLst>
                              <p:par>
                                <p:cTn id="54" presetID="22" presetClass="entr" presetSubtype="4"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wipe(down)">
                                      <p:cBhvr>
                                        <p:cTn id="56" dur="500"/>
                                        <p:tgtEl>
                                          <p:spTgt spid="83"/>
                                        </p:tgtEl>
                                      </p:cBhvr>
                                    </p:animEffect>
                                  </p:childTnLst>
                                </p:cTn>
                              </p:par>
                            </p:childTnLst>
                          </p:cTn>
                        </p:par>
                        <p:par>
                          <p:cTn id="57" fill="hold">
                            <p:stCondLst>
                              <p:cond delay="3000"/>
                            </p:stCondLst>
                            <p:childTnLst>
                              <p:par>
                                <p:cTn id="58" presetID="22" presetClass="entr" presetSubtype="4"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Effect transition="in" filter="wipe(down)">
                                      <p:cBhvr>
                                        <p:cTn id="60"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6" grpId="0" animBg="1"/>
      <p:bldP spid="11" grpId="0" animBg="1"/>
      <p:bldP spid="58" grpId="0" animBg="1"/>
      <p:bldP spid="141" grpId="0" animBg="1"/>
      <p:bldP spid="142" grpId="0" animBg="1"/>
      <p:bldP spid="17" grpId="0" animBg="1"/>
      <p:bldP spid="158" grpId="0" animBg="1"/>
      <p:bldP spid="159" grpId="0" animBg="1"/>
      <p:bldP spid="25692" grpId="0" animBg="1"/>
      <p:bldP spid="179" grpId="0" animBg="1"/>
      <p:bldP spid="180"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0" y="912585"/>
            <a:ext cx="9144000" cy="114826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3" name="角丸四角形吹き出し 72"/>
          <p:cNvSpPr/>
          <p:nvPr/>
        </p:nvSpPr>
        <p:spPr>
          <a:xfrm>
            <a:off x="1577966" y="5820365"/>
            <a:ext cx="5730338" cy="921004"/>
          </a:xfrm>
          <a:prstGeom prst="wedgeRoundRectCallout">
            <a:avLst>
              <a:gd name="adj1" fmla="val -56699"/>
              <a:gd name="adj2" fmla="val 12695"/>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ja-JP" altLang="en-US" b="1" dirty="0">
                <a:solidFill>
                  <a:srgbClr val="FF0000"/>
                </a:solidFill>
                <a:latin typeface="+mn-ea"/>
              </a:rPr>
              <a:t>中高生のみなさん</a:t>
            </a:r>
            <a:r>
              <a:rPr lang="ja-JP" altLang="en-US" dirty="0">
                <a:solidFill>
                  <a:schemeClr val="tx1"/>
                </a:solidFill>
                <a:latin typeface="+mn-ea"/>
              </a:rPr>
              <a:t>は、原則①か③に該当しなければ、</a:t>
            </a:r>
            <a:endParaRPr lang="en-US" altLang="ja-JP" dirty="0">
              <a:solidFill>
                <a:schemeClr val="tx1"/>
              </a:solidFill>
              <a:latin typeface="+mn-ea"/>
            </a:endParaRPr>
          </a:p>
          <a:p>
            <a:pPr>
              <a:lnSpc>
                <a:spcPct val="150000"/>
              </a:lnSpc>
            </a:pPr>
            <a:r>
              <a:rPr kumimoji="1" lang="ja-JP" altLang="en-US" b="1" dirty="0">
                <a:solidFill>
                  <a:srgbClr val="FF0000"/>
                </a:solidFill>
                <a:latin typeface="+mn-ea"/>
              </a:rPr>
              <a:t>歩道通行はできません！</a:t>
            </a:r>
          </a:p>
        </p:txBody>
      </p:sp>
      <p:sp>
        <p:nvSpPr>
          <p:cNvPr id="34" name="テキスト ボックス 33"/>
          <p:cNvSpPr txBox="1"/>
          <p:nvPr/>
        </p:nvSpPr>
        <p:spPr>
          <a:xfrm>
            <a:off x="108000" y="900000"/>
            <a:ext cx="7881299" cy="91582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30000"/>
              </a:lnSpc>
            </a:pPr>
            <a:r>
              <a:rPr lang="ja-JP" altLang="en-US" sz="2400" b="1" dirty="0">
                <a:solidFill>
                  <a:schemeClr val="tx1"/>
                </a:solidFill>
                <a:latin typeface="+mn-ea"/>
              </a:rPr>
              <a:t>○　普通自転車の歩道通行</a:t>
            </a:r>
            <a:r>
              <a:rPr lang="ja-JP" altLang="en-US" b="1" dirty="0">
                <a:solidFill>
                  <a:schemeClr val="tx1"/>
                </a:solidFill>
                <a:latin typeface="+mn-ea"/>
              </a:rPr>
              <a:t>　</a:t>
            </a:r>
            <a:r>
              <a:rPr lang="ja-JP" altLang="en-US" sz="1400" b="1" dirty="0">
                <a:solidFill>
                  <a:schemeClr val="tx2"/>
                </a:solidFill>
                <a:latin typeface="+mn-ea"/>
              </a:rPr>
              <a:t>［道路交通法第</a:t>
            </a:r>
            <a:r>
              <a:rPr lang="en-US" altLang="ja-JP" sz="1400" b="1" dirty="0">
                <a:solidFill>
                  <a:schemeClr val="tx2"/>
                </a:solidFill>
                <a:latin typeface="+mn-ea"/>
              </a:rPr>
              <a:t>63</a:t>
            </a:r>
            <a:r>
              <a:rPr lang="ja-JP" altLang="en-US" sz="1400" b="1" dirty="0">
                <a:solidFill>
                  <a:schemeClr val="tx2"/>
                </a:solidFill>
                <a:latin typeface="+mn-ea"/>
              </a:rPr>
              <a:t>条の４第１項］</a:t>
            </a:r>
            <a:endParaRPr lang="en-US" altLang="ja-JP" sz="1400" b="1" dirty="0">
              <a:solidFill>
                <a:schemeClr val="tx2"/>
              </a:solidFill>
              <a:latin typeface="+mn-ea"/>
            </a:endParaRPr>
          </a:p>
          <a:p>
            <a:pPr>
              <a:lnSpc>
                <a:spcPct val="130000"/>
              </a:lnSpc>
            </a:pPr>
            <a:r>
              <a:rPr lang="ja-JP" altLang="en-US" b="1" dirty="0">
                <a:solidFill>
                  <a:schemeClr val="tx1"/>
                </a:solidFill>
                <a:latin typeface="+mn-ea"/>
              </a:rPr>
              <a:t>　 </a:t>
            </a:r>
            <a:r>
              <a:rPr lang="ja-JP" altLang="en-US" sz="1600" b="1" dirty="0">
                <a:solidFill>
                  <a:schemeClr val="tx2"/>
                </a:solidFill>
                <a:latin typeface="+mn-ea"/>
              </a:rPr>
              <a:t>⇒</a:t>
            </a:r>
            <a:r>
              <a:rPr lang="ja-JP" altLang="en-US" sz="2000" b="1" dirty="0">
                <a:solidFill>
                  <a:srgbClr val="FF0000"/>
                </a:solidFill>
                <a:latin typeface="+mn-ea"/>
              </a:rPr>
              <a:t>普通自転車</a:t>
            </a:r>
            <a:r>
              <a:rPr lang="ja-JP" altLang="en-US" sz="1600" b="1" dirty="0">
                <a:solidFill>
                  <a:schemeClr val="tx2"/>
                </a:solidFill>
                <a:latin typeface="+mn-ea"/>
              </a:rPr>
              <a:t>は、次の場合には、</a:t>
            </a:r>
            <a:r>
              <a:rPr lang="ja-JP" altLang="en-US" sz="2000" b="1" dirty="0">
                <a:solidFill>
                  <a:srgbClr val="FF0000"/>
                </a:solidFill>
                <a:latin typeface="+mn-ea"/>
              </a:rPr>
              <a:t>歩道を通行</a:t>
            </a:r>
            <a:r>
              <a:rPr lang="ja-JP" altLang="en-US" sz="1600" b="1" dirty="0">
                <a:solidFill>
                  <a:schemeClr val="tx2"/>
                </a:solidFill>
                <a:latin typeface="+mn-ea"/>
              </a:rPr>
              <a:t>することが</a:t>
            </a:r>
            <a:r>
              <a:rPr lang="ja-JP" altLang="en-US" sz="1600" b="1" u="wavyHeavy" dirty="0">
                <a:solidFill>
                  <a:schemeClr val="tx2"/>
                </a:solidFill>
                <a:uFill>
                  <a:solidFill>
                    <a:srgbClr val="FF0000"/>
                  </a:solidFill>
                </a:uFill>
                <a:latin typeface="+mn-ea"/>
              </a:rPr>
              <a:t>できる。</a:t>
            </a:r>
            <a:endParaRPr lang="en-US" altLang="ja-JP" sz="1100" b="1" u="wavyHeavy" dirty="0">
              <a:solidFill>
                <a:schemeClr val="tx2"/>
              </a:solidFill>
              <a:uFill>
                <a:solidFill>
                  <a:srgbClr val="FF0000"/>
                </a:solidFill>
              </a:uFill>
              <a:latin typeface="+mn-ea"/>
            </a:endParaRPr>
          </a:p>
        </p:txBody>
      </p:sp>
      <p:sp>
        <p:nvSpPr>
          <p:cNvPr id="35" name="円形吹き出し 34"/>
          <p:cNvSpPr/>
          <p:nvPr/>
        </p:nvSpPr>
        <p:spPr>
          <a:xfrm>
            <a:off x="6546889" y="1015904"/>
            <a:ext cx="2125786" cy="648000"/>
          </a:xfrm>
          <a:prstGeom prst="wedgeEllipseCallout">
            <a:avLst>
              <a:gd name="adj1" fmla="val -54675"/>
              <a:gd name="adj2" fmla="val 4975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ja-JP" altLang="en-US" sz="2400" b="1" dirty="0">
                <a:solidFill>
                  <a:srgbClr val="FF0000"/>
                </a:solidFill>
                <a:effectLst>
                  <a:outerShdw blurRad="38100" dist="38100" dir="2700000" algn="tl">
                    <a:srgbClr val="000000">
                      <a:alpha val="43137"/>
                    </a:srgbClr>
                  </a:outerShdw>
                </a:effectLst>
                <a:latin typeface="+mj-ea"/>
                <a:ea typeface="+mj-ea"/>
              </a:rPr>
              <a:t>例外規定</a:t>
            </a:r>
            <a:r>
              <a:rPr kumimoji="1" lang="en-US" altLang="ja-JP" sz="2400" b="1" dirty="0">
                <a:solidFill>
                  <a:srgbClr val="FF0000"/>
                </a:solidFill>
                <a:effectLst>
                  <a:outerShdw blurRad="38100" dist="38100" dir="2700000" algn="tl">
                    <a:srgbClr val="000000">
                      <a:alpha val="43137"/>
                    </a:srgbClr>
                  </a:outerShdw>
                </a:effectLst>
                <a:latin typeface="+mj-ea"/>
                <a:ea typeface="+mj-ea"/>
              </a:rPr>
              <a:t>!</a:t>
            </a:r>
            <a:endParaRPr kumimoji="1" lang="ja-JP" altLang="en-US" sz="2400" b="1" dirty="0">
              <a:solidFill>
                <a:srgbClr val="FF0000"/>
              </a:solidFill>
              <a:effectLst>
                <a:outerShdw blurRad="38100" dist="38100" dir="2700000" algn="tl">
                  <a:srgbClr val="000000">
                    <a:alpha val="43137"/>
                  </a:srgbClr>
                </a:outerShdw>
              </a:effectLst>
              <a:latin typeface="+mj-ea"/>
              <a:ea typeface="+mj-ea"/>
            </a:endParaRPr>
          </a:p>
        </p:txBody>
      </p:sp>
      <p:grpSp>
        <p:nvGrpSpPr>
          <p:cNvPr id="2" name="グループ化 1"/>
          <p:cNvGrpSpPr/>
          <p:nvPr/>
        </p:nvGrpSpPr>
        <p:grpSpPr>
          <a:xfrm>
            <a:off x="291101" y="2132856"/>
            <a:ext cx="8749363" cy="3600400"/>
            <a:chOff x="291101" y="2132856"/>
            <a:chExt cx="8749363" cy="3600400"/>
          </a:xfrm>
        </p:grpSpPr>
        <p:grpSp>
          <p:nvGrpSpPr>
            <p:cNvPr id="42" name="グループ化 41"/>
            <p:cNvGrpSpPr/>
            <p:nvPr/>
          </p:nvGrpSpPr>
          <p:grpSpPr>
            <a:xfrm>
              <a:off x="291101" y="2132856"/>
              <a:ext cx="8749363" cy="3600400"/>
              <a:chOff x="291101" y="1916832"/>
              <a:chExt cx="8749363" cy="3600400"/>
            </a:xfrm>
          </p:grpSpPr>
          <p:grpSp>
            <p:nvGrpSpPr>
              <p:cNvPr id="51" name="グループ化 50"/>
              <p:cNvGrpSpPr/>
              <p:nvPr/>
            </p:nvGrpSpPr>
            <p:grpSpPr>
              <a:xfrm>
                <a:off x="291101" y="1916832"/>
                <a:ext cx="8604447" cy="3600400"/>
                <a:chOff x="-6091238" y="844650"/>
                <a:chExt cx="9072563" cy="5946775"/>
              </a:xfrm>
            </p:grpSpPr>
            <p:sp>
              <p:nvSpPr>
                <p:cNvPr id="67" name="AutoShape 3076"/>
                <p:cNvSpPr>
                  <a:spLocks noChangeArrowheads="1"/>
                </p:cNvSpPr>
                <p:nvPr/>
              </p:nvSpPr>
              <p:spPr bwMode="auto">
                <a:xfrm>
                  <a:off x="-6091238" y="844650"/>
                  <a:ext cx="9072563" cy="5946775"/>
                </a:xfrm>
                <a:prstGeom prst="roundRect">
                  <a:avLst>
                    <a:gd name="adj" fmla="val 2856"/>
                  </a:avLst>
                </a:prstGeom>
                <a:solidFill>
                  <a:srgbClr val="99CCFF"/>
                </a:solidFill>
                <a:ln w="38100">
                  <a:solidFill>
                    <a:srgbClr val="000000"/>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a:spcBef>
                      <a:spcPct val="0"/>
                    </a:spcBef>
                    <a:buFontTx/>
                    <a:buNone/>
                  </a:pPr>
                  <a:endParaRPr kumimoji="0" lang="ja-JP" altLang="ja-JP" sz="2400"/>
                </a:p>
              </p:txBody>
            </p:sp>
            <p:sp>
              <p:nvSpPr>
                <p:cNvPr id="68" name="Line 3198"/>
                <p:cNvSpPr>
                  <a:spLocks noChangeShapeType="1"/>
                </p:cNvSpPr>
                <p:nvPr/>
              </p:nvSpPr>
              <p:spPr bwMode="auto">
                <a:xfrm>
                  <a:off x="-6045200" y="2869414"/>
                  <a:ext cx="895508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69" name="Line 3199"/>
                <p:cNvSpPr>
                  <a:spLocks noChangeShapeType="1"/>
                </p:cNvSpPr>
                <p:nvPr/>
              </p:nvSpPr>
              <p:spPr bwMode="auto">
                <a:xfrm flipH="1">
                  <a:off x="-3551505" y="844652"/>
                  <a:ext cx="0" cy="58769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70" name="Line 3205"/>
                <p:cNvSpPr>
                  <a:spLocks noChangeShapeType="1"/>
                </p:cNvSpPr>
                <p:nvPr/>
              </p:nvSpPr>
              <p:spPr bwMode="auto">
                <a:xfrm flipH="1">
                  <a:off x="-263525" y="844652"/>
                  <a:ext cx="0" cy="58769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grpSp>
          <p:sp>
            <p:nvSpPr>
              <p:cNvPr id="52" name="Rectangle 37"/>
              <p:cNvSpPr>
                <a:spLocks noChangeArrowheads="1"/>
              </p:cNvSpPr>
              <p:nvPr/>
            </p:nvSpPr>
            <p:spPr bwMode="auto">
              <a:xfrm>
                <a:off x="5965102" y="3211766"/>
                <a:ext cx="2930446" cy="1225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0" hangingPunct="0">
                  <a:lnSpc>
                    <a:spcPct val="150000"/>
                  </a:lnSpc>
                  <a:buFontTx/>
                  <a:buNone/>
                </a:pPr>
                <a:r>
                  <a:rPr kumimoji="0" lang="ja-JP" altLang="en-US" sz="1600" b="1" dirty="0">
                    <a:latin typeface="+mn-ea"/>
                  </a:rPr>
                  <a:t>道路工事や駐車車両が多い等</a:t>
                </a:r>
                <a:endParaRPr kumimoji="0" lang="en-US" altLang="ja-JP" sz="1600" b="1" dirty="0">
                  <a:latin typeface="+mn-ea"/>
                </a:endParaRPr>
              </a:p>
              <a:p>
                <a:pPr algn="l" eaLnBrk="0" hangingPunct="0">
                  <a:lnSpc>
                    <a:spcPct val="150000"/>
                  </a:lnSpc>
                  <a:buFontTx/>
                  <a:buNone/>
                </a:pPr>
                <a:r>
                  <a:rPr kumimoji="0" lang="ja-JP" altLang="en-US" sz="1600" b="1" dirty="0">
                    <a:latin typeface="+mn-ea"/>
                  </a:rPr>
                  <a:t>の理由で車道通行が困難な場</a:t>
                </a:r>
                <a:endParaRPr kumimoji="0" lang="en-US" altLang="ja-JP" sz="1600" b="1" dirty="0">
                  <a:latin typeface="+mn-ea"/>
                </a:endParaRPr>
              </a:p>
              <a:p>
                <a:pPr algn="l" eaLnBrk="0" hangingPunct="0">
                  <a:lnSpc>
                    <a:spcPct val="150000"/>
                  </a:lnSpc>
                  <a:buFontTx/>
                  <a:buNone/>
                </a:pPr>
                <a:r>
                  <a:rPr kumimoji="0" lang="ja-JP" altLang="en-US" sz="1600" b="1" dirty="0">
                    <a:latin typeface="+mn-ea"/>
                  </a:rPr>
                  <a:t>合など</a:t>
                </a:r>
              </a:p>
            </p:txBody>
          </p:sp>
          <p:sp>
            <p:nvSpPr>
              <p:cNvPr id="56" name="テキスト ボックス 55"/>
              <p:cNvSpPr txBox="1"/>
              <p:nvPr/>
            </p:nvSpPr>
            <p:spPr>
              <a:xfrm>
                <a:off x="407537" y="1949931"/>
                <a:ext cx="2272318" cy="830997"/>
              </a:xfrm>
              <a:prstGeom prst="rect">
                <a:avLst/>
              </a:prstGeom>
              <a:noFill/>
            </p:spPr>
            <p:txBody>
              <a:bodyPr wrap="square" rtlCol="0">
                <a:spAutoFit/>
              </a:bodyPr>
              <a:lstStyle/>
              <a:p>
                <a:pPr>
                  <a:lnSpc>
                    <a:spcPct val="150000"/>
                  </a:lnSpc>
                  <a:spcBef>
                    <a:spcPct val="0"/>
                  </a:spcBef>
                </a:pPr>
                <a:r>
                  <a:rPr lang="ja-JP" altLang="en-US" sz="1600" b="1" dirty="0">
                    <a:latin typeface="+mn-ea"/>
                  </a:rPr>
                  <a:t>①歩道通行可の標識・</a:t>
                </a:r>
                <a:endParaRPr lang="en-US" altLang="ja-JP" sz="1000" b="1" dirty="0">
                  <a:latin typeface="+mn-ea"/>
                </a:endParaRPr>
              </a:p>
              <a:p>
                <a:pPr>
                  <a:lnSpc>
                    <a:spcPct val="150000"/>
                  </a:lnSpc>
                  <a:spcBef>
                    <a:spcPct val="0"/>
                  </a:spcBef>
                </a:pPr>
                <a:r>
                  <a:rPr lang="ja-JP" altLang="en-US" sz="1600" b="1" dirty="0">
                    <a:latin typeface="+mn-ea"/>
                  </a:rPr>
                  <a:t>　標示がある場合</a:t>
                </a:r>
              </a:p>
            </p:txBody>
          </p:sp>
          <p:sp>
            <p:nvSpPr>
              <p:cNvPr id="57" name="テキスト ボックス 56"/>
              <p:cNvSpPr txBox="1"/>
              <p:nvPr/>
            </p:nvSpPr>
            <p:spPr>
              <a:xfrm>
                <a:off x="2741703" y="1949931"/>
                <a:ext cx="3191203" cy="830997"/>
              </a:xfrm>
              <a:prstGeom prst="rect">
                <a:avLst/>
              </a:prstGeom>
              <a:noFill/>
            </p:spPr>
            <p:txBody>
              <a:bodyPr wrap="square" rtlCol="0">
                <a:spAutoFit/>
              </a:bodyPr>
              <a:lstStyle/>
              <a:p>
                <a:pPr>
                  <a:lnSpc>
                    <a:spcPct val="150000"/>
                  </a:lnSpc>
                  <a:spcBef>
                    <a:spcPct val="0"/>
                  </a:spcBef>
                </a:pPr>
                <a:r>
                  <a:rPr lang="ja-JP" altLang="en-US" sz="1600" b="1" dirty="0">
                    <a:latin typeface="+mn-ea"/>
                  </a:rPr>
                  <a:t>②子供や高齢者、</a:t>
                </a:r>
                <a:r>
                  <a:rPr lang="ja-JP" altLang="en-US" sz="1600" b="1" dirty="0" err="1">
                    <a:latin typeface="+mn-ea"/>
                  </a:rPr>
                  <a:t>身体障がい</a:t>
                </a:r>
                <a:r>
                  <a:rPr lang="ja-JP" altLang="en-US" sz="1600" b="1" dirty="0">
                    <a:latin typeface="+mn-ea"/>
                  </a:rPr>
                  <a:t>者</a:t>
                </a:r>
                <a:endParaRPr lang="en-US" altLang="ja-JP" sz="1000" b="1" dirty="0">
                  <a:latin typeface="+mn-ea"/>
                </a:endParaRPr>
              </a:p>
              <a:p>
                <a:pPr>
                  <a:lnSpc>
                    <a:spcPct val="150000"/>
                  </a:lnSpc>
                  <a:spcBef>
                    <a:spcPct val="0"/>
                  </a:spcBef>
                </a:pPr>
                <a:r>
                  <a:rPr lang="ja-JP" altLang="en-US" sz="1600" b="1" dirty="0">
                    <a:latin typeface="+mn-ea"/>
                  </a:rPr>
                  <a:t>　が運転する場合</a:t>
                </a:r>
              </a:p>
            </p:txBody>
          </p:sp>
          <p:sp>
            <p:nvSpPr>
              <p:cNvPr id="58" name="テキスト ボックス 57"/>
              <p:cNvSpPr txBox="1"/>
              <p:nvPr/>
            </p:nvSpPr>
            <p:spPr>
              <a:xfrm>
                <a:off x="5849261" y="1944157"/>
                <a:ext cx="3191203" cy="1200329"/>
              </a:xfrm>
              <a:prstGeom prst="rect">
                <a:avLst/>
              </a:prstGeom>
              <a:noFill/>
            </p:spPr>
            <p:txBody>
              <a:bodyPr wrap="square" rtlCol="0">
                <a:spAutoFit/>
              </a:bodyPr>
              <a:lstStyle/>
              <a:p>
                <a:pPr>
                  <a:lnSpc>
                    <a:spcPct val="150000"/>
                  </a:lnSpc>
                  <a:spcBef>
                    <a:spcPct val="0"/>
                  </a:spcBef>
                </a:pPr>
                <a:r>
                  <a:rPr lang="ja-JP" altLang="en-US" sz="1600" b="1" dirty="0">
                    <a:latin typeface="+mn-ea"/>
                  </a:rPr>
                  <a:t>③車道又は交通の状況に照らし</a:t>
                </a:r>
                <a:endParaRPr lang="en-US" altLang="ja-JP" sz="1600" b="1" dirty="0">
                  <a:latin typeface="+mn-ea"/>
                </a:endParaRPr>
              </a:p>
              <a:p>
                <a:pPr>
                  <a:lnSpc>
                    <a:spcPct val="150000"/>
                  </a:lnSpc>
                  <a:spcBef>
                    <a:spcPct val="0"/>
                  </a:spcBef>
                </a:pPr>
                <a:r>
                  <a:rPr lang="ja-JP" altLang="en-US" sz="1600" b="1" dirty="0">
                    <a:latin typeface="+mn-ea"/>
                  </a:rPr>
                  <a:t>　通行の安全を確保するため、</a:t>
                </a:r>
                <a:endParaRPr lang="en-US" altLang="ja-JP" sz="1600" b="1" dirty="0">
                  <a:latin typeface="+mn-ea"/>
                </a:endParaRPr>
              </a:p>
              <a:p>
                <a:pPr>
                  <a:lnSpc>
                    <a:spcPct val="150000"/>
                  </a:lnSpc>
                  <a:spcBef>
                    <a:spcPct val="0"/>
                  </a:spcBef>
                </a:pPr>
                <a:r>
                  <a:rPr lang="ja-JP" altLang="en-US" sz="1600" b="1" dirty="0">
                    <a:latin typeface="+mn-ea"/>
                  </a:rPr>
                  <a:t>　やむを得ない場合</a:t>
                </a:r>
              </a:p>
            </p:txBody>
          </p:sp>
          <p:sp>
            <p:nvSpPr>
              <p:cNvPr id="59" name="テキスト ボックス 58"/>
              <p:cNvSpPr txBox="1"/>
              <p:nvPr/>
            </p:nvSpPr>
            <p:spPr>
              <a:xfrm>
                <a:off x="539552" y="3271712"/>
                <a:ext cx="540000" cy="822768"/>
              </a:xfrm>
              <a:prstGeom prst="rect">
                <a:avLst/>
              </a:prstGeom>
              <a:solidFill>
                <a:schemeClr val="bg1"/>
              </a:solidFill>
              <a:ln>
                <a:solidFill>
                  <a:schemeClr val="tx1"/>
                </a:solidFill>
              </a:ln>
            </p:spPr>
            <p:txBody>
              <a:bodyPr vert="eaVert" wrap="square" rtlCol="0" anchor="ctr" anchorCtr="0">
                <a:spAutoFit/>
              </a:bodyPr>
              <a:lstStyle/>
              <a:p>
                <a:pPr>
                  <a:spcBef>
                    <a:spcPct val="0"/>
                  </a:spcBef>
                </a:pPr>
                <a:r>
                  <a:rPr lang="ja-JP" altLang="en-US" sz="1400" dirty="0">
                    <a:solidFill>
                      <a:schemeClr val="tx2"/>
                    </a:solidFill>
                    <a:latin typeface="AR丸ゴシック体E" panose="020F0909000000000000" pitchFamily="49" charset="-128"/>
                    <a:ea typeface="AR丸ゴシック体E" panose="020F0909000000000000" pitchFamily="49" charset="-128"/>
                  </a:rPr>
                  <a:t>道路標識</a:t>
                </a:r>
              </a:p>
            </p:txBody>
          </p:sp>
          <p:sp>
            <p:nvSpPr>
              <p:cNvPr id="60" name="テキスト ボックス 59"/>
              <p:cNvSpPr txBox="1"/>
              <p:nvPr/>
            </p:nvSpPr>
            <p:spPr>
              <a:xfrm>
                <a:off x="518653" y="4513139"/>
                <a:ext cx="540000" cy="822768"/>
              </a:xfrm>
              <a:prstGeom prst="rect">
                <a:avLst/>
              </a:prstGeom>
              <a:solidFill>
                <a:schemeClr val="bg1"/>
              </a:solidFill>
              <a:ln>
                <a:solidFill>
                  <a:schemeClr val="tx1"/>
                </a:solidFill>
              </a:ln>
            </p:spPr>
            <p:txBody>
              <a:bodyPr vert="eaVert" wrap="square" rtlCol="0" anchor="ctr" anchorCtr="0">
                <a:spAutoFit/>
              </a:bodyPr>
              <a:lstStyle/>
              <a:p>
                <a:pPr>
                  <a:spcBef>
                    <a:spcPct val="0"/>
                  </a:spcBef>
                </a:pPr>
                <a:r>
                  <a:rPr lang="ja-JP" altLang="en-US" sz="1400" dirty="0">
                    <a:solidFill>
                      <a:schemeClr val="tx2"/>
                    </a:solidFill>
                    <a:latin typeface="AR丸ゴシック体E" panose="020F0909000000000000" pitchFamily="49" charset="-128"/>
                    <a:ea typeface="AR丸ゴシック体E" panose="020F0909000000000000" pitchFamily="49" charset="-128"/>
                  </a:rPr>
                  <a:t>道路標示</a:t>
                </a:r>
              </a:p>
            </p:txBody>
          </p:sp>
          <p:sp>
            <p:nvSpPr>
              <p:cNvPr id="61" name="テキスト ボックス 60"/>
              <p:cNvSpPr txBox="1"/>
              <p:nvPr/>
            </p:nvSpPr>
            <p:spPr>
              <a:xfrm>
                <a:off x="3929732" y="3271713"/>
                <a:ext cx="1822271" cy="552964"/>
              </a:xfrm>
              <a:prstGeom prst="rect">
                <a:avLst/>
              </a:prstGeom>
              <a:solidFill>
                <a:schemeClr val="bg1"/>
              </a:solidFill>
              <a:ln>
                <a:solidFill>
                  <a:schemeClr val="tx1"/>
                </a:solidFill>
              </a:ln>
            </p:spPr>
            <p:txBody>
              <a:bodyPr vert="horz" wrap="square" rtlCol="0" anchor="ctr" anchorCtr="0">
                <a:noAutofit/>
              </a:bodyPr>
              <a:lstStyle/>
              <a:p>
                <a:pPr>
                  <a:lnSpc>
                    <a:spcPts val="1400"/>
                  </a:lnSpc>
                  <a:spcBef>
                    <a:spcPct val="0"/>
                  </a:spcBef>
                </a:pPr>
                <a:r>
                  <a:rPr lang="ja-JP" altLang="en-US" sz="1400" b="1" dirty="0">
                    <a:solidFill>
                      <a:srgbClr val="FF0000"/>
                    </a:solidFill>
                    <a:latin typeface="+mn-ea"/>
                  </a:rPr>
                  <a:t>１３歳未満</a:t>
                </a:r>
                <a:r>
                  <a:rPr lang="ja-JP" altLang="en-US" sz="1400" dirty="0">
                    <a:solidFill>
                      <a:schemeClr val="tx2"/>
                    </a:solidFill>
                    <a:latin typeface="+mn-ea"/>
                  </a:rPr>
                  <a:t>の子供</a:t>
                </a:r>
              </a:p>
            </p:txBody>
          </p:sp>
          <p:sp>
            <p:nvSpPr>
              <p:cNvPr id="62" name="テキスト ボックス 61"/>
              <p:cNvSpPr txBox="1"/>
              <p:nvPr/>
            </p:nvSpPr>
            <p:spPr>
              <a:xfrm>
                <a:off x="2816323" y="4437110"/>
                <a:ext cx="1370094" cy="756000"/>
              </a:xfrm>
              <a:prstGeom prst="rect">
                <a:avLst/>
              </a:prstGeom>
              <a:solidFill>
                <a:schemeClr val="bg1"/>
              </a:solidFill>
              <a:ln>
                <a:solidFill>
                  <a:schemeClr val="tx1"/>
                </a:solidFill>
              </a:ln>
            </p:spPr>
            <p:txBody>
              <a:bodyPr vert="horz" wrap="square" rtlCol="0" anchor="b" anchorCtr="0">
                <a:noAutofit/>
              </a:bodyPr>
              <a:lstStyle/>
              <a:p>
                <a:pPr>
                  <a:lnSpc>
                    <a:spcPct val="150000"/>
                  </a:lnSpc>
                  <a:spcBef>
                    <a:spcPct val="0"/>
                  </a:spcBef>
                </a:pPr>
                <a:r>
                  <a:rPr lang="ja-JP" altLang="en-US" sz="1400" b="1" dirty="0">
                    <a:solidFill>
                      <a:srgbClr val="FF0000"/>
                    </a:solidFill>
                    <a:latin typeface="+mn-ea"/>
                  </a:rPr>
                  <a:t>７０歳以上</a:t>
                </a:r>
                <a:r>
                  <a:rPr lang="ja-JP" altLang="en-US" sz="1400" dirty="0">
                    <a:solidFill>
                      <a:schemeClr val="tx2"/>
                    </a:solidFill>
                    <a:latin typeface="+mn-ea"/>
                  </a:rPr>
                  <a:t>の</a:t>
                </a:r>
                <a:endParaRPr lang="en-US" altLang="ja-JP" sz="1000" dirty="0">
                  <a:solidFill>
                    <a:schemeClr val="tx2"/>
                  </a:solidFill>
                  <a:latin typeface="+mn-ea"/>
                </a:endParaRPr>
              </a:p>
              <a:p>
                <a:pPr>
                  <a:lnSpc>
                    <a:spcPct val="150000"/>
                  </a:lnSpc>
                  <a:spcBef>
                    <a:spcPct val="0"/>
                  </a:spcBef>
                </a:pPr>
                <a:r>
                  <a:rPr lang="ja-JP" altLang="en-US" sz="1400" dirty="0">
                    <a:solidFill>
                      <a:schemeClr val="tx2"/>
                    </a:solidFill>
                    <a:latin typeface="+mn-ea"/>
                  </a:rPr>
                  <a:t>高齢者</a:t>
                </a:r>
              </a:p>
            </p:txBody>
          </p:sp>
          <p:sp>
            <p:nvSpPr>
              <p:cNvPr id="63" name="角丸四角形 62"/>
              <p:cNvSpPr/>
              <p:nvPr/>
            </p:nvSpPr>
            <p:spPr>
              <a:xfrm>
                <a:off x="1241705" y="4545778"/>
                <a:ext cx="1255914" cy="828093"/>
              </a:xfrm>
              <a:prstGeom prst="roundRect">
                <a:avLst>
                  <a:gd name="adj" fmla="val 2755"/>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 P丸ゴシック体E" panose="020F0900000000000000" pitchFamily="50" charset="-128"/>
                  <a:ea typeface="AR P丸ゴシック体E" panose="020F0900000000000000" pitchFamily="50" charset="-128"/>
                </a:endParaRPr>
              </a:p>
            </p:txBody>
          </p:sp>
          <p:pic>
            <p:nvPicPr>
              <p:cNvPr id="64" name="図 63" descr="「歩道通行可　標示」の画像検索結果"/>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5400000">
                <a:off x="1445316" y="4309528"/>
                <a:ext cx="860735" cy="1267958"/>
              </a:xfrm>
              <a:prstGeom prst="rect">
                <a:avLst/>
              </a:prstGeom>
              <a:noFill/>
              <a:extLst>
                <a:ext uri="{909E8E84-426E-40DD-AFC4-6F175D3DCCD1}">
                  <a14:hiddenFill xmlns:a14="http://schemas.microsoft.com/office/drawing/2010/main">
                    <a:solidFill>
                      <a:srgbClr val="FFFFFF"/>
                    </a:solidFill>
                  </a14:hiddenFill>
                </a:ext>
              </a:extLst>
            </p:spPr>
          </p:pic>
        </p:grpSp>
        <p:pic>
          <p:nvPicPr>
            <p:cNvPr id="1333" name="図 133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03648" y="3456037"/>
              <a:ext cx="914324" cy="914324"/>
            </a:xfrm>
            <a:prstGeom prst="rect">
              <a:avLst/>
            </a:prstGeom>
          </p:spPr>
        </p:pic>
        <p:pic>
          <p:nvPicPr>
            <p:cNvPr id="1334" name="図 133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81921" y="3402763"/>
              <a:ext cx="1011852" cy="1048425"/>
            </a:xfrm>
            <a:prstGeom prst="rect">
              <a:avLst/>
            </a:prstGeom>
          </p:spPr>
        </p:pic>
        <p:pic>
          <p:nvPicPr>
            <p:cNvPr id="1335" name="図 133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87999" y="4135816"/>
              <a:ext cx="1401964" cy="1462919"/>
            </a:xfrm>
            <a:prstGeom prst="rect">
              <a:avLst/>
            </a:prstGeom>
          </p:spPr>
        </p:pic>
        <p:pic>
          <p:nvPicPr>
            <p:cNvPr id="1336" name="図 133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30514" y="4380230"/>
              <a:ext cx="1542161" cy="1292245"/>
            </a:xfrm>
            <a:prstGeom prst="rect">
              <a:avLst/>
            </a:prstGeom>
          </p:spPr>
        </p:pic>
      </p:grpSp>
      <p:pic>
        <p:nvPicPr>
          <p:cNvPr id="1337" name="図 133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89420" y="5820365"/>
            <a:ext cx="841179" cy="981375"/>
          </a:xfrm>
          <a:prstGeom prst="rect">
            <a:avLst/>
          </a:prstGeom>
        </p:spPr>
      </p:pic>
      <p:sp>
        <p:nvSpPr>
          <p:cNvPr id="33" name="Rectangle 3"/>
          <p:cNvSpPr>
            <a:spLocks noChangeArrowheads="1"/>
          </p:cNvSpPr>
          <p:nvPr/>
        </p:nvSpPr>
        <p:spPr bwMode="auto">
          <a:xfrm>
            <a:off x="1160279" y="338946"/>
            <a:ext cx="3573146" cy="425758"/>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lnSpc>
                <a:spcPts val="2600"/>
              </a:lnSpc>
              <a:buFontTx/>
              <a:buNone/>
            </a:pPr>
            <a:r>
              <a:rPr lang="ja-JP" altLang="en-US" sz="2800" b="1" dirty="0">
                <a:solidFill>
                  <a:schemeClr val="accent1"/>
                </a:solidFill>
                <a:effectLst>
                  <a:outerShdw blurRad="38100" dist="38100" dir="2700000" algn="tl">
                    <a:srgbClr val="000000">
                      <a:alpha val="43137"/>
                    </a:srgbClr>
                  </a:outerShdw>
                </a:effectLst>
                <a:latin typeface="+mn-ea"/>
                <a:ea typeface="+mn-ea"/>
              </a:rPr>
              <a:t>４　自転車の歩道通行</a:t>
            </a:r>
          </a:p>
        </p:txBody>
      </p:sp>
      <p:grpSp>
        <p:nvGrpSpPr>
          <p:cNvPr id="36" name="Group 4"/>
          <p:cNvGrpSpPr>
            <a:grpSpLocks noChangeAspect="1"/>
          </p:cNvGrpSpPr>
          <p:nvPr/>
        </p:nvGrpSpPr>
        <p:grpSpPr bwMode="auto">
          <a:xfrm>
            <a:off x="467544" y="116632"/>
            <a:ext cx="648072" cy="646845"/>
            <a:chOff x="2176" y="182"/>
            <a:chExt cx="528" cy="527"/>
          </a:xfrm>
        </p:grpSpPr>
        <p:sp>
          <p:nvSpPr>
            <p:cNvPr id="37" name="AutoShape 3"/>
            <p:cNvSpPr>
              <a:spLocks noChangeAspect="1" noChangeArrowheads="1" noTextEdit="1"/>
            </p:cNvSpPr>
            <p:nvPr/>
          </p:nvSpPr>
          <p:spPr bwMode="auto">
            <a:xfrm>
              <a:off x="2176" y="182"/>
              <a:ext cx="528"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 name="Freeform 5"/>
            <p:cNvSpPr>
              <a:spLocks noEditPoints="1"/>
            </p:cNvSpPr>
            <p:nvPr/>
          </p:nvSpPr>
          <p:spPr bwMode="auto">
            <a:xfrm>
              <a:off x="2176" y="182"/>
              <a:ext cx="528" cy="527"/>
            </a:xfrm>
            <a:custGeom>
              <a:avLst/>
              <a:gdLst>
                <a:gd name="T0" fmla="*/ 3127 w 5280"/>
                <a:gd name="T1" fmla="*/ 41 h 5274"/>
                <a:gd name="T2" fmla="*/ 3301 w 5280"/>
                <a:gd name="T3" fmla="*/ 134 h 5274"/>
                <a:gd name="T4" fmla="*/ 3391 w 5280"/>
                <a:gd name="T5" fmla="*/ 317 h 5274"/>
                <a:gd name="T6" fmla="*/ 3307 w 5280"/>
                <a:gd name="T7" fmla="*/ 542 h 5274"/>
                <a:gd name="T8" fmla="*/ 3200 w 5280"/>
                <a:gd name="T9" fmla="*/ 869 h 5274"/>
                <a:gd name="T10" fmla="*/ 3047 w 5280"/>
                <a:gd name="T11" fmla="*/ 887 h 5274"/>
                <a:gd name="T12" fmla="*/ 3099 w 5280"/>
                <a:gd name="T13" fmla="*/ 1175 h 5274"/>
                <a:gd name="T14" fmla="*/ 3380 w 5280"/>
                <a:gd name="T15" fmla="*/ 1570 h 5274"/>
                <a:gd name="T16" fmla="*/ 4012 w 5280"/>
                <a:gd name="T17" fmla="*/ 2322 h 5274"/>
                <a:gd name="T18" fmla="*/ 4001 w 5280"/>
                <a:gd name="T19" fmla="*/ 2632 h 5274"/>
                <a:gd name="T20" fmla="*/ 5238 w 5280"/>
                <a:gd name="T21" fmla="*/ 4550 h 5274"/>
                <a:gd name="T22" fmla="*/ 3225 w 5280"/>
                <a:gd name="T23" fmla="*/ 4412 h 5274"/>
                <a:gd name="T24" fmla="*/ 2541 w 5280"/>
                <a:gd name="T25" fmla="*/ 4291 h 5274"/>
                <a:gd name="T26" fmla="*/ 2684 w 5280"/>
                <a:gd name="T27" fmla="*/ 4478 h 5274"/>
                <a:gd name="T28" fmla="*/ 2924 w 5280"/>
                <a:gd name="T29" fmla="*/ 4827 h 5274"/>
                <a:gd name="T30" fmla="*/ 2606 w 5280"/>
                <a:gd name="T31" fmla="*/ 4872 h 5274"/>
                <a:gd name="T32" fmla="*/ 2190 w 5280"/>
                <a:gd name="T33" fmla="*/ 4713 h 5274"/>
                <a:gd name="T34" fmla="*/ 2020 w 5280"/>
                <a:gd name="T35" fmla="*/ 4560 h 5274"/>
                <a:gd name="T36" fmla="*/ 1903 w 5280"/>
                <a:gd name="T37" fmla="*/ 4571 h 5274"/>
                <a:gd name="T38" fmla="*/ 34 w 5280"/>
                <a:gd name="T39" fmla="*/ 4518 h 5274"/>
                <a:gd name="T40" fmla="*/ 1297 w 5280"/>
                <a:gd name="T41" fmla="*/ 3284 h 5274"/>
                <a:gd name="T42" fmla="*/ 1550 w 5280"/>
                <a:gd name="T43" fmla="*/ 2845 h 5274"/>
                <a:gd name="T44" fmla="*/ 1282 w 5280"/>
                <a:gd name="T45" fmla="*/ 2418 h 5274"/>
                <a:gd name="T46" fmla="*/ 1250 w 5280"/>
                <a:gd name="T47" fmla="*/ 1895 h 5274"/>
                <a:gd name="T48" fmla="*/ 1821 w 5280"/>
                <a:gd name="T49" fmla="*/ 1071 h 5274"/>
                <a:gd name="T50" fmla="*/ 2525 w 5280"/>
                <a:gd name="T51" fmla="*/ 698 h 5274"/>
                <a:gd name="T52" fmla="*/ 2616 w 5280"/>
                <a:gd name="T53" fmla="*/ 413 h 5274"/>
                <a:gd name="T54" fmla="*/ 2686 w 5280"/>
                <a:gd name="T55" fmla="*/ 180 h 5274"/>
                <a:gd name="T56" fmla="*/ 2865 w 5280"/>
                <a:gd name="T57" fmla="*/ 80 h 5274"/>
                <a:gd name="T58" fmla="*/ 3058 w 5280"/>
                <a:gd name="T59" fmla="*/ 1740 h 5274"/>
                <a:gd name="T60" fmla="*/ 3627 w 5280"/>
                <a:gd name="T61" fmla="*/ 2561 h 5274"/>
                <a:gd name="T62" fmla="*/ 2994 w 5280"/>
                <a:gd name="T63" fmla="*/ 2727 h 5274"/>
                <a:gd name="T64" fmla="*/ 2722 w 5280"/>
                <a:gd name="T65" fmla="*/ 2178 h 5274"/>
                <a:gd name="T66" fmla="*/ 2317 w 5280"/>
                <a:gd name="T67" fmla="*/ 2015 h 5274"/>
                <a:gd name="T68" fmla="*/ 2539 w 5280"/>
                <a:gd name="T69" fmla="*/ 1740 h 5274"/>
                <a:gd name="T70" fmla="*/ 1920 w 5280"/>
                <a:gd name="T71" fmla="*/ 3222 h 5274"/>
                <a:gd name="T72" fmla="*/ 2032 w 5280"/>
                <a:gd name="T73" fmla="*/ 3380 h 5274"/>
                <a:gd name="T74" fmla="*/ 1860 w 5280"/>
                <a:gd name="T75" fmla="*/ 3804 h 5274"/>
                <a:gd name="T76" fmla="*/ 1848 w 5280"/>
                <a:gd name="T77" fmla="*/ 3193 h 5274"/>
                <a:gd name="T78" fmla="*/ 2594 w 5280"/>
                <a:gd name="T79" fmla="*/ 3519 h 5274"/>
                <a:gd name="T80" fmla="*/ 3950 w 5280"/>
                <a:gd name="T81" fmla="*/ 3627 h 5274"/>
                <a:gd name="T82" fmla="*/ 4287 w 5280"/>
                <a:gd name="T83" fmla="*/ 4064 h 5274"/>
                <a:gd name="T84" fmla="*/ 3909 w 5280"/>
                <a:gd name="T85" fmla="*/ 3772 h 5274"/>
                <a:gd name="T86" fmla="*/ 3378 w 5280"/>
                <a:gd name="T87" fmla="*/ 4285 h 5274"/>
                <a:gd name="T88" fmla="*/ 4153 w 5280"/>
                <a:gd name="T89" fmla="*/ 4390 h 5274"/>
                <a:gd name="T90" fmla="*/ 3916 w 5280"/>
                <a:gd name="T91" fmla="*/ 4425 h 5274"/>
                <a:gd name="T92" fmla="*/ 4541 w 5280"/>
                <a:gd name="T93" fmla="*/ 3470 h 5274"/>
                <a:gd name="T94" fmla="*/ 4758 w 5280"/>
                <a:gd name="T95" fmla="*/ 3583 h 5274"/>
                <a:gd name="T96" fmla="*/ 5099 w 5280"/>
                <a:gd name="T97" fmla="*/ 4373 h 5274"/>
                <a:gd name="T98" fmla="*/ 4810 w 5280"/>
                <a:gd name="T99" fmla="*/ 4899 h 5274"/>
                <a:gd name="T100" fmla="*/ 1325 w 5280"/>
                <a:gd name="T101" fmla="*/ 3441 h 5274"/>
                <a:gd name="T102" fmla="*/ 981 w 5280"/>
                <a:gd name="T103" fmla="*/ 4045 h 5274"/>
                <a:gd name="T104" fmla="*/ 1614 w 5280"/>
                <a:gd name="T105" fmla="*/ 4789 h 5274"/>
                <a:gd name="T106" fmla="*/ 977 w 5280"/>
                <a:gd name="T107" fmla="*/ 4409 h 5274"/>
                <a:gd name="T108" fmla="*/ 763 w 5280"/>
                <a:gd name="T109" fmla="*/ 5064 h 5274"/>
                <a:gd name="T110" fmla="*/ 833 w 5280"/>
                <a:gd name="T111" fmla="*/ 4381 h 5274"/>
                <a:gd name="T112" fmla="*/ 518 w 5280"/>
                <a:gd name="T113" fmla="*/ 4206 h 5274"/>
                <a:gd name="T114" fmla="*/ 283 w 5280"/>
                <a:gd name="T115" fmla="*/ 3946 h 5274"/>
                <a:gd name="T116" fmla="*/ 230 w 5280"/>
                <a:gd name="T117" fmla="*/ 3857 h 5274"/>
                <a:gd name="T118" fmla="*/ 869 w 5280"/>
                <a:gd name="T119" fmla="*/ 4099 h 5274"/>
                <a:gd name="T120" fmla="*/ 1807 w 5280"/>
                <a:gd name="T121" fmla="*/ 4149 h 5274"/>
                <a:gd name="T122" fmla="*/ 1174 w 5280"/>
                <a:gd name="T123" fmla="*/ 4035 h 5274"/>
                <a:gd name="T124" fmla="*/ 1750 w 5280"/>
                <a:gd name="T125" fmla="*/ 3877 h 5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80" h="5274">
                  <a:moveTo>
                    <a:pt x="2924" y="41"/>
                  </a:moveTo>
                  <a:lnTo>
                    <a:pt x="2926" y="36"/>
                  </a:lnTo>
                  <a:lnTo>
                    <a:pt x="2930" y="32"/>
                  </a:lnTo>
                  <a:lnTo>
                    <a:pt x="2933" y="29"/>
                  </a:lnTo>
                  <a:lnTo>
                    <a:pt x="2936" y="25"/>
                  </a:lnTo>
                  <a:lnTo>
                    <a:pt x="2939" y="21"/>
                  </a:lnTo>
                  <a:lnTo>
                    <a:pt x="2942" y="18"/>
                  </a:lnTo>
                  <a:lnTo>
                    <a:pt x="2946" y="16"/>
                  </a:lnTo>
                  <a:lnTo>
                    <a:pt x="2949" y="14"/>
                  </a:lnTo>
                  <a:lnTo>
                    <a:pt x="2952" y="10"/>
                  </a:lnTo>
                  <a:lnTo>
                    <a:pt x="2955" y="8"/>
                  </a:lnTo>
                  <a:lnTo>
                    <a:pt x="2958" y="6"/>
                  </a:lnTo>
                  <a:lnTo>
                    <a:pt x="2962" y="5"/>
                  </a:lnTo>
                  <a:lnTo>
                    <a:pt x="2965" y="3"/>
                  </a:lnTo>
                  <a:lnTo>
                    <a:pt x="2968" y="2"/>
                  </a:lnTo>
                  <a:lnTo>
                    <a:pt x="2972" y="2"/>
                  </a:lnTo>
                  <a:lnTo>
                    <a:pt x="2977" y="2"/>
                  </a:lnTo>
                  <a:lnTo>
                    <a:pt x="2980" y="1"/>
                  </a:lnTo>
                  <a:lnTo>
                    <a:pt x="2983" y="0"/>
                  </a:lnTo>
                  <a:lnTo>
                    <a:pt x="2987" y="0"/>
                  </a:lnTo>
                  <a:lnTo>
                    <a:pt x="2992" y="0"/>
                  </a:lnTo>
                  <a:lnTo>
                    <a:pt x="2995" y="0"/>
                  </a:lnTo>
                  <a:lnTo>
                    <a:pt x="3000" y="0"/>
                  </a:lnTo>
                  <a:lnTo>
                    <a:pt x="3004" y="1"/>
                  </a:lnTo>
                  <a:lnTo>
                    <a:pt x="3010" y="2"/>
                  </a:lnTo>
                  <a:lnTo>
                    <a:pt x="3013" y="2"/>
                  </a:lnTo>
                  <a:lnTo>
                    <a:pt x="3018" y="4"/>
                  </a:lnTo>
                  <a:lnTo>
                    <a:pt x="3022" y="5"/>
                  </a:lnTo>
                  <a:lnTo>
                    <a:pt x="3028" y="7"/>
                  </a:lnTo>
                  <a:lnTo>
                    <a:pt x="3033" y="8"/>
                  </a:lnTo>
                  <a:lnTo>
                    <a:pt x="3039" y="10"/>
                  </a:lnTo>
                  <a:lnTo>
                    <a:pt x="3044" y="14"/>
                  </a:lnTo>
                  <a:lnTo>
                    <a:pt x="3050" y="17"/>
                  </a:lnTo>
                  <a:lnTo>
                    <a:pt x="3052" y="17"/>
                  </a:lnTo>
                  <a:lnTo>
                    <a:pt x="3055" y="19"/>
                  </a:lnTo>
                  <a:lnTo>
                    <a:pt x="3058" y="19"/>
                  </a:lnTo>
                  <a:lnTo>
                    <a:pt x="3061" y="21"/>
                  </a:lnTo>
                  <a:lnTo>
                    <a:pt x="3064" y="22"/>
                  </a:lnTo>
                  <a:lnTo>
                    <a:pt x="3067" y="23"/>
                  </a:lnTo>
                  <a:lnTo>
                    <a:pt x="3071" y="24"/>
                  </a:lnTo>
                  <a:lnTo>
                    <a:pt x="3074" y="26"/>
                  </a:lnTo>
                  <a:lnTo>
                    <a:pt x="3077" y="28"/>
                  </a:lnTo>
                  <a:lnTo>
                    <a:pt x="3080" y="29"/>
                  </a:lnTo>
                  <a:lnTo>
                    <a:pt x="3083" y="30"/>
                  </a:lnTo>
                  <a:lnTo>
                    <a:pt x="3088" y="32"/>
                  </a:lnTo>
                  <a:lnTo>
                    <a:pt x="3091" y="33"/>
                  </a:lnTo>
                  <a:lnTo>
                    <a:pt x="3095" y="34"/>
                  </a:lnTo>
                  <a:lnTo>
                    <a:pt x="3098" y="35"/>
                  </a:lnTo>
                  <a:lnTo>
                    <a:pt x="3103" y="37"/>
                  </a:lnTo>
                  <a:lnTo>
                    <a:pt x="3106" y="37"/>
                  </a:lnTo>
                  <a:lnTo>
                    <a:pt x="3109" y="38"/>
                  </a:lnTo>
                  <a:lnTo>
                    <a:pt x="3112" y="38"/>
                  </a:lnTo>
                  <a:lnTo>
                    <a:pt x="3117" y="39"/>
                  </a:lnTo>
                  <a:lnTo>
                    <a:pt x="3120" y="39"/>
                  </a:lnTo>
                  <a:lnTo>
                    <a:pt x="3124" y="40"/>
                  </a:lnTo>
                  <a:lnTo>
                    <a:pt x="3127" y="41"/>
                  </a:lnTo>
                  <a:lnTo>
                    <a:pt x="3131" y="43"/>
                  </a:lnTo>
                  <a:lnTo>
                    <a:pt x="3135" y="41"/>
                  </a:lnTo>
                  <a:lnTo>
                    <a:pt x="3138" y="41"/>
                  </a:lnTo>
                  <a:lnTo>
                    <a:pt x="3141" y="41"/>
                  </a:lnTo>
                  <a:lnTo>
                    <a:pt x="3145" y="41"/>
                  </a:lnTo>
                  <a:lnTo>
                    <a:pt x="3149" y="41"/>
                  </a:lnTo>
                  <a:lnTo>
                    <a:pt x="3152" y="41"/>
                  </a:lnTo>
                  <a:lnTo>
                    <a:pt x="3155" y="41"/>
                  </a:lnTo>
                  <a:lnTo>
                    <a:pt x="3159" y="41"/>
                  </a:lnTo>
                  <a:lnTo>
                    <a:pt x="3162" y="39"/>
                  </a:lnTo>
                  <a:lnTo>
                    <a:pt x="3166" y="38"/>
                  </a:lnTo>
                  <a:lnTo>
                    <a:pt x="3169" y="38"/>
                  </a:lnTo>
                  <a:lnTo>
                    <a:pt x="3172" y="38"/>
                  </a:lnTo>
                  <a:lnTo>
                    <a:pt x="3175" y="38"/>
                  </a:lnTo>
                  <a:lnTo>
                    <a:pt x="3178" y="38"/>
                  </a:lnTo>
                  <a:lnTo>
                    <a:pt x="3182" y="39"/>
                  </a:lnTo>
                  <a:lnTo>
                    <a:pt x="3185" y="41"/>
                  </a:lnTo>
                  <a:lnTo>
                    <a:pt x="3187" y="41"/>
                  </a:lnTo>
                  <a:lnTo>
                    <a:pt x="3189" y="43"/>
                  </a:lnTo>
                  <a:lnTo>
                    <a:pt x="3191" y="44"/>
                  </a:lnTo>
                  <a:lnTo>
                    <a:pt x="3194" y="47"/>
                  </a:lnTo>
                  <a:lnTo>
                    <a:pt x="3197" y="48"/>
                  </a:lnTo>
                  <a:lnTo>
                    <a:pt x="3200" y="50"/>
                  </a:lnTo>
                  <a:lnTo>
                    <a:pt x="3202" y="53"/>
                  </a:lnTo>
                  <a:lnTo>
                    <a:pt x="3205" y="56"/>
                  </a:lnTo>
                  <a:lnTo>
                    <a:pt x="3206" y="59"/>
                  </a:lnTo>
                  <a:lnTo>
                    <a:pt x="3208" y="61"/>
                  </a:lnTo>
                  <a:lnTo>
                    <a:pt x="3211" y="63"/>
                  </a:lnTo>
                  <a:lnTo>
                    <a:pt x="3213" y="66"/>
                  </a:lnTo>
                  <a:lnTo>
                    <a:pt x="3214" y="69"/>
                  </a:lnTo>
                  <a:lnTo>
                    <a:pt x="3216" y="73"/>
                  </a:lnTo>
                  <a:lnTo>
                    <a:pt x="3218" y="76"/>
                  </a:lnTo>
                  <a:lnTo>
                    <a:pt x="3220" y="79"/>
                  </a:lnTo>
                  <a:lnTo>
                    <a:pt x="3221" y="82"/>
                  </a:lnTo>
                  <a:lnTo>
                    <a:pt x="3223" y="85"/>
                  </a:lnTo>
                  <a:lnTo>
                    <a:pt x="3224" y="89"/>
                  </a:lnTo>
                  <a:lnTo>
                    <a:pt x="3227" y="93"/>
                  </a:lnTo>
                  <a:lnTo>
                    <a:pt x="3228" y="96"/>
                  </a:lnTo>
                  <a:lnTo>
                    <a:pt x="3230" y="100"/>
                  </a:lnTo>
                  <a:lnTo>
                    <a:pt x="3232" y="104"/>
                  </a:lnTo>
                  <a:lnTo>
                    <a:pt x="3234" y="108"/>
                  </a:lnTo>
                  <a:lnTo>
                    <a:pt x="3238" y="109"/>
                  </a:lnTo>
                  <a:lnTo>
                    <a:pt x="3245" y="111"/>
                  </a:lnTo>
                  <a:lnTo>
                    <a:pt x="3249" y="112"/>
                  </a:lnTo>
                  <a:lnTo>
                    <a:pt x="3255" y="114"/>
                  </a:lnTo>
                  <a:lnTo>
                    <a:pt x="3260" y="115"/>
                  </a:lnTo>
                  <a:lnTo>
                    <a:pt x="3265" y="118"/>
                  </a:lnTo>
                  <a:lnTo>
                    <a:pt x="3269" y="119"/>
                  </a:lnTo>
                  <a:lnTo>
                    <a:pt x="3275" y="122"/>
                  </a:lnTo>
                  <a:lnTo>
                    <a:pt x="3278" y="123"/>
                  </a:lnTo>
                  <a:lnTo>
                    <a:pt x="3282" y="125"/>
                  </a:lnTo>
                  <a:lnTo>
                    <a:pt x="3286" y="126"/>
                  </a:lnTo>
                  <a:lnTo>
                    <a:pt x="3291" y="128"/>
                  </a:lnTo>
                  <a:lnTo>
                    <a:pt x="3294" y="129"/>
                  </a:lnTo>
                  <a:lnTo>
                    <a:pt x="3298" y="133"/>
                  </a:lnTo>
                  <a:lnTo>
                    <a:pt x="3301" y="134"/>
                  </a:lnTo>
                  <a:lnTo>
                    <a:pt x="3306" y="137"/>
                  </a:lnTo>
                  <a:lnTo>
                    <a:pt x="3308" y="138"/>
                  </a:lnTo>
                  <a:lnTo>
                    <a:pt x="3311" y="140"/>
                  </a:lnTo>
                  <a:lnTo>
                    <a:pt x="3313" y="142"/>
                  </a:lnTo>
                  <a:lnTo>
                    <a:pt x="3316" y="145"/>
                  </a:lnTo>
                  <a:lnTo>
                    <a:pt x="3318" y="148"/>
                  </a:lnTo>
                  <a:lnTo>
                    <a:pt x="3321" y="150"/>
                  </a:lnTo>
                  <a:lnTo>
                    <a:pt x="3323" y="152"/>
                  </a:lnTo>
                  <a:lnTo>
                    <a:pt x="3325" y="155"/>
                  </a:lnTo>
                  <a:lnTo>
                    <a:pt x="3326" y="157"/>
                  </a:lnTo>
                  <a:lnTo>
                    <a:pt x="3328" y="160"/>
                  </a:lnTo>
                  <a:lnTo>
                    <a:pt x="3329" y="164"/>
                  </a:lnTo>
                  <a:lnTo>
                    <a:pt x="3331" y="167"/>
                  </a:lnTo>
                  <a:lnTo>
                    <a:pt x="3331" y="170"/>
                  </a:lnTo>
                  <a:lnTo>
                    <a:pt x="3333" y="173"/>
                  </a:lnTo>
                  <a:lnTo>
                    <a:pt x="3333" y="176"/>
                  </a:lnTo>
                  <a:lnTo>
                    <a:pt x="3336" y="181"/>
                  </a:lnTo>
                  <a:lnTo>
                    <a:pt x="3336" y="186"/>
                  </a:lnTo>
                  <a:lnTo>
                    <a:pt x="3337" y="191"/>
                  </a:lnTo>
                  <a:lnTo>
                    <a:pt x="3338" y="197"/>
                  </a:lnTo>
                  <a:lnTo>
                    <a:pt x="3339" y="203"/>
                  </a:lnTo>
                  <a:lnTo>
                    <a:pt x="3340" y="208"/>
                  </a:lnTo>
                  <a:lnTo>
                    <a:pt x="3341" y="213"/>
                  </a:lnTo>
                  <a:lnTo>
                    <a:pt x="3342" y="218"/>
                  </a:lnTo>
                  <a:lnTo>
                    <a:pt x="3344" y="224"/>
                  </a:lnTo>
                  <a:lnTo>
                    <a:pt x="3345" y="228"/>
                  </a:lnTo>
                  <a:lnTo>
                    <a:pt x="3346" y="232"/>
                  </a:lnTo>
                  <a:lnTo>
                    <a:pt x="3347" y="236"/>
                  </a:lnTo>
                  <a:lnTo>
                    <a:pt x="3349" y="241"/>
                  </a:lnTo>
                  <a:lnTo>
                    <a:pt x="3350" y="244"/>
                  </a:lnTo>
                  <a:lnTo>
                    <a:pt x="3353" y="248"/>
                  </a:lnTo>
                  <a:lnTo>
                    <a:pt x="3354" y="253"/>
                  </a:lnTo>
                  <a:lnTo>
                    <a:pt x="3356" y="257"/>
                  </a:lnTo>
                  <a:lnTo>
                    <a:pt x="3356" y="259"/>
                  </a:lnTo>
                  <a:lnTo>
                    <a:pt x="3358" y="262"/>
                  </a:lnTo>
                  <a:lnTo>
                    <a:pt x="3359" y="265"/>
                  </a:lnTo>
                  <a:lnTo>
                    <a:pt x="3361" y="269"/>
                  </a:lnTo>
                  <a:lnTo>
                    <a:pt x="3361" y="271"/>
                  </a:lnTo>
                  <a:lnTo>
                    <a:pt x="3363" y="273"/>
                  </a:lnTo>
                  <a:lnTo>
                    <a:pt x="3364" y="275"/>
                  </a:lnTo>
                  <a:lnTo>
                    <a:pt x="3367" y="278"/>
                  </a:lnTo>
                  <a:lnTo>
                    <a:pt x="3367" y="279"/>
                  </a:lnTo>
                  <a:lnTo>
                    <a:pt x="3369" y="281"/>
                  </a:lnTo>
                  <a:lnTo>
                    <a:pt x="3369" y="282"/>
                  </a:lnTo>
                  <a:lnTo>
                    <a:pt x="3371" y="285"/>
                  </a:lnTo>
                  <a:lnTo>
                    <a:pt x="3372" y="286"/>
                  </a:lnTo>
                  <a:lnTo>
                    <a:pt x="3373" y="287"/>
                  </a:lnTo>
                  <a:lnTo>
                    <a:pt x="3374" y="288"/>
                  </a:lnTo>
                  <a:lnTo>
                    <a:pt x="3376" y="290"/>
                  </a:lnTo>
                  <a:lnTo>
                    <a:pt x="3379" y="293"/>
                  </a:lnTo>
                  <a:lnTo>
                    <a:pt x="3383" y="296"/>
                  </a:lnTo>
                  <a:lnTo>
                    <a:pt x="3385" y="301"/>
                  </a:lnTo>
                  <a:lnTo>
                    <a:pt x="3388" y="305"/>
                  </a:lnTo>
                  <a:lnTo>
                    <a:pt x="3389" y="308"/>
                  </a:lnTo>
                  <a:lnTo>
                    <a:pt x="3391" y="314"/>
                  </a:lnTo>
                  <a:lnTo>
                    <a:pt x="3391" y="317"/>
                  </a:lnTo>
                  <a:lnTo>
                    <a:pt x="3392" y="322"/>
                  </a:lnTo>
                  <a:lnTo>
                    <a:pt x="3391" y="325"/>
                  </a:lnTo>
                  <a:lnTo>
                    <a:pt x="3391" y="331"/>
                  </a:lnTo>
                  <a:lnTo>
                    <a:pt x="3390" y="335"/>
                  </a:lnTo>
                  <a:lnTo>
                    <a:pt x="3390" y="340"/>
                  </a:lnTo>
                  <a:lnTo>
                    <a:pt x="3388" y="344"/>
                  </a:lnTo>
                  <a:lnTo>
                    <a:pt x="3387" y="349"/>
                  </a:lnTo>
                  <a:lnTo>
                    <a:pt x="3385" y="353"/>
                  </a:lnTo>
                  <a:lnTo>
                    <a:pt x="3384" y="359"/>
                  </a:lnTo>
                  <a:lnTo>
                    <a:pt x="3380" y="362"/>
                  </a:lnTo>
                  <a:lnTo>
                    <a:pt x="3378" y="366"/>
                  </a:lnTo>
                  <a:lnTo>
                    <a:pt x="3376" y="370"/>
                  </a:lnTo>
                  <a:lnTo>
                    <a:pt x="3374" y="375"/>
                  </a:lnTo>
                  <a:lnTo>
                    <a:pt x="3371" y="379"/>
                  </a:lnTo>
                  <a:lnTo>
                    <a:pt x="3369" y="383"/>
                  </a:lnTo>
                  <a:lnTo>
                    <a:pt x="3367" y="387"/>
                  </a:lnTo>
                  <a:lnTo>
                    <a:pt x="3365" y="392"/>
                  </a:lnTo>
                  <a:lnTo>
                    <a:pt x="3362" y="395"/>
                  </a:lnTo>
                  <a:lnTo>
                    <a:pt x="3361" y="398"/>
                  </a:lnTo>
                  <a:lnTo>
                    <a:pt x="3359" y="401"/>
                  </a:lnTo>
                  <a:lnTo>
                    <a:pt x="3359" y="406"/>
                  </a:lnTo>
                  <a:lnTo>
                    <a:pt x="3359" y="409"/>
                  </a:lnTo>
                  <a:lnTo>
                    <a:pt x="3359" y="412"/>
                  </a:lnTo>
                  <a:lnTo>
                    <a:pt x="3359" y="415"/>
                  </a:lnTo>
                  <a:lnTo>
                    <a:pt x="3360" y="419"/>
                  </a:lnTo>
                  <a:lnTo>
                    <a:pt x="3361" y="424"/>
                  </a:lnTo>
                  <a:lnTo>
                    <a:pt x="3362" y="430"/>
                  </a:lnTo>
                  <a:lnTo>
                    <a:pt x="3362" y="437"/>
                  </a:lnTo>
                  <a:lnTo>
                    <a:pt x="3363" y="443"/>
                  </a:lnTo>
                  <a:lnTo>
                    <a:pt x="3362" y="447"/>
                  </a:lnTo>
                  <a:lnTo>
                    <a:pt x="3362" y="453"/>
                  </a:lnTo>
                  <a:lnTo>
                    <a:pt x="3361" y="458"/>
                  </a:lnTo>
                  <a:lnTo>
                    <a:pt x="3360" y="464"/>
                  </a:lnTo>
                  <a:lnTo>
                    <a:pt x="3358" y="468"/>
                  </a:lnTo>
                  <a:lnTo>
                    <a:pt x="3356" y="472"/>
                  </a:lnTo>
                  <a:lnTo>
                    <a:pt x="3354" y="476"/>
                  </a:lnTo>
                  <a:lnTo>
                    <a:pt x="3352" y="481"/>
                  </a:lnTo>
                  <a:lnTo>
                    <a:pt x="3348" y="484"/>
                  </a:lnTo>
                  <a:lnTo>
                    <a:pt x="3346" y="488"/>
                  </a:lnTo>
                  <a:lnTo>
                    <a:pt x="3343" y="492"/>
                  </a:lnTo>
                  <a:lnTo>
                    <a:pt x="3341" y="497"/>
                  </a:lnTo>
                  <a:lnTo>
                    <a:pt x="3338" y="499"/>
                  </a:lnTo>
                  <a:lnTo>
                    <a:pt x="3334" y="502"/>
                  </a:lnTo>
                  <a:lnTo>
                    <a:pt x="3331" y="505"/>
                  </a:lnTo>
                  <a:lnTo>
                    <a:pt x="3328" y="509"/>
                  </a:lnTo>
                  <a:lnTo>
                    <a:pt x="3325" y="512"/>
                  </a:lnTo>
                  <a:lnTo>
                    <a:pt x="3322" y="515"/>
                  </a:lnTo>
                  <a:lnTo>
                    <a:pt x="3319" y="518"/>
                  </a:lnTo>
                  <a:lnTo>
                    <a:pt x="3317" y="521"/>
                  </a:lnTo>
                  <a:lnTo>
                    <a:pt x="3314" y="524"/>
                  </a:lnTo>
                  <a:lnTo>
                    <a:pt x="3312" y="527"/>
                  </a:lnTo>
                  <a:lnTo>
                    <a:pt x="3310" y="529"/>
                  </a:lnTo>
                  <a:lnTo>
                    <a:pt x="3309" y="532"/>
                  </a:lnTo>
                  <a:lnTo>
                    <a:pt x="3308" y="535"/>
                  </a:lnTo>
                  <a:lnTo>
                    <a:pt x="3307" y="538"/>
                  </a:lnTo>
                  <a:lnTo>
                    <a:pt x="3307" y="542"/>
                  </a:lnTo>
                  <a:lnTo>
                    <a:pt x="3307" y="545"/>
                  </a:lnTo>
                  <a:lnTo>
                    <a:pt x="3306" y="552"/>
                  </a:lnTo>
                  <a:lnTo>
                    <a:pt x="3306" y="560"/>
                  </a:lnTo>
                  <a:lnTo>
                    <a:pt x="3307" y="567"/>
                  </a:lnTo>
                  <a:lnTo>
                    <a:pt x="3309" y="575"/>
                  </a:lnTo>
                  <a:lnTo>
                    <a:pt x="3310" y="581"/>
                  </a:lnTo>
                  <a:lnTo>
                    <a:pt x="3313" y="588"/>
                  </a:lnTo>
                  <a:lnTo>
                    <a:pt x="3316" y="594"/>
                  </a:lnTo>
                  <a:lnTo>
                    <a:pt x="3319" y="602"/>
                  </a:lnTo>
                  <a:lnTo>
                    <a:pt x="3323" y="607"/>
                  </a:lnTo>
                  <a:lnTo>
                    <a:pt x="3326" y="613"/>
                  </a:lnTo>
                  <a:lnTo>
                    <a:pt x="3329" y="619"/>
                  </a:lnTo>
                  <a:lnTo>
                    <a:pt x="3333" y="624"/>
                  </a:lnTo>
                  <a:lnTo>
                    <a:pt x="3337" y="628"/>
                  </a:lnTo>
                  <a:lnTo>
                    <a:pt x="3340" y="634"/>
                  </a:lnTo>
                  <a:lnTo>
                    <a:pt x="3343" y="639"/>
                  </a:lnTo>
                  <a:lnTo>
                    <a:pt x="3346" y="645"/>
                  </a:lnTo>
                  <a:lnTo>
                    <a:pt x="3347" y="648"/>
                  </a:lnTo>
                  <a:lnTo>
                    <a:pt x="3349" y="652"/>
                  </a:lnTo>
                  <a:lnTo>
                    <a:pt x="3350" y="656"/>
                  </a:lnTo>
                  <a:lnTo>
                    <a:pt x="3352" y="661"/>
                  </a:lnTo>
                  <a:lnTo>
                    <a:pt x="3352" y="664"/>
                  </a:lnTo>
                  <a:lnTo>
                    <a:pt x="3352" y="668"/>
                  </a:lnTo>
                  <a:lnTo>
                    <a:pt x="3349" y="671"/>
                  </a:lnTo>
                  <a:lnTo>
                    <a:pt x="3348" y="676"/>
                  </a:lnTo>
                  <a:lnTo>
                    <a:pt x="3344" y="678"/>
                  </a:lnTo>
                  <a:lnTo>
                    <a:pt x="3340" y="681"/>
                  </a:lnTo>
                  <a:lnTo>
                    <a:pt x="3334" y="683"/>
                  </a:lnTo>
                  <a:lnTo>
                    <a:pt x="3329" y="686"/>
                  </a:lnTo>
                  <a:lnTo>
                    <a:pt x="3321" y="688"/>
                  </a:lnTo>
                  <a:lnTo>
                    <a:pt x="3312" y="692"/>
                  </a:lnTo>
                  <a:lnTo>
                    <a:pt x="3301" y="694"/>
                  </a:lnTo>
                  <a:lnTo>
                    <a:pt x="3291" y="697"/>
                  </a:lnTo>
                  <a:lnTo>
                    <a:pt x="3285" y="705"/>
                  </a:lnTo>
                  <a:lnTo>
                    <a:pt x="3282" y="714"/>
                  </a:lnTo>
                  <a:lnTo>
                    <a:pt x="3277" y="722"/>
                  </a:lnTo>
                  <a:lnTo>
                    <a:pt x="3274" y="731"/>
                  </a:lnTo>
                  <a:lnTo>
                    <a:pt x="3269" y="739"/>
                  </a:lnTo>
                  <a:lnTo>
                    <a:pt x="3265" y="748"/>
                  </a:lnTo>
                  <a:lnTo>
                    <a:pt x="3261" y="756"/>
                  </a:lnTo>
                  <a:lnTo>
                    <a:pt x="3258" y="766"/>
                  </a:lnTo>
                  <a:lnTo>
                    <a:pt x="3253" y="773"/>
                  </a:lnTo>
                  <a:lnTo>
                    <a:pt x="3249" y="782"/>
                  </a:lnTo>
                  <a:lnTo>
                    <a:pt x="3245" y="789"/>
                  </a:lnTo>
                  <a:lnTo>
                    <a:pt x="3242" y="798"/>
                  </a:lnTo>
                  <a:lnTo>
                    <a:pt x="3237" y="804"/>
                  </a:lnTo>
                  <a:lnTo>
                    <a:pt x="3233" y="813"/>
                  </a:lnTo>
                  <a:lnTo>
                    <a:pt x="3230" y="819"/>
                  </a:lnTo>
                  <a:lnTo>
                    <a:pt x="3227" y="828"/>
                  </a:lnTo>
                  <a:lnTo>
                    <a:pt x="3222" y="833"/>
                  </a:lnTo>
                  <a:lnTo>
                    <a:pt x="3218" y="839"/>
                  </a:lnTo>
                  <a:lnTo>
                    <a:pt x="3214" y="846"/>
                  </a:lnTo>
                  <a:lnTo>
                    <a:pt x="3211" y="852"/>
                  </a:lnTo>
                  <a:lnTo>
                    <a:pt x="3206" y="858"/>
                  </a:lnTo>
                  <a:lnTo>
                    <a:pt x="3203" y="864"/>
                  </a:lnTo>
                  <a:lnTo>
                    <a:pt x="3200" y="869"/>
                  </a:lnTo>
                  <a:lnTo>
                    <a:pt x="3197" y="875"/>
                  </a:lnTo>
                  <a:lnTo>
                    <a:pt x="3193" y="878"/>
                  </a:lnTo>
                  <a:lnTo>
                    <a:pt x="3190" y="882"/>
                  </a:lnTo>
                  <a:lnTo>
                    <a:pt x="3187" y="886"/>
                  </a:lnTo>
                  <a:lnTo>
                    <a:pt x="3184" y="890"/>
                  </a:lnTo>
                  <a:lnTo>
                    <a:pt x="3181" y="892"/>
                  </a:lnTo>
                  <a:lnTo>
                    <a:pt x="3177" y="895"/>
                  </a:lnTo>
                  <a:lnTo>
                    <a:pt x="3175" y="897"/>
                  </a:lnTo>
                  <a:lnTo>
                    <a:pt x="3173" y="901"/>
                  </a:lnTo>
                  <a:lnTo>
                    <a:pt x="3171" y="901"/>
                  </a:lnTo>
                  <a:lnTo>
                    <a:pt x="3169" y="901"/>
                  </a:lnTo>
                  <a:lnTo>
                    <a:pt x="3167" y="901"/>
                  </a:lnTo>
                  <a:lnTo>
                    <a:pt x="3166" y="901"/>
                  </a:lnTo>
                  <a:lnTo>
                    <a:pt x="3162" y="899"/>
                  </a:lnTo>
                  <a:lnTo>
                    <a:pt x="3160" y="898"/>
                  </a:lnTo>
                  <a:lnTo>
                    <a:pt x="3158" y="897"/>
                  </a:lnTo>
                  <a:lnTo>
                    <a:pt x="3156" y="897"/>
                  </a:lnTo>
                  <a:lnTo>
                    <a:pt x="3153" y="895"/>
                  </a:lnTo>
                  <a:lnTo>
                    <a:pt x="3150" y="894"/>
                  </a:lnTo>
                  <a:lnTo>
                    <a:pt x="3146" y="893"/>
                  </a:lnTo>
                  <a:lnTo>
                    <a:pt x="3143" y="892"/>
                  </a:lnTo>
                  <a:lnTo>
                    <a:pt x="3140" y="890"/>
                  </a:lnTo>
                  <a:lnTo>
                    <a:pt x="3137" y="889"/>
                  </a:lnTo>
                  <a:lnTo>
                    <a:pt x="3134" y="887"/>
                  </a:lnTo>
                  <a:lnTo>
                    <a:pt x="3131" y="886"/>
                  </a:lnTo>
                  <a:lnTo>
                    <a:pt x="3127" y="882"/>
                  </a:lnTo>
                  <a:lnTo>
                    <a:pt x="3124" y="881"/>
                  </a:lnTo>
                  <a:lnTo>
                    <a:pt x="3120" y="878"/>
                  </a:lnTo>
                  <a:lnTo>
                    <a:pt x="3117" y="877"/>
                  </a:lnTo>
                  <a:lnTo>
                    <a:pt x="3113" y="875"/>
                  </a:lnTo>
                  <a:lnTo>
                    <a:pt x="3110" y="874"/>
                  </a:lnTo>
                  <a:lnTo>
                    <a:pt x="3107" y="872"/>
                  </a:lnTo>
                  <a:lnTo>
                    <a:pt x="3104" y="872"/>
                  </a:lnTo>
                  <a:lnTo>
                    <a:pt x="3100" y="869"/>
                  </a:lnTo>
                  <a:lnTo>
                    <a:pt x="3097" y="868"/>
                  </a:lnTo>
                  <a:lnTo>
                    <a:pt x="3094" y="867"/>
                  </a:lnTo>
                  <a:lnTo>
                    <a:pt x="3091" y="867"/>
                  </a:lnTo>
                  <a:lnTo>
                    <a:pt x="3088" y="867"/>
                  </a:lnTo>
                  <a:lnTo>
                    <a:pt x="3084" y="867"/>
                  </a:lnTo>
                  <a:lnTo>
                    <a:pt x="3081" y="867"/>
                  </a:lnTo>
                  <a:lnTo>
                    <a:pt x="3079" y="868"/>
                  </a:lnTo>
                  <a:lnTo>
                    <a:pt x="3076" y="868"/>
                  </a:lnTo>
                  <a:lnTo>
                    <a:pt x="3074" y="868"/>
                  </a:lnTo>
                  <a:lnTo>
                    <a:pt x="3072" y="869"/>
                  </a:lnTo>
                  <a:lnTo>
                    <a:pt x="3069" y="871"/>
                  </a:lnTo>
                  <a:lnTo>
                    <a:pt x="3067" y="871"/>
                  </a:lnTo>
                  <a:lnTo>
                    <a:pt x="3065" y="873"/>
                  </a:lnTo>
                  <a:lnTo>
                    <a:pt x="3063" y="874"/>
                  </a:lnTo>
                  <a:lnTo>
                    <a:pt x="3062" y="876"/>
                  </a:lnTo>
                  <a:lnTo>
                    <a:pt x="3059" y="876"/>
                  </a:lnTo>
                  <a:lnTo>
                    <a:pt x="3058" y="878"/>
                  </a:lnTo>
                  <a:lnTo>
                    <a:pt x="3055" y="879"/>
                  </a:lnTo>
                  <a:lnTo>
                    <a:pt x="3053" y="881"/>
                  </a:lnTo>
                  <a:lnTo>
                    <a:pt x="3051" y="882"/>
                  </a:lnTo>
                  <a:lnTo>
                    <a:pt x="3049" y="886"/>
                  </a:lnTo>
                  <a:lnTo>
                    <a:pt x="3047" y="887"/>
                  </a:lnTo>
                  <a:lnTo>
                    <a:pt x="3046" y="890"/>
                  </a:lnTo>
                  <a:lnTo>
                    <a:pt x="3043" y="891"/>
                  </a:lnTo>
                  <a:lnTo>
                    <a:pt x="3042" y="893"/>
                  </a:lnTo>
                  <a:lnTo>
                    <a:pt x="3040" y="895"/>
                  </a:lnTo>
                  <a:lnTo>
                    <a:pt x="3039" y="897"/>
                  </a:lnTo>
                  <a:lnTo>
                    <a:pt x="3036" y="899"/>
                  </a:lnTo>
                  <a:lnTo>
                    <a:pt x="3035" y="902"/>
                  </a:lnTo>
                  <a:lnTo>
                    <a:pt x="3033" y="904"/>
                  </a:lnTo>
                  <a:lnTo>
                    <a:pt x="3032" y="907"/>
                  </a:lnTo>
                  <a:lnTo>
                    <a:pt x="3030" y="909"/>
                  </a:lnTo>
                  <a:lnTo>
                    <a:pt x="3029" y="911"/>
                  </a:lnTo>
                  <a:lnTo>
                    <a:pt x="3027" y="913"/>
                  </a:lnTo>
                  <a:lnTo>
                    <a:pt x="3026" y="917"/>
                  </a:lnTo>
                  <a:lnTo>
                    <a:pt x="3024" y="919"/>
                  </a:lnTo>
                  <a:lnTo>
                    <a:pt x="3022" y="921"/>
                  </a:lnTo>
                  <a:lnTo>
                    <a:pt x="3020" y="924"/>
                  </a:lnTo>
                  <a:lnTo>
                    <a:pt x="3020" y="927"/>
                  </a:lnTo>
                  <a:lnTo>
                    <a:pt x="3020" y="929"/>
                  </a:lnTo>
                  <a:lnTo>
                    <a:pt x="3022" y="933"/>
                  </a:lnTo>
                  <a:lnTo>
                    <a:pt x="3024" y="936"/>
                  </a:lnTo>
                  <a:lnTo>
                    <a:pt x="3026" y="939"/>
                  </a:lnTo>
                  <a:lnTo>
                    <a:pt x="3027" y="942"/>
                  </a:lnTo>
                  <a:lnTo>
                    <a:pt x="3030" y="946"/>
                  </a:lnTo>
                  <a:lnTo>
                    <a:pt x="3031" y="950"/>
                  </a:lnTo>
                  <a:lnTo>
                    <a:pt x="3034" y="954"/>
                  </a:lnTo>
                  <a:lnTo>
                    <a:pt x="3035" y="957"/>
                  </a:lnTo>
                  <a:lnTo>
                    <a:pt x="3039" y="962"/>
                  </a:lnTo>
                  <a:lnTo>
                    <a:pt x="3040" y="966"/>
                  </a:lnTo>
                  <a:lnTo>
                    <a:pt x="3043" y="971"/>
                  </a:lnTo>
                  <a:lnTo>
                    <a:pt x="3044" y="976"/>
                  </a:lnTo>
                  <a:lnTo>
                    <a:pt x="3047" y="981"/>
                  </a:lnTo>
                  <a:lnTo>
                    <a:pt x="3048" y="987"/>
                  </a:lnTo>
                  <a:lnTo>
                    <a:pt x="3051" y="994"/>
                  </a:lnTo>
                  <a:lnTo>
                    <a:pt x="3052" y="999"/>
                  </a:lnTo>
                  <a:lnTo>
                    <a:pt x="3055" y="1006"/>
                  </a:lnTo>
                  <a:lnTo>
                    <a:pt x="3056" y="1012"/>
                  </a:lnTo>
                  <a:lnTo>
                    <a:pt x="3058" y="1019"/>
                  </a:lnTo>
                  <a:lnTo>
                    <a:pt x="3058" y="1026"/>
                  </a:lnTo>
                  <a:lnTo>
                    <a:pt x="3060" y="1033"/>
                  </a:lnTo>
                  <a:lnTo>
                    <a:pt x="3060" y="1041"/>
                  </a:lnTo>
                  <a:lnTo>
                    <a:pt x="3062" y="1049"/>
                  </a:lnTo>
                  <a:lnTo>
                    <a:pt x="3061" y="1057"/>
                  </a:lnTo>
                  <a:lnTo>
                    <a:pt x="3061" y="1065"/>
                  </a:lnTo>
                  <a:lnTo>
                    <a:pt x="3061" y="1074"/>
                  </a:lnTo>
                  <a:lnTo>
                    <a:pt x="3061" y="1084"/>
                  </a:lnTo>
                  <a:lnTo>
                    <a:pt x="3060" y="1093"/>
                  </a:lnTo>
                  <a:lnTo>
                    <a:pt x="3060" y="1103"/>
                  </a:lnTo>
                  <a:lnTo>
                    <a:pt x="3059" y="1114"/>
                  </a:lnTo>
                  <a:lnTo>
                    <a:pt x="3058" y="1125"/>
                  </a:lnTo>
                  <a:lnTo>
                    <a:pt x="3064" y="1131"/>
                  </a:lnTo>
                  <a:lnTo>
                    <a:pt x="3071" y="1137"/>
                  </a:lnTo>
                  <a:lnTo>
                    <a:pt x="3077" y="1145"/>
                  </a:lnTo>
                  <a:lnTo>
                    <a:pt x="3083" y="1152"/>
                  </a:lnTo>
                  <a:lnTo>
                    <a:pt x="3089" y="1159"/>
                  </a:lnTo>
                  <a:lnTo>
                    <a:pt x="3094" y="1167"/>
                  </a:lnTo>
                  <a:lnTo>
                    <a:pt x="3099" y="1175"/>
                  </a:lnTo>
                  <a:lnTo>
                    <a:pt x="3105" y="1184"/>
                  </a:lnTo>
                  <a:lnTo>
                    <a:pt x="3109" y="1192"/>
                  </a:lnTo>
                  <a:lnTo>
                    <a:pt x="3113" y="1200"/>
                  </a:lnTo>
                  <a:lnTo>
                    <a:pt x="3117" y="1210"/>
                  </a:lnTo>
                  <a:lnTo>
                    <a:pt x="3121" y="1220"/>
                  </a:lnTo>
                  <a:lnTo>
                    <a:pt x="3124" y="1228"/>
                  </a:lnTo>
                  <a:lnTo>
                    <a:pt x="3127" y="1238"/>
                  </a:lnTo>
                  <a:lnTo>
                    <a:pt x="3130" y="1248"/>
                  </a:lnTo>
                  <a:lnTo>
                    <a:pt x="3135" y="1257"/>
                  </a:lnTo>
                  <a:lnTo>
                    <a:pt x="3137" y="1266"/>
                  </a:lnTo>
                  <a:lnTo>
                    <a:pt x="3139" y="1275"/>
                  </a:lnTo>
                  <a:lnTo>
                    <a:pt x="3141" y="1284"/>
                  </a:lnTo>
                  <a:lnTo>
                    <a:pt x="3144" y="1294"/>
                  </a:lnTo>
                  <a:lnTo>
                    <a:pt x="3145" y="1302"/>
                  </a:lnTo>
                  <a:lnTo>
                    <a:pt x="3149" y="1311"/>
                  </a:lnTo>
                  <a:lnTo>
                    <a:pt x="3150" y="1319"/>
                  </a:lnTo>
                  <a:lnTo>
                    <a:pt x="3153" y="1328"/>
                  </a:lnTo>
                  <a:lnTo>
                    <a:pt x="3154" y="1335"/>
                  </a:lnTo>
                  <a:lnTo>
                    <a:pt x="3156" y="1343"/>
                  </a:lnTo>
                  <a:lnTo>
                    <a:pt x="3158" y="1350"/>
                  </a:lnTo>
                  <a:lnTo>
                    <a:pt x="3160" y="1358"/>
                  </a:lnTo>
                  <a:lnTo>
                    <a:pt x="3162" y="1364"/>
                  </a:lnTo>
                  <a:lnTo>
                    <a:pt x="3165" y="1371"/>
                  </a:lnTo>
                  <a:lnTo>
                    <a:pt x="3167" y="1376"/>
                  </a:lnTo>
                  <a:lnTo>
                    <a:pt x="3170" y="1383"/>
                  </a:lnTo>
                  <a:lnTo>
                    <a:pt x="3176" y="1395"/>
                  </a:lnTo>
                  <a:lnTo>
                    <a:pt x="3184" y="1409"/>
                  </a:lnTo>
                  <a:lnTo>
                    <a:pt x="3190" y="1421"/>
                  </a:lnTo>
                  <a:lnTo>
                    <a:pt x="3198" y="1433"/>
                  </a:lnTo>
                  <a:lnTo>
                    <a:pt x="3204" y="1443"/>
                  </a:lnTo>
                  <a:lnTo>
                    <a:pt x="3212" y="1453"/>
                  </a:lnTo>
                  <a:lnTo>
                    <a:pt x="3219" y="1462"/>
                  </a:lnTo>
                  <a:lnTo>
                    <a:pt x="3227" y="1471"/>
                  </a:lnTo>
                  <a:lnTo>
                    <a:pt x="3233" y="1478"/>
                  </a:lnTo>
                  <a:lnTo>
                    <a:pt x="3240" y="1485"/>
                  </a:lnTo>
                  <a:lnTo>
                    <a:pt x="3248" y="1492"/>
                  </a:lnTo>
                  <a:lnTo>
                    <a:pt x="3255" y="1498"/>
                  </a:lnTo>
                  <a:lnTo>
                    <a:pt x="3262" y="1504"/>
                  </a:lnTo>
                  <a:lnTo>
                    <a:pt x="3269" y="1509"/>
                  </a:lnTo>
                  <a:lnTo>
                    <a:pt x="3277" y="1513"/>
                  </a:lnTo>
                  <a:lnTo>
                    <a:pt x="3284" y="1519"/>
                  </a:lnTo>
                  <a:lnTo>
                    <a:pt x="3291" y="1522"/>
                  </a:lnTo>
                  <a:lnTo>
                    <a:pt x="3297" y="1525"/>
                  </a:lnTo>
                  <a:lnTo>
                    <a:pt x="3303" y="1528"/>
                  </a:lnTo>
                  <a:lnTo>
                    <a:pt x="3310" y="1533"/>
                  </a:lnTo>
                  <a:lnTo>
                    <a:pt x="3316" y="1536"/>
                  </a:lnTo>
                  <a:lnTo>
                    <a:pt x="3323" y="1539"/>
                  </a:lnTo>
                  <a:lnTo>
                    <a:pt x="3329" y="1542"/>
                  </a:lnTo>
                  <a:lnTo>
                    <a:pt x="3337" y="1545"/>
                  </a:lnTo>
                  <a:lnTo>
                    <a:pt x="3343" y="1549"/>
                  </a:lnTo>
                  <a:lnTo>
                    <a:pt x="3349" y="1552"/>
                  </a:lnTo>
                  <a:lnTo>
                    <a:pt x="3356" y="1555"/>
                  </a:lnTo>
                  <a:lnTo>
                    <a:pt x="3362" y="1558"/>
                  </a:lnTo>
                  <a:lnTo>
                    <a:pt x="3368" y="1561"/>
                  </a:lnTo>
                  <a:lnTo>
                    <a:pt x="3374" y="1566"/>
                  </a:lnTo>
                  <a:lnTo>
                    <a:pt x="3380" y="1570"/>
                  </a:lnTo>
                  <a:lnTo>
                    <a:pt x="3387" y="1575"/>
                  </a:lnTo>
                  <a:lnTo>
                    <a:pt x="3397" y="1600"/>
                  </a:lnTo>
                  <a:lnTo>
                    <a:pt x="3410" y="1626"/>
                  </a:lnTo>
                  <a:lnTo>
                    <a:pt x="3424" y="1652"/>
                  </a:lnTo>
                  <a:lnTo>
                    <a:pt x="3440" y="1680"/>
                  </a:lnTo>
                  <a:lnTo>
                    <a:pt x="3456" y="1707"/>
                  </a:lnTo>
                  <a:lnTo>
                    <a:pt x="3473" y="1735"/>
                  </a:lnTo>
                  <a:lnTo>
                    <a:pt x="3490" y="1762"/>
                  </a:lnTo>
                  <a:lnTo>
                    <a:pt x="3510" y="1791"/>
                  </a:lnTo>
                  <a:lnTo>
                    <a:pt x="3528" y="1819"/>
                  </a:lnTo>
                  <a:lnTo>
                    <a:pt x="3547" y="1846"/>
                  </a:lnTo>
                  <a:lnTo>
                    <a:pt x="3567" y="1874"/>
                  </a:lnTo>
                  <a:lnTo>
                    <a:pt x="3588" y="1902"/>
                  </a:lnTo>
                  <a:lnTo>
                    <a:pt x="3607" y="1929"/>
                  </a:lnTo>
                  <a:lnTo>
                    <a:pt x="3627" y="1956"/>
                  </a:lnTo>
                  <a:lnTo>
                    <a:pt x="3646" y="1982"/>
                  </a:lnTo>
                  <a:lnTo>
                    <a:pt x="3667" y="2010"/>
                  </a:lnTo>
                  <a:lnTo>
                    <a:pt x="3685" y="2035"/>
                  </a:lnTo>
                  <a:lnTo>
                    <a:pt x="3704" y="2060"/>
                  </a:lnTo>
                  <a:lnTo>
                    <a:pt x="3721" y="2083"/>
                  </a:lnTo>
                  <a:lnTo>
                    <a:pt x="3738" y="2108"/>
                  </a:lnTo>
                  <a:lnTo>
                    <a:pt x="3753" y="2129"/>
                  </a:lnTo>
                  <a:lnTo>
                    <a:pt x="3769" y="2152"/>
                  </a:lnTo>
                  <a:lnTo>
                    <a:pt x="3784" y="2173"/>
                  </a:lnTo>
                  <a:lnTo>
                    <a:pt x="3798" y="2193"/>
                  </a:lnTo>
                  <a:lnTo>
                    <a:pt x="3809" y="2212"/>
                  </a:lnTo>
                  <a:lnTo>
                    <a:pt x="3820" y="2230"/>
                  </a:lnTo>
                  <a:lnTo>
                    <a:pt x="3828" y="2245"/>
                  </a:lnTo>
                  <a:lnTo>
                    <a:pt x="3837" y="2261"/>
                  </a:lnTo>
                  <a:lnTo>
                    <a:pt x="3842" y="2274"/>
                  </a:lnTo>
                  <a:lnTo>
                    <a:pt x="3845" y="2287"/>
                  </a:lnTo>
                  <a:lnTo>
                    <a:pt x="3847" y="2297"/>
                  </a:lnTo>
                  <a:lnTo>
                    <a:pt x="3848" y="2307"/>
                  </a:lnTo>
                  <a:lnTo>
                    <a:pt x="3852" y="2306"/>
                  </a:lnTo>
                  <a:lnTo>
                    <a:pt x="3855" y="2306"/>
                  </a:lnTo>
                  <a:lnTo>
                    <a:pt x="3859" y="2306"/>
                  </a:lnTo>
                  <a:lnTo>
                    <a:pt x="3865" y="2306"/>
                  </a:lnTo>
                  <a:lnTo>
                    <a:pt x="3871" y="2305"/>
                  </a:lnTo>
                  <a:lnTo>
                    <a:pt x="3877" y="2305"/>
                  </a:lnTo>
                  <a:lnTo>
                    <a:pt x="3884" y="2305"/>
                  </a:lnTo>
                  <a:lnTo>
                    <a:pt x="3891" y="2305"/>
                  </a:lnTo>
                  <a:lnTo>
                    <a:pt x="3897" y="2305"/>
                  </a:lnTo>
                  <a:lnTo>
                    <a:pt x="3905" y="2305"/>
                  </a:lnTo>
                  <a:lnTo>
                    <a:pt x="3912" y="2305"/>
                  </a:lnTo>
                  <a:lnTo>
                    <a:pt x="3921" y="2305"/>
                  </a:lnTo>
                  <a:lnTo>
                    <a:pt x="3928" y="2305"/>
                  </a:lnTo>
                  <a:lnTo>
                    <a:pt x="3938" y="2306"/>
                  </a:lnTo>
                  <a:lnTo>
                    <a:pt x="3946" y="2307"/>
                  </a:lnTo>
                  <a:lnTo>
                    <a:pt x="3955" y="2309"/>
                  </a:lnTo>
                  <a:lnTo>
                    <a:pt x="3963" y="2309"/>
                  </a:lnTo>
                  <a:lnTo>
                    <a:pt x="3971" y="2310"/>
                  </a:lnTo>
                  <a:lnTo>
                    <a:pt x="3980" y="2311"/>
                  </a:lnTo>
                  <a:lnTo>
                    <a:pt x="3988" y="2314"/>
                  </a:lnTo>
                  <a:lnTo>
                    <a:pt x="3996" y="2317"/>
                  </a:lnTo>
                  <a:lnTo>
                    <a:pt x="4004" y="2319"/>
                  </a:lnTo>
                  <a:lnTo>
                    <a:pt x="4012" y="2322"/>
                  </a:lnTo>
                  <a:lnTo>
                    <a:pt x="4020" y="2326"/>
                  </a:lnTo>
                  <a:lnTo>
                    <a:pt x="4028" y="2329"/>
                  </a:lnTo>
                  <a:lnTo>
                    <a:pt x="4035" y="2333"/>
                  </a:lnTo>
                  <a:lnTo>
                    <a:pt x="4042" y="2337"/>
                  </a:lnTo>
                  <a:lnTo>
                    <a:pt x="4049" y="2343"/>
                  </a:lnTo>
                  <a:lnTo>
                    <a:pt x="4055" y="2348"/>
                  </a:lnTo>
                  <a:lnTo>
                    <a:pt x="4061" y="2354"/>
                  </a:lnTo>
                  <a:lnTo>
                    <a:pt x="4066" y="2361"/>
                  </a:lnTo>
                  <a:lnTo>
                    <a:pt x="4073" y="2368"/>
                  </a:lnTo>
                  <a:lnTo>
                    <a:pt x="4075" y="2371"/>
                  </a:lnTo>
                  <a:lnTo>
                    <a:pt x="4077" y="2376"/>
                  </a:lnTo>
                  <a:lnTo>
                    <a:pt x="4079" y="2380"/>
                  </a:lnTo>
                  <a:lnTo>
                    <a:pt x="4082" y="2385"/>
                  </a:lnTo>
                  <a:lnTo>
                    <a:pt x="4083" y="2389"/>
                  </a:lnTo>
                  <a:lnTo>
                    <a:pt x="4086" y="2395"/>
                  </a:lnTo>
                  <a:lnTo>
                    <a:pt x="4088" y="2399"/>
                  </a:lnTo>
                  <a:lnTo>
                    <a:pt x="4090" y="2405"/>
                  </a:lnTo>
                  <a:lnTo>
                    <a:pt x="4091" y="2411"/>
                  </a:lnTo>
                  <a:lnTo>
                    <a:pt x="4092" y="2416"/>
                  </a:lnTo>
                  <a:lnTo>
                    <a:pt x="4093" y="2422"/>
                  </a:lnTo>
                  <a:lnTo>
                    <a:pt x="4094" y="2428"/>
                  </a:lnTo>
                  <a:lnTo>
                    <a:pt x="4094" y="2433"/>
                  </a:lnTo>
                  <a:lnTo>
                    <a:pt x="4095" y="2439"/>
                  </a:lnTo>
                  <a:lnTo>
                    <a:pt x="4095" y="2445"/>
                  </a:lnTo>
                  <a:lnTo>
                    <a:pt x="4096" y="2452"/>
                  </a:lnTo>
                  <a:lnTo>
                    <a:pt x="4095" y="2457"/>
                  </a:lnTo>
                  <a:lnTo>
                    <a:pt x="4094" y="2462"/>
                  </a:lnTo>
                  <a:lnTo>
                    <a:pt x="4093" y="2468"/>
                  </a:lnTo>
                  <a:lnTo>
                    <a:pt x="4092" y="2473"/>
                  </a:lnTo>
                  <a:lnTo>
                    <a:pt x="4090" y="2478"/>
                  </a:lnTo>
                  <a:lnTo>
                    <a:pt x="4088" y="2484"/>
                  </a:lnTo>
                  <a:lnTo>
                    <a:pt x="4086" y="2489"/>
                  </a:lnTo>
                  <a:lnTo>
                    <a:pt x="4083" y="2495"/>
                  </a:lnTo>
                  <a:lnTo>
                    <a:pt x="4079" y="2500"/>
                  </a:lnTo>
                  <a:lnTo>
                    <a:pt x="4076" y="2505"/>
                  </a:lnTo>
                  <a:lnTo>
                    <a:pt x="4073" y="2509"/>
                  </a:lnTo>
                  <a:lnTo>
                    <a:pt x="4070" y="2515"/>
                  </a:lnTo>
                  <a:lnTo>
                    <a:pt x="4064" y="2519"/>
                  </a:lnTo>
                  <a:lnTo>
                    <a:pt x="4059" y="2523"/>
                  </a:lnTo>
                  <a:lnTo>
                    <a:pt x="4053" y="2528"/>
                  </a:lnTo>
                  <a:lnTo>
                    <a:pt x="4049" y="2532"/>
                  </a:lnTo>
                  <a:lnTo>
                    <a:pt x="4048" y="2542"/>
                  </a:lnTo>
                  <a:lnTo>
                    <a:pt x="4047" y="2551"/>
                  </a:lnTo>
                  <a:lnTo>
                    <a:pt x="4045" y="2561"/>
                  </a:lnTo>
                  <a:lnTo>
                    <a:pt x="4044" y="2570"/>
                  </a:lnTo>
                  <a:lnTo>
                    <a:pt x="4042" y="2578"/>
                  </a:lnTo>
                  <a:lnTo>
                    <a:pt x="4040" y="2587"/>
                  </a:lnTo>
                  <a:lnTo>
                    <a:pt x="4036" y="2594"/>
                  </a:lnTo>
                  <a:lnTo>
                    <a:pt x="4034" y="2602"/>
                  </a:lnTo>
                  <a:lnTo>
                    <a:pt x="4030" y="2607"/>
                  </a:lnTo>
                  <a:lnTo>
                    <a:pt x="4027" y="2612"/>
                  </a:lnTo>
                  <a:lnTo>
                    <a:pt x="4023" y="2617"/>
                  </a:lnTo>
                  <a:lnTo>
                    <a:pt x="4018" y="2622"/>
                  </a:lnTo>
                  <a:lnTo>
                    <a:pt x="4013" y="2625"/>
                  </a:lnTo>
                  <a:lnTo>
                    <a:pt x="4008" y="2628"/>
                  </a:lnTo>
                  <a:lnTo>
                    <a:pt x="4001" y="2632"/>
                  </a:lnTo>
                  <a:lnTo>
                    <a:pt x="3996" y="2635"/>
                  </a:lnTo>
                  <a:lnTo>
                    <a:pt x="3988" y="2635"/>
                  </a:lnTo>
                  <a:lnTo>
                    <a:pt x="3981" y="2636"/>
                  </a:lnTo>
                  <a:lnTo>
                    <a:pt x="3973" y="2636"/>
                  </a:lnTo>
                  <a:lnTo>
                    <a:pt x="3966" y="2637"/>
                  </a:lnTo>
                  <a:lnTo>
                    <a:pt x="3957" y="2635"/>
                  </a:lnTo>
                  <a:lnTo>
                    <a:pt x="3949" y="2634"/>
                  </a:lnTo>
                  <a:lnTo>
                    <a:pt x="3939" y="2632"/>
                  </a:lnTo>
                  <a:lnTo>
                    <a:pt x="3931" y="2629"/>
                  </a:lnTo>
                  <a:lnTo>
                    <a:pt x="3920" y="2625"/>
                  </a:lnTo>
                  <a:lnTo>
                    <a:pt x="3909" y="2621"/>
                  </a:lnTo>
                  <a:lnTo>
                    <a:pt x="3897" y="2617"/>
                  </a:lnTo>
                  <a:lnTo>
                    <a:pt x="3887" y="2612"/>
                  </a:lnTo>
                  <a:lnTo>
                    <a:pt x="3874" y="2606"/>
                  </a:lnTo>
                  <a:lnTo>
                    <a:pt x="3862" y="2599"/>
                  </a:lnTo>
                  <a:lnTo>
                    <a:pt x="3849" y="2592"/>
                  </a:lnTo>
                  <a:lnTo>
                    <a:pt x="3838" y="2585"/>
                  </a:lnTo>
                  <a:lnTo>
                    <a:pt x="3665" y="2687"/>
                  </a:lnTo>
                  <a:lnTo>
                    <a:pt x="3846" y="3321"/>
                  </a:lnTo>
                  <a:lnTo>
                    <a:pt x="3917" y="3298"/>
                  </a:lnTo>
                  <a:lnTo>
                    <a:pt x="3987" y="3280"/>
                  </a:lnTo>
                  <a:lnTo>
                    <a:pt x="4056" y="3266"/>
                  </a:lnTo>
                  <a:lnTo>
                    <a:pt x="4125" y="3257"/>
                  </a:lnTo>
                  <a:lnTo>
                    <a:pt x="4191" y="3251"/>
                  </a:lnTo>
                  <a:lnTo>
                    <a:pt x="4259" y="3251"/>
                  </a:lnTo>
                  <a:lnTo>
                    <a:pt x="4325" y="3254"/>
                  </a:lnTo>
                  <a:lnTo>
                    <a:pt x="4390" y="3261"/>
                  </a:lnTo>
                  <a:lnTo>
                    <a:pt x="4453" y="3271"/>
                  </a:lnTo>
                  <a:lnTo>
                    <a:pt x="4515" y="3286"/>
                  </a:lnTo>
                  <a:lnTo>
                    <a:pt x="4575" y="3303"/>
                  </a:lnTo>
                  <a:lnTo>
                    <a:pt x="4634" y="3325"/>
                  </a:lnTo>
                  <a:lnTo>
                    <a:pt x="4689" y="3348"/>
                  </a:lnTo>
                  <a:lnTo>
                    <a:pt x="4744" y="3376"/>
                  </a:lnTo>
                  <a:lnTo>
                    <a:pt x="4797" y="3406"/>
                  </a:lnTo>
                  <a:lnTo>
                    <a:pt x="4848" y="3440"/>
                  </a:lnTo>
                  <a:lnTo>
                    <a:pt x="4895" y="3476"/>
                  </a:lnTo>
                  <a:lnTo>
                    <a:pt x="4941" y="3514"/>
                  </a:lnTo>
                  <a:lnTo>
                    <a:pt x="4984" y="3555"/>
                  </a:lnTo>
                  <a:lnTo>
                    <a:pt x="5026" y="3599"/>
                  </a:lnTo>
                  <a:lnTo>
                    <a:pt x="5064" y="3643"/>
                  </a:lnTo>
                  <a:lnTo>
                    <a:pt x="5099" y="3691"/>
                  </a:lnTo>
                  <a:lnTo>
                    <a:pt x="5133" y="3740"/>
                  </a:lnTo>
                  <a:lnTo>
                    <a:pt x="5162" y="3793"/>
                  </a:lnTo>
                  <a:lnTo>
                    <a:pt x="5188" y="3845"/>
                  </a:lnTo>
                  <a:lnTo>
                    <a:pt x="5212" y="3901"/>
                  </a:lnTo>
                  <a:lnTo>
                    <a:pt x="5232" y="3957"/>
                  </a:lnTo>
                  <a:lnTo>
                    <a:pt x="5249" y="4015"/>
                  </a:lnTo>
                  <a:lnTo>
                    <a:pt x="5262" y="4073"/>
                  </a:lnTo>
                  <a:lnTo>
                    <a:pt x="5271" y="4134"/>
                  </a:lnTo>
                  <a:lnTo>
                    <a:pt x="5277" y="4195"/>
                  </a:lnTo>
                  <a:lnTo>
                    <a:pt x="5280" y="4259"/>
                  </a:lnTo>
                  <a:lnTo>
                    <a:pt x="5278" y="4320"/>
                  </a:lnTo>
                  <a:lnTo>
                    <a:pt x="5273" y="4381"/>
                  </a:lnTo>
                  <a:lnTo>
                    <a:pt x="5264" y="4439"/>
                  </a:lnTo>
                  <a:lnTo>
                    <a:pt x="5253" y="4496"/>
                  </a:lnTo>
                  <a:lnTo>
                    <a:pt x="5238" y="4550"/>
                  </a:lnTo>
                  <a:lnTo>
                    <a:pt x="5221" y="4603"/>
                  </a:lnTo>
                  <a:lnTo>
                    <a:pt x="5202" y="4654"/>
                  </a:lnTo>
                  <a:lnTo>
                    <a:pt x="5181" y="4703"/>
                  </a:lnTo>
                  <a:lnTo>
                    <a:pt x="5155" y="4749"/>
                  </a:lnTo>
                  <a:lnTo>
                    <a:pt x="5129" y="4794"/>
                  </a:lnTo>
                  <a:lnTo>
                    <a:pt x="5101" y="4836"/>
                  </a:lnTo>
                  <a:lnTo>
                    <a:pt x="5071" y="4878"/>
                  </a:lnTo>
                  <a:lnTo>
                    <a:pt x="5037" y="4916"/>
                  </a:lnTo>
                  <a:lnTo>
                    <a:pt x="5004" y="4953"/>
                  </a:lnTo>
                  <a:lnTo>
                    <a:pt x="4969" y="4988"/>
                  </a:lnTo>
                  <a:lnTo>
                    <a:pt x="4934" y="5021"/>
                  </a:lnTo>
                  <a:lnTo>
                    <a:pt x="4895" y="5050"/>
                  </a:lnTo>
                  <a:lnTo>
                    <a:pt x="4857" y="5079"/>
                  </a:lnTo>
                  <a:lnTo>
                    <a:pt x="4817" y="5105"/>
                  </a:lnTo>
                  <a:lnTo>
                    <a:pt x="4778" y="5130"/>
                  </a:lnTo>
                  <a:lnTo>
                    <a:pt x="4736" y="5153"/>
                  </a:lnTo>
                  <a:lnTo>
                    <a:pt x="4696" y="5173"/>
                  </a:lnTo>
                  <a:lnTo>
                    <a:pt x="4654" y="5193"/>
                  </a:lnTo>
                  <a:lnTo>
                    <a:pt x="4613" y="5210"/>
                  </a:lnTo>
                  <a:lnTo>
                    <a:pt x="4572" y="5224"/>
                  </a:lnTo>
                  <a:lnTo>
                    <a:pt x="4530" y="5238"/>
                  </a:lnTo>
                  <a:lnTo>
                    <a:pt x="4488" y="5248"/>
                  </a:lnTo>
                  <a:lnTo>
                    <a:pt x="4449" y="5258"/>
                  </a:lnTo>
                  <a:lnTo>
                    <a:pt x="4408" y="5264"/>
                  </a:lnTo>
                  <a:lnTo>
                    <a:pt x="4370" y="5270"/>
                  </a:lnTo>
                  <a:lnTo>
                    <a:pt x="4331" y="5272"/>
                  </a:lnTo>
                  <a:lnTo>
                    <a:pt x="4295" y="5274"/>
                  </a:lnTo>
                  <a:lnTo>
                    <a:pt x="4231" y="5272"/>
                  </a:lnTo>
                  <a:lnTo>
                    <a:pt x="4170" y="5268"/>
                  </a:lnTo>
                  <a:lnTo>
                    <a:pt x="4109" y="5261"/>
                  </a:lnTo>
                  <a:lnTo>
                    <a:pt x="4051" y="5252"/>
                  </a:lnTo>
                  <a:lnTo>
                    <a:pt x="3995" y="5239"/>
                  </a:lnTo>
                  <a:lnTo>
                    <a:pt x="3940" y="5226"/>
                  </a:lnTo>
                  <a:lnTo>
                    <a:pt x="3888" y="5209"/>
                  </a:lnTo>
                  <a:lnTo>
                    <a:pt x="3838" y="5192"/>
                  </a:lnTo>
                  <a:lnTo>
                    <a:pt x="3789" y="5169"/>
                  </a:lnTo>
                  <a:lnTo>
                    <a:pt x="3742" y="5147"/>
                  </a:lnTo>
                  <a:lnTo>
                    <a:pt x="3696" y="5121"/>
                  </a:lnTo>
                  <a:lnTo>
                    <a:pt x="3653" y="5095"/>
                  </a:lnTo>
                  <a:lnTo>
                    <a:pt x="3610" y="5066"/>
                  </a:lnTo>
                  <a:lnTo>
                    <a:pt x="3572" y="5036"/>
                  </a:lnTo>
                  <a:lnTo>
                    <a:pt x="3533" y="5004"/>
                  </a:lnTo>
                  <a:lnTo>
                    <a:pt x="3499" y="4971"/>
                  </a:lnTo>
                  <a:lnTo>
                    <a:pt x="3465" y="4934"/>
                  </a:lnTo>
                  <a:lnTo>
                    <a:pt x="3433" y="4897"/>
                  </a:lnTo>
                  <a:lnTo>
                    <a:pt x="3403" y="4858"/>
                  </a:lnTo>
                  <a:lnTo>
                    <a:pt x="3376" y="4819"/>
                  </a:lnTo>
                  <a:lnTo>
                    <a:pt x="3349" y="4777"/>
                  </a:lnTo>
                  <a:lnTo>
                    <a:pt x="3327" y="4735"/>
                  </a:lnTo>
                  <a:lnTo>
                    <a:pt x="3307" y="4692"/>
                  </a:lnTo>
                  <a:lnTo>
                    <a:pt x="3289" y="4648"/>
                  </a:lnTo>
                  <a:lnTo>
                    <a:pt x="3270" y="4602"/>
                  </a:lnTo>
                  <a:lnTo>
                    <a:pt x="3256" y="4556"/>
                  </a:lnTo>
                  <a:lnTo>
                    <a:pt x="3244" y="4508"/>
                  </a:lnTo>
                  <a:lnTo>
                    <a:pt x="3234" y="4461"/>
                  </a:lnTo>
                  <a:lnTo>
                    <a:pt x="3225" y="4412"/>
                  </a:lnTo>
                  <a:lnTo>
                    <a:pt x="3220" y="4362"/>
                  </a:lnTo>
                  <a:lnTo>
                    <a:pt x="3216" y="4313"/>
                  </a:lnTo>
                  <a:lnTo>
                    <a:pt x="3216" y="4264"/>
                  </a:lnTo>
                  <a:lnTo>
                    <a:pt x="3216" y="4247"/>
                  </a:lnTo>
                  <a:lnTo>
                    <a:pt x="3216" y="4231"/>
                  </a:lnTo>
                  <a:lnTo>
                    <a:pt x="3216" y="4211"/>
                  </a:lnTo>
                  <a:lnTo>
                    <a:pt x="3218" y="4192"/>
                  </a:lnTo>
                  <a:lnTo>
                    <a:pt x="3219" y="4170"/>
                  </a:lnTo>
                  <a:lnTo>
                    <a:pt x="3221" y="4147"/>
                  </a:lnTo>
                  <a:lnTo>
                    <a:pt x="3224" y="4124"/>
                  </a:lnTo>
                  <a:lnTo>
                    <a:pt x="3229" y="4100"/>
                  </a:lnTo>
                  <a:lnTo>
                    <a:pt x="3232" y="4073"/>
                  </a:lnTo>
                  <a:lnTo>
                    <a:pt x="3238" y="4046"/>
                  </a:lnTo>
                  <a:lnTo>
                    <a:pt x="3244" y="4019"/>
                  </a:lnTo>
                  <a:lnTo>
                    <a:pt x="3252" y="3991"/>
                  </a:lnTo>
                  <a:lnTo>
                    <a:pt x="3260" y="3961"/>
                  </a:lnTo>
                  <a:lnTo>
                    <a:pt x="3270" y="3932"/>
                  </a:lnTo>
                  <a:lnTo>
                    <a:pt x="3281" y="3902"/>
                  </a:lnTo>
                  <a:lnTo>
                    <a:pt x="3295" y="3872"/>
                  </a:lnTo>
                  <a:lnTo>
                    <a:pt x="3308" y="3840"/>
                  </a:lnTo>
                  <a:lnTo>
                    <a:pt x="3324" y="3808"/>
                  </a:lnTo>
                  <a:lnTo>
                    <a:pt x="3340" y="3775"/>
                  </a:lnTo>
                  <a:lnTo>
                    <a:pt x="3359" y="3744"/>
                  </a:lnTo>
                  <a:lnTo>
                    <a:pt x="3378" y="3712"/>
                  </a:lnTo>
                  <a:lnTo>
                    <a:pt x="3402" y="3680"/>
                  </a:lnTo>
                  <a:lnTo>
                    <a:pt x="3425" y="3648"/>
                  </a:lnTo>
                  <a:lnTo>
                    <a:pt x="3452" y="3616"/>
                  </a:lnTo>
                  <a:lnTo>
                    <a:pt x="3479" y="3584"/>
                  </a:lnTo>
                  <a:lnTo>
                    <a:pt x="3509" y="3552"/>
                  </a:lnTo>
                  <a:lnTo>
                    <a:pt x="3541" y="3519"/>
                  </a:lnTo>
                  <a:lnTo>
                    <a:pt x="3576" y="3489"/>
                  </a:lnTo>
                  <a:lnTo>
                    <a:pt x="3612" y="3458"/>
                  </a:lnTo>
                  <a:lnTo>
                    <a:pt x="3653" y="3430"/>
                  </a:lnTo>
                  <a:lnTo>
                    <a:pt x="3695" y="3401"/>
                  </a:lnTo>
                  <a:lnTo>
                    <a:pt x="3739" y="3373"/>
                  </a:lnTo>
                  <a:lnTo>
                    <a:pt x="3677" y="3153"/>
                  </a:lnTo>
                  <a:lnTo>
                    <a:pt x="2479" y="4221"/>
                  </a:lnTo>
                  <a:lnTo>
                    <a:pt x="2483" y="4223"/>
                  </a:lnTo>
                  <a:lnTo>
                    <a:pt x="2488" y="4226"/>
                  </a:lnTo>
                  <a:lnTo>
                    <a:pt x="2493" y="4230"/>
                  </a:lnTo>
                  <a:lnTo>
                    <a:pt x="2498" y="4233"/>
                  </a:lnTo>
                  <a:lnTo>
                    <a:pt x="2502" y="4236"/>
                  </a:lnTo>
                  <a:lnTo>
                    <a:pt x="2506" y="4240"/>
                  </a:lnTo>
                  <a:lnTo>
                    <a:pt x="2510" y="4244"/>
                  </a:lnTo>
                  <a:lnTo>
                    <a:pt x="2514" y="4248"/>
                  </a:lnTo>
                  <a:lnTo>
                    <a:pt x="2517" y="4251"/>
                  </a:lnTo>
                  <a:lnTo>
                    <a:pt x="2520" y="4254"/>
                  </a:lnTo>
                  <a:lnTo>
                    <a:pt x="2524" y="4259"/>
                  </a:lnTo>
                  <a:lnTo>
                    <a:pt x="2527" y="4263"/>
                  </a:lnTo>
                  <a:lnTo>
                    <a:pt x="2529" y="4266"/>
                  </a:lnTo>
                  <a:lnTo>
                    <a:pt x="2531" y="4270"/>
                  </a:lnTo>
                  <a:lnTo>
                    <a:pt x="2533" y="4275"/>
                  </a:lnTo>
                  <a:lnTo>
                    <a:pt x="2536" y="4279"/>
                  </a:lnTo>
                  <a:lnTo>
                    <a:pt x="2537" y="4282"/>
                  </a:lnTo>
                  <a:lnTo>
                    <a:pt x="2540" y="4286"/>
                  </a:lnTo>
                  <a:lnTo>
                    <a:pt x="2541" y="4291"/>
                  </a:lnTo>
                  <a:lnTo>
                    <a:pt x="2543" y="4295"/>
                  </a:lnTo>
                  <a:lnTo>
                    <a:pt x="2543" y="4298"/>
                  </a:lnTo>
                  <a:lnTo>
                    <a:pt x="2545" y="4302"/>
                  </a:lnTo>
                  <a:lnTo>
                    <a:pt x="2545" y="4307"/>
                  </a:lnTo>
                  <a:lnTo>
                    <a:pt x="2547" y="4311"/>
                  </a:lnTo>
                  <a:lnTo>
                    <a:pt x="2547" y="4314"/>
                  </a:lnTo>
                  <a:lnTo>
                    <a:pt x="2548" y="4319"/>
                  </a:lnTo>
                  <a:lnTo>
                    <a:pt x="2549" y="4322"/>
                  </a:lnTo>
                  <a:lnTo>
                    <a:pt x="2550" y="4326"/>
                  </a:lnTo>
                  <a:lnTo>
                    <a:pt x="2550" y="4329"/>
                  </a:lnTo>
                  <a:lnTo>
                    <a:pt x="2551" y="4334"/>
                  </a:lnTo>
                  <a:lnTo>
                    <a:pt x="2552" y="4338"/>
                  </a:lnTo>
                  <a:lnTo>
                    <a:pt x="2553" y="4342"/>
                  </a:lnTo>
                  <a:lnTo>
                    <a:pt x="2553" y="4346"/>
                  </a:lnTo>
                  <a:lnTo>
                    <a:pt x="2553" y="4352"/>
                  </a:lnTo>
                  <a:lnTo>
                    <a:pt x="2555" y="4356"/>
                  </a:lnTo>
                  <a:lnTo>
                    <a:pt x="2557" y="4361"/>
                  </a:lnTo>
                  <a:lnTo>
                    <a:pt x="2557" y="4366"/>
                  </a:lnTo>
                  <a:lnTo>
                    <a:pt x="2559" y="4370"/>
                  </a:lnTo>
                  <a:lnTo>
                    <a:pt x="2560" y="4374"/>
                  </a:lnTo>
                  <a:lnTo>
                    <a:pt x="2563" y="4380"/>
                  </a:lnTo>
                  <a:lnTo>
                    <a:pt x="2564" y="4383"/>
                  </a:lnTo>
                  <a:lnTo>
                    <a:pt x="2566" y="4387"/>
                  </a:lnTo>
                  <a:lnTo>
                    <a:pt x="2568" y="4390"/>
                  </a:lnTo>
                  <a:lnTo>
                    <a:pt x="2572" y="4395"/>
                  </a:lnTo>
                  <a:lnTo>
                    <a:pt x="2574" y="4398"/>
                  </a:lnTo>
                  <a:lnTo>
                    <a:pt x="2577" y="4401"/>
                  </a:lnTo>
                  <a:lnTo>
                    <a:pt x="2580" y="4404"/>
                  </a:lnTo>
                  <a:lnTo>
                    <a:pt x="2583" y="4409"/>
                  </a:lnTo>
                  <a:lnTo>
                    <a:pt x="2586" y="4411"/>
                  </a:lnTo>
                  <a:lnTo>
                    <a:pt x="2589" y="4413"/>
                  </a:lnTo>
                  <a:lnTo>
                    <a:pt x="2592" y="4415"/>
                  </a:lnTo>
                  <a:lnTo>
                    <a:pt x="2595" y="4418"/>
                  </a:lnTo>
                  <a:lnTo>
                    <a:pt x="2598" y="4420"/>
                  </a:lnTo>
                  <a:lnTo>
                    <a:pt x="2603" y="4422"/>
                  </a:lnTo>
                  <a:lnTo>
                    <a:pt x="2607" y="4425"/>
                  </a:lnTo>
                  <a:lnTo>
                    <a:pt x="2611" y="4428"/>
                  </a:lnTo>
                  <a:lnTo>
                    <a:pt x="2614" y="4429"/>
                  </a:lnTo>
                  <a:lnTo>
                    <a:pt x="2619" y="4431"/>
                  </a:lnTo>
                  <a:lnTo>
                    <a:pt x="2623" y="4432"/>
                  </a:lnTo>
                  <a:lnTo>
                    <a:pt x="2627" y="4434"/>
                  </a:lnTo>
                  <a:lnTo>
                    <a:pt x="2631" y="4435"/>
                  </a:lnTo>
                  <a:lnTo>
                    <a:pt x="2637" y="4437"/>
                  </a:lnTo>
                  <a:lnTo>
                    <a:pt x="2641" y="4439"/>
                  </a:lnTo>
                  <a:lnTo>
                    <a:pt x="2646" y="4441"/>
                  </a:lnTo>
                  <a:lnTo>
                    <a:pt x="2651" y="4441"/>
                  </a:lnTo>
                  <a:lnTo>
                    <a:pt x="2655" y="4443"/>
                  </a:lnTo>
                  <a:lnTo>
                    <a:pt x="2659" y="4446"/>
                  </a:lnTo>
                  <a:lnTo>
                    <a:pt x="2664" y="4449"/>
                  </a:lnTo>
                  <a:lnTo>
                    <a:pt x="2667" y="4452"/>
                  </a:lnTo>
                  <a:lnTo>
                    <a:pt x="2670" y="4456"/>
                  </a:lnTo>
                  <a:lnTo>
                    <a:pt x="2673" y="4460"/>
                  </a:lnTo>
                  <a:lnTo>
                    <a:pt x="2677" y="4465"/>
                  </a:lnTo>
                  <a:lnTo>
                    <a:pt x="2680" y="4469"/>
                  </a:lnTo>
                  <a:lnTo>
                    <a:pt x="2682" y="4474"/>
                  </a:lnTo>
                  <a:lnTo>
                    <a:pt x="2684" y="4478"/>
                  </a:lnTo>
                  <a:lnTo>
                    <a:pt x="2687" y="4485"/>
                  </a:lnTo>
                  <a:lnTo>
                    <a:pt x="2688" y="4490"/>
                  </a:lnTo>
                  <a:lnTo>
                    <a:pt x="2691" y="4495"/>
                  </a:lnTo>
                  <a:lnTo>
                    <a:pt x="2692" y="4502"/>
                  </a:lnTo>
                  <a:lnTo>
                    <a:pt x="2696" y="4508"/>
                  </a:lnTo>
                  <a:lnTo>
                    <a:pt x="2697" y="4513"/>
                  </a:lnTo>
                  <a:lnTo>
                    <a:pt x="2699" y="4519"/>
                  </a:lnTo>
                  <a:lnTo>
                    <a:pt x="2700" y="4524"/>
                  </a:lnTo>
                  <a:lnTo>
                    <a:pt x="2703" y="4531"/>
                  </a:lnTo>
                  <a:lnTo>
                    <a:pt x="2704" y="4536"/>
                  </a:lnTo>
                  <a:lnTo>
                    <a:pt x="2707" y="4542"/>
                  </a:lnTo>
                  <a:lnTo>
                    <a:pt x="2711" y="4548"/>
                  </a:lnTo>
                  <a:lnTo>
                    <a:pt x="2714" y="4554"/>
                  </a:lnTo>
                  <a:lnTo>
                    <a:pt x="2717" y="4558"/>
                  </a:lnTo>
                  <a:lnTo>
                    <a:pt x="2720" y="4564"/>
                  </a:lnTo>
                  <a:lnTo>
                    <a:pt x="2723" y="4569"/>
                  </a:lnTo>
                  <a:lnTo>
                    <a:pt x="2729" y="4575"/>
                  </a:lnTo>
                  <a:lnTo>
                    <a:pt x="2733" y="4579"/>
                  </a:lnTo>
                  <a:lnTo>
                    <a:pt x="2738" y="4583"/>
                  </a:lnTo>
                  <a:lnTo>
                    <a:pt x="2745" y="4586"/>
                  </a:lnTo>
                  <a:lnTo>
                    <a:pt x="2751" y="4591"/>
                  </a:lnTo>
                  <a:lnTo>
                    <a:pt x="2769" y="4600"/>
                  </a:lnTo>
                  <a:lnTo>
                    <a:pt x="2786" y="4610"/>
                  </a:lnTo>
                  <a:lnTo>
                    <a:pt x="2802" y="4620"/>
                  </a:lnTo>
                  <a:lnTo>
                    <a:pt x="2819" y="4629"/>
                  </a:lnTo>
                  <a:lnTo>
                    <a:pt x="2833" y="4637"/>
                  </a:lnTo>
                  <a:lnTo>
                    <a:pt x="2847" y="4645"/>
                  </a:lnTo>
                  <a:lnTo>
                    <a:pt x="2860" y="4654"/>
                  </a:lnTo>
                  <a:lnTo>
                    <a:pt x="2873" y="4662"/>
                  </a:lnTo>
                  <a:lnTo>
                    <a:pt x="2883" y="4669"/>
                  </a:lnTo>
                  <a:lnTo>
                    <a:pt x="2893" y="4676"/>
                  </a:lnTo>
                  <a:lnTo>
                    <a:pt x="2903" y="4684"/>
                  </a:lnTo>
                  <a:lnTo>
                    <a:pt x="2912" y="4691"/>
                  </a:lnTo>
                  <a:lnTo>
                    <a:pt x="2919" y="4698"/>
                  </a:lnTo>
                  <a:lnTo>
                    <a:pt x="2926" y="4704"/>
                  </a:lnTo>
                  <a:lnTo>
                    <a:pt x="2933" y="4711"/>
                  </a:lnTo>
                  <a:lnTo>
                    <a:pt x="2939" y="4718"/>
                  </a:lnTo>
                  <a:lnTo>
                    <a:pt x="2942" y="4723"/>
                  </a:lnTo>
                  <a:lnTo>
                    <a:pt x="2947" y="4730"/>
                  </a:lnTo>
                  <a:lnTo>
                    <a:pt x="2949" y="4736"/>
                  </a:lnTo>
                  <a:lnTo>
                    <a:pt x="2952" y="4743"/>
                  </a:lnTo>
                  <a:lnTo>
                    <a:pt x="2953" y="4748"/>
                  </a:lnTo>
                  <a:lnTo>
                    <a:pt x="2955" y="4754"/>
                  </a:lnTo>
                  <a:lnTo>
                    <a:pt x="2955" y="4761"/>
                  </a:lnTo>
                  <a:lnTo>
                    <a:pt x="2956" y="4767"/>
                  </a:lnTo>
                  <a:lnTo>
                    <a:pt x="2954" y="4774"/>
                  </a:lnTo>
                  <a:lnTo>
                    <a:pt x="2953" y="4780"/>
                  </a:lnTo>
                  <a:lnTo>
                    <a:pt x="2951" y="4787"/>
                  </a:lnTo>
                  <a:lnTo>
                    <a:pt x="2950" y="4793"/>
                  </a:lnTo>
                  <a:lnTo>
                    <a:pt x="2946" y="4799"/>
                  </a:lnTo>
                  <a:lnTo>
                    <a:pt x="2942" y="4806"/>
                  </a:lnTo>
                  <a:lnTo>
                    <a:pt x="2938" y="4813"/>
                  </a:lnTo>
                  <a:lnTo>
                    <a:pt x="2935" y="4821"/>
                  </a:lnTo>
                  <a:lnTo>
                    <a:pt x="2932" y="4823"/>
                  </a:lnTo>
                  <a:lnTo>
                    <a:pt x="2928" y="4825"/>
                  </a:lnTo>
                  <a:lnTo>
                    <a:pt x="2924" y="4827"/>
                  </a:lnTo>
                  <a:lnTo>
                    <a:pt x="2920" y="4829"/>
                  </a:lnTo>
                  <a:lnTo>
                    <a:pt x="2914" y="4831"/>
                  </a:lnTo>
                  <a:lnTo>
                    <a:pt x="2907" y="4833"/>
                  </a:lnTo>
                  <a:lnTo>
                    <a:pt x="2900" y="4834"/>
                  </a:lnTo>
                  <a:lnTo>
                    <a:pt x="2893" y="4836"/>
                  </a:lnTo>
                  <a:lnTo>
                    <a:pt x="2885" y="4836"/>
                  </a:lnTo>
                  <a:lnTo>
                    <a:pt x="2876" y="4836"/>
                  </a:lnTo>
                  <a:lnTo>
                    <a:pt x="2868" y="4836"/>
                  </a:lnTo>
                  <a:lnTo>
                    <a:pt x="2859" y="4837"/>
                  </a:lnTo>
                  <a:lnTo>
                    <a:pt x="2848" y="4837"/>
                  </a:lnTo>
                  <a:lnTo>
                    <a:pt x="2839" y="4837"/>
                  </a:lnTo>
                  <a:lnTo>
                    <a:pt x="2829" y="4837"/>
                  </a:lnTo>
                  <a:lnTo>
                    <a:pt x="2819" y="4838"/>
                  </a:lnTo>
                  <a:lnTo>
                    <a:pt x="2808" y="4837"/>
                  </a:lnTo>
                  <a:lnTo>
                    <a:pt x="2798" y="4837"/>
                  </a:lnTo>
                  <a:lnTo>
                    <a:pt x="2786" y="4837"/>
                  </a:lnTo>
                  <a:lnTo>
                    <a:pt x="2777" y="4837"/>
                  </a:lnTo>
                  <a:lnTo>
                    <a:pt x="2765" y="4837"/>
                  </a:lnTo>
                  <a:lnTo>
                    <a:pt x="2754" y="4837"/>
                  </a:lnTo>
                  <a:lnTo>
                    <a:pt x="2744" y="4837"/>
                  </a:lnTo>
                  <a:lnTo>
                    <a:pt x="2734" y="4837"/>
                  </a:lnTo>
                  <a:lnTo>
                    <a:pt x="2723" y="4837"/>
                  </a:lnTo>
                  <a:lnTo>
                    <a:pt x="2713" y="4837"/>
                  </a:lnTo>
                  <a:lnTo>
                    <a:pt x="2703" y="4837"/>
                  </a:lnTo>
                  <a:lnTo>
                    <a:pt x="2694" y="4838"/>
                  </a:lnTo>
                  <a:lnTo>
                    <a:pt x="2685" y="4838"/>
                  </a:lnTo>
                  <a:lnTo>
                    <a:pt x="2677" y="4839"/>
                  </a:lnTo>
                  <a:lnTo>
                    <a:pt x="2669" y="4840"/>
                  </a:lnTo>
                  <a:lnTo>
                    <a:pt x="2662" y="4842"/>
                  </a:lnTo>
                  <a:lnTo>
                    <a:pt x="2659" y="4842"/>
                  </a:lnTo>
                  <a:lnTo>
                    <a:pt x="2657" y="4842"/>
                  </a:lnTo>
                  <a:lnTo>
                    <a:pt x="2655" y="4842"/>
                  </a:lnTo>
                  <a:lnTo>
                    <a:pt x="2653" y="4843"/>
                  </a:lnTo>
                  <a:lnTo>
                    <a:pt x="2650" y="4843"/>
                  </a:lnTo>
                  <a:lnTo>
                    <a:pt x="2649" y="4844"/>
                  </a:lnTo>
                  <a:lnTo>
                    <a:pt x="2645" y="4846"/>
                  </a:lnTo>
                  <a:lnTo>
                    <a:pt x="2644" y="4848"/>
                  </a:lnTo>
                  <a:lnTo>
                    <a:pt x="2641" y="4849"/>
                  </a:lnTo>
                  <a:lnTo>
                    <a:pt x="2640" y="4851"/>
                  </a:lnTo>
                  <a:lnTo>
                    <a:pt x="2637" y="4852"/>
                  </a:lnTo>
                  <a:lnTo>
                    <a:pt x="2636" y="4854"/>
                  </a:lnTo>
                  <a:lnTo>
                    <a:pt x="2634" y="4855"/>
                  </a:lnTo>
                  <a:lnTo>
                    <a:pt x="2631" y="4857"/>
                  </a:lnTo>
                  <a:lnTo>
                    <a:pt x="2629" y="4858"/>
                  </a:lnTo>
                  <a:lnTo>
                    <a:pt x="2628" y="4861"/>
                  </a:lnTo>
                  <a:lnTo>
                    <a:pt x="2625" y="4861"/>
                  </a:lnTo>
                  <a:lnTo>
                    <a:pt x="2624" y="4863"/>
                  </a:lnTo>
                  <a:lnTo>
                    <a:pt x="2621" y="4863"/>
                  </a:lnTo>
                  <a:lnTo>
                    <a:pt x="2620" y="4865"/>
                  </a:lnTo>
                  <a:lnTo>
                    <a:pt x="2618" y="4866"/>
                  </a:lnTo>
                  <a:lnTo>
                    <a:pt x="2615" y="4867"/>
                  </a:lnTo>
                  <a:lnTo>
                    <a:pt x="2613" y="4868"/>
                  </a:lnTo>
                  <a:lnTo>
                    <a:pt x="2612" y="4870"/>
                  </a:lnTo>
                  <a:lnTo>
                    <a:pt x="2610" y="4870"/>
                  </a:lnTo>
                  <a:lnTo>
                    <a:pt x="2608" y="4871"/>
                  </a:lnTo>
                  <a:lnTo>
                    <a:pt x="2606" y="4872"/>
                  </a:lnTo>
                  <a:lnTo>
                    <a:pt x="2605" y="4873"/>
                  </a:lnTo>
                  <a:lnTo>
                    <a:pt x="2603" y="4873"/>
                  </a:lnTo>
                  <a:lnTo>
                    <a:pt x="2602" y="4873"/>
                  </a:lnTo>
                  <a:lnTo>
                    <a:pt x="2599" y="4873"/>
                  </a:lnTo>
                  <a:lnTo>
                    <a:pt x="2598" y="4874"/>
                  </a:lnTo>
                  <a:lnTo>
                    <a:pt x="2592" y="4872"/>
                  </a:lnTo>
                  <a:lnTo>
                    <a:pt x="2586" y="4871"/>
                  </a:lnTo>
                  <a:lnTo>
                    <a:pt x="2576" y="4869"/>
                  </a:lnTo>
                  <a:lnTo>
                    <a:pt x="2567" y="4868"/>
                  </a:lnTo>
                  <a:lnTo>
                    <a:pt x="2556" y="4865"/>
                  </a:lnTo>
                  <a:lnTo>
                    <a:pt x="2545" y="4863"/>
                  </a:lnTo>
                  <a:lnTo>
                    <a:pt x="2532" y="4861"/>
                  </a:lnTo>
                  <a:lnTo>
                    <a:pt x="2519" y="4858"/>
                  </a:lnTo>
                  <a:lnTo>
                    <a:pt x="2504" y="4855"/>
                  </a:lnTo>
                  <a:lnTo>
                    <a:pt x="2489" y="4852"/>
                  </a:lnTo>
                  <a:lnTo>
                    <a:pt x="2473" y="4849"/>
                  </a:lnTo>
                  <a:lnTo>
                    <a:pt x="2458" y="4846"/>
                  </a:lnTo>
                  <a:lnTo>
                    <a:pt x="2441" y="4841"/>
                  </a:lnTo>
                  <a:lnTo>
                    <a:pt x="2425" y="4838"/>
                  </a:lnTo>
                  <a:lnTo>
                    <a:pt x="2408" y="4834"/>
                  </a:lnTo>
                  <a:lnTo>
                    <a:pt x="2392" y="4831"/>
                  </a:lnTo>
                  <a:lnTo>
                    <a:pt x="2375" y="4825"/>
                  </a:lnTo>
                  <a:lnTo>
                    <a:pt x="2358" y="4822"/>
                  </a:lnTo>
                  <a:lnTo>
                    <a:pt x="2342" y="4817"/>
                  </a:lnTo>
                  <a:lnTo>
                    <a:pt x="2326" y="4813"/>
                  </a:lnTo>
                  <a:lnTo>
                    <a:pt x="2310" y="4809"/>
                  </a:lnTo>
                  <a:lnTo>
                    <a:pt x="2296" y="4805"/>
                  </a:lnTo>
                  <a:lnTo>
                    <a:pt x="2282" y="4802"/>
                  </a:lnTo>
                  <a:lnTo>
                    <a:pt x="2269" y="4798"/>
                  </a:lnTo>
                  <a:lnTo>
                    <a:pt x="2256" y="4794"/>
                  </a:lnTo>
                  <a:lnTo>
                    <a:pt x="2245" y="4790"/>
                  </a:lnTo>
                  <a:lnTo>
                    <a:pt x="2234" y="4787"/>
                  </a:lnTo>
                  <a:lnTo>
                    <a:pt x="2225" y="4783"/>
                  </a:lnTo>
                  <a:lnTo>
                    <a:pt x="2217" y="4780"/>
                  </a:lnTo>
                  <a:lnTo>
                    <a:pt x="2211" y="4777"/>
                  </a:lnTo>
                  <a:lnTo>
                    <a:pt x="2205" y="4775"/>
                  </a:lnTo>
                  <a:lnTo>
                    <a:pt x="2203" y="4773"/>
                  </a:lnTo>
                  <a:lnTo>
                    <a:pt x="2200" y="4769"/>
                  </a:lnTo>
                  <a:lnTo>
                    <a:pt x="2199" y="4767"/>
                  </a:lnTo>
                  <a:lnTo>
                    <a:pt x="2197" y="4765"/>
                  </a:lnTo>
                  <a:lnTo>
                    <a:pt x="2196" y="4763"/>
                  </a:lnTo>
                  <a:lnTo>
                    <a:pt x="2194" y="4760"/>
                  </a:lnTo>
                  <a:lnTo>
                    <a:pt x="2193" y="4757"/>
                  </a:lnTo>
                  <a:lnTo>
                    <a:pt x="2193" y="4753"/>
                  </a:lnTo>
                  <a:lnTo>
                    <a:pt x="2193" y="4751"/>
                  </a:lnTo>
                  <a:lnTo>
                    <a:pt x="2192" y="4747"/>
                  </a:lnTo>
                  <a:lnTo>
                    <a:pt x="2192" y="4744"/>
                  </a:lnTo>
                  <a:lnTo>
                    <a:pt x="2192" y="4741"/>
                  </a:lnTo>
                  <a:lnTo>
                    <a:pt x="2192" y="4737"/>
                  </a:lnTo>
                  <a:lnTo>
                    <a:pt x="2192" y="4734"/>
                  </a:lnTo>
                  <a:lnTo>
                    <a:pt x="2192" y="4731"/>
                  </a:lnTo>
                  <a:lnTo>
                    <a:pt x="2192" y="4728"/>
                  </a:lnTo>
                  <a:lnTo>
                    <a:pt x="2192" y="4725"/>
                  </a:lnTo>
                  <a:lnTo>
                    <a:pt x="2191" y="4720"/>
                  </a:lnTo>
                  <a:lnTo>
                    <a:pt x="2191" y="4717"/>
                  </a:lnTo>
                  <a:lnTo>
                    <a:pt x="2190" y="4713"/>
                  </a:lnTo>
                  <a:lnTo>
                    <a:pt x="2190" y="4710"/>
                  </a:lnTo>
                  <a:lnTo>
                    <a:pt x="2189" y="4706"/>
                  </a:lnTo>
                  <a:lnTo>
                    <a:pt x="2188" y="4703"/>
                  </a:lnTo>
                  <a:lnTo>
                    <a:pt x="2187" y="4700"/>
                  </a:lnTo>
                  <a:lnTo>
                    <a:pt x="2187" y="4697"/>
                  </a:lnTo>
                  <a:lnTo>
                    <a:pt x="2185" y="4693"/>
                  </a:lnTo>
                  <a:lnTo>
                    <a:pt x="2183" y="4690"/>
                  </a:lnTo>
                  <a:lnTo>
                    <a:pt x="2181" y="4687"/>
                  </a:lnTo>
                  <a:lnTo>
                    <a:pt x="2178" y="4684"/>
                  </a:lnTo>
                  <a:lnTo>
                    <a:pt x="2175" y="4681"/>
                  </a:lnTo>
                  <a:lnTo>
                    <a:pt x="2172" y="4678"/>
                  </a:lnTo>
                  <a:lnTo>
                    <a:pt x="2169" y="4676"/>
                  </a:lnTo>
                  <a:lnTo>
                    <a:pt x="2166" y="4674"/>
                  </a:lnTo>
                  <a:lnTo>
                    <a:pt x="2160" y="4671"/>
                  </a:lnTo>
                  <a:lnTo>
                    <a:pt x="2155" y="4668"/>
                  </a:lnTo>
                  <a:lnTo>
                    <a:pt x="2150" y="4665"/>
                  </a:lnTo>
                  <a:lnTo>
                    <a:pt x="2145" y="4662"/>
                  </a:lnTo>
                  <a:lnTo>
                    <a:pt x="2140" y="4659"/>
                  </a:lnTo>
                  <a:lnTo>
                    <a:pt x="2136" y="4657"/>
                  </a:lnTo>
                  <a:lnTo>
                    <a:pt x="2130" y="4655"/>
                  </a:lnTo>
                  <a:lnTo>
                    <a:pt x="2126" y="4653"/>
                  </a:lnTo>
                  <a:lnTo>
                    <a:pt x="2120" y="4650"/>
                  </a:lnTo>
                  <a:lnTo>
                    <a:pt x="2115" y="4647"/>
                  </a:lnTo>
                  <a:lnTo>
                    <a:pt x="2110" y="4645"/>
                  </a:lnTo>
                  <a:lnTo>
                    <a:pt x="2106" y="4644"/>
                  </a:lnTo>
                  <a:lnTo>
                    <a:pt x="2100" y="4641"/>
                  </a:lnTo>
                  <a:lnTo>
                    <a:pt x="2096" y="4639"/>
                  </a:lnTo>
                  <a:lnTo>
                    <a:pt x="2091" y="4637"/>
                  </a:lnTo>
                  <a:lnTo>
                    <a:pt x="2088" y="4636"/>
                  </a:lnTo>
                  <a:lnTo>
                    <a:pt x="2082" y="4632"/>
                  </a:lnTo>
                  <a:lnTo>
                    <a:pt x="2078" y="4630"/>
                  </a:lnTo>
                  <a:lnTo>
                    <a:pt x="2073" y="4628"/>
                  </a:lnTo>
                  <a:lnTo>
                    <a:pt x="2069" y="4626"/>
                  </a:lnTo>
                  <a:lnTo>
                    <a:pt x="2065" y="4623"/>
                  </a:lnTo>
                  <a:lnTo>
                    <a:pt x="2061" y="4621"/>
                  </a:lnTo>
                  <a:lnTo>
                    <a:pt x="2058" y="4618"/>
                  </a:lnTo>
                  <a:lnTo>
                    <a:pt x="2055" y="4616"/>
                  </a:lnTo>
                  <a:lnTo>
                    <a:pt x="2050" y="4613"/>
                  </a:lnTo>
                  <a:lnTo>
                    <a:pt x="2047" y="4610"/>
                  </a:lnTo>
                  <a:lnTo>
                    <a:pt x="2044" y="4607"/>
                  </a:lnTo>
                  <a:lnTo>
                    <a:pt x="2042" y="4605"/>
                  </a:lnTo>
                  <a:lnTo>
                    <a:pt x="2038" y="4601"/>
                  </a:lnTo>
                  <a:lnTo>
                    <a:pt x="2035" y="4599"/>
                  </a:lnTo>
                  <a:lnTo>
                    <a:pt x="2033" y="4596"/>
                  </a:lnTo>
                  <a:lnTo>
                    <a:pt x="2032" y="4594"/>
                  </a:lnTo>
                  <a:lnTo>
                    <a:pt x="2029" y="4591"/>
                  </a:lnTo>
                  <a:lnTo>
                    <a:pt x="2028" y="4587"/>
                  </a:lnTo>
                  <a:lnTo>
                    <a:pt x="2026" y="4584"/>
                  </a:lnTo>
                  <a:lnTo>
                    <a:pt x="2026" y="4581"/>
                  </a:lnTo>
                  <a:lnTo>
                    <a:pt x="2025" y="4578"/>
                  </a:lnTo>
                  <a:lnTo>
                    <a:pt x="2024" y="4575"/>
                  </a:lnTo>
                  <a:lnTo>
                    <a:pt x="2022" y="4571"/>
                  </a:lnTo>
                  <a:lnTo>
                    <a:pt x="2022" y="4569"/>
                  </a:lnTo>
                  <a:lnTo>
                    <a:pt x="2021" y="4566"/>
                  </a:lnTo>
                  <a:lnTo>
                    <a:pt x="2021" y="4563"/>
                  </a:lnTo>
                  <a:lnTo>
                    <a:pt x="2020" y="4560"/>
                  </a:lnTo>
                  <a:lnTo>
                    <a:pt x="2020" y="4557"/>
                  </a:lnTo>
                  <a:lnTo>
                    <a:pt x="2020" y="4554"/>
                  </a:lnTo>
                  <a:lnTo>
                    <a:pt x="2020" y="4551"/>
                  </a:lnTo>
                  <a:lnTo>
                    <a:pt x="2020" y="4548"/>
                  </a:lnTo>
                  <a:lnTo>
                    <a:pt x="2020" y="4546"/>
                  </a:lnTo>
                  <a:lnTo>
                    <a:pt x="2019" y="4542"/>
                  </a:lnTo>
                  <a:lnTo>
                    <a:pt x="2019" y="4539"/>
                  </a:lnTo>
                  <a:lnTo>
                    <a:pt x="2019" y="4536"/>
                  </a:lnTo>
                  <a:lnTo>
                    <a:pt x="2019" y="4533"/>
                  </a:lnTo>
                  <a:lnTo>
                    <a:pt x="2019" y="4530"/>
                  </a:lnTo>
                  <a:lnTo>
                    <a:pt x="2019" y="4527"/>
                  </a:lnTo>
                  <a:lnTo>
                    <a:pt x="2019" y="4524"/>
                  </a:lnTo>
                  <a:lnTo>
                    <a:pt x="2019" y="4522"/>
                  </a:lnTo>
                  <a:lnTo>
                    <a:pt x="2018" y="4519"/>
                  </a:lnTo>
                  <a:lnTo>
                    <a:pt x="2018" y="4516"/>
                  </a:lnTo>
                  <a:lnTo>
                    <a:pt x="2017" y="4512"/>
                  </a:lnTo>
                  <a:lnTo>
                    <a:pt x="2017" y="4510"/>
                  </a:lnTo>
                  <a:lnTo>
                    <a:pt x="2016" y="4507"/>
                  </a:lnTo>
                  <a:lnTo>
                    <a:pt x="2015" y="4505"/>
                  </a:lnTo>
                  <a:lnTo>
                    <a:pt x="2014" y="4502"/>
                  </a:lnTo>
                  <a:lnTo>
                    <a:pt x="2014" y="4500"/>
                  </a:lnTo>
                  <a:lnTo>
                    <a:pt x="2012" y="4496"/>
                  </a:lnTo>
                  <a:lnTo>
                    <a:pt x="2010" y="4493"/>
                  </a:lnTo>
                  <a:lnTo>
                    <a:pt x="2008" y="4491"/>
                  </a:lnTo>
                  <a:lnTo>
                    <a:pt x="2006" y="4489"/>
                  </a:lnTo>
                  <a:lnTo>
                    <a:pt x="2004" y="4486"/>
                  </a:lnTo>
                  <a:lnTo>
                    <a:pt x="2002" y="4484"/>
                  </a:lnTo>
                  <a:lnTo>
                    <a:pt x="2000" y="4481"/>
                  </a:lnTo>
                  <a:lnTo>
                    <a:pt x="1999" y="4480"/>
                  </a:lnTo>
                  <a:lnTo>
                    <a:pt x="1996" y="4477"/>
                  </a:lnTo>
                  <a:lnTo>
                    <a:pt x="1994" y="4476"/>
                  </a:lnTo>
                  <a:lnTo>
                    <a:pt x="1991" y="4473"/>
                  </a:lnTo>
                  <a:lnTo>
                    <a:pt x="1989" y="4472"/>
                  </a:lnTo>
                  <a:lnTo>
                    <a:pt x="1987" y="4470"/>
                  </a:lnTo>
                  <a:lnTo>
                    <a:pt x="1985" y="4467"/>
                  </a:lnTo>
                  <a:lnTo>
                    <a:pt x="1983" y="4465"/>
                  </a:lnTo>
                  <a:lnTo>
                    <a:pt x="1981" y="4464"/>
                  </a:lnTo>
                  <a:lnTo>
                    <a:pt x="1978" y="4461"/>
                  </a:lnTo>
                  <a:lnTo>
                    <a:pt x="1975" y="4460"/>
                  </a:lnTo>
                  <a:lnTo>
                    <a:pt x="1972" y="4457"/>
                  </a:lnTo>
                  <a:lnTo>
                    <a:pt x="1970" y="4456"/>
                  </a:lnTo>
                  <a:lnTo>
                    <a:pt x="1967" y="4454"/>
                  </a:lnTo>
                  <a:lnTo>
                    <a:pt x="1965" y="4452"/>
                  </a:lnTo>
                  <a:lnTo>
                    <a:pt x="1962" y="4450"/>
                  </a:lnTo>
                  <a:lnTo>
                    <a:pt x="1959" y="4449"/>
                  </a:lnTo>
                  <a:lnTo>
                    <a:pt x="1956" y="4446"/>
                  </a:lnTo>
                  <a:lnTo>
                    <a:pt x="1953" y="4445"/>
                  </a:lnTo>
                  <a:lnTo>
                    <a:pt x="1950" y="4443"/>
                  </a:lnTo>
                  <a:lnTo>
                    <a:pt x="1948" y="4442"/>
                  </a:lnTo>
                  <a:lnTo>
                    <a:pt x="1944" y="4440"/>
                  </a:lnTo>
                  <a:lnTo>
                    <a:pt x="1941" y="4439"/>
                  </a:lnTo>
                  <a:lnTo>
                    <a:pt x="1938" y="4436"/>
                  </a:lnTo>
                  <a:lnTo>
                    <a:pt x="1936" y="4435"/>
                  </a:lnTo>
                  <a:lnTo>
                    <a:pt x="1926" y="4481"/>
                  </a:lnTo>
                  <a:lnTo>
                    <a:pt x="1917" y="4527"/>
                  </a:lnTo>
                  <a:lnTo>
                    <a:pt x="1903" y="4571"/>
                  </a:lnTo>
                  <a:lnTo>
                    <a:pt x="1889" y="4615"/>
                  </a:lnTo>
                  <a:lnTo>
                    <a:pt x="1872" y="4657"/>
                  </a:lnTo>
                  <a:lnTo>
                    <a:pt x="1854" y="4699"/>
                  </a:lnTo>
                  <a:lnTo>
                    <a:pt x="1832" y="4738"/>
                  </a:lnTo>
                  <a:lnTo>
                    <a:pt x="1811" y="4778"/>
                  </a:lnTo>
                  <a:lnTo>
                    <a:pt x="1785" y="4814"/>
                  </a:lnTo>
                  <a:lnTo>
                    <a:pt x="1760" y="4850"/>
                  </a:lnTo>
                  <a:lnTo>
                    <a:pt x="1732" y="4884"/>
                  </a:lnTo>
                  <a:lnTo>
                    <a:pt x="1704" y="4918"/>
                  </a:lnTo>
                  <a:lnTo>
                    <a:pt x="1673" y="4949"/>
                  </a:lnTo>
                  <a:lnTo>
                    <a:pt x="1642" y="4979"/>
                  </a:lnTo>
                  <a:lnTo>
                    <a:pt x="1609" y="5008"/>
                  </a:lnTo>
                  <a:lnTo>
                    <a:pt x="1577" y="5037"/>
                  </a:lnTo>
                  <a:lnTo>
                    <a:pt x="1542" y="5062"/>
                  </a:lnTo>
                  <a:lnTo>
                    <a:pt x="1506" y="5087"/>
                  </a:lnTo>
                  <a:lnTo>
                    <a:pt x="1470" y="5109"/>
                  </a:lnTo>
                  <a:lnTo>
                    <a:pt x="1434" y="5130"/>
                  </a:lnTo>
                  <a:lnTo>
                    <a:pt x="1396" y="5150"/>
                  </a:lnTo>
                  <a:lnTo>
                    <a:pt x="1359" y="5168"/>
                  </a:lnTo>
                  <a:lnTo>
                    <a:pt x="1321" y="5184"/>
                  </a:lnTo>
                  <a:lnTo>
                    <a:pt x="1283" y="5200"/>
                  </a:lnTo>
                  <a:lnTo>
                    <a:pt x="1245" y="5212"/>
                  </a:lnTo>
                  <a:lnTo>
                    <a:pt x="1206" y="5225"/>
                  </a:lnTo>
                  <a:lnTo>
                    <a:pt x="1168" y="5233"/>
                  </a:lnTo>
                  <a:lnTo>
                    <a:pt x="1130" y="5243"/>
                  </a:lnTo>
                  <a:lnTo>
                    <a:pt x="1092" y="5248"/>
                  </a:lnTo>
                  <a:lnTo>
                    <a:pt x="1053" y="5254"/>
                  </a:lnTo>
                  <a:lnTo>
                    <a:pt x="1016" y="5256"/>
                  </a:lnTo>
                  <a:lnTo>
                    <a:pt x="981" y="5258"/>
                  </a:lnTo>
                  <a:lnTo>
                    <a:pt x="937" y="5256"/>
                  </a:lnTo>
                  <a:lnTo>
                    <a:pt x="894" y="5253"/>
                  </a:lnTo>
                  <a:lnTo>
                    <a:pt x="850" y="5246"/>
                  </a:lnTo>
                  <a:lnTo>
                    <a:pt x="808" y="5240"/>
                  </a:lnTo>
                  <a:lnTo>
                    <a:pt x="764" y="5229"/>
                  </a:lnTo>
                  <a:lnTo>
                    <a:pt x="721" y="5217"/>
                  </a:lnTo>
                  <a:lnTo>
                    <a:pt x="677" y="5202"/>
                  </a:lnTo>
                  <a:lnTo>
                    <a:pt x="636" y="5187"/>
                  </a:lnTo>
                  <a:lnTo>
                    <a:pt x="593" y="5168"/>
                  </a:lnTo>
                  <a:lnTo>
                    <a:pt x="551" y="5148"/>
                  </a:lnTo>
                  <a:lnTo>
                    <a:pt x="510" y="5125"/>
                  </a:lnTo>
                  <a:lnTo>
                    <a:pt x="471" y="5102"/>
                  </a:lnTo>
                  <a:lnTo>
                    <a:pt x="431" y="5075"/>
                  </a:lnTo>
                  <a:lnTo>
                    <a:pt x="393" y="5047"/>
                  </a:lnTo>
                  <a:lnTo>
                    <a:pt x="356" y="5018"/>
                  </a:lnTo>
                  <a:lnTo>
                    <a:pt x="321" y="4987"/>
                  </a:lnTo>
                  <a:lnTo>
                    <a:pt x="284" y="4952"/>
                  </a:lnTo>
                  <a:lnTo>
                    <a:pt x="251" y="4916"/>
                  </a:lnTo>
                  <a:lnTo>
                    <a:pt x="219" y="4879"/>
                  </a:lnTo>
                  <a:lnTo>
                    <a:pt x="190" y="4840"/>
                  </a:lnTo>
                  <a:lnTo>
                    <a:pt x="160" y="4798"/>
                  </a:lnTo>
                  <a:lnTo>
                    <a:pt x="135" y="4757"/>
                  </a:lnTo>
                  <a:lnTo>
                    <a:pt x="110" y="4713"/>
                  </a:lnTo>
                  <a:lnTo>
                    <a:pt x="89" y="4668"/>
                  </a:lnTo>
                  <a:lnTo>
                    <a:pt x="67" y="4618"/>
                  </a:lnTo>
                  <a:lnTo>
                    <a:pt x="50" y="4570"/>
                  </a:lnTo>
                  <a:lnTo>
                    <a:pt x="34" y="4518"/>
                  </a:lnTo>
                  <a:lnTo>
                    <a:pt x="22" y="4466"/>
                  </a:lnTo>
                  <a:lnTo>
                    <a:pt x="12" y="4412"/>
                  </a:lnTo>
                  <a:lnTo>
                    <a:pt x="5" y="4357"/>
                  </a:lnTo>
                  <a:lnTo>
                    <a:pt x="1" y="4299"/>
                  </a:lnTo>
                  <a:lnTo>
                    <a:pt x="0" y="4242"/>
                  </a:lnTo>
                  <a:lnTo>
                    <a:pt x="0" y="4201"/>
                  </a:lnTo>
                  <a:lnTo>
                    <a:pt x="3" y="4159"/>
                  </a:lnTo>
                  <a:lnTo>
                    <a:pt x="7" y="4116"/>
                  </a:lnTo>
                  <a:lnTo>
                    <a:pt x="15" y="4073"/>
                  </a:lnTo>
                  <a:lnTo>
                    <a:pt x="22" y="4029"/>
                  </a:lnTo>
                  <a:lnTo>
                    <a:pt x="33" y="3986"/>
                  </a:lnTo>
                  <a:lnTo>
                    <a:pt x="46" y="3943"/>
                  </a:lnTo>
                  <a:lnTo>
                    <a:pt x="61" y="3901"/>
                  </a:lnTo>
                  <a:lnTo>
                    <a:pt x="76" y="3857"/>
                  </a:lnTo>
                  <a:lnTo>
                    <a:pt x="95" y="3814"/>
                  </a:lnTo>
                  <a:lnTo>
                    <a:pt x="114" y="3771"/>
                  </a:lnTo>
                  <a:lnTo>
                    <a:pt x="138" y="3730"/>
                  </a:lnTo>
                  <a:lnTo>
                    <a:pt x="161" y="3689"/>
                  </a:lnTo>
                  <a:lnTo>
                    <a:pt x="187" y="3649"/>
                  </a:lnTo>
                  <a:lnTo>
                    <a:pt x="215" y="3611"/>
                  </a:lnTo>
                  <a:lnTo>
                    <a:pt x="246" y="3573"/>
                  </a:lnTo>
                  <a:lnTo>
                    <a:pt x="277" y="3536"/>
                  </a:lnTo>
                  <a:lnTo>
                    <a:pt x="310" y="3500"/>
                  </a:lnTo>
                  <a:lnTo>
                    <a:pt x="345" y="3466"/>
                  </a:lnTo>
                  <a:lnTo>
                    <a:pt x="382" y="3435"/>
                  </a:lnTo>
                  <a:lnTo>
                    <a:pt x="421" y="3404"/>
                  </a:lnTo>
                  <a:lnTo>
                    <a:pt x="463" y="3376"/>
                  </a:lnTo>
                  <a:lnTo>
                    <a:pt x="506" y="3349"/>
                  </a:lnTo>
                  <a:lnTo>
                    <a:pt x="552" y="3327"/>
                  </a:lnTo>
                  <a:lnTo>
                    <a:pt x="598" y="3304"/>
                  </a:lnTo>
                  <a:lnTo>
                    <a:pt x="647" y="3285"/>
                  </a:lnTo>
                  <a:lnTo>
                    <a:pt x="698" y="3268"/>
                  </a:lnTo>
                  <a:lnTo>
                    <a:pt x="750" y="3255"/>
                  </a:lnTo>
                  <a:lnTo>
                    <a:pt x="803" y="3243"/>
                  </a:lnTo>
                  <a:lnTo>
                    <a:pt x="861" y="3236"/>
                  </a:lnTo>
                  <a:lnTo>
                    <a:pt x="919" y="3231"/>
                  </a:lnTo>
                  <a:lnTo>
                    <a:pt x="981" y="3230"/>
                  </a:lnTo>
                  <a:lnTo>
                    <a:pt x="993" y="3230"/>
                  </a:lnTo>
                  <a:lnTo>
                    <a:pt x="1006" y="3230"/>
                  </a:lnTo>
                  <a:lnTo>
                    <a:pt x="1019" y="3230"/>
                  </a:lnTo>
                  <a:lnTo>
                    <a:pt x="1035" y="3231"/>
                  </a:lnTo>
                  <a:lnTo>
                    <a:pt x="1050" y="3232"/>
                  </a:lnTo>
                  <a:lnTo>
                    <a:pt x="1066" y="3235"/>
                  </a:lnTo>
                  <a:lnTo>
                    <a:pt x="1082" y="3236"/>
                  </a:lnTo>
                  <a:lnTo>
                    <a:pt x="1099" y="3239"/>
                  </a:lnTo>
                  <a:lnTo>
                    <a:pt x="1115" y="3240"/>
                  </a:lnTo>
                  <a:lnTo>
                    <a:pt x="1132" y="3243"/>
                  </a:lnTo>
                  <a:lnTo>
                    <a:pt x="1150" y="3246"/>
                  </a:lnTo>
                  <a:lnTo>
                    <a:pt x="1169" y="3250"/>
                  </a:lnTo>
                  <a:lnTo>
                    <a:pt x="1186" y="3253"/>
                  </a:lnTo>
                  <a:lnTo>
                    <a:pt x="1204" y="3257"/>
                  </a:lnTo>
                  <a:lnTo>
                    <a:pt x="1223" y="3261"/>
                  </a:lnTo>
                  <a:lnTo>
                    <a:pt x="1243" y="3268"/>
                  </a:lnTo>
                  <a:lnTo>
                    <a:pt x="1261" y="3272"/>
                  </a:lnTo>
                  <a:lnTo>
                    <a:pt x="1279" y="3277"/>
                  </a:lnTo>
                  <a:lnTo>
                    <a:pt x="1297" y="3284"/>
                  </a:lnTo>
                  <a:lnTo>
                    <a:pt x="1316" y="3290"/>
                  </a:lnTo>
                  <a:lnTo>
                    <a:pt x="1334" y="3297"/>
                  </a:lnTo>
                  <a:lnTo>
                    <a:pt x="1354" y="3304"/>
                  </a:lnTo>
                  <a:lnTo>
                    <a:pt x="1372" y="3312"/>
                  </a:lnTo>
                  <a:lnTo>
                    <a:pt x="1391" y="3321"/>
                  </a:lnTo>
                  <a:lnTo>
                    <a:pt x="1408" y="3329"/>
                  </a:lnTo>
                  <a:lnTo>
                    <a:pt x="1426" y="3338"/>
                  </a:lnTo>
                  <a:lnTo>
                    <a:pt x="1444" y="3348"/>
                  </a:lnTo>
                  <a:lnTo>
                    <a:pt x="1463" y="3359"/>
                  </a:lnTo>
                  <a:lnTo>
                    <a:pt x="1480" y="3368"/>
                  </a:lnTo>
                  <a:lnTo>
                    <a:pt x="1497" y="3380"/>
                  </a:lnTo>
                  <a:lnTo>
                    <a:pt x="1513" y="3392"/>
                  </a:lnTo>
                  <a:lnTo>
                    <a:pt x="1530" y="3405"/>
                  </a:lnTo>
                  <a:lnTo>
                    <a:pt x="1824" y="3110"/>
                  </a:lnTo>
                  <a:lnTo>
                    <a:pt x="1824" y="3095"/>
                  </a:lnTo>
                  <a:lnTo>
                    <a:pt x="1824" y="3082"/>
                  </a:lnTo>
                  <a:lnTo>
                    <a:pt x="1823" y="3070"/>
                  </a:lnTo>
                  <a:lnTo>
                    <a:pt x="1822" y="3059"/>
                  </a:lnTo>
                  <a:lnTo>
                    <a:pt x="1818" y="3047"/>
                  </a:lnTo>
                  <a:lnTo>
                    <a:pt x="1816" y="3037"/>
                  </a:lnTo>
                  <a:lnTo>
                    <a:pt x="1813" y="3028"/>
                  </a:lnTo>
                  <a:lnTo>
                    <a:pt x="1810" y="3019"/>
                  </a:lnTo>
                  <a:lnTo>
                    <a:pt x="1805" y="3010"/>
                  </a:lnTo>
                  <a:lnTo>
                    <a:pt x="1800" y="3001"/>
                  </a:lnTo>
                  <a:lnTo>
                    <a:pt x="1795" y="2992"/>
                  </a:lnTo>
                  <a:lnTo>
                    <a:pt x="1790" y="2986"/>
                  </a:lnTo>
                  <a:lnTo>
                    <a:pt x="1783" y="2979"/>
                  </a:lnTo>
                  <a:lnTo>
                    <a:pt x="1777" y="2972"/>
                  </a:lnTo>
                  <a:lnTo>
                    <a:pt x="1770" y="2966"/>
                  </a:lnTo>
                  <a:lnTo>
                    <a:pt x="1764" y="2960"/>
                  </a:lnTo>
                  <a:lnTo>
                    <a:pt x="1755" y="2954"/>
                  </a:lnTo>
                  <a:lnTo>
                    <a:pt x="1747" y="2947"/>
                  </a:lnTo>
                  <a:lnTo>
                    <a:pt x="1738" y="2942"/>
                  </a:lnTo>
                  <a:lnTo>
                    <a:pt x="1731" y="2937"/>
                  </a:lnTo>
                  <a:lnTo>
                    <a:pt x="1721" y="2931"/>
                  </a:lnTo>
                  <a:lnTo>
                    <a:pt x="1713" y="2927"/>
                  </a:lnTo>
                  <a:lnTo>
                    <a:pt x="1703" y="2922"/>
                  </a:lnTo>
                  <a:lnTo>
                    <a:pt x="1694" y="2917"/>
                  </a:lnTo>
                  <a:lnTo>
                    <a:pt x="1684" y="2911"/>
                  </a:lnTo>
                  <a:lnTo>
                    <a:pt x="1674" y="2907"/>
                  </a:lnTo>
                  <a:lnTo>
                    <a:pt x="1663" y="2900"/>
                  </a:lnTo>
                  <a:lnTo>
                    <a:pt x="1654" y="2896"/>
                  </a:lnTo>
                  <a:lnTo>
                    <a:pt x="1643" y="2891"/>
                  </a:lnTo>
                  <a:lnTo>
                    <a:pt x="1634" y="2885"/>
                  </a:lnTo>
                  <a:lnTo>
                    <a:pt x="1623" y="2880"/>
                  </a:lnTo>
                  <a:lnTo>
                    <a:pt x="1613" y="2875"/>
                  </a:lnTo>
                  <a:lnTo>
                    <a:pt x="1608" y="2871"/>
                  </a:lnTo>
                  <a:lnTo>
                    <a:pt x="1603" y="2868"/>
                  </a:lnTo>
                  <a:lnTo>
                    <a:pt x="1596" y="2865"/>
                  </a:lnTo>
                  <a:lnTo>
                    <a:pt x="1591" y="2863"/>
                  </a:lnTo>
                  <a:lnTo>
                    <a:pt x="1584" y="2860"/>
                  </a:lnTo>
                  <a:lnTo>
                    <a:pt x="1578" y="2858"/>
                  </a:lnTo>
                  <a:lnTo>
                    <a:pt x="1572" y="2854"/>
                  </a:lnTo>
                  <a:lnTo>
                    <a:pt x="1565" y="2852"/>
                  </a:lnTo>
                  <a:lnTo>
                    <a:pt x="1558" y="2848"/>
                  </a:lnTo>
                  <a:lnTo>
                    <a:pt x="1550" y="2845"/>
                  </a:lnTo>
                  <a:lnTo>
                    <a:pt x="1543" y="2840"/>
                  </a:lnTo>
                  <a:lnTo>
                    <a:pt x="1536" y="2837"/>
                  </a:lnTo>
                  <a:lnTo>
                    <a:pt x="1528" y="2833"/>
                  </a:lnTo>
                  <a:lnTo>
                    <a:pt x="1521" y="2829"/>
                  </a:lnTo>
                  <a:lnTo>
                    <a:pt x="1513" y="2823"/>
                  </a:lnTo>
                  <a:lnTo>
                    <a:pt x="1506" y="2819"/>
                  </a:lnTo>
                  <a:lnTo>
                    <a:pt x="1498" y="2813"/>
                  </a:lnTo>
                  <a:lnTo>
                    <a:pt x="1489" y="2806"/>
                  </a:lnTo>
                  <a:lnTo>
                    <a:pt x="1481" y="2799"/>
                  </a:lnTo>
                  <a:lnTo>
                    <a:pt x="1473" y="2792"/>
                  </a:lnTo>
                  <a:lnTo>
                    <a:pt x="1465" y="2784"/>
                  </a:lnTo>
                  <a:lnTo>
                    <a:pt x="1456" y="2775"/>
                  </a:lnTo>
                  <a:lnTo>
                    <a:pt x="1448" y="2765"/>
                  </a:lnTo>
                  <a:lnTo>
                    <a:pt x="1440" y="2756"/>
                  </a:lnTo>
                  <a:lnTo>
                    <a:pt x="1432" y="2744"/>
                  </a:lnTo>
                  <a:lnTo>
                    <a:pt x="1424" y="2733"/>
                  </a:lnTo>
                  <a:lnTo>
                    <a:pt x="1416" y="2720"/>
                  </a:lnTo>
                  <a:lnTo>
                    <a:pt x="1408" y="2708"/>
                  </a:lnTo>
                  <a:lnTo>
                    <a:pt x="1400" y="2693"/>
                  </a:lnTo>
                  <a:lnTo>
                    <a:pt x="1392" y="2679"/>
                  </a:lnTo>
                  <a:lnTo>
                    <a:pt x="1385" y="2663"/>
                  </a:lnTo>
                  <a:lnTo>
                    <a:pt x="1378" y="2646"/>
                  </a:lnTo>
                  <a:lnTo>
                    <a:pt x="1376" y="2641"/>
                  </a:lnTo>
                  <a:lnTo>
                    <a:pt x="1375" y="2637"/>
                  </a:lnTo>
                  <a:lnTo>
                    <a:pt x="1373" y="2632"/>
                  </a:lnTo>
                  <a:lnTo>
                    <a:pt x="1372" y="2627"/>
                  </a:lnTo>
                  <a:lnTo>
                    <a:pt x="1370" y="2621"/>
                  </a:lnTo>
                  <a:lnTo>
                    <a:pt x="1369" y="2614"/>
                  </a:lnTo>
                  <a:lnTo>
                    <a:pt x="1366" y="2608"/>
                  </a:lnTo>
                  <a:lnTo>
                    <a:pt x="1365" y="2602"/>
                  </a:lnTo>
                  <a:lnTo>
                    <a:pt x="1362" y="2593"/>
                  </a:lnTo>
                  <a:lnTo>
                    <a:pt x="1361" y="2585"/>
                  </a:lnTo>
                  <a:lnTo>
                    <a:pt x="1358" y="2578"/>
                  </a:lnTo>
                  <a:lnTo>
                    <a:pt x="1357" y="2570"/>
                  </a:lnTo>
                  <a:lnTo>
                    <a:pt x="1355" y="2562"/>
                  </a:lnTo>
                  <a:lnTo>
                    <a:pt x="1353" y="2554"/>
                  </a:lnTo>
                  <a:lnTo>
                    <a:pt x="1350" y="2546"/>
                  </a:lnTo>
                  <a:lnTo>
                    <a:pt x="1349" y="2538"/>
                  </a:lnTo>
                  <a:lnTo>
                    <a:pt x="1346" y="2529"/>
                  </a:lnTo>
                  <a:lnTo>
                    <a:pt x="1344" y="2521"/>
                  </a:lnTo>
                  <a:lnTo>
                    <a:pt x="1341" y="2512"/>
                  </a:lnTo>
                  <a:lnTo>
                    <a:pt x="1339" y="2504"/>
                  </a:lnTo>
                  <a:lnTo>
                    <a:pt x="1335" y="2495"/>
                  </a:lnTo>
                  <a:lnTo>
                    <a:pt x="1332" y="2488"/>
                  </a:lnTo>
                  <a:lnTo>
                    <a:pt x="1329" y="2480"/>
                  </a:lnTo>
                  <a:lnTo>
                    <a:pt x="1327" y="2474"/>
                  </a:lnTo>
                  <a:lnTo>
                    <a:pt x="1323" y="2467"/>
                  </a:lnTo>
                  <a:lnTo>
                    <a:pt x="1319" y="2459"/>
                  </a:lnTo>
                  <a:lnTo>
                    <a:pt x="1315" y="2453"/>
                  </a:lnTo>
                  <a:lnTo>
                    <a:pt x="1312" y="2447"/>
                  </a:lnTo>
                  <a:lnTo>
                    <a:pt x="1308" y="2441"/>
                  </a:lnTo>
                  <a:lnTo>
                    <a:pt x="1303" y="2437"/>
                  </a:lnTo>
                  <a:lnTo>
                    <a:pt x="1299" y="2433"/>
                  </a:lnTo>
                  <a:lnTo>
                    <a:pt x="1296" y="2430"/>
                  </a:lnTo>
                  <a:lnTo>
                    <a:pt x="1288" y="2424"/>
                  </a:lnTo>
                  <a:lnTo>
                    <a:pt x="1282" y="2418"/>
                  </a:lnTo>
                  <a:lnTo>
                    <a:pt x="1277" y="2412"/>
                  </a:lnTo>
                  <a:lnTo>
                    <a:pt x="1272" y="2407"/>
                  </a:lnTo>
                  <a:lnTo>
                    <a:pt x="1267" y="2400"/>
                  </a:lnTo>
                  <a:lnTo>
                    <a:pt x="1263" y="2394"/>
                  </a:lnTo>
                  <a:lnTo>
                    <a:pt x="1260" y="2387"/>
                  </a:lnTo>
                  <a:lnTo>
                    <a:pt x="1256" y="2381"/>
                  </a:lnTo>
                  <a:lnTo>
                    <a:pt x="1252" y="2373"/>
                  </a:lnTo>
                  <a:lnTo>
                    <a:pt x="1249" y="2366"/>
                  </a:lnTo>
                  <a:lnTo>
                    <a:pt x="1247" y="2358"/>
                  </a:lnTo>
                  <a:lnTo>
                    <a:pt x="1245" y="2352"/>
                  </a:lnTo>
                  <a:lnTo>
                    <a:pt x="1243" y="2343"/>
                  </a:lnTo>
                  <a:lnTo>
                    <a:pt x="1241" y="2336"/>
                  </a:lnTo>
                  <a:lnTo>
                    <a:pt x="1240" y="2328"/>
                  </a:lnTo>
                  <a:lnTo>
                    <a:pt x="1240" y="2321"/>
                  </a:lnTo>
                  <a:lnTo>
                    <a:pt x="1239" y="2312"/>
                  </a:lnTo>
                  <a:lnTo>
                    <a:pt x="1238" y="2304"/>
                  </a:lnTo>
                  <a:lnTo>
                    <a:pt x="1238" y="2295"/>
                  </a:lnTo>
                  <a:lnTo>
                    <a:pt x="1238" y="2288"/>
                  </a:lnTo>
                  <a:lnTo>
                    <a:pt x="1238" y="2279"/>
                  </a:lnTo>
                  <a:lnTo>
                    <a:pt x="1238" y="2271"/>
                  </a:lnTo>
                  <a:lnTo>
                    <a:pt x="1239" y="2262"/>
                  </a:lnTo>
                  <a:lnTo>
                    <a:pt x="1241" y="2254"/>
                  </a:lnTo>
                  <a:lnTo>
                    <a:pt x="1241" y="2245"/>
                  </a:lnTo>
                  <a:lnTo>
                    <a:pt x="1244" y="2237"/>
                  </a:lnTo>
                  <a:lnTo>
                    <a:pt x="1245" y="2229"/>
                  </a:lnTo>
                  <a:lnTo>
                    <a:pt x="1247" y="2221"/>
                  </a:lnTo>
                  <a:lnTo>
                    <a:pt x="1248" y="2213"/>
                  </a:lnTo>
                  <a:lnTo>
                    <a:pt x="1250" y="2205"/>
                  </a:lnTo>
                  <a:lnTo>
                    <a:pt x="1252" y="2197"/>
                  </a:lnTo>
                  <a:lnTo>
                    <a:pt x="1255" y="2189"/>
                  </a:lnTo>
                  <a:lnTo>
                    <a:pt x="1255" y="2182"/>
                  </a:lnTo>
                  <a:lnTo>
                    <a:pt x="1256" y="2175"/>
                  </a:lnTo>
                  <a:lnTo>
                    <a:pt x="1256" y="2168"/>
                  </a:lnTo>
                  <a:lnTo>
                    <a:pt x="1257" y="2160"/>
                  </a:lnTo>
                  <a:lnTo>
                    <a:pt x="1256" y="2152"/>
                  </a:lnTo>
                  <a:lnTo>
                    <a:pt x="1256" y="2143"/>
                  </a:lnTo>
                  <a:lnTo>
                    <a:pt x="1255" y="2133"/>
                  </a:lnTo>
                  <a:lnTo>
                    <a:pt x="1255" y="2125"/>
                  </a:lnTo>
                  <a:lnTo>
                    <a:pt x="1253" y="2114"/>
                  </a:lnTo>
                  <a:lnTo>
                    <a:pt x="1252" y="2105"/>
                  </a:lnTo>
                  <a:lnTo>
                    <a:pt x="1250" y="2094"/>
                  </a:lnTo>
                  <a:lnTo>
                    <a:pt x="1249" y="2083"/>
                  </a:lnTo>
                  <a:lnTo>
                    <a:pt x="1247" y="2071"/>
                  </a:lnTo>
                  <a:lnTo>
                    <a:pt x="1246" y="2060"/>
                  </a:lnTo>
                  <a:lnTo>
                    <a:pt x="1244" y="2048"/>
                  </a:lnTo>
                  <a:lnTo>
                    <a:pt x="1244" y="2036"/>
                  </a:lnTo>
                  <a:lnTo>
                    <a:pt x="1241" y="2022"/>
                  </a:lnTo>
                  <a:lnTo>
                    <a:pt x="1240" y="2009"/>
                  </a:lnTo>
                  <a:lnTo>
                    <a:pt x="1240" y="1995"/>
                  </a:lnTo>
                  <a:lnTo>
                    <a:pt x="1240" y="1982"/>
                  </a:lnTo>
                  <a:lnTo>
                    <a:pt x="1240" y="1967"/>
                  </a:lnTo>
                  <a:lnTo>
                    <a:pt x="1240" y="1953"/>
                  </a:lnTo>
                  <a:lnTo>
                    <a:pt x="1241" y="1940"/>
                  </a:lnTo>
                  <a:lnTo>
                    <a:pt x="1245" y="1926"/>
                  </a:lnTo>
                  <a:lnTo>
                    <a:pt x="1247" y="1910"/>
                  </a:lnTo>
                  <a:lnTo>
                    <a:pt x="1250" y="1895"/>
                  </a:lnTo>
                  <a:lnTo>
                    <a:pt x="1253" y="1880"/>
                  </a:lnTo>
                  <a:lnTo>
                    <a:pt x="1259" y="1865"/>
                  </a:lnTo>
                  <a:lnTo>
                    <a:pt x="1263" y="1849"/>
                  </a:lnTo>
                  <a:lnTo>
                    <a:pt x="1269" y="1832"/>
                  </a:lnTo>
                  <a:lnTo>
                    <a:pt x="1276" y="1816"/>
                  </a:lnTo>
                  <a:lnTo>
                    <a:pt x="1285" y="1800"/>
                  </a:lnTo>
                  <a:lnTo>
                    <a:pt x="1294" y="1781"/>
                  </a:lnTo>
                  <a:lnTo>
                    <a:pt x="1303" y="1763"/>
                  </a:lnTo>
                  <a:lnTo>
                    <a:pt x="1313" y="1745"/>
                  </a:lnTo>
                  <a:lnTo>
                    <a:pt x="1323" y="1727"/>
                  </a:lnTo>
                  <a:lnTo>
                    <a:pt x="1332" y="1709"/>
                  </a:lnTo>
                  <a:lnTo>
                    <a:pt x="1344" y="1692"/>
                  </a:lnTo>
                  <a:lnTo>
                    <a:pt x="1355" y="1674"/>
                  </a:lnTo>
                  <a:lnTo>
                    <a:pt x="1368" y="1657"/>
                  </a:lnTo>
                  <a:lnTo>
                    <a:pt x="1378" y="1639"/>
                  </a:lnTo>
                  <a:lnTo>
                    <a:pt x="1390" y="1621"/>
                  </a:lnTo>
                  <a:lnTo>
                    <a:pt x="1403" y="1603"/>
                  </a:lnTo>
                  <a:lnTo>
                    <a:pt x="1416" y="1586"/>
                  </a:lnTo>
                  <a:lnTo>
                    <a:pt x="1427" y="1569"/>
                  </a:lnTo>
                  <a:lnTo>
                    <a:pt x="1440" y="1552"/>
                  </a:lnTo>
                  <a:lnTo>
                    <a:pt x="1454" y="1535"/>
                  </a:lnTo>
                  <a:lnTo>
                    <a:pt x="1468" y="1519"/>
                  </a:lnTo>
                  <a:lnTo>
                    <a:pt x="1481" y="1501"/>
                  </a:lnTo>
                  <a:lnTo>
                    <a:pt x="1494" y="1484"/>
                  </a:lnTo>
                  <a:lnTo>
                    <a:pt x="1508" y="1467"/>
                  </a:lnTo>
                  <a:lnTo>
                    <a:pt x="1522" y="1451"/>
                  </a:lnTo>
                  <a:lnTo>
                    <a:pt x="1536" y="1434"/>
                  </a:lnTo>
                  <a:lnTo>
                    <a:pt x="1551" y="1417"/>
                  </a:lnTo>
                  <a:lnTo>
                    <a:pt x="1565" y="1400"/>
                  </a:lnTo>
                  <a:lnTo>
                    <a:pt x="1580" y="1384"/>
                  </a:lnTo>
                  <a:lnTo>
                    <a:pt x="1594" y="1366"/>
                  </a:lnTo>
                  <a:lnTo>
                    <a:pt x="1609" y="1350"/>
                  </a:lnTo>
                  <a:lnTo>
                    <a:pt x="1623" y="1333"/>
                  </a:lnTo>
                  <a:lnTo>
                    <a:pt x="1639" y="1317"/>
                  </a:lnTo>
                  <a:lnTo>
                    <a:pt x="1653" y="1300"/>
                  </a:lnTo>
                  <a:lnTo>
                    <a:pt x="1668" y="1284"/>
                  </a:lnTo>
                  <a:lnTo>
                    <a:pt x="1683" y="1268"/>
                  </a:lnTo>
                  <a:lnTo>
                    <a:pt x="1699" y="1252"/>
                  </a:lnTo>
                  <a:lnTo>
                    <a:pt x="1694" y="1236"/>
                  </a:lnTo>
                  <a:lnTo>
                    <a:pt x="1694" y="1221"/>
                  </a:lnTo>
                  <a:lnTo>
                    <a:pt x="1693" y="1207"/>
                  </a:lnTo>
                  <a:lnTo>
                    <a:pt x="1697" y="1194"/>
                  </a:lnTo>
                  <a:lnTo>
                    <a:pt x="1699" y="1181"/>
                  </a:lnTo>
                  <a:lnTo>
                    <a:pt x="1704" y="1169"/>
                  </a:lnTo>
                  <a:lnTo>
                    <a:pt x="1709" y="1159"/>
                  </a:lnTo>
                  <a:lnTo>
                    <a:pt x="1717" y="1149"/>
                  </a:lnTo>
                  <a:lnTo>
                    <a:pt x="1723" y="1138"/>
                  </a:lnTo>
                  <a:lnTo>
                    <a:pt x="1732" y="1129"/>
                  </a:lnTo>
                  <a:lnTo>
                    <a:pt x="1740" y="1120"/>
                  </a:lnTo>
                  <a:lnTo>
                    <a:pt x="1751" y="1113"/>
                  </a:lnTo>
                  <a:lnTo>
                    <a:pt x="1761" y="1104"/>
                  </a:lnTo>
                  <a:lnTo>
                    <a:pt x="1772" y="1098"/>
                  </a:lnTo>
                  <a:lnTo>
                    <a:pt x="1784" y="1091"/>
                  </a:lnTo>
                  <a:lnTo>
                    <a:pt x="1797" y="1085"/>
                  </a:lnTo>
                  <a:lnTo>
                    <a:pt x="1808" y="1077"/>
                  </a:lnTo>
                  <a:lnTo>
                    <a:pt x="1821" y="1071"/>
                  </a:lnTo>
                  <a:lnTo>
                    <a:pt x="1832" y="1065"/>
                  </a:lnTo>
                  <a:lnTo>
                    <a:pt x="1845" y="1060"/>
                  </a:lnTo>
                  <a:lnTo>
                    <a:pt x="1857" y="1054"/>
                  </a:lnTo>
                  <a:lnTo>
                    <a:pt x="1869" y="1048"/>
                  </a:lnTo>
                  <a:lnTo>
                    <a:pt x="1880" y="1043"/>
                  </a:lnTo>
                  <a:lnTo>
                    <a:pt x="1893" y="1039"/>
                  </a:lnTo>
                  <a:lnTo>
                    <a:pt x="1904" y="1032"/>
                  </a:lnTo>
                  <a:lnTo>
                    <a:pt x="1915" y="1028"/>
                  </a:lnTo>
                  <a:lnTo>
                    <a:pt x="1924" y="1022"/>
                  </a:lnTo>
                  <a:lnTo>
                    <a:pt x="1935" y="1017"/>
                  </a:lnTo>
                  <a:lnTo>
                    <a:pt x="1943" y="1011"/>
                  </a:lnTo>
                  <a:lnTo>
                    <a:pt x="1952" y="1006"/>
                  </a:lnTo>
                  <a:lnTo>
                    <a:pt x="1958" y="1000"/>
                  </a:lnTo>
                  <a:lnTo>
                    <a:pt x="1966" y="995"/>
                  </a:lnTo>
                  <a:lnTo>
                    <a:pt x="1972" y="985"/>
                  </a:lnTo>
                  <a:lnTo>
                    <a:pt x="1982" y="976"/>
                  </a:lnTo>
                  <a:lnTo>
                    <a:pt x="1991" y="966"/>
                  </a:lnTo>
                  <a:lnTo>
                    <a:pt x="2003" y="957"/>
                  </a:lnTo>
                  <a:lnTo>
                    <a:pt x="2015" y="947"/>
                  </a:lnTo>
                  <a:lnTo>
                    <a:pt x="2028" y="936"/>
                  </a:lnTo>
                  <a:lnTo>
                    <a:pt x="2042" y="925"/>
                  </a:lnTo>
                  <a:lnTo>
                    <a:pt x="2057" y="916"/>
                  </a:lnTo>
                  <a:lnTo>
                    <a:pt x="2071" y="904"/>
                  </a:lnTo>
                  <a:lnTo>
                    <a:pt x="2087" y="893"/>
                  </a:lnTo>
                  <a:lnTo>
                    <a:pt x="2103" y="881"/>
                  </a:lnTo>
                  <a:lnTo>
                    <a:pt x="2120" y="871"/>
                  </a:lnTo>
                  <a:lnTo>
                    <a:pt x="2137" y="859"/>
                  </a:lnTo>
                  <a:lnTo>
                    <a:pt x="2155" y="848"/>
                  </a:lnTo>
                  <a:lnTo>
                    <a:pt x="2172" y="836"/>
                  </a:lnTo>
                  <a:lnTo>
                    <a:pt x="2190" y="827"/>
                  </a:lnTo>
                  <a:lnTo>
                    <a:pt x="2207" y="815"/>
                  </a:lnTo>
                  <a:lnTo>
                    <a:pt x="2224" y="804"/>
                  </a:lnTo>
                  <a:lnTo>
                    <a:pt x="2241" y="795"/>
                  </a:lnTo>
                  <a:lnTo>
                    <a:pt x="2260" y="785"/>
                  </a:lnTo>
                  <a:lnTo>
                    <a:pt x="2277" y="775"/>
                  </a:lnTo>
                  <a:lnTo>
                    <a:pt x="2294" y="767"/>
                  </a:lnTo>
                  <a:lnTo>
                    <a:pt x="2310" y="758"/>
                  </a:lnTo>
                  <a:lnTo>
                    <a:pt x="2327" y="751"/>
                  </a:lnTo>
                  <a:lnTo>
                    <a:pt x="2342" y="742"/>
                  </a:lnTo>
                  <a:lnTo>
                    <a:pt x="2357" y="736"/>
                  </a:lnTo>
                  <a:lnTo>
                    <a:pt x="2371" y="729"/>
                  </a:lnTo>
                  <a:lnTo>
                    <a:pt x="2385" y="725"/>
                  </a:lnTo>
                  <a:lnTo>
                    <a:pt x="2397" y="720"/>
                  </a:lnTo>
                  <a:lnTo>
                    <a:pt x="2410" y="716"/>
                  </a:lnTo>
                  <a:lnTo>
                    <a:pt x="2421" y="712"/>
                  </a:lnTo>
                  <a:lnTo>
                    <a:pt x="2433" y="711"/>
                  </a:lnTo>
                  <a:lnTo>
                    <a:pt x="2441" y="708"/>
                  </a:lnTo>
                  <a:lnTo>
                    <a:pt x="2451" y="707"/>
                  </a:lnTo>
                  <a:lnTo>
                    <a:pt x="2459" y="705"/>
                  </a:lnTo>
                  <a:lnTo>
                    <a:pt x="2469" y="703"/>
                  </a:lnTo>
                  <a:lnTo>
                    <a:pt x="2478" y="702"/>
                  </a:lnTo>
                  <a:lnTo>
                    <a:pt x="2487" y="701"/>
                  </a:lnTo>
                  <a:lnTo>
                    <a:pt x="2497" y="700"/>
                  </a:lnTo>
                  <a:lnTo>
                    <a:pt x="2506" y="700"/>
                  </a:lnTo>
                  <a:lnTo>
                    <a:pt x="2515" y="699"/>
                  </a:lnTo>
                  <a:lnTo>
                    <a:pt x="2525" y="698"/>
                  </a:lnTo>
                  <a:lnTo>
                    <a:pt x="2533" y="697"/>
                  </a:lnTo>
                  <a:lnTo>
                    <a:pt x="2543" y="697"/>
                  </a:lnTo>
                  <a:lnTo>
                    <a:pt x="2551" y="696"/>
                  </a:lnTo>
                  <a:lnTo>
                    <a:pt x="2561" y="695"/>
                  </a:lnTo>
                  <a:lnTo>
                    <a:pt x="2569" y="694"/>
                  </a:lnTo>
                  <a:lnTo>
                    <a:pt x="2579" y="694"/>
                  </a:lnTo>
                  <a:lnTo>
                    <a:pt x="2587" y="692"/>
                  </a:lnTo>
                  <a:lnTo>
                    <a:pt x="2595" y="691"/>
                  </a:lnTo>
                  <a:lnTo>
                    <a:pt x="2604" y="690"/>
                  </a:lnTo>
                  <a:lnTo>
                    <a:pt x="2612" y="688"/>
                  </a:lnTo>
                  <a:lnTo>
                    <a:pt x="2620" y="686"/>
                  </a:lnTo>
                  <a:lnTo>
                    <a:pt x="2627" y="684"/>
                  </a:lnTo>
                  <a:lnTo>
                    <a:pt x="2635" y="682"/>
                  </a:lnTo>
                  <a:lnTo>
                    <a:pt x="2643" y="681"/>
                  </a:lnTo>
                  <a:lnTo>
                    <a:pt x="2650" y="678"/>
                  </a:lnTo>
                  <a:lnTo>
                    <a:pt x="2657" y="675"/>
                  </a:lnTo>
                  <a:lnTo>
                    <a:pt x="2665" y="671"/>
                  </a:lnTo>
                  <a:lnTo>
                    <a:pt x="2672" y="669"/>
                  </a:lnTo>
                  <a:lnTo>
                    <a:pt x="2678" y="665"/>
                  </a:lnTo>
                  <a:lnTo>
                    <a:pt x="2685" y="661"/>
                  </a:lnTo>
                  <a:lnTo>
                    <a:pt x="2691" y="656"/>
                  </a:lnTo>
                  <a:lnTo>
                    <a:pt x="2698" y="652"/>
                  </a:lnTo>
                  <a:lnTo>
                    <a:pt x="2693" y="631"/>
                  </a:lnTo>
                  <a:lnTo>
                    <a:pt x="2690" y="611"/>
                  </a:lnTo>
                  <a:lnTo>
                    <a:pt x="2687" y="594"/>
                  </a:lnTo>
                  <a:lnTo>
                    <a:pt x="2684" y="579"/>
                  </a:lnTo>
                  <a:lnTo>
                    <a:pt x="2680" y="564"/>
                  </a:lnTo>
                  <a:lnTo>
                    <a:pt x="2676" y="552"/>
                  </a:lnTo>
                  <a:lnTo>
                    <a:pt x="2672" y="541"/>
                  </a:lnTo>
                  <a:lnTo>
                    <a:pt x="2669" y="532"/>
                  </a:lnTo>
                  <a:lnTo>
                    <a:pt x="2664" y="522"/>
                  </a:lnTo>
                  <a:lnTo>
                    <a:pt x="2659" y="515"/>
                  </a:lnTo>
                  <a:lnTo>
                    <a:pt x="2655" y="509"/>
                  </a:lnTo>
                  <a:lnTo>
                    <a:pt x="2651" y="503"/>
                  </a:lnTo>
                  <a:lnTo>
                    <a:pt x="2646" y="498"/>
                  </a:lnTo>
                  <a:lnTo>
                    <a:pt x="2642" y="494"/>
                  </a:lnTo>
                  <a:lnTo>
                    <a:pt x="2638" y="490"/>
                  </a:lnTo>
                  <a:lnTo>
                    <a:pt x="2635" y="488"/>
                  </a:lnTo>
                  <a:lnTo>
                    <a:pt x="2630" y="485"/>
                  </a:lnTo>
                  <a:lnTo>
                    <a:pt x="2626" y="482"/>
                  </a:lnTo>
                  <a:lnTo>
                    <a:pt x="2623" y="479"/>
                  </a:lnTo>
                  <a:lnTo>
                    <a:pt x="2620" y="476"/>
                  </a:lnTo>
                  <a:lnTo>
                    <a:pt x="2616" y="473"/>
                  </a:lnTo>
                  <a:lnTo>
                    <a:pt x="2614" y="471"/>
                  </a:lnTo>
                  <a:lnTo>
                    <a:pt x="2612" y="468"/>
                  </a:lnTo>
                  <a:lnTo>
                    <a:pt x="2612" y="466"/>
                  </a:lnTo>
                  <a:lnTo>
                    <a:pt x="2610" y="461"/>
                  </a:lnTo>
                  <a:lnTo>
                    <a:pt x="2609" y="458"/>
                  </a:lnTo>
                  <a:lnTo>
                    <a:pt x="2609" y="453"/>
                  </a:lnTo>
                  <a:lnTo>
                    <a:pt x="2610" y="449"/>
                  </a:lnTo>
                  <a:lnTo>
                    <a:pt x="2610" y="441"/>
                  </a:lnTo>
                  <a:lnTo>
                    <a:pt x="2612" y="435"/>
                  </a:lnTo>
                  <a:lnTo>
                    <a:pt x="2614" y="427"/>
                  </a:lnTo>
                  <a:lnTo>
                    <a:pt x="2618" y="419"/>
                  </a:lnTo>
                  <a:lnTo>
                    <a:pt x="2616" y="415"/>
                  </a:lnTo>
                  <a:lnTo>
                    <a:pt x="2616" y="413"/>
                  </a:lnTo>
                  <a:lnTo>
                    <a:pt x="2616" y="410"/>
                  </a:lnTo>
                  <a:lnTo>
                    <a:pt x="2616" y="407"/>
                  </a:lnTo>
                  <a:lnTo>
                    <a:pt x="2615" y="402"/>
                  </a:lnTo>
                  <a:lnTo>
                    <a:pt x="2615" y="399"/>
                  </a:lnTo>
                  <a:lnTo>
                    <a:pt x="2614" y="395"/>
                  </a:lnTo>
                  <a:lnTo>
                    <a:pt x="2614" y="392"/>
                  </a:lnTo>
                  <a:lnTo>
                    <a:pt x="2613" y="386"/>
                  </a:lnTo>
                  <a:lnTo>
                    <a:pt x="2612" y="382"/>
                  </a:lnTo>
                  <a:lnTo>
                    <a:pt x="2611" y="377"/>
                  </a:lnTo>
                  <a:lnTo>
                    <a:pt x="2611" y="372"/>
                  </a:lnTo>
                  <a:lnTo>
                    <a:pt x="2610" y="366"/>
                  </a:lnTo>
                  <a:lnTo>
                    <a:pt x="2610" y="362"/>
                  </a:lnTo>
                  <a:lnTo>
                    <a:pt x="2610" y="355"/>
                  </a:lnTo>
                  <a:lnTo>
                    <a:pt x="2610" y="351"/>
                  </a:lnTo>
                  <a:lnTo>
                    <a:pt x="2609" y="345"/>
                  </a:lnTo>
                  <a:lnTo>
                    <a:pt x="2609" y="339"/>
                  </a:lnTo>
                  <a:lnTo>
                    <a:pt x="2609" y="333"/>
                  </a:lnTo>
                  <a:lnTo>
                    <a:pt x="2610" y="327"/>
                  </a:lnTo>
                  <a:lnTo>
                    <a:pt x="2610" y="321"/>
                  </a:lnTo>
                  <a:lnTo>
                    <a:pt x="2612" y="316"/>
                  </a:lnTo>
                  <a:lnTo>
                    <a:pt x="2613" y="310"/>
                  </a:lnTo>
                  <a:lnTo>
                    <a:pt x="2616" y="305"/>
                  </a:lnTo>
                  <a:lnTo>
                    <a:pt x="2618" y="299"/>
                  </a:lnTo>
                  <a:lnTo>
                    <a:pt x="2621" y="294"/>
                  </a:lnTo>
                  <a:lnTo>
                    <a:pt x="2624" y="288"/>
                  </a:lnTo>
                  <a:lnTo>
                    <a:pt x="2628" y="284"/>
                  </a:lnTo>
                  <a:lnTo>
                    <a:pt x="2631" y="278"/>
                  </a:lnTo>
                  <a:lnTo>
                    <a:pt x="2637" y="274"/>
                  </a:lnTo>
                  <a:lnTo>
                    <a:pt x="2643" y="270"/>
                  </a:lnTo>
                  <a:lnTo>
                    <a:pt x="2650" y="266"/>
                  </a:lnTo>
                  <a:lnTo>
                    <a:pt x="2652" y="263"/>
                  </a:lnTo>
                  <a:lnTo>
                    <a:pt x="2655" y="261"/>
                  </a:lnTo>
                  <a:lnTo>
                    <a:pt x="2658" y="258"/>
                  </a:lnTo>
                  <a:lnTo>
                    <a:pt x="2661" y="256"/>
                  </a:lnTo>
                  <a:lnTo>
                    <a:pt x="2664" y="253"/>
                  </a:lnTo>
                  <a:lnTo>
                    <a:pt x="2666" y="249"/>
                  </a:lnTo>
                  <a:lnTo>
                    <a:pt x="2668" y="246"/>
                  </a:lnTo>
                  <a:lnTo>
                    <a:pt x="2671" y="244"/>
                  </a:lnTo>
                  <a:lnTo>
                    <a:pt x="2672" y="241"/>
                  </a:lnTo>
                  <a:lnTo>
                    <a:pt x="2674" y="238"/>
                  </a:lnTo>
                  <a:lnTo>
                    <a:pt x="2675" y="234"/>
                  </a:lnTo>
                  <a:lnTo>
                    <a:pt x="2677" y="231"/>
                  </a:lnTo>
                  <a:lnTo>
                    <a:pt x="2678" y="228"/>
                  </a:lnTo>
                  <a:lnTo>
                    <a:pt x="2681" y="225"/>
                  </a:lnTo>
                  <a:lnTo>
                    <a:pt x="2682" y="221"/>
                  </a:lnTo>
                  <a:lnTo>
                    <a:pt x="2684" y="219"/>
                  </a:lnTo>
                  <a:lnTo>
                    <a:pt x="2684" y="215"/>
                  </a:lnTo>
                  <a:lnTo>
                    <a:pt x="2685" y="211"/>
                  </a:lnTo>
                  <a:lnTo>
                    <a:pt x="2685" y="206"/>
                  </a:lnTo>
                  <a:lnTo>
                    <a:pt x="2686" y="203"/>
                  </a:lnTo>
                  <a:lnTo>
                    <a:pt x="2686" y="199"/>
                  </a:lnTo>
                  <a:lnTo>
                    <a:pt x="2686" y="196"/>
                  </a:lnTo>
                  <a:lnTo>
                    <a:pt x="2686" y="191"/>
                  </a:lnTo>
                  <a:lnTo>
                    <a:pt x="2687" y="188"/>
                  </a:lnTo>
                  <a:lnTo>
                    <a:pt x="2686" y="184"/>
                  </a:lnTo>
                  <a:lnTo>
                    <a:pt x="2686" y="180"/>
                  </a:lnTo>
                  <a:lnTo>
                    <a:pt x="2686" y="175"/>
                  </a:lnTo>
                  <a:lnTo>
                    <a:pt x="2686" y="172"/>
                  </a:lnTo>
                  <a:lnTo>
                    <a:pt x="2685" y="168"/>
                  </a:lnTo>
                  <a:lnTo>
                    <a:pt x="2685" y="164"/>
                  </a:lnTo>
                  <a:lnTo>
                    <a:pt x="2684" y="159"/>
                  </a:lnTo>
                  <a:lnTo>
                    <a:pt x="2684" y="156"/>
                  </a:lnTo>
                  <a:lnTo>
                    <a:pt x="2683" y="152"/>
                  </a:lnTo>
                  <a:lnTo>
                    <a:pt x="2683" y="148"/>
                  </a:lnTo>
                  <a:lnTo>
                    <a:pt x="2683" y="143"/>
                  </a:lnTo>
                  <a:lnTo>
                    <a:pt x="2684" y="139"/>
                  </a:lnTo>
                  <a:lnTo>
                    <a:pt x="2684" y="134"/>
                  </a:lnTo>
                  <a:lnTo>
                    <a:pt x="2686" y="130"/>
                  </a:lnTo>
                  <a:lnTo>
                    <a:pt x="2688" y="125"/>
                  </a:lnTo>
                  <a:lnTo>
                    <a:pt x="2691" y="122"/>
                  </a:lnTo>
                  <a:lnTo>
                    <a:pt x="2693" y="116"/>
                  </a:lnTo>
                  <a:lnTo>
                    <a:pt x="2697" y="112"/>
                  </a:lnTo>
                  <a:lnTo>
                    <a:pt x="2700" y="107"/>
                  </a:lnTo>
                  <a:lnTo>
                    <a:pt x="2703" y="103"/>
                  </a:lnTo>
                  <a:lnTo>
                    <a:pt x="2706" y="98"/>
                  </a:lnTo>
                  <a:lnTo>
                    <a:pt x="2711" y="94"/>
                  </a:lnTo>
                  <a:lnTo>
                    <a:pt x="2715" y="90"/>
                  </a:lnTo>
                  <a:lnTo>
                    <a:pt x="2720" y="86"/>
                  </a:lnTo>
                  <a:lnTo>
                    <a:pt x="2723" y="82"/>
                  </a:lnTo>
                  <a:lnTo>
                    <a:pt x="2729" y="78"/>
                  </a:lnTo>
                  <a:lnTo>
                    <a:pt x="2733" y="75"/>
                  </a:lnTo>
                  <a:lnTo>
                    <a:pt x="2739" y="71"/>
                  </a:lnTo>
                  <a:lnTo>
                    <a:pt x="2745" y="68"/>
                  </a:lnTo>
                  <a:lnTo>
                    <a:pt x="2750" y="65"/>
                  </a:lnTo>
                  <a:lnTo>
                    <a:pt x="2755" y="62"/>
                  </a:lnTo>
                  <a:lnTo>
                    <a:pt x="2762" y="61"/>
                  </a:lnTo>
                  <a:lnTo>
                    <a:pt x="2767" y="58"/>
                  </a:lnTo>
                  <a:lnTo>
                    <a:pt x="2772" y="56"/>
                  </a:lnTo>
                  <a:lnTo>
                    <a:pt x="2779" y="55"/>
                  </a:lnTo>
                  <a:lnTo>
                    <a:pt x="2785" y="55"/>
                  </a:lnTo>
                  <a:lnTo>
                    <a:pt x="2791" y="55"/>
                  </a:lnTo>
                  <a:lnTo>
                    <a:pt x="2797" y="55"/>
                  </a:lnTo>
                  <a:lnTo>
                    <a:pt x="2803" y="56"/>
                  </a:lnTo>
                  <a:lnTo>
                    <a:pt x="2810" y="60"/>
                  </a:lnTo>
                  <a:lnTo>
                    <a:pt x="2812" y="60"/>
                  </a:lnTo>
                  <a:lnTo>
                    <a:pt x="2815" y="61"/>
                  </a:lnTo>
                  <a:lnTo>
                    <a:pt x="2818" y="62"/>
                  </a:lnTo>
                  <a:lnTo>
                    <a:pt x="2822" y="64"/>
                  </a:lnTo>
                  <a:lnTo>
                    <a:pt x="2825" y="65"/>
                  </a:lnTo>
                  <a:lnTo>
                    <a:pt x="2828" y="67"/>
                  </a:lnTo>
                  <a:lnTo>
                    <a:pt x="2831" y="68"/>
                  </a:lnTo>
                  <a:lnTo>
                    <a:pt x="2834" y="70"/>
                  </a:lnTo>
                  <a:lnTo>
                    <a:pt x="2837" y="71"/>
                  </a:lnTo>
                  <a:lnTo>
                    <a:pt x="2840" y="73"/>
                  </a:lnTo>
                  <a:lnTo>
                    <a:pt x="2843" y="74"/>
                  </a:lnTo>
                  <a:lnTo>
                    <a:pt x="2846" y="76"/>
                  </a:lnTo>
                  <a:lnTo>
                    <a:pt x="2849" y="77"/>
                  </a:lnTo>
                  <a:lnTo>
                    <a:pt x="2853" y="78"/>
                  </a:lnTo>
                  <a:lnTo>
                    <a:pt x="2856" y="79"/>
                  </a:lnTo>
                  <a:lnTo>
                    <a:pt x="2859" y="81"/>
                  </a:lnTo>
                  <a:lnTo>
                    <a:pt x="2862" y="80"/>
                  </a:lnTo>
                  <a:lnTo>
                    <a:pt x="2865" y="80"/>
                  </a:lnTo>
                  <a:lnTo>
                    <a:pt x="2869" y="80"/>
                  </a:lnTo>
                  <a:lnTo>
                    <a:pt x="2872" y="80"/>
                  </a:lnTo>
                  <a:lnTo>
                    <a:pt x="2875" y="79"/>
                  </a:lnTo>
                  <a:lnTo>
                    <a:pt x="2879" y="78"/>
                  </a:lnTo>
                  <a:lnTo>
                    <a:pt x="2884" y="77"/>
                  </a:lnTo>
                  <a:lnTo>
                    <a:pt x="2888" y="76"/>
                  </a:lnTo>
                  <a:lnTo>
                    <a:pt x="2891" y="73"/>
                  </a:lnTo>
                  <a:lnTo>
                    <a:pt x="2895" y="69"/>
                  </a:lnTo>
                  <a:lnTo>
                    <a:pt x="2900" y="65"/>
                  </a:lnTo>
                  <a:lnTo>
                    <a:pt x="2904" y="62"/>
                  </a:lnTo>
                  <a:lnTo>
                    <a:pt x="2908" y="56"/>
                  </a:lnTo>
                  <a:lnTo>
                    <a:pt x="2914" y="52"/>
                  </a:lnTo>
                  <a:lnTo>
                    <a:pt x="2918" y="47"/>
                  </a:lnTo>
                  <a:lnTo>
                    <a:pt x="2924" y="41"/>
                  </a:lnTo>
                  <a:close/>
                  <a:moveTo>
                    <a:pt x="2828" y="1466"/>
                  </a:moveTo>
                  <a:lnTo>
                    <a:pt x="2834" y="1477"/>
                  </a:lnTo>
                  <a:lnTo>
                    <a:pt x="2841" y="1489"/>
                  </a:lnTo>
                  <a:lnTo>
                    <a:pt x="2847" y="1499"/>
                  </a:lnTo>
                  <a:lnTo>
                    <a:pt x="2854" y="1511"/>
                  </a:lnTo>
                  <a:lnTo>
                    <a:pt x="2860" y="1521"/>
                  </a:lnTo>
                  <a:lnTo>
                    <a:pt x="2868" y="1530"/>
                  </a:lnTo>
                  <a:lnTo>
                    <a:pt x="2875" y="1540"/>
                  </a:lnTo>
                  <a:lnTo>
                    <a:pt x="2883" y="1551"/>
                  </a:lnTo>
                  <a:lnTo>
                    <a:pt x="2889" y="1559"/>
                  </a:lnTo>
                  <a:lnTo>
                    <a:pt x="2896" y="1569"/>
                  </a:lnTo>
                  <a:lnTo>
                    <a:pt x="2904" y="1578"/>
                  </a:lnTo>
                  <a:lnTo>
                    <a:pt x="2911" y="1586"/>
                  </a:lnTo>
                  <a:lnTo>
                    <a:pt x="2918" y="1594"/>
                  </a:lnTo>
                  <a:lnTo>
                    <a:pt x="2926" y="1601"/>
                  </a:lnTo>
                  <a:lnTo>
                    <a:pt x="2933" y="1609"/>
                  </a:lnTo>
                  <a:lnTo>
                    <a:pt x="2941" y="1617"/>
                  </a:lnTo>
                  <a:lnTo>
                    <a:pt x="2948" y="1624"/>
                  </a:lnTo>
                  <a:lnTo>
                    <a:pt x="2954" y="1630"/>
                  </a:lnTo>
                  <a:lnTo>
                    <a:pt x="2961" y="1636"/>
                  </a:lnTo>
                  <a:lnTo>
                    <a:pt x="2968" y="1643"/>
                  </a:lnTo>
                  <a:lnTo>
                    <a:pt x="2974" y="1648"/>
                  </a:lnTo>
                  <a:lnTo>
                    <a:pt x="2981" y="1655"/>
                  </a:lnTo>
                  <a:lnTo>
                    <a:pt x="2987" y="1660"/>
                  </a:lnTo>
                  <a:lnTo>
                    <a:pt x="2994" y="1666"/>
                  </a:lnTo>
                  <a:lnTo>
                    <a:pt x="2999" y="1671"/>
                  </a:lnTo>
                  <a:lnTo>
                    <a:pt x="3005" y="1676"/>
                  </a:lnTo>
                  <a:lnTo>
                    <a:pt x="3011" y="1680"/>
                  </a:lnTo>
                  <a:lnTo>
                    <a:pt x="3016" y="1686"/>
                  </a:lnTo>
                  <a:lnTo>
                    <a:pt x="3020" y="1689"/>
                  </a:lnTo>
                  <a:lnTo>
                    <a:pt x="3026" y="1693"/>
                  </a:lnTo>
                  <a:lnTo>
                    <a:pt x="3031" y="1697"/>
                  </a:lnTo>
                  <a:lnTo>
                    <a:pt x="3036" y="1702"/>
                  </a:lnTo>
                  <a:lnTo>
                    <a:pt x="3037" y="1702"/>
                  </a:lnTo>
                  <a:lnTo>
                    <a:pt x="3040" y="1705"/>
                  </a:lnTo>
                  <a:lnTo>
                    <a:pt x="3041" y="1708"/>
                  </a:lnTo>
                  <a:lnTo>
                    <a:pt x="3044" y="1712"/>
                  </a:lnTo>
                  <a:lnTo>
                    <a:pt x="3045" y="1716"/>
                  </a:lnTo>
                  <a:lnTo>
                    <a:pt x="3048" y="1721"/>
                  </a:lnTo>
                  <a:lnTo>
                    <a:pt x="3051" y="1727"/>
                  </a:lnTo>
                  <a:lnTo>
                    <a:pt x="3055" y="1734"/>
                  </a:lnTo>
                  <a:lnTo>
                    <a:pt x="3058" y="1740"/>
                  </a:lnTo>
                  <a:lnTo>
                    <a:pt x="3061" y="1747"/>
                  </a:lnTo>
                  <a:lnTo>
                    <a:pt x="3064" y="1754"/>
                  </a:lnTo>
                  <a:lnTo>
                    <a:pt x="3069" y="1764"/>
                  </a:lnTo>
                  <a:lnTo>
                    <a:pt x="3074" y="1771"/>
                  </a:lnTo>
                  <a:lnTo>
                    <a:pt x="3079" y="1781"/>
                  </a:lnTo>
                  <a:lnTo>
                    <a:pt x="3086" y="1791"/>
                  </a:lnTo>
                  <a:lnTo>
                    <a:pt x="3092" y="1801"/>
                  </a:lnTo>
                  <a:lnTo>
                    <a:pt x="3098" y="1811"/>
                  </a:lnTo>
                  <a:lnTo>
                    <a:pt x="3105" y="1821"/>
                  </a:lnTo>
                  <a:lnTo>
                    <a:pt x="3112" y="1831"/>
                  </a:lnTo>
                  <a:lnTo>
                    <a:pt x="3121" y="1843"/>
                  </a:lnTo>
                  <a:lnTo>
                    <a:pt x="3129" y="1854"/>
                  </a:lnTo>
                  <a:lnTo>
                    <a:pt x="3139" y="1866"/>
                  </a:lnTo>
                  <a:lnTo>
                    <a:pt x="3149" y="1877"/>
                  </a:lnTo>
                  <a:lnTo>
                    <a:pt x="3160" y="1890"/>
                  </a:lnTo>
                  <a:lnTo>
                    <a:pt x="3171" y="1902"/>
                  </a:lnTo>
                  <a:lnTo>
                    <a:pt x="3184" y="1914"/>
                  </a:lnTo>
                  <a:lnTo>
                    <a:pt x="3196" y="1927"/>
                  </a:lnTo>
                  <a:lnTo>
                    <a:pt x="3211" y="1940"/>
                  </a:lnTo>
                  <a:lnTo>
                    <a:pt x="3224" y="1952"/>
                  </a:lnTo>
                  <a:lnTo>
                    <a:pt x="3240" y="1965"/>
                  </a:lnTo>
                  <a:lnTo>
                    <a:pt x="3256" y="1978"/>
                  </a:lnTo>
                  <a:lnTo>
                    <a:pt x="3275" y="1991"/>
                  </a:lnTo>
                  <a:lnTo>
                    <a:pt x="3282" y="2008"/>
                  </a:lnTo>
                  <a:lnTo>
                    <a:pt x="3290" y="2025"/>
                  </a:lnTo>
                  <a:lnTo>
                    <a:pt x="3297" y="2040"/>
                  </a:lnTo>
                  <a:lnTo>
                    <a:pt x="3306" y="2056"/>
                  </a:lnTo>
                  <a:lnTo>
                    <a:pt x="3312" y="2070"/>
                  </a:lnTo>
                  <a:lnTo>
                    <a:pt x="3321" y="2085"/>
                  </a:lnTo>
                  <a:lnTo>
                    <a:pt x="3328" y="2098"/>
                  </a:lnTo>
                  <a:lnTo>
                    <a:pt x="3337" y="2112"/>
                  </a:lnTo>
                  <a:lnTo>
                    <a:pt x="3344" y="2124"/>
                  </a:lnTo>
                  <a:lnTo>
                    <a:pt x="3353" y="2137"/>
                  </a:lnTo>
                  <a:lnTo>
                    <a:pt x="3361" y="2148"/>
                  </a:lnTo>
                  <a:lnTo>
                    <a:pt x="3371" y="2160"/>
                  </a:lnTo>
                  <a:lnTo>
                    <a:pt x="3380" y="2172"/>
                  </a:lnTo>
                  <a:lnTo>
                    <a:pt x="3391" y="2184"/>
                  </a:lnTo>
                  <a:lnTo>
                    <a:pt x="3402" y="2197"/>
                  </a:lnTo>
                  <a:lnTo>
                    <a:pt x="3415" y="2209"/>
                  </a:lnTo>
                  <a:lnTo>
                    <a:pt x="3426" y="2221"/>
                  </a:lnTo>
                  <a:lnTo>
                    <a:pt x="3439" y="2233"/>
                  </a:lnTo>
                  <a:lnTo>
                    <a:pt x="3453" y="2246"/>
                  </a:lnTo>
                  <a:lnTo>
                    <a:pt x="3469" y="2260"/>
                  </a:lnTo>
                  <a:lnTo>
                    <a:pt x="3484" y="2274"/>
                  </a:lnTo>
                  <a:lnTo>
                    <a:pt x="3501" y="2289"/>
                  </a:lnTo>
                  <a:lnTo>
                    <a:pt x="3520" y="2304"/>
                  </a:lnTo>
                  <a:lnTo>
                    <a:pt x="3541" y="2321"/>
                  </a:lnTo>
                  <a:lnTo>
                    <a:pt x="3561" y="2337"/>
                  </a:lnTo>
                  <a:lnTo>
                    <a:pt x="3583" y="2356"/>
                  </a:lnTo>
                  <a:lnTo>
                    <a:pt x="3607" y="2374"/>
                  </a:lnTo>
                  <a:lnTo>
                    <a:pt x="3633" y="2395"/>
                  </a:lnTo>
                  <a:lnTo>
                    <a:pt x="3658" y="2415"/>
                  </a:lnTo>
                  <a:lnTo>
                    <a:pt x="3687" y="2439"/>
                  </a:lnTo>
                  <a:lnTo>
                    <a:pt x="3717" y="2462"/>
                  </a:lnTo>
                  <a:lnTo>
                    <a:pt x="3750" y="2489"/>
                  </a:lnTo>
                  <a:lnTo>
                    <a:pt x="3627" y="2561"/>
                  </a:lnTo>
                  <a:lnTo>
                    <a:pt x="3608" y="2505"/>
                  </a:lnTo>
                  <a:lnTo>
                    <a:pt x="3474" y="2559"/>
                  </a:lnTo>
                  <a:lnTo>
                    <a:pt x="3528" y="2786"/>
                  </a:lnTo>
                  <a:lnTo>
                    <a:pt x="3526" y="2786"/>
                  </a:lnTo>
                  <a:lnTo>
                    <a:pt x="3521" y="2786"/>
                  </a:lnTo>
                  <a:lnTo>
                    <a:pt x="3514" y="2787"/>
                  </a:lnTo>
                  <a:lnTo>
                    <a:pt x="3505" y="2789"/>
                  </a:lnTo>
                  <a:lnTo>
                    <a:pt x="3493" y="2791"/>
                  </a:lnTo>
                  <a:lnTo>
                    <a:pt x="3480" y="2794"/>
                  </a:lnTo>
                  <a:lnTo>
                    <a:pt x="3464" y="2798"/>
                  </a:lnTo>
                  <a:lnTo>
                    <a:pt x="3448" y="2802"/>
                  </a:lnTo>
                  <a:lnTo>
                    <a:pt x="3427" y="2805"/>
                  </a:lnTo>
                  <a:lnTo>
                    <a:pt x="3407" y="2809"/>
                  </a:lnTo>
                  <a:lnTo>
                    <a:pt x="3384" y="2814"/>
                  </a:lnTo>
                  <a:lnTo>
                    <a:pt x="3361" y="2819"/>
                  </a:lnTo>
                  <a:lnTo>
                    <a:pt x="3336" y="2824"/>
                  </a:lnTo>
                  <a:lnTo>
                    <a:pt x="3310" y="2830"/>
                  </a:lnTo>
                  <a:lnTo>
                    <a:pt x="3282" y="2836"/>
                  </a:lnTo>
                  <a:lnTo>
                    <a:pt x="3255" y="2843"/>
                  </a:lnTo>
                  <a:lnTo>
                    <a:pt x="3225" y="2848"/>
                  </a:lnTo>
                  <a:lnTo>
                    <a:pt x="3197" y="2853"/>
                  </a:lnTo>
                  <a:lnTo>
                    <a:pt x="3167" y="2860"/>
                  </a:lnTo>
                  <a:lnTo>
                    <a:pt x="3138" y="2866"/>
                  </a:lnTo>
                  <a:lnTo>
                    <a:pt x="3107" y="2871"/>
                  </a:lnTo>
                  <a:lnTo>
                    <a:pt x="3077" y="2878"/>
                  </a:lnTo>
                  <a:lnTo>
                    <a:pt x="3047" y="2884"/>
                  </a:lnTo>
                  <a:lnTo>
                    <a:pt x="3018" y="2891"/>
                  </a:lnTo>
                  <a:lnTo>
                    <a:pt x="2988" y="2896"/>
                  </a:lnTo>
                  <a:lnTo>
                    <a:pt x="2959" y="2903"/>
                  </a:lnTo>
                  <a:lnTo>
                    <a:pt x="2931" y="2908"/>
                  </a:lnTo>
                  <a:lnTo>
                    <a:pt x="2904" y="2914"/>
                  </a:lnTo>
                  <a:lnTo>
                    <a:pt x="2876" y="2920"/>
                  </a:lnTo>
                  <a:lnTo>
                    <a:pt x="2852" y="2925"/>
                  </a:lnTo>
                  <a:lnTo>
                    <a:pt x="2827" y="2930"/>
                  </a:lnTo>
                  <a:lnTo>
                    <a:pt x="2805" y="2936"/>
                  </a:lnTo>
                  <a:lnTo>
                    <a:pt x="2809" y="2929"/>
                  </a:lnTo>
                  <a:lnTo>
                    <a:pt x="2815" y="2923"/>
                  </a:lnTo>
                  <a:lnTo>
                    <a:pt x="2823" y="2916"/>
                  </a:lnTo>
                  <a:lnTo>
                    <a:pt x="2830" y="2910"/>
                  </a:lnTo>
                  <a:lnTo>
                    <a:pt x="2838" y="2903"/>
                  </a:lnTo>
                  <a:lnTo>
                    <a:pt x="2847" y="2895"/>
                  </a:lnTo>
                  <a:lnTo>
                    <a:pt x="2857" y="2886"/>
                  </a:lnTo>
                  <a:lnTo>
                    <a:pt x="2866" y="2879"/>
                  </a:lnTo>
                  <a:lnTo>
                    <a:pt x="2876" y="2869"/>
                  </a:lnTo>
                  <a:lnTo>
                    <a:pt x="2886" y="2860"/>
                  </a:lnTo>
                  <a:lnTo>
                    <a:pt x="2895" y="2849"/>
                  </a:lnTo>
                  <a:lnTo>
                    <a:pt x="2906" y="2839"/>
                  </a:lnTo>
                  <a:lnTo>
                    <a:pt x="2916" y="2828"/>
                  </a:lnTo>
                  <a:lnTo>
                    <a:pt x="2926" y="2817"/>
                  </a:lnTo>
                  <a:lnTo>
                    <a:pt x="2937" y="2805"/>
                  </a:lnTo>
                  <a:lnTo>
                    <a:pt x="2948" y="2794"/>
                  </a:lnTo>
                  <a:lnTo>
                    <a:pt x="2956" y="2780"/>
                  </a:lnTo>
                  <a:lnTo>
                    <a:pt x="2966" y="2768"/>
                  </a:lnTo>
                  <a:lnTo>
                    <a:pt x="2975" y="2755"/>
                  </a:lnTo>
                  <a:lnTo>
                    <a:pt x="2985" y="2742"/>
                  </a:lnTo>
                  <a:lnTo>
                    <a:pt x="2994" y="2727"/>
                  </a:lnTo>
                  <a:lnTo>
                    <a:pt x="3002" y="2713"/>
                  </a:lnTo>
                  <a:lnTo>
                    <a:pt x="3010" y="2698"/>
                  </a:lnTo>
                  <a:lnTo>
                    <a:pt x="3017" y="2684"/>
                  </a:lnTo>
                  <a:lnTo>
                    <a:pt x="3022" y="2668"/>
                  </a:lnTo>
                  <a:lnTo>
                    <a:pt x="3029" y="2652"/>
                  </a:lnTo>
                  <a:lnTo>
                    <a:pt x="3033" y="2636"/>
                  </a:lnTo>
                  <a:lnTo>
                    <a:pt x="3037" y="2620"/>
                  </a:lnTo>
                  <a:lnTo>
                    <a:pt x="3040" y="2603"/>
                  </a:lnTo>
                  <a:lnTo>
                    <a:pt x="3043" y="2587"/>
                  </a:lnTo>
                  <a:lnTo>
                    <a:pt x="3044" y="2569"/>
                  </a:lnTo>
                  <a:lnTo>
                    <a:pt x="3045" y="2553"/>
                  </a:lnTo>
                  <a:lnTo>
                    <a:pt x="3043" y="2539"/>
                  </a:lnTo>
                  <a:lnTo>
                    <a:pt x="3041" y="2527"/>
                  </a:lnTo>
                  <a:lnTo>
                    <a:pt x="3037" y="2514"/>
                  </a:lnTo>
                  <a:lnTo>
                    <a:pt x="3034" y="2501"/>
                  </a:lnTo>
                  <a:lnTo>
                    <a:pt x="3029" y="2488"/>
                  </a:lnTo>
                  <a:lnTo>
                    <a:pt x="3025" y="2476"/>
                  </a:lnTo>
                  <a:lnTo>
                    <a:pt x="3018" y="2464"/>
                  </a:lnTo>
                  <a:lnTo>
                    <a:pt x="3013" y="2454"/>
                  </a:lnTo>
                  <a:lnTo>
                    <a:pt x="3004" y="2442"/>
                  </a:lnTo>
                  <a:lnTo>
                    <a:pt x="2997" y="2431"/>
                  </a:lnTo>
                  <a:lnTo>
                    <a:pt x="2989" y="2419"/>
                  </a:lnTo>
                  <a:lnTo>
                    <a:pt x="2982" y="2409"/>
                  </a:lnTo>
                  <a:lnTo>
                    <a:pt x="2972" y="2398"/>
                  </a:lnTo>
                  <a:lnTo>
                    <a:pt x="2964" y="2387"/>
                  </a:lnTo>
                  <a:lnTo>
                    <a:pt x="2954" y="2378"/>
                  </a:lnTo>
                  <a:lnTo>
                    <a:pt x="2946" y="2368"/>
                  </a:lnTo>
                  <a:lnTo>
                    <a:pt x="2935" y="2357"/>
                  </a:lnTo>
                  <a:lnTo>
                    <a:pt x="2925" y="2347"/>
                  </a:lnTo>
                  <a:lnTo>
                    <a:pt x="2915" y="2336"/>
                  </a:lnTo>
                  <a:lnTo>
                    <a:pt x="2905" y="2326"/>
                  </a:lnTo>
                  <a:lnTo>
                    <a:pt x="2894" y="2317"/>
                  </a:lnTo>
                  <a:lnTo>
                    <a:pt x="2884" y="2307"/>
                  </a:lnTo>
                  <a:lnTo>
                    <a:pt x="2873" y="2297"/>
                  </a:lnTo>
                  <a:lnTo>
                    <a:pt x="2863" y="2288"/>
                  </a:lnTo>
                  <a:lnTo>
                    <a:pt x="2853" y="2277"/>
                  </a:lnTo>
                  <a:lnTo>
                    <a:pt x="2843" y="2267"/>
                  </a:lnTo>
                  <a:lnTo>
                    <a:pt x="2833" y="2257"/>
                  </a:lnTo>
                  <a:lnTo>
                    <a:pt x="2824" y="2247"/>
                  </a:lnTo>
                  <a:lnTo>
                    <a:pt x="2814" y="2236"/>
                  </a:lnTo>
                  <a:lnTo>
                    <a:pt x="2805" y="2227"/>
                  </a:lnTo>
                  <a:lnTo>
                    <a:pt x="2796" y="2217"/>
                  </a:lnTo>
                  <a:lnTo>
                    <a:pt x="2789" y="2207"/>
                  </a:lnTo>
                  <a:lnTo>
                    <a:pt x="2784" y="2204"/>
                  </a:lnTo>
                  <a:lnTo>
                    <a:pt x="2781" y="2201"/>
                  </a:lnTo>
                  <a:lnTo>
                    <a:pt x="2777" y="2198"/>
                  </a:lnTo>
                  <a:lnTo>
                    <a:pt x="2774" y="2196"/>
                  </a:lnTo>
                  <a:lnTo>
                    <a:pt x="2768" y="2193"/>
                  </a:lnTo>
                  <a:lnTo>
                    <a:pt x="2764" y="2191"/>
                  </a:lnTo>
                  <a:lnTo>
                    <a:pt x="2759" y="2189"/>
                  </a:lnTo>
                  <a:lnTo>
                    <a:pt x="2754" y="2188"/>
                  </a:lnTo>
                  <a:lnTo>
                    <a:pt x="2748" y="2185"/>
                  </a:lnTo>
                  <a:lnTo>
                    <a:pt x="2741" y="2184"/>
                  </a:lnTo>
                  <a:lnTo>
                    <a:pt x="2735" y="2182"/>
                  </a:lnTo>
                  <a:lnTo>
                    <a:pt x="2730" y="2181"/>
                  </a:lnTo>
                  <a:lnTo>
                    <a:pt x="2722" y="2178"/>
                  </a:lnTo>
                  <a:lnTo>
                    <a:pt x="2716" y="2177"/>
                  </a:lnTo>
                  <a:lnTo>
                    <a:pt x="2708" y="2175"/>
                  </a:lnTo>
                  <a:lnTo>
                    <a:pt x="2702" y="2174"/>
                  </a:lnTo>
                  <a:lnTo>
                    <a:pt x="2693" y="2171"/>
                  </a:lnTo>
                  <a:lnTo>
                    <a:pt x="2686" y="2169"/>
                  </a:lnTo>
                  <a:lnTo>
                    <a:pt x="2677" y="2167"/>
                  </a:lnTo>
                  <a:lnTo>
                    <a:pt x="2670" y="2164"/>
                  </a:lnTo>
                  <a:lnTo>
                    <a:pt x="2661" y="2161"/>
                  </a:lnTo>
                  <a:lnTo>
                    <a:pt x="2654" y="2159"/>
                  </a:lnTo>
                  <a:lnTo>
                    <a:pt x="2645" y="2156"/>
                  </a:lnTo>
                  <a:lnTo>
                    <a:pt x="2638" y="2154"/>
                  </a:lnTo>
                  <a:lnTo>
                    <a:pt x="2629" y="2149"/>
                  </a:lnTo>
                  <a:lnTo>
                    <a:pt x="2622" y="2146"/>
                  </a:lnTo>
                  <a:lnTo>
                    <a:pt x="2613" y="2142"/>
                  </a:lnTo>
                  <a:lnTo>
                    <a:pt x="2606" y="2139"/>
                  </a:lnTo>
                  <a:lnTo>
                    <a:pt x="2597" y="2133"/>
                  </a:lnTo>
                  <a:lnTo>
                    <a:pt x="2590" y="2129"/>
                  </a:lnTo>
                  <a:lnTo>
                    <a:pt x="2581" y="2124"/>
                  </a:lnTo>
                  <a:lnTo>
                    <a:pt x="2575" y="2119"/>
                  </a:lnTo>
                  <a:lnTo>
                    <a:pt x="2572" y="2117"/>
                  </a:lnTo>
                  <a:lnTo>
                    <a:pt x="2568" y="2116"/>
                  </a:lnTo>
                  <a:lnTo>
                    <a:pt x="2564" y="2115"/>
                  </a:lnTo>
                  <a:lnTo>
                    <a:pt x="2560" y="2115"/>
                  </a:lnTo>
                  <a:lnTo>
                    <a:pt x="2555" y="2115"/>
                  </a:lnTo>
                  <a:lnTo>
                    <a:pt x="2549" y="2115"/>
                  </a:lnTo>
                  <a:lnTo>
                    <a:pt x="2543" y="2115"/>
                  </a:lnTo>
                  <a:lnTo>
                    <a:pt x="2536" y="2115"/>
                  </a:lnTo>
                  <a:lnTo>
                    <a:pt x="2528" y="2115"/>
                  </a:lnTo>
                  <a:lnTo>
                    <a:pt x="2520" y="2115"/>
                  </a:lnTo>
                  <a:lnTo>
                    <a:pt x="2512" y="2115"/>
                  </a:lnTo>
                  <a:lnTo>
                    <a:pt x="2504" y="2116"/>
                  </a:lnTo>
                  <a:lnTo>
                    <a:pt x="2495" y="2115"/>
                  </a:lnTo>
                  <a:lnTo>
                    <a:pt x="2486" y="2115"/>
                  </a:lnTo>
                  <a:lnTo>
                    <a:pt x="2477" y="2115"/>
                  </a:lnTo>
                  <a:lnTo>
                    <a:pt x="2468" y="2115"/>
                  </a:lnTo>
                  <a:lnTo>
                    <a:pt x="2457" y="2113"/>
                  </a:lnTo>
                  <a:lnTo>
                    <a:pt x="2448" y="2111"/>
                  </a:lnTo>
                  <a:lnTo>
                    <a:pt x="2437" y="2109"/>
                  </a:lnTo>
                  <a:lnTo>
                    <a:pt x="2427" y="2108"/>
                  </a:lnTo>
                  <a:lnTo>
                    <a:pt x="2417" y="2105"/>
                  </a:lnTo>
                  <a:lnTo>
                    <a:pt x="2407" y="2101"/>
                  </a:lnTo>
                  <a:lnTo>
                    <a:pt x="2396" y="2097"/>
                  </a:lnTo>
                  <a:lnTo>
                    <a:pt x="2387" y="2094"/>
                  </a:lnTo>
                  <a:lnTo>
                    <a:pt x="2376" y="2087"/>
                  </a:lnTo>
                  <a:lnTo>
                    <a:pt x="2366" y="2082"/>
                  </a:lnTo>
                  <a:lnTo>
                    <a:pt x="2357" y="2075"/>
                  </a:lnTo>
                  <a:lnTo>
                    <a:pt x="2347" y="2068"/>
                  </a:lnTo>
                  <a:lnTo>
                    <a:pt x="2338" y="2060"/>
                  </a:lnTo>
                  <a:lnTo>
                    <a:pt x="2329" y="2051"/>
                  </a:lnTo>
                  <a:lnTo>
                    <a:pt x="2321" y="2040"/>
                  </a:lnTo>
                  <a:lnTo>
                    <a:pt x="2313" y="2031"/>
                  </a:lnTo>
                  <a:lnTo>
                    <a:pt x="2313" y="2027"/>
                  </a:lnTo>
                  <a:lnTo>
                    <a:pt x="2313" y="2024"/>
                  </a:lnTo>
                  <a:lnTo>
                    <a:pt x="2314" y="2021"/>
                  </a:lnTo>
                  <a:lnTo>
                    <a:pt x="2316" y="2018"/>
                  </a:lnTo>
                  <a:lnTo>
                    <a:pt x="2317" y="2015"/>
                  </a:lnTo>
                  <a:lnTo>
                    <a:pt x="2319" y="2011"/>
                  </a:lnTo>
                  <a:lnTo>
                    <a:pt x="2323" y="2008"/>
                  </a:lnTo>
                  <a:lnTo>
                    <a:pt x="2326" y="2005"/>
                  </a:lnTo>
                  <a:lnTo>
                    <a:pt x="2328" y="2001"/>
                  </a:lnTo>
                  <a:lnTo>
                    <a:pt x="2331" y="1996"/>
                  </a:lnTo>
                  <a:lnTo>
                    <a:pt x="2334" y="1992"/>
                  </a:lnTo>
                  <a:lnTo>
                    <a:pt x="2338" y="1989"/>
                  </a:lnTo>
                  <a:lnTo>
                    <a:pt x="2341" y="1985"/>
                  </a:lnTo>
                  <a:lnTo>
                    <a:pt x="2346" y="1981"/>
                  </a:lnTo>
                  <a:lnTo>
                    <a:pt x="2350" y="1977"/>
                  </a:lnTo>
                  <a:lnTo>
                    <a:pt x="2356" y="1974"/>
                  </a:lnTo>
                  <a:lnTo>
                    <a:pt x="2360" y="1970"/>
                  </a:lnTo>
                  <a:lnTo>
                    <a:pt x="2365" y="1965"/>
                  </a:lnTo>
                  <a:lnTo>
                    <a:pt x="2370" y="1961"/>
                  </a:lnTo>
                  <a:lnTo>
                    <a:pt x="2376" y="1958"/>
                  </a:lnTo>
                  <a:lnTo>
                    <a:pt x="2381" y="1953"/>
                  </a:lnTo>
                  <a:lnTo>
                    <a:pt x="2388" y="1950"/>
                  </a:lnTo>
                  <a:lnTo>
                    <a:pt x="2394" y="1947"/>
                  </a:lnTo>
                  <a:lnTo>
                    <a:pt x="2402" y="1944"/>
                  </a:lnTo>
                  <a:lnTo>
                    <a:pt x="2408" y="1941"/>
                  </a:lnTo>
                  <a:lnTo>
                    <a:pt x="2416" y="1937"/>
                  </a:lnTo>
                  <a:lnTo>
                    <a:pt x="2423" y="1934"/>
                  </a:lnTo>
                  <a:lnTo>
                    <a:pt x="2432" y="1931"/>
                  </a:lnTo>
                  <a:lnTo>
                    <a:pt x="2440" y="1928"/>
                  </a:lnTo>
                  <a:lnTo>
                    <a:pt x="2449" y="1925"/>
                  </a:lnTo>
                  <a:lnTo>
                    <a:pt x="2458" y="1922"/>
                  </a:lnTo>
                  <a:lnTo>
                    <a:pt x="2468" y="1921"/>
                  </a:lnTo>
                  <a:lnTo>
                    <a:pt x="2471" y="1919"/>
                  </a:lnTo>
                  <a:lnTo>
                    <a:pt x="2474" y="1917"/>
                  </a:lnTo>
                  <a:lnTo>
                    <a:pt x="2475" y="1915"/>
                  </a:lnTo>
                  <a:lnTo>
                    <a:pt x="2478" y="1914"/>
                  </a:lnTo>
                  <a:lnTo>
                    <a:pt x="2478" y="1911"/>
                  </a:lnTo>
                  <a:lnTo>
                    <a:pt x="2479" y="1907"/>
                  </a:lnTo>
                  <a:lnTo>
                    <a:pt x="2479" y="1904"/>
                  </a:lnTo>
                  <a:lnTo>
                    <a:pt x="2480" y="1901"/>
                  </a:lnTo>
                  <a:lnTo>
                    <a:pt x="2479" y="1896"/>
                  </a:lnTo>
                  <a:lnTo>
                    <a:pt x="2479" y="1891"/>
                  </a:lnTo>
                  <a:lnTo>
                    <a:pt x="2479" y="1886"/>
                  </a:lnTo>
                  <a:lnTo>
                    <a:pt x="2479" y="1882"/>
                  </a:lnTo>
                  <a:lnTo>
                    <a:pt x="2478" y="1875"/>
                  </a:lnTo>
                  <a:lnTo>
                    <a:pt x="2478" y="1870"/>
                  </a:lnTo>
                  <a:lnTo>
                    <a:pt x="2478" y="1863"/>
                  </a:lnTo>
                  <a:lnTo>
                    <a:pt x="2479" y="1858"/>
                  </a:lnTo>
                  <a:lnTo>
                    <a:pt x="2479" y="1851"/>
                  </a:lnTo>
                  <a:lnTo>
                    <a:pt x="2479" y="1843"/>
                  </a:lnTo>
                  <a:lnTo>
                    <a:pt x="2480" y="1835"/>
                  </a:lnTo>
                  <a:lnTo>
                    <a:pt x="2483" y="1827"/>
                  </a:lnTo>
                  <a:lnTo>
                    <a:pt x="2485" y="1819"/>
                  </a:lnTo>
                  <a:lnTo>
                    <a:pt x="2489" y="1810"/>
                  </a:lnTo>
                  <a:lnTo>
                    <a:pt x="2493" y="1801"/>
                  </a:lnTo>
                  <a:lnTo>
                    <a:pt x="2499" y="1793"/>
                  </a:lnTo>
                  <a:lnTo>
                    <a:pt x="2504" y="1782"/>
                  </a:lnTo>
                  <a:lnTo>
                    <a:pt x="2512" y="1772"/>
                  </a:lnTo>
                  <a:lnTo>
                    <a:pt x="2519" y="1762"/>
                  </a:lnTo>
                  <a:lnTo>
                    <a:pt x="2529" y="1752"/>
                  </a:lnTo>
                  <a:lnTo>
                    <a:pt x="2539" y="1740"/>
                  </a:lnTo>
                  <a:lnTo>
                    <a:pt x="2551" y="1730"/>
                  </a:lnTo>
                  <a:lnTo>
                    <a:pt x="2564" y="1718"/>
                  </a:lnTo>
                  <a:lnTo>
                    <a:pt x="2580" y="1707"/>
                  </a:lnTo>
                  <a:lnTo>
                    <a:pt x="2593" y="1704"/>
                  </a:lnTo>
                  <a:lnTo>
                    <a:pt x="2607" y="1702"/>
                  </a:lnTo>
                  <a:lnTo>
                    <a:pt x="2620" y="1699"/>
                  </a:lnTo>
                  <a:lnTo>
                    <a:pt x="2633" y="1695"/>
                  </a:lnTo>
                  <a:lnTo>
                    <a:pt x="2643" y="1690"/>
                  </a:lnTo>
                  <a:lnTo>
                    <a:pt x="2655" y="1686"/>
                  </a:lnTo>
                  <a:lnTo>
                    <a:pt x="2666" y="1680"/>
                  </a:lnTo>
                  <a:lnTo>
                    <a:pt x="2676" y="1675"/>
                  </a:lnTo>
                  <a:lnTo>
                    <a:pt x="2685" y="1667"/>
                  </a:lnTo>
                  <a:lnTo>
                    <a:pt x="2694" y="1661"/>
                  </a:lnTo>
                  <a:lnTo>
                    <a:pt x="2703" y="1654"/>
                  </a:lnTo>
                  <a:lnTo>
                    <a:pt x="2713" y="1647"/>
                  </a:lnTo>
                  <a:lnTo>
                    <a:pt x="2720" y="1639"/>
                  </a:lnTo>
                  <a:lnTo>
                    <a:pt x="2728" y="1631"/>
                  </a:lnTo>
                  <a:lnTo>
                    <a:pt x="2735" y="1622"/>
                  </a:lnTo>
                  <a:lnTo>
                    <a:pt x="2743" y="1615"/>
                  </a:lnTo>
                  <a:lnTo>
                    <a:pt x="2748" y="1605"/>
                  </a:lnTo>
                  <a:lnTo>
                    <a:pt x="2754" y="1596"/>
                  </a:lnTo>
                  <a:lnTo>
                    <a:pt x="2761" y="1586"/>
                  </a:lnTo>
                  <a:lnTo>
                    <a:pt x="2767" y="1578"/>
                  </a:lnTo>
                  <a:lnTo>
                    <a:pt x="2772" y="1568"/>
                  </a:lnTo>
                  <a:lnTo>
                    <a:pt x="2778" y="1558"/>
                  </a:lnTo>
                  <a:lnTo>
                    <a:pt x="2783" y="1549"/>
                  </a:lnTo>
                  <a:lnTo>
                    <a:pt x="2789" y="1540"/>
                  </a:lnTo>
                  <a:lnTo>
                    <a:pt x="2793" y="1530"/>
                  </a:lnTo>
                  <a:lnTo>
                    <a:pt x="2798" y="1521"/>
                  </a:lnTo>
                  <a:lnTo>
                    <a:pt x="2802" y="1511"/>
                  </a:lnTo>
                  <a:lnTo>
                    <a:pt x="2808" y="1501"/>
                  </a:lnTo>
                  <a:lnTo>
                    <a:pt x="2812" y="1492"/>
                  </a:lnTo>
                  <a:lnTo>
                    <a:pt x="2817" y="1482"/>
                  </a:lnTo>
                  <a:lnTo>
                    <a:pt x="2823" y="1474"/>
                  </a:lnTo>
                  <a:lnTo>
                    <a:pt x="2828" y="1466"/>
                  </a:lnTo>
                  <a:close/>
                  <a:moveTo>
                    <a:pt x="1866" y="3175"/>
                  </a:moveTo>
                  <a:lnTo>
                    <a:pt x="1868" y="3176"/>
                  </a:lnTo>
                  <a:lnTo>
                    <a:pt x="1870" y="3178"/>
                  </a:lnTo>
                  <a:lnTo>
                    <a:pt x="1871" y="3179"/>
                  </a:lnTo>
                  <a:lnTo>
                    <a:pt x="1873" y="3181"/>
                  </a:lnTo>
                  <a:lnTo>
                    <a:pt x="1875" y="3183"/>
                  </a:lnTo>
                  <a:lnTo>
                    <a:pt x="1877" y="3185"/>
                  </a:lnTo>
                  <a:lnTo>
                    <a:pt x="1880" y="3188"/>
                  </a:lnTo>
                  <a:lnTo>
                    <a:pt x="1884" y="3192"/>
                  </a:lnTo>
                  <a:lnTo>
                    <a:pt x="1886" y="3194"/>
                  </a:lnTo>
                  <a:lnTo>
                    <a:pt x="1888" y="3196"/>
                  </a:lnTo>
                  <a:lnTo>
                    <a:pt x="1890" y="3198"/>
                  </a:lnTo>
                  <a:lnTo>
                    <a:pt x="1893" y="3201"/>
                  </a:lnTo>
                  <a:lnTo>
                    <a:pt x="1896" y="3203"/>
                  </a:lnTo>
                  <a:lnTo>
                    <a:pt x="1900" y="3207"/>
                  </a:lnTo>
                  <a:lnTo>
                    <a:pt x="1903" y="3210"/>
                  </a:lnTo>
                  <a:lnTo>
                    <a:pt x="1907" y="3213"/>
                  </a:lnTo>
                  <a:lnTo>
                    <a:pt x="1910" y="3215"/>
                  </a:lnTo>
                  <a:lnTo>
                    <a:pt x="1913" y="3217"/>
                  </a:lnTo>
                  <a:lnTo>
                    <a:pt x="1917" y="3220"/>
                  </a:lnTo>
                  <a:lnTo>
                    <a:pt x="1920" y="3222"/>
                  </a:lnTo>
                  <a:lnTo>
                    <a:pt x="1923" y="3224"/>
                  </a:lnTo>
                  <a:lnTo>
                    <a:pt x="1927" y="3226"/>
                  </a:lnTo>
                  <a:lnTo>
                    <a:pt x="1932" y="3228"/>
                  </a:lnTo>
                  <a:lnTo>
                    <a:pt x="1936" y="3230"/>
                  </a:lnTo>
                  <a:lnTo>
                    <a:pt x="1939" y="3231"/>
                  </a:lnTo>
                  <a:lnTo>
                    <a:pt x="1944" y="3232"/>
                  </a:lnTo>
                  <a:lnTo>
                    <a:pt x="1948" y="3233"/>
                  </a:lnTo>
                  <a:lnTo>
                    <a:pt x="1953" y="3236"/>
                  </a:lnTo>
                  <a:lnTo>
                    <a:pt x="1957" y="3237"/>
                  </a:lnTo>
                  <a:lnTo>
                    <a:pt x="1963" y="3238"/>
                  </a:lnTo>
                  <a:lnTo>
                    <a:pt x="1967" y="3238"/>
                  </a:lnTo>
                  <a:lnTo>
                    <a:pt x="1973" y="3239"/>
                  </a:lnTo>
                  <a:lnTo>
                    <a:pt x="1977" y="3239"/>
                  </a:lnTo>
                  <a:lnTo>
                    <a:pt x="1980" y="3239"/>
                  </a:lnTo>
                  <a:lnTo>
                    <a:pt x="1983" y="3239"/>
                  </a:lnTo>
                  <a:lnTo>
                    <a:pt x="1987" y="3239"/>
                  </a:lnTo>
                  <a:lnTo>
                    <a:pt x="1990" y="3239"/>
                  </a:lnTo>
                  <a:lnTo>
                    <a:pt x="1994" y="3239"/>
                  </a:lnTo>
                  <a:lnTo>
                    <a:pt x="1997" y="3239"/>
                  </a:lnTo>
                  <a:lnTo>
                    <a:pt x="2000" y="3240"/>
                  </a:lnTo>
                  <a:lnTo>
                    <a:pt x="2002" y="3240"/>
                  </a:lnTo>
                  <a:lnTo>
                    <a:pt x="2004" y="3240"/>
                  </a:lnTo>
                  <a:lnTo>
                    <a:pt x="2006" y="3241"/>
                  </a:lnTo>
                  <a:lnTo>
                    <a:pt x="2010" y="3243"/>
                  </a:lnTo>
                  <a:lnTo>
                    <a:pt x="2012" y="3243"/>
                  </a:lnTo>
                  <a:lnTo>
                    <a:pt x="2014" y="3245"/>
                  </a:lnTo>
                  <a:lnTo>
                    <a:pt x="2016" y="3247"/>
                  </a:lnTo>
                  <a:lnTo>
                    <a:pt x="2018" y="3251"/>
                  </a:lnTo>
                  <a:lnTo>
                    <a:pt x="2019" y="3253"/>
                  </a:lnTo>
                  <a:lnTo>
                    <a:pt x="2020" y="3255"/>
                  </a:lnTo>
                  <a:lnTo>
                    <a:pt x="2021" y="3258"/>
                  </a:lnTo>
                  <a:lnTo>
                    <a:pt x="2024" y="3262"/>
                  </a:lnTo>
                  <a:lnTo>
                    <a:pt x="2024" y="3266"/>
                  </a:lnTo>
                  <a:lnTo>
                    <a:pt x="2025" y="3270"/>
                  </a:lnTo>
                  <a:lnTo>
                    <a:pt x="2026" y="3274"/>
                  </a:lnTo>
                  <a:lnTo>
                    <a:pt x="2027" y="3281"/>
                  </a:lnTo>
                  <a:lnTo>
                    <a:pt x="2027" y="3286"/>
                  </a:lnTo>
                  <a:lnTo>
                    <a:pt x="2027" y="3292"/>
                  </a:lnTo>
                  <a:lnTo>
                    <a:pt x="2027" y="3299"/>
                  </a:lnTo>
                  <a:lnTo>
                    <a:pt x="2027" y="3306"/>
                  </a:lnTo>
                  <a:lnTo>
                    <a:pt x="2026" y="3313"/>
                  </a:lnTo>
                  <a:lnTo>
                    <a:pt x="2026" y="3321"/>
                  </a:lnTo>
                  <a:lnTo>
                    <a:pt x="2025" y="3331"/>
                  </a:lnTo>
                  <a:lnTo>
                    <a:pt x="2025" y="3341"/>
                  </a:lnTo>
                  <a:lnTo>
                    <a:pt x="2024" y="3344"/>
                  </a:lnTo>
                  <a:lnTo>
                    <a:pt x="2024" y="3347"/>
                  </a:lnTo>
                  <a:lnTo>
                    <a:pt x="2024" y="3350"/>
                  </a:lnTo>
                  <a:lnTo>
                    <a:pt x="2025" y="3355"/>
                  </a:lnTo>
                  <a:lnTo>
                    <a:pt x="2025" y="3358"/>
                  </a:lnTo>
                  <a:lnTo>
                    <a:pt x="2026" y="3361"/>
                  </a:lnTo>
                  <a:lnTo>
                    <a:pt x="2027" y="3364"/>
                  </a:lnTo>
                  <a:lnTo>
                    <a:pt x="2028" y="3368"/>
                  </a:lnTo>
                  <a:lnTo>
                    <a:pt x="2028" y="3371"/>
                  </a:lnTo>
                  <a:lnTo>
                    <a:pt x="2030" y="3374"/>
                  </a:lnTo>
                  <a:lnTo>
                    <a:pt x="2030" y="3377"/>
                  </a:lnTo>
                  <a:lnTo>
                    <a:pt x="2032" y="3380"/>
                  </a:lnTo>
                  <a:lnTo>
                    <a:pt x="2032" y="3383"/>
                  </a:lnTo>
                  <a:lnTo>
                    <a:pt x="2033" y="3387"/>
                  </a:lnTo>
                  <a:lnTo>
                    <a:pt x="2034" y="3390"/>
                  </a:lnTo>
                  <a:lnTo>
                    <a:pt x="2035" y="3393"/>
                  </a:lnTo>
                  <a:lnTo>
                    <a:pt x="2034" y="3396"/>
                  </a:lnTo>
                  <a:lnTo>
                    <a:pt x="2034" y="3400"/>
                  </a:lnTo>
                  <a:lnTo>
                    <a:pt x="2034" y="3403"/>
                  </a:lnTo>
                  <a:lnTo>
                    <a:pt x="2034" y="3406"/>
                  </a:lnTo>
                  <a:lnTo>
                    <a:pt x="2033" y="3409"/>
                  </a:lnTo>
                  <a:lnTo>
                    <a:pt x="2032" y="3412"/>
                  </a:lnTo>
                  <a:lnTo>
                    <a:pt x="2030" y="3417"/>
                  </a:lnTo>
                  <a:lnTo>
                    <a:pt x="2029" y="3422"/>
                  </a:lnTo>
                  <a:lnTo>
                    <a:pt x="2026" y="3425"/>
                  </a:lnTo>
                  <a:lnTo>
                    <a:pt x="2022" y="3431"/>
                  </a:lnTo>
                  <a:lnTo>
                    <a:pt x="2019" y="3435"/>
                  </a:lnTo>
                  <a:lnTo>
                    <a:pt x="2016" y="3441"/>
                  </a:lnTo>
                  <a:lnTo>
                    <a:pt x="2011" y="3447"/>
                  </a:lnTo>
                  <a:lnTo>
                    <a:pt x="2006" y="3452"/>
                  </a:lnTo>
                  <a:lnTo>
                    <a:pt x="2000" y="3458"/>
                  </a:lnTo>
                  <a:lnTo>
                    <a:pt x="1995" y="3466"/>
                  </a:lnTo>
                  <a:lnTo>
                    <a:pt x="1988" y="3470"/>
                  </a:lnTo>
                  <a:lnTo>
                    <a:pt x="1984" y="3476"/>
                  </a:lnTo>
                  <a:lnTo>
                    <a:pt x="1979" y="3481"/>
                  </a:lnTo>
                  <a:lnTo>
                    <a:pt x="1975" y="3487"/>
                  </a:lnTo>
                  <a:lnTo>
                    <a:pt x="1971" y="3494"/>
                  </a:lnTo>
                  <a:lnTo>
                    <a:pt x="1968" y="3500"/>
                  </a:lnTo>
                  <a:lnTo>
                    <a:pt x="1965" y="3507"/>
                  </a:lnTo>
                  <a:lnTo>
                    <a:pt x="1963" y="3514"/>
                  </a:lnTo>
                  <a:lnTo>
                    <a:pt x="1959" y="3521"/>
                  </a:lnTo>
                  <a:lnTo>
                    <a:pt x="1956" y="3527"/>
                  </a:lnTo>
                  <a:lnTo>
                    <a:pt x="1953" y="3534"/>
                  </a:lnTo>
                  <a:lnTo>
                    <a:pt x="1952" y="3542"/>
                  </a:lnTo>
                  <a:lnTo>
                    <a:pt x="1949" y="3548"/>
                  </a:lnTo>
                  <a:lnTo>
                    <a:pt x="1948" y="3557"/>
                  </a:lnTo>
                  <a:lnTo>
                    <a:pt x="1946" y="3563"/>
                  </a:lnTo>
                  <a:lnTo>
                    <a:pt x="1944" y="3572"/>
                  </a:lnTo>
                  <a:lnTo>
                    <a:pt x="1942" y="3578"/>
                  </a:lnTo>
                  <a:lnTo>
                    <a:pt x="1941" y="3585"/>
                  </a:lnTo>
                  <a:lnTo>
                    <a:pt x="1939" y="3591"/>
                  </a:lnTo>
                  <a:lnTo>
                    <a:pt x="1939" y="3598"/>
                  </a:lnTo>
                  <a:lnTo>
                    <a:pt x="1938" y="3603"/>
                  </a:lnTo>
                  <a:lnTo>
                    <a:pt x="1937" y="3609"/>
                  </a:lnTo>
                  <a:lnTo>
                    <a:pt x="1937" y="3615"/>
                  </a:lnTo>
                  <a:lnTo>
                    <a:pt x="1937" y="3620"/>
                  </a:lnTo>
                  <a:lnTo>
                    <a:pt x="1936" y="3623"/>
                  </a:lnTo>
                  <a:lnTo>
                    <a:pt x="1936" y="3628"/>
                  </a:lnTo>
                  <a:lnTo>
                    <a:pt x="1936" y="3631"/>
                  </a:lnTo>
                  <a:lnTo>
                    <a:pt x="1936" y="3634"/>
                  </a:lnTo>
                  <a:lnTo>
                    <a:pt x="1936" y="3636"/>
                  </a:lnTo>
                  <a:lnTo>
                    <a:pt x="1936" y="3638"/>
                  </a:lnTo>
                  <a:lnTo>
                    <a:pt x="1936" y="3639"/>
                  </a:lnTo>
                  <a:lnTo>
                    <a:pt x="1936" y="3641"/>
                  </a:lnTo>
                  <a:lnTo>
                    <a:pt x="1864" y="3812"/>
                  </a:lnTo>
                  <a:lnTo>
                    <a:pt x="1863" y="3811"/>
                  </a:lnTo>
                  <a:lnTo>
                    <a:pt x="1862" y="3809"/>
                  </a:lnTo>
                  <a:lnTo>
                    <a:pt x="1860" y="3804"/>
                  </a:lnTo>
                  <a:lnTo>
                    <a:pt x="1858" y="3800"/>
                  </a:lnTo>
                  <a:lnTo>
                    <a:pt x="1855" y="3794"/>
                  </a:lnTo>
                  <a:lnTo>
                    <a:pt x="1852" y="3787"/>
                  </a:lnTo>
                  <a:lnTo>
                    <a:pt x="1847" y="3779"/>
                  </a:lnTo>
                  <a:lnTo>
                    <a:pt x="1843" y="3771"/>
                  </a:lnTo>
                  <a:lnTo>
                    <a:pt x="1837" y="3760"/>
                  </a:lnTo>
                  <a:lnTo>
                    <a:pt x="1830" y="3750"/>
                  </a:lnTo>
                  <a:lnTo>
                    <a:pt x="1824" y="3738"/>
                  </a:lnTo>
                  <a:lnTo>
                    <a:pt x="1817" y="3727"/>
                  </a:lnTo>
                  <a:lnTo>
                    <a:pt x="1810" y="3714"/>
                  </a:lnTo>
                  <a:lnTo>
                    <a:pt x="1802" y="3702"/>
                  </a:lnTo>
                  <a:lnTo>
                    <a:pt x="1794" y="3689"/>
                  </a:lnTo>
                  <a:lnTo>
                    <a:pt x="1786" y="3676"/>
                  </a:lnTo>
                  <a:lnTo>
                    <a:pt x="1777" y="3661"/>
                  </a:lnTo>
                  <a:lnTo>
                    <a:pt x="1767" y="3647"/>
                  </a:lnTo>
                  <a:lnTo>
                    <a:pt x="1758" y="3632"/>
                  </a:lnTo>
                  <a:lnTo>
                    <a:pt x="1748" y="3618"/>
                  </a:lnTo>
                  <a:lnTo>
                    <a:pt x="1737" y="3603"/>
                  </a:lnTo>
                  <a:lnTo>
                    <a:pt x="1727" y="3590"/>
                  </a:lnTo>
                  <a:lnTo>
                    <a:pt x="1716" y="3576"/>
                  </a:lnTo>
                  <a:lnTo>
                    <a:pt x="1705" y="3563"/>
                  </a:lnTo>
                  <a:lnTo>
                    <a:pt x="1693" y="3549"/>
                  </a:lnTo>
                  <a:lnTo>
                    <a:pt x="1682" y="3537"/>
                  </a:lnTo>
                  <a:lnTo>
                    <a:pt x="1670" y="3524"/>
                  </a:lnTo>
                  <a:lnTo>
                    <a:pt x="1658" y="3513"/>
                  </a:lnTo>
                  <a:lnTo>
                    <a:pt x="1645" y="3501"/>
                  </a:lnTo>
                  <a:lnTo>
                    <a:pt x="1634" y="3492"/>
                  </a:lnTo>
                  <a:lnTo>
                    <a:pt x="1622" y="3482"/>
                  </a:lnTo>
                  <a:lnTo>
                    <a:pt x="1610" y="3474"/>
                  </a:lnTo>
                  <a:lnTo>
                    <a:pt x="1610" y="3472"/>
                  </a:lnTo>
                  <a:lnTo>
                    <a:pt x="1612" y="3469"/>
                  </a:lnTo>
                  <a:lnTo>
                    <a:pt x="1615" y="3465"/>
                  </a:lnTo>
                  <a:lnTo>
                    <a:pt x="1622" y="3459"/>
                  </a:lnTo>
                  <a:lnTo>
                    <a:pt x="1627" y="3452"/>
                  </a:lnTo>
                  <a:lnTo>
                    <a:pt x="1635" y="3443"/>
                  </a:lnTo>
                  <a:lnTo>
                    <a:pt x="1642" y="3434"/>
                  </a:lnTo>
                  <a:lnTo>
                    <a:pt x="1652" y="3425"/>
                  </a:lnTo>
                  <a:lnTo>
                    <a:pt x="1660" y="3413"/>
                  </a:lnTo>
                  <a:lnTo>
                    <a:pt x="1670" y="3402"/>
                  </a:lnTo>
                  <a:lnTo>
                    <a:pt x="1681" y="3389"/>
                  </a:lnTo>
                  <a:lnTo>
                    <a:pt x="1692" y="3377"/>
                  </a:lnTo>
                  <a:lnTo>
                    <a:pt x="1703" y="3363"/>
                  </a:lnTo>
                  <a:lnTo>
                    <a:pt x="1715" y="3349"/>
                  </a:lnTo>
                  <a:lnTo>
                    <a:pt x="1727" y="3335"/>
                  </a:lnTo>
                  <a:lnTo>
                    <a:pt x="1739" y="3322"/>
                  </a:lnTo>
                  <a:lnTo>
                    <a:pt x="1750" y="3307"/>
                  </a:lnTo>
                  <a:lnTo>
                    <a:pt x="1762" y="3293"/>
                  </a:lnTo>
                  <a:lnTo>
                    <a:pt x="1774" y="3281"/>
                  </a:lnTo>
                  <a:lnTo>
                    <a:pt x="1785" y="3268"/>
                  </a:lnTo>
                  <a:lnTo>
                    <a:pt x="1796" y="3255"/>
                  </a:lnTo>
                  <a:lnTo>
                    <a:pt x="1807" y="3242"/>
                  </a:lnTo>
                  <a:lnTo>
                    <a:pt x="1816" y="3230"/>
                  </a:lnTo>
                  <a:lnTo>
                    <a:pt x="1827" y="3221"/>
                  </a:lnTo>
                  <a:lnTo>
                    <a:pt x="1834" y="3210"/>
                  </a:lnTo>
                  <a:lnTo>
                    <a:pt x="1842" y="3201"/>
                  </a:lnTo>
                  <a:lnTo>
                    <a:pt x="1848" y="3193"/>
                  </a:lnTo>
                  <a:lnTo>
                    <a:pt x="1855" y="3186"/>
                  </a:lnTo>
                  <a:lnTo>
                    <a:pt x="1859" y="3180"/>
                  </a:lnTo>
                  <a:lnTo>
                    <a:pt x="1863" y="3177"/>
                  </a:lnTo>
                  <a:lnTo>
                    <a:pt x="1865" y="3175"/>
                  </a:lnTo>
                  <a:lnTo>
                    <a:pt x="1866" y="3175"/>
                  </a:lnTo>
                  <a:close/>
                  <a:moveTo>
                    <a:pt x="2566" y="3067"/>
                  </a:moveTo>
                  <a:lnTo>
                    <a:pt x="3555" y="2882"/>
                  </a:lnTo>
                  <a:lnTo>
                    <a:pt x="3617" y="3067"/>
                  </a:lnTo>
                  <a:lnTo>
                    <a:pt x="2468" y="4096"/>
                  </a:lnTo>
                  <a:lnTo>
                    <a:pt x="2465" y="4075"/>
                  </a:lnTo>
                  <a:lnTo>
                    <a:pt x="2464" y="4057"/>
                  </a:lnTo>
                  <a:lnTo>
                    <a:pt x="2462" y="4038"/>
                  </a:lnTo>
                  <a:lnTo>
                    <a:pt x="2462" y="4022"/>
                  </a:lnTo>
                  <a:lnTo>
                    <a:pt x="2461" y="4005"/>
                  </a:lnTo>
                  <a:lnTo>
                    <a:pt x="2461" y="3989"/>
                  </a:lnTo>
                  <a:lnTo>
                    <a:pt x="2461" y="3973"/>
                  </a:lnTo>
                  <a:lnTo>
                    <a:pt x="2461" y="3959"/>
                  </a:lnTo>
                  <a:lnTo>
                    <a:pt x="2461" y="3943"/>
                  </a:lnTo>
                  <a:lnTo>
                    <a:pt x="2461" y="3929"/>
                  </a:lnTo>
                  <a:lnTo>
                    <a:pt x="2461" y="3916"/>
                  </a:lnTo>
                  <a:lnTo>
                    <a:pt x="2463" y="3903"/>
                  </a:lnTo>
                  <a:lnTo>
                    <a:pt x="2463" y="3890"/>
                  </a:lnTo>
                  <a:lnTo>
                    <a:pt x="2465" y="3877"/>
                  </a:lnTo>
                  <a:lnTo>
                    <a:pt x="2466" y="3865"/>
                  </a:lnTo>
                  <a:lnTo>
                    <a:pt x="2469" y="3855"/>
                  </a:lnTo>
                  <a:lnTo>
                    <a:pt x="2470" y="3842"/>
                  </a:lnTo>
                  <a:lnTo>
                    <a:pt x="2472" y="3831"/>
                  </a:lnTo>
                  <a:lnTo>
                    <a:pt x="2475" y="3819"/>
                  </a:lnTo>
                  <a:lnTo>
                    <a:pt x="2479" y="3810"/>
                  </a:lnTo>
                  <a:lnTo>
                    <a:pt x="2481" y="3799"/>
                  </a:lnTo>
                  <a:lnTo>
                    <a:pt x="2484" y="3789"/>
                  </a:lnTo>
                  <a:lnTo>
                    <a:pt x="2488" y="3780"/>
                  </a:lnTo>
                  <a:lnTo>
                    <a:pt x="2493" y="3770"/>
                  </a:lnTo>
                  <a:lnTo>
                    <a:pt x="2496" y="3760"/>
                  </a:lnTo>
                  <a:lnTo>
                    <a:pt x="2500" y="3751"/>
                  </a:lnTo>
                  <a:lnTo>
                    <a:pt x="2504" y="3742"/>
                  </a:lnTo>
                  <a:lnTo>
                    <a:pt x="2510" y="3734"/>
                  </a:lnTo>
                  <a:lnTo>
                    <a:pt x="2514" y="3724"/>
                  </a:lnTo>
                  <a:lnTo>
                    <a:pt x="2519" y="3715"/>
                  </a:lnTo>
                  <a:lnTo>
                    <a:pt x="2526" y="3707"/>
                  </a:lnTo>
                  <a:lnTo>
                    <a:pt x="2532" y="3699"/>
                  </a:lnTo>
                  <a:lnTo>
                    <a:pt x="2539" y="3687"/>
                  </a:lnTo>
                  <a:lnTo>
                    <a:pt x="2545" y="3675"/>
                  </a:lnTo>
                  <a:lnTo>
                    <a:pt x="2550" y="3663"/>
                  </a:lnTo>
                  <a:lnTo>
                    <a:pt x="2557" y="3651"/>
                  </a:lnTo>
                  <a:lnTo>
                    <a:pt x="2561" y="3639"/>
                  </a:lnTo>
                  <a:lnTo>
                    <a:pt x="2566" y="3628"/>
                  </a:lnTo>
                  <a:lnTo>
                    <a:pt x="2571" y="3616"/>
                  </a:lnTo>
                  <a:lnTo>
                    <a:pt x="2575" y="3604"/>
                  </a:lnTo>
                  <a:lnTo>
                    <a:pt x="2578" y="3591"/>
                  </a:lnTo>
                  <a:lnTo>
                    <a:pt x="2581" y="3579"/>
                  </a:lnTo>
                  <a:lnTo>
                    <a:pt x="2584" y="3568"/>
                  </a:lnTo>
                  <a:lnTo>
                    <a:pt x="2588" y="3556"/>
                  </a:lnTo>
                  <a:lnTo>
                    <a:pt x="2590" y="3543"/>
                  </a:lnTo>
                  <a:lnTo>
                    <a:pt x="2592" y="3531"/>
                  </a:lnTo>
                  <a:lnTo>
                    <a:pt x="2594" y="3519"/>
                  </a:lnTo>
                  <a:lnTo>
                    <a:pt x="2596" y="3509"/>
                  </a:lnTo>
                  <a:lnTo>
                    <a:pt x="2597" y="3496"/>
                  </a:lnTo>
                  <a:lnTo>
                    <a:pt x="2598" y="3484"/>
                  </a:lnTo>
                  <a:lnTo>
                    <a:pt x="2598" y="3472"/>
                  </a:lnTo>
                  <a:lnTo>
                    <a:pt x="2599" y="3462"/>
                  </a:lnTo>
                  <a:lnTo>
                    <a:pt x="2599" y="3450"/>
                  </a:lnTo>
                  <a:lnTo>
                    <a:pt x="2599" y="3439"/>
                  </a:lnTo>
                  <a:lnTo>
                    <a:pt x="2599" y="3427"/>
                  </a:lnTo>
                  <a:lnTo>
                    <a:pt x="2600" y="3418"/>
                  </a:lnTo>
                  <a:lnTo>
                    <a:pt x="2599" y="3407"/>
                  </a:lnTo>
                  <a:lnTo>
                    <a:pt x="2599" y="3396"/>
                  </a:lnTo>
                  <a:lnTo>
                    <a:pt x="2598" y="3387"/>
                  </a:lnTo>
                  <a:lnTo>
                    <a:pt x="2598" y="3377"/>
                  </a:lnTo>
                  <a:lnTo>
                    <a:pt x="2597" y="3367"/>
                  </a:lnTo>
                  <a:lnTo>
                    <a:pt x="2597" y="3359"/>
                  </a:lnTo>
                  <a:lnTo>
                    <a:pt x="2596" y="3350"/>
                  </a:lnTo>
                  <a:lnTo>
                    <a:pt x="2596" y="3343"/>
                  </a:lnTo>
                  <a:lnTo>
                    <a:pt x="2595" y="3337"/>
                  </a:lnTo>
                  <a:lnTo>
                    <a:pt x="2595" y="3333"/>
                  </a:lnTo>
                  <a:lnTo>
                    <a:pt x="2595" y="3329"/>
                  </a:lnTo>
                  <a:lnTo>
                    <a:pt x="2596" y="3325"/>
                  </a:lnTo>
                  <a:lnTo>
                    <a:pt x="2596" y="3319"/>
                  </a:lnTo>
                  <a:lnTo>
                    <a:pt x="2598" y="3314"/>
                  </a:lnTo>
                  <a:lnTo>
                    <a:pt x="2599" y="3308"/>
                  </a:lnTo>
                  <a:lnTo>
                    <a:pt x="2602" y="3304"/>
                  </a:lnTo>
                  <a:lnTo>
                    <a:pt x="2602" y="3298"/>
                  </a:lnTo>
                  <a:lnTo>
                    <a:pt x="2604" y="3291"/>
                  </a:lnTo>
                  <a:lnTo>
                    <a:pt x="2605" y="3285"/>
                  </a:lnTo>
                  <a:lnTo>
                    <a:pt x="2607" y="3280"/>
                  </a:lnTo>
                  <a:lnTo>
                    <a:pt x="2608" y="3272"/>
                  </a:lnTo>
                  <a:lnTo>
                    <a:pt x="2610" y="3266"/>
                  </a:lnTo>
                  <a:lnTo>
                    <a:pt x="2611" y="3258"/>
                  </a:lnTo>
                  <a:lnTo>
                    <a:pt x="2613" y="3251"/>
                  </a:lnTo>
                  <a:lnTo>
                    <a:pt x="2613" y="3242"/>
                  </a:lnTo>
                  <a:lnTo>
                    <a:pt x="2613" y="3233"/>
                  </a:lnTo>
                  <a:lnTo>
                    <a:pt x="2613" y="3224"/>
                  </a:lnTo>
                  <a:lnTo>
                    <a:pt x="2613" y="3215"/>
                  </a:lnTo>
                  <a:lnTo>
                    <a:pt x="2612" y="3205"/>
                  </a:lnTo>
                  <a:lnTo>
                    <a:pt x="2611" y="3195"/>
                  </a:lnTo>
                  <a:lnTo>
                    <a:pt x="2609" y="3184"/>
                  </a:lnTo>
                  <a:lnTo>
                    <a:pt x="2608" y="3173"/>
                  </a:lnTo>
                  <a:lnTo>
                    <a:pt x="2605" y="3161"/>
                  </a:lnTo>
                  <a:lnTo>
                    <a:pt x="2602" y="3149"/>
                  </a:lnTo>
                  <a:lnTo>
                    <a:pt x="2597" y="3136"/>
                  </a:lnTo>
                  <a:lnTo>
                    <a:pt x="2593" y="3124"/>
                  </a:lnTo>
                  <a:lnTo>
                    <a:pt x="2587" y="3110"/>
                  </a:lnTo>
                  <a:lnTo>
                    <a:pt x="2580" y="3096"/>
                  </a:lnTo>
                  <a:lnTo>
                    <a:pt x="2573" y="3081"/>
                  </a:lnTo>
                  <a:lnTo>
                    <a:pt x="2566" y="3067"/>
                  </a:lnTo>
                  <a:close/>
                  <a:moveTo>
                    <a:pt x="3907" y="3491"/>
                  </a:moveTo>
                  <a:lnTo>
                    <a:pt x="3914" y="3514"/>
                  </a:lnTo>
                  <a:lnTo>
                    <a:pt x="3921" y="3539"/>
                  </a:lnTo>
                  <a:lnTo>
                    <a:pt x="3928" y="3561"/>
                  </a:lnTo>
                  <a:lnTo>
                    <a:pt x="3936" y="3584"/>
                  </a:lnTo>
                  <a:lnTo>
                    <a:pt x="3942" y="3605"/>
                  </a:lnTo>
                  <a:lnTo>
                    <a:pt x="3950" y="3627"/>
                  </a:lnTo>
                  <a:lnTo>
                    <a:pt x="3957" y="3647"/>
                  </a:lnTo>
                  <a:lnTo>
                    <a:pt x="3966" y="3668"/>
                  </a:lnTo>
                  <a:lnTo>
                    <a:pt x="3972" y="3688"/>
                  </a:lnTo>
                  <a:lnTo>
                    <a:pt x="3981" y="3707"/>
                  </a:lnTo>
                  <a:lnTo>
                    <a:pt x="3987" y="3725"/>
                  </a:lnTo>
                  <a:lnTo>
                    <a:pt x="3996" y="3744"/>
                  </a:lnTo>
                  <a:lnTo>
                    <a:pt x="4003" y="3762"/>
                  </a:lnTo>
                  <a:lnTo>
                    <a:pt x="4012" y="3780"/>
                  </a:lnTo>
                  <a:lnTo>
                    <a:pt x="4019" y="3797"/>
                  </a:lnTo>
                  <a:lnTo>
                    <a:pt x="4029" y="3815"/>
                  </a:lnTo>
                  <a:lnTo>
                    <a:pt x="4036" y="3831"/>
                  </a:lnTo>
                  <a:lnTo>
                    <a:pt x="4045" y="3848"/>
                  </a:lnTo>
                  <a:lnTo>
                    <a:pt x="4052" y="3864"/>
                  </a:lnTo>
                  <a:lnTo>
                    <a:pt x="4062" y="3882"/>
                  </a:lnTo>
                  <a:lnTo>
                    <a:pt x="4071" y="3898"/>
                  </a:lnTo>
                  <a:lnTo>
                    <a:pt x="4079" y="3915"/>
                  </a:lnTo>
                  <a:lnTo>
                    <a:pt x="4089" y="3931"/>
                  </a:lnTo>
                  <a:lnTo>
                    <a:pt x="4098" y="3948"/>
                  </a:lnTo>
                  <a:lnTo>
                    <a:pt x="4107" y="3964"/>
                  </a:lnTo>
                  <a:lnTo>
                    <a:pt x="4117" y="3980"/>
                  </a:lnTo>
                  <a:lnTo>
                    <a:pt x="4126" y="3997"/>
                  </a:lnTo>
                  <a:lnTo>
                    <a:pt x="4137" y="4014"/>
                  </a:lnTo>
                  <a:lnTo>
                    <a:pt x="4146" y="4030"/>
                  </a:lnTo>
                  <a:lnTo>
                    <a:pt x="4157" y="4049"/>
                  </a:lnTo>
                  <a:lnTo>
                    <a:pt x="4168" y="4066"/>
                  </a:lnTo>
                  <a:lnTo>
                    <a:pt x="4180" y="4085"/>
                  </a:lnTo>
                  <a:lnTo>
                    <a:pt x="4183" y="4082"/>
                  </a:lnTo>
                  <a:lnTo>
                    <a:pt x="4186" y="4081"/>
                  </a:lnTo>
                  <a:lnTo>
                    <a:pt x="4189" y="4079"/>
                  </a:lnTo>
                  <a:lnTo>
                    <a:pt x="4193" y="4078"/>
                  </a:lnTo>
                  <a:lnTo>
                    <a:pt x="4198" y="4075"/>
                  </a:lnTo>
                  <a:lnTo>
                    <a:pt x="4202" y="4075"/>
                  </a:lnTo>
                  <a:lnTo>
                    <a:pt x="4206" y="4073"/>
                  </a:lnTo>
                  <a:lnTo>
                    <a:pt x="4212" y="4073"/>
                  </a:lnTo>
                  <a:lnTo>
                    <a:pt x="4215" y="4071"/>
                  </a:lnTo>
                  <a:lnTo>
                    <a:pt x="4220" y="4070"/>
                  </a:lnTo>
                  <a:lnTo>
                    <a:pt x="4224" y="4069"/>
                  </a:lnTo>
                  <a:lnTo>
                    <a:pt x="4230" y="4069"/>
                  </a:lnTo>
                  <a:lnTo>
                    <a:pt x="4233" y="4068"/>
                  </a:lnTo>
                  <a:lnTo>
                    <a:pt x="4238" y="4067"/>
                  </a:lnTo>
                  <a:lnTo>
                    <a:pt x="4243" y="4067"/>
                  </a:lnTo>
                  <a:lnTo>
                    <a:pt x="4248" y="4067"/>
                  </a:lnTo>
                  <a:lnTo>
                    <a:pt x="4251" y="4066"/>
                  </a:lnTo>
                  <a:lnTo>
                    <a:pt x="4255" y="4065"/>
                  </a:lnTo>
                  <a:lnTo>
                    <a:pt x="4260" y="4064"/>
                  </a:lnTo>
                  <a:lnTo>
                    <a:pt x="4264" y="4064"/>
                  </a:lnTo>
                  <a:lnTo>
                    <a:pt x="4267" y="4064"/>
                  </a:lnTo>
                  <a:lnTo>
                    <a:pt x="4270" y="4064"/>
                  </a:lnTo>
                  <a:lnTo>
                    <a:pt x="4274" y="4064"/>
                  </a:lnTo>
                  <a:lnTo>
                    <a:pt x="4277" y="4064"/>
                  </a:lnTo>
                  <a:lnTo>
                    <a:pt x="4279" y="4064"/>
                  </a:lnTo>
                  <a:lnTo>
                    <a:pt x="4281" y="4064"/>
                  </a:lnTo>
                  <a:lnTo>
                    <a:pt x="4283" y="4064"/>
                  </a:lnTo>
                  <a:lnTo>
                    <a:pt x="4285" y="4064"/>
                  </a:lnTo>
                  <a:lnTo>
                    <a:pt x="4286" y="4064"/>
                  </a:lnTo>
                  <a:lnTo>
                    <a:pt x="4287" y="4064"/>
                  </a:lnTo>
                  <a:lnTo>
                    <a:pt x="4289" y="4064"/>
                  </a:lnTo>
                  <a:lnTo>
                    <a:pt x="4290" y="4064"/>
                  </a:lnTo>
                  <a:lnTo>
                    <a:pt x="4306" y="3423"/>
                  </a:lnTo>
                  <a:lnTo>
                    <a:pt x="4305" y="3422"/>
                  </a:lnTo>
                  <a:lnTo>
                    <a:pt x="4302" y="3422"/>
                  </a:lnTo>
                  <a:lnTo>
                    <a:pt x="4298" y="3422"/>
                  </a:lnTo>
                  <a:lnTo>
                    <a:pt x="4294" y="3422"/>
                  </a:lnTo>
                  <a:lnTo>
                    <a:pt x="4286" y="3422"/>
                  </a:lnTo>
                  <a:lnTo>
                    <a:pt x="4280" y="3422"/>
                  </a:lnTo>
                  <a:lnTo>
                    <a:pt x="4271" y="3422"/>
                  </a:lnTo>
                  <a:lnTo>
                    <a:pt x="4263" y="3422"/>
                  </a:lnTo>
                  <a:lnTo>
                    <a:pt x="4251" y="3422"/>
                  </a:lnTo>
                  <a:lnTo>
                    <a:pt x="4240" y="3422"/>
                  </a:lnTo>
                  <a:lnTo>
                    <a:pt x="4228" y="3422"/>
                  </a:lnTo>
                  <a:lnTo>
                    <a:pt x="4216" y="3423"/>
                  </a:lnTo>
                  <a:lnTo>
                    <a:pt x="4202" y="3423"/>
                  </a:lnTo>
                  <a:lnTo>
                    <a:pt x="4188" y="3425"/>
                  </a:lnTo>
                  <a:lnTo>
                    <a:pt x="4173" y="3426"/>
                  </a:lnTo>
                  <a:lnTo>
                    <a:pt x="4159" y="3428"/>
                  </a:lnTo>
                  <a:lnTo>
                    <a:pt x="4142" y="3428"/>
                  </a:lnTo>
                  <a:lnTo>
                    <a:pt x="4126" y="3431"/>
                  </a:lnTo>
                  <a:lnTo>
                    <a:pt x="4110" y="3432"/>
                  </a:lnTo>
                  <a:lnTo>
                    <a:pt x="4094" y="3435"/>
                  </a:lnTo>
                  <a:lnTo>
                    <a:pt x="4077" y="3437"/>
                  </a:lnTo>
                  <a:lnTo>
                    <a:pt x="4061" y="3440"/>
                  </a:lnTo>
                  <a:lnTo>
                    <a:pt x="4044" y="3443"/>
                  </a:lnTo>
                  <a:lnTo>
                    <a:pt x="4028" y="3448"/>
                  </a:lnTo>
                  <a:lnTo>
                    <a:pt x="4011" y="3451"/>
                  </a:lnTo>
                  <a:lnTo>
                    <a:pt x="3995" y="3455"/>
                  </a:lnTo>
                  <a:lnTo>
                    <a:pt x="3979" y="3459"/>
                  </a:lnTo>
                  <a:lnTo>
                    <a:pt x="3964" y="3465"/>
                  </a:lnTo>
                  <a:lnTo>
                    <a:pt x="3948" y="3470"/>
                  </a:lnTo>
                  <a:lnTo>
                    <a:pt x="3934" y="3477"/>
                  </a:lnTo>
                  <a:lnTo>
                    <a:pt x="3920" y="3483"/>
                  </a:lnTo>
                  <a:lnTo>
                    <a:pt x="3907" y="3491"/>
                  </a:lnTo>
                  <a:close/>
                  <a:moveTo>
                    <a:pt x="4129" y="4133"/>
                  </a:moveTo>
                  <a:lnTo>
                    <a:pt x="4112" y="4115"/>
                  </a:lnTo>
                  <a:lnTo>
                    <a:pt x="4096" y="4099"/>
                  </a:lnTo>
                  <a:lnTo>
                    <a:pt x="4081" y="4081"/>
                  </a:lnTo>
                  <a:lnTo>
                    <a:pt x="4067" y="4065"/>
                  </a:lnTo>
                  <a:lnTo>
                    <a:pt x="4053" y="4046"/>
                  </a:lnTo>
                  <a:lnTo>
                    <a:pt x="4041" y="4029"/>
                  </a:lnTo>
                  <a:lnTo>
                    <a:pt x="4029" y="4012"/>
                  </a:lnTo>
                  <a:lnTo>
                    <a:pt x="4018" y="3995"/>
                  </a:lnTo>
                  <a:lnTo>
                    <a:pt x="4005" y="3977"/>
                  </a:lnTo>
                  <a:lnTo>
                    <a:pt x="3995" y="3959"/>
                  </a:lnTo>
                  <a:lnTo>
                    <a:pt x="3985" y="3940"/>
                  </a:lnTo>
                  <a:lnTo>
                    <a:pt x="3975" y="3923"/>
                  </a:lnTo>
                  <a:lnTo>
                    <a:pt x="3966" y="3904"/>
                  </a:lnTo>
                  <a:lnTo>
                    <a:pt x="3957" y="3886"/>
                  </a:lnTo>
                  <a:lnTo>
                    <a:pt x="3949" y="3868"/>
                  </a:lnTo>
                  <a:lnTo>
                    <a:pt x="3941" y="3849"/>
                  </a:lnTo>
                  <a:lnTo>
                    <a:pt x="3932" y="3830"/>
                  </a:lnTo>
                  <a:lnTo>
                    <a:pt x="3924" y="3811"/>
                  </a:lnTo>
                  <a:lnTo>
                    <a:pt x="3916" y="3792"/>
                  </a:lnTo>
                  <a:lnTo>
                    <a:pt x="3909" y="3772"/>
                  </a:lnTo>
                  <a:lnTo>
                    <a:pt x="3902" y="3753"/>
                  </a:lnTo>
                  <a:lnTo>
                    <a:pt x="3894" y="3734"/>
                  </a:lnTo>
                  <a:lnTo>
                    <a:pt x="3888" y="3714"/>
                  </a:lnTo>
                  <a:lnTo>
                    <a:pt x="3881" y="3695"/>
                  </a:lnTo>
                  <a:lnTo>
                    <a:pt x="3874" y="3675"/>
                  </a:lnTo>
                  <a:lnTo>
                    <a:pt x="3868" y="3654"/>
                  </a:lnTo>
                  <a:lnTo>
                    <a:pt x="3860" y="3634"/>
                  </a:lnTo>
                  <a:lnTo>
                    <a:pt x="3854" y="3615"/>
                  </a:lnTo>
                  <a:lnTo>
                    <a:pt x="3846" y="3593"/>
                  </a:lnTo>
                  <a:lnTo>
                    <a:pt x="3839" y="3574"/>
                  </a:lnTo>
                  <a:lnTo>
                    <a:pt x="3831" y="3553"/>
                  </a:lnTo>
                  <a:lnTo>
                    <a:pt x="3825" y="3533"/>
                  </a:lnTo>
                  <a:lnTo>
                    <a:pt x="3812" y="3539"/>
                  </a:lnTo>
                  <a:lnTo>
                    <a:pt x="3799" y="3545"/>
                  </a:lnTo>
                  <a:lnTo>
                    <a:pt x="3786" y="3552"/>
                  </a:lnTo>
                  <a:lnTo>
                    <a:pt x="3774" y="3560"/>
                  </a:lnTo>
                  <a:lnTo>
                    <a:pt x="3760" y="3568"/>
                  </a:lnTo>
                  <a:lnTo>
                    <a:pt x="3746" y="3577"/>
                  </a:lnTo>
                  <a:lnTo>
                    <a:pt x="3732" y="3587"/>
                  </a:lnTo>
                  <a:lnTo>
                    <a:pt x="3719" y="3598"/>
                  </a:lnTo>
                  <a:lnTo>
                    <a:pt x="3704" y="3607"/>
                  </a:lnTo>
                  <a:lnTo>
                    <a:pt x="3690" y="3619"/>
                  </a:lnTo>
                  <a:lnTo>
                    <a:pt x="3675" y="3631"/>
                  </a:lnTo>
                  <a:lnTo>
                    <a:pt x="3662" y="3644"/>
                  </a:lnTo>
                  <a:lnTo>
                    <a:pt x="3647" y="3657"/>
                  </a:lnTo>
                  <a:lnTo>
                    <a:pt x="3634" y="3669"/>
                  </a:lnTo>
                  <a:lnTo>
                    <a:pt x="3619" y="3683"/>
                  </a:lnTo>
                  <a:lnTo>
                    <a:pt x="3606" y="3699"/>
                  </a:lnTo>
                  <a:lnTo>
                    <a:pt x="3591" y="3713"/>
                  </a:lnTo>
                  <a:lnTo>
                    <a:pt x="3577" y="3729"/>
                  </a:lnTo>
                  <a:lnTo>
                    <a:pt x="3563" y="3745"/>
                  </a:lnTo>
                  <a:lnTo>
                    <a:pt x="3550" y="3762"/>
                  </a:lnTo>
                  <a:lnTo>
                    <a:pt x="3537" y="3778"/>
                  </a:lnTo>
                  <a:lnTo>
                    <a:pt x="3525" y="3795"/>
                  </a:lnTo>
                  <a:lnTo>
                    <a:pt x="3512" y="3812"/>
                  </a:lnTo>
                  <a:lnTo>
                    <a:pt x="3501" y="3831"/>
                  </a:lnTo>
                  <a:lnTo>
                    <a:pt x="3488" y="3849"/>
                  </a:lnTo>
                  <a:lnTo>
                    <a:pt x="3478" y="3868"/>
                  </a:lnTo>
                  <a:lnTo>
                    <a:pt x="3467" y="3887"/>
                  </a:lnTo>
                  <a:lnTo>
                    <a:pt x="3457" y="3907"/>
                  </a:lnTo>
                  <a:lnTo>
                    <a:pt x="3448" y="3927"/>
                  </a:lnTo>
                  <a:lnTo>
                    <a:pt x="3439" y="3947"/>
                  </a:lnTo>
                  <a:lnTo>
                    <a:pt x="3431" y="3967"/>
                  </a:lnTo>
                  <a:lnTo>
                    <a:pt x="3424" y="3989"/>
                  </a:lnTo>
                  <a:lnTo>
                    <a:pt x="4129" y="4133"/>
                  </a:lnTo>
                  <a:close/>
                  <a:moveTo>
                    <a:pt x="4099" y="4181"/>
                  </a:moveTo>
                  <a:lnTo>
                    <a:pt x="3397" y="4087"/>
                  </a:lnTo>
                  <a:lnTo>
                    <a:pt x="3391" y="4109"/>
                  </a:lnTo>
                  <a:lnTo>
                    <a:pt x="3387" y="4131"/>
                  </a:lnTo>
                  <a:lnTo>
                    <a:pt x="3383" y="4154"/>
                  </a:lnTo>
                  <a:lnTo>
                    <a:pt x="3381" y="4176"/>
                  </a:lnTo>
                  <a:lnTo>
                    <a:pt x="3378" y="4198"/>
                  </a:lnTo>
                  <a:lnTo>
                    <a:pt x="3378" y="4220"/>
                  </a:lnTo>
                  <a:lnTo>
                    <a:pt x="3377" y="4242"/>
                  </a:lnTo>
                  <a:lnTo>
                    <a:pt x="3378" y="4265"/>
                  </a:lnTo>
                  <a:lnTo>
                    <a:pt x="3378" y="4285"/>
                  </a:lnTo>
                  <a:lnTo>
                    <a:pt x="3380" y="4307"/>
                  </a:lnTo>
                  <a:lnTo>
                    <a:pt x="3381" y="4327"/>
                  </a:lnTo>
                  <a:lnTo>
                    <a:pt x="3385" y="4349"/>
                  </a:lnTo>
                  <a:lnTo>
                    <a:pt x="3387" y="4368"/>
                  </a:lnTo>
                  <a:lnTo>
                    <a:pt x="3390" y="4387"/>
                  </a:lnTo>
                  <a:lnTo>
                    <a:pt x="3394" y="4406"/>
                  </a:lnTo>
                  <a:lnTo>
                    <a:pt x="3399" y="4426"/>
                  </a:lnTo>
                  <a:lnTo>
                    <a:pt x="3402" y="4442"/>
                  </a:lnTo>
                  <a:lnTo>
                    <a:pt x="3405" y="4459"/>
                  </a:lnTo>
                  <a:lnTo>
                    <a:pt x="3409" y="4474"/>
                  </a:lnTo>
                  <a:lnTo>
                    <a:pt x="3415" y="4490"/>
                  </a:lnTo>
                  <a:lnTo>
                    <a:pt x="3418" y="4503"/>
                  </a:lnTo>
                  <a:lnTo>
                    <a:pt x="3422" y="4517"/>
                  </a:lnTo>
                  <a:lnTo>
                    <a:pt x="3426" y="4528"/>
                  </a:lnTo>
                  <a:lnTo>
                    <a:pt x="3431" y="4540"/>
                  </a:lnTo>
                  <a:lnTo>
                    <a:pt x="3433" y="4549"/>
                  </a:lnTo>
                  <a:lnTo>
                    <a:pt x="3436" y="4558"/>
                  </a:lnTo>
                  <a:lnTo>
                    <a:pt x="3439" y="4565"/>
                  </a:lnTo>
                  <a:lnTo>
                    <a:pt x="3442" y="4572"/>
                  </a:lnTo>
                  <a:lnTo>
                    <a:pt x="3443" y="4578"/>
                  </a:lnTo>
                  <a:lnTo>
                    <a:pt x="3446" y="4582"/>
                  </a:lnTo>
                  <a:lnTo>
                    <a:pt x="3447" y="4584"/>
                  </a:lnTo>
                  <a:lnTo>
                    <a:pt x="3448" y="4585"/>
                  </a:lnTo>
                  <a:lnTo>
                    <a:pt x="4094" y="4285"/>
                  </a:lnTo>
                  <a:lnTo>
                    <a:pt x="4093" y="4284"/>
                  </a:lnTo>
                  <a:lnTo>
                    <a:pt x="4092" y="4283"/>
                  </a:lnTo>
                  <a:lnTo>
                    <a:pt x="4092" y="4282"/>
                  </a:lnTo>
                  <a:lnTo>
                    <a:pt x="4091" y="4280"/>
                  </a:lnTo>
                  <a:lnTo>
                    <a:pt x="4091" y="4279"/>
                  </a:lnTo>
                  <a:lnTo>
                    <a:pt x="4091" y="4277"/>
                  </a:lnTo>
                  <a:lnTo>
                    <a:pt x="4091" y="4276"/>
                  </a:lnTo>
                  <a:lnTo>
                    <a:pt x="4090" y="4272"/>
                  </a:lnTo>
                  <a:lnTo>
                    <a:pt x="4089" y="4269"/>
                  </a:lnTo>
                  <a:lnTo>
                    <a:pt x="4089" y="4266"/>
                  </a:lnTo>
                  <a:lnTo>
                    <a:pt x="4089" y="4264"/>
                  </a:lnTo>
                  <a:lnTo>
                    <a:pt x="4088" y="4261"/>
                  </a:lnTo>
                  <a:lnTo>
                    <a:pt x="4088" y="4257"/>
                  </a:lnTo>
                  <a:lnTo>
                    <a:pt x="4088" y="4254"/>
                  </a:lnTo>
                  <a:lnTo>
                    <a:pt x="4088" y="4251"/>
                  </a:lnTo>
                  <a:lnTo>
                    <a:pt x="4087" y="4246"/>
                  </a:lnTo>
                  <a:lnTo>
                    <a:pt x="4087" y="4242"/>
                  </a:lnTo>
                  <a:lnTo>
                    <a:pt x="4087" y="4237"/>
                  </a:lnTo>
                  <a:lnTo>
                    <a:pt x="4087" y="4234"/>
                  </a:lnTo>
                  <a:lnTo>
                    <a:pt x="4087" y="4229"/>
                  </a:lnTo>
                  <a:lnTo>
                    <a:pt x="4087" y="4225"/>
                  </a:lnTo>
                  <a:lnTo>
                    <a:pt x="4087" y="4220"/>
                  </a:lnTo>
                  <a:lnTo>
                    <a:pt x="4088" y="4217"/>
                  </a:lnTo>
                  <a:lnTo>
                    <a:pt x="4088" y="4211"/>
                  </a:lnTo>
                  <a:lnTo>
                    <a:pt x="4089" y="4207"/>
                  </a:lnTo>
                  <a:lnTo>
                    <a:pt x="4090" y="4203"/>
                  </a:lnTo>
                  <a:lnTo>
                    <a:pt x="4092" y="4199"/>
                  </a:lnTo>
                  <a:lnTo>
                    <a:pt x="4092" y="4193"/>
                  </a:lnTo>
                  <a:lnTo>
                    <a:pt x="4094" y="4190"/>
                  </a:lnTo>
                  <a:lnTo>
                    <a:pt x="4096" y="4185"/>
                  </a:lnTo>
                  <a:lnTo>
                    <a:pt x="4099" y="4181"/>
                  </a:lnTo>
                  <a:close/>
                  <a:moveTo>
                    <a:pt x="4153" y="4390"/>
                  </a:moveTo>
                  <a:lnTo>
                    <a:pt x="3739" y="4947"/>
                  </a:lnTo>
                  <a:lnTo>
                    <a:pt x="3723" y="4937"/>
                  </a:lnTo>
                  <a:lnTo>
                    <a:pt x="3709" y="4926"/>
                  </a:lnTo>
                  <a:lnTo>
                    <a:pt x="3695" y="4914"/>
                  </a:lnTo>
                  <a:lnTo>
                    <a:pt x="3682" y="4903"/>
                  </a:lnTo>
                  <a:lnTo>
                    <a:pt x="3668" y="4892"/>
                  </a:lnTo>
                  <a:lnTo>
                    <a:pt x="3655" y="4880"/>
                  </a:lnTo>
                  <a:lnTo>
                    <a:pt x="3642" y="4868"/>
                  </a:lnTo>
                  <a:lnTo>
                    <a:pt x="3631" y="4857"/>
                  </a:lnTo>
                  <a:lnTo>
                    <a:pt x="3619" y="4844"/>
                  </a:lnTo>
                  <a:lnTo>
                    <a:pt x="3608" y="4833"/>
                  </a:lnTo>
                  <a:lnTo>
                    <a:pt x="3596" y="4821"/>
                  </a:lnTo>
                  <a:lnTo>
                    <a:pt x="3587" y="4810"/>
                  </a:lnTo>
                  <a:lnTo>
                    <a:pt x="3577" y="4797"/>
                  </a:lnTo>
                  <a:lnTo>
                    <a:pt x="3567" y="4787"/>
                  </a:lnTo>
                  <a:lnTo>
                    <a:pt x="3559" y="4775"/>
                  </a:lnTo>
                  <a:lnTo>
                    <a:pt x="3551" y="4765"/>
                  </a:lnTo>
                  <a:lnTo>
                    <a:pt x="3543" y="4753"/>
                  </a:lnTo>
                  <a:lnTo>
                    <a:pt x="3535" y="4743"/>
                  </a:lnTo>
                  <a:lnTo>
                    <a:pt x="3529" y="4733"/>
                  </a:lnTo>
                  <a:lnTo>
                    <a:pt x="3522" y="4725"/>
                  </a:lnTo>
                  <a:lnTo>
                    <a:pt x="3516" y="4715"/>
                  </a:lnTo>
                  <a:lnTo>
                    <a:pt x="3511" y="4706"/>
                  </a:lnTo>
                  <a:lnTo>
                    <a:pt x="3505" y="4699"/>
                  </a:lnTo>
                  <a:lnTo>
                    <a:pt x="3502" y="4692"/>
                  </a:lnTo>
                  <a:lnTo>
                    <a:pt x="3497" y="4685"/>
                  </a:lnTo>
                  <a:lnTo>
                    <a:pt x="3494" y="4680"/>
                  </a:lnTo>
                  <a:lnTo>
                    <a:pt x="3490" y="4674"/>
                  </a:lnTo>
                  <a:lnTo>
                    <a:pt x="3488" y="4671"/>
                  </a:lnTo>
                  <a:lnTo>
                    <a:pt x="3486" y="4667"/>
                  </a:lnTo>
                  <a:lnTo>
                    <a:pt x="3485" y="4665"/>
                  </a:lnTo>
                  <a:lnTo>
                    <a:pt x="3485" y="4663"/>
                  </a:lnTo>
                  <a:lnTo>
                    <a:pt x="3485" y="4662"/>
                  </a:lnTo>
                  <a:lnTo>
                    <a:pt x="3488" y="4660"/>
                  </a:lnTo>
                  <a:lnTo>
                    <a:pt x="3494" y="4656"/>
                  </a:lnTo>
                  <a:lnTo>
                    <a:pt x="3502" y="4653"/>
                  </a:lnTo>
                  <a:lnTo>
                    <a:pt x="3511" y="4646"/>
                  </a:lnTo>
                  <a:lnTo>
                    <a:pt x="3522" y="4641"/>
                  </a:lnTo>
                  <a:lnTo>
                    <a:pt x="3535" y="4633"/>
                  </a:lnTo>
                  <a:lnTo>
                    <a:pt x="3551" y="4626"/>
                  </a:lnTo>
                  <a:lnTo>
                    <a:pt x="3566" y="4616"/>
                  </a:lnTo>
                  <a:lnTo>
                    <a:pt x="3584" y="4607"/>
                  </a:lnTo>
                  <a:lnTo>
                    <a:pt x="3603" y="4596"/>
                  </a:lnTo>
                  <a:lnTo>
                    <a:pt x="3623" y="4585"/>
                  </a:lnTo>
                  <a:lnTo>
                    <a:pt x="3643" y="4572"/>
                  </a:lnTo>
                  <a:lnTo>
                    <a:pt x="3667" y="4561"/>
                  </a:lnTo>
                  <a:lnTo>
                    <a:pt x="3689" y="4548"/>
                  </a:lnTo>
                  <a:lnTo>
                    <a:pt x="3714" y="4536"/>
                  </a:lnTo>
                  <a:lnTo>
                    <a:pt x="3736" y="4522"/>
                  </a:lnTo>
                  <a:lnTo>
                    <a:pt x="3761" y="4508"/>
                  </a:lnTo>
                  <a:lnTo>
                    <a:pt x="3786" y="4494"/>
                  </a:lnTo>
                  <a:lnTo>
                    <a:pt x="3812" y="4480"/>
                  </a:lnTo>
                  <a:lnTo>
                    <a:pt x="3838" y="4465"/>
                  </a:lnTo>
                  <a:lnTo>
                    <a:pt x="3863" y="4451"/>
                  </a:lnTo>
                  <a:lnTo>
                    <a:pt x="3889" y="4437"/>
                  </a:lnTo>
                  <a:lnTo>
                    <a:pt x="3916" y="4425"/>
                  </a:lnTo>
                  <a:lnTo>
                    <a:pt x="3940" y="4410"/>
                  </a:lnTo>
                  <a:lnTo>
                    <a:pt x="3965" y="4396"/>
                  </a:lnTo>
                  <a:lnTo>
                    <a:pt x="3989" y="4383"/>
                  </a:lnTo>
                  <a:lnTo>
                    <a:pt x="4014" y="4370"/>
                  </a:lnTo>
                  <a:lnTo>
                    <a:pt x="4036" y="4357"/>
                  </a:lnTo>
                  <a:lnTo>
                    <a:pt x="4060" y="4344"/>
                  </a:lnTo>
                  <a:lnTo>
                    <a:pt x="4081" y="4332"/>
                  </a:lnTo>
                  <a:lnTo>
                    <a:pt x="4103" y="4323"/>
                  </a:lnTo>
                  <a:lnTo>
                    <a:pt x="4153" y="4390"/>
                  </a:lnTo>
                  <a:close/>
                  <a:moveTo>
                    <a:pt x="4215" y="4417"/>
                  </a:moveTo>
                  <a:lnTo>
                    <a:pt x="4265" y="4430"/>
                  </a:lnTo>
                  <a:lnTo>
                    <a:pt x="4372" y="5094"/>
                  </a:lnTo>
                  <a:lnTo>
                    <a:pt x="4339" y="5096"/>
                  </a:lnTo>
                  <a:lnTo>
                    <a:pt x="4308" y="5098"/>
                  </a:lnTo>
                  <a:lnTo>
                    <a:pt x="4276" y="5098"/>
                  </a:lnTo>
                  <a:lnTo>
                    <a:pt x="4247" y="5099"/>
                  </a:lnTo>
                  <a:lnTo>
                    <a:pt x="4218" y="5098"/>
                  </a:lnTo>
                  <a:lnTo>
                    <a:pt x="4190" y="5097"/>
                  </a:lnTo>
                  <a:lnTo>
                    <a:pt x="4164" y="5095"/>
                  </a:lnTo>
                  <a:lnTo>
                    <a:pt x="4138" y="5094"/>
                  </a:lnTo>
                  <a:lnTo>
                    <a:pt x="4112" y="5091"/>
                  </a:lnTo>
                  <a:lnTo>
                    <a:pt x="4089" y="5088"/>
                  </a:lnTo>
                  <a:lnTo>
                    <a:pt x="4065" y="5083"/>
                  </a:lnTo>
                  <a:lnTo>
                    <a:pt x="4044" y="5080"/>
                  </a:lnTo>
                  <a:lnTo>
                    <a:pt x="4021" y="5075"/>
                  </a:lnTo>
                  <a:lnTo>
                    <a:pt x="4002" y="5070"/>
                  </a:lnTo>
                  <a:lnTo>
                    <a:pt x="3983" y="5065"/>
                  </a:lnTo>
                  <a:lnTo>
                    <a:pt x="3966" y="5061"/>
                  </a:lnTo>
                  <a:lnTo>
                    <a:pt x="3948" y="5054"/>
                  </a:lnTo>
                  <a:lnTo>
                    <a:pt x="3932" y="5049"/>
                  </a:lnTo>
                  <a:lnTo>
                    <a:pt x="3916" y="5044"/>
                  </a:lnTo>
                  <a:lnTo>
                    <a:pt x="3903" y="5039"/>
                  </a:lnTo>
                  <a:lnTo>
                    <a:pt x="3889" y="5033"/>
                  </a:lnTo>
                  <a:lnTo>
                    <a:pt x="3877" y="5029"/>
                  </a:lnTo>
                  <a:lnTo>
                    <a:pt x="3867" y="5023"/>
                  </a:lnTo>
                  <a:lnTo>
                    <a:pt x="3858" y="5020"/>
                  </a:lnTo>
                  <a:lnTo>
                    <a:pt x="3848" y="5015"/>
                  </a:lnTo>
                  <a:lnTo>
                    <a:pt x="3841" y="5012"/>
                  </a:lnTo>
                  <a:lnTo>
                    <a:pt x="3834" y="5008"/>
                  </a:lnTo>
                  <a:lnTo>
                    <a:pt x="3830" y="5005"/>
                  </a:lnTo>
                  <a:lnTo>
                    <a:pt x="3826" y="5002"/>
                  </a:lnTo>
                  <a:lnTo>
                    <a:pt x="3823" y="5001"/>
                  </a:lnTo>
                  <a:lnTo>
                    <a:pt x="3822" y="5001"/>
                  </a:lnTo>
                  <a:lnTo>
                    <a:pt x="4215" y="4417"/>
                  </a:lnTo>
                  <a:close/>
                  <a:moveTo>
                    <a:pt x="4391" y="3437"/>
                  </a:moveTo>
                  <a:lnTo>
                    <a:pt x="4405" y="3437"/>
                  </a:lnTo>
                  <a:lnTo>
                    <a:pt x="4420" y="3439"/>
                  </a:lnTo>
                  <a:lnTo>
                    <a:pt x="4435" y="3441"/>
                  </a:lnTo>
                  <a:lnTo>
                    <a:pt x="4450" y="3444"/>
                  </a:lnTo>
                  <a:lnTo>
                    <a:pt x="4464" y="3448"/>
                  </a:lnTo>
                  <a:lnTo>
                    <a:pt x="4478" y="3451"/>
                  </a:lnTo>
                  <a:lnTo>
                    <a:pt x="4490" y="3455"/>
                  </a:lnTo>
                  <a:lnTo>
                    <a:pt x="4504" y="3459"/>
                  </a:lnTo>
                  <a:lnTo>
                    <a:pt x="4516" y="3463"/>
                  </a:lnTo>
                  <a:lnTo>
                    <a:pt x="4529" y="3466"/>
                  </a:lnTo>
                  <a:lnTo>
                    <a:pt x="4541" y="3470"/>
                  </a:lnTo>
                  <a:lnTo>
                    <a:pt x="4553" y="3476"/>
                  </a:lnTo>
                  <a:lnTo>
                    <a:pt x="4564" y="3480"/>
                  </a:lnTo>
                  <a:lnTo>
                    <a:pt x="4576" y="3485"/>
                  </a:lnTo>
                  <a:lnTo>
                    <a:pt x="4587" y="3489"/>
                  </a:lnTo>
                  <a:lnTo>
                    <a:pt x="4597" y="3495"/>
                  </a:lnTo>
                  <a:lnTo>
                    <a:pt x="4606" y="3498"/>
                  </a:lnTo>
                  <a:lnTo>
                    <a:pt x="4615" y="3502"/>
                  </a:lnTo>
                  <a:lnTo>
                    <a:pt x="4623" y="3507"/>
                  </a:lnTo>
                  <a:lnTo>
                    <a:pt x="4631" y="3511"/>
                  </a:lnTo>
                  <a:lnTo>
                    <a:pt x="4638" y="3514"/>
                  </a:lnTo>
                  <a:lnTo>
                    <a:pt x="4645" y="3518"/>
                  </a:lnTo>
                  <a:lnTo>
                    <a:pt x="4652" y="3522"/>
                  </a:lnTo>
                  <a:lnTo>
                    <a:pt x="4658" y="3526"/>
                  </a:lnTo>
                  <a:lnTo>
                    <a:pt x="4662" y="3528"/>
                  </a:lnTo>
                  <a:lnTo>
                    <a:pt x="4668" y="3531"/>
                  </a:lnTo>
                  <a:lnTo>
                    <a:pt x="4671" y="3533"/>
                  </a:lnTo>
                  <a:lnTo>
                    <a:pt x="4675" y="3537"/>
                  </a:lnTo>
                  <a:lnTo>
                    <a:pt x="4677" y="3538"/>
                  </a:lnTo>
                  <a:lnTo>
                    <a:pt x="4680" y="3539"/>
                  </a:lnTo>
                  <a:lnTo>
                    <a:pt x="4681" y="3540"/>
                  </a:lnTo>
                  <a:lnTo>
                    <a:pt x="4682" y="3541"/>
                  </a:lnTo>
                  <a:lnTo>
                    <a:pt x="4377" y="4101"/>
                  </a:lnTo>
                  <a:lnTo>
                    <a:pt x="4375" y="4099"/>
                  </a:lnTo>
                  <a:lnTo>
                    <a:pt x="4374" y="4098"/>
                  </a:lnTo>
                  <a:lnTo>
                    <a:pt x="4372" y="4096"/>
                  </a:lnTo>
                  <a:lnTo>
                    <a:pt x="4371" y="4095"/>
                  </a:lnTo>
                  <a:lnTo>
                    <a:pt x="4369" y="4093"/>
                  </a:lnTo>
                  <a:lnTo>
                    <a:pt x="4367" y="4093"/>
                  </a:lnTo>
                  <a:lnTo>
                    <a:pt x="4364" y="4090"/>
                  </a:lnTo>
                  <a:lnTo>
                    <a:pt x="4363" y="4090"/>
                  </a:lnTo>
                  <a:lnTo>
                    <a:pt x="4360" y="4088"/>
                  </a:lnTo>
                  <a:lnTo>
                    <a:pt x="4359" y="4087"/>
                  </a:lnTo>
                  <a:lnTo>
                    <a:pt x="4356" y="4086"/>
                  </a:lnTo>
                  <a:lnTo>
                    <a:pt x="4355" y="4086"/>
                  </a:lnTo>
                  <a:lnTo>
                    <a:pt x="4353" y="4085"/>
                  </a:lnTo>
                  <a:lnTo>
                    <a:pt x="4350" y="4084"/>
                  </a:lnTo>
                  <a:lnTo>
                    <a:pt x="4348" y="4083"/>
                  </a:lnTo>
                  <a:lnTo>
                    <a:pt x="4347" y="4083"/>
                  </a:lnTo>
                  <a:lnTo>
                    <a:pt x="4344" y="4082"/>
                  </a:lnTo>
                  <a:lnTo>
                    <a:pt x="4342" y="4081"/>
                  </a:lnTo>
                  <a:lnTo>
                    <a:pt x="4340" y="4080"/>
                  </a:lnTo>
                  <a:lnTo>
                    <a:pt x="4338" y="4080"/>
                  </a:lnTo>
                  <a:lnTo>
                    <a:pt x="4336" y="4079"/>
                  </a:lnTo>
                  <a:lnTo>
                    <a:pt x="4334" y="4078"/>
                  </a:lnTo>
                  <a:lnTo>
                    <a:pt x="4332" y="4078"/>
                  </a:lnTo>
                  <a:lnTo>
                    <a:pt x="4330" y="4076"/>
                  </a:lnTo>
                  <a:lnTo>
                    <a:pt x="4329" y="4076"/>
                  </a:lnTo>
                  <a:lnTo>
                    <a:pt x="4328" y="4076"/>
                  </a:lnTo>
                  <a:lnTo>
                    <a:pt x="4327" y="4076"/>
                  </a:lnTo>
                  <a:lnTo>
                    <a:pt x="4391" y="3437"/>
                  </a:lnTo>
                  <a:close/>
                  <a:moveTo>
                    <a:pt x="4746" y="3573"/>
                  </a:moveTo>
                  <a:lnTo>
                    <a:pt x="4747" y="3573"/>
                  </a:lnTo>
                  <a:lnTo>
                    <a:pt x="4748" y="3574"/>
                  </a:lnTo>
                  <a:lnTo>
                    <a:pt x="4751" y="3577"/>
                  </a:lnTo>
                  <a:lnTo>
                    <a:pt x="4754" y="3579"/>
                  </a:lnTo>
                  <a:lnTo>
                    <a:pt x="4758" y="3583"/>
                  </a:lnTo>
                  <a:lnTo>
                    <a:pt x="4762" y="3586"/>
                  </a:lnTo>
                  <a:lnTo>
                    <a:pt x="4767" y="3590"/>
                  </a:lnTo>
                  <a:lnTo>
                    <a:pt x="4771" y="3593"/>
                  </a:lnTo>
                  <a:lnTo>
                    <a:pt x="4778" y="3599"/>
                  </a:lnTo>
                  <a:lnTo>
                    <a:pt x="4784" y="3603"/>
                  </a:lnTo>
                  <a:lnTo>
                    <a:pt x="4791" y="3608"/>
                  </a:lnTo>
                  <a:lnTo>
                    <a:pt x="4797" y="3614"/>
                  </a:lnTo>
                  <a:lnTo>
                    <a:pt x="4805" y="3620"/>
                  </a:lnTo>
                  <a:lnTo>
                    <a:pt x="4812" y="3627"/>
                  </a:lnTo>
                  <a:lnTo>
                    <a:pt x="4821" y="3634"/>
                  </a:lnTo>
                  <a:lnTo>
                    <a:pt x="4827" y="3641"/>
                  </a:lnTo>
                  <a:lnTo>
                    <a:pt x="4836" y="3647"/>
                  </a:lnTo>
                  <a:lnTo>
                    <a:pt x="4843" y="3654"/>
                  </a:lnTo>
                  <a:lnTo>
                    <a:pt x="4852" y="3662"/>
                  </a:lnTo>
                  <a:lnTo>
                    <a:pt x="4859" y="3669"/>
                  </a:lnTo>
                  <a:lnTo>
                    <a:pt x="4868" y="3677"/>
                  </a:lnTo>
                  <a:lnTo>
                    <a:pt x="4875" y="3684"/>
                  </a:lnTo>
                  <a:lnTo>
                    <a:pt x="4884" y="3693"/>
                  </a:lnTo>
                  <a:lnTo>
                    <a:pt x="4891" y="3699"/>
                  </a:lnTo>
                  <a:lnTo>
                    <a:pt x="4899" y="3708"/>
                  </a:lnTo>
                  <a:lnTo>
                    <a:pt x="4906" y="3714"/>
                  </a:lnTo>
                  <a:lnTo>
                    <a:pt x="4914" y="3723"/>
                  </a:lnTo>
                  <a:lnTo>
                    <a:pt x="4919" y="3729"/>
                  </a:lnTo>
                  <a:lnTo>
                    <a:pt x="4925" y="3738"/>
                  </a:lnTo>
                  <a:lnTo>
                    <a:pt x="4932" y="3744"/>
                  </a:lnTo>
                  <a:lnTo>
                    <a:pt x="4938" y="3753"/>
                  </a:lnTo>
                  <a:lnTo>
                    <a:pt x="4479" y="4037"/>
                  </a:lnTo>
                  <a:lnTo>
                    <a:pt x="4746" y="3573"/>
                  </a:lnTo>
                  <a:close/>
                  <a:moveTo>
                    <a:pt x="4439" y="4178"/>
                  </a:moveTo>
                  <a:lnTo>
                    <a:pt x="4500" y="4093"/>
                  </a:lnTo>
                  <a:lnTo>
                    <a:pt x="4981" y="3812"/>
                  </a:lnTo>
                  <a:lnTo>
                    <a:pt x="4993" y="3832"/>
                  </a:lnTo>
                  <a:lnTo>
                    <a:pt x="5005" y="3854"/>
                  </a:lnTo>
                  <a:lnTo>
                    <a:pt x="5016" y="3876"/>
                  </a:lnTo>
                  <a:lnTo>
                    <a:pt x="5027" y="3899"/>
                  </a:lnTo>
                  <a:lnTo>
                    <a:pt x="5036" y="3921"/>
                  </a:lnTo>
                  <a:lnTo>
                    <a:pt x="5046" y="3944"/>
                  </a:lnTo>
                  <a:lnTo>
                    <a:pt x="5055" y="3966"/>
                  </a:lnTo>
                  <a:lnTo>
                    <a:pt x="5063" y="3989"/>
                  </a:lnTo>
                  <a:lnTo>
                    <a:pt x="5070" y="4011"/>
                  </a:lnTo>
                  <a:lnTo>
                    <a:pt x="5076" y="4034"/>
                  </a:lnTo>
                  <a:lnTo>
                    <a:pt x="5081" y="4056"/>
                  </a:lnTo>
                  <a:lnTo>
                    <a:pt x="5087" y="4080"/>
                  </a:lnTo>
                  <a:lnTo>
                    <a:pt x="5090" y="4102"/>
                  </a:lnTo>
                  <a:lnTo>
                    <a:pt x="5094" y="4125"/>
                  </a:lnTo>
                  <a:lnTo>
                    <a:pt x="5097" y="4148"/>
                  </a:lnTo>
                  <a:lnTo>
                    <a:pt x="5101" y="4172"/>
                  </a:lnTo>
                  <a:lnTo>
                    <a:pt x="5102" y="4194"/>
                  </a:lnTo>
                  <a:lnTo>
                    <a:pt x="5103" y="4217"/>
                  </a:lnTo>
                  <a:lnTo>
                    <a:pt x="5103" y="4239"/>
                  </a:lnTo>
                  <a:lnTo>
                    <a:pt x="5104" y="4262"/>
                  </a:lnTo>
                  <a:lnTo>
                    <a:pt x="5104" y="4284"/>
                  </a:lnTo>
                  <a:lnTo>
                    <a:pt x="5104" y="4307"/>
                  </a:lnTo>
                  <a:lnTo>
                    <a:pt x="5103" y="4329"/>
                  </a:lnTo>
                  <a:lnTo>
                    <a:pt x="5102" y="4352"/>
                  </a:lnTo>
                  <a:lnTo>
                    <a:pt x="5099" y="4373"/>
                  </a:lnTo>
                  <a:lnTo>
                    <a:pt x="5097" y="4395"/>
                  </a:lnTo>
                  <a:lnTo>
                    <a:pt x="5094" y="4416"/>
                  </a:lnTo>
                  <a:lnTo>
                    <a:pt x="5092" y="4439"/>
                  </a:lnTo>
                  <a:lnTo>
                    <a:pt x="5088" y="4460"/>
                  </a:lnTo>
                  <a:lnTo>
                    <a:pt x="5084" y="4481"/>
                  </a:lnTo>
                  <a:lnTo>
                    <a:pt x="5080" y="4503"/>
                  </a:lnTo>
                  <a:lnTo>
                    <a:pt x="5077" y="4524"/>
                  </a:lnTo>
                  <a:lnTo>
                    <a:pt x="4445" y="4310"/>
                  </a:lnTo>
                  <a:lnTo>
                    <a:pt x="4446" y="4304"/>
                  </a:lnTo>
                  <a:lnTo>
                    <a:pt x="4447" y="4297"/>
                  </a:lnTo>
                  <a:lnTo>
                    <a:pt x="4448" y="4291"/>
                  </a:lnTo>
                  <a:lnTo>
                    <a:pt x="4450" y="4285"/>
                  </a:lnTo>
                  <a:lnTo>
                    <a:pt x="4450" y="4279"/>
                  </a:lnTo>
                  <a:lnTo>
                    <a:pt x="4451" y="4274"/>
                  </a:lnTo>
                  <a:lnTo>
                    <a:pt x="4451" y="4268"/>
                  </a:lnTo>
                  <a:lnTo>
                    <a:pt x="4452" y="4263"/>
                  </a:lnTo>
                  <a:lnTo>
                    <a:pt x="4451" y="4256"/>
                  </a:lnTo>
                  <a:lnTo>
                    <a:pt x="4451" y="4250"/>
                  </a:lnTo>
                  <a:lnTo>
                    <a:pt x="4451" y="4245"/>
                  </a:lnTo>
                  <a:lnTo>
                    <a:pt x="4451" y="4239"/>
                  </a:lnTo>
                  <a:lnTo>
                    <a:pt x="4450" y="4234"/>
                  </a:lnTo>
                  <a:lnTo>
                    <a:pt x="4450" y="4230"/>
                  </a:lnTo>
                  <a:lnTo>
                    <a:pt x="4450" y="4224"/>
                  </a:lnTo>
                  <a:lnTo>
                    <a:pt x="4450" y="4220"/>
                  </a:lnTo>
                  <a:lnTo>
                    <a:pt x="4448" y="4215"/>
                  </a:lnTo>
                  <a:lnTo>
                    <a:pt x="4448" y="4210"/>
                  </a:lnTo>
                  <a:lnTo>
                    <a:pt x="4446" y="4205"/>
                  </a:lnTo>
                  <a:lnTo>
                    <a:pt x="4446" y="4202"/>
                  </a:lnTo>
                  <a:lnTo>
                    <a:pt x="4445" y="4198"/>
                  </a:lnTo>
                  <a:lnTo>
                    <a:pt x="4443" y="4194"/>
                  </a:lnTo>
                  <a:lnTo>
                    <a:pt x="4442" y="4191"/>
                  </a:lnTo>
                  <a:lnTo>
                    <a:pt x="4442" y="4189"/>
                  </a:lnTo>
                  <a:lnTo>
                    <a:pt x="4441" y="4186"/>
                  </a:lnTo>
                  <a:lnTo>
                    <a:pt x="4440" y="4184"/>
                  </a:lnTo>
                  <a:lnTo>
                    <a:pt x="4439" y="4181"/>
                  </a:lnTo>
                  <a:lnTo>
                    <a:pt x="4439" y="4180"/>
                  </a:lnTo>
                  <a:lnTo>
                    <a:pt x="4439" y="4179"/>
                  </a:lnTo>
                  <a:lnTo>
                    <a:pt x="4439" y="4178"/>
                  </a:lnTo>
                  <a:close/>
                  <a:moveTo>
                    <a:pt x="4418" y="4358"/>
                  </a:moveTo>
                  <a:lnTo>
                    <a:pt x="5050" y="4585"/>
                  </a:lnTo>
                  <a:lnTo>
                    <a:pt x="5037" y="4608"/>
                  </a:lnTo>
                  <a:lnTo>
                    <a:pt x="5025" y="4631"/>
                  </a:lnTo>
                  <a:lnTo>
                    <a:pt x="5012" y="4654"/>
                  </a:lnTo>
                  <a:lnTo>
                    <a:pt x="4999" y="4676"/>
                  </a:lnTo>
                  <a:lnTo>
                    <a:pt x="4984" y="4697"/>
                  </a:lnTo>
                  <a:lnTo>
                    <a:pt x="4970" y="4718"/>
                  </a:lnTo>
                  <a:lnTo>
                    <a:pt x="4956" y="4738"/>
                  </a:lnTo>
                  <a:lnTo>
                    <a:pt x="4942" y="4760"/>
                  </a:lnTo>
                  <a:lnTo>
                    <a:pt x="4926" y="4778"/>
                  </a:lnTo>
                  <a:lnTo>
                    <a:pt x="4910" y="4797"/>
                  </a:lnTo>
                  <a:lnTo>
                    <a:pt x="4894" y="4816"/>
                  </a:lnTo>
                  <a:lnTo>
                    <a:pt x="4878" y="4834"/>
                  </a:lnTo>
                  <a:lnTo>
                    <a:pt x="4861" y="4850"/>
                  </a:lnTo>
                  <a:lnTo>
                    <a:pt x="4844" y="4867"/>
                  </a:lnTo>
                  <a:lnTo>
                    <a:pt x="4827" y="4883"/>
                  </a:lnTo>
                  <a:lnTo>
                    <a:pt x="4810" y="4899"/>
                  </a:lnTo>
                  <a:lnTo>
                    <a:pt x="4791" y="4913"/>
                  </a:lnTo>
                  <a:lnTo>
                    <a:pt x="4771" y="4928"/>
                  </a:lnTo>
                  <a:lnTo>
                    <a:pt x="4752" y="4942"/>
                  </a:lnTo>
                  <a:lnTo>
                    <a:pt x="4733" y="4956"/>
                  </a:lnTo>
                  <a:lnTo>
                    <a:pt x="4713" y="4968"/>
                  </a:lnTo>
                  <a:lnTo>
                    <a:pt x="4692" y="4981"/>
                  </a:lnTo>
                  <a:lnTo>
                    <a:pt x="4671" y="4992"/>
                  </a:lnTo>
                  <a:lnTo>
                    <a:pt x="4651" y="5005"/>
                  </a:lnTo>
                  <a:lnTo>
                    <a:pt x="4628" y="5016"/>
                  </a:lnTo>
                  <a:lnTo>
                    <a:pt x="4606" y="5027"/>
                  </a:lnTo>
                  <a:lnTo>
                    <a:pt x="4582" y="5036"/>
                  </a:lnTo>
                  <a:lnTo>
                    <a:pt x="4560" y="5047"/>
                  </a:lnTo>
                  <a:lnTo>
                    <a:pt x="4535" y="5057"/>
                  </a:lnTo>
                  <a:lnTo>
                    <a:pt x="4512" y="5066"/>
                  </a:lnTo>
                  <a:lnTo>
                    <a:pt x="4487" y="5075"/>
                  </a:lnTo>
                  <a:lnTo>
                    <a:pt x="4463" y="5083"/>
                  </a:lnTo>
                  <a:lnTo>
                    <a:pt x="4329" y="4422"/>
                  </a:lnTo>
                  <a:lnTo>
                    <a:pt x="4329" y="4421"/>
                  </a:lnTo>
                  <a:lnTo>
                    <a:pt x="4329" y="4420"/>
                  </a:lnTo>
                  <a:lnTo>
                    <a:pt x="4331" y="4420"/>
                  </a:lnTo>
                  <a:lnTo>
                    <a:pt x="4331" y="4418"/>
                  </a:lnTo>
                  <a:lnTo>
                    <a:pt x="4333" y="4418"/>
                  </a:lnTo>
                  <a:lnTo>
                    <a:pt x="4334" y="4416"/>
                  </a:lnTo>
                  <a:lnTo>
                    <a:pt x="4338" y="4416"/>
                  </a:lnTo>
                  <a:lnTo>
                    <a:pt x="4340" y="4414"/>
                  </a:lnTo>
                  <a:lnTo>
                    <a:pt x="4342" y="4412"/>
                  </a:lnTo>
                  <a:lnTo>
                    <a:pt x="4345" y="4410"/>
                  </a:lnTo>
                  <a:lnTo>
                    <a:pt x="4348" y="4409"/>
                  </a:lnTo>
                  <a:lnTo>
                    <a:pt x="4352" y="4405"/>
                  </a:lnTo>
                  <a:lnTo>
                    <a:pt x="4355" y="4404"/>
                  </a:lnTo>
                  <a:lnTo>
                    <a:pt x="4358" y="4401"/>
                  </a:lnTo>
                  <a:lnTo>
                    <a:pt x="4362" y="4400"/>
                  </a:lnTo>
                  <a:lnTo>
                    <a:pt x="4365" y="4397"/>
                  </a:lnTo>
                  <a:lnTo>
                    <a:pt x="4369" y="4395"/>
                  </a:lnTo>
                  <a:lnTo>
                    <a:pt x="4372" y="4391"/>
                  </a:lnTo>
                  <a:lnTo>
                    <a:pt x="4376" y="4389"/>
                  </a:lnTo>
                  <a:lnTo>
                    <a:pt x="4379" y="4386"/>
                  </a:lnTo>
                  <a:lnTo>
                    <a:pt x="4383" y="4384"/>
                  </a:lnTo>
                  <a:lnTo>
                    <a:pt x="4387" y="4381"/>
                  </a:lnTo>
                  <a:lnTo>
                    <a:pt x="4391" y="4379"/>
                  </a:lnTo>
                  <a:lnTo>
                    <a:pt x="4394" y="4375"/>
                  </a:lnTo>
                  <a:lnTo>
                    <a:pt x="4398" y="4372"/>
                  </a:lnTo>
                  <a:lnTo>
                    <a:pt x="4401" y="4370"/>
                  </a:lnTo>
                  <a:lnTo>
                    <a:pt x="4405" y="4368"/>
                  </a:lnTo>
                  <a:lnTo>
                    <a:pt x="4408" y="4365"/>
                  </a:lnTo>
                  <a:lnTo>
                    <a:pt x="4411" y="4362"/>
                  </a:lnTo>
                  <a:lnTo>
                    <a:pt x="4415" y="4360"/>
                  </a:lnTo>
                  <a:lnTo>
                    <a:pt x="4418" y="4358"/>
                  </a:lnTo>
                  <a:close/>
                  <a:moveTo>
                    <a:pt x="1426" y="3498"/>
                  </a:moveTo>
                  <a:lnTo>
                    <a:pt x="1412" y="3488"/>
                  </a:lnTo>
                  <a:lnTo>
                    <a:pt x="1399" y="3479"/>
                  </a:lnTo>
                  <a:lnTo>
                    <a:pt x="1384" y="3470"/>
                  </a:lnTo>
                  <a:lnTo>
                    <a:pt x="1370" y="3463"/>
                  </a:lnTo>
                  <a:lnTo>
                    <a:pt x="1355" y="3455"/>
                  </a:lnTo>
                  <a:lnTo>
                    <a:pt x="1340" y="3448"/>
                  </a:lnTo>
                  <a:lnTo>
                    <a:pt x="1325" y="3441"/>
                  </a:lnTo>
                  <a:lnTo>
                    <a:pt x="1311" y="3435"/>
                  </a:lnTo>
                  <a:lnTo>
                    <a:pt x="1295" y="3428"/>
                  </a:lnTo>
                  <a:lnTo>
                    <a:pt x="1279" y="3422"/>
                  </a:lnTo>
                  <a:lnTo>
                    <a:pt x="1263" y="3417"/>
                  </a:lnTo>
                  <a:lnTo>
                    <a:pt x="1248" y="3411"/>
                  </a:lnTo>
                  <a:lnTo>
                    <a:pt x="1232" y="3406"/>
                  </a:lnTo>
                  <a:lnTo>
                    <a:pt x="1217" y="3402"/>
                  </a:lnTo>
                  <a:lnTo>
                    <a:pt x="1201" y="3398"/>
                  </a:lnTo>
                  <a:lnTo>
                    <a:pt x="1186" y="3395"/>
                  </a:lnTo>
                  <a:lnTo>
                    <a:pt x="1170" y="3391"/>
                  </a:lnTo>
                  <a:lnTo>
                    <a:pt x="1154" y="3388"/>
                  </a:lnTo>
                  <a:lnTo>
                    <a:pt x="1138" y="3385"/>
                  </a:lnTo>
                  <a:lnTo>
                    <a:pt x="1123" y="3381"/>
                  </a:lnTo>
                  <a:lnTo>
                    <a:pt x="1107" y="3378"/>
                  </a:lnTo>
                  <a:lnTo>
                    <a:pt x="1092" y="3377"/>
                  </a:lnTo>
                  <a:lnTo>
                    <a:pt x="1077" y="3375"/>
                  </a:lnTo>
                  <a:lnTo>
                    <a:pt x="1063" y="3375"/>
                  </a:lnTo>
                  <a:lnTo>
                    <a:pt x="1048" y="3373"/>
                  </a:lnTo>
                  <a:lnTo>
                    <a:pt x="1034" y="3372"/>
                  </a:lnTo>
                  <a:lnTo>
                    <a:pt x="1020" y="3372"/>
                  </a:lnTo>
                  <a:lnTo>
                    <a:pt x="1007" y="3372"/>
                  </a:lnTo>
                  <a:lnTo>
                    <a:pt x="995" y="3372"/>
                  </a:lnTo>
                  <a:lnTo>
                    <a:pt x="982" y="3372"/>
                  </a:lnTo>
                  <a:lnTo>
                    <a:pt x="970" y="3373"/>
                  </a:lnTo>
                  <a:lnTo>
                    <a:pt x="959" y="3375"/>
                  </a:lnTo>
                  <a:lnTo>
                    <a:pt x="959" y="3406"/>
                  </a:lnTo>
                  <a:lnTo>
                    <a:pt x="962" y="3437"/>
                  </a:lnTo>
                  <a:lnTo>
                    <a:pt x="962" y="3468"/>
                  </a:lnTo>
                  <a:lnTo>
                    <a:pt x="964" y="3499"/>
                  </a:lnTo>
                  <a:lnTo>
                    <a:pt x="964" y="3529"/>
                  </a:lnTo>
                  <a:lnTo>
                    <a:pt x="966" y="3559"/>
                  </a:lnTo>
                  <a:lnTo>
                    <a:pt x="966" y="3589"/>
                  </a:lnTo>
                  <a:lnTo>
                    <a:pt x="968" y="3620"/>
                  </a:lnTo>
                  <a:lnTo>
                    <a:pt x="968" y="3649"/>
                  </a:lnTo>
                  <a:lnTo>
                    <a:pt x="970" y="3678"/>
                  </a:lnTo>
                  <a:lnTo>
                    <a:pt x="970" y="3706"/>
                  </a:lnTo>
                  <a:lnTo>
                    <a:pt x="972" y="3734"/>
                  </a:lnTo>
                  <a:lnTo>
                    <a:pt x="973" y="3759"/>
                  </a:lnTo>
                  <a:lnTo>
                    <a:pt x="974" y="3786"/>
                  </a:lnTo>
                  <a:lnTo>
                    <a:pt x="975" y="3811"/>
                  </a:lnTo>
                  <a:lnTo>
                    <a:pt x="978" y="3837"/>
                  </a:lnTo>
                  <a:lnTo>
                    <a:pt x="978" y="3858"/>
                  </a:lnTo>
                  <a:lnTo>
                    <a:pt x="979" y="3880"/>
                  </a:lnTo>
                  <a:lnTo>
                    <a:pt x="979" y="3902"/>
                  </a:lnTo>
                  <a:lnTo>
                    <a:pt x="980" y="3922"/>
                  </a:lnTo>
                  <a:lnTo>
                    <a:pt x="980" y="3940"/>
                  </a:lnTo>
                  <a:lnTo>
                    <a:pt x="981" y="3958"/>
                  </a:lnTo>
                  <a:lnTo>
                    <a:pt x="981" y="3974"/>
                  </a:lnTo>
                  <a:lnTo>
                    <a:pt x="982" y="3989"/>
                  </a:lnTo>
                  <a:lnTo>
                    <a:pt x="981" y="4000"/>
                  </a:lnTo>
                  <a:lnTo>
                    <a:pt x="981" y="4013"/>
                  </a:lnTo>
                  <a:lnTo>
                    <a:pt x="981" y="4022"/>
                  </a:lnTo>
                  <a:lnTo>
                    <a:pt x="981" y="4031"/>
                  </a:lnTo>
                  <a:lnTo>
                    <a:pt x="981" y="4038"/>
                  </a:lnTo>
                  <a:lnTo>
                    <a:pt x="981" y="4043"/>
                  </a:lnTo>
                  <a:lnTo>
                    <a:pt x="981" y="4045"/>
                  </a:lnTo>
                  <a:lnTo>
                    <a:pt x="981" y="4048"/>
                  </a:lnTo>
                  <a:lnTo>
                    <a:pt x="984" y="4045"/>
                  </a:lnTo>
                  <a:lnTo>
                    <a:pt x="988" y="4044"/>
                  </a:lnTo>
                  <a:lnTo>
                    <a:pt x="993" y="4043"/>
                  </a:lnTo>
                  <a:lnTo>
                    <a:pt x="997" y="4043"/>
                  </a:lnTo>
                  <a:lnTo>
                    <a:pt x="1000" y="4043"/>
                  </a:lnTo>
                  <a:lnTo>
                    <a:pt x="1004" y="4043"/>
                  </a:lnTo>
                  <a:lnTo>
                    <a:pt x="1009" y="4043"/>
                  </a:lnTo>
                  <a:lnTo>
                    <a:pt x="1014" y="4044"/>
                  </a:lnTo>
                  <a:lnTo>
                    <a:pt x="1017" y="4044"/>
                  </a:lnTo>
                  <a:lnTo>
                    <a:pt x="1021" y="4045"/>
                  </a:lnTo>
                  <a:lnTo>
                    <a:pt x="1026" y="4046"/>
                  </a:lnTo>
                  <a:lnTo>
                    <a:pt x="1030" y="4048"/>
                  </a:lnTo>
                  <a:lnTo>
                    <a:pt x="1034" y="4049"/>
                  </a:lnTo>
                  <a:lnTo>
                    <a:pt x="1038" y="4051"/>
                  </a:lnTo>
                  <a:lnTo>
                    <a:pt x="1043" y="4052"/>
                  </a:lnTo>
                  <a:lnTo>
                    <a:pt x="1047" y="4054"/>
                  </a:lnTo>
                  <a:lnTo>
                    <a:pt x="1050" y="4054"/>
                  </a:lnTo>
                  <a:lnTo>
                    <a:pt x="1053" y="4056"/>
                  </a:lnTo>
                  <a:lnTo>
                    <a:pt x="1057" y="4057"/>
                  </a:lnTo>
                  <a:lnTo>
                    <a:pt x="1060" y="4059"/>
                  </a:lnTo>
                  <a:lnTo>
                    <a:pt x="1062" y="4059"/>
                  </a:lnTo>
                  <a:lnTo>
                    <a:pt x="1065" y="4061"/>
                  </a:lnTo>
                  <a:lnTo>
                    <a:pt x="1068" y="4063"/>
                  </a:lnTo>
                  <a:lnTo>
                    <a:pt x="1072" y="4065"/>
                  </a:lnTo>
                  <a:lnTo>
                    <a:pt x="1073" y="4065"/>
                  </a:lnTo>
                  <a:lnTo>
                    <a:pt x="1075" y="4067"/>
                  </a:lnTo>
                  <a:lnTo>
                    <a:pt x="1077" y="4067"/>
                  </a:lnTo>
                  <a:lnTo>
                    <a:pt x="1079" y="4069"/>
                  </a:lnTo>
                  <a:lnTo>
                    <a:pt x="1080" y="4069"/>
                  </a:lnTo>
                  <a:lnTo>
                    <a:pt x="1081" y="4070"/>
                  </a:lnTo>
                  <a:lnTo>
                    <a:pt x="1082" y="4071"/>
                  </a:lnTo>
                  <a:lnTo>
                    <a:pt x="1426" y="3498"/>
                  </a:lnTo>
                  <a:close/>
                  <a:moveTo>
                    <a:pt x="1157" y="4323"/>
                  </a:moveTo>
                  <a:lnTo>
                    <a:pt x="1800" y="4419"/>
                  </a:lnTo>
                  <a:lnTo>
                    <a:pt x="1795" y="4435"/>
                  </a:lnTo>
                  <a:lnTo>
                    <a:pt x="1791" y="4452"/>
                  </a:lnTo>
                  <a:lnTo>
                    <a:pt x="1785" y="4470"/>
                  </a:lnTo>
                  <a:lnTo>
                    <a:pt x="1781" y="4488"/>
                  </a:lnTo>
                  <a:lnTo>
                    <a:pt x="1775" y="4505"/>
                  </a:lnTo>
                  <a:lnTo>
                    <a:pt x="1768" y="4523"/>
                  </a:lnTo>
                  <a:lnTo>
                    <a:pt x="1761" y="4540"/>
                  </a:lnTo>
                  <a:lnTo>
                    <a:pt x="1754" y="4560"/>
                  </a:lnTo>
                  <a:lnTo>
                    <a:pt x="1746" y="4577"/>
                  </a:lnTo>
                  <a:lnTo>
                    <a:pt x="1737" y="4595"/>
                  </a:lnTo>
                  <a:lnTo>
                    <a:pt x="1728" y="4613"/>
                  </a:lnTo>
                  <a:lnTo>
                    <a:pt x="1719" y="4631"/>
                  </a:lnTo>
                  <a:lnTo>
                    <a:pt x="1708" y="4650"/>
                  </a:lnTo>
                  <a:lnTo>
                    <a:pt x="1699" y="4668"/>
                  </a:lnTo>
                  <a:lnTo>
                    <a:pt x="1688" y="4686"/>
                  </a:lnTo>
                  <a:lnTo>
                    <a:pt x="1677" y="4704"/>
                  </a:lnTo>
                  <a:lnTo>
                    <a:pt x="1665" y="4721"/>
                  </a:lnTo>
                  <a:lnTo>
                    <a:pt x="1653" y="4738"/>
                  </a:lnTo>
                  <a:lnTo>
                    <a:pt x="1640" y="4756"/>
                  </a:lnTo>
                  <a:lnTo>
                    <a:pt x="1628" y="4773"/>
                  </a:lnTo>
                  <a:lnTo>
                    <a:pt x="1614" y="4789"/>
                  </a:lnTo>
                  <a:lnTo>
                    <a:pt x="1602" y="4805"/>
                  </a:lnTo>
                  <a:lnTo>
                    <a:pt x="1588" y="4821"/>
                  </a:lnTo>
                  <a:lnTo>
                    <a:pt x="1575" y="4838"/>
                  </a:lnTo>
                  <a:lnTo>
                    <a:pt x="1560" y="4853"/>
                  </a:lnTo>
                  <a:lnTo>
                    <a:pt x="1546" y="4868"/>
                  </a:lnTo>
                  <a:lnTo>
                    <a:pt x="1531" y="4882"/>
                  </a:lnTo>
                  <a:lnTo>
                    <a:pt x="1517" y="4897"/>
                  </a:lnTo>
                  <a:lnTo>
                    <a:pt x="1501" y="4910"/>
                  </a:lnTo>
                  <a:lnTo>
                    <a:pt x="1486" y="4924"/>
                  </a:lnTo>
                  <a:lnTo>
                    <a:pt x="1471" y="4937"/>
                  </a:lnTo>
                  <a:lnTo>
                    <a:pt x="1456" y="4949"/>
                  </a:lnTo>
                  <a:lnTo>
                    <a:pt x="1074" y="4385"/>
                  </a:lnTo>
                  <a:lnTo>
                    <a:pt x="1077" y="4384"/>
                  </a:lnTo>
                  <a:lnTo>
                    <a:pt x="1080" y="4383"/>
                  </a:lnTo>
                  <a:lnTo>
                    <a:pt x="1084" y="4382"/>
                  </a:lnTo>
                  <a:lnTo>
                    <a:pt x="1089" y="4381"/>
                  </a:lnTo>
                  <a:lnTo>
                    <a:pt x="1092" y="4379"/>
                  </a:lnTo>
                  <a:lnTo>
                    <a:pt x="1095" y="4376"/>
                  </a:lnTo>
                  <a:lnTo>
                    <a:pt x="1099" y="4374"/>
                  </a:lnTo>
                  <a:lnTo>
                    <a:pt x="1104" y="4373"/>
                  </a:lnTo>
                  <a:lnTo>
                    <a:pt x="1107" y="4370"/>
                  </a:lnTo>
                  <a:lnTo>
                    <a:pt x="1110" y="4368"/>
                  </a:lnTo>
                  <a:lnTo>
                    <a:pt x="1113" y="4365"/>
                  </a:lnTo>
                  <a:lnTo>
                    <a:pt x="1116" y="4362"/>
                  </a:lnTo>
                  <a:lnTo>
                    <a:pt x="1120" y="4359"/>
                  </a:lnTo>
                  <a:lnTo>
                    <a:pt x="1123" y="4357"/>
                  </a:lnTo>
                  <a:lnTo>
                    <a:pt x="1126" y="4354"/>
                  </a:lnTo>
                  <a:lnTo>
                    <a:pt x="1130" y="4352"/>
                  </a:lnTo>
                  <a:lnTo>
                    <a:pt x="1132" y="4349"/>
                  </a:lnTo>
                  <a:lnTo>
                    <a:pt x="1135" y="4345"/>
                  </a:lnTo>
                  <a:lnTo>
                    <a:pt x="1137" y="4342"/>
                  </a:lnTo>
                  <a:lnTo>
                    <a:pt x="1140" y="4340"/>
                  </a:lnTo>
                  <a:lnTo>
                    <a:pt x="1142" y="4337"/>
                  </a:lnTo>
                  <a:lnTo>
                    <a:pt x="1144" y="4335"/>
                  </a:lnTo>
                  <a:lnTo>
                    <a:pt x="1146" y="4332"/>
                  </a:lnTo>
                  <a:lnTo>
                    <a:pt x="1150" y="4331"/>
                  </a:lnTo>
                  <a:lnTo>
                    <a:pt x="1151" y="4328"/>
                  </a:lnTo>
                  <a:lnTo>
                    <a:pt x="1152" y="4327"/>
                  </a:lnTo>
                  <a:lnTo>
                    <a:pt x="1153" y="4325"/>
                  </a:lnTo>
                  <a:lnTo>
                    <a:pt x="1155" y="4325"/>
                  </a:lnTo>
                  <a:lnTo>
                    <a:pt x="1155" y="4323"/>
                  </a:lnTo>
                  <a:lnTo>
                    <a:pt x="1156" y="4323"/>
                  </a:lnTo>
                  <a:lnTo>
                    <a:pt x="1157" y="4323"/>
                  </a:lnTo>
                  <a:close/>
                  <a:moveTo>
                    <a:pt x="951" y="4401"/>
                  </a:moveTo>
                  <a:lnTo>
                    <a:pt x="952" y="4401"/>
                  </a:lnTo>
                  <a:lnTo>
                    <a:pt x="954" y="4402"/>
                  </a:lnTo>
                  <a:lnTo>
                    <a:pt x="955" y="4402"/>
                  </a:lnTo>
                  <a:lnTo>
                    <a:pt x="957" y="4403"/>
                  </a:lnTo>
                  <a:lnTo>
                    <a:pt x="958" y="4403"/>
                  </a:lnTo>
                  <a:lnTo>
                    <a:pt x="960" y="4404"/>
                  </a:lnTo>
                  <a:lnTo>
                    <a:pt x="962" y="4404"/>
                  </a:lnTo>
                  <a:lnTo>
                    <a:pt x="965" y="4405"/>
                  </a:lnTo>
                  <a:lnTo>
                    <a:pt x="967" y="4405"/>
                  </a:lnTo>
                  <a:lnTo>
                    <a:pt x="970" y="4406"/>
                  </a:lnTo>
                  <a:lnTo>
                    <a:pt x="973" y="4407"/>
                  </a:lnTo>
                  <a:lnTo>
                    <a:pt x="977" y="4409"/>
                  </a:lnTo>
                  <a:lnTo>
                    <a:pt x="980" y="4409"/>
                  </a:lnTo>
                  <a:lnTo>
                    <a:pt x="983" y="4409"/>
                  </a:lnTo>
                  <a:lnTo>
                    <a:pt x="986" y="4409"/>
                  </a:lnTo>
                  <a:lnTo>
                    <a:pt x="989" y="4410"/>
                  </a:lnTo>
                  <a:lnTo>
                    <a:pt x="993" y="4409"/>
                  </a:lnTo>
                  <a:lnTo>
                    <a:pt x="997" y="4409"/>
                  </a:lnTo>
                  <a:lnTo>
                    <a:pt x="1001" y="4409"/>
                  </a:lnTo>
                  <a:lnTo>
                    <a:pt x="1006" y="4409"/>
                  </a:lnTo>
                  <a:lnTo>
                    <a:pt x="1010" y="4407"/>
                  </a:lnTo>
                  <a:lnTo>
                    <a:pt x="1015" y="4406"/>
                  </a:lnTo>
                  <a:lnTo>
                    <a:pt x="1019" y="4405"/>
                  </a:lnTo>
                  <a:lnTo>
                    <a:pt x="1025" y="4404"/>
                  </a:lnTo>
                  <a:lnTo>
                    <a:pt x="1030" y="4402"/>
                  </a:lnTo>
                  <a:lnTo>
                    <a:pt x="1035" y="4401"/>
                  </a:lnTo>
                  <a:lnTo>
                    <a:pt x="1041" y="4399"/>
                  </a:lnTo>
                  <a:lnTo>
                    <a:pt x="1047" y="4398"/>
                  </a:lnTo>
                  <a:lnTo>
                    <a:pt x="1419" y="4971"/>
                  </a:lnTo>
                  <a:lnTo>
                    <a:pt x="1403" y="4979"/>
                  </a:lnTo>
                  <a:lnTo>
                    <a:pt x="1387" y="4988"/>
                  </a:lnTo>
                  <a:lnTo>
                    <a:pt x="1371" y="4996"/>
                  </a:lnTo>
                  <a:lnTo>
                    <a:pt x="1355" y="5004"/>
                  </a:lnTo>
                  <a:lnTo>
                    <a:pt x="1339" y="5012"/>
                  </a:lnTo>
                  <a:lnTo>
                    <a:pt x="1323" y="5019"/>
                  </a:lnTo>
                  <a:lnTo>
                    <a:pt x="1307" y="5025"/>
                  </a:lnTo>
                  <a:lnTo>
                    <a:pt x="1291" y="5033"/>
                  </a:lnTo>
                  <a:lnTo>
                    <a:pt x="1274" y="5038"/>
                  </a:lnTo>
                  <a:lnTo>
                    <a:pt x="1256" y="5045"/>
                  </a:lnTo>
                  <a:lnTo>
                    <a:pt x="1239" y="5050"/>
                  </a:lnTo>
                  <a:lnTo>
                    <a:pt x="1223" y="5057"/>
                  </a:lnTo>
                  <a:lnTo>
                    <a:pt x="1206" y="5061"/>
                  </a:lnTo>
                  <a:lnTo>
                    <a:pt x="1189" y="5065"/>
                  </a:lnTo>
                  <a:lnTo>
                    <a:pt x="1172" y="5069"/>
                  </a:lnTo>
                  <a:lnTo>
                    <a:pt x="1155" y="5074"/>
                  </a:lnTo>
                  <a:lnTo>
                    <a:pt x="1137" y="5076"/>
                  </a:lnTo>
                  <a:lnTo>
                    <a:pt x="1119" y="5079"/>
                  </a:lnTo>
                  <a:lnTo>
                    <a:pt x="1100" y="5081"/>
                  </a:lnTo>
                  <a:lnTo>
                    <a:pt x="1082" y="5084"/>
                  </a:lnTo>
                  <a:lnTo>
                    <a:pt x="1063" y="5085"/>
                  </a:lnTo>
                  <a:lnTo>
                    <a:pt x="1045" y="5088"/>
                  </a:lnTo>
                  <a:lnTo>
                    <a:pt x="1026" y="5089"/>
                  </a:lnTo>
                  <a:lnTo>
                    <a:pt x="1007" y="5090"/>
                  </a:lnTo>
                  <a:lnTo>
                    <a:pt x="987" y="5089"/>
                  </a:lnTo>
                  <a:lnTo>
                    <a:pt x="968" y="5089"/>
                  </a:lnTo>
                  <a:lnTo>
                    <a:pt x="948" y="5088"/>
                  </a:lnTo>
                  <a:lnTo>
                    <a:pt x="928" y="5088"/>
                  </a:lnTo>
                  <a:lnTo>
                    <a:pt x="908" y="5085"/>
                  </a:lnTo>
                  <a:lnTo>
                    <a:pt x="888" y="5084"/>
                  </a:lnTo>
                  <a:lnTo>
                    <a:pt x="868" y="5082"/>
                  </a:lnTo>
                  <a:lnTo>
                    <a:pt x="847" y="5081"/>
                  </a:lnTo>
                  <a:lnTo>
                    <a:pt x="951" y="4401"/>
                  </a:lnTo>
                  <a:close/>
                  <a:moveTo>
                    <a:pt x="869" y="4353"/>
                  </a:moveTo>
                  <a:lnTo>
                    <a:pt x="908" y="4385"/>
                  </a:lnTo>
                  <a:lnTo>
                    <a:pt x="807" y="5081"/>
                  </a:lnTo>
                  <a:lnTo>
                    <a:pt x="792" y="5075"/>
                  </a:lnTo>
                  <a:lnTo>
                    <a:pt x="778" y="5069"/>
                  </a:lnTo>
                  <a:lnTo>
                    <a:pt x="763" y="5064"/>
                  </a:lnTo>
                  <a:lnTo>
                    <a:pt x="749" y="5059"/>
                  </a:lnTo>
                  <a:lnTo>
                    <a:pt x="734" y="5052"/>
                  </a:lnTo>
                  <a:lnTo>
                    <a:pt x="720" y="5047"/>
                  </a:lnTo>
                  <a:lnTo>
                    <a:pt x="706" y="5042"/>
                  </a:lnTo>
                  <a:lnTo>
                    <a:pt x="692" y="5036"/>
                  </a:lnTo>
                  <a:lnTo>
                    <a:pt x="677" y="5029"/>
                  </a:lnTo>
                  <a:lnTo>
                    <a:pt x="662" y="5022"/>
                  </a:lnTo>
                  <a:lnTo>
                    <a:pt x="647" y="5015"/>
                  </a:lnTo>
                  <a:lnTo>
                    <a:pt x="634" y="5008"/>
                  </a:lnTo>
                  <a:lnTo>
                    <a:pt x="619" y="5001"/>
                  </a:lnTo>
                  <a:lnTo>
                    <a:pt x="605" y="4993"/>
                  </a:lnTo>
                  <a:lnTo>
                    <a:pt x="590" y="4986"/>
                  </a:lnTo>
                  <a:lnTo>
                    <a:pt x="576" y="4978"/>
                  </a:lnTo>
                  <a:lnTo>
                    <a:pt x="561" y="4969"/>
                  </a:lnTo>
                  <a:lnTo>
                    <a:pt x="547" y="4960"/>
                  </a:lnTo>
                  <a:lnTo>
                    <a:pt x="532" y="4951"/>
                  </a:lnTo>
                  <a:lnTo>
                    <a:pt x="518" y="4942"/>
                  </a:lnTo>
                  <a:lnTo>
                    <a:pt x="503" y="4932"/>
                  </a:lnTo>
                  <a:lnTo>
                    <a:pt x="489" y="4923"/>
                  </a:lnTo>
                  <a:lnTo>
                    <a:pt x="474" y="4912"/>
                  </a:lnTo>
                  <a:lnTo>
                    <a:pt x="462" y="4902"/>
                  </a:lnTo>
                  <a:lnTo>
                    <a:pt x="447" y="4891"/>
                  </a:lnTo>
                  <a:lnTo>
                    <a:pt x="433" y="4879"/>
                  </a:lnTo>
                  <a:lnTo>
                    <a:pt x="419" y="4867"/>
                  </a:lnTo>
                  <a:lnTo>
                    <a:pt x="406" y="4856"/>
                  </a:lnTo>
                  <a:lnTo>
                    <a:pt x="392" y="4843"/>
                  </a:lnTo>
                  <a:lnTo>
                    <a:pt x="378" y="4831"/>
                  </a:lnTo>
                  <a:lnTo>
                    <a:pt x="365" y="4818"/>
                  </a:lnTo>
                  <a:lnTo>
                    <a:pt x="353" y="4805"/>
                  </a:lnTo>
                  <a:lnTo>
                    <a:pt x="354" y="4803"/>
                  </a:lnTo>
                  <a:lnTo>
                    <a:pt x="358" y="4799"/>
                  </a:lnTo>
                  <a:lnTo>
                    <a:pt x="364" y="4792"/>
                  </a:lnTo>
                  <a:lnTo>
                    <a:pt x="375" y="4784"/>
                  </a:lnTo>
                  <a:lnTo>
                    <a:pt x="386" y="4774"/>
                  </a:lnTo>
                  <a:lnTo>
                    <a:pt x="400" y="4762"/>
                  </a:lnTo>
                  <a:lnTo>
                    <a:pt x="416" y="4748"/>
                  </a:lnTo>
                  <a:lnTo>
                    <a:pt x="434" y="4733"/>
                  </a:lnTo>
                  <a:lnTo>
                    <a:pt x="452" y="4716"/>
                  </a:lnTo>
                  <a:lnTo>
                    <a:pt x="472" y="4698"/>
                  </a:lnTo>
                  <a:lnTo>
                    <a:pt x="494" y="4678"/>
                  </a:lnTo>
                  <a:lnTo>
                    <a:pt x="516" y="4660"/>
                  </a:lnTo>
                  <a:lnTo>
                    <a:pt x="538" y="4640"/>
                  </a:lnTo>
                  <a:lnTo>
                    <a:pt x="562" y="4620"/>
                  </a:lnTo>
                  <a:lnTo>
                    <a:pt x="587" y="4599"/>
                  </a:lnTo>
                  <a:lnTo>
                    <a:pt x="611" y="4579"/>
                  </a:lnTo>
                  <a:lnTo>
                    <a:pt x="635" y="4556"/>
                  </a:lnTo>
                  <a:lnTo>
                    <a:pt x="658" y="4536"/>
                  </a:lnTo>
                  <a:lnTo>
                    <a:pt x="682" y="4515"/>
                  </a:lnTo>
                  <a:lnTo>
                    <a:pt x="705" y="4495"/>
                  </a:lnTo>
                  <a:lnTo>
                    <a:pt x="727" y="4475"/>
                  </a:lnTo>
                  <a:lnTo>
                    <a:pt x="748" y="4457"/>
                  </a:lnTo>
                  <a:lnTo>
                    <a:pt x="767" y="4439"/>
                  </a:lnTo>
                  <a:lnTo>
                    <a:pt x="787" y="4422"/>
                  </a:lnTo>
                  <a:lnTo>
                    <a:pt x="805" y="4406"/>
                  </a:lnTo>
                  <a:lnTo>
                    <a:pt x="821" y="4394"/>
                  </a:lnTo>
                  <a:lnTo>
                    <a:pt x="833" y="4381"/>
                  </a:lnTo>
                  <a:lnTo>
                    <a:pt x="846" y="4371"/>
                  </a:lnTo>
                  <a:lnTo>
                    <a:pt x="855" y="4362"/>
                  </a:lnTo>
                  <a:lnTo>
                    <a:pt x="862" y="4357"/>
                  </a:lnTo>
                  <a:lnTo>
                    <a:pt x="866" y="4353"/>
                  </a:lnTo>
                  <a:lnTo>
                    <a:pt x="869" y="4353"/>
                  </a:lnTo>
                  <a:close/>
                  <a:moveTo>
                    <a:pt x="318" y="4754"/>
                  </a:moveTo>
                  <a:lnTo>
                    <a:pt x="833" y="4310"/>
                  </a:lnTo>
                  <a:lnTo>
                    <a:pt x="812" y="4224"/>
                  </a:lnTo>
                  <a:lnTo>
                    <a:pt x="150" y="4291"/>
                  </a:lnTo>
                  <a:lnTo>
                    <a:pt x="150" y="4293"/>
                  </a:lnTo>
                  <a:lnTo>
                    <a:pt x="150" y="4296"/>
                  </a:lnTo>
                  <a:lnTo>
                    <a:pt x="150" y="4301"/>
                  </a:lnTo>
                  <a:lnTo>
                    <a:pt x="150" y="4308"/>
                  </a:lnTo>
                  <a:lnTo>
                    <a:pt x="151" y="4315"/>
                  </a:lnTo>
                  <a:lnTo>
                    <a:pt x="152" y="4325"/>
                  </a:lnTo>
                  <a:lnTo>
                    <a:pt x="154" y="4336"/>
                  </a:lnTo>
                  <a:lnTo>
                    <a:pt x="154" y="4345"/>
                  </a:lnTo>
                  <a:lnTo>
                    <a:pt x="156" y="4358"/>
                  </a:lnTo>
                  <a:lnTo>
                    <a:pt x="158" y="4371"/>
                  </a:lnTo>
                  <a:lnTo>
                    <a:pt x="161" y="4386"/>
                  </a:lnTo>
                  <a:lnTo>
                    <a:pt x="165" y="4400"/>
                  </a:lnTo>
                  <a:lnTo>
                    <a:pt x="168" y="4416"/>
                  </a:lnTo>
                  <a:lnTo>
                    <a:pt x="171" y="4432"/>
                  </a:lnTo>
                  <a:lnTo>
                    <a:pt x="176" y="4450"/>
                  </a:lnTo>
                  <a:lnTo>
                    <a:pt x="179" y="4466"/>
                  </a:lnTo>
                  <a:lnTo>
                    <a:pt x="185" y="4485"/>
                  </a:lnTo>
                  <a:lnTo>
                    <a:pt x="190" y="4503"/>
                  </a:lnTo>
                  <a:lnTo>
                    <a:pt x="197" y="4522"/>
                  </a:lnTo>
                  <a:lnTo>
                    <a:pt x="203" y="4541"/>
                  </a:lnTo>
                  <a:lnTo>
                    <a:pt x="209" y="4561"/>
                  </a:lnTo>
                  <a:lnTo>
                    <a:pt x="217" y="4580"/>
                  </a:lnTo>
                  <a:lnTo>
                    <a:pt x="226" y="4600"/>
                  </a:lnTo>
                  <a:lnTo>
                    <a:pt x="235" y="4620"/>
                  </a:lnTo>
                  <a:lnTo>
                    <a:pt x="245" y="4639"/>
                  </a:lnTo>
                  <a:lnTo>
                    <a:pt x="254" y="4658"/>
                  </a:lnTo>
                  <a:lnTo>
                    <a:pt x="266" y="4678"/>
                  </a:lnTo>
                  <a:lnTo>
                    <a:pt x="278" y="4697"/>
                  </a:lnTo>
                  <a:lnTo>
                    <a:pt x="291" y="4716"/>
                  </a:lnTo>
                  <a:lnTo>
                    <a:pt x="303" y="4735"/>
                  </a:lnTo>
                  <a:lnTo>
                    <a:pt x="318" y="4754"/>
                  </a:lnTo>
                  <a:close/>
                  <a:moveTo>
                    <a:pt x="826" y="4176"/>
                  </a:moveTo>
                  <a:lnTo>
                    <a:pt x="823" y="4176"/>
                  </a:lnTo>
                  <a:lnTo>
                    <a:pt x="817" y="4176"/>
                  </a:lnTo>
                  <a:lnTo>
                    <a:pt x="808" y="4177"/>
                  </a:lnTo>
                  <a:lnTo>
                    <a:pt x="796" y="4178"/>
                  </a:lnTo>
                  <a:lnTo>
                    <a:pt x="780" y="4179"/>
                  </a:lnTo>
                  <a:lnTo>
                    <a:pt x="762" y="4181"/>
                  </a:lnTo>
                  <a:lnTo>
                    <a:pt x="741" y="4184"/>
                  </a:lnTo>
                  <a:lnTo>
                    <a:pt x="719" y="4187"/>
                  </a:lnTo>
                  <a:lnTo>
                    <a:pt x="693" y="4189"/>
                  </a:lnTo>
                  <a:lnTo>
                    <a:pt x="668" y="4191"/>
                  </a:lnTo>
                  <a:lnTo>
                    <a:pt x="639" y="4193"/>
                  </a:lnTo>
                  <a:lnTo>
                    <a:pt x="611" y="4196"/>
                  </a:lnTo>
                  <a:lnTo>
                    <a:pt x="580" y="4200"/>
                  </a:lnTo>
                  <a:lnTo>
                    <a:pt x="549" y="4203"/>
                  </a:lnTo>
                  <a:lnTo>
                    <a:pt x="518" y="4206"/>
                  </a:lnTo>
                  <a:lnTo>
                    <a:pt x="487" y="4209"/>
                  </a:lnTo>
                  <a:lnTo>
                    <a:pt x="455" y="4211"/>
                  </a:lnTo>
                  <a:lnTo>
                    <a:pt x="423" y="4215"/>
                  </a:lnTo>
                  <a:lnTo>
                    <a:pt x="392" y="4218"/>
                  </a:lnTo>
                  <a:lnTo>
                    <a:pt x="362" y="4221"/>
                  </a:lnTo>
                  <a:lnTo>
                    <a:pt x="332" y="4223"/>
                  </a:lnTo>
                  <a:lnTo>
                    <a:pt x="304" y="4226"/>
                  </a:lnTo>
                  <a:lnTo>
                    <a:pt x="279" y="4229"/>
                  </a:lnTo>
                  <a:lnTo>
                    <a:pt x="254" y="4232"/>
                  </a:lnTo>
                  <a:lnTo>
                    <a:pt x="231" y="4233"/>
                  </a:lnTo>
                  <a:lnTo>
                    <a:pt x="210" y="4235"/>
                  </a:lnTo>
                  <a:lnTo>
                    <a:pt x="192" y="4237"/>
                  </a:lnTo>
                  <a:lnTo>
                    <a:pt x="177" y="4239"/>
                  </a:lnTo>
                  <a:lnTo>
                    <a:pt x="165" y="4240"/>
                  </a:lnTo>
                  <a:lnTo>
                    <a:pt x="156" y="4241"/>
                  </a:lnTo>
                  <a:lnTo>
                    <a:pt x="151" y="4241"/>
                  </a:lnTo>
                  <a:lnTo>
                    <a:pt x="150" y="4242"/>
                  </a:lnTo>
                  <a:lnTo>
                    <a:pt x="149" y="4241"/>
                  </a:lnTo>
                  <a:lnTo>
                    <a:pt x="149" y="4239"/>
                  </a:lnTo>
                  <a:lnTo>
                    <a:pt x="149" y="4236"/>
                  </a:lnTo>
                  <a:lnTo>
                    <a:pt x="149" y="4234"/>
                  </a:lnTo>
                  <a:lnTo>
                    <a:pt x="149" y="4230"/>
                  </a:lnTo>
                  <a:lnTo>
                    <a:pt x="149" y="4224"/>
                  </a:lnTo>
                  <a:lnTo>
                    <a:pt x="149" y="4218"/>
                  </a:lnTo>
                  <a:lnTo>
                    <a:pt x="149" y="4213"/>
                  </a:lnTo>
                  <a:lnTo>
                    <a:pt x="149" y="4204"/>
                  </a:lnTo>
                  <a:lnTo>
                    <a:pt x="149" y="4196"/>
                  </a:lnTo>
                  <a:lnTo>
                    <a:pt x="149" y="4188"/>
                  </a:lnTo>
                  <a:lnTo>
                    <a:pt x="150" y="4179"/>
                  </a:lnTo>
                  <a:lnTo>
                    <a:pt x="150" y="4169"/>
                  </a:lnTo>
                  <a:lnTo>
                    <a:pt x="151" y="4159"/>
                  </a:lnTo>
                  <a:lnTo>
                    <a:pt x="152" y="4148"/>
                  </a:lnTo>
                  <a:lnTo>
                    <a:pt x="154" y="4138"/>
                  </a:lnTo>
                  <a:lnTo>
                    <a:pt x="154" y="4125"/>
                  </a:lnTo>
                  <a:lnTo>
                    <a:pt x="155" y="4113"/>
                  </a:lnTo>
                  <a:lnTo>
                    <a:pt x="156" y="4100"/>
                  </a:lnTo>
                  <a:lnTo>
                    <a:pt x="159" y="4087"/>
                  </a:lnTo>
                  <a:lnTo>
                    <a:pt x="160" y="4073"/>
                  </a:lnTo>
                  <a:lnTo>
                    <a:pt x="163" y="4060"/>
                  </a:lnTo>
                  <a:lnTo>
                    <a:pt x="167" y="4046"/>
                  </a:lnTo>
                  <a:lnTo>
                    <a:pt x="170" y="4034"/>
                  </a:lnTo>
                  <a:lnTo>
                    <a:pt x="173" y="4019"/>
                  </a:lnTo>
                  <a:lnTo>
                    <a:pt x="176" y="4005"/>
                  </a:lnTo>
                  <a:lnTo>
                    <a:pt x="179" y="3991"/>
                  </a:lnTo>
                  <a:lnTo>
                    <a:pt x="185" y="3977"/>
                  </a:lnTo>
                  <a:lnTo>
                    <a:pt x="189" y="3962"/>
                  </a:lnTo>
                  <a:lnTo>
                    <a:pt x="194" y="3949"/>
                  </a:lnTo>
                  <a:lnTo>
                    <a:pt x="200" y="3934"/>
                  </a:lnTo>
                  <a:lnTo>
                    <a:pt x="206" y="3921"/>
                  </a:lnTo>
                  <a:lnTo>
                    <a:pt x="207" y="3921"/>
                  </a:lnTo>
                  <a:lnTo>
                    <a:pt x="213" y="3923"/>
                  </a:lnTo>
                  <a:lnTo>
                    <a:pt x="221" y="3925"/>
                  </a:lnTo>
                  <a:lnTo>
                    <a:pt x="233" y="3930"/>
                  </a:lnTo>
                  <a:lnTo>
                    <a:pt x="247" y="3933"/>
                  </a:lnTo>
                  <a:lnTo>
                    <a:pt x="264" y="3939"/>
                  </a:lnTo>
                  <a:lnTo>
                    <a:pt x="283" y="3946"/>
                  </a:lnTo>
                  <a:lnTo>
                    <a:pt x="306" y="3953"/>
                  </a:lnTo>
                  <a:lnTo>
                    <a:pt x="328" y="3960"/>
                  </a:lnTo>
                  <a:lnTo>
                    <a:pt x="354" y="3968"/>
                  </a:lnTo>
                  <a:lnTo>
                    <a:pt x="379" y="3977"/>
                  </a:lnTo>
                  <a:lnTo>
                    <a:pt x="408" y="3986"/>
                  </a:lnTo>
                  <a:lnTo>
                    <a:pt x="437" y="3996"/>
                  </a:lnTo>
                  <a:lnTo>
                    <a:pt x="467" y="4006"/>
                  </a:lnTo>
                  <a:lnTo>
                    <a:pt x="497" y="4015"/>
                  </a:lnTo>
                  <a:lnTo>
                    <a:pt x="528" y="4025"/>
                  </a:lnTo>
                  <a:lnTo>
                    <a:pt x="557" y="4034"/>
                  </a:lnTo>
                  <a:lnTo>
                    <a:pt x="587" y="4043"/>
                  </a:lnTo>
                  <a:lnTo>
                    <a:pt x="615" y="4053"/>
                  </a:lnTo>
                  <a:lnTo>
                    <a:pt x="645" y="4063"/>
                  </a:lnTo>
                  <a:lnTo>
                    <a:pt x="672" y="4071"/>
                  </a:lnTo>
                  <a:lnTo>
                    <a:pt x="699" y="4080"/>
                  </a:lnTo>
                  <a:lnTo>
                    <a:pt x="723" y="4087"/>
                  </a:lnTo>
                  <a:lnTo>
                    <a:pt x="748" y="4096"/>
                  </a:lnTo>
                  <a:lnTo>
                    <a:pt x="769" y="4102"/>
                  </a:lnTo>
                  <a:lnTo>
                    <a:pt x="788" y="4109"/>
                  </a:lnTo>
                  <a:lnTo>
                    <a:pt x="806" y="4113"/>
                  </a:lnTo>
                  <a:lnTo>
                    <a:pt x="821" y="4118"/>
                  </a:lnTo>
                  <a:lnTo>
                    <a:pt x="832" y="4121"/>
                  </a:lnTo>
                  <a:lnTo>
                    <a:pt x="841" y="4125"/>
                  </a:lnTo>
                  <a:lnTo>
                    <a:pt x="846" y="4127"/>
                  </a:lnTo>
                  <a:lnTo>
                    <a:pt x="849" y="4128"/>
                  </a:lnTo>
                  <a:lnTo>
                    <a:pt x="848" y="4128"/>
                  </a:lnTo>
                  <a:lnTo>
                    <a:pt x="847" y="4128"/>
                  </a:lnTo>
                  <a:lnTo>
                    <a:pt x="846" y="4128"/>
                  </a:lnTo>
                  <a:lnTo>
                    <a:pt x="845" y="4129"/>
                  </a:lnTo>
                  <a:lnTo>
                    <a:pt x="844" y="4130"/>
                  </a:lnTo>
                  <a:lnTo>
                    <a:pt x="844" y="4132"/>
                  </a:lnTo>
                  <a:lnTo>
                    <a:pt x="842" y="4132"/>
                  </a:lnTo>
                  <a:lnTo>
                    <a:pt x="842" y="4134"/>
                  </a:lnTo>
                  <a:lnTo>
                    <a:pt x="840" y="4135"/>
                  </a:lnTo>
                  <a:lnTo>
                    <a:pt x="840" y="4138"/>
                  </a:lnTo>
                  <a:lnTo>
                    <a:pt x="838" y="4139"/>
                  </a:lnTo>
                  <a:lnTo>
                    <a:pt x="838" y="4141"/>
                  </a:lnTo>
                  <a:lnTo>
                    <a:pt x="835" y="4142"/>
                  </a:lnTo>
                  <a:lnTo>
                    <a:pt x="835" y="4145"/>
                  </a:lnTo>
                  <a:lnTo>
                    <a:pt x="833" y="4146"/>
                  </a:lnTo>
                  <a:lnTo>
                    <a:pt x="832" y="4148"/>
                  </a:lnTo>
                  <a:lnTo>
                    <a:pt x="831" y="4150"/>
                  </a:lnTo>
                  <a:lnTo>
                    <a:pt x="830" y="4153"/>
                  </a:lnTo>
                  <a:lnTo>
                    <a:pt x="829" y="4154"/>
                  </a:lnTo>
                  <a:lnTo>
                    <a:pt x="828" y="4157"/>
                  </a:lnTo>
                  <a:lnTo>
                    <a:pt x="827" y="4158"/>
                  </a:lnTo>
                  <a:lnTo>
                    <a:pt x="827" y="4161"/>
                  </a:lnTo>
                  <a:lnTo>
                    <a:pt x="826" y="4162"/>
                  </a:lnTo>
                  <a:lnTo>
                    <a:pt x="826" y="4164"/>
                  </a:lnTo>
                  <a:lnTo>
                    <a:pt x="825" y="4166"/>
                  </a:lnTo>
                  <a:lnTo>
                    <a:pt x="825" y="4169"/>
                  </a:lnTo>
                  <a:lnTo>
                    <a:pt x="825" y="4170"/>
                  </a:lnTo>
                  <a:lnTo>
                    <a:pt x="825" y="4172"/>
                  </a:lnTo>
                  <a:lnTo>
                    <a:pt x="825" y="4174"/>
                  </a:lnTo>
                  <a:lnTo>
                    <a:pt x="826" y="4176"/>
                  </a:lnTo>
                  <a:close/>
                  <a:moveTo>
                    <a:pt x="230" y="3857"/>
                  </a:moveTo>
                  <a:lnTo>
                    <a:pt x="240" y="3829"/>
                  </a:lnTo>
                  <a:lnTo>
                    <a:pt x="253" y="3803"/>
                  </a:lnTo>
                  <a:lnTo>
                    <a:pt x="266" y="3778"/>
                  </a:lnTo>
                  <a:lnTo>
                    <a:pt x="282" y="3754"/>
                  </a:lnTo>
                  <a:lnTo>
                    <a:pt x="297" y="3729"/>
                  </a:lnTo>
                  <a:lnTo>
                    <a:pt x="314" y="3707"/>
                  </a:lnTo>
                  <a:lnTo>
                    <a:pt x="332" y="3684"/>
                  </a:lnTo>
                  <a:lnTo>
                    <a:pt x="352" y="3664"/>
                  </a:lnTo>
                  <a:lnTo>
                    <a:pt x="370" y="3642"/>
                  </a:lnTo>
                  <a:lnTo>
                    <a:pt x="390" y="3622"/>
                  </a:lnTo>
                  <a:lnTo>
                    <a:pt x="410" y="3602"/>
                  </a:lnTo>
                  <a:lnTo>
                    <a:pt x="432" y="3584"/>
                  </a:lnTo>
                  <a:lnTo>
                    <a:pt x="453" y="3566"/>
                  </a:lnTo>
                  <a:lnTo>
                    <a:pt x="475" y="3548"/>
                  </a:lnTo>
                  <a:lnTo>
                    <a:pt x="498" y="3532"/>
                  </a:lnTo>
                  <a:lnTo>
                    <a:pt x="521" y="3517"/>
                  </a:lnTo>
                  <a:lnTo>
                    <a:pt x="544" y="3501"/>
                  </a:lnTo>
                  <a:lnTo>
                    <a:pt x="566" y="3487"/>
                  </a:lnTo>
                  <a:lnTo>
                    <a:pt x="590" y="3473"/>
                  </a:lnTo>
                  <a:lnTo>
                    <a:pt x="614" y="3462"/>
                  </a:lnTo>
                  <a:lnTo>
                    <a:pt x="637" y="3449"/>
                  </a:lnTo>
                  <a:lnTo>
                    <a:pt x="660" y="3439"/>
                  </a:lnTo>
                  <a:lnTo>
                    <a:pt x="684" y="3428"/>
                  </a:lnTo>
                  <a:lnTo>
                    <a:pt x="707" y="3420"/>
                  </a:lnTo>
                  <a:lnTo>
                    <a:pt x="729" y="3410"/>
                  </a:lnTo>
                  <a:lnTo>
                    <a:pt x="751" y="3404"/>
                  </a:lnTo>
                  <a:lnTo>
                    <a:pt x="772" y="3396"/>
                  </a:lnTo>
                  <a:lnTo>
                    <a:pt x="795" y="3392"/>
                  </a:lnTo>
                  <a:lnTo>
                    <a:pt x="815" y="3387"/>
                  </a:lnTo>
                  <a:lnTo>
                    <a:pt x="837" y="3383"/>
                  </a:lnTo>
                  <a:lnTo>
                    <a:pt x="856" y="3380"/>
                  </a:lnTo>
                  <a:lnTo>
                    <a:pt x="876" y="3380"/>
                  </a:lnTo>
                  <a:lnTo>
                    <a:pt x="949" y="4053"/>
                  </a:lnTo>
                  <a:lnTo>
                    <a:pt x="942" y="4053"/>
                  </a:lnTo>
                  <a:lnTo>
                    <a:pt x="938" y="4055"/>
                  </a:lnTo>
                  <a:lnTo>
                    <a:pt x="933" y="4056"/>
                  </a:lnTo>
                  <a:lnTo>
                    <a:pt x="928" y="4058"/>
                  </a:lnTo>
                  <a:lnTo>
                    <a:pt x="924" y="4059"/>
                  </a:lnTo>
                  <a:lnTo>
                    <a:pt x="920" y="4061"/>
                  </a:lnTo>
                  <a:lnTo>
                    <a:pt x="916" y="4064"/>
                  </a:lnTo>
                  <a:lnTo>
                    <a:pt x="912" y="4067"/>
                  </a:lnTo>
                  <a:lnTo>
                    <a:pt x="908" y="4068"/>
                  </a:lnTo>
                  <a:lnTo>
                    <a:pt x="904" y="4070"/>
                  </a:lnTo>
                  <a:lnTo>
                    <a:pt x="901" y="4072"/>
                  </a:lnTo>
                  <a:lnTo>
                    <a:pt x="897" y="4075"/>
                  </a:lnTo>
                  <a:lnTo>
                    <a:pt x="894" y="4078"/>
                  </a:lnTo>
                  <a:lnTo>
                    <a:pt x="891" y="4080"/>
                  </a:lnTo>
                  <a:lnTo>
                    <a:pt x="888" y="4082"/>
                  </a:lnTo>
                  <a:lnTo>
                    <a:pt x="886" y="4085"/>
                  </a:lnTo>
                  <a:lnTo>
                    <a:pt x="882" y="4086"/>
                  </a:lnTo>
                  <a:lnTo>
                    <a:pt x="879" y="4089"/>
                  </a:lnTo>
                  <a:lnTo>
                    <a:pt x="877" y="4090"/>
                  </a:lnTo>
                  <a:lnTo>
                    <a:pt x="875" y="4094"/>
                  </a:lnTo>
                  <a:lnTo>
                    <a:pt x="872" y="4095"/>
                  </a:lnTo>
                  <a:lnTo>
                    <a:pt x="871" y="4097"/>
                  </a:lnTo>
                  <a:lnTo>
                    <a:pt x="869" y="4099"/>
                  </a:lnTo>
                  <a:lnTo>
                    <a:pt x="869" y="4101"/>
                  </a:lnTo>
                  <a:lnTo>
                    <a:pt x="866" y="4102"/>
                  </a:lnTo>
                  <a:lnTo>
                    <a:pt x="865" y="4103"/>
                  </a:lnTo>
                  <a:lnTo>
                    <a:pt x="864" y="4104"/>
                  </a:lnTo>
                  <a:lnTo>
                    <a:pt x="864" y="4106"/>
                  </a:lnTo>
                  <a:lnTo>
                    <a:pt x="863" y="4108"/>
                  </a:lnTo>
                  <a:lnTo>
                    <a:pt x="863" y="4109"/>
                  </a:lnTo>
                  <a:lnTo>
                    <a:pt x="230" y="3857"/>
                  </a:lnTo>
                  <a:close/>
                  <a:moveTo>
                    <a:pt x="1175" y="4184"/>
                  </a:moveTo>
                  <a:lnTo>
                    <a:pt x="1176" y="4183"/>
                  </a:lnTo>
                  <a:lnTo>
                    <a:pt x="1182" y="4180"/>
                  </a:lnTo>
                  <a:lnTo>
                    <a:pt x="1189" y="4176"/>
                  </a:lnTo>
                  <a:lnTo>
                    <a:pt x="1201" y="4172"/>
                  </a:lnTo>
                  <a:lnTo>
                    <a:pt x="1214" y="4165"/>
                  </a:lnTo>
                  <a:lnTo>
                    <a:pt x="1230" y="4160"/>
                  </a:lnTo>
                  <a:lnTo>
                    <a:pt x="1248" y="4153"/>
                  </a:lnTo>
                  <a:lnTo>
                    <a:pt x="1268" y="4145"/>
                  </a:lnTo>
                  <a:lnTo>
                    <a:pt x="1290" y="4135"/>
                  </a:lnTo>
                  <a:lnTo>
                    <a:pt x="1313" y="4126"/>
                  </a:lnTo>
                  <a:lnTo>
                    <a:pt x="1338" y="4116"/>
                  </a:lnTo>
                  <a:lnTo>
                    <a:pt x="1364" y="4106"/>
                  </a:lnTo>
                  <a:lnTo>
                    <a:pt x="1390" y="4095"/>
                  </a:lnTo>
                  <a:lnTo>
                    <a:pt x="1418" y="4084"/>
                  </a:lnTo>
                  <a:lnTo>
                    <a:pt x="1447" y="4073"/>
                  </a:lnTo>
                  <a:lnTo>
                    <a:pt x="1475" y="4063"/>
                  </a:lnTo>
                  <a:lnTo>
                    <a:pt x="1503" y="4051"/>
                  </a:lnTo>
                  <a:lnTo>
                    <a:pt x="1531" y="4040"/>
                  </a:lnTo>
                  <a:lnTo>
                    <a:pt x="1558" y="4028"/>
                  </a:lnTo>
                  <a:lnTo>
                    <a:pt x="1584" y="4018"/>
                  </a:lnTo>
                  <a:lnTo>
                    <a:pt x="1609" y="4007"/>
                  </a:lnTo>
                  <a:lnTo>
                    <a:pt x="1635" y="3997"/>
                  </a:lnTo>
                  <a:lnTo>
                    <a:pt x="1658" y="3988"/>
                  </a:lnTo>
                  <a:lnTo>
                    <a:pt x="1682" y="3980"/>
                  </a:lnTo>
                  <a:lnTo>
                    <a:pt x="1701" y="3970"/>
                  </a:lnTo>
                  <a:lnTo>
                    <a:pt x="1719" y="3964"/>
                  </a:lnTo>
                  <a:lnTo>
                    <a:pt x="1735" y="3958"/>
                  </a:lnTo>
                  <a:lnTo>
                    <a:pt x="1749" y="3953"/>
                  </a:lnTo>
                  <a:lnTo>
                    <a:pt x="1760" y="3949"/>
                  </a:lnTo>
                  <a:lnTo>
                    <a:pt x="1768" y="3946"/>
                  </a:lnTo>
                  <a:lnTo>
                    <a:pt x="1774" y="3945"/>
                  </a:lnTo>
                  <a:lnTo>
                    <a:pt x="1776" y="3946"/>
                  </a:lnTo>
                  <a:lnTo>
                    <a:pt x="1778" y="3957"/>
                  </a:lnTo>
                  <a:lnTo>
                    <a:pt x="1780" y="3969"/>
                  </a:lnTo>
                  <a:lnTo>
                    <a:pt x="1782" y="3982"/>
                  </a:lnTo>
                  <a:lnTo>
                    <a:pt x="1785" y="3995"/>
                  </a:lnTo>
                  <a:lnTo>
                    <a:pt x="1787" y="4008"/>
                  </a:lnTo>
                  <a:lnTo>
                    <a:pt x="1790" y="4021"/>
                  </a:lnTo>
                  <a:lnTo>
                    <a:pt x="1792" y="4035"/>
                  </a:lnTo>
                  <a:lnTo>
                    <a:pt x="1795" y="4050"/>
                  </a:lnTo>
                  <a:lnTo>
                    <a:pt x="1796" y="4063"/>
                  </a:lnTo>
                  <a:lnTo>
                    <a:pt x="1798" y="4078"/>
                  </a:lnTo>
                  <a:lnTo>
                    <a:pt x="1800" y="4091"/>
                  </a:lnTo>
                  <a:lnTo>
                    <a:pt x="1802" y="4106"/>
                  </a:lnTo>
                  <a:lnTo>
                    <a:pt x="1803" y="4120"/>
                  </a:lnTo>
                  <a:lnTo>
                    <a:pt x="1806" y="4135"/>
                  </a:lnTo>
                  <a:lnTo>
                    <a:pt x="1807" y="4149"/>
                  </a:lnTo>
                  <a:lnTo>
                    <a:pt x="1809" y="4164"/>
                  </a:lnTo>
                  <a:lnTo>
                    <a:pt x="1809" y="4177"/>
                  </a:lnTo>
                  <a:lnTo>
                    <a:pt x="1810" y="4191"/>
                  </a:lnTo>
                  <a:lnTo>
                    <a:pt x="1811" y="4204"/>
                  </a:lnTo>
                  <a:lnTo>
                    <a:pt x="1812" y="4218"/>
                  </a:lnTo>
                  <a:lnTo>
                    <a:pt x="1812" y="4230"/>
                  </a:lnTo>
                  <a:lnTo>
                    <a:pt x="1813" y="4242"/>
                  </a:lnTo>
                  <a:lnTo>
                    <a:pt x="1813" y="4254"/>
                  </a:lnTo>
                  <a:lnTo>
                    <a:pt x="1814" y="4267"/>
                  </a:lnTo>
                  <a:lnTo>
                    <a:pt x="1813" y="4278"/>
                  </a:lnTo>
                  <a:lnTo>
                    <a:pt x="1813" y="4289"/>
                  </a:lnTo>
                  <a:lnTo>
                    <a:pt x="1813" y="4298"/>
                  </a:lnTo>
                  <a:lnTo>
                    <a:pt x="1813" y="4309"/>
                  </a:lnTo>
                  <a:lnTo>
                    <a:pt x="1812" y="4317"/>
                  </a:lnTo>
                  <a:lnTo>
                    <a:pt x="1812" y="4326"/>
                  </a:lnTo>
                  <a:lnTo>
                    <a:pt x="1811" y="4334"/>
                  </a:lnTo>
                  <a:lnTo>
                    <a:pt x="1811" y="4342"/>
                  </a:lnTo>
                  <a:lnTo>
                    <a:pt x="1170" y="4269"/>
                  </a:lnTo>
                  <a:lnTo>
                    <a:pt x="1170" y="4268"/>
                  </a:lnTo>
                  <a:lnTo>
                    <a:pt x="1170" y="4267"/>
                  </a:lnTo>
                  <a:lnTo>
                    <a:pt x="1170" y="4265"/>
                  </a:lnTo>
                  <a:lnTo>
                    <a:pt x="1170" y="4264"/>
                  </a:lnTo>
                  <a:lnTo>
                    <a:pt x="1170" y="4263"/>
                  </a:lnTo>
                  <a:lnTo>
                    <a:pt x="1171" y="4262"/>
                  </a:lnTo>
                  <a:lnTo>
                    <a:pt x="1171" y="4260"/>
                  </a:lnTo>
                  <a:lnTo>
                    <a:pt x="1172" y="4257"/>
                  </a:lnTo>
                  <a:lnTo>
                    <a:pt x="1172" y="4255"/>
                  </a:lnTo>
                  <a:lnTo>
                    <a:pt x="1173" y="4253"/>
                  </a:lnTo>
                  <a:lnTo>
                    <a:pt x="1173" y="4250"/>
                  </a:lnTo>
                  <a:lnTo>
                    <a:pt x="1174" y="4248"/>
                  </a:lnTo>
                  <a:lnTo>
                    <a:pt x="1175" y="4246"/>
                  </a:lnTo>
                  <a:lnTo>
                    <a:pt x="1176" y="4244"/>
                  </a:lnTo>
                  <a:lnTo>
                    <a:pt x="1176" y="4239"/>
                  </a:lnTo>
                  <a:lnTo>
                    <a:pt x="1176" y="4236"/>
                  </a:lnTo>
                  <a:lnTo>
                    <a:pt x="1176" y="4233"/>
                  </a:lnTo>
                  <a:lnTo>
                    <a:pt x="1177" y="4230"/>
                  </a:lnTo>
                  <a:lnTo>
                    <a:pt x="1177" y="4225"/>
                  </a:lnTo>
                  <a:lnTo>
                    <a:pt x="1177" y="4222"/>
                  </a:lnTo>
                  <a:lnTo>
                    <a:pt x="1177" y="4219"/>
                  </a:lnTo>
                  <a:lnTo>
                    <a:pt x="1178" y="4216"/>
                  </a:lnTo>
                  <a:lnTo>
                    <a:pt x="1177" y="4211"/>
                  </a:lnTo>
                  <a:lnTo>
                    <a:pt x="1177" y="4207"/>
                  </a:lnTo>
                  <a:lnTo>
                    <a:pt x="1177" y="4203"/>
                  </a:lnTo>
                  <a:lnTo>
                    <a:pt x="1177" y="4200"/>
                  </a:lnTo>
                  <a:lnTo>
                    <a:pt x="1176" y="4195"/>
                  </a:lnTo>
                  <a:lnTo>
                    <a:pt x="1176" y="4191"/>
                  </a:lnTo>
                  <a:lnTo>
                    <a:pt x="1175" y="4187"/>
                  </a:lnTo>
                  <a:lnTo>
                    <a:pt x="1175" y="4184"/>
                  </a:lnTo>
                  <a:close/>
                  <a:moveTo>
                    <a:pt x="1130" y="4101"/>
                  </a:moveTo>
                  <a:lnTo>
                    <a:pt x="1130" y="4099"/>
                  </a:lnTo>
                  <a:lnTo>
                    <a:pt x="1134" y="4095"/>
                  </a:lnTo>
                  <a:lnTo>
                    <a:pt x="1138" y="4087"/>
                  </a:lnTo>
                  <a:lnTo>
                    <a:pt x="1145" y="4078"/>
                  </a:lnTo>
                  <a:lnTo>
                    <a:pt x="1153" y="4065"/>
                  </a:lnTo>
                  <a:lnTo>
                    <a:pt x="1163" y="4051"/>
                  </a:lnTo>
                  <a:lnTo>
                    <a:pt x="1174" y="4035"/>
                  </a:lnTo>
                  <a:lnTo>
                    <a:pt x="1188" y="4018"/>
                  </a:lnTo>
                  <a:lnTo>
                    <a:pt x="1201" y="3997"/>
                  </a:lnTo>
                  <a:lnTo>
                    <a:pt x="1216" y="3976"/>
                  </a:lnTo>
                  <a:lnTo>
                    <a:pt x="1232" y="3953"/>
                  </a:lnTo>
                  <a:lnTo>
                    <a:pt x="1249" y="3932"/>
                  </a:lnTo>
                  <a:lnTo>
                    <a:pt x="1265" y="3907"/>
                  </a:lnTo>
                  <a:lnTo>
                    <a:pt x="1283" y="3884"/>
                  </a:lnTo>
                  <a:lnTo>
                    <a:pt x="1300" y="3859"/>
                  </a:lnTo>
                  <a:lnTo>
                    <a:pt x="1319" y="3834"/>
                  </a:lnTo>
                  <a:lnTo>
                    <a:pt x="1337" y="3809"/>
                  </a:lnTo>
                  <a:lnTo>
                    <a:pt x="1355" y="3784"/>
                  </a:lnTo>
                  <a:lnTo>
                    <a:pt x="1372" y="3759"/>
                  </a:lnTo>
                  <a:lnTo>
                    <a:pt x="1390" y="3737"/>
                  </a:lnTo>
                  <a:lnTo>
                    <a:pt x="1407" y="3713"/>
                  </a:lnTo>
                  <a:lnTo>
                    <a:pt x="1424" y="3692"/>
                  </a:lnTo>
                  <a:lnTo>
                    <a:pt x="1439" y="3671"/>
                  </a:lnTo>
                  <a:lnTo>
                    <a:pt x="1455" y="3652"/>
                  </a:lnTo>
                  <a:lnTo>
                    <a:pt x="1468" y="3634"/>
                  </a:lnTo>
                  <a:lnTo>
                    <a:pt x="1481" y="3618"/>
                  </a:lnTo>
                  <a:lnTo>
                    <a:pt x="1493" y="3604"/>
                  </a:lnTo>
                  <a:lnTo>
                    <a:pt x="1503" y="3593"/>
                  </a:lnTo>
                  <a:lnTo>
                    <a:pt x="1512" y="3584"/>
                  </a:lnTo>
                  <a:lnTo>
                    <a:pt x="1518" y="3577"/>
                  </a:lnTo>
                  <a:lnTo>
                    <a:pt x="1524" y="3573"/>
                  </a:lnTo>
                  <a:lnTo>
                    <a:pt x="1528" y="3573"/>
                  </a:lnTo>
                  <a:lnTo>
                    <a:pt x="1534" y="3578"/>
                  </a:lnTo>
                  <a:lnTo>
                    <a:pt x="1541" y="3586"/>
                  </a:lnTo>
                  <a:lnTo>
                    <a:pt x="1548" y="3592"/>
                  </a:lnTo>
                  <a:lnTo>
                    <a:pt x="1556" y="3602"/>
                  </a:lnTo>
                  <a:lnTo>
                    <a:pt x="1563" y="3611"/>
                  </a:lnTo>
                  <a:lnTo>
                    <a:pt x="1572" y="3620"/>
                  </a:lnTo>
                  <a:lnTo>
                    <a:pt x="1580" y="3630"/>
                  </a:lnTo>
                  <a:lnTo>
                    <a:pt x="1590" y="3642"/>
                  </a:lnTo>
                  <a:lnTo>
                    <a:pt x="1598" y="3651"/>
                  </a:lnTo>
                  <a:lnTo>
                    <a:pt x="1607" y="3663"/>
                  </a:lnTo>
                  <a:lnTo>
                    <a:pt x="1615" y="3674"/>
                  </a:lnTo>
                  <a:lnTo>
                    <a:pt x="1625" y="3686"/>
                  </a:lnTo>
                  <a:lnTo>
                    <a:pt x="1634" y="3697"/>
                  </a:lnTo>
                  <a:lnTo>
                    <a:pt x="1643" y="3709"/>
                  </a:lnTo>
                  <a:lnTo>
                    <a:pt x="1652" y="3721"/>
                  </a:lnTo>
                  <a:lnTo>
                    <a:pt x="1661" y="3734"/>
                  </a:lnTo>
                  <a:lnTo>
                    <a:pt x="1669" y="3744"/>
                  </a:lnTo>
                  <a:lnTo>
                    <a:pt x="1677" y="3756"/>
                  </a:lnTo>
                  <a:lnTo>
                    <a:pt x="1685" y="3768"/>
                  </a:lnTo>
                  <a:lnTo>
                    <a:pt x="1693" y="3780"/>
                  </a:lnTo>
                  <a:lnTo>
                    <a:pt x="1700" y="3790"/>
                  </a:lnTo>
                  <a:lnTo>
                    <a:pt x="1707" y="3801"/>
                  </a:lnTo>
                  <a:lnTo>
                    <a:pt x="1714" y="3812"/>
                  </a:lnTo>
                  <a:lnTo>
                    <a:pt x="1721" y="3823"/>
                  </a:lnTo>
                  <a:lnTo>
                    <a:pt x="1727" y="3831"/>
                  </a:lnTo>
                  <a:lnTo>
                    <a:pt x="1732" y="3841"/>
                  </a:lnTo>
                  <a:lnTo>
                    <a:pt x="1736" y="3849"/>
                  </a:lnTo>
                  <a:lnTo>
                    <a:pt x="1741" y="3858"/>
                  </a:lnTo>
                  <a:lnTo>
                    <a:pt x="1745" y="3864"/>
                  </a:lnTo>
                  <a:lnTo>
                    <a:pt x="1748" y="3872"/>
                  </a:lnTo>
                  <a:lnTo>
                    <a:pt x="1750" y="3877"/>
                  </a:lnTo>
                  <a:lnTo>
                    <a:pt x="1752" y="3884"/>
                  </a:lnTo>
                  <a:lnTo>
                    <a:pt x="1743" y="3887"/>
                  </a:lnTo>
                  <a:lnTo>
                    <a:pt x="1732" y="3891"/>
                  </a:lnTo>
                  <a:lnTo>
                    <a:pt x="1719" y="3897"/>
                  </a:lnTo>
                  <a:lnTo>
                    <a:pt x="1704" y="3904"/>
                  </a:lnTo>
                  <a:lnTo>
                    <a:pt x="1687" y="3910"/>
                  </a:lnTo>
                  <a:lnTo>
                    <a:pt x="1669" y="3919"/>
                  </a:lnTo>
                  <a:lnTo>
                    <a:pt x="1649" y="3929"/>
                  </a:lnTo>
                  <a:lnTo>
                    <a:pt x="1627" y="3938"/>
                  </a:lnTo>
                  <a:lnTo>
                    <a:pt x="1604" y="3948"/>
                  </a:lnTo>
                  <a:lnTo>
                    <a:pt x="1580" y="3958"/>
                  </a:lnTo>
                  <a:lnTo>
                    <a:pt x="1556" y="3968"/>
                  </a:lnTo>
                  <a:lnTo>
                    <a:pt x="1531" y="3980"/>
                  </a:lnTo>
                  <a:lnTo>
                    <a:pt x="1504" y="3990"/>
                  </a:lnTo>
                  <a:lnTo>
                    <a:pt x="1479" y="4001"/>
                  </a:lnTo>
                  <a:lnTo>
                    <a:pt x="1453" y="4013"/>
                  </a:lnTo>
                  <a:lnTo>
                    <a:pt x="1427" y="4025"/>
                  </a:lnTo>
                  <a:lnTo>
                    <a:pt x="1401" y="4036"/>
                  </a:lnTo>
                  <a:lnTo>
                    <a:pt x="1375" y="4046"/>
                  </a:lnTo>
                  <a:lnTo>
                    <a:pt x="1349" y="4057"/>
                  </a:lnTo>
                  <a:lnTo>
                    <a:pt x="1326" y="4068"/>
                  </a:lnTo>
                  <a:lnTo>
                    <a:pt x="1302" y="4078"/>
                  </a:lnTo>
                  <a:lnTo>
                    <a:pt x="1280" y="4087"/>
                  </a:lnTo>
                  <a:lnTo>
                    <a:pt x="1259" y="4096"/>
                  </a:lnTo>
                  <a:lnTo>
                    <a:pt x="1240" y="4105"/>
                  </a:lnTo>
                  <a:lnTo>
                    <a:pt x="1222" y="4112"/>
                  </a:lnTo>
                  <a:lnTo>
                    <a:pt x="1206" y="4119"/>
                  </a:lnTo>
                  <a:lnTo>
                    <a:pt x="1192" y="4125"/>
                  </a:lnTo>
                  <a:lnTo>
                    <a:pt x="1181" y="4131"/>
                  </a:lnTo>
                  <a:lnTo>
                    <a:pt x="1171" y="4134"/>
                  </a:lnTo>
                  <a:lnTo>
                    <a:pt x="1165" y="4138"/>
                  </a:lnTo>
                  <a:lnTo>
                    <a:pt x="1160" y="4140"/>
                  </a:lnTo>
                  <a:lnTo>
                    <a:pt x="1159" y="4141"/>
                  </a:lnTo>
                  <a:lnTo>
                    <a:pt x="1130" y="410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cxnSp>
        <p:nvCxnSpPr>
          <p:cNvPr id="39" name="直線コネクタ 38"/>
          <p:cNvCxnSpPr/>
          <p:nvPr/>
        </p:nvCxnSpPr>
        <p:spPr>
          <a:xfrm>
            <a:off x="355554" y="779218"/>
            <a:ext cx="7687344" cy="33582"/>
          </a:xfrm>
          <a:prstGeom prst="line">
            <a:avLst/>
          </a:prstGeom>
          <a:ln w="38100"/>
          <a:effectLst>
            <a:outerShdw blurRad="50800" dist="38100" dir="5400000" algn="t"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442275383"/>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up)">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2000"/>
                                        <p:tgtEl>
                                          <p:spTgt spid="2"/>
                                        </p:tgtEl>
                                      </p:cBhvr>
                                    </p:animEffect>
                                  </p:childTnLst>
                                </p:cTn>
                              </p:par>
                              <p:par>
                                <p:cTn id="13" presetID="42" presetClass="entr" presetSubtype="0" fill="hold" nodeType="withEffect">
                                  <p:stCondLst>
                                    <p:cond delay="0"/>
                                  </p:stCondLst>
                                  <p:childTnLst>
                                    <p:set>
                                      <p:cBhvr>
                                        <p:cTn id="14" dur="1" fill="hold">
                                          <p:stCondLst>
                                            <p:cond delay="0"/>
                                          </p:stCondLst>
                                        </p:cTn>
                                        <p:tgtEl>
                                          <p:spTgt spid="1337"/>
                                        </p:tgtEl>
                                        <p:attrNameLst>
                                          <p:attrName>style.visibility</p:attrName>
                                        </p:attrNameLst>
                                      </p:cBhvr>
                                      <p:to>
                                        <p:strVal val="visible"/>
                                      </p:to>
                                    </p:set>
                                    <p:animEffect transition="in" filter="fade">
                                      <p:cBhvr>
                                        <p:cTn id="15" dur="1000"/>
                                        <p:tgtEl>
                                          <p:spTgt spid="1337"/>
                                        </p:tgtEl>
                                      </p:cBhvr>
                                    </p:animEffect>
                                    <p:anim calcmode="lin" valueType="num">
                                      <p:cBhvr>
                                        <p:cTn id="16" dur="1000" fill="hold"/>
                                        <p:tgtEl>
                                          <p:spTgt spid="1337"/>
                                        </p:tgtEl>
                                        <p:attrNameLst>
                                          <p:attrName>ppt_x</p:attrName>
                                        </p:attrNameLst>
                                      </p:cBhvr>
                                      <p:tavLst>
                                        <p:tav tm="0">
                                          <p:val>
                                            <p:strVal val="#ppt_x"/>
                                          </p:val>
                                        </p:tav>
                                        <p:tav tm="100000">
                                          <p:val>
                                            <p:strVal val="#ppt_x"/>
                                          </p:val>
                                        </p:tav>
                                      </p:tavLst>
                                    </p:anim>
                                    <p:anim calcmode="lin" valueType="num">
                                      <p:cBhvr>
                                        <p:cTn id="17" dur="1000" fill="hold"/>
                                        <p:tgtEl>
                                          <p:spTgt spid="133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 presetClass="entr" presetSubtype="8"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additive="base">
                                        <p:cTn id="21" dur="500" fill="hold"/>
                                        <p:tgtEl>
                                          <p:spTgt spid="73"/>
                                        </p:tgtEl>
                                        <p:attrNameLst>
                                          <p:attrName>ppt_x</p:attrName>
                                        </p:attrNameLst>
                                      </p:cBhvr>
                                      <p:tavLst>
                                        <p:tav tm="0">
                                          <p:val>
                                            <p:strVal val="0-#ppt_w/2"/>
                                          </p:val>
                                        </p:tav>
                                        <p:tav tm="100000">
                                          <p:val>
                                            <p:strVal val="#ppt_x"/>
                                          </p:val>
                                        </p:tav>
                                      </p:tavLst>
                                    </p:anim>
                                    <p:anim calcmode="lin" valueType="num">
                                      <p:cBhvr additive="base">
                                        <p:cTn id="22" dur="50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0" y="912585"/>
            <a:ext cx="9144000" cy="114826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1101" name="図 110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07366" y="2188128"/>
            <a:ext cx="1725026" cy="1566543"/>
          </a:xfrm>
          <a:prstGeom prst="rect">
            <a:avLst/>
          </a:prstGeom>
        </p:spPr>
      </p:pic>
      <p:sp>
        <p:nvSpPr>
          <p:cNvPr id="30" name="AutoShape 4"/>
          <p:cNvSpPr>
            <a:spLocks noChangeAspect="1" noChangeArrowheads="1" noTextEdit="1"/>
          </p:cNvSpPr>
          <p:nvPr/>
        </p:nvSpPr>
        <p:spPr bwMode="auto">
          <a:xfrm>
            <a:off x="962097" y="1962374"/>
            <a:ext cx="7765510" cy="155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Rectangle 41"/>
          <p:cNvSpPr>
            <a:spLocks noChangeArrowheads="1"/>
          </p:cNvSpPr>
          <p:nvPr/>
        </p:nvSpPr>
        <p:spPr bwMode="auto">
          <a:xfrm>
            <a:off x="774654" y="1855276"/>
            <a:ext cx="6971107" cy="1899395"/>
          </a:xfrm>
          <a:prstGeom prst="rect">
            <a:avLst/>
          </a:prstGeom>
          <a:solidFill>
            <a:srgbClr val="66CC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50000"/>
              </a:lnSpc>
            </a:pPr>
            <a:endParaRPr lang="ja-JP" altLang="en-US" dirty="0"/>
          </a:p>
        </p:txBody>
      </p:sp>
      <p:sp>
        <p:nvSpPr>
          <p:cNvPr id="75" name="Rectangle 42"/>
          <p:cNvSpPr>
            <a:spLocks noChangeArrowheads="1"/>
          </p:cNvSpPr>
          <p:nvPr/>
        </p:nvSpPr>
        <p:spPr bwMode="auto">
          <a:xfrm>
            <a:off x="962097" y="1884773"/>
            <a:ext cx="6542665" cy="18567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a:lnSpc>
                <a:spcPct val="130000"/>
              </a:lnSpc>
              <a:spcBef>
                <a:spcPct val="0"/>
              </a:spcBef>
            </a:pPr>
            <a:r>
              <a:rPr lang="ja-JP" altLang="en-US" sz="2200" b="1" dirty="0">
                <a:solidFill>
                  <a:schemeClr val="tx2"/>
                </a:solidFill>
                <a:latin typeface="+mj-ea"/>
                <a:ea typeface="+mj-ea"/>
              </a:rPr>
              <a:t>①歩道</a:t>
            </a:r>
            <a:r>
              <a:rPr lang="ja-JP" altLang="en-US" b="1" dirty="0">
                <a:solidFill>
                  <a:schemeClr val="tx2"/>
                </a:solidFill>
                <a:latin typeface="+mj-ea"/>
                <a:ea typeface="+mj-ea"/>
              </a:rPr>
              <a:t>の</a:t>
            </a:r>
            <a:r>
              <a:rPr lang="ja-JP" altLang="en-US" sz="2200" b="1" dirty="0">
                <a:solidFill>
                  <a:schemeClr val="tx2"/>
                </a:solidFill>
                <a:latin typeface="+mj-ea"/>
                <a:ea typeface="+mj-ea"/>
              </a:rPr>
              <a:t>中央</a:t>
            </a:r>
            <a:r>
              <a:rPr lang="ja-JP" altLang="en-US" b="1" dirty="0">
                <a:solidFill>
                  <a:schemeClr val="tx2"/>
                </a:solidFill>
                <a:latin typeface="+mj-ea"/>
                <a:ea typeface="+mj-ea"/>
              </a:rPr>
              <a:t>から</a:t>
            </a:r>
            <a:r>
              <a:rPr lang="ja-JP" altLang="en-US" sz="2200" b="1" dirty="0">
                <a:solidFill>
                  <a:srgbClr val="FF0000"/>
                </a:solidFill>
                <a:latin typeface="+mj-ea"/>
                <a:ea typeface="+mj-ea"/>
              </a:rPr>
              <a:t>車道寄り</a:t>
            </a:r>
            <a:r>
              <a:rPr lang="ja-JP" altLang="en-US" b="1" dirty="0">
                <a:solidFill>
                  <a:schemeClr val="tx2"/>
                </a:solidFill>
                <a:latin typeface="+mj-ea"/>
                <a:ea typeface="+mj-ea"/>
              </a:rPr>
              <a:t>の部分を</a:t>
            </a:r>
            <a:r>
              <a:rPr lang="ja-JP" altLang="en-US" sz="2200" b="1" dirty="0">
                <a:solidFill>
                  <a:srgbClr val="FF0000"/>
                </a:solidFill>
                <a:latin typeface="+mj-ea"/>
                <a:ea typeface="+mj-ea"/>
              </a:rPr>
              <a:t>徐行</a:t>
            </a:r>
            <a:r>
              <a:rPr lang="ja-JP" altLang="en-US" b="1" dirty="0">
                <a:solidFill>
                  <a:schemeClr val="tx2"/>
                </a:solidFill>
                <a:latin typeface="+mj-ea"/>
                <a:ea typeface="+mj-ea"/>
              </a:rPr>
              <a:t>しなければ</a:t>
            </a:r>
            <a:endParaRPr lang="en-US" altLang="ja-JP" sz="1000" b="1" dirty="0">
              <a:solidFill>
                <a:schemeClr val="tx2"/>
              </a:solidFill>
              <a:latin typeface="+mj-ea"/>
              <a:ea typeface="+mj-ea"/>
            </a:endParaRPr>
          </a:p>
          <a:p>
            <a:pPr>
              <a:lnSpc>
                <a:spcPct val="130000"/>
              </a:lnSpc>
              <a:spcBef>
                <a:spcPct val="0"/>
              </a:spcBef>
            </a:pPr>
            <a:r>
              <a:rPr lang="ja-JP" altLang="en-US" b="1" dirty="0">
                <a:solidFill>
                  <a:schemeClr val="tx2"/>
                </a:solidFill>
                <a:latin typeface="+mj-ea"/>
                <a:ea typeface="+mj-ea"/>
              </a:rPr>
              <a:t>　 なりません。（歩行者の有無にかかわらず）</a:t>
            </a:r>
            <a:endParaRPr lang="en-US" altLang="ja-JP" sz="1000" b="1" dirty="0">
              <a:solidFill>
                <a:schemeClr val="tx2"/>
              </a:solidFill>
              <a:latin typeface="+mj-ea"/>
              <a:ea typeface="+mj-ea"/>
            </a:endParaRPr>
          </a:p>
          <a:p>
            <a:pPr>
              <a:lnSpc>
                <a:spcPct val="130000"/>
              </a:lnSpc>
              <a:spcBef>
                <a:spcPct val="0"/>
              </a:spcBef>
            </a:pPr>
            <a:r>
              <a:rPr lang="ja-JP" altLang="en-US" sz="2200" b="1" dirty="0">
                <a:solidFill>
                  <a:schemeClr val="tx2"/>
                </a:solidFill>
                <a:latin typeface="+mj-ea"/>
                <a:ea typeface="+mj-ea"/>
              </a:rPr>
              <a:t>②歩行者の</a:t>
            </a:r>
            <a:r>
              <a:rPr lang="ja-JP" altLang="en-US" sz="2200" b="1" dirty="0">
                <a:solidFill>
                  <a:srgbClr val="FF0000"/>
                </a:solidFill>
                <a:latin typeface="+mj-ea"/>
                <a:ea typeface="+mj-ea"/>
              </a:rPr>
              <a:t>通行を妨げる</a:t>
            </a:r>
            <a:r>
              <a:rPr lang="ja-JP" altLang="en-US" b="1" dirty="0">
                <a:solidFill>
                  <a:schemeClr val="tx2"/>
                </a:solidFill>
                <a:latin typeface="+mj-ea"/>
                <a:ea typeface="+mj-ea"/>
              </a:rPr>
              <a:t>こととなるときは、</a:t>
            </a:r>
            <a:endParaRPr lang="en-US" altLang="ja-JP" b="1" dirty="0">
              <a:solidFill>
                <a:schemeClr val="tx2"/>
              </a:solidFill>
              <a:latin typeface="+mj-ea"/>
              <a:ea typeface="+mj-ea"/>
            </a:endParaRPr>
          </a:p>
          <a:p>
            <a:pPr>
              <a:lnSpc>
                <a:spcPct val="130000"/>
              </a:lnSpc>
              <a:spcBef>
                <a:spcPct val="0"/>
              </a:spcBef>
            </a:pPr>
            <a:r>
              <a:rPr lang="ja-JP" altLang="en-US" sz="2200" b="1" dirty="0">
                <a:solidFill>
                  <a:schemeClr val="tx2"/>
                </a:solidFill>
                <a:latin typeface="+mj-ea"/>
                <a:ea typeface="+mj-ea"/>
              </a:rPr>
              <a:t>　</a:t>
            </a:r>
            <a:r>
              <a:rPr lang="ja-JP" altLang="en-US" sz="2200" b="1" dirty="0">
                <a:solidFill>
                  <a:srgbClr val="FF0000"/>
                </a:solidFill>
                <a:latin typeface="+mj-ea"/>
                <a:ea typeface="+mj-ea"/>
              </a:rPr>
              <a:t>一時停止</a:t>
            </a:r>
            <a:r>
              <a:rPr lang="ja-JP" altLang="en-US" b="1" dirty="0">
                <a:solidFill>
                  <a:schemeClr val="tx2"/>
                </a:solidFill>
                <a:latin typeface="+mj-ea"/>
                <a:ea typeface="+mj-ea"/>
              </a:rPr>
              <a:t>しなければなりません。</a:t>
            </a:r>
          </a:p>
        </p:txBody>
      </p:sp>
      <p:pic>
        <p:nvPicPr>
          <p:cNvPr id="201" name="Picture 4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68557" y="3772210"/>
            <a:ext cx="2419252" cy="21050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7" name="テキスト ボックス 226"/>
          <p:cNvSpPr txBox="1"/>
          <p:nvPr/>
        </p:nvSpPr>
        <p:spPr>
          <a:xfrm>
            <a:off x="108000" y="900000"/>
            <a:ext cx="8640000" cy="91582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30000"/>
              </a:lnSpc>
            </a:pPr>
            <a:r>
              <a:rPr lang="ja-JP" altLang="en-US" sz="2400" b="1" dirty="0">
                <a:solidFill>
                  <a:schemeClr val="tx1"/>
                </a:solidFill>
                <a:latin typeface="+mj-ea"/>
                <a:ea typeface="+mj-ea"/>
              </a:rPr>
              <a:t>○　歩道通行の方法</a:t>
            </a:r>
            <a:r>
              <a:rPr lang="ja-JP" altLang="en-US" b="1" dirty="0">
                <a:solidFill>
                  <a:schemeClr val="tx1"/>
                </a:solidFill>
                <a:latin typeface="+mj-ea"/>
                <a:ea typeface="+mj-ea"/>
              </a:rPr>
              <a:t>　</a:t>
            </a:r>
            <a:r>
              <a:rPr lang="ja-JP" altLang="en-US" sz="1400" b="1" dirty="0">
                <a:solidFill>
                  <a:schemeClr val="tx2"/>
                </a:solidFill>
                <a:latin typeface="+mj-ea"/>
                <a:ea typeface="+mj-ea"/>
              </a:rPr>
              <a:t>［道路交通法第</a:t>
            </a:r>
            <a:r>
              <a:rPr lang="en-US" altLang="ja-JP" sz="1400" b="1" dirty="0">
                <a:solidFill>
                  <a:schemeClr val="tx2"/>
                </a:solidFill>
                <a:latin typeface="+mj-ea"/>
                <a:ea typeface="+mj-ea"/>
              </a:rPr>
              <a:t>63</a:t>
            </a:r>
            <a:r>
              <a:rPr lang="ja-JP" altLang="en-US" sz="1400" b="1" dirty="0">
                <a:solidFill>
                  <a:schemeClr val="tx2"/>
                </a:solidFill>
                <a:latin typeface="+mj-ea"/>
                <a:ea typeface="+mj-ea"/>
              </a:rPr>
              <a:t>条の４第２項］</a:t>
            </a:r>
            <a:endParaRPr lang="en-US" altLang="ja-JP" sz="1400" b="1" dirty="0">
              <a:solidFill>
                <a:schemeClr val="tx2"/>
              </a:solidFill>
              <a:latin typeface="+mj-ea"/>
              <a:ea typeface="+mj-ea"/>
            </a:endParaRPr>
          </a:p>
          <a:p>
            <a:pPr>
              <a:lnSpc>
                <a:spcPct val="130000"/>
              </a:lnSpc>
            </a:pPr>
            <a:r>
              <a:rPr lang="ja-JP" altLang="en-US" b="1" dirty="0">
                <a:solidFill>
                  <a:schemeClr val="tx1"/>
                </a:solidFill>
                <a:latin typeface="+mj-ea"/>
                <a:ea typeface="+mj-ea"/>
              </a:rPr>
              <a:t>　 </a:t>
            </a:r>
            <a:r>
              <a:rPr lang="ja-JP" altLang="en-US" sz="1600" b="1" dirty="0">
                <a:solidFill>
                  <a:schemeClr val="tx2"/>
                </a:solidFill>
                <a:latin typeface="+mj-ea"/>
                <a:ea typeface="+mj-ea"/>
              </a:rPr>
              <a:t>⇒</a:t>
            </a:r>
            <a:r>
              <a:rPr lang="ja-JP" altLang="en-US" sz="2000" b="1" dirty="0">
                <a:solidFill>
                  <a:srgbClr val="FF0000"/>
                </a:solidFill>
                <a:latin typeface="+mj-ea"/>
                <a:ea typeface="+mj-ea"/>
              </a:rPr>
              <a:t>歩道を通行するとき</a:t>
            </a:r>
            <a:r>
              <a:rPr lang="ja-JP" altLang="en-US" sz="1600" b="1" dirty="0">
                <a:solidFill>
                  <a:schemeClr val="tx2"/>
                </a:solidFill>
                <a:latin typeface="+mj-ea"/>
                <a:ea typeface="+mj-ea"/>
              </a:rPr>
              <a:t>は、次の事項を</a:t>
            </a:r>
            <a:r>
              <a:rPr lang="ja-JP" altLang="en-US" sz="2000" b="1" dirty="0">
                <a:solidFill>
                  <a:srgbClr val="FF0000"/>
                </a:solidFill>
                <a:latin typeface="+mj-ea"/>
                <a:ea typeface="+mj-ea"/>
              </a:rPr>
              <a:t>守らなければならない。</a:t>
            </a:r>
            <a:endParaRPr lang="en-US" altLang="ja-JP" b="1" u="wavyHeavy" dirty="0">
              <a:solidFill>
                <a:srgbClr val="FF0000"/>
              </a:solidFill>
              <a:uFill>
                <a:solidFill>
                  <a:srgbClr val="FF0000"/>
                </a:solidFill>
              </a:uFill>
              <a:latin typeface="+mj-ea"/>
              <a:ea typeface="+mj-ea"/>
            </a:endParaRPr>
          </a:p>
        </p:txBody>
      </p:sp>
      <p:grpSp>
        <p:nvGrpSpPr>
          <p:cNvPr id="7" name="グループ化 6"/>
          <p:cNvGrpSpPr/>
          <p:nvPr/>
        </p:nvGrpSpPr>
        <p:grpSpPr>
          <a:xfrm>
            <a:off x="3151969" y="5394135"/>
            <a:ext cx="2536865" cy="914400"/>
            <a:chOff x="3151969" y="5394135"/>
            <a:chExt cx="2536865" cy="914400"/>
          </a:xfrm>
        </p:grpSpPr>
        <p:sp>
          <p:nvSpPr>
            <p:cNvPr id="4" name="爆発 1 3"/>
            <p:cNvSpPr/>
            <p:nvPr/>
          </p:nvSpPr>
          <p:spPr>
            <a:xfrm>
              <a:off x="3151969" y="5394135"/>
              <a:ext cx="2536865" cy="914400"/>
            </a:xfrm>
            <a:prstGeom prst="irregularSeal1">
              <a:avLst/>
            </a:prstGeom>
            <a:solidFill>
              <a:srgbClr val="FFFF00"/>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3" name="テキスト ボックス 2"/>
            <p:cNvSpPr txBox="1"/>
            <p:nvPr/>
          </p:nvSpPr>
          <p:spPr>
            <a:xfrm>
              <a:off x="3170159" y="5603988"/>
              <a:ext cx="2417649" cy="489878"/>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algn="ctr"/>
              <a:endParaRPr kumimoji="1" lang="en-US" altLang="ja-JP" sz="1000" b="1" dirty="0">
                <a:solidFill>
                  <a:srgbClr val="FF0000"/>
                </a:solidFill>
                <a:latin typeface="+mn-ea"/>
              </a:endParaRPr>
            </a:p>
            <a:p>
              <a:pPr algn="ctr">
                <a:lnSpc>
                  <a:spcPts val="1900"/>
                </a:lnSpc>
              </a:pPr>
              <a:r>
                <a:rPr kumimoji="1" lang="ja-JP" altLang="en-US" b="1" dirty="0">
                  <a:solidFill>
                    <a:srgbClr val="FF0000"/>
                  </a:solidFill>
                  <a:latin typeface="+mn-ea"/>
                </a:rPr>
                <a:t>歩道は、歩行者優先！</a:t>
              </a:r>
            </a:p>
          </p:txBody>
        </p:sp>
      </p:grpSp>
      <p:sp>
        <p:nvSpPr>
          <p:cNvPr id="2" name="テキスト ボックス 1"/>
          <p:cNvSpPr txBox="1"/>
          <p:nvPr/>
        </p:nvSpPr>
        <p:spPr bwMode="auto">
          <a:xfrm>
            <a:off x="79217" y="6183309"/>
            <a:ext cx="8970726" cy="630067"/>
          </a:xfrm>
          <a:prstGeom prst="rect">
            <a:avLst/>
          </a:prstGeom>
          <a:solidFill>
            <a:schemeClr val="tx2"/>
          </a:solidFill>
          <a:ln>
            <a:solidFill>
              <a:schemeClr val="tx2"/>
            </a:solidFill>
          </a:ln>
        </p:spPr>
        <p:txBody>
          <a:bodyPr wrap="none" rtlCol="0" anchor="b" anchorCtr="0">
            <a:noAutofit/>
          </a:bodyPr>
          <a:lstStyle/>
          <a:p>
            <a:pPr algn="ctr">
              <a:lnSpc>
                <a:spcPts val="2800"/>
              </a:lnSpc>
            </a:pPr>
            <a:r>
              <a:rPr kumimoji="1" lang="ja-JP" altLang="en-US" sz="2800" b="1" dirty="0">
                <a:solidFill>
                  <a:schemeClr val="bg1"/>
                </a:solidFill>
                <a:effectLst>
                  <a:outerShdw blurRad="38100" dist="38100" dir="2700000" algn="tl">
                    <a:srgbClr val="000000">
                      <a:alpha val="43137"/>
                    </a:srgbClr>
                  </a:outerShdw>
                </a:effectLst>
                <a:latin typeface="+mj-ea"/>
                <a:ea typeface="+mj-ea"/>
              </a:rPr>
              <a:t>車道の</a:t>
            </a:r>
            <a:r>
              <a:rPr kumimoji="1" lang="ja-JP" altLang="en-US" sz="2800" b="1" dirty="0">
                <a:ln>
                  <a:solidFill>
                    <a:schemeClr val="bg1">
                      <a:lumMod val="75000"/>
                    </a:schemeClr>
                  </a:solidFill>
                </a:ln>
                <a:solidFill>
                  <a:srgbClr val="FF0000"/>
                </a:solidFill>
                <a:effectLst>
                  <a:outerShdw blurRad="38100" dist="38100" dir="2700000" algn="tl">
                    <a:srgbClr val="000000">
                      <a:alpha val="43137"/>
                    </a:srgbClr>
                  </a:outerShdw>
                </a:effectLst>
                <a:latin typeface="+mj-ea"/>
                <a:ea typeface="+mj-ea"/>
              </a:rPr>
              <a:t>左側通行</a:t>
            </a:r>
            <a:r>
              <a:rPr kumimoji="1" lang="ja-JP" altLang="en-US" sz="2800" b="1" dirty="0">
                <a:solidFill>
                  <a:schemeClr val="bg1"/>
                </a:solidFill>
                <a:effectLst>
                  <a:outerShdw blurRad="38100" dist="38100" dir="2700000" algn="tl">
                    <a:srgbClr val="000000">
                      <a:alpha val="43137"/>
                    </a:srgbClr>
                  </a:outerShdw>
                </a:effectLst>
                <a:latin typeface="+mj-ea"/>
                <a:ea typeface="+mj-ea"/>
              </a:rPr>
              <a:t>が</a:t>
            </a:r>
            <a:r>
              <a:rPr kumimoji="1" lang="ja-JP" altLang="en-US" sz="2800" b="1" dirty="0">
                <a:solidFill>
                  <a:srgbClr val="FFFF00"/>
                </a:solidFill>
                <a:effectLst>
                  <a:outerShdw blurRad="38100" dist="38100" dir="2700000" algn="tl">
                    <a:srgbClr val="000000">
                      <a:alpha val="43137"/>
                    </a:srgbClr>
                  </a:outerShdw>
                </a:effectLst>
                <a:latin typeface="+mj-ea"/>
                <a:ea typeface="+mj-ea"/>
              </a:rPr>
              <a:t>原則</a:t>
            </a:r>
            <a:r>
              <a:rPr kumimoji="1" lang="ja-JP" altLang="en-US" sz="2800" b="1" dirty="0">
                <a:solidFill>
                  <a:schemeClr val="bg1"/>
                </a:solidFill>
                <a:effectLst>
                  <a:outerShdw blurRad="38100" dist="38100" dir="2700000" algn="tl">
                    <a:srgbClr val="000000">
                      <a:alpha val="43137"/>
                    </a:srgbClr>
                  </a:outerShdw>
                </a:effectLst>
                <a:latin typeface="+mj-ea"/>
                <a:ea typeface="+mj-ea"/>
              </a:rPr>
              <a:t>です！　</a:t>
            </a:r>
            <a:r>
              <a:rPr kumimoji="1" lang="ja-JP" altLang="en-US" sz="2800" b="1" dirty="0">
                <a:solidFill>
                  <a:srgbClr val="FFC000"/>
                </a:solidFill>
                <a:effectLst>
                  <a:outerShdw blurRad="38100" dist="38100" dir="2700000" algn="tl">
                    <a:srgbClr val="000000">
                      <a:alpha val="43137"/>
                    </a:srgbClr>
                  </a:outerShdw>
                </a:effectLst>
                <a:latin typeface="+mj-ea"/>
                <a:ea typeface="+mj-ea"/>
              </a:rPr>
              <a:t>歩道通行</a:t>
            </a:r>
            <a:r>
              <a:rPr kumimoji="1" lang="ja-JP" altLang="en-US" sz="2800" b="1" dirty="0">
                <a:solidFill>
                  <a:schemeClr val="bg1"/>
                </a:solidFill>
                <a:effectLst>
                  <a:outerShdw blurRad="38100" dist="38100" dir="2700000" algn="tl">
                    <a:srgbClr val="000000">
                      <a:alpha val="43137"/>
                    </a:srgbClr>
                  </a:outerShdw>
                </a:effectLst>
                <a:latin typeface="+mj-ea"/>
                <a:ea typeface="+mj-ea"/>
              </a:rPr>
              <a:t>は、</a:t>
            </a:r>
            <a:r>
              <a:rPr kumimoji="1" lang="ja-JP" altLang="en-US" sz="2800" b="1" dirty="0">
                <a:solidFill>
                  <a:srgbClr val="FFFF00"/>
                </a:solidFill>
                <a:effectLst>
                  <a:outerShdw blurRad="38100" dist="38100" dir="2700000" algn="tl">
                    <a:srgbClr val="000000">
                      <a:alpha val="43137"/>
                    </a:srgbClr>
                  </a:outerShdw>
                </a:effectLst>
                <a:latin typeface="+mj-ea"/>
                <a:ea typeface="+mj-ea"/>
              </a:rPr>
              <a:t>例外</a:t>
            </a:r>
            <a:r>
              <a:rPr kumimoji="1" lang="ja-JP" altLang="en-US" sz="2800" b="1" dirty="0">
                <a:solidFill>
                  <a:schemeClr val="bg1"/>
                </a:solidFill>
                <a:effectLst>
                  <a:outerShdw blurRad="38100" dist="38100" dir="2700000" algn="tl">
                    <a:srgbClr val="000000">
                      <a:alpha val="43137"/>
                    </a:srgbClr>
                  </a:outerShdw>
                </a:effectLst>
                <a:latin typeface="+mj-ea"/>
                <a:ea typeface="+mj-ea"/>
              </a:rPr>
              <a:t>です！</a:t>
            </a:r>
          </a:p>
        </p:txBody>
      </p:sp>
      <p:sp>
        <p:nvSpPr>
          <p:cNvPr id="226" name="角丸四角形吹き出し 225"/>
          <p:cNvSpPr/>
          <p:nvPr/>
        </p:nvSpPr>
        <p:spPr>
          <a:xfrm>
            <a:off x="5868145" y="3359336"/>
            <a:ext cx="3148306" cy="2749261"/>
          </a:xfrm>
          <a:prstGeom prst="wedgeRoundRectCallout">
            <a:avLst>
              <a:gd name="adj1" fmla="val 22277"/>
              <a:gd name="adj2" fmla="val -60512"/>
              <a:gd name="adj3" fmla="val 16667"/>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lnSpc>
                <a:spcPct val="130000"/>
              </a:lnSpc>
            </a:pPr>
            <a:endParaRPr kumimoji="1" lang="ja-JP" altLang="en-US" sz="1700" b="1" dirty="0">
              <a:solidFill>
                <a:schemeClr val="tx1"/>
              </a:solidFill>
              <a:latin typeface="+mj-ea"/>
              <a:ea typeface="+mj-ea"/>
            </a:endParaRPr>
          </a:p>
        </p:txBody>
      </p:sp>
      <p:grpSp>
        <p:nvGrpSpPr>
          <p:cNvPr id="203" name="グループ化 202"/>
          <p:cNvGrpSpPr/>
          <p:nvPr/>
        </p:nvGrpSpPr>
        <p:grpSpPr>
          <a:xfrm>
            <a:off x="341040" y="3772210"/>
            <a:ext cx="2673960" cy="2090672"/>
            <a:chOff x="1076688" y="4320000"/>
            <a:chExt cx="2673960" cy="2182294"/>
          </a:xfrm>
        </p:grpSpPr>
        <p:sp>
          <p:nvSpPr>
            <p:cNvPr id="224" name="Rectangle 24"/>
            <p:cNvSpPr>
              <a:spLocks noChangeArrowheads="1"/>
            </p:cNvSpPr>
            <p:nvPr/>
          </p:nvSpPr>
          <p:spPr bwMode="auto">
            <a:xfrm>
              <a:off x="2022030" y="4320000"/>
              <a:ext cx="1728618" cy="2182294"/>
            </a:xfrm>
            <a:prstGeom prst="rect">
              <a:avLst/>
            </a:prstGeom>
            <a:solidFill>
              <a:schemeClr val="bg1">
                <a:lumMod val="7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225" name="Rectangle 44"/>
            <p:cNvSpPr>
              <a:spLocks noChangeArrowheads="1"/>
            </p:cNvSpPr>
            <p:nvPr/>
          </p:nvSpPr>
          <p:spPr bwMode="auto">
            <a:xfrm>
              <a:off x="1076688" y="4320000"/>
              <a:ext cx="945342" cy="2182294"/>
            </a:xfrm>
            <a:prstGeom prst="rect">
              <a:avLst/>
            </a:prstGeom>
            <a:solidFill>
              <a:schemeClr val="accent4">
                <a:lumMod val="40000"/>
                <a:lumOff val="60000"/>
                <a:alpha val="50195"/>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grpSp>
      <p:sp>
        <p:nvSpPr>
          <p:cNvPr id="204" name="正方形/長方形 203"/>
          <p:cNvSpPr/>
          <p:nvPr/>
        </p:nvSpPr>
        <p:spPr>
          <a:xfrm>
            <a:off x="814849" y="3809969"/>
            <a:ext cx="472671" cy="204351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Line 99"/>
          <p:cNvSpPr>
            <a:spLocks noChangeShapeType="1"/>
          </p:cNvSpPr>
          <p:nvPr/>
        </p:nvSpPr>
        <p:spPr bwMode="auto">
          <a:xfrm flipV="1">
            <a:off x="1050924" y="4198079"/>
            <a:ext cx="5232" cy="959405"/>
          </a:xfrm>
          <a:prstGeom prst="line">
            <a:avLst/>
          </a:prstGeom>
          <a:noFill/>
          <a:ln w="635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ja-JP" altLang="en-US"/>
          </a:p>
        </p:txBody>
      </p:sp>
      <p:sp>
        <p:nvSpPr>
          <p:cNvPr id="206" name="テキスト ボックス 205"/>
          <p:cNvSpPr txBox="1"/>
          <p:nvPr/>
        </p:nvSpPr>
        <p:spPr>
          <a:xfrm>
            <a:off x="497173" y="3873750"/>
            <a:ext cx="646331" cy="369332"/>
          </a:xfrm>
          <a:prstGeom prst="rect">
            <a:avLst/>
          </a:prstGeom>
          <a:noFill/>
        </p:spPr>
        <p:txBody>
          <a:bodyPr wrap="none" rtlCol="0">
            <a:spAutoFit/>
          </a:bodyPr>
          <a:lstStyle/>
          <a:p>
            <a:r>
              <a:rPr kumimoji="1" lang="ja-JP" altLang="en-US" dirty="0">
                <a:latin typeface="ＤＦ特太ゴシック体" panose="020B0509000000000000" pitchFamily="49" charset="-128"/>
                <a:ea typeface="ＤＦ特太ゴシック体" panose="020B0509000000000000" pitchFamily="49" charset="-128"/>
              </a:rPr>
              <a:t>歩道</a:t>
            </a:r>
          </a:p>
        </p:txBody>
      </p:sp>
      <p:cxnSp>
        <p:nvCxnSpPr>
          <p:cNvPr id="207" name="直線コネクタ 206"/>
          <p:cNvCxnSpPr/>
          <p:nvPr/>
        </p:nvCxnSpPr>
        <p:spPr bwMode="white">
          <a:xfrm>
            <a:off x="2150691" y="3809968"/>
            <a:ext cx="0" cy="203482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08" name="テキスト ボックス 207"/>
          <p:cNvSpPr txBox="1"/>
          <p:nvPr/>
        </p:nvSpPr>
        <p:spPr>
          <a:xfrm>
            <a:off x="1827525" y="3859002"/>
            <a:ext cx="646331" cy="369332"/>
          </a:xfrm>
          <a:prstGeom prst="rect">
            <a:avLst/>
          </a:prstGeom>
          <a:noFill/>
        </p:spPr>
        <p:txBody>
          <a:bodyPr wrap="none" rtlCol="0">
            <a:spAutoFit/>
          </a:bodyPr>
          <a:lstStyle/>
          <a:p>
            <a:r>
              <a:rPr kumimoji="1" lang="ja-JP" altLang="en-US" dirty="0">
                <a:latin typeface="ＤＦ特太ゴシック体" panose="020B0509000000000000" pitchFamily="49" charset="-128"/>
                <a:ea typeface="ＤＦ特太ゴシック体" panose="020B0509000000000000" pitchFamily="49" charset="-128"/>
              </a:rPr>
              <a:t>車道</a:t>
            </a:r>
          </a:p>
        </p:txBody>
      </p:sp>
      <p:pic>
        <p:nvPicPr>
          <p:cNvPr id="5" name="図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08309" y="5230725"/>
            <a:ext cx="268202" cy="603454"/>
          </a:xfrm>
          <a:prstGeom prst="rect">
            <a:avLst/>
          </a:prstGeom>
        </p:spPr>
      </p:pic>
      <p:sp>
        <p:nvSpPr>
          <p:cNvPr id="29" name="Rectangle 3"/>
          <p:cNvSpPr>
            <a:spLocks noChangeArrowheads="1"/>
          </p:cNvSpPr>
          <p:nvPr/>
        </p:nvSpPr>
        <p:spPr bwMode="auto">
          <a:xfrm>
            <a:off x="1160279" y="338946"/>
            <a:ext cx="3573146" cy="425758"/>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lnSpc>
                <a:spcPts val="2600"/>
              </a:lnSpc>
              <a:buFontTx/>
              <a:buNone/>
            </a:pPr>
            <a:r>
              <a:rPr lang="ja-JP" altLang="en-US" sz="2800" b="1" dirty="0">
                <a:solidFill>
                  <a:schemeClr val="accent1"/>
                </a:solidFill>
                <a:effectLst>
                  <a:outerShdw blurRad="38100" dist="38100" dir="2700000" algn="tl">
                    <a:srgbClr val="000000">
                      <a:alpha val="43137"/>
                    </a:srgbClr>
                  </a:outerShdw>
                </a:effectLst>
                <a:latin typeface="+mn-ea"/>
                <a:ea typeface="+mn-ea"/>
              </a:rPr>
              <a:t>５　歩道通行の方法</a:t>
            </a:r>
          </a:p>
        </p:txBody>
      </p:sp>
      <p:grpSp>
        <p:nvGrpSpPr>
          <p:cNvPr id="31" name="Group 4"/>
          <p:cNvGrpSpPr>
            <a:grpSpLocks noChangeAspect="1"/>
          </p:cNvGrpSpPr>
          <p:nvPr/>
        </p:nvGrpSpPr>
        <p:grpSpPr bwMode="auto">
          <a:xfrm>
            <a:off x="467544" y="116632"/>
            <a:ext cx="648072" cy="646845"/>
            <a:chOff x="2176" y="182"/>
            <a:chExt cx="528" cy="527"/>
          </a:xfrm>
        </p:grpSpPr>
        <p:sp>
          <p:nvSpPr>
            <p:cNvPr id="32" name="AutoShape 3"/>
            <p:cNvSpPr>
              <a:spLocks noChangeAspect="1" noChangeArrowheads="1" noTextEdit="1"/>
            </p:cNvSpPr>
            <p:nvPr/>
          </p:nvSpPr>
          <p:spPr bwMode="auto">
            <a:xfrm>
              <a:off x="2176" y="182"/>
              <a:ext cx="528"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3" name="Freeform 5"/>
            <p:cNvSpPr>
              <a:spLocks noEditPoints="1"/>
            </p:cNvSpPr>
            <p:nvPr/>
          </p:nvSpPr>
          <p:spPr bwMode="auto">
            <a:xfrm>
              <a:off x="2176" y="182"/>
              <a:ext cx="528" cy="527"/>
            </a:xfrm>
            <a:custGeom>
              <a:avLst/>
              <a:gdLst>
                <a:gd name="T0" fmla="*/ 3127 w 5280"/>
                <a:gd name="T1" fmla="*/ 41 h 5274"/>
                <a:gd name="T2" fmla="*/ 3301 w 5280"/>
                <a:gd name="T3" fmla="*/ 134 h 5274"/>
                <a:gd name="T4" fmla="*/ 3391 w 5280"/>
                <a:gd name="T5" fmla="*/ 317 h 5274"/>
                <a:gd name="T6" fmla="*/ 3307 w 5280"/>
                <a:gd name="T7" fmla="*/ 542 h 5274"/>
                <a:gd name="T8" fmla="*/ 3200 w 5280"/>
                <a:gd name="T9" fmla="*/ 869 h 5274"/>
                <a:gd name="T10" fmla="*/ 3047 w 5280"/>
                <a:gd name="T11" fmla="*/ 887 h 5274"/>
                <a:gd name="T12" fmla="*/ 3099 w 5280"/>
                <a:gd name="T13" fmla="*/ 1175 h 5274"/>
                <a:gd name="T14" fmla="*/ 3380 w 5280"/>
                <a:gd name="T15" fmla="*/ 1570 h 5274"/>
                <a:gd name="T16" fmla="*/ 4012 w 5280"/>
                <a:gd name="T17" fmla="*/ 2322 h 5274"/>
                <a:gd name="T18" fmla="*/ 4001 w 5280"/>
                <a:gd name="T19" fmla="*/ 2632 h 5274"/>
                <a:gd name="T20" fmla="*/ 5238 w 5280"/>
                <a:gd name="T21" fmla="*/ 4550 h 5274"/>
                <a:gd name="T22" fmla="*/ 3225 w 5280"/>
                <a:gd name="T23" fmla="*/ 4412 h 5274"/>
                <a:gd name="T24" fmla="*/ 2541 w 5280"/>
                <a:gd name="T25" fmla="*/ 4291 h 5274"/>
                <a:gd name="T26" fmla="*/ 2684 w 5280"/>
                <a:gd name="T27" fmla="*/ 4478 h 5274"/>
                <a:gd name="T28" fmla="*/ 2924 w 5280"/>
                <a:gd name="T29" fmla="*/ 4827 h 5274"/>
                <a:gd name="T30" fmla="*/ 2606 w 5280"/>
                <a:gd name="T31" fmla="*/ 4872 h 5274"/>
                <a:gd name="T32" fmla="*/ 2190 w 5280"/>
                <a:gd name="T33" fmla="*/ 4713 h 5274"/>
                <a:gd name="T34" fmla="*/ 2020 w 5280"/>
                <a:gd name="T35" fmla="*/ 4560 h 5274"/>
                <a:gd name="T36" fmla="*/ 1903 w 5280"/>
                <a:gd name="T37" fmla="*/ 4571 h 5274"/>
                <a:gd name="T38" fmla="*/ 34 w 5280"/>
                <a:gd name="T39" fmla="*/ 4518 h 5274"/>
                <a:gd name="T40" fmla="*/ 1297 w 5280"/>
                <a:gd name="T41" fmla="*/ 3284 h 5274"/>
                <a:gd name="T42" fmla="*/ 1550 w 5280"/>
                <a:gd name="T43" fmla="*/ 2845 h 5274"/>
                <a:gd name="T44" fmla="*/ 1282 w 5280"/>
                <a:gd name="T45" fmla="*/ 2418 h 5274"/>
                <a:gd name="T46" fmla="*/ 1250 w 5280"/>
                <a:gd name="T47" fmla="*/ 1895 h 5274"/>
                <a:gd name="T48" fmla="*/ 1821 w 5280"/>
                <a:gd name="T49" fmla="*/ 1071 h 5274"/>
                <a:gd name="T50" fmla="*/ 2525 w 5280"/>
                <a:gd name="T51" fmla="*/ 698 h 5274"/>
                <a:gd name="T52" fmla="*/ 2616 w 5280"/>
                <a:gd name="T53" fmla="*/ 413 h 5274"/>
                <a:gd name="T54" fmla="*/ 2686 w 5280"/>
                <a:gd name="T55" fmla="*/ 180 h 5274"/>
                <a:gd name="T56" fmla="*/ 2865 w 5280"/>
                <a:gd name="T57" fmla="*/ 80 h 5274"/>
                <a:gd name="T58" fmla="*/ 3058 w 5280"/>
                <a:gd name="T59" fmla="*/ 1740 h 5274"/>
                <a:gd name="T60" fmla="*/ 3627 w 5280"/>
                <a:gd name="T61" fmla="*/ 2561 h 5274"/>
                <a:gd name="T62" fmla="*/ 2994 w 5280"/>
                <a:gd name="T63" fmla="*/ 2727 h 5274"/>
                <a:gd name="T64" fmla="*/ 2722 w 5280"/>
                <a:gd name="T65" fmla="*/ 2178 h 5274"/>
                <a:gd name="T66" fmla="*/ 2317 w 5280"/>
                <a:gd name="T67" fmla="*/ 2015 h 5274"/>
                <a:gd name="T68" fmla="*/ 2539 w 5280"/>
                <a:gd name="T69" fmla="*/ 1740 h 5274"/>
                <a:gd name="T70" fmla="*/ 1920 w 5280"/>
                <a:gd name="T71" fmla="*/ 3222 h 5274"/>
                <a:gd name="T72" fmla="*/ 2032 w 5280"/>
                <a:gd name="T73" fmla="*/ 3380 h 5274"/>
                <a:gd name="T74" fmla="*/ 1860 w 5280"/>
                <a:gd name="T75" fmla="*/ 3804 h 5274"/>
                <a:gd name="T76" fmla="*/ 1848 w 5280"/>
                <a:gd name="T77" fmla="*/ 3193 h 5274"/>
                <a:gd name="T78" fmla="*/ 2594 w 5280"/>
                <a:gd name="T79" fmla="*/ 3519 h 5274"/>
                <a:gd name="T80" fmla="*/ 3950 w 5280"/>
                <a:gd name="T81" fmla="*/ 3627 h 5274"/>
                <a:gd name="T82" fmla="*/ 4287 w 5280"/>
                <a:gd name="T83" fmla="*/ 4064 h 5274"/>
                <a:gd name="T84" fmla="*/ 3909 w 5280"/>
                <a:gd name="T85" fmla="*/ 3772 h 5274"/>
                <a:gd name="T86" fmla="*/ 3378 w 5280"/>
                <a:gd name="T87" fmla="*/ 4285 h 5274"/>
                <a:gd name="T88" fmla="*/ 4153 w 5280"/>
                <a:gd name="T89" fmla="*/ 4390 h 5274"/>
                <a:gd name="T90" fmla="*/ 3916 w 5280"/>
                <a:gd name="T91" fmla="*/ 4425 h 5274"/>
                <a:gd name="T92" fmla="*/ 4541 w 5280"/>
                <a:gd name="T93" fmla="*/ 3470 h 5274"/>
                <a:gd name="T94" fmla="*/ 4758 w 5280"/>
                <a:gd name="T95" fmla="*/ 3583 h 5274"/>
                <a:gd name="T96" fmla="*/ 5099 w 5280"/>
                <a:gd name="T97" fmla="*/ 4373 h 5274"/>
                <a:gd name="T98" fmla="*/ 4810 w 5280"/>
                <a:gd name="T99" fmla="*/ 4899 h 5274"/>
                <a:gd name="T100" fmla="*/ 1325 w 5280"/>
                <a:gd name="T101" fmla="*/ 3441 h 5274"/>
                <a:gd name="T102" fmla="*/ 981 w 5280"/>
                <a:gd name="T103" fmla="*/ 4045 h 5274"/>
                <a:gd name="T104" fmla="*/ 1614 w 5280"/>
                <a:gd name="T105" fmla="*/ 4789 h 5274"/>
                <a:gd name="T106" fmla="*/ 977 w 5280"/>
                <a:gd name="T107" fmla="*/ 4409 h 5274"/>
                <a:gd name="T108" fmla="*/ 763 w 5280"/>
                <a:gd name="T109" fmla="*/ 5064 h 5274"/>
                <a:gd name="T110" fmla="*/ 833 w 5280"/>
                <a:gd name="T111" fmla="*/ 4381 h 5274"/>
                <a:gd name="T112" fmla="*/ 518 w 5280"/>
                <a:gd name="T113" fmla="*/ 4206 h 5274"/>
                <a:gd name="T114" fmla="*/ 283 w 5280"/>
                <a:gd name="T115" fmla="*/ 3946 h 5274"/>
                <a:gd name="T116" fmla="*/ 230 w 5280"/>
                <a:gd name="T117" fmla="*/ 3857 h 5274"/>
                <a:gd name="T118" fmla="*/ 869 w 5280"/>
                <a:gd name="T119" fmla="*/ 4099 h 5274"/>
                <a:gd name="T120" fmla="*/ 1807 w 5280"/>
                <a:gd name="T121" fmla="*/ 4149 h 5274"/>
                <a:gd name="T122" fmla="*/ 1174 w 5280"/>
                <a:gd name="T123" fmla="*/ 4035 h 5274"/>
                <a:gd name="T124" fmla="*/ 1750 w 5280"/>
                <a:gd name="T125" fmla="*/ 3877 h 5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80" h="5274">
                  <a:moveTo>
                    <a:pt x="2924" y="41"/>
                  </a:moveTo>
                  <a:lnTo>
                    <a:pt x="2926" y="36"/>
                  </a:lnTo>
                  <a:lnTo>
                    <a:pt x="2930" y="32"/>
                  </a:lnTo>
                  <a:lnTo>
                    <a:pt x="2933" y="29"/>
                  </a:lnTo>
                  <a:lnTo>
                    <a:pt x="2936" y="25"/>
                  </a:lnTo>
                  <a:lnTo>
                    <a:pt x="2939" y="21"/>
                  </a:lnTo>
                  <a:lnTo>
                    <a:pt x="2942" y="18"/>
                  </a:lnTo>
                  <a:lnTo>
                    <a:pt x="2946" y="16"/>
                  </a:lnTo>
                  <a:lnTo>
                    <a:pt x="2949" y="14"/>
                  </a:lnTo>
                  <a:lnTo>
                    <a:pt x="2952" y="10"/>
                  </a:lnTo>
                  <a:lnTo>
                    <a:pt x="2955" y="8"/>
                  </a:lnTo>
                  <a:lnTo>
                    <a:pt x="2958" y="6"/>
                  </a:lnTo>
                  <a:lnTo>
                    <a:pt x="2962" y="5"/>
                  </a:lnTo>
                  <a:lnTo>
                    <a:pt x="2965" y="3"/>
                  </a:lnTo>
                  <a:lnTo>
                    <a:pt x="2968" y="2"/>
                  </a:lnTo>
                  <a:lnTo>
                    <a:pt x="2972" y="2"/>
                  </a:lnTo>
                  <a:lnTo>
                    <a:pt x="2977" y="2"/>
                  </a:lnTo>
                  <a:lnTo>
                    <a:pt x="2980" y="1"/>
                  </a:lnTo>
                  <a:lnTo>
                    <a:pt x="2983" y="0"/>
                  </a:lnTo>
                  <a:lnTo>
                    <a:pt x="2987" y="0"/>
                  </a:lnTo>
                  <a:lnTo>
                    <a:pt x="2992" y="0"/>
                  </a:lnTo>
                  <a:lnTo>
                    <a:pt x="2995" y="0"/>
                  </a:lnTo>
                  <a:lnTo>
                    <a:pt x="3000" y="0"/>
                  </a:lnTo>
                  <a:lnTo>
                    <a:pt x="3004" y="1"/>
                  </a:lnTo>
                  <a:lnTo>
                    <a:pt x="3010" y="2"/>
                  </a:lnTo>
                  <a:lnTo>
                    <a:pt x="3013" y="2"/>
                  </a:lnTo>
                  <a:lnTo>
                    <a:pt x="3018" y="4"/>
                  </a:lnTo>
                  <a:lnTo>
                    <a:pt x="3022" y="5"/>
                  </a:lnTo>
                  <a:lnTo>
                    <a:pt x="3028" y="7"/>
                  </a:lnTo>
                  <a:lnTo>
                    <a:pt x="3033" y="8"/>
                  </a:lnTo>
                  <a:lnTo>
                    <a:pt x="3039" y="10"/>
                  </a:lnTo>
                  <a:lnTo>
                    <a:pt x="3044" y="14"/>
                  </a:lnTo>
                  <a:lnTo>
                    <a:pt x="3050" y="17"/>
                  </a:lnTo>
                  <a:lnTo>
                    <a:pt x="3052" y="17"/>
                  </a:lnTo>
                  <a:lnTo>
                    <a:pt x="3055" y="19"/>
                  </a:lnTo>
                  <a:lnTo>
                    <a:pt x="3058" y="19"/>
                  </a:lnTo>
                  <a:lnTo>
                    <a:pt x="3061" y="21"/>
                  </a:lnTo>
                  <a:lnTo>
                    <a:pt x="3064" y="22"/>
                  </a:lnTo>
                  <a:lnTo>
                    <a:pt x="3067" y="23"/>
                  </a:lnTo>
                  <a:lnTo>
                    <a:pt x="3071" y="24"/>
                  </a:lnTo>
                  <a:lnTo>
                    <a:pt x="3074" y="26"/>
                  </a:lnTo>
                  <a:lnTo>
                    <a:pt x="3077" y="28"/>
                  </a:lnTo>
                  <a:lnTo>
                    <a:pt x="3080" y="29"/>
                  </a:lnTo>
                  <a:lnTo>
                    <a:pt x="3083" y="30"/>
                  </a:lnTo>
                  <a:lnTo>
                    <a:pt x="3088" y="32"/>
                  </a:lnTo>
                  <a:lnTo>
                    <a:pt x="3091" y="33"/>
                  </a:lnTo>
                  <a:lnTo>
                    <a:pt x="3095" y="34"/>
                  </a:lnTo>
                  <a:lnTo>
                    <a:pt x="3098" y="35"/>
                  </a:lnTo>
                  <a:lnTo>
                    <a:pt x="3103" y="37"/>
                  </a:lnTo>
                  <a:lnTo>
                    <a:pt x="3106" y="37"/>
                  </a:lnTo>
                  <a:lnTo>
                    <a:pt x="3109" y="38"/>
                  </a:lnTo>
                  <a:lnTo>
                    <a:pt x="3112" y="38"/>
                  </a:lnTo>
                  <a:lnTo>
                    <a:pt x="3117" y="39"/>
                  </a:lnTo>
                  <a:lnTo>
                    <a:pt x="3120" y="39"/>
                  </a:lnTo>
                  <a:lnTo>
                    <a:pt x="3124" y="40"/>
                  </a:lnTo>
                  <a:lnTo>
                    <a:pt x="3127" y="41"/>
                  </a:lnTo>
                  <a:lnTo>
                    <a:pt x="3131" y="43"/>
                  </a:lnTo>
                  <a:lnTo>
                    <a:pt x="3135" y="41"/>
                  </a:lnTo>
                  <a:lnTo>
                    <a:pt x="3138" y="41"/>
                  </a:lnTo>
                  <a:lnTo>
                    <a:pt x="3141" y="41"/>
                  </a:lnTo>
                  <a:lnTo>
                    <a:pt x="3145" y="41"/>
                  </a:lnTo>
                  <a:lnTo>
                    <a:pt x="3149" y="41"/>
                  </a:lnTo>
                  <a:lnTo>
                    <a:pt x="3152" y="41"/>
                  </a:lnTo>
                  <a:lnTo>
                    <a:pt x="3155" y="41"/>
                  </a:lnTo>
                  <a:lnTo>
                    <a:pt x="3159" y="41"/>
                  </a:lnTo>
                  <a:lnTo>
                    <a:pt x="3162" y="39"/>
                  </a:lnTo>
                  <a:lnTo>
                    <a:pt x="3166" y="38"/>
                  </a:lnTo>
                  <a:lnTo>
                    <a:pt x="3169" y="38"/>
                  </a:lnTo>
                  <a:lnTo>
                    <a:pt x="3172" y="38"/>
                  </a:lnTo>
                  <a:lnTo>
                    <a:pt x="3175" y="38"/>
                  </a:lnTo>
                  <a:lnTo>
                    <a:pt x="3178" y="38"/>
                  </a:lnTo>
                  <a:lnTo>
                    <a:pt x="3182" y="39"/>
                  </a:lnTo>
                  <a:lnTo>
                    <a:pt x="3185" y="41"/>
                  </a:lnTo>
                  <a:lnTo>
                    <a:pt x="3187" y="41"/>
                  </a:lnTo>
                  <a:lnTo>
                    <a:pt x="3189" y="43"/>
                  </a:lnTo>
                  <a:lnTo>
                    <a:pt x="3191" y="44"/>
                  </a:lnTo>
                  <a:lnTo>
                    <a:pt x="3194" y="47"/>
                  </a:lnTo>
                  <a:lnTo>
                    <a:pt x="3197" y="48"/>
                  </a:lnTo>
                  <a:lnTo>
                    <a:pt x="3200" y="50"/>
                  </a:lnTo>
                  <a:lnTo>
                    <a:pt x="3202" y="53"/>
                  </a:lnTo>
                  <a:lnTo>
                    <a:pt x="3205" y="56"/>
                  </a:lnTo>
                  <a:lnTo>
                    <a:pt x="3206" y="59"/>
                  </a:lnTo>
                  <a:lnTo>
                    <a:pt x="3208" y="61"/>
                  </a:lnTo>
                  <a:lnTo>
                    <a:pt x="3211" y="63"/>
                  </a:lnTo>
                  <a:lnTo>
                    <a:pt x="3213" y="66"/>
                  </a:lnTo>
                  <a:lnTo>
                    <a:pt x="3214" y="69"/>
                  </a:lnTo>
                  <a:lnTo>
                    <a:pt x="3216" y="73"/>
                  </a:lnTo>
                  <a:lnTo>
                    <a:pt x="3218" y="76"/>
                  </a:lnTo>
                  <a:lnTo>
                    <a:pt x="3220" y="79"/>
                  </a:lnTo>
                  <a:lnTo>
                    <a:pt x="3221" y="82"/>
                  </a:lnTo>
                  <a:lnTo>
                    <a:pt x="3223" y="85"/>
                  </a:lnTo>
                  <a:lnTo>
                    <a:pt x="3224" y="89"/>
                  </a:lnTo>
                  <a:lnTo>
                    <a:pt x="3227" y="93"/>
                  </a:lnTo>
                  <a:lnTo>
                    <a:pt x="3228" y="96"/>
                  </a:lnTo>
                  <a:lnTo>
                    <a:pt x="3230" y="100"/>
                  </a:lnTo>
                  <a:lnTo>
                    <a:pt x="3232" y="104"/>
                  </a:lnTo>
                  <a:lnTo>
                    <a:pt x="3234" y="108"/>
                  </a:lnTo>
                  <a:lnTo>
                    <a:pt x="3238" y="109"/>
                  </a:lnTo>
                  <a:lnTo>
                    <a:pt x="3245" y="111"/>
                  </a:lnTo>
                  <a:lnTo>
                    <a:pt x="3249" y="112"/>
                  </a:lnTo>
                  <a:lnTo>
                    <a:pt x="3255" y="114"/>
                  </a:lnTo>
                  <a:lnTo>
                    <a:pt x="3260" y="115"/>
                  </a:lnTo>
                  <a:lnTo>
                    <a:pt x="3265" y="118"/>
                  </a:lnTo>
                  <a:lnTo>
                    <a:pt x="3269" y="119"/>
                  </a:lnTo>
                  <a:lnTo>
                    <a:pt x="3275" y="122"/>
                  </a:lnTo>
                  <a:lnTo>
                    <a:pt x="3278" y="123"/>
                  </a:lnTo>
                  <a:lnTo>
                    <a:pt x="3282" y="125"/>
                  </a:lnTo>
                  <a:lnTo>
                    <a:pt x="3286" y="126"/>
                  </a:lnTo>
                  <a:lnTo>
                    <a:pt x="3291" y="128"/>
                  </a:lnTo>
                  <a:lnTo>
                    <a:pt x="3294" y="129"/>
                  </a:lnTo>
                  <a:lnTo>
                    <a:pt x="3298" y="133"/>
                  </a:lnTo>
                  <a:lnTo>
                    <a:pt x="3301" y="134"/>
                  </a:lnTo>
                  <a:lnTo>
                    <a:pt x="3306" y="137"/>
                  </a:lnTo>
                  <a:lnTo>
                    <a:pt x="3308" y="138"/>
                  </a:lnTo>
                  <a:lnTo>
                    <a:pt x="3311" y="140"/>
                  </a:lnTo>
                  <a:lnTo>
                    <a:pt x="3313" y="142"/>
                  </a:lnTo>
                  <a:lnTo>
                    <a:pt x="3316" y="145"/>
                  </a:lnTo>
                  <a:lnTo>
                    <a:pt x="3318" y="148"/>
                  </a:lnTo>
                  <a:lnTo>
                    <a:pt x="3321" y="150"/>
                  </a:lnTo>
                  <a:lnTo>
                    <a:pt x="3323" y="152"/>
                  </a:lnTo>
                  <a:lnTo>
                    <a:pt x="3325" y="155"/>
                  </a:lnTo>
                  <a:lnTo>
                    <a:pt x="3326" y="157"/>
                  </a:lnTo>
                  <a:lnTo>
                    <a:pt x="3328" y="160"/>
                  </a:lnTo>
                  <a:lnTo>
                    <a:pt x="3329" y="164"/>
                  </a:lnTo>
                  <a:lnTo>
                    <a:pt x="3331" y="167"/>
                  </a:lnTo>
                  <a:lnTo>
                    <a:pt x="3331" y="170"/>
                  </a:lnTo>
                  <a:lnTo>
                    <a:pt x="3333" y="173"/>
                  </a:lnTo>
                  <a:lnTo>
                    <a:pt x="3333" y="176"/>
                  </a:lnTo>
                  <a:lnTo>
                    <a:pt x="3336" y="181"/>
                  </a:lnTo>
                  <a:lnTo>
                    <a:pt x="3336" y="186"/>
                  </a:lnTo>
                  <a:lnTo>
                    <a:pt x="3337" y="191"/>
                  </a:lnTo>
                  <a:lnTo>
                    <a:pt x="3338" y="197"/>
                  </a:lnTo>
                  <a:lnTo>
                    <a:pt x="3339" y="203"/>
                  </a:lnTo>
                  <a:lnTo>
                    <a:pt x="3340" y="208"/>
                  </a:lnTo>
                  <a:lnTo>
                    <a:pt x="3341" y="213"/>
                  </a:lnTo>
                  <a:lnTo>
                    <a:pt x="3342" y="218"/>
                  </a:lnTo>
                  <a:lnTo>
                    <a:pt x="3344" y="224"/>
                  </a:lnTo>
                  <a:lnTo>
                    <a:pt x="3345" y="228"/>
                  </a:lnTo>
                  <a:lnTo>
                    <a:pt x="3346" y="232"/>
                  </a:lnTo>
                  <a:lnTo>
                    <a:pt x="3347" y="236"/>
                  </a:lnTo>
                  <a:lnTo>
                    <a:pt x="3349" y="241"/>
                  </a:lnTo>
                  <a:lnTo>
                    <a:pt x="3350" y="244"/>
                  </a:lnTo>
                  <a:lnTo>
                    <a:pt x="3353" y="248"/>
                  </a:lnTo>
                  <a:lnTo>
                    <a:pt x="3354" y="253"/>
                  </a:lnTo>
                  <a:lnTo>
                    <a:pt x="3356" y="257"/>
                  </a:lnTo>
                  <a:lnTo>
                    <a:pt x="3356" y="259"/>
                  </a:lnTo>
                  <a:lnTo>
                    <a:pt x="3358" y="262"/>
                  </a:lnTo>
                  <a:lnTo>
                    <a:pt x="3359" y="265"/>
                  </a:lnTo>
                  <a:lnTo>
                    <a:pt x="3361" y="269"/>
                  </a:lnTo>
                  <a:lnTo>
                    <a:pt x="3361" y="271"/>
                  </a:lnTo>
                  <a:lnTo>
                    <a:pt x="3363" y="273"/>
                  </a:lnTo>
                  <a:lnTo>
                    <a:pt x="3364" y="275"/>
                  </a:lnTo>
                  <a:lnTo>
                    <a:pt x="3367" y="278"/>
                  </a:lnTo>
                  <a:lnTo>
                    <a:pt x="3367" y="279"/>
                  </a:lnTo>
                  <a:lnTo>
                    <a:pt x="3369" y="281"/>
                  </a:lnTo>
                  <a:lnTo>
                    <a:pt x="3369" y="282"/>
                  </a:lnTo>
                  <a:lnTo>
                    <a:pt x="3371" y="285"/>
                  </a:lnTo>
                  <a:lnTo>
                    <a:pt x="3372" y="286"/>
                  </a:lnTo>
                  <a:lnTo>
                    <a:pt x="3373" y="287"/>
                  </a:lnTo>
                  <a:lnTo>
                    <a:pt x="3374" y="288"/>
                  </a:lnTo>
                  <a:lnTo>
                    <a:pt x="3376" y="290"/>
                  </a:lnTo>
                  <a:lnTo>
                    <a:pt x="3379" y="293"/>
                  </a:lnTo>
                  <a:lnTo>
                    <a:pt x="3383" y="296"/>
                  </a:lnTo>
                  <a:lnTo>
                    <a:pt x="3385" y="301"/>
                  </a:lnTo>
                  <a:lnTo>
                    <a:pt x="3388" y="305"/>
                  </a:lnTo>
                  <a:lnTo>
                    <a:pt x="3389" y="308"/>
                  </a:lnTo>
                  <a:lnTo>
                    <a:pt x="3391" y="314"/>
                  </a:lnTo>
                  <a:lnTo>
                    <a:pt x="3391" y="317"/>
                  </a:lnTo>
                  <a:lnTo>
                    <a:pt x="3392" y="322"/>
                  </a:lnTo>
                  <a:lnTo>
                    <a:pt x="3391" y="325"/>
                  </a:lnTo>
                  <a:lnTo>
                    <a:pt x="3391" y="331"/>
                  </a:lnTo>
                  <a:lnTo>
                    <a:pt x="3390" y="335"/>
                  </a:lnTo>
                  <a:lnTo>
                    <a:pt x="3390" y="340"/>
                  </a:lnTo>
                  <a:lnTo>
                    <a:pt x="3388" y="344"/>
                  </a:lnTo>
                  <a:lnTo>
                    <a:pt x="3387" y="349"/>
                  </a:lnTo>
                  <a:lnTo>
                    <a:pt x="3385" y="353"/>
                  </a:lnTo>
                  <a:lnTo>
                    <a:pt x="3384" y="359"/>
                  </a:lnTo>
                  <a:lnTo>
                    <a:pt x="3380" y="362"/>
                  </a:lnTo>
                  <a:lnTo>
                    <a:pt x="3378" y="366"/>
                  </a:lnTo>
                  <a:lnTo>
                    <a:pt x="3376" y="370"/>
                  </a:lnTo>
                  <a:lnTo>
                    <a:pt x="3374" y="375"/>
                  </a:lnTo>
                  <a:lnTo>
                    <a:pt x="3371" y="379"/>
                  </a:lnTo>
                  <a:lnTo>
                    <a:pt x="3369" y="383"/>
                  </a:lnTo>
                  <a:lnTo>
                    <a:pt x="3367" y="387"/>
                  </a:lnTo>
                  <a:lnTo>
                    <a:pt x="3365" y="392"/>
                  </a:lnTo>
                  <a:lnTo>
                    <a:pt x="3362" y="395"/>
                  </a:lnTo>
                  <a:lnTo>
                    <a:pt x="3361" y="398"/>
                  </a:lnTo>
                  <a:lnTo>
                    <a:pt x="3359" y="401"/>
                  </a:lnTo>
                  <a:lnTo>
                    <a:pt x="3359" y="406"/>
                  </a:lnTo>
                  <a:lnTo>
                    <a:pt x="3359" y="409"/>
                  </a:lnTo>
                  <a:lnTo>
                    <a:pt x="3359" y="412"/>
                  </a:lnTo>
                  <a:lnTo>
                    <a:pt x="3359" y="415"/>
                  </a:lnTo>
                  <a:lnTo>
                    <a:pt x="3360" y="419"/>
                  </a:lnTo>
                  <a:lnTo>
                    <a:pt x="3361" y="424"/>
                  </a:lnTo>
                  <a:lnTo>
                    <a:pt x="3362" y="430"/>
                  </a:lnTo>
                  <a:lnTo>
                    <a:pt x="3362" y="437"/>
                  </a:lnTo>
                  <a:lnTo>
                    <a:pt x="3363" y="443"/>
                  </a:lnTo>
                  <a:lnTo>
                    <a:pt x="3362" y="447"/>
                  </a:lnTo>
                  <a:lnTo>
                    <a:pt x="3362" y="453"/>
                  </a:lnTo>
                  <a:lnTo>
                    <a:pt x="3361" y="458"/>
                  </a:lnTo>
                  <a:lnTo>
                    <a:pt x="3360" y="464"/>
                  </a:lnTo>
                  <a:lnTo>
                    <a:pt x="3358" y="468"/>
                  </a:lnTo>
                  <a:lnTo>
                    <a:pt x="3356" y="472"/>
                  </a:lnTo>
                  <a:lnTo>
                    <a:pt x="3354" y="476"/>
                  </a:lnTo>
                  <a:lnTo>
                    <a:pt x="3352" y="481"/>
                  </a:lnTo>
                  <a:lnTo>
                    <a:pt x="3348" y="484"/>
                  </a:lnTo>
                  <a:lnTo>
                    <a:pt x="3346" y="488"/>
                  </a:lnTo>
                  <a:lnTo>
                    <a:pt x="3343" y="492"/>
                  </a:lnTo>
                  <a:lnTo>
                    <a:pt x="3341" y="497"/>
                  </a:lnTo>
                  <a:lnTo>
                    <a:pt x="3338" y="499"/>
                  </a:lnTo>
                  <a:lnTo>
                    <a:pt x="3334" y="502"/>
                  </a:lnTo>
                  <a:lnTo>
                    <a:pt x="3331" y="505"/>
                  </a:lnTo>
                  <a:lnTo>
                    <a:pt x="3328" y="509"/>
                  </a:lnTo>
                  <a:lnTo>
                    <a:pt x="3325" y="512"/>
                  </a:lnTo>
                  <a:lnTo>
                    <a:pt x="3322" y="515"/>
                  </a:lnTo>
                  <a:lnTo>
                    <a:pt x="3319" y="518"/>
                  </a:lnTo>
                  <a:lnTo>
                    <a:pt x="3317" y="521"/>
                  </a:lnTo>
                  <a:lnTo>
                    <a:pt x="3314" y="524"/>
                  </a:lnTo>
                  <a:lnTo>
                    <a:pt x="3312" y="527"/>
                  </a:lnTo>
                  <a:lnTo>
                    <a:pt x="3310" y="529"/>
                  </a:lnTo>
                  <a:lnTo>
                    <a:pt x="3309" y="532"/>
                  </a:lnTo>
                  <a:lnTo>
                    <a:pt x="3308" y="535"/>
                  </a:lnTo>
                  <a:lnTo>
                    <a:pt x="3307" y="538"/>
                  </a:lnTo>
                  <a:lnTo>
                    <a:pt x="3307" y="542"/>
                  </a:lnTo>
                  <a:lnTo>
                    <a:pt x="3307" y="545"/>
                  </a:lnTo>
                  <a:lnTo>
                    <a:pt x="3306" y="552"/>
                  </a:lnTo>
                  <a:lnTo>
                    <a:pt x="3306" y="560"/>
                  </a:lnTo>
                  <a:lnTo>
                    <a:pt x="3307" y="567"/>
                  </a:lnTo>
                  <a:lnTo>
                    <a:pt x="3309" y="575"/>
                  </a:lnTo>
                  <a:lnTo>
                    <a:pt x="3310" y="581"/>
                  </a:lnTo>
                  <a:lnTo>
                    <a:pt x="3313" y="588"/>
                  </a:lnTo>
                  <a:lnTo>
                    <a:pt x="3316" y="594"/>
                  </a:lnTo>
                  <a:lnTo>
                    <a:pt x="3319" y="602"/>
                  </a:lnTo>
                  <a:lnTo>
                    <a:pt x="3323" y="607"/>
                  </a:lnTo>
                  <a:lnTo>
                    <a:pt x="3326" y="613"/>
                  </a:lnTo>
                  <a:lnTo>
                    <a:pt x="3329" y="619"/>
                  </a:lnTo>
                  <a:lnTo>
                    <a:pt x="3333" y="624"/>
                  </a:lnTo>
                  <a:lnTo>
                    <a:pt x="3337" y="628"/>
                  </a:lnTo>
                  <a:lnTo>
                    <a:pt x="3340" y="634"/>
                  </a:lnTo>
                  <a:lnTo>
                    <a:pt x="3343" y="639"/>
                  </a:lnTo>
                  <a:lnTo>
                    <a:pt x="3346" y="645"/>
                  </a:lnTo>
                  <a:lnTo>
                    <a:pt x="3347" y="648"/>
                  </a:lnTo>
                  <a:lnTo>
                    <a:pt x="3349" y="652"/>
                  </a:lnTo>
                  <a:lnTo>
                    <a:pt x="3350" y="656"/>
                  </a:lnTo>
                  <a:lnTo>
                    <a:pt x="3352" y="661"/>
                  </a:lnTo>
                  <a:lnTo>
                    <a:pt x="3352" y="664"/>
                  </a:lnTo>
                  <a:lnTo>
                    <a:pt x="3352" y="668"/>
                  </a:lnTo>
                  <a:lnTo>
                    <a:pt x="3349" y="671"/>
                  </a:lnTo>
                  <a:lnTo>
                    <a:pt x="3348" y="676"/>
                  </a:lnTo>
                  <a:lnTo>
                    <a:pt x="3344" y="678"/>
                  </a:lnTo>
                  <a:lnTo>
                    <a:pt x="3340" y="681"/>
                  </a:lnTo>
                  <a:lnTo>
                    <a:pt x="3334" y="683"/>
                  </a:lnTo>
                  <a:lnTo>
                    <a:pt x="3329" y="686"/>
                  </a:lnTo>
                  <a:lnTo>
                    <a:pt x="3321" y="688"/>
                  </a:lnTo>
                  <a:lnTo>
                    <a:pt x="3312" y="692"/>
                  </a:lnTo>
                  <a:lnTo>
                    <a:pt x="3301" y="694"/>
                  </a:lnTo>
                  <a:lnTo>
                    <a:pt x="3291" y="697"/>
                  </a:lnTo>
                  <a:lnTo>
                    <a:pt x="3285" y="705"/>
                  </a:lnTo>
                  <a:lnTo>
                    <a:pt x="3282" y="714"/>
                  </a:lnTo>
                  <a:lnTo>
                    <a:pt x="3277" y="722"/>
                  </a:lnTo>
                  <a:lnTo>
                    <a:pt x="3274" y="731"/>
                  </a:lnTo>
                  <a:lnTo>
                    <a:pt x="3269" y="739"/>
                  </a:lnTo>
                  <a:lnTo>
                    <a:pt x="3265" y="748"/>
                  </a:lnTo>
                  <a:lnTo>
                    <a:pt x="3261" y="756"/>
                  </a:lnTo>
                  <a:lnTo>
                    <a:pt x="3258" y="766"/>
                  </a:lnTo>
                  <a:lnTo>
                    <a:pt x="3253" y="773"/>
                  </a:lnTo>
                  <a:lnTo>
                    <a:pt x="3249" y="782"/>
                  </a:lnTo>
                  <a:lnTo>
                    <a:pt x="3245" y="789"/>
                  </a:lnTo>
                  <a:lnTo>
                    <a:pt x="3242" y="798"/>
                  </a:lnTo>
                  <a:lnTo>
                    <a:pt x="3237" y="804"/>
                  </a:lnTo>
                  <a:lnTo>
                    <a:pt x="3233" y="813"/>
                  </a:lnTo>
                  <a:lnTo>
                    <a:pt x="3230" y="819"/>
                  </a:lnTo>
                  <a:lnTo>
                    <a:pt x="3227" y="828"/>
                  </a:lnTo>
                  <a:lnTo>
                    <a:pt x="3222" y="833"/>
                  </a:lnTo>
                  <a:lnTo>
                    <a:pt x="3218" y="839"/>
                  </a:lnTo>
                  <a:lnTo>
                    <a:pt x="3214" y="846"/>
                  </a:lnTo>
                  <a:lnTo>
                    <a:pt x="3211" y="852"/>
                  </a:lnTo>
                  <a:lnTo>
                    <a:pt x="3206" y="858"/>
                  </a:lnTo>
                  <a:lnTo>
                    <a:pt x="3203" y="864"/>
                  </a:lnTo>
                  <a:lnTo>
                    <a:pt x="3200" y="869"/>
                  </a:lnTo>
                  <a:lnTo>
                    <a:pt x="3197" y="875"/>
                  </a:lnTo>
                  <a:lnTo>
                    <a:pt x="3193" y="878"/>
                  </a:lnTo>
                  <a:lnTo>
                    <a:pt x="3190" y="882"/>
                  </a:lnTo>
                  <a:lnTo>
                    <a:pt x="3187" y="886"/>
                  </a:lnTo>
                  <a:lnTo>
                    <a:pt x="3184" y="890"/>
                  </a:lnTo>
                  <a:lnTo>
                    <a:pt x="3181" y="892"/>
                  </a:lnTo>
                  <a:lnTo>
                    <a:pt x="3177" y="895"/>
                  </a:lnTo>
                  <a:lnTo>
                    <a:pt x="3175" y="897"/>
                  </a:lnTo>
                  <a:lnTo>
                    <a:pt x="3173" y="901"/>
                  </a:lnTo>
                  <a:lnTo>
                    <a:pt x="3171" y="901"/>
                  </a:lnTo>
                  <a:lnTo>
                    <a:pt x="3169" y="901"/>
                  </a:lnTo>
                  <a:lnTo>
                    <a:pt x="3167" y="901"/>
                  </a:lnTo>
                  <a:lnTo>
                    <a:pt x="3166" y="901"/>
                  </a:lnTo>
                  <a:lnTo>
                    <a:pt x="3162" y="899"/>
                  </a:lnTo>
                  <a:lnTo>
                    <a:pt x="3160" y="898"/>
                  </a:lnTo>
                  <a:lnTo>
                    <a:pt x="3158" y="897"/>
                  </a:lnTo>
                  <a:lnTo>
                    <a:pt x="3156" y="897"/>
                  </a:lnTo>
                  <a:lnTo>
                    <a:pt x="3153" y="895"/>
                  </a:lnTo>
                  <a:lnTo>
                    <a:pt x="3150" y="894"/>
                  </a:lnTo>
                  <a:lnTo>
                    <a:pt x="3146" y="893"/>
                  </a:lnTo>
                  <a:lnTo>
                    <a:pt x="3143" y="892"/>
                  </a:lnTo>
                  <a:lnTo>
                    <a:pt x="3140" y="890"/>
                  </a:lnTo>
                  <a:lnTo>
                    <a:pt x="3137" y="889"/>
                  </a:lnTo>
                  <a:lnTo>
                    <a:pt x="3134" y="887"/>
                  </a:lnTo>
                  <a:lnTo>
                    <a:pt x="3131" y="886"/>
                  </a:lnTo>
                  <a:lnTo>
                    <a:pt x="3127" y="882"/>
                  </a:lnTo>
                  <a:lnTo>
                    <a:pt x="3124" y="881"/>
                  </a:lnTo>
                  <a:lnTo>
                    <a:pt x="3120" y="878"/>
                  </a:lnTo>
                  <a:lnTo>
                    <a:pt x="3117" y="877"/>
                  </a:lnTo>
                  <a:lnTo>
                    <a:pt x="3113" y="875"/>
                  </a:lnTo>
                  <a:lnTo>
                    <a:pt x="3110" y="874"/>
                  </a:lnTo>
                  <a:lnTo>
                    <a:pt x="3107" y="872"/>
                  </a:lnTo>
                  <a:lnTo>
                    <a:pt x="3104" y="872"/>
                  </a:lnTo>
                  <a:lnTo>
                    <a:pt x="3100" y="869"/>
                  </a:lnTo>
                  <a:lnTo>
                    <a:pt x="3097" y="868"/>
                  </a:lnTo>
                  <a:lnTo>
                    <a:pt x="3094" y="867"/>
                  </a:lnTo>
                  <a:lnTo>
                    <a:pt x="3091" y="867"/>
                  </a:lnTo>
                  <a:lnTo>
                    <a:pt x="3088" y="867"/>
                  </a:lnTo>
                  <a:lnTo>
                    <a:pt x="3084" y="867"/>
                  </a:lnTo>
                  <a:lnTo>
                    <a:pt x="3081" y="867"/>
                  </a:lnTo>
                  <a:lnTo>
                    <a:pt x="3079" y="868"/>
                  </a:lnTo>
                  <a:lnTo>
                    <a:pt x="3076" y="868"/>
                  </a:lnTo>
                  <a:lnTo>
                    <a:pt x="3074" y="868"/>
                  </a:lnTo>
                  <a:lnTo>
                    <a:pt x="3072" y="869"/>
                  </a:lnTo>
                  <a:lnTo>
                    <a:pt x="3069" y="871"/>
                  </a:lnTo>
                  <a:lnTo>
                    <a:pt x="3067" y="871"/>
                  </a:lnTo>
                  <a:lnTo>
                    <a:pt x="3065" y="873"/>
                  </a:lnTo>
                  <a:lnTo>
                    <a:pt x="3063" y="874"/>
                  </a:lnTo>
                  <a:lnTo>
                    <a:pt x="3062" y="876"/>
                  </a:lnTo>
                  <a:lnTo>
                    <a:pt x="3059" y="876"/>
                  </a:lnTo>
                  <a:lnTo>
                    <a:pt x="3058" y="878"/>
                  </a:lnTo>
                  <a:lnTo>
                    <a:pt x="3055" y="879"/>
                  </a:lnTo>
                  <a:lnTo>
                    <a:pt x="3053" y="881"/>
                  </a:lnTo>
                  <a:lnTo>
                    <a:pt x="3051" y="882"/>
                  </a:lnTo>
                  <a:lnTo>
                    <a:pt x="3049" y="886"/>
                  </a:lnTo>
                  <a:lnTo>
                    <a:pt x="3047" y="887"/>
                  </a:lnTo>
                  <a:lnTo>
                    <a:pt x="3046" y="890"/>
                  </a:lnTo>
                  <a:lnTo>
                    <a:pt x="3043" y="891"/>
                  </a:lnTo>
                  <a:lnTo>
                    <a:pt x="3042" y="893"/>
                  </a:lnTo>
                  <a:lnTo>
                    <a:pt x="3040" y="895"/>
                  </a:lnTo>
                  <a:lnTo>
                    <a:pt x="3039" y="897"/>
                  </a:lnTo>
                  <a:lnTo>
                    <a:pt x="3036" y="899"/>
                  </a:lnTo>
                  <a:lnTo>
                    <a:pt x="3035" y="902"/>
                  </a:lnTo>
                  <a:lnTo>
                    <a:pt x="3033" y="904"/>
                  </a:lnTo>
                  <a:lnTo>
                    <a:pt x="3032" y="907"/>
                  </a:lnTo>
                  <a:lnTo>
                    <a:pt x="3030" y="909"/>
                  </a:lnTo>
                  <a:lnTo>
                    <a:pt x="3029" y="911"/>
                  </a:lnTo>
                  <a:lnTo>
                    <a:pt x="3027" y="913"/>
                  </a:lnTo>
                  <a:lnTo>
                    <a:pt x="3026" y="917"/>
                  </a:lnTo>
                  <a:lnTo>
                    <a:pt x="3024" y="919"/>
                  </a:lnTo>
                  <a:lnTo>
                    <a:pt x="3022" y="921"/>
                  </a:lnTo>
                  <a:lnTo>
                    <a:pt x="3020" y="924"/>
                  </a:lnTo>
                  <a:lnTo>
                    <a:pt x="3020" y="927"/>
                  </a:lnTo>
                  <a:lnTo>
                    <a:pt x="3020" y="929"/>
                  </a:lnTo>
                  <a:lnTo>
                    <a:pt x="3022" y="933"/>
                  </a:lnTo>
                  <a:lnTo>
                    <a:pt x="3024" y="936"/>
                  </a:lnTo>
                  <a:lnTo>
                    <a:pt x="3026" y="939"/>
                  </a:lnTo>
                  <a:lnTo>
                    <a:pt x="3027" y="942"/>
                  </a:lnTo>
                  <a:lnTo>
                    <a:pt x="3030" y="946"/>
                  </a:lnTo>
                  <a:lnTo>
                    <a:pt x="3031" y="950"/>
                  </a:lnTo>
                  <a:lnTo>
                    <a:pt x="3034" y="954"/>
                  </a:lnTo>
                  <a:lnTo>
                    <a:pt x="3035" y="957"/>
                  </a:lnTo>
                  <a:lnTo>
                    <a:pt x="3039" y="962"/>
                  </a:lnTo>
                  <a:lnTo>
                    <a:pt x="3040" y="966"/>
                  </a:lnTo>
                  <a:lnTo>
                    <a:pt x="3043" y="971"/>
                  </a:lnTo>
                  <a:lnTo>
                    <a:pt x="3044" y="976"/>
                  </a:lnTo>
                  <a:lnTo>
                    <a:pt x="3047" y="981"/>
                  </a:lnTo>
                  <a:lnTo>
                    <a:pt x="3048" y="987"/>
                  </a:lnTo>
                  <a:lnTo>
                    <a:pt x="3051" y="994"/>
                  </a:lnTo>
                  <a:lnTo>
                    <a:pt x="3052" y="999"/>
                  </a:lnTo>
                  <a:lnTo>
                    <a:pt x="3055" y="1006"/>
                  </a:lnTo>
                  <a:lnTo>
                    <a:pt x="3056" y="1012"/>
                  </a:lnTo>
                  <a:lnTo>
                    <a:pt x="3058" y="1019"/>
                  </a:lnTo>
                  <a:lnTo>
                    <a:pt x="3058" y="1026"/>
                  </a:lnTo>
                  <a:lnTo>
                    <a:pt x="3060" y="1033"/>
                  </a:lnTo>
                  <a:lnTo>
                    <a:pt x="3060" y="1041"/>
                  </a:lnTo>
                  <a:lnTo>
                    <a:pt x="3062" y="1049"/>
                  </a:lnTo>
                  <a:lnTo>
                    <a:pt x="3061" y="1057"/>
                  </a:lnTo>
                  <a:lnTo>
                    <a:pt x="3061" y="1065"/>
                  </a:lnTo>
                  <a:lnTo>
                    <a:pt x="3061" y="1074"/>
                  </a:lnTo>
                  <a:lnTo>
                    <a:pt x="3061" y="1084"/>
                  </a:lnTo>
                  <a:lnTo>
                    <a:pt x="3060" y="1093"/>
                  </a:lnTo>
                  <a:lnTo>
                    <a:pt x="3060" y="1103"/>
                  </a:lnTo>
                  <a:lnTo>
                    <a:pt x="3059" y="1114"/>
                  </a:lnTo>
                  <a:lnTo>
                    <a:pt x="3058" y="1125"/>
                  </a:lnTo>
                  <a:lnTo>
                    <a:pt x="3064" y="1131"/>
                  </a:lnTo>
                  <a:lnTo>
                    <a:pt x="3071" y="1137"/>
                  </a:lnTo>
                  <a:lnTo>
                    <a:pt x="3077" y="1145"/>
                  </a:lnTo>
                  <a:lnTo>
                    <a:pt x="3083" y="1152"/>
                  </a:lnTo>
                  <a:lnTo>
                    <a:pt x="3089" y="1159"/>
                  </a:lnTo>
                  <a:lnTo>
                    <a:pt x="3094" y="1167"/>
                  </a:lnTo>
                  <a:lnTo>
                    <a:pt x="3099" y="1175"/>
                  </a:lnTo>
                  <a:lnTo>
                    <a:pt x="3105" y="1184"/>
                  </a:lnTo>
                  <a:lnTo>
                    <a:pt x="3109" y="1192"/>
                  </a:lnTo>
                  <a:lnTo>
                    <a:pt x="3113" y="1200"/>
                  </a:lnTo>
                  <a:lnTo>
                    <a:pt x="3117" y="1210"/>
                  </a:lnTo>
                  <a:lnTo>
                    <a:pt x="3121" y="1220"/>
                  </a:lnTo>
                  <a:lnTo>
                    <a:pt x="3124" y="1228"/>
                  </a:lnTo>
                  <a:lnTo>
                    <a:pt x="3127" y="1238"/>
                  </a:lnTo>
                  <a:lnTo>
                    <a:pt x="3130" y="1248"/>
                  </a:lnTo>
                  <a:lnTo>
                    <a:pt x="3135" y="1257"/>
                  </a:lnTo>
                  <a:lnTo>
                    <a:pt x="3137" y="1266"/>
                  </a:lnTo>
                  <a:lnTo>
                    <a:pt x="3139" y="1275"/>
                  </a:lnTo>
                  <a:lnTo>
                    <a:pt x="3141" y="1284"/>
                  </a:lnTo>
                  <a:lnTo>
                    <a:pt x="3144" y="1294"/>
                  </a:lnTo>
                  <a:lnTo>
                    <a:pt x="3145" y="1302"/>
                  </a:lnTo>
                  <a:lnTo>
                    <a:pt x="3149" y="1311"/>
                  </a:lnTo>
                  <a:lnTo>
                    <a:pt x="3150" y="1319"/>
                  </a:lnTo>
                  <a:lnTo>
                    <a:pt x="3153" y="1328"/>
                  </a:lnTo>
                  <a:lnTo>
                    <a:pt x="3154" y="1335"/>
                  </a:lnTo>
                  <a:lnTo>
                    <a:pt x="3156" y="1343"/>
                  </a:lnTo>
                  <a:lnTo>
                    <a:pt x="3158" y="1350"/>
                  </a:lnTo>
                  <a:lnTo>
                    <a:pt x="3160" y="1358"/>
                  </a:lnTo>
                  <a:lnTo>
                    <a:pt x="3162" y="1364"/>
                  </a:lnTo>
                  <a:lnTo>
                    <a:pt x="3165" y="1371"/>
                  </a:lnTo>
                  <a:lnTo>
                    <a:pt x="3167" y="1376"/>
                  </a:lnTo>
                  <a:lnTo>
                    <a:pt x="3170" y="1383"/>
                  </a:lnTo>
                  <a:lnTo>
                    <a:pt x="3176" y="1395"/>
                  </a:lnTo>
                  <a:lnTo>
                    <a:pt x="3184" y="1409"/>
                  </a:lnTo>
                  <a:lnTo>
                    <a:pt x="3190" y="1421"/>
                  </a:lnTo>
                  <a:lnTo>
                    <a:pt x="3198" y="1433"/>
                  </a:lnTo>
                  <a:lnTo>
                    <a:pt x="3204" y="1443"/>
                  </a:lnTo>
                  <a:lnTo>
                    <a:pt x="3212" y="1453"/>
                  </a:lnTo>
                  <a:lnTo>
                    <a:pt x="3219" y="1462"/>
                  </a:lnTo>
                  <a:lnTo>
                    <a:pt x="3227" y="1471"/>
                  </a:lnTo>
                  <a:lnTo>
                    <a:pt x="3233" y="1478"/>
                  </a:lnTo>
                  <a:lnTo>
                    <a:pt x="3240" y="1485"/>
                  </a:lnTo>
                  <a:lnTo>
                    <a:pt x="3248" y="1492"/>
                  </a:lnTo>
                  <a:lnTo>
                    <a:pt x="3255" y="1498"/>
                  </a:lnTo>
                  <a:lnTo>
                    <a:pt x="3262" y="1504"/>
                  </a:lnTo>
                  <a:lnTo>
                    <a:pt x="3269" y="1509"/>
                  </a:lnTo>
                  <a:lnTo>
                    <a:pt x="3277" y="1513"/>
                  </a:lnTo>
                  <a:lnTo>
                    <a:pt x="3284" y="1519"/>
                  </a:lnTo>
                  <a:lnTo>
                    <a:pt x="3291" y="1522"/>
                  </a:lnTo>
                  <a:lnTo>
                    <a:pt x="3297" y="1525"/>
                  </a:lnTo>
                  <a:lnTo>
                    <a:pt x="3303" y="1528"/>
                  </a:lnTo>
                  <a:lnTo>
                    <a:pt x="3310" y="1533"/>
                  </a:lnTo>
                  <a:lnTo>
                    <a:pt x="3316" y="1536"/>
                  </a:lnTo>
                  <a:lnTo>
                    <a:pt x="3323" y="1539"/>
                  </a:lnTo>
                  <a:lnTo>
                    <a:pt x="3329" y="1542"/>
                  </a:lnTo>
                  <a:lnTo>
                    <a:pt x="3337" y="1545"/>
                  </a:lnTo>
                  <a:lnTo>
                    <a:pt x="3343" y="1549"/>
                  </a:lnTo>
                  <a:lnTo>
                    <a:pt x="3349" y="1552"/>
                  </a:lnTo>
                  <a:lnTo>
                    <a:pt x="3356" y="1555"/>
                  </a:lnTo>
                  <a:lnTo>
                    <a:pt x="3362" y="1558"/>
                  </a:lnTo>
                  <a:lnTo>
                    <a:pt x="3368" y="1561"/>
                  </a:lnTo>
                  <a:lnTo>
                    <a:pt x="3374" y="1566"/>
                  </a:lnTo>
                  <a:lnTo>
                    <a:pt x="3380" y="1570"/>
                  </a:lnTo>
                  <a:lnTo>
                    <a:pt x="3387" y="1575"/>
                  </a:lnTo>
                  <a:lnTo>
                    <a:pt x="3397" y="1600"/>
                  </a:lnTo>
                  <a:lnTo>
                    <a:pt x="3410" y="1626"/>
                  </a:lnTo>
                  <a:lnTo>
                    <a:pt x="3424" y="1652"/>
                  </a:lnTo>
                  <a:lnTo>
                    <a:pt x="3440" y="1680"/>
                  </a:lnTo>
                  <a:lnTo>
                    <a:pt x="3456" y="1707"/>
                  </a:lnTo>
                  <a:lnTo>
                    <a:pt x="3473" y="1735"/>
                  </a:lnTo>
                  <a:lnTo>
                    <a:pt x="3490" y="1762"/>
                  </a:lnTo>
                  <a:lnTo>
                    <a:pt x="3510" y="1791"/>
                  </a:lnTo>
                  <a:lnTo>
                    <a:pt x="3528" y="1819"/>
                  </a:lnTo>
                  <a:lnTo>
                    <a:pt x="3547" y="1846"/>
                  </a:lnTo>
                  <a:lnTo>
                    <a:pt x="3567" y="1874"/>
                  </a:lnTo>
                  <a:lnTo>
                    <a:pt x="3588" y="1902"/>
                  </a:lnTo>
                  <a:lnTo>
                    <a:pt x="3607" y="1929"/>
                  </a:lnTo>
                  <a:lnTo>
                    <a:pt x="3627" y="1956"/>
                  </a:lnTo>
                  <a:lnTo>
                    <a:pt x="3646" y="1982"/>
                  </a:lnTo>
                  <a:lnTo>
                    <a:pt x="3667" y="2010"/>
                  </a:lnTo>
                  <a:lnTo>
                    <a:pt x="3685" y="2035"/>
                  </a:lnTo>
                  <a:lnTo>
                    <a:pt x="3704" y="2060"/>
                  </a:lnTo>
                  <a:lnTo>
                    <a:pt x="3721" y="2083"/>
                  </a:lnTo>
                  <a:lnTo>
                    <a:pt x="3738" y="2108"/>
                  </a:lnTo>
                  <a:lnTo>
                    <a:pt x="3753" y="2129"/>
                  </a:lnTo>
                  <a:lnTo>
                    <a:pt x="3769" y="2152"/>
                  </a:lnTo>
                  <a:lnTo>
                    <a:pt x="3784" y="2173"/>
                  </a:lnTo>
                  <a:lnTo>
                    <a:pt x="3798" y="2193"/>
                  </a:lnTo>
                  <a:lnTo>
                    <a:pt x="3809" y="2212"/>
                  </a:lnTo>
                  <a:lnTo>
                    <a:pt x="3820" y="2230"/>
                  </a:lnTo>
                  <a:lnTo>
                    <a:pt x="3828" y="2245"/>
                  </a:lnTo>
                  <a:lnTo>
                    <a:pt x="3837" y="2261"/>
                  </a:lnTo>
                  <a:lnTo>
                    <a:pt x="3842" y="2274"/>
                  </a:lnTo>
                  <a:lnTo>
                    <a:pt x="3845" y="2287"/>
                  </a:lnTo>
                  <a:lnTo>
                    <a:pt x="3847" y="2297"/>
                  </a:lnTo>
                  <a:lnTo>
                    <a:pt x="3848" y="2307"/>
                  </a:lnTo>
                  <a:lnTo>
                    <a:pt x="3852" y="2306"/>
                  </a:lnTo>
                  <a:lnTo>
                    <a:pt x="3855" y="2306"/>
                  </a:lnTo>
                  <a:lnTo>
                    <a:pt x="3859" y="2306"/>
                  </a:lnTo>
                  <a:lnTo>
                    <a:pt x="3865" y="2306"/>
                  </a:lnTo>
                  <a:lnTo>
                    <a:pt x="3871" y="2305"/>
                  </a:lnTo>
                  <a:lnTo>
                    <a:pt x="3877" y="2305"/>
                  </a:lnTo>
                  <a:lnTo>
                    <a:pt x="3884" y="2305"/>
                  </a:lnTo>
                  <a:lnTo>
                    <a:pt x="3891" y="2305"/>
                  </a:lnTo>
                  <a:lnTo>
                    <a:pt x="3897" y="2305"/>
                  </a:lnTo>
                  <a:lnTo>
                    <a:pt x="3905" y="2305"/>
                  </a:lnTo>
                  <a:lnTo>
                    <a:pt x="3912" y="2305"/>
                  </a:lnTo>
                  <a:lnTo>
                    <a:pt x="3921" y="2305"/>
                  </a:lnTo>
                  <a:lnTo>
                    <a:pt x="3928" y="2305"/>
                  </a:lnTo>
                  <a:lnTo>
                    <a:pt x="3938" y="2306"/>
                  </a:lnTo>
                  <a:lnTo>
                    <a:pt x="3946" y="2307"/>
                  </a:lnTo>
                  <a:lnTo>
                    <a:pt x="3955" y="2309"/>
                  </a:lnTo>
                  <a:lnTo>
                    <a:pt x="3963" y="2309"/>
                  </a:lnTo>
                  <a:lnTo>
                    <a:pt x="3971" y="2310"/>
                  </a:lnTo>
                  <a:lnTo>
                    <a:pt x="3980" y="2311"/>
                  </a:lnTo>
                  <a:lnTo>
                    <a:pt x="3988" y="2314"/>
                  </a:lnTo>
                  <a:lnTo>
                    <a:pt x="3996" y="2317"/>
                  </a:lnTo>
                  <a:lnTo>
                    <a:pt x="4004" y="2319"/>
                  </a:lnTo>
                  <a:lnTo>
                    <a:pt x="4012" y="2322"/>
                  </a:lnTo>
                  <a:lnTo>
                    <a:pt x="4020" y="2326"/>
                  </a:lnTo>
                  <a:lnTo>
                    <a:pt x="4028" y="2329"/>
                  </a:lnTo>
                  <a:lnTo>
                    <a:pt x="4035" y="2333"/>
                  </a:lnTo>
                  <a:lnTo>
                    <a:pt x="4042" y="2337"/>
                  </a:lnTo>
                  <a:lnTo>
                    <a:pt x="4049" y="2343"/>
                  </a:lnTo>
                  <a:lnTo>
                    <a:pt x="4055" y="2348"/>
                  </a:lnTo>
                  <a:lnTo>
                    <a:pt x="4061" y="2354"/>
                  </a:lnTo>
                  <a:lnTo>
                    <a:pt x="4066" y="2361"/>
                  </a:lnTo>
                  <a:lnTo>
                    <a:pt x="4073" y="2368"/>
                  </a:lnTo>
                  <a:lnTo>
                    <a:pt x="4075" y="2371"/>
                  </a:lnTo>
                  <a:lnTo>
                    <a:pt x="4077" y="2376"/>
                  </a:lnTo>
                  <a:lnTo>
                    <a:pt x="4079" y="2380"/>
                  </a:lnTo>
                  <a:lnTo>
                    <a:pt x="4082" y="2385"/>
                  </a:lnTo>
                  <a:lnTo>
                    <a:pt x="4083" y="2389"/>
                  </a:lnTo>
                  <a:lnTo>
                    <a:pt x="4086" y="2395"/>
                  </a:lnTo>
                  <a:lnTo>
                    <a:pt x="4088" y="2399"/>
                  </a:lnTo>
                  <a:lnTo>
                    <a:pt x="4090" y="2405"/>
                  </a:lnTo>
                  <a:lnTo>
                    <a:pt x="4091" y="2411"/>
                  </a:lnTo>
                  <a:lnTo>
                    <a:pt x="4092" y="2416"/>
                  </a:lnTo>
                  <a:lnTo>
                    <a:pt x="4093" y="2422"/>
                  </a:lnTo>
                  <a:lnTo>
                    <a:pt x="4094" y="2428"/>
                  </a:lnTo>
                  <a:lnTo>
                    <a:pt x="4094" y="2433"/>
                  </a:lnTo>
                  <a:lnTo>
                    <a:pt x="4095" y="2439"/>
                  </a:lnTo>
                  <a:lnTo>
                    <a:pt x="4095" y="2445"/>
                  </a:lnTo>
                  <a:lnTo>
                    <a:pt x="4096" y="2452"/>
                  </a:lnTo>
                  <a:lnTo>
                    <a:pt x="4095" y="2457"/>
                  </a:lnTo>
                  <a:lnTo>
                    <a:pt x="4094" y="2462"/>
                  </a:lnTo>
                  <a:lnTo>
                    <a:pt x="4093" y="2468"/>
                  </a:lnTo>
                  <a:lnTo>
                    <a:pt x="4092" y="2473"/>
                  </a:lnTo>
                  <a:lnTo>
                    <a:pt x="4090" y="2478"/>
                  </a:lnTo>
                  <a:lnTo>
                    <a:pt x="4088" y="2484"/>
                  </a:lnTo>
                  <a:lnTo>
                    <a:pt x="4086" y="2489"/>
                  </a:lnTo>
                  <a:lnTo>
                    <a:pt x="4083" y="2495"/>
                  </a:lnTo>
                  <a:lnTo>
                    <a:pt x="4079" y="2500"/>
                  </a:lnTo>
                  <a:lnTo>
                    <a:pt x="4076" y="2505"/>
                  </a:lnTo>
                  <a:lnTo>
                    <a:pt x="4073" y="2509"/>
                  </a:lnTo>
                  <a:lnTo>
                    <a:pt x="4070" y="2515"/>
                  </a:lnTo>
                  <a:lnTo>
                    <a:pt x="4064" y="2519"/>
                  </a:lnTo>
                  <a:lnTo>
                    <a:pt x="4059" y="2523"/>
                  </a:lnTo>
                  <a:lnTo>
                    <a:pt x="4053" y="2528"/>
                  </a:lnTo>
                  <a:lnTo>
                    <a:pt x="4049" y="2532"/>
                  </a:lnTo>
                  <a:lnTo>
                    <a:pt x="4048" y="2542"/>
                  </a:lnTo>
                  <a:lnTo>
                    <a:pt x="4047" y="2551"/>
                  </a:lnTo>
                  <a:lnTo>
                    <a:pt x="4045" y="2561"/>
                  </a:lnTo>
                  <a:lnTo>
                    <a:pt x="4044" y="2570"/>
                  </a:lnTo>
                  <a:lnTo>
                    <a:pt x="4042" y="2578"/>
                  </a:lnTo>
                  <a:lnTo>
                    <a:pt x="4040" y="2587"/>
                  </a:lnTo>
                  <a:lnTo>
                    <a:pt x="4036" y="2594"/>
                  </a:lnTo>
                  <a:lnTo>
                    <a:pt x="4034" y="2602"/>
                  </a:lnTo>
                  <a:lnTo>
                    <a:pt x="4030" y="2607"/>
                  </a:lnTo>
                  <a:lnTo>
                    <a:pt x="4027" y="2612"/>
                  </a:lnTo>
                  <a:lnTo>
                    <a:pt x="4023" y="2617"/>
                  </a:lnTo>
                  <a:lnTo>
                    <a:pt x="4018" y="2622"/>
                  </a:lnTo>
                  <a:lnTo>
                    <a:pt x="4013" y="2625"/>
                  </a:lnTo>
                  <a:lnTo>
                    <a:pt x="4008" y="2628"/>
                  </a:lnTo>
                  <a:lnTo>
                    <a:pt x="4001" y="2632"/>
                  </a:lnTo>
                  <a:lnTo>
                    <a:pt x="3996" y="2635"/>
                  </a:lnTo>
                  <a:lnTo>
                    <a:pt x="3988" y="2635"/>
                  </a:lnTo>
                  <a:lnTo>
                    <a:pt x="3981" y="2636"/>
                  </a:lnTo>
                  <a:lnTo>
                    <a:pt x="3973" y="2636"/>
                  </a:lnTo>
                  <a:lnTo>
                    <a:pt x="3966" y="2637"/>
                  </a:lnTo>
                  <a:lnTo>
                    <a:pt x="3957" y="2635"/>
                  </a:lnTo>
                  <a:lnTo>
                    <a:pt x="3949" y="2634"/>
                  </a:lnTo>
                  <a:lnTo>
                    <a:pt x="3939" y="2632"/>
                  </a:lnTo>
                  <a:lnTo>
                    <a:pt x="3931" y="2629"/>
                  </a:lnTo>
                  <a:lnTo>
                    <a:pt x="3920" y="2625"/>
                  </a:lnTo>
                  <a:lnTo>
                    <a:pt x="3909" y="2621"/>
                  </a:lnTo>
                  <a:lnTo>
                    <a:pt x="3897" y="2617"/>
                  </a:lnTo>
                  <a:lnTo>
                    <a:pt x="3887" y="2612"/>
                  </a:lnTo>
                  <a:lnTo>
                    <a:pt x="3874" y="2606"/>
                  </a:lnTo>
                  <a:lnTo>
                    <a:pt x="3862" y="2599"/>
                  </a:lnTo>
                  <a:lnTo>
                    <a:pt x="3849" y="2592"/>
                  </a:lnTo>
                  <a:lnTo>
                    <a:pt x="3838" y="2585"/>
                  </a:lnTo>
                  <a:lnTo>
                    <a:pt x="3665" y="2687"/>
                  </a:lnTo>
                  <a:lnTo>
                    <a:pt x="3846" y="3321"/>
                  </a:lnTo>
                  <a:lnTo>
                    <a:pt x="3917" y="3298"/>
                  </a:lnTo>
                  <a:lnTo>
                    <a:pt x="3987" y="3280"/>
                  </a:lnTo>
                  <a:lnTo>
                    <a:pt x="4056" y="3266"/>
                  </a:lnTo>
                  <a:lnTo>
                    <a:pt x="4125" y="3257"/>
                  </a:lnTo>
                  <a:lnTo>
                    <a:pt x="4191" y="3251"/>
                  </a:lnTo>
                  <a:lnTo>
                    <a:pt x="4259" y="3251"/>
                  </a:lnTo>
                  <a:lnTo>
                    <a:pt x="4325" y="3254"/>
                  </a:lnTo>
                  <a:lnTo>
                    <a:pt x="4390" y="3261"/>
                  </a:lnTo>
                  <a:lnTo>
                    <a:pt x="4453" y="3271"/>
                  </a:lnTo>
                  <a:lnTo>
                    <a:pt x="4515" y="3286"/>
                  </a:lnTo>
                  <a:lnTo>
                    <a:pt x="4575" y="3303"/>
                  </a:lnTo>
                  <a:lnTo>
                    <a:pt x="4634" y="3325"/>
                  </a:lnTo>
                  <a:lnTo>
                    <a:pt x="4689" y="3348"/>
                  </a:lnTo>
                  <a:lnTo>
                    <a:pt x="4744" y="3376"/>
                  </a:lnTo>
                  <a:lnTo>
                    <a:pt x="4797" y="3406"/>
                  </a:lnTo>
                  <a:lnTo>
                    <a:pt x="4848" y="3440"/>
                  </a:lnTo>
                  <a:lnTo>
                    <a:pt x="4895" y="3476"/>
                  </a:lnTo>
                  <a:lnTo>
                    <a:pt x="4941" y="3514"/>
                  </a:lnTo>
                  <a:lnTo>
                    <a:pt x="4984" y="3555"/>
                  </a:lnTo>
                  <a:lnTo>
                    <a:pt x="5026" y="3599"/>
                  </a:lnTo>
                  <a:lnTo>
                    <a:pt x="5064" y="3643"/>
                  </a:lnTo>
                  <a:lnTo>
                    <a:pt x="5099" y="3691"/>
                  </a:lnTo>
                  <a:lnTo>
                    <a:pt x="5133" y="3740"/>
                  </a:lnTo>
                  <a:lnTo>
                    <a:pt x="5162" y="3793"/>
                  </a:lnTo>
                  <a:lnTo>
                    <a:pt x="5188" y="3845"/>
                  </a:lnTo>
                  <a:lnTo>
                    <a:pt x="5212" y="3901"/>
                  </a:lnTo>
                  <a:lnTo>
                    <a:pt x="5232" y="3957"/>
                  </a:lnTo>
                  <a:lnTo>
                    <a:pt x="5249" y="4015"/>
                  </a:lnTo>
                  <a:lnTo>
                    <a:pt x="5262" y="4073"/>
                  </a:lnTo>
                  <a:lnTo>
                    <a:pt x="5271" y="4134"/>
                  </a:lnTo>
                  <a:lnTo>
                    <a:pt x="5277" y="4195"/>
                  </a:lnTo>
                  <a:lnTo>
                    <a:pt x="5280" y="4259"/>
                  </a:lnTo>
                  <a:lnTo>
                    <a:pt x="5278" y="4320"/>
                  </a:lnTo>
                  <a:lnTo>
                    <a:pt x="5273" y="4381"/>
                  </a:lnTo>
                  <a:lnTo>
                    <a:pt x="5264" y="4439"/>
                  </a:lnTo>
                  <a:lnTo>
                    <a:pt x="5253" y="4496"/>
                  </a:lnTo>
                  <a:lnTo>
                    <a:pt x="5238" y="4550"/>
                  </a:lnTo>
                  <a:lnTo>
                    <a:pt x="5221" y="4603"/>
                  </a:lnTo>
                  <a:lnTo>
                    <a:pt x="5202" y="4654"/>
                  </a:lnTo>
                  <a:lnTo>
                    <a:pt x="5181" y="4703"/>
                  </a:lnTo>
                  <a:lnTo>
                    <a:pt x="5155" y="4749"/>
                  </a:lnTo>
                  <a:lnTo>
                    <a:pt x="5129" y="4794"/>
                  </a:lnTo>
                  <a:lnTo>
                    <a:pt x="5101" y="4836"/>
                  </a:lnTo>
                  <a:lnTo>
                    <a:pt x="5071" y="4878"/>
                  </a:lnTo>
                  <a:lnTo>
                    <a:pt x="5037" y="4916"/>
                  </a:lnTo>
                  <a:lnTo>
                    <a:pt x="5004" y="4953"/>
                  </a:lnTo>
                  <a:lnTo>
                    <a:pt x="4969" y="4988"/>
                  </a:lnTo>
                  <a:lnTo>
                    <a:pt x="4934" y="5021"/>
                  </a:lnTo>
                  <a:lnTo>
                    <a:pt x="4895" y="5050"/>
                  </a:lnTo>
                  <a:lnTo>
                    <a:pt x="4857" y="5079"/>
                  </a:lnTo>
                  <a:lnTo>
                    <a:pt x="4817" y="5105"/>
                  </a:lnTo>
                  <a:lnTo>
                    <a:pt x="4778" y="5130"/>
                  </a:lnTo>
                  <a:lnTo>
                    <a:pt x="4736" y="5153"/>
                  </a:lnTo>
                  <a:lnTo>
                    <a:pt x="4696" y="5173"/>
                  </a:lnTo>
                  <a:lnTo>
                    <a:pt x="4654" y="5193"/>
                  </a:lnTo>
                  <a:lnTo>
                    <a:pt x="4613" y="5210"/>
                  </a:lnTo>
                  <a:lnTo>
                    <a:pt x="4572" y="5224"/>
                  </a:lnTo>
                  <a:lnTo>
                    <a:pt x="4530" y="5238"/>
                  </a:lnTo>
                  <a:lnTo>
                    <a:pt x="4488" y="5248"/>
                  </a:lnTo>
                  <a:lnTo>
                    <a:pt x="4449" y="5258"/>
                  </a:lnTo>
                  <a:lnTo>
                    <a:pt x="4408" y="5264"/>
                  </a:lnTo>
                  <a:lnTo>
                    <a:pt x="4370" y="5270"/>
                  </a:lnTo>
                  <a:lnTo>
                    <a:pt x="4331" y="5272"/>
                  </a:lnTo>
                  <a:lnTo>
                    <a:pt x="4295" y="5274"/>
                  </a:lnTo>
                  <a:lnTo>
                    <a:pt x="4231" y="5272"/>
                  </a:lnTo>
                  <a:lnTo>
                    <a:pt x="4170" y="5268"/>
                  </a:lnTo>
                  <a:lnTo>
                    <a:pt x="4109" y="5261"/>
                  </a:lnTo>
                  <a:lnTo>
                    <a:pt x="4051" y="5252"/>
                  </a:lnTo>
                  <a:lnTo>
                    <a:pt x="3995" y="5239"/>
                  </a:lnTo>
                  <a:lnTo>
                    <a:pt x="3940" y="5226"/>
                  </a:lnTo>
                  <a:lnTo>
                    <a:pt x="3888" y="5209"/>
                  </a:lnTo>
                  <a:lnTo>
                    <a:pt x="3838" y="5192"/>
                  </a:lnTo>
                  <a:lnTo>
                    <a:pt x="3789" y="5169"/>
                  </a:lnTo>
                  <a:lnTo>
                    <a:pt x="3742" y="5147"/>
                  </a:lnTo>
                  <a:lnTo>
                    <a:pt x="3696" y="5121"/>
                  </a:lnTo>
                  <a:lnTo>
                    <a:pt x="3653" y="5095"/>
                  </a:lnTo>
                  <a:lnTo>
                    <a:pt x="3610" y="5066"/>
                  </a:lnTo>
                  <a:lnTo>
                    <a:pt x="3572" y="5036"/>
                  </a:lnTo>
                  <a:lnTo>
                    <a:pt x="3533" y="5004"/>
                  </a:lnTo>
                  <a:lnTo>
                    <a:pt x="3499" y="4971"/>
                  </a:lnTo>
                  <a:lnTo>
                    <a:pt x="3465" y="4934"/>
                  </a:lnTo>
                  <a:lnTo>
                    <a:pt x="3433" y="4897"/>
                  </a:lnTo>
                  <a:lnTo>
                    <a:pt x="3403" y="4858"/>
                  </a:lnTo>
                  <a:lnTo>
                    <a:pt x="3376" y="4819"/>
                  </a:lnTo>
                  <a:lnTo>
                    <a:pt x="3349" y="4777"/>
                  </a:lnTo>
                  <a:lnTo>
                    <a:pt x="3327" y="4735"/>
                  </a:lnTo>
                  <a:lnTo>
                    <a:pt x="3307" y="4692"/>
                  </a:lnTo>
                  <a:lnTo>
                    <a:pt x="3289" y="4648"/>
                  </a:lnTo>
                  <a:lnTo>
                    <a:pt x="3270" y="4602"/>
                  </a:lnTo>
                  <a:lnTo>
                    <a:pt x="3256" y="4556"/>
                  </a:lnTo>
                  <a:lnTo>
                    <a:pt x="3244" y="4508"/>
                  </a:lnTo>
                  <a:lnTo>
                    <a:pt x="3234" y="4461"/>
                  </a:lnTo>
                  <a:lnTo>
                    <a:pt x="3225" y="4412"/>
                  </a:lnTo>
                  <a:lnTo>
                    <a:pt x="3220" y="4362"/>
                  </a:lnTo>
                  <a:lnTo>
                    <a:pt x="3216" y="4313"/>
                  </a:lnTo>
                  <a:lnTo>
                    <a:pt x="3216" y="4264"/>
                  </a:lnTo>
                  <a:lnTo>
                    <a:pt x="3216" y="4247"/>
                  </a:lnTo>
                  <a:lnTo>
                    <a:pt x="3216" y="4231"/>
                  </a:lnTo>
                  <a:lnTo>
                    <a:pt x="3216" y="4211"/>
                  </a:lnTo>
                  <a:lnTo>
                    <a:pt x="3218" y="4192"/>
                  </a:lnTo>
                  <a:lnTo>
                    <a:pt x="3219" y="4170"/>
                  </a:lnTo>
                  <a:lnTo>
                    <a:pt x="3221" y="4147"/>
                  </a:lnTo>
                  <a:lnTo>
                    <a:pt x="3224" y="4124"/>
                  </a:lnTo>
                  <a:lnTo>
                    <a:pt x="3229" y="4100"/>
                  </a:lnTo>
                  <a:lnTo>
                    <a:pt x="3232" y="4073"/>
                  </a:lnTo>
                  <a:lnTo>
                    <a:pt x="3238" y="4046"/>
                  </a:lnTo>
                  <a:lnTo>
                    <a:pt x="3244" y="4019"/>
                  </a:lnTo>
                  <a:lnTo>
                    <a:pt x="3252" y="3991"/>
                  </a:lnTo>
                  <a:lnTo>
                    <a:pt x="3260" y="3961"/>
                  </a:lnTo>
                  <a:lnTo>
                    <a:pt x="3270" y="3932"/>
                  </a:lnTo>
                  <a:lnTo>
                    <a:pt x="3281" y="3902"/>
                  </a:lnTo>
                  <a:lnTo>
                    <a:pt x="3295" y="3872"/>
                  </a:lnTo>
                  <a:lnTo>
                    <a:pt x="3308" y="3840"/>
                  </a:lnTo>
                  <a:lnTo>
                    <a:pt x="3324" y="3808"/>
                  </a:lnTo>
                  <a:lnTo>
                    <a:pt x="3340" y="3775"/>
                  </a:lnTo>
                  <a:lnTo>
                    <a:pt x="3359" y="3744"/>
                  </a:lnTo>
                  <a:lnTo>
                    <a:pt x="3378" y="3712"/>
                  </a:lnTo>
                  <a:lnTo>
                    <a:pt x="3402" y="3680"/>
                  </a:lnTo>
                  <a:lnTo>
                    <a:pt x="3425" y="3648"/>
                  </a:lnTo>
                  <a:lnTo>
                    <a:pt x="3452" y="3616"/>
                  </a:lnTo>
                  <a:lnTo>
                    <a:pt x="3479" y="3584"/>
                  </a:lnTo>
                  <a:lnTo>
                    <a:pt x="3509" y="3552"/>
                  </a:lnTo>
                  <a:lnTo>
                    <a:pt x="3541" y="3519"/>
                  </a:lnTo>
                  <a:lnTo>
                    <a:pt x="3576" y="3489"/>
                  </a:lnTo>
                  <a:lnTo>
                    <a:pt x="3612" y="3458"/>
                  </a:lnTo>
                  <a:lnTo>
                    <a:pt x="3653" y="3430"/>
                  </a:lnTo>
                  <a:lnTo>
                    <a:pt x="3695" y="3401"/>
                  </a:lnTo>
                  <a:lnTo>
                    <a:pt x="3739" y="3373"/>
                  </a:lnTo>
                  <a:lnTo>
                    <a:pt x="3677" y="3153"/>
                  </a:lnTo>
                  <a:lnTo>
                    <a:pt x="2479" y="4221"/>
                  </a:lnTo>
                  <a:lnTo>
                    <a:pt x="2483" y="4223"/>
                  </a:lnTo>
                  <a:lnTo>
                    <a:pt x="2488" y="4226"/>
                  </a:lnTo>
                  <a:lnTo>
                    <a:pt x="2493" y="4230"/>
                  </a:lnTo>
                  <a:lnTo>
                    <a:pt x="2498" y="4233"/>
                  </a:lnTo>
                  <a:lnTo>
                    <a:pt x="2502" y="4236"/>
                  </a:lnTo>
                  <a:lnTo>
                    <a:pt x="2506" y="4240"/>
                  </a:lnTo>
                  <a:lnTo>
                    <a:pt x="2510" y="4244"/>
                  </a:lnTo>
                  <a:lnTo>
                    <a:pt x="2514" y="4248"/>
                  </a:lnTo>
                  <a:lnTo>
                    <a:pt x="2517" y="4251"/>
                  </a:lnTo>
                  <a:lnTo>
                    <a:pt x="2520" y="4254"/>
                  </a:lnTo>
                  <a:lnTo>
                    <a:pt x="2524" y="4259"/>
                  </a:lnTo>
                  <a:lnTo>
                    <a:pt x="2527" y="4263"/>
                  </a:lnTo>
                  <a:lnTo>
                    <a:pt x="2529" y="4266"/>
                  </a:lnTo>
                  <a:lnTo>
                    <a:pt x="2531" y="4270"/>
                  </a:lnTo>
                  <a:lnTo>
                    <a:pt x="2533" y="4275"/>
                  </a:lnTo>
                  <a:lnTo>
                    <a:pt x="2536" y="4279"/>
                  </a:lnTo>
                  <a:lnTo>
                    <a:pt x="2537" y="4282"/>
                  </a:lnTo>
                  <a:lnTo>
                    <a:pt x="2540" y="4286"/>
                  </a:lnTo>
                  <a:lnTo>
                    <a:pt x="2541" y="4291"/>
                  </a:lnTo>
                  <a:lnTo>
                    <a:pt x="2543" y="4295"/>
                  </a:lnTo>
                  <a:lnTo>
                    <a:pt x="2543" y="4298"/>
                  </a:lnTo>
                  <a:lnTo>
                    <a:pt x="2545" y="4302"/>
                  </a:lnTo>
                  <a:lnTo>
                    <a:pt x="2545" y="4307"/>
                  </a:lnTo>
                  <a:lnTo>
                    <a:pt x="2547" y="4311"/>
                  </a:lnTo>
                  <a:lnTo>
                    <a:pt x="2547" y="4314"/>
                  </a:lnTo>
                  <a:lnTo>
                    <a:pt x="2548" y="4319"/>
                  </a:lnTo>
                  <a:lnTo>
                    <a:pt x="2549" y="4322"/>
                  </a:lnTo>
                  <a:lnTo>
                    <a:pt x="2550" y="4326"/>
                  </a:lnTo>
                  <a:lnTo>
                    <a:pt x="2550" y="4329"/>
                  </a:lnTo>
                  <a:lnTo>
                    <a:pt x="2551" y="4334"/>
                  </a:lnTo>
                  <a:lnTo>
                    <a:pt x="2552" y="4338"/>
                  </a:lnTo>
                  <a:lnTo>
                    <a:pt x="2553" y="4342"/>
                  </a:lnTo>
                  <a:lnTo>
                    <a:pt x="2553" y="4346"/>
                  </a:lnTo>
                  <a:lnTo>
                    <a:pt x="2553" y="4352"/>
                  </a:lnTo>
                  <a:lnTo>
                    <a:pt x="2555" y="4356"/>
                  </a:lnTo>
                  <a:lnTo>
                    <a:pt x="2557" y="4361"/>
                  </a:lnTo>
                  <a:lnTo>
                    <a:pt x="2557" y="4366"/>
                  </a:lnTo>
                  <a:lnTo>
                    <a:pt x="2559" y="4370"/>
                  </a:lnTo>
                  <a:lnTo>
                    <a:pt x="2560" y="4374"/>
                  </a:lnTo>
                  <a:lnTo>
                    <a:pt x="2563" y="4380"/>
                  </a:lnTo>
                  <a:lnTo>
                    <a:pt x="2564" y="4383"/>
                  </a:lnTo>
                  <a:lnTo>
                    <a:pt x="2566" y="4387"/>
                  </a:lnTo>
                  <a:lnTo>
                    <a:pt x="2568" y="4390"/>
                  </a:lnTo>
                  <a:lnTo>
                    <a:pt x="2572" y="4395"/>
                  </a:lnTo>
                  <a:lnTo>
                    <a:pt x="2574" y="4398"/>
                  </a:lnTo>
                  <a:lnTo>
                    <a:pt x="2577" y="4401"/>
                  </a:lnTo>
                  <a:lnTo>
                    <a:pt x="2580" y="4404"/>
                  </a:lnTo>
                  <a:lnTo>
                    <a:pt x="2583" y="4409"/>
                  </a:lnTo>
                  <a:lnTo>
                    <a:pt x="2586" y="4411"/>
                  </a:lnTo>
                  <a:lnTo>
                    <a:pt x="2589" y="4413"/>
                  </a:lnTo>
                  <a:lnTo>
                    <a:pt x="2592" y="4415"/>
                  </a:lnTo>
                  <a:lnTo>
                    <a:pt x="2595" y="4418"/>
                  </a:lnTo>
                  <a:lnTo>
                    <a:pt x="2598" y="4420"/>
                  </a:lnTo>
                  <a:lnTo>
                    <a:pt x="2603" y="4422"/>
                  </a:lnTo>
                  <a:lnTo>
                    <a:pt x="2607" y="4425"/>
                  </a:lnTo>
                  <a:lnTo>
                    <a:pt x="2611" y="4428"/>
                  </a:lnTo>
                  <a:lnTo>
                    <a:pt x="2614" y="4429"/>
                  </a:lnTo>
                  <a:lnTo>
                    <a:pt x="2619" y="4431"/>
                  </a:lnTo>
                  <a:lnTo>
                    <a:pt x="2623" y="4432"/>
                  </a:lnTo>
                  <a:lnTo>
                    <a:pt x="2627" y="4434"/>
                  </a:lnTo>
                  <a:lnTo>
                    <a:pt x="2631" y="4435"/>
                  </a:lnTo>
                  <a:lnTo>
                    <a:pt x="2637" y="4437"/>
                  </a:lnTo>
                  <a:lnTo>
                    <a:pt x="2641" y="4439"/>
                  </a:lnTo>
                  <a:lnTo>
                    <a:pt x="2646" y="4441"/>
                  </a:lnTo>
                  <a:lnTo>
                    <a:pt x="2651" y="4441"/>
                  </a:lnTo>
                  <a:lnTo>
                    <a:pt x="2655" y="4443"/>
                  </a:lnTo>
                  <a:lnTo>
                    <a:pt x="2659" y="4446"/>
                  </a:lnTo>
                  <a:lnTo>
                    <a:pt x="2664" y="4449"/>
                  </a:lnTo>
                  <a:lnTo>
                    <a:pt x="2667" y="4452"/>
                  </a:lnTo>
                  <a:lnTo>
                    <a:pt x="2670" y="4456"/>
                  </a:lnTo>
                  <a:lnTo>
                    <a:pt x="2673" y="4460"/>
                  </a:lnTo>
                  <a:lnTo>
                    <a:pt x="2677" y="4465"/>
                  </a:lnTo>
                  <a:lnTo>
                    <a:pt x="2680" y="4469"/>
                  </a:lnTo>
                  <a:lnTo>
                    <a:pt x="2682" y="4474"/>
                  </a:lnTo>
                  <a:lnTo>
                    <a:pt x="2684" y="4478"/>
                  </a:lnTo>
                  <a:lnTo>
                    <a:pt x="2687" y="4485"/>
                  </a:lnTo>
                  <a:lnTo>
                    <a:pt x="2688" y="4490"/>
                  </a:lnTo>
                  <a:lnTo>
                    <a:pt x="2691" y="4495"/>
                  </a:lnTo>
                  <a:lnTo>
                    <a:pt x="2692" y="4502"/>
                  </a:lnTo>
                  <a:lnTo>
                    <a:pt x="2696" y="4508"/>
                  </a:lnTo>
                  <a:lnTo>
                    <a:pt x="2697" y="4513"/>
                  </a:lnTo>
                  <a:lnTo>
                    <a:pt x="2699" y="4519"/>
                  </a:lnTo>
                  <a:lnTo>
                    <a:pt x="2700" y="4524"/>
                  </a:lnTo>
                  <a:lnTo>
                    <a:pt x="2703" y="4531"/>
                  </a:lnTo>
                  <a:lnTo>
                    <a:pt x="2704" y="4536"/>
                  </a:lnTo>
                  <a:lnTo>
                    <a:pt x="2707" y="4542"/>
                  </a:lnTo>
                  <a:lnTo>
                    <a:pt x="2711" y="4548"/>
                  </a:lnTo>
                  <a:lnTo>
                    <a:pt x="2714" y="4554"/>
                  </a:lnTo>
                  <a:lnTo>
                    <a:pt x="2717" y="4558"/>
                  </a:lnTo>
                  <a:lnTo>
                    <a:pt x="2720" y="4564"/>
                  </a:lnTo>
                  <a:lnTo>
                    <a:pt x="2723" y="4569"/>
                  </a:lnTo>
                  <a:lnTo>
                    <a:pt x="2729" y="4575"/>
                  </a:lnTo>
                  <a:lnTo>
                    <a:pt x="2733" y="4579"/>
                  </a:lnTo>
                  <a:lnTo>
                    <a:pt x="2738" y="4583"/>
                  </a:lnTo>
                  <a:lnTo>
                    <a:pt x="2745" y="4586"/>
                  </a:lnTo>
                  <a:lnTo>
                    <a:pt x="2751" y="4591"/>
                  </a:lnTo>
                  <a:lnTo>
                    <a:pt x="2769" y="4600"/>
                  </a:lnTo>
                  <a:lnTo>
                    <a:pt x="2786" y="4610"/>
                  </a:lnTo>
                  <a:lnTo>
                    <a:pt x="2802" y="4620"/>
                  </a:lnTo>
                  <a:lnTo>
                    <a:pt x="2819" y="4629"/>
                  </a:lnTo>
                  <a:lnTo>
                    <a:pt x="2833" y="4637"/>
                  </a:lnTo>
                  <a:lnTo>
                    <a:pt x="2847" y="4645"/>
                  </a:lnTo>
                  <a:lnTo>
                    <a:pt x="2860" y="4654"/>
                  </a:lnTo>
                  <a:lnTo>
                    <a:pt x="2873" y="4662"/>
                  </a:lnTo>
                  <a:lnTo>
                    <a:pt x="2883" y="4669"/>
                  </a:lnTo>
                  <a:lnTo>
                    <a:pt x="2893" y="4676"/>
                  </a:lnTo>
                  <a:lnTo>
                    <a:pt x="2903" y="4684"/>
                  </a:lnTo>
                  <a:lnTo>
                    <a:pt x="2912" y="4691"/>
                  </a:lnTo>
                  <a:lnTo>
                    <a:pt x="2919" y="4698"/>
                  </a:lnTo>
                  <a:lnTo>
                    <a:pt x="2926" y="4704"/>
                  </a:lnTo>
                  <a:lnTo>
                    <a:pt x="2933" y="4711"/>
                  </a:lnTo>
                  <a:lnTo>
                    <a:pt x="2939" y="4718"/>
                  </a:lnTo>
                  <a:lnTo>
                    <a:pt x="2942" y="4723"/>
                  </a:lnTo>
                  <a:lnTo>
                    <a:pt x="2947" y="4730"/>
                  </a:lnTo>
                  <a:lnTo>
                    <a:pt x="2949" y="4736"/>
                  </a:lnTo>
                  <a:lnTo>
                    <a:pt x="2952" y="4743"/>
                  </a:lnTo>
                  <a:lnTo>
                    <a:pt x="2953" y="4748"/>
                  </a:lnTo>
                  <a:lnTo>
                    <a:pt x="2955" y="4754"/>
                  </a:lnTo>
                  <a:lnTo>
                    <a:pt x="2955" y="4761"/>
                  </a:lnTo>
                  <a:lnTo>
                    <a:pt x="2956" y="4767"/>
                  </a:lnTo>
                  <a:lnTo>
                    <a:pt x="2954" y="4774"/>
                  </a:lnTo>
                  <a:lnTo>
                    <a:pt x="2953" y="4780"/>
                  </a:lnTo>
                  <a:lnTo>
                    <a:pt x="2951" y="4787"/>
                  </a:lnTo>
                  <a:lnTo>
                    <a:pt x="2950" y="4793"/>
                  </a:lnTo>
                  <a:lnTo>
                    <a:pt x="2946" y="4799"/>
                  </a:lnTo>
                  <a:lnTo>
                    <a:pt x="2942" y="4806"/>
                  </a:lnTo>
                  <a:lnTo>
                    <a:pt x="2938" y="4813"/>
                  </a:lnTo>
                  <a:lnTo>
                    <a:pt x="2935" y="4821"/>
                  </a:lnTo>
                  <a:lnTo>
                    <a:pt x="2932" y="4823"/>
                  </a:lnTo>
                  <a:lnTo>
                    <a:pt x="2928" y="4825"/>
                  </a:lnTo>
                  <a:lnTo>
                    <a:pt x="2924" y="4827"/>
                  </a:lnTo>
                  <a:lnTo>
                    <a:pt x="2920" y="4829"/>
                  </a:lnTo>
                  <a:lnTo>
                    <a:pt x="2914" y="4831"/>
                  </a:lnTo>
                  <a:lnTo>
                    <a:pt x="2907" y="4833"/>
                  </a:lnTo>
                  <a:lnTo>
                    <a:pt x="2900" y="4834"/>
                  </a:lnTo>
                  <a:lnTo>
                    <a:pt x="2893" y="4836"/>
                  </a:lnTo>
                  <a:lnTo>
                    <a:pt x="2885" y="4836"/>
                  </a:lnTo>
                  <a:lnTo>
                    <a:pt x="2876" y="4836"/>
                  </a:lnTo>
                  <a:lnTo>
                    <a:pt x="2868" y="4836"/>
                  </a:lnTo>
                  <a:lnTo>
                    <a:pt x="2859" y="4837"/>
                  </a:lnTo>
                  <a:lnTo>
                    <a:pt x="2848" y="4837"/>
                  </a:lnTo>
                  <a:lnTo>
                    <a:pt x="2839" y="4837"/>
                  </a:lnTo>
                  <a:lnTo>
                    <a:pt x="2829" y="4837"/>
                  </a:lnTo>
                  <a:lnTo>
                    <a:pt x="2819" y="4838"/>
                  </a:lnTo>
                  <a:lnTo>
                    <a:pt x="2808" y="4837"/>
                  </a:lnTo>
                  <a:lnTo>
                    <a:pt x="2798" y="4837"/>
                  </a:lnTo>
                  <a:lnTo>
                    <a:pt x="2786" y="4837"/>
                  </a:lnTo>
                  <a:lnTo>
                    <a:pt x="2777" y="4837"/>
                  </a:lnTo>
                  <a:lnTo>
                    <a:pt x="2765" y="4837"/>
                  </a:lnTo>
                  <a:lnTo>
                    <a:pt x="2754" y="4837"/>
                  </a:lnTo>
                  <a:lnTo>
                    <a:pt x="2744" y="4837"/>
                  </a:lnTo>
                  <a:lnTo>
                    <a:pt x="2734" y="4837"/>
                  </a:lnTo>
                  <a:lnTo>
                    <a:pt x="2723" y="4837"/>
                  </a:lnTo>
                  <a:lnTo>
                    <a:pt x="2713" y="4837"/>
                  </a:lnTo>
                  <a:lnTo>
                    <a:pt x="2703" y="4837"/>
                  </a:lnTo>
                  <a:lnTo>
                    <a:pt x="2694" y="4838"/>
                  </a:lnTo>
                  <a:lnTo>
                    <a:pt x="2685" y="4838"/>
                  </a:lnTo>
                  <a:lnTo>
                    <a:pt x="2677" y="4839"/>
                  </a:lnTo>
                  <a:lnTo>
                    <a:pt x="2669" y="4840"/>
                  </a:lnTo>
                  <a:lnTo>
                    <a:pt x="2662" y="4842"/>
                  </a:lnTo>
                  <a:lnTo>
                    <a:pt x="2659" y="4842"/>
                  </a:lnTo>
                  <a:lnTo>
                    <a:pt x="2657" y="4842"/>
                  </a:lnTo>
                  <a:lnTo>
                    <a:pt x="2655" y="4842"/>
                  </a:lnTo>
                  <a:lnTo>
                    <a:pt x="2653" y="4843"/>
                  </a:lnTo>
                  <a:lnTo>
                    <a:pt x="2650" y="4843"/>
                  </a:lnTo>
                  <a:lnTo>
                    <a:pt x="2649" y="4844"/>
                  </a:lnTo>
                  <a:lnTo>
                    <a:pt x="2645" y="4846"/>
                  </a:lnTo>
                  <a:lnTo>
                    <a:pt x="2644" y="4848"/>
                  </a:lnTo>
                  <a:lnTo>
                    <a:pt x="2641" y="4849"/>
                  </a:lnTo>
                  <a:lnTo>
                    <a:pt x="2640" y="4851"/>
                  </a:lnTo>
                  <a:lnTo>
                    <a:pt x="2637" y="4852"/>
                  </a:lnTo>
                  <a:lnTo>
                    <a:pt x="2636" y="4854"/>
                  </a:lnTo>
                  <a:lnTo>
                    <a:pt x="2634" y="4855"/>
                  </a:lnTo>
                  <a:lnTo>
                    <a:pt x="2631" y="4857"/>
                  </a:lnTo>
                  <a:lnTo>
                    <a:pt x="2629" y="4858"/>
                  </a:lnTo>
                  <a:lnTo>
                    <a:pt x="2628" y="4861"/>
                  </a:lnTo>
                  <a:lnTo>
                    <a:pt x="2625" y="4861"/>
                  </a:lnTo>
                  <a:lnTo>
                    <a:pt x="2624" y="4863"/>
                  </a:lnTo>
                  <a:lnTo>
                    <a:pt x="2621" y="4863"/>
                  </a:lnTo>
                  <a:lnTo>
                    <a:pt x="2620" y="4865"/>
                  </a:lnTo>
                  <a:lnTo>
                    <a:pt x="2618" y="4866"/>
                  </a:lnTo>
                  <a:lnTo>
                    <a:pt x="2615" y="4867"/>
                  </a:lnTo>
                  <a:lnTo>
                    <a:pt x="2613" y="4868"/>
                  </a:lnTo>
                  <a:lnTo>
                    <a:pt x="2612" y="4870"/>
                  </a:lnTo>
                  <a:lnTo>
                    <a:pt x="2610" y="4870"/>
                  </a:lnTo>
                  <a:lnTo>
                    <a:pt x="2608" y="4871"/>
                  </a:lnTo>
                  <a:lnTo>
                    <a:pt x="2606" y="4872"/>
                  </a:lnTo>
                  <a:lnTo>
                    <a:pt x="2605" y="4873"/>
                  </a:lnTo>
                  <a:lnTo>
                    <a:pt x="2603" y="4873"/>
                  </a:lnTo>
                  <a:lnTo>
                    <a:pt x="2602" y="4873"/>
                  </a:lnTo>
                  <a:lnTo>
                    <a:pt x="2599" y="4873"/>
                  </a:lnTo>
                  <a:lnTo>
                    <a:pt x="2598" y="4874"/>
                  </a:lnTo>
                  <a:lnTo>
                    <a:pt x="2592" y="4872"/>
                  </a:lnTo>
                  <a:lnTo>
                    <a:pt x="2586" y="4871"/>
                  </a:lnTo>
                  <a:lnTo>
                    <a:pt x="2576" y="4869"/>
                  </a:lnTo>
                  <a:lnTo>
                    <a:pt x="2567" y="4868"/>
                  </a:lnTo>
                  <a:lnTo>
                    <a:pt x="2556" y="4865"/>
                  </a:lnTo>
                  <a:lnTo>
                    <a:pt x="2545" y="4863"/>
                  </a:lnTo>
                  <a:lnTo>
                    <a:pt x="2532" y="4861"/>
                  </a:lnTo>
                  <a:lnTo>
                    <a:pt x="2519" y="4858"/>
                  </a:lnTo>
                  <a:lnTo>
                    <a:pt x="2504" y="4855"/>
                  </a:lnTo>
                  <a:lnTo>
                    <a:pt x="2489" y="4852"/>
                  </a:lnTo>
                  <a:lnTo>
                    <a:pt x="2473" y="4849"/>
                  </a:lnTo>
                  <a:lnTo>
                    <a:pt x="2458" y="4846"/>
                  </a:lnTo>
                  <a:lnTo>
                    <a:pt x="2441" y="4841"/>
                  </a:lnTo>
                  <a:lnTo>
                    <a:pt x="2425" y="4838"/>
                  </a:lnTo>
                  <a:lnTo>
                    <a:pt x="2408" y="4834"/>
                  </a:lnTo>
                  <a:lnTo>
                    <a:pt x="2392" y="4831"/>
                  </a:lnTo>
                  <a:lnTo>
                    <a:pt x="2375" y="4825"/>
                  </a:lnTo>
                  <a:lnTo>
                    <a:pt x="2358" y="4822"/>
                  </a:lnTo>
                  <a:lnTo>
                    <a:pt x="2342" y="4817"/>
                  </a:lnTo>
                  <a:lnTo>
                    <a:pt x="2326" y="4813"/>
                  </a:lnTo>
                  <a:lnTo>
                    <a:pt x="2310" y="4809"/>
                  </a:lnTo>
                  <a:lnTo>
                    <a:pt x="2296" y="4805"/>
                  </a:lnTo>
                  <a:lnTo>
                    <a:pt x="2282" y="4802"/>
                  </a:lnTo>
                  <a:lnTo>
                    <a:pt x="2269" y="4798"/>
                  </a:lnTo>
                  <a:lnTo>
                    <a:pt x="2256" y="4794"/>
                  </a:lnTo>
                  <a:lnTo>
                    <a:pt x="2245" y="4790"/>
                  </a:lnTo>
                  <a:lnTo>
                    <a:pt x="2234" y="4787"/>
                  </a:lnTo>
                  <a:lnTo>
                    <a:pt x="2225" y="4783"/>
                  </a:lnTo>
                  <a:lnTo>
                    <a:pt x="2217" y="4780"/>
                  </a:lnTo>
                  <a:lnTo>
                    <a:pt x="2211" y="4777"/>
                  </a:lnTo>
                  <a:lnTo>
                    <a:pt x="2205" y="4775"/>
                  </a:lnTo>
                  <a:lnTo>
                    <a:pt x="2203" y="4773"/>
                  </a:lnTo>
                  <a:lnTo>
                    <a:pt x="2200" y="4769"/>
                  </a:lnTo>
                  <a:lnTo>
                    <a:pt x="2199" y="4767"/>
                  </a:lnTo>
                  <a:lnTo>
                    <a:pt x="2197" y="4765"/>
                  </a:lnTo>
                  <a:lnTo>
                    <a:pt x="2196" y="4763"/>
                  </a:lnTo>
                  <a:lnTo>
                    <a:pt x="2194" y="4760"/>
                  </a:lnTo>
                  <a:lnTo>
                    <a:pt x="2193" y="4757"/>
                  </a:lnTo>
                  <a:lnTo>
                    <a:pt x="2193" y="4753"/>
                  </a:lnTo>
                  <a:lnTo>
                    <a:pt x="2193" y="4751"/>
                  </a:lnTo>
                  <a:lnTo>
                    <a:pt x="2192" y="4747"/>
                  </a:lnTo>
                  <a:lnTo>
                    <a:pt x="2192" y="4744"/>
                  </a:lnTo>
                  <a:lnTo>
                    <a:pt x="2192" y="4741"/>
                  </a:lnTo>
                  <a:lnTo>
                    <a:pt x="2192" y="4737"/>
                  </a:lnTo>
                  <a:lnTo>
                    <a:pt x="2192" y="4734"/>
                  </a:lnTo>
                  <a:lnTo>
                    <a:pt x="2192" y="4731"/>
                  </a:lnTo>
                  <a:lnTo>
                    <a:pt x="2192" y="4728"/>
                  </a:lnTo>
                  <a:lnTo>
                    <a:pt x="2192" y="4725"/>
                  </a:lnTo>
                  <a:lnTo>
                    <a:pt x="2191" y="4720"/>
                  </a:lnTo>
                  <a:lnTo>
                    <a:pt x="2191" y="4717"/>
                  </a:lnTo>
                  <a:lnTo>
                    <a:pt x="2190" y="4713"/>
                  </a:lnTo>
                  <a:lnTo>
                    <a:pt x="2190" y="4710"/>
                  </a:lnTo>
                  <a:lnTo>
                    <a:pt x="2189" y="4706"/>
                  </a:lnTo>
                  <a:lnTo>
                    <a:pt x="2188" y="4703"/>
                  </a:lnTo>
                  <a:lnTo>
                    <a:pt x="2187" y="4700"/>
                  </a:lnTo>
                  <a:lnTo>
                    <a:pt x="2187" y="4697"/>
                  </a:lnTo>
                  <a:lnTo>
                    <a:pt x="2185" y="4693"/>
                  </a:lnTo>
                  <a:lnTo>
                    <a:pt x="2183" y="4690"/>
                  </a:lnTo>
                  <a:lnTo>
                    <a:pt x="2181" y="4687"/>
                  </a:lnTo>
                  <a:lnTo>
                    <a:pt x="2178" y="4684"/>
                  </a:lnTo>
                  <a:lnTo>
                    <a:pt x="2175" y="4681"/>
                  </a:lnTo>
                  <a:lnTo>
                    <a:pt x="2172" y="4678"/>
                  </a:lnTo>
                  <a:lnTo>
                    <a:pt x="2169" y="4676"/>
                  </a:lnTo>
                  <a:lnTo>
                    <a:pt x="2166" y="4674"/>
                  </a:lnTo>
                  <a:lnTo>
                    <a:pt x="2160" y="4671"/>
                  </a:lnTo>
                  <a:lnTo>
                    <a:pt x="2155" y="4668"/>
                  </a:lnTo>
                  <a:lnTo>
                    <a:pt x="2150" y="4665"/>
                  </a:lnTo>
                  <a:lnTo>
                    <a:pt x="2145" y="4662"/>
                  </a:lnTo>
                  <a:lnTo>
                    <a:pt x="2140" y="4659"/>
                  </a:lnTo>
                  <a:lnTo>
                    <a:pt x="2136" y="4657"/>
                  </a:lnTo>
                  <a:lnTo>
                    <a:pt x="2130" y="4655"/>
                  </a:lnTo>
                  <a:lnTo>
                    <a:pt x="2126" y="4653"/>
                  </a:lnTo>
                  <a:lnTo>
                    <a:pt x="2120" y="4650"/>
                  </a:lnTo>
                  <a:lnTo>
                    <a:pt x="2115" y="4647"/>
                  </a:lnTo>
                  <a:lnTo>
                    <a:pt x="2110" y="4645"/>
                  </a:lnTo>
                  <a:lnTo>
                    <a:pt x="2106" y="4644"/>
                  </a:lnTo>
                  <a:lnTo>
                    <a:pt x="2100" y="4641"/>
                  </a:lnTo>
                  <a:lnTo>
                    <a:pt x="2096" y="4639"/>
                  </a:lnTo>
                  <a:lnTo>
                    <a:pt x="2091" y="4637"/>
                  </a:lnTo>
                  <a:lnTo>
                    <a:pt x="2088" y="4636"/>
                  </a:lnTo>
                  <a:lnTo>
                    <a:pt x="2082" y="4632"/>
                  </a:lnTo>
                  <a:lnTo>
                    <a:pt x="2078" y="4630"/>
                  </a:lnTo>
                  <a:lnTo>
                    <a:pt x="2073" y="4628"/>
                  </a:lnTo>
                  <a:lnTo>
                    <a:pt x="2069" y="4626"/>
                  </a:lnTo>
                  <a:lnTo>
                    <a:pt x="2065" y="4623"/>
                  </a:lnTo>
                  <a:lnTo>
                    <a:pt x="2061" y="4621"/>
                  </a:lnTo>
                  <a:lnTo>
                    <a:pt x="2058" y="4618"/>
                  </a:lnTo>
                  <a:lnTo>
                    <a:pt x="2055" y="4616"/>
                  </a:lnTo>
                  <a:lnTo>
                    <a:pt x="2050" y="4613"/>
                  </a:lnTo>
                  <a:lnTo>
                    <a:pt x="2047" y="4610"/>
                  </a:lnTo>
                  <a:lnTo>
                    <a:pt x="2044" y="4607"/>
                  </a:lnTo>
                  <a:lnTo>
                    <a:pt x="2042" y="4605"/>
                  </a:lnTo>
                  <a:lnTo>
                    <a:pt x="2038" y="4601"/>
                  </a:lnTo>
                  <a:lnTo>
                    <a:pt x="2035" y="4599"/>
                  </a:lnTo>
                  <a:lnTo>
                    <a:pt x="2033" y="4596"/>
                  </a:lnTo>
                  <a:lnTo>
                    <a:pt x="2032" y="4594"/>
                  </a:lnTo>
                  <a:lnTo>
                    <a:pt x="2029" y="4591"/>
                  </a:lnTo>
                  <a:lnTo>
                    <a:pt x="2028" y="4587"/>
                  </a:lnTo>
                  <a:lnTo>
                    <a:pt x="2026" y="4584"/>
                  </a:lnTo>
                  <a:lnTo>
                    <a:pt x="2026" y="4581"/>
                  </a:lnTo>
                  <a:lnTo>
                    <a:pt x="2025" y="4578"/>
                  </a:lnTo>
                  <a:lnTo>
                    <a:pt x="2024" y="4575"/>
                  </a:lnTo>
                  <a:lnTo>
                    <a:pt x="2022" y="4571"/>
                  </a:lnTo>
                  <a:lnTo>
                    <a:pt x="2022" y="4569"/>
                  </a:lnTo>
                  <a:lnTo>
                    <a:pt x="2021" y="4566"/>
                  </a:lnTo>
                  <a:lnTo>
                    <a:pt x="2021" y="4563"/>
                  </a:lnTo>
                  <a:lnTo>
                    <a:pt x="2020" y="4560"/>
                  </a:lnTo>
                  <a:lnTo>
                    <a:pt x="2020" y="4557"/>
                  </a:lnTo>
                  <a:lnTo>
                    <a:pt x="2020" y="4554"/>
                  </a:lnTo>
                  <a:lnTo>
                    <a:pt x="2020" y="4551"/>
                  </a:lnTo>
                  <a:lnTo>
                    <a:pt x="2020" y="4548"/>
                  </a:lnTo>
                  <a:lnTo>
                    <a:pt x="2020" y="4546"/>
                  </a:lnTo>
                  <a:lnTo>
                    <a:pt x="2019" y="4542"/>
                  </a:lnTo>
                  <a:lnTo>
                    <a:pt x="2019" y="4539"/>
                  </a:lnTo>
                  <a:lnTo>
                    <a:pt x="2019" y="4536"/>
                  </a:lnTo>
                  <a:lnTo>
                    <a:pt x="2019" y="4533"/>
                  </a:lnTo>
                  <a:lnTo>
                    <a:pt x="2019" y="4530"/>
                  </a:lnTo>
                  <a:lnTo>
                    <a:pt x="2019" y="4527"/>
                  </a:lnTo>
                  <a:lnTo>
                    <a:pt x="2019" y="4524"/>
                  </a:lnTo>
                  <a:lnTo>
                    <a:pt x="2019" y="4522"/>
                  </a:lnTo>
                  <a:lnTo>
                    <a:pt x="2018" y="4519"/>
                  </a:lnTo>
                  <a:lnTo>
                    <a:pt x="2018" y="4516"/>
                  </a:lnTo>
                  <a:lnTo>
                    <a:pt x="2017" y="4512"/>
                  </a:lnTo>
                  <a:lnTo>
                    <a:pt x="2017" y="4510"/>
                  </a:lnTo>
                  <a:lnTo>
                    <a:pt x="2016" y="4507"/>
                  </a:lnTo>
                  <a:lnTo>
                    <a:pt x="2015" y="4505"/>
                  </a:lnTo>
                  <a:lnTo>
                    <a:pt x="2014" y="4502"/>
                  </a:lnTo>
                  <a:lnTo>
                    <a:pt x="2014" y="4500"/>
                  </a:lnTo>
                  <a:lnTo>
                    <a:pt x="2012" y="4496"/>
                  </a:lnTo>
                  <a:lnTo>
                    <a:pt x="2010" y="4493"/>
                  </a:lnTo>
                  <a:lnTo>
                    <a:pt x="2008" y="4491"/>
                  </a:lnTo>
                  <a:lnTo>
                    <a:pt x="2006" y="4489"/>
                  </a:lnTo>
                  <a:lnTo>
                    <a:pt x="2004" y="4486"/>
                  </a:lnTo>
                  <a:lnTo>
                    <a:pt x="2002" y="4484"/>
                  </a:lnTo>
                  <a:lnTo>
                    <a:pt x="2000" y="4481"/>
                  </a:lnTo>
                  <a:lnTo>
                    <a:pt x="1999" y="4480"/>
                  </a:lnTo>
                  <a:lnTo>
                    <a:pt x="1996" y="4477"/>
                  </a:lnTo>
                  <a:lnTo>
                    <a:pt x="1994" y="4476"/>
                  </a:lnTo>
                  <a:lnTo>
                    <a:pt x="1991" y="4473"/>
                  </a:lnTo>
                  <a:lnTo>
                    <a:pt x="1989" y="4472"/>
                  </a:lnTo>
                  <a:lnTo>
                    <a:pt x="1987" y="4470"/>
                  </a:lnTo>
                  <a:lnTo>
                    <a:pt x="1985" y="4467"/>
                  </a:lnTo>
                  <a:lnTo>
                    <a:pt x="1983" y="4465"/>
                  </a:lnTo>
                  <a:lnTo>
                    <a:pt x="1981" y="4464"/>
                  </a:lnTo>
                  <a:lnTo>
                    <a:pt x="1978" y="4461"/>
                  </a:lnTo>
                  <a:lnTo>
                    <a:pt x="1975" y="4460"/>
                  </a:lnTo>
                  <a:lnTo>
                    <a:pt x="1972" y="4457"/>
                  </a:lnTo>
                  <a:lnTo>
                    <a:pt x="1970" y="4456"/>
                  </a:lnTo>
                  <a:lnTo>
                    <a:pt x="1967" y="4454"/>
                  </a:lnTo>
                  <a:lnTo>
                    <a:pt x="1965" y="4452"/>
                  </a:lnTo>
                  <a:lnTo>
                    <a:pt x="1962" y="4450"/>
                  </a:lnTo>
                  <a:lnTo>
                    <a:pt x="1959" y="4449"/>
                  </a:lnTo>
                  <a:lnTo>
                    <a:pt x="1956" y="4446"/>
                  </a:lnTo>
                  <a:lnTo>
                    <a:pt x="1953" y="4445"/>
                  </a:lnTo>
                  <a:lnTo>
                    <a:pt x="1950" y="4443"/>
                  </a:lnTo>
                  <a:lnTo>
                    <a:pt x="1948" y="4442"/>
                  </a:lnTo>
                  <a:lnTo>
                    <a:pt x="1944" y="4440"/>
                  </a:lnTo>
                  <a:lnTo>
                    <a:pt x="1941" y="4439"/>
                  </a:lnTo>
                  <a:lnTo>
                    <a:pt x="1938" y="4436"/>
                  </a:lnTo>
                  <a:lnTo>
                    <a:pt x="1936" y="4435"/>
                  </a:lnTo>
                  <a:lnTo>
                    <a:pt x="1926" y="4481"/>
                  </a:lnTo>
                  <a:lnTo>
                    <a:pt x="1917" y="4527"/>
                  </a:lnTo>
                  <a:lnTo>
                    <a:pt x="1903" y="4571"/>
                  </a:lnTo>
                  <a:lnTo>
                    <a:pt x="1889" y="4615"/>
                  </a:lnTo>
                  <a:lnTo>
                    <a:pt x="1872" y="4657"/>
                  </a:lnTo>
                  <a:lnTo>
                    <a:pt x="1854" y="4699"/>
                  </a:lnTo>
                  <a:lnTo>
                    <a:pt x="1832" y="4738"/>
                  </a:lnTo>
                  <a:lnTo>
                    <a:pt x="1811" y="4778"/>
                  </a:lnTo>
                  <a:lnTo>
                    <a:pt x="1785" y="4814"/>
                  </a:lnTo>
                  <a:lnTo>
                    <a:pt x="1760" y="4850"/>
                  </a:lnTo>
                  <a:lnTo>
                    <a:pt x="1732" y="4884"/>
                  </a:lnTo>
                  <a:lnTo>
                    <a:pt x="1704" y="4918"/>
                  </a:lnTo>
                  <a:lnTo>
                    <a:pt x="1673" y="4949"/>
                  </a:lnTo>
                  <a:lnTo>
                    <a:pt x="1642" y="4979"/>
                  </a:lnTo>
                  <a:lnTo>
                    <a:pt x="1609" y="5008"/>
                  </a:lnTo>
                  <a:lnTo>
                    <a:pt x="1577" y="5037"/>
                  </a:lnTo>
                  <a:lnTo>
                    <a:pt x="1542" y="5062"/>
                  </a:lnTo>
                  <a:lnTo>
                    <a:pt x="1506" y="5087"/>
                  </a:lnTo>
                  <a:lnTo>
                    <a:pt x="1470" y="5109"/>
                  </a:lnTo>
                  <a:lnTo>
                    <a:pt x="1434" y="5130"/>
                  </a:lnTo>
                  <a:lnTo>
                    <a:pt x="1396" y="5150"/>
                  </a:lnTo>
                  <a:lnTo>
                    <a:pt x="1359" y="5168"/>
                  </a:lnTo>
                  <a:lnTo>
                    <a:pt x="1321" y="5184"/>
                  </a:lnTo>
                  <a:lnTo>
                    <a:pt x="1283" y="5200"/>
                  </a:lnTo>
                  <a:lnTo>
                    <a:pt x="1245" y="5212"/>
                  </a:lnTo>
                  <a:lnTo>
                    <a:pt x="1206" y="5225"/>
                  </a:lnTo>
                  <a:lnTo>
                    <a:pt x="1168" y="5233"/>
                  </a:lnTo>
                  <a:lnTo>
                    <a:pt x="1130" y="5243"/>
                  </a:lnTo>
                  <a:lnTo>
                    <a:pt x="1092" y="5248"/>
                  </a:lnTo>
                  <a:lnTo>
                    <a:pt x="1053" y="5254"/>
                  </a:lnTo>
                  <a:lnTo>
                    <a:pt x="1016" y="5256"/>
                  </a:lnTo>
                  <a:lnTo>
                    <a:pt x="981" y="5258"/>
                  </a:lnTo>
                  <a:lnTo>
                    <a:pt x="937" y="5256"/>
                  </a:lnTo>
                  <a:lnTo>
                    <a:pt x="894" y="5253"/>
                  </a:lnTo>
                  <a:lnTo>
                    <a:pt x="850" y="5246"/>
                  </a:lnTo>
                  <a:lnTo>
                    <a:pt x="808" y="5240"/>
                  </a:lnTo>
                  <a:lnTo>
                    <a:pt x="764" y="5229"/>
                  </a:lnTo>
                  <a:lnTo>
                    <a:pt x="721" y="5217"/>
                  </a:lnTo>
                  <a:lnTo>
                    <a:pt x="677" y="5202"/>
                  </a:lnTo>
                  <a:lnTo>
                    <a:pt x="636" y="5187"/>
                  </a:lnTo>
                  <a:lnTo>
                    <a:pt x="593" y="5168"/>
                  </a:lnTo>
                  <a:lnTo>
                    <a:pt x="551" y="5148"/>
                  </a:lnTo>
                  <a:lnTo>
                    <a:pt x="510" y="5125"/>
                  </a:lnTo>
                  <a:lnTo>
                    <a:pt x="471" y="5102"/>
                  </a:lnTo>
                  <a:lnTo>
                    <a:pt x="431" y="5075"/>
                  </a:lnTo>
                  <a:lnTo>
                    <a:pt x="393" y="5047"/>
                  </a:lnTo>
                  <a:lnTo>
                    <a:pt x="356" y="5018"/>
                  </a:lnTo>
                  <a:lnTo>
                    <a:pt x="321" y="4987"/>
                  </a:lnTo>
                  <a:lnTo>
                    <a:pt x="284" y="4952"/>
                  </a:lnTo>
                  <a:lnTo>
                    <a:pt x="251" y="4916"/>
                  </a:lnTo>
                  <a:lnTo>
                    <a:pt x="219" y="4879"/>
                  </a:lnTo>
                  <a:lnTo>
                    <a:pt x="190" y="4840"/>
                  </a:lnTo>
                  <a:lnTo>
                    <a:pt x="160" y="4798"/>
                  </a:lnTo>
                  <a:lnTo>
                    <a:pt x="135" y="4757"/>
                  </a:lnTo>
                  <a:lnTo>
                    <a:pt x="110" y="4713"/>
                  </a:lnTo>
                  <a:lnTo>
                    <a:pt x="89" y="4668"/>
                  </a:lnTo>
                  <a:lnTo>
                    <a:pt x="67" y="4618"/>
                  </a:lnTo>
                  <a:lnTo>
                    <a:pt x="50" y="4570"/>
                  </a:lnTo>
                  <a:lnTo>
                    <a:pt x="34" y="4518"/>
                  </a:lnTo>
                  <a:lnTo>
                    <a:pt x="22" y="4466"/>
                  </a:lnTo>
                  <a:lnTo>
                    <a:pt x="12" y="4412"/>
                  </a:lnTo>
                  <a:lnTo>
                    <a:pt x="5" y="4357"/>
                  </a:lnTo>
                  <a:lnTo>
                    <a:pt x="1" y="4299"/>
                  </a:lnTo>
                  <a:lnTo>
                    <a:pt x="0" y="4242"/>
                  </a:lnTo>
                  <a:lnTo>
                    <a:pt x="0" y="4201"/>
                  </a:lnTo>
                  <a:lnTo>
                    <a:pt x="3" y="4159"/>
                  </a:lnTo>
                  <a:lnTo>
                    <a:pt x="7" y="4116"/>
                  </a:lnTo>
                  <a:lnTo>
                    <a:pt x="15" y="4073"/>
                  </a:lnTo>
                  <a:lnTo>
                    <a:pt x="22" y="4029"/>
                  </a:lnTo>
                  <a:lnTo>
                    <a:pt x="33" y="3986"/>
                  </a:lnTo>
                  <a:lnTo>
                    <a:pt x="46" y="3943"/>
                  </a:lnTo>
                  <a:lnTo>
                    <a:pt x="61" y="3901"/>
                  </a:lnTo>
                  <a:lnTo>
                    <a:pt x="76" y="3857"/>
                  </a:lnTo>
                  <a:lnTo>
                    <a:pt x="95" y="3814"/>
                  </a:lnTo>
                  <a:lnTo>
                    <a:pt x="114" y="3771"/>
                  </a:lnTo>
                  <a:lnTo>
                    <a:pt x="138" y="3730"/>
                  </a:lnTo>
                  <a:lnTo>
                    <a:pt x="161" y="3689"/>
                  </a:lnTo>
                  <a:lnTo>
                    <a:pt x="187" y="3649"/>
                  </a:lnTo>
                  <a:lnTo>
                    <a:pt x="215" y="3611"/>
                  </a:lnTo>
                  <a:lnTo>
                    <a:pt x="246" y="3573"/>
                  </a:lnTo>
                  <a:lnTo>
                    <a:pt x="277" y="3536"/>
                  </a:lnTo>
                  <a:lnTo>
                    <a:pt x="310" y="3500"/>
                  </a:lnTo>
                  <a:lnTo>
                    <a:pt x="345" y="3466"/>
                  </a:lnTo>
                  <a:lnTo>
                    <a:pt x="382" y="3435"/>
                  </a:lnTo>
                  <a:lnTo>
                    <a:pt x="421" y="3404"/>
                  </a:lnTo>
                  <a:lnTo>
                    <a:pt x="463" y="3376"/>
                  </a:lnTo>
                  <a:lnTo>
                    <a:pt x="506" y="3349"/>
                  </a:lnTo>
                  <a:lnTo>
                    <a:pt x="552" y="3327"/>
                  </a:lnTo>
                  <a:lnTo>
                    <a:pt x="598" y="3304"/>
                  </a:lnTo>
                  <a:lnTo>
                    <a:pt x="647" y="3285"/>
                  </a:lnTo>
                  <a:lnTo>
                    <a:pt x="698" y="3268"/>
                  </a:lnTo>
                  <a:lnTo>
                    <a:pt x="750" y="3255"/>
                  </a:lnTo>
                  <a:lnTo>
                    <a:pt x="803" y="3243"/>
                  </a:lnTo>
                  <a:lnTo>
                    <a:pt x="861" y="3236"/>
                  </a:lnTo>
                  <a:lnTo>
                    <a:pt x="919" y="3231"/>
                  </a:lnTo>
                  <a:lnTo>
                    <a:pt x="981" y="3230"/>
                  </a:lnTo>
                  <a:lnTo>
                    <a:pt x="993" y="3230"/>
                  </a:lnTo>
                  <a:lnTo>
                    <a:pt x="1006" y="3230"/>
                  </a:lnTo>
                  <a:lnTo>
                    <a:pt x="1019" y="3230"/>
                  </a:lnTo>
                  <a:lnTo>
                    <a:pt x="1035" y="3231"/>
                  </a:lnTo>
                  <a:lnTo>
                    <a:pt x="1050" y="3232"/>
                  </a:lnTo>
                  <a:lnTo>
                    <a:pt x="1066" y="3235"/>
                  </a:lnTo>
                  <a:lnTo>
                    <a:pt x="1082" y="3236"/>
                  </a:lnTo>
                  <a:lnTo>
                    <a:pt x="1099" y="3239"/>
                  </a:lnTo>
                  <a:lnTo>
                    <a:pt x="1115" y="3240"/>
                  </a:lnTo>
                  <a:lnTo>
                    <a:pt x="1132" y="3243"/>
                  </a:lnTo>
                  <a:lnTo>
                    <a:pt x="1150" y="3246"/>
                  </a:lnTo>
                  <a:lnTo>
                    <a:pt x="1169" y="3250"/>
                  </a:lnTo>
                  <a:lnTo>
                    <a:pt x="1186" y="3253"/>
                  </a:lnTo>
                  <a:lnTo>
                    <a:pt x="1204" y="3257"/>
                  </a:lnTo>
                  <a:lnTo>
                    <a:pt x="1223" y="3261"/>
                  </a:lnTo>
                  <a:lnTo>
                    <a:pt x="1243" y="3268"/>
                  </a:lnTo>
                  <a:lnTo>
                    <a:pt x="1261" y="3272"/>
                  </a:lnTo>
                  <a:lnTo>
                    <a:pt x="1279" y="3277"/>
                  </a:lnTo>
                  <a:lnTo>
                    <a:pt x="1297" y="3284"/>
                  </a:lnTo>
                  <a:lnTo>
                    <a:pt x="1316" y="3290"/>
                  </a:lnTo>
                  <a:lnTo>
                    <a:pt x="1334" y="3297"/>
                  </a:lnTo>
                  <a:lnTo>
                    <a:pt x="1354" y="3304"/>
                  </a:lnTo>
                  <a:lnTo>
                    <a:pt x="1372" y="3312"/>
                  </a:lnTo>
                  <a:lnTo>
                    <a:pt x="1391" y="3321"/>
                  </a:lnTo>
                  <a:lnTo>
                    <a:pt x="1408" y="3329"/>
                  </a:lnTo>
                  <a:lnTo>
                    <a:pt x="1426" y="3338"/>
                  </a:lnTo>
                  <a:lnTo>
                    <a:pt x="1444" y="3348"/>
                  </a:lnTo>
                  <a:lnTo>
                    <a:pt x="1463" y="3359"/>
                  </a:lnTo>
                  <a:lnTo>
                    <a:pt x="1480" y="3368"/>
                  </a:lnTo>
                  <a:lnTo>
                    <a:pt x="1497" y="3380"/>
                  </a:lnTo>
                  <a:lnTo>
                    <a:pt x="1513" y="3392"/>
                  </a:lnTo>
                  <a:lnTo>
                    <a:pt x="1530" y="3405"/>
                  </a:lnTo>
                  <a:lnTo>
                    <a:pt x="1824" y="3110"/>
                  </a:lnTo>
                  <a:lnTo>
                    <a:pt x="1824" y="3095"/>
                  </a:lnTo>
                  <a:lnTo>
                    <a:pt x="1824" y="3082"/>
                  </a:lnTo>
                  <a:lnTo>
                    <a:pt x="1823" y="3070"/>
                  </a:lnTo>
                  <a:lnTo>
                    <a:pt x="1822" y="3059"/>
                  </a:lnTo>
                  <a:lnTo>
                    <a:pt x="1818" y="3047"/>
                  </a:lnTo>
                  <a:lnTo>
                    <a:pt x="1816" y="3037"/>
                  </a:lnTo>
                  <a:lnTo>
                    <a:pt x="1813" y="3028"/>
                  </a:lnTo>
                  <a:lnTo>
                    <a:pt x="1810" y="3019"/>
                  </a:lnTo>
                  <a:lnTo>
                    <a:pt x="1805" y="3010"/>
                  </a:lnTo>
                  <a:lnTo>
                    <a:pt x="1800" y="3001"/>
                  </a:lnTo>
                  <a:lnTo>
                    <a:pt x="1795" y="2992"/>
                  </a:lnTo>
                  <a:lnTo>
                    <a:pt x="1790" y="2986"/>
                  </a:lnTo>
                  <a:lnTo>
                    <a:pt x="1783" y="2979"/>
                  </a:lnTo>
                  <a:lnTo>
                    <a:pt x="1777" y="2972"/>
                  </a:lnTo>
                  <a:lnTo>
                    <a:pt x="1770" y="2966"/>
                  </a:lnTo>
                  <a:lnTo>
                    <a:pt x="1764" y="2960"/>
                  </a:lnTo>
                  <a:lnTo>
                    <a:pt x="1755" y="2954"/>
                  </a:lnTo>
                  <a:lnTo>
                    <a:pt x="1747" y="2947"/>
                  </a:lnTo>
                  <a:lnTo>
                    <a:pt x="1738" y="2942"/>
                  </a:lnTo>
                  <a:lnTo>
                    <a:pt x="1731" y="2937"/>
                  </a:lnTo>
                  <a:lnTo>
                    <a:pt x="1721" y="2931"/>
                  </a:lnTo>
                  <a:lnTo>
                    <a:pt x="1713" y="2927"/>
                  </a:lnTo>
                  <a:lnTo>
                    <a:pt x="1703" y="2922"/>
                  </a:lnTo>
                  <a:lnTo>
                    <a:pt x="1694" y="2917"/>
                  </a:lnTo>
                  <a:lnTo>
                    <a:pt x="1684" y="2911"/>
                  </a:lnTo>
                  <a:lnTo>
                    <a:pt x="1674" y="2907"/>
                  </a:lnTo>
                  <a:lnTo>
                    <a:pt x="1663" y="2900"/>
                  </a:lnTo>
                  <a:lnTo>
                    <a:pt x="1654" y="2896"/>
                  </a:lnTo>
                  <a:lnTo>
                    <a:pt x="1643" y="2891"/>
                  </a:lnTo>
                  <a:lnTo>
                    <a:pt x="1634" y="2885"/>
                  </a:lnTo>
                  <a:lnTo>
                    <a:pt x="1623" y="2880"/>
                  </a:lnTo>
                  <a:lnTo>
                    <a:pt x="1613" y="2875"/>
                  </a:lnTo>
                  <a:lnTo>
                    <a:pt x="1608" y="2871"/>
                  </a:lnTo>
                  <a:lnTo>
                    <a:pt x="1603" y="2868"/>
                  </a:lnTo>
                  <a:lnTo>
                    <a:pt x="1596" y="2865"/>
                  </a:lnTo>
                  <a:lnTo>
                    <a:pt x="1591" y="2863"/>
                  </a:lnTo>
                  <a:lnTo>
                    <a:pt x="1584" y="2860"/>
                  </a:lnTo>
                  <a:lnTo>
                    <a:pt x="1578" y="2858"/>
                  </a:lnTo>
                  <a:lnTo>
                    <a:pt x="1572" y="2854"/>
                  </a:lnTo>
                  <a:lnTo>
                    <a:pt x="1565" y="2852"/>
                  </a:lnTo>
                  <a:lnTo>
                    <a:pt x="1558" y="2848"/>
                  </a:lnTo>
                  <a:lnTo>
                    <a:pt x="1550" y="2845"/>
                  </a:lnTo>
                  <a:lnTo>
                    <a:pt x="1543" y="2840"/>
                  </a:lnTo>
                  <a:lnTo>
                    <a:pt x="1536" y="2837"/>
                  </a:lnTo>
                  <a:lnTo>
                    <a:pt x="1528" y="2833"/>
                  </a:lnTo>
                  <a:lnTo>
                    <a:pt x="1521" y="2829"/>
                  </a:lnTo>
                  <a:lnTo>
                    <a:pt x="1513" y="2823"/>
                  </a:lnTo>
                  <a:lnTo>
                    <a:pt x="1506" y="2819"/>
                  </a:lnTo>
                  <a:lnTo>
                    <a:pt x="1498" y="2813"/>
                  </a:lnTo>
                  <a:lnTo>
                    <a:pt x="1489" y="2806"/>
                  </a:lnTo>
                  <a:lnTo>
                    <a:pt x="1481" y="2799"/>
                  </a:lnTo>
                  <a:lnTo>
                    <a:pt x="1473" y="2792"/>
                  </a:lnTo>
                  <a:lnTo>
                    <a:pt x="1465" y="2784"/>
                  </a:lnTo>
                  <a:lnTo>
                    <a:pt x="1456" y="2775"/>
                  </a:lnTo>
                  <a:lnTo>
                    <a:pt x="1448" y="2765"/>
                  </a:lnTo>
                  <a:lnTo>
                    <a:pt x="1440" y="2756"/>
                  </a:lnTo>
                  <a:lnTo>
                    <a:pt x="1432" y="2744"/>
                  </a:lnTo>
                  <a:lnTo>
                    <a:pt x="1424" y="2733"/>
                  </a:lnTo>
                  <a:lnTo>
                    <a:pt x="1416" y="2720"/>
                  </a:lnTo>
                  <a:lnTo>
                    <a:pt x="1408" y="2708"/>
                  </a:lnTo>
                  <a:lnTo>
                    <a:pt x="1400" y="2693"/>
                  </a:lnTo>
                  <a:lnTo>
                    <a:pt x="1392" y="2679"/>
                  </a:lnTo>
                  <a:lnTo>
                    <a:pt x="1385" y="2663"/>
                  </a:lnTo>
                  <a:lnTo>
                    <a:pt x="1378" y="2646"/>
                  </a:lnTo>
                  <a:lnTo>
                    <a:pt x="1376" y="2641"/>
                  </a:lnTo>
                  <a:lnTo>
                    <a:pt x="1375" y="2637"/>
                  </a:lnTo>
                  <a:lnTo>
                    <a:pt x="1373" y="2632"/>
                  </a:lnTo>
                  <a:lnTo>
                    <a:pt x="1372" y="2627"/>
                  </a:lnTo>
                  <a:lnTo>
                    <a:pt x="1370" y="2621"/>
                  </a:lnTo>
                  <a:lnTo>
                    <a:pt x="1369" y="2614"/>
                  </a:lnTo>
                  <a:lnTo>
                    <a:pt x="1366" y="2608"/>
                  </a:lnTo>
                  <a:lnTo>
                    <a:pt x="1365" y="2602"/>
                  </a:lnTo>
                  <a:lnTo>
                    <a:pt x="1362" y="2593"/>
                  </a:lnTo>
                  <a:lnTo>
                    <a:pt x="1361" y="2585"/>
                  </a:lnTo>
                  <a:lnTo>
                    <a:pt x="1358" y="2578"/>
                  </a:lnTo>
                  <a:lnTo>
                    <a:pt x="1357" y="2570"/>
                  </a:lnTo>
                  <a:lnTo>
                    <a:pt x="1355" y="2562"/>
                  </a:lnTo>
                  <a:lnTo>
                    <a:pt x="1353" y="2554"/>
                  </a:lnTo>
                  <a:lnTo>
                    <a:pt x="1350" y="2546"/>
                  </a:lnTo>
                  <a:lnTo>
                    <a:pt x="1349" y="2538"/>
                  </a:lnTo>
                  <a:lnTo>
                    <a:pt x="1346" y="2529"/>
                  </a:lnTo>
                  <a:lnTo>
                    <a:pt x="1344" y="2521"/>
                  </a:lnTo>
                  <a:lnTo>
                    <a:pt x="1341" y="2512"/>
                  </a:lnTo>
                  <a:lnTo>
                    <a:pt x="1339" y="2504"/>
                  </a:lnTo>
                  <a:lnTo>
                    <a:pt x="1335" y="2495"/>
                  </a:lnTo>
                  <a:lnTo>
                    <a:pt x="1332" y="2488"/>
                  </a:lnTo>
                  <a:lnTo>
                    <a:pt x="1329" y="2480"/>
                  </a:lnTo>
                  <a:lnTo>
                    <a:pt x="1327" y="2474"/>
                  </a:lnTo>
                  <a:lnTo>
                    <a:pt x="1323" y="2467"/>
                  </a:lnTo>
                  <a:lnTo>
                    <a:pt x="1319" y="2459"/>
                  </a:lnTo>
                  <a:lnTo>
                    <a:pt x="1315" y="2453"/>
                  </a:lnTo>
                  <a:lnTo>
                    <a:pt x="1312" y="2447"/>
                  </a:lnTo>
                  <a:lnTo>
                    <a:pt x="1308" y="2441"/>
                  </a:lnTo>
                  <a:lnTo>
                    <a:pt x="1303" y="2437"/>
                  </a:lnTo>
                  <a:lnTo>
                    <a:pt x="1299" y="2433"/>
                  </a:lnTo>
                  <a:lnTo>
                    <a:pt x="1296" y="2430"/>
                  </a:lnTo>
                  <a:lnTo>
                    <a:pt x="1288" y="2424"/>
                  </a:lnTo>
                  <a:lnTo>
                    <a:pt x="1282" y="2418"/>
                  </a:lnTo>
                  <a:lnTo>
                    <a:pt x="1277" y="2412"/>
                  </a:lnTo>
                  <a:lnTo>
                    <a:pt x="1272" y="2407"/>
                  </a:lnTo>
                  <a:lnTo>
                    <a:pt x="1267" y="2400"/>
                  </a:lnTo>
                  <a:lnTo>
                    <a:pt x="1263" y="2394"/>
                  </a:lnTo>
                  <a:lnTo>
                    <a:pt x="1260" y="2387"/>
                  </a:lnTo>
                  <a:lnTo>
                    <a:pt x="1256" y="2381"/>
                  </a:lnTo>
                  <a:lnTo>
                    <a:pt x="1252" y="2373"/>
                  </a:lnTo>
                  <a:lnTo>
                    <a:pt x="1249" y="2366"/>
                  </a:lnTo>
                  <a:lnTo>
                    <a:pt x="1247" y="2358"/>
                  </a:lnTo>
                  <a:lnTo>
                    <a:pt x="1245" y="2352"/>
                  </a:lnTo>
                  <a:lnTo>
                    <a:pt x="1243" y="2343"/>
                  </a:lnTo>
                  <a:lnTo>
                    <a:pt x="1241" y="2336"/>
                  </a:lnTo>
                  <a:lnTo>
                    <a:pt x="1240" y="2328"/>
                  </a:lnTo>
                  <a:lnTo>
                    <a:pt x="1240" y="2321"/>
                  </a:lnTo>
                  <a:lnTo>
                    <a:pt x="1239" y="2312"/>
                  </a:lnTo>
                  <a:lnTo>
                    <a:pt x="1238" y="2304"/>
                  </a:lnTo>
                  <a:lnTo>
                    <a:pt x="1238" y="2295"/>
                  </a:lnTo>
                  <a:lnTo>
                    <a:pt x="1238" y="2288"/>
                  </a:lnTo>
                  <a:lnTo>
                    <a:pt x="1238" y="2279"/>
                  </a:lnTo>
                  <a:lnTo>
                    <a:pt x="1238" y="2271"/>
                  </a:lnTo>
                  <a:lnTo>
                    <a:pt x="1239" y="2262"/>
                  </a:lnTo>
                  <a:lnTo>
                    <a:pt x="1241" y="2254"/>
                  </a:lnTo>
                  <a:lnTo>
                    <a:pt x="1241" y="2245"/>
                  </a:lnTo>
                  <a:lnTo>
                    <a:pt x="1244" y="2237"/>
                  </a:lnTo>
                  <a:lnTo>
                    <a:pt x="1245" y="2229"/>
                  </a:lnTo>
                  <a:lnTo>
                    <a:pt x="1247" y="2221"/>
                  </a:lnTo>
                  <a:lnTo>
                    <a:pt x="1248" y="2213"/>
                  </a:lnTo>
                  <a:lnTo>
                    <a:pt x="1250" y="2205"/>
                  </a:lnTo>
                  <a:lnTo>
                    <a:pt x="1252" y="2197"/>
                  </a:lnTo>
                  <a:lnTo>
                    <a:pt x="1255" y="2189"/>
                  </a:lnTo>
                  <a:lnTo>
                    <a:pt x="1255" y="2182"/>
                  </a:lnTo>
                  <a:lnTo>
                    <a:pt x="1256" y="2175"/>
                  </a:lnTo>
                  <a:lnTo>
                    <a:pt x="1256" y="2168"/>
                  </a:lnTo>
                  <a:lnTo>
                    <a:pt x="1257" y="2160"/>
                  </a:lnTo>
                  <a:lnTo>
                    <a:pt x="1256" y="2152"/>
                  </a:lnTo>
                  <a:lnTo>
                    <a:pt x="1256" y="2143"/>
                  </a:lnTo>
                  <a:lnTo>
                    <a:pt x="1255" y="2133"/>
                  </a:lnTo>
                  <a:lnTo>
                    <a:pt x="1255" y="2125"/>
                  </a:lnTo>
                  <a:lnTo>
                    <a:pt x="1253" y="2114"/>
                  </a:lnTo>
                  <a:lnTo>
                    <a:pt x="1252" y="2105"/>
                  </a:lnTo>
                  <a:lnTo>
                    <a:pt x="1250" y="2094"/>
                  </a:lnTo>
                  <a:lnTo>
                    <a:pt x="1249" y="2083"/>
                  </a:lnTo>
                  <a:lnTo>
                    <a:pt x="1247" y="2071"/>
                  </a:lnTo>
                  <a:lnTo>
                    <a:pt x="1246" y="2060"/>
                  </a:lnTo>
                  <a:lnTo>
                    <a:pt x="1244" y="2048"/>
                  </a:lnTo>
                  <a:lnTo>
                    <a:pt x="1244" y="2036"/>
                  </a:lnTo>
                  <a:lnTo>
                    <a:pt x="1241" y="2022"/>
                  </a:lnTo>
                  <a:lnTo>
                    <a:pt x="1240" y="2009"/>
                  </a:lnTo>
                  <a:lnTo>
                    <a:pt x="1240" y="1995"/>
                  </a:lnTo>
                  <a:lnTo>
                    <a:pt x="1240" y="1982"/>
                  </a:lnTo>
                  <a:lnTo>
                    <a:pt x="1240" y="1967"/>
                  </a:lnTo>
                  <a:lnTo>
                    <a:pt x="1240" y="1953"/>
                  </a:lnTo>
                  <a:lnTo>
                    <a:pt x="1241" y="1940"/>
                  </a:lnTo>
                  <a:lnTo>
                    <a:pt x="1245" y="1926"/>
                  </a:lnTo>
                  <a:lnTo>
                    <a:pt x="1247" y="1910"/>
                  </a:lnTo>
                  <a:lnTo>
                    <a:pt x="1250" y="1895"/>
                  </a:lnTo>
                  <a:lnTo>
                    <a:pt x="1253" y="1880"/>
                  </a:lnTo>
                  <a:lnTo>
                    <a:pt x="1259" y="1865"/>
                  </a:lnTo>
                  <a:lnTo>
                    <a:pt x="1263" y="1849"/>
                  </a:lnTo>
                  <a:lnTo>
                    <a:pt x="1269" y="1832"/>
                  </a:lnTo>
                  <a:lnTo>
                    <a:pt x="1276" y="1816"/>
                  </a:lnTo>
                  <a:lnTo>
                    <a:pt x="1285" y="1800"/>
                  </a:lnTo>
                  <a:lnTo>
                    <a:pt x="1294" y="1781"/>
                  </a:lnTo>
                  <a:lnTo>
                    <a:pt x="1303" y="1763"/>
                  </a:lnTo>
                  <a:lnTo>
                    <a:pt x="1313" y="1745"/>
                  </a:lnTo>
                  <a:lnTo>
                    <a:pt x="1323" y="1727"/>
                  </a:lnTo>
                  <a:lnTo>
                    <a:pt x="1332" y="1709"/>
                  </a:lnTo>
                  <a:lnTo>
                    <a:pt x="1344" y="1692"/>
                  </a:lnTo>
                  <a:lnTo>
                    <a:pt x="1355" y="1674"/>
                  </a:lnTo>
                  <a:lnTo>
                    <a:pt x="1368" y="1657"/>
                  </a:lnTo>
                  <a:lnTo>
                    <a:pt x="1378" y="1639"/>
                  </a:lnTo>
                  <a:lnTo>
                    <a:pt x="1390" y="1621"/>
                  </a:lnTo>
                  <a:lnTo>
                    <a:pt x="1403" y="1603"/>
                  </a:lnTo>
                  <a:lnTo>
                    <a:pt x="1416" y="1586"/>
                  </a:lnTo>
                  <a:lnTo>
                    <a:pt x="1427" y="1569"/>
                  </a:lnTo>
                  <a:lnTo>
                    <a:pt x="1440" y="1552"/>
                  </a:lnTo>
                  <a:lnTo>
                    <a:pt x="1454" y="1535"/>
                  </a:lnTo>
                  <a:lnTo>
                    <a:pt x="1468" y="1519"/>
                  </a:lnTo>
                  <a:lnTo>
                    <a:pt x="1481" y="1501"/>
                  </a:lnTo>
                  <a:lnTo>
                    <a:pt x="1494" y="1484"/>
                  </a:lnTo>
                  <a:lnTo>
                    <a:pt x="1508" y="1467"/>
                  </a:lnTo>
                  <a:lnTo>
                    <a:pt x="1522" y="1451"/>
                  </a:lnTo>
                  <a:lnTo>
                    <a:pt x="1536" y="1434"/>
                  </a:lnTo>
                  <a:lnTo>
                    <a:pt x="1551" y="1417"/>
                  </a:lnTo>
                  <a:lnTo>
                    <a:pt x="1565" y="1400"/>
                  </a:lnTo>
                  <a:lnTo>
                    <a:pt x="1580" y="1384"/>
                  </a:lnTo>
                  <a:lnTo>
                    <a:pt x="1594" y="1366"/>
                  </a:lnTo>
                  <a:lnTo>
                    <a:pt x="1609" y="1350"/>
                  </a:lnTo>
                  <a:lnTo>
                    <a:pt x="1623" y="1333"/>
                  </a:lnTo>
                  <a:lnTo>
                    <a:pt x="1639" y="1317"/>
                  </a:lnTo>
                  <a:lnTo>
                    <a:pt x="1653" y="1300"/>
                  </a:lnTo>
                  <a:lnTo>
                    <a:pt x="1668" y="1284"/>
                  </a:lnTo>
                  <a:lnTo>
                    <a:pt x="1683" y="1268"/>
                  </a:lnTo>
                  <a:lnTo>
                    <a:pt x="1699" y="1252"/>
                  </a:lnTo>
                  <a:lnTo>
                    <a:pt x="1694" y="1236"/>
                  </a:lnTo>
                  <a:lnTo>
                    <a:pt x="1694" y="1221"/>
                  </a:lnTo>
                  <a:lnTo>
                    <a:pt x="1693" y="1207"/>
                  </a:lnTo>
                  <a:lnTo>
                    <a:pt x="1697" y="1194"/>
                  </a:lnTo>
                  <a:lnTo>
                    <a:pt x="1699" y="1181"/>
                  </a:lnTo>
                  <a:lnTo>
                    <a:pt x="1704" y="1169"/>
                  </a:lnTo>
                  <a:lnTo>
                    <a:pt x="1709" y="1159"/>
                  </a:lnTo>
                  <a:lnTo>
                    <a:pt x="1717" y="1149"/>
                  </a:lnTo>
                  <a:lnTo>
                    <a:pt x="1723" y="1138"/>
                  </a:lnTo>
                  <a:lnTo>
                    <a:pt x="1732" y="1129"/>
                  </a:lnTo>
                  <a:lnTo>
                    <a:pt x="1740" y="1120"/>
                  </a:lnTo>
                  <a:lnTo>
                    <a:pt x="1751" y="1113"/>
                  </a:lnTo>
                  <a:lnTo>
                    <a:pt x="1761" y="1104"/>
                  </a:lnTo>
                  <a:lnTo>
                    <a:pt x="1772" y="1098"/>
                  </a:lnTo>
                  <a:lnTo>
                    <a:pt x="1784" y="1091"/>
                  </a:lnTo>
                  <a:lnTo>
                    <a:pt x="1797" y="1085"/>
                  </a:lnTo>
                  <a:lnTo>
                    <a:pt x="1808" y="1077"/>
                  </a:lnTo>
                  <a:lnTo>
                    <a:pt x="1821" y="1071"/>
                  </a:lnTo>
                  <a:lnTo>
                    <a:pt x="1832" y="1065"/>
                  </a:lnTo>
                  <a:lnTo>
                    <a:pt x="1845" y="1060"/>
                  </a:lnTo>
                  <a:lnTo>
                    <a:pt x="1857" y="1054"/>
                  </a:lnTo>
                  <a:lnTo>
                    <a:pt x="1869" y="1048"/>
                  </a:lnTo>
                  <a:lnTo>
                    <a:pt x="1880" y="1043"/>
                  </a:lnTo>
                  <a:lnTo>
                    <a:pt x="1893" y="1039"/>
                  </a:lnTo>
                  <a:lnTo>
                    <a:pt x="1904" y="1032"/>
                  </a:lnTo>
                  <a:lnTo>
                    <a:pt x="1915" y="1028"/>
                  </a:lnTo>
                  <a:lnTo>
                    <a:pt x="1924" y="1022"/>
                  </a:lnTo>
                  <a:lnTo>
                    <a:pt x="1935" y="1017"/>
                  </a:lnTo>
                  <a:lnTo>
                    <a:pt x="1943" y="1011"/>
                  </a:lnTo>
                  <a:lnTo>
                    <a:pt x="1952" y="1006"/>
                  </a:lnTo>
                  <a:lnTo>
                    <a:pt x="1958" y="1000"/>
                  </a:lnTo>
                  <a:lnTo>
                    <a:pt x="1966" y="995"/>
                  </a:lnTo>
                  <a:lnTo>
                    <a:pt x="1972" y="985"/>
                  </a:lnTo>
                  <a:lnTo>
                    <a:pt x="1982" y="976"/>
                  </a:lnTo>
                  <a:lnTo>
                    <a:pt x="1991" y="966"/>
                  </a:lnTo>
                  <a:lnTo>
                    <a:pt x="2003" y="957"/>
                  </a:lnTo>
                  <a:lnTo>
                    <a:pt x="2015" y="947"/>
                  </a:lnTo>
                  <a:lnTo>
                    <a:pt x="2028" y="936"/>
                  </a:lnTo>
                  <a:lnTo>
                    <a:pt x="2042" y="925"/>
                  </a:lnTo>
                  <a:lnTo>
                    <a:pt x="2057" y="916"/>
                  </a:lnTo>
                  <a:lnTo>
                    <a:pt x="2071" y="904"/>
                  </a:lnTo>
                  <a:lnTo>
                    <a:pt x="2087" y="893"/>
                  </a:lnTo>
                  <a:lnTo>
                    <a:pt x="2103" y="881"/>
                  </a:lnTo>
                  <a:lnTo>
                    <a:pt x="2120" y="871"/>
                  </a:lnTo>
                  <a:lnTo>
                    <a:pt x="2137" y="859"/>
                  </a:lnTo>
                  <a:lnTo>
                    <a:pt x="2155" y="848"/>
                  </a:lnTo>
                  <a:lnTo>
                    <a:pt x="2172" y="836"/>
                  </a:lnTo>
                  <a:lnTo>
                    <a:pt x="2190" y="827"/>
                  </a:lnTo>
                  <a:lnTo>
                    <a:pt x="2207" y="815"/>
                  </a:lnTo>
                  <a:lnTo>
                    <a:pt x="2224" y="804"/>
                  </a:lnTo>
                  <a:lnTo>
                    <a:pt x="2241" y="795"/>
                  </a:lnTo>
                  <a:lnTo>
                    <a:pt x="2260" y="785"/>
                  </a:lnTo>
                  <a:lnTo>
                    <a:pt x="2277" y="775"/>
                  </a:lnTo>
                  <a:lnTo>
                    <a:pt x="2294" y="767"/>
                  </a:lnTo>
                  <a:lnTo>
                    <a:pt x="2310" y="758"/>
                  </a:lnTo>
                  <a:lnTo>
                    <a:pt x="2327" y="751"/>
                  </a:lnTo>
                  <a:lnTo>
                    <a:pt x="2342" y="742"/>
                  </a:lnTo>
                  <a:lnTo>
                    <a:pt x="2357" y="736"/>
                  </a:lnTo>
                  <a:lnTo>
                    <a:pt x="2371" y="729"/>
                  </a:lnTo>
                  <a:lnTo>
                    <a:pt x="2385" y="725"/>
                  </a:lnTo>
                  <a:lnTo>
                    <a:pt x="2397" y="720"/>
                  </a:lnTo>
                  <a:lnTo>
                    <a:pt x="2410" y="716"/>
                  </a:lnTo>
                  <a:lnTo>
                    <a:pt x="2421" y="712"/>
                  </a:lnTo>
                  <a:lnTo>
                    <a:pt x="2433" y="711"/>
                  </a:lnTo>
                  <a:lnTo>
                    <a:pt x="2441" y="708"/>
                  </a:lnTo>
                  <a:lnTo>
                    <a:pt x="2451" y="707"/>
                  </a:lnTo>
                  <a:lnTo>
                    <a:pt x="2459" y="705"/>
                  </a:lnTo>
                  <a:lnTo>
                    <a:pt x="2469" y="703"/>
                  </a:lnTo>
                  <a:lnTo>
                    <a:pt x="2478" y="702"/>
                  </a:lnTo>
                  <a:lnTo>
                    <a:pt x="2487" y="701"/>
                  </a:lnTo>
                  <a:lnTo>
                    <a:pt x="2497" y="700"/>
                  </a:lnTo>
                  <a:lnTo>
                    <a:pt x="2506" y="700"/>
                  </a:lnTo>
                  <a:lnTo>
                    <a:pt x="2515" y="699"/>
                  </a:lnTo>
                  <a:lnTo>
                    <a:pt x="2525" y="698"/>
                  </a:lnTo>
                  <a:lnTo>
                    <a:pt x="2533" y="697"/>
                  </a:lnTo>
                  <a:lnTo>
                    <a:pt x="2543" y="697"/>
                  </a:lnTo>
                  <a:lnTo>
                    <a:pt x="2551" y="696"/>
                  </a:lnTo>
                  <a:lnTo>
                    <a:pt x="2561" y="695"/>
                  </a:lnTo>
                  <a:lnTo>
                    <a:pt x="2569" y="694"/>
                  </a:lnTo>
                  <a:lnTo>
                    <a:pt x="2579" y="694"/>
                  </a:lnTo>
                  <a:lnTo>
                    <a:pt x="2587" y="692"/>
                  </a:lnTo>
                  <a:lnTo>
                    <a:pt x="2595" y="691"/>
                  </a:lnTo>
                  <a:lnTo>
                    <a:pt x="2604" y="690"/>
                  </a:lnTo>
                  <a:lnTo>
                    <a:pt x="2612" y="688"/>
                  </a:lnTo>
                  <a:lnTo>
                    <a:pt x="2620" y="686"/>
                  </a:lnTo>
                  <a:lnTo>
                    <a:pt x="2627" y="684"/>
                  </a:lnTo>
                  <a:lnTo>
                    <a:pt x="2635" y="682"/>
                  </a:lnTo>
                  <a:lnTo>
                    <a:pt x="2643" y="681"/>
                  </a:lnTo>
                  <a:lnTo>
                    <a:pt x="2650" y="678"/>
                  </a:lnTo>
                  <a:lnTo>
                    <a:pt x="2657" y="675"/>
                  </a:lnTo>
                  <a:lnTo>
                    <a:pt x="2665" y="671"/>
                  </a:lnTo>
                  <a:lnTo>
                    <a:pt x="2672" y="669"/>
                  </a:lnTo>
                  <a:lnTo>
                    <a:pt x="2678" y="665"/>
                  </a:lnTo>
                  <a:lnTo>
                    <a:pt x="2685" y="661"/>
                  </a:lnTo>
                  <a:lnTo>
                    <a:pt x="2691" y="656"/>
                  </a:lnTo>
                  <a:lnTo>
                    <a:pt x="2698" y="652"/>
                  </a:lnTo>
                  <a:lnTo>
                    <a:pt x="2693" y="631"/>
                  </a:lnTo>
                  <a:lnTo>
                    <a:pt x="2690" y="611"/>
                  </a:lnTo>
                  <a:lnTo>
                    <a:pt x="2687" y="594"/>
                  </a:lnTo>
                  <a:lnTo>
                    <a:pt x="2684" y="579"/>
                  </a:lnTo>
                  <a:lnTo>
                    <a:pt x="2680" y="564"/>
                  </a:lnTo>
                  <a:lnTo>
                    <a:pt x="2676" y="552"/>
                  </a:lnTo>
                  <a:lnTo>
                    <a:pt x="2672" y="541"/>
                  </a:lnTo>
                  <a:lnTo>
                    <a:pt x="2669" y="532"/>
                  </a:lnTo>
                  <a:lnTo>
                    <a:pt x="2664" y="522"/>
                  </a:lnTo>
                  <a:lnTo>
                    <a:pt x="2659" y="515"/>
                  </a:lnTo>
                  <a:lnTo>
                    <a:pt x="2655" y="509"/>
                  </a:lnTo>
                  <a:lnTo>
                    <a:pt x="2651" y="503"/>
                  </a:lnTo>
                  <a:lnTo>
                    <a:pt x="2646" y="498"/>
                  </a:lnTo>
                  <a:lnTo>
                    <a:pt x="2642" y="494"/>
                  </a:lnTo>
                  <a:lnTo>
                    <a:pt x="2638" y="490"/>
                  </a:lnTo>
                  <a:lnTo>
                    <a:pt x="2635" y="488"/>
                  </a:lnTo>
                  <a:lnTo>
                    <a:pt x="2630" y="485"/>
                  </a:lnTo>
                  <a:lnTo>
                    <a:pt x="2626" y="482"/>
                  </a:lnTo>
                  <a:lnTo>
                    <a:pt x="2623" y="479"/>
                  </a:lnTo>
                  <a:lnTo>
                    <a:pt x="2620" y="476"/>
                  </a:lnTo>
                  <a:lnTo>
                    <a:pt x="2616" y="473"/>
                  </a:lnTo>
                  <a:lnTo>
                    <a:pt x="2614" y="471"/>
                  </a:lnTo>
                  <a:lnTo>
                    <a:pt x="2612" y="468"/>
                  </a:lnTo>
                  <a:lnTo>
                    <a:pt x="2612" y="466"/>
                  </a:lnTo>
                  <a:lnTo>
                    <a:pt x="2610" y="461"/>
                  </a:lnTo>
                  <a:lnTo>
                    <a:pt x="2609" y="458"/>
                  </a:lnTo>
                  <a:lnTo>
                    <a:pt x="2609" y="453"/>
                  </a:lnTo>
                  <a:lnTo>
                    <a:pt x="2610" y="449"/>
                  </a:lnTo>
                  <a:lnTo>
                    <a:pt x="2610" y="441"/>
                  </a:lnTo>
                  <a:lnTo>
                    <a:pt x="2612" y="435"/>
                  </a:lnTo>
                  <a:lnTo>
                    <a:pt x="2614" y="427"/>
                  </a:lnTo>
                  <a:lnTo>
                    <a:pt x="2618" y="419"/>
                  </a:lnTo>
                  <a:lnTo>
                    <a:pt x="2616" y="415"/>
                  </a:lnTo>
                  <a:lnTo>
                    <a:pt x="2616" y="413"/>
                  </a:lnTo>
                  <a:lnTo>
                    <a:pt x="2616" y="410"/>
                  </a:lnTo>
                  <a:lnTo>
                    <a:pt x="2616" y="407"/>
                  </a:lnTo>
                  <a:lnTo>
                    <a:pt x="2615" y="402"/>
                  </a:lnTo>
                  <a:lnTo>
                    <a:pt x="2615" y="399"/>
                  </a:lnTo>
                  <a:lnTo>
                    <a:pt x="2614" y="395"/>
                  </a:lnTo>
                  <a:lnTo>
                    <a:pt x="2614" y="392"/>
                  </a:lnTo>
                  <a:lnTo>
                    <a:pt x="2613" y="386"/>
                  </a:lnTo>
                  <a:lnTo>
                    <a:pt x="2612" y="382"/>
                  </a:lnTo>
                  <a:lnTo>
                    <a:pt x="2611" y="377"/>
                  </a:lnTo>
                  <a:lnTo>
                    <a:pt x="2611" y="372"/>
                  </a:lnTo>
                  <a:lnTo>
                    <a:pt x="2610" y="366"/>
                  </a:lnTo>
                  <a:lnTo>
                    <a:pt x="2610" y="362"/>
                  </a:lnTo>
                  <a:lnTo>
                    <a:pt x="2610" y="355"/>
                  </a:lnTo>
                  <a:lnTo>
                    <a:pt x="2610" y="351"/>
                  </a:lnTo>
                  <a:lnTo>
                    <a:pt x="2609" y="345"/>
                  </a:lnTo>
                  <a:lnTo>
                    <a:pt x="2609" y="339"/>
                  </a:lnTo>
                  <a:lnTo>
                    <a:pt x="2609" y="333"/>
                  </a:lnTo>
                  <a:lnTo>
                    <a:pt x="2610" y="327"/>
                  </a:lnTo>
                  <a:lnTo>
                    <a:pt x="2610" y="321"/>
                  </a:lnTo>
                  <a:lnTo>
                    <a:pt x="2612" y="316"/>
                  </a:lnTo>
                  <a:lnTo>
                    <a:pt x="2613" y="310"/>
                  </a:lnTo>
                  <a:lnTo>
                    <a:pt x="2616" y="305"/>
                  </a:lnTo>
                  <a:lnTo>
                    <a:pt x="2618" y="299"/>
                  </a:lnTo>
                  <a:lnTo>
                    <a:pt x="2621" y="294"/>
                  </a:lnTo>
                  <a:lnTo>
                    <a:pt x="2624" y="288"/>
                  </a:lnTo>
                  <a:lnTo>
                    <a:pt x="2628" y="284"/>
                  </a:lnTo>
                  <a:lnTo>
                    <a:pt x="2631" y="278"/>
                  </a:lnTo>
                  <a:lnTo>
                    <a:pt x="2637" y="274"/>
                  </a:lnTo>
                  <a:lnTo>
                    <a:pt x="2643" y="270"/>
                  </a:lnTo>
                  <a:lnTo>
                    <a:pt x="2650" y="266"/>
                  </a:lnTo>
                  <a:lnTo>
                    <a:pt x="2652" y="263"/>
                  </a:lnTo>
                  <a:lnTo>
                    <a:pt x="2655" y="261"/>
                  </a:lnTo>
                  <a:lnTo>
                    <a:pt x="2658" y="258"/>
                  </a:lnTo>
                  <a:lnTo>
                    <a:pt x="2661" y="256"/>
                  </a:lnTo>
                  <a:lnTo>
                    <a:pt x="2664" y="253"/>
                  </a:lnTo>
                  <a:lnTo>
                    <a:pt x="2666" y="249"/>
                  </a:lnTo>
                  <a:lnTo>
                    <a:pt x="2668" y="246"/>
                  </a:lnTo>
                  <a:lnTo>
                    <a:pt x="2671" y="244"/>
                  </a:lnTo>
                  <a:lnTo>
                    <a:pt x="2672" y="241"/>
                  </a:lnTo>
                  <a:lnTo>
                    <a:pt x="2674" y="238"/>
                  </a:lnTo>
                  <a:lnTo>
                    <a:pt x="2675" y="234"/>
                  </a:lnTo>
                  <a:lnTo>
                    <a:pt x="2677" y="231"/>
                  </a:lnTo>
                  <a:lnTo>
                    <a:pt x="2678" y="228"/>
                  </a:lnTo>
                  <a:lnTo>
                    <a:pt x="2681" y="225"/>
                  </a:lnTo>
                  <a:lnTo>
                    <a:pt x="2682" y="221"/>
                  </a:lnTo>
                  <a:lnTo>
                    <a:pt x="2684" y="219"/>
                  </a:lnTo>
                  <a:lnTo>
                    <a:pt x="2684" y="215"/>
                  </a:lnTo>
                  <a:lnTo>
                    <a:pt x="2685" y="211"/>
                  </a:lnTo>
                  <a:lnTo>
                    <a:pt x="2685" y="206"/>
                  </a:lnTo>
                  <a:lnTo>
                    <a:pt x="2686" y="203"/>
                  </a:lnTo>
                  <a:lnTo>
                    <a:pt x="2686" y="199"/>
                  </a:lnTo>
                  <a:lnTo>
                    <a:pt x="2686" y="196"/>
                  </a:lnTo>
                  <a:lnTo>
                    <a:pt x="2686" y="191"/>
                  </a:lnTo>
                  <a:lnTo>
                    <a:pt x="2687" y="188"/>
                  </a:lnTo>
                  <a:lnTo>
                    <a:pt x="2686" y="184"/>
                  </a:lnTo>
                  <a:lnTo>
                    <a:pt x="2686" y="180"/>
                  </a:lnTo>
                  <a:lnTo>
                    <a:pt x="2686" y="175"/>
                  </a:lnTo>
                  <a:lnTo>
                    <a:pt x="2686" y="172"/>
                  </a:lnTo>
                  <a:lnTo>
                    <a:pt x="2685" y="168"/>
                  </a:lnTo>
                  <a:lnTo>
                    <a:pt x="2685" y="164"/>
                  </a:lnTo>
                  <a:lnTo>
                    <a:pt x="2684" y="159"/>
                  </a:lnTo>
                  <a:lnTo>
                    <a:pt x="2684" y="156"/>
                  </a:lnTo>
                  <a:lnTo>
                    <a:pt x="2683" y="152"/>
                  </a:lnTo>
                  <a:lnTo>
                    <a:pt x="2683" y="148"/>
                  </a:lnTo>
                  <a:lnTo>
                    <a:pt x="2683" y="143"/>
                  </a:lnTo>
                  <a:lnTo>
                    <a:pt x="2684" y="139"/>
                  </a:lnTo>
                  <a:lnTo>
                    <a:pt x="2684" y="134"/>
                  </a:lnTo>
                  <a:lnTo>
                    <a:pt x="2686" y="130"/>
                  </a:lnTo>
                  <a:lnTo>
                    <a:pt x="2688" y="125"/>
                  </a:lnTo>
                  <a:lnTo>
                    <a:pt x="2691" y="122"/>
                  </a:lnTo>
                  <a:lnTo>
                    <a:pt x="2693" y="116"/>
                  </a:lnTo>
                  <a:lnTo>
                    <a:pt x="2697" y="112"/>
                  </a:lnTo>
                  <a:lnTo>
                    <a:pt x="2700" y="107"/>
                  </a:lnTo>
                  <a:lnTo>
                    <a:pt x="2703" y="103"/>
                  </a:lnTo>
                  <a:lnTo>
                    <a:pt x="2706" y="98"/>
                  </a:lnTo>
                  <a:lnTo>
                    <a:pt x="2711" y="94"/>
                  </a:lnTo>
                  <a:lnTo>
                    <a:pt x="2715" y="90"/>
                  </a:lnTo>
                  <a:lnTo>
                    <a:pt x="2720" y="86"/>
                  </a:lnTo>
                  <a:lnTo>
                    <a:pt x="2723" y="82"/>
                  </a:lnTo>
                  <a:lnTo>
                    <a:pt x="2729" y="78"/>
                  </a:lnTo>
                  <a:lnTo>
                    <a:pt x="2733" y="75"/>
                  </a:lnTo>
                  <a:lnTo>
                    <a:pt x="2739" y="71"/>
                  </a:lnTo>
                  <a:lnTo>
                    <a:pt x="2745" y="68"/>
                  </a:lnTo>
                  <a:lnTo>
                    <a:pt x="2750" y="65"/>
                  </a:lnTo>
                  <a:lnTo>
                    <a:pt x="2755" y="62"/>
                  </a:lnTo>
                  <a:lnTo>
                    <a:pt x="2762" y="61"/>
                  </a:lnTo>
                  <a:lnTo>
                    <a:pt x="2767" y="58"/>
                  </a:lnTo>
                  <a:lnTo>
                    <a:pt x="2772" y="56"/>
                  </a:lnTo>
                  <a:lnTo>
                    <a:pt x="2779" y="55"/>
                  </a:lnTo>
                  <a:lnTo>
                    <a:pt x="2785" y="55"/>
                  </a:lnTo>
                  <a:lnTo>
                    <a:pt x="2791" y="55"/>
                  </a:lnTo>
                  <a:lnTo>
                    <a:pt x="2797" y="55"/>
                  </a:lnTo>
                  <a:lnTo>
                    <a:pt x="2803" y="56"/>
                  </a:lnTo>
                  <a:lnTo>
                    <a:pt x="2810" y="60"/>
                  </a:lnTo>
                  <a:lnTo>
                    <a:pt x="2812" y="60"/>
                  </a:lnTo>
                  <a:lnTo>
                    <a:pt x="2815" y="61"/>
                  </a:lnTo>
                  <a:lnTo>
                    <a:pt x="2818" y="62"/>
                  </a:lnTo>
                  <a:lnTo>
                    <a:pt x="2822" y="64"/>
                  </a:lnTo>
                  <a:lnTo>
                    <a:pt x="2825" y="65"/>
                  </a:lnTo>
                  <a:lnTo>
                    <a:pt x="2828" y="67"/>
                  </a:lnTo>
                  <a:lnTo>
                    <a:pt x="2831" y="68"/>
                  </a:lnTo>
                  <a:lnTo>
                    <a:pt x="2834" y="70"/>
                  </a:lnTo>
                  <a:lnTo>
                    <a:pt x="2837" y="71"/>
                  </a:lnTo>
                  <a:lnTo>
                    <a:pt x="2840" y="73"/>
                  </a:lnTo>
                  <a:lnTo>
                    <a:pt x="2843" y="74"/>
                  </a:lnTo>
                  <a:lnTo>
                    <a:pt x="2846" y="76"/>
                  </a:lnTo>
                  <a:lnTo>
                    <a:pt x="2849" y="77"/>
                  </a:lnTo>
                  <a:lnTo>
                    <a:pt x="2853" y="78"/>
                  </a:lnTo>
                  <a:lnTo>
                    <a:pt x="2856" y="79"/>
                  </a:lnTo>
                  <a:lnTo>
                    <a:pt x="2859" y="81"/>
                  </a:lnTo>
                  <a:lnTo>
                    <a:pt x="2862" y="80"/>
                  </a:lnTo>
                  <a:lnTo>
                    <a:pt x="2865" y="80"/>
                  </a:lnTo>
                  <a:lnTo>
                    <a:pt x="2869" y="80"/>
                  </a:lnTo>
                  <a:lnTo>
                    <a:pt x="2872" y="80"/>
                  </a:lnTo>
                  <a:lnTo>
                    <a:pt x="2875" y="79"/>
                  </a:lnTo>
                  <a:lnTo>
                    <a:pt x="2879" y="78"/>
                  </a:lnTo>
                  <a:lnTo>
                    <a:pt x="2884" y="77"/>
                  </a:lnTo>
                  <a:lnTo>
                    <a:pt x="2888" y="76"/>
                  </a:lnTo>
                  <a:lnTo>
                    <a:pt x="2891" y="73"/>
                  </a:lnTo>
                  <a:lnTo>
                    <a:pt x="2895" y="69"/>
                  </a:lnTo>
                  <a:lnTo>
                    <a:pt x="2900" y="65"/>
                  </a:lnTo>
                  <a:lnTo>
                    <a:pt x="2904" y="62"/>
                  </a:lnTo>
                  <a:lnTo>
                    <a:pt x="2908" y="56"/>
                  </a:lnTo>
                  <a:lnTo>
                    <a:pt x="2914" y="52"/>
                  </a:lnTo>
                  <a:lnTo>
                    <a:pt x="2918" y="47"/>
                  </a:lnTo>
                  <a:lnTo>
                    <a:pt x="2924" y="41"/>
                  </a:lnTo>
                  <a:close/>
                  <a:moveTo>
                    <a:pt x="2828" y="1466"/>
                  </a:moveTo>
                  <a:lnTo>
                    <a:pt x="2834" y="1477"/>
                  </a:lnTo>
                  <a:lnTo>
                    <a:pt x="2841" y="1489"/>
                  </a:lnTo>
                  <a:lnTo>
                    <a:pt x="2847" y="1499"/>
                  </a:lnTo>
                  <a:lnTo>
                    <a:pt x="2854" y="1511"/>
                  </a:lnTo>
                  <a:lnTo>
                    <a:pt x="2860" y="1521"/>
                  </a:lnTo>
                  <a:lnTo>
                    <a:pt x="2868" y="1530"/>
                  </a:lnTo>
                  <a:lnTo>
                    <a:pt x="2875" y="1540"/>
                  </a:lnTo>
                  <a:lnTo>
                    <a:pt x="2883" y="1551"/>
                  </a:lnTo>
                  <a:lnTo>
                    <a:pt x="2889" y="1559"/>
                  </a:lnTo>
                  <a:lnTo>
                    <a:pt x="2896" y="1569"/>
                  </a:lnTo>
                  <a:lnTo>
                    <a:pt x="2904" y="1578"/>
                  </a:lnTo>
                  <a:lnTo>
                    <a:pt x="2911" y="1586"/>
                  </a:lnTo>
                  <a:lnTo>
                    <a:pt x="2918" y="1594"/>
                  </a:lnTo>
                  <a:lnTo>
                    <a:pt x="2926" y="1601"/>
                  </a:lnTo>
                  <a:lnTo>
                    <a:pt x="2933" y="1609"/>
                  </a:lnTo>
                  <a:lnTo>
                    <a:pt x="2941" y="1617"/>
                  </a:lnTo>
                  <a:lnTo>
                    <a:pt x="2948" y="1624"/>
                  </a:lnTo>
                  <a:lnTo>
                    <a:pt x="2954" y="1630"/>
                  </a:lnTo>
                  <a:lnTo>
                    <a:pt x="2961" y="1636"/>
                  </a:lnTo>
                  <a:lnTo>
                    <a:pt x="2968" y="1643"/>
                  </a:lnTo>
                  <a:lnTo>
                    <a:pt x="2974" y="1648"/>
                  </a:lnTo>
                  <a:lnTo>
                    <a:pt x="2981" y="1655"/>
                  </a:lnTo>
                  <a:lnTo>
                    <a:pt x="2987" y="1660"/>
                  </a:lnTo>
                  <a:lnTo>
                    <a:pt x="2994" y="1666"/>
                  </a:lnTo>
                  <a:lnTo>
                    <a:pt x="2999" y="1671"/>
                  </a:lnTo>
                  <a:lnTo>
                    <a:pt x="3005" y="1676"/>
                  </a:lnTo>
                  <a:lnTo>
                    <a:pt x="3011" y="1680"/>
                  </a:lnTo>
                  <a:lnTo>
                    <a:pt x="3016" y="1686"/>
                  </a:lnTo>
                  <a:lnTo>
                    <a:pt x="3020" y="1689"/>
                  </a:lnTo>
                  <a:lnTo>
                    <a:pt x="3026" y="1693"/>
                  </a:lnTo>
                  <a:lnTo>
                    <a:pt x="3031" y="1697"/>
                  </a:lnTo>
                  <a:lnTo>
                    <a:pt x="3036" y="1702"/>
                  </a:lnTo>
                  <a:lnTo>
                    <a:pt x="3037" y="1702"/>
                  </a:lnTo>
                  <a:lnTo>
                    <a:pt x="3040" y="1705"/>
                  </a:lnTo>
                  <a:lnTo>
                    <a:pt x="3041" y="1708"/>
                  </a:lnTo>
                  <a:lnTo>
                    <a:pt x="3044" y="1712"/>
                  </a:lnTo>
                  <a:lnTo>
                    <a:pt x="3045" y="1716"/>
                  </a:lnTo>
                  <a:lnTo>
                    <a:pt x="3048" y="1721"/>
                  </a:lnTo>
                  <a:lnTo>
                    <a:pt x="3051" y="1727"/>
                  </a:lnTo>
                  <a:lnTo>
                    <a:pt x="3055" y="1734"/>
                  </a:lnTo>
                  <a:lnTo>
                    <a:pt x="3058" y="1740"/>
                  </a:lnTo>
                  <a:lnTo>
                    <a:pt x="3061" y="1747"/>
                  </a:lnTo>
                  <a:lnTo>
                    <a:pt x="3064" y="1754"/>
                  </a:lnTo>
                  <a:lnTo>
                    <a:pt x="3069" y="1764"/>
                  </a:lnTo>
                  <a:lnTo>
                    <a:pt x="3074" y="1771"/>
                  </a:lnTo>
                  <a:lnTo>
                    <a:pt x="3079" y="1781"/>
                  </a:lnTo>
                  <a:lnTo>
                    <a:pt x="3086" y="1791"/>
                  </a:lnTo>
                  <a:lnTo>
                    <a:pt x="3092" y="1801"/>
                  </a:lnTo>
                  <a:lnTo>
                    <a:pt x="3098" y="1811"/>
                  </a:lnTo>
                  <a:lnTo>
                    <a:pt x="3105" y="1821"/>
                  </a:lnTo>
                  <a:lnTo>
                    <a:pt x="3112" y="1831"/>
                  </a:lnTo>
                  <a:lnTo>
                    <a:pt x="3121" y="1843"/>
                  </a:lnTo>
                  <a:lnTo>
                    <a:pt x="3129" y="1854"/>
                  </a:lnTo>
                  <a:lnTo>
                    <a:pt x="3139" y="1866"/>
                  </a:lnTo>
                  <a:lnTo>
                    <a:pt x="3149" y="1877"/>
                  </a:lnTo>
                  <a:lnTo>
                    <a:pt x="3160" y="1890"/>
                  </a:lnTo>
                  <a:lnTo>
                    <a:pt x="3171" y="1902"/>
                  </a:lnTo>
                  <a:lnTo>
                    <a:pt x="3184" y="1914"/>
                  </a:lnTo>
                  <a:lnTo>
                    <a:pt x="3196" y="1927"/>
                  </a:lnTo>
                  <a:lnTo>
                    <a:pt x="3211" y="1940"/>
                  </a:lnTo>
                  <a:lnTo>
                    <a:pt x="3224" y="1952"/>
                  </a:lnTo>
                  <a:lnTo>
                    <a:pt x="3240" y="1965"/>
                  </a:lnTo>
                  <a:lnTo>
                    <a:pt x="3256" y="1978"/>
                  </a:lnTo>
                  <a:lnTo>
                    <a:pt x="3275" y="1991"/>
                  </a:lnTo>
                  <a:lnTo>
                    <a:pt x="3282" y="2008"/>
                  </a:lnTo>
                  <a:lnTo>
                    <a:pt x="3290" y="2025"/>
                  </a:lnTo>
                  <a:lnTo>
                    <a:pt x="3297" y="2040"/>
                  </a:lnTo>
                  <a:lnTo>
                    <a:pt x="3306" y="2056"/>
                  </a:lnTo>
                  <a:lnTo>
                    <a:pt x="3312" y="2070"/>
                  </a:lnTo>
                  <a:lnTo>
                    <a:pt x="3321" y="2085"/>
                  </a:lnTo>
                  <a:lnTo>
                    <a:pt x="3328" y="2098"/>
                  </a:lnTo>
                  <a:lnTo>
                    <a:pt x="3337" y="2112"/>
                  </a:lnTo>
                  <a:lnTo>
                    <a:pt x="3344" y="2124"/>
                  </a:lnTo>
                  <a:lnTo>
                    <a:pt x="3353" y="2137"/>
                  </a:lnTo>
                  <a:lnTo>
                    <a:pt x="3361" y="2148"/>
                  </a:lnTo>
                  <a:lnTo>
                    <a:pt x="3371" y="2160"/>
                  </a:lnTo>
                  <a:lnTo>
                    <a:pt x="3380" y="2172"/>
                  </a:lnTo>
                  <a:lnTo>
                    <a:pt x="3391" y="2184"/>
                  </a:lnTo>
                  <a:lnTo>
                    <a:pt x="3402" y="2197"/>
                  </a:lnTo>
                  <a:lnTo>
                    <a:pt x="3415" y="2209"/>
                  </a:lnTo>
                  <a:lnTo>
                    <a:pt x="3426" y="2221"/>
                  </a:lnTo>
                  <a:lnTo>
                    <a:pt x="3439" y="2233"/>
                  </a:lnTo>
                  <a:lnTo>
                    <a:pt x="3453" y="2246"/>
                  </a:lnTo>
                  <a:lnTo>
                    <a:pt x="3469" y="2260"/>
                  </a:lnTo>
                  <a:lnTo>
                    <a:pt x="3484" y="2274"/>
                  </a:lnTo>
                  <a:lnTo>
                    <a:pt x="3501" y="2289"/>
                  </a:lnTo>
                  <a:lnTo>
                    <a:pt x="3520" y="2304"/>
                  </a:lnTo>
                  <a:lnTo>
                    <a:pt x="3541" y="2321"/>
                  </a:lnTo>
                  <a:lnTo>
                    <a:pt x="3561" y="2337"/>
                  </a:lnTo>
                  <a:lnTo>
                    <a:pt x="3583" y="2356"/>
                  </a:lnTo>
                  <a:lnTo>
                    <a:pt x="3607" y="2374"/>
                  </a:lnTo>
                  <a:lnTo>
                    <a:pt x="3633" y="2395"/>
                  </a:lnTo>
                  <a:lnTo>
                    <a:pt x="3658" y="2415"/>
                  </a:lnTo>
                  <a:lnTo>
                    <a:pt x="3687" y="2439"/>
                  </a:lnTo>
                  <a:lnTo>
                    <a:pt x="3717" y="2462"/>
                  </a:lnTo>
                  <a:lnTo>
                    <a:pt x="3750" y="2489"/>
                  </a:lnTo>
                  <a:lnTo>
                    <a:pt x="3627" y="2561"/>
                  </a:lnTo>
                  <a:lnTo>
                    <a:pt x="3608" y="2505"/>
                  </a:lnTo>
                  <a:lnTo>
                    <a:pt x="3474" y="2559"/>
                  </a:lnTo>
                  <a:lnTo>
                    <a:pt x="3528" y="2786"/>
                  </a:lnTo>
                  <a:lnTo>
                    <a:pt x="3526" y="2786"/>
                  </a:lnTo>
                  <a:lnTo>
                    <a:pt x="3521" y="2786"/>
                  </a:lnTo>
                  <a:lnTo>
                    <a:pt x="3514" y="2787"/>
                  </a:lnTo>
                  <a:lnTo>
                    <a:pt x="3505" y="2789"/>
                  </a:lnTo>
                  <a:lnTo>
                    <a:pt x="3493" y="2791"/>
                  </a:lnTo>
                  <a:lnTo>
                    <a:pt x="3480" y="2794"/>
                  </a:lnTo>
                  <a:lnTo>
                    <a:pt x="3464" y="2798"/>
                  </a:lnTo>
                  <a:lnTo>
                    <a:pt x="3448" y="2802"/>
                  </a:lnTo>
                  <a:lnTo>
                    <a:pt x="3427" y="2805"/>
                  </a:lnTo>
                  <a:lnTo>
                    <a:pt x="3407" y="2809"/>
                  </a:lnTo>
                  <a:lnTo>
                    <a:pt x="3384" y="2814"/>
                  </a:lnTo>
                  <a:lnTo>
                    <a:pt x="3361" y="2819"/>
                  </a:lnTo>
                  <a:lnTo>
                    <a:pt x="3336" y="2824"/>
                  </a:lnTo>
                  <a:lnTo>
                    <a:pt x="3310" y="2830"/>
                  </a:lnTo>
                  <a:lnTo>
                    <a:pt x="3282" y="2836"/>
                  </a:lnTo>
                  <a:lnTo>
                    <a:pt x="3255" y="2843"/>
                  </a:lnTo>
                  <a:lnTo>
                    <a:pt x="3225" y="2848"/>
                  </a:lnTo>
                  <a:lnTo>
                    <a:pt x="3197" y="2853"/>
                  </a:lnTo>
                  <a:lnTo>
                    <a:pt x="3167" y="2860"/>
                  </a:lnTo>
                  <a:lnTo>
                    <a:pt x="3138" y="2866"/>
                  </a:lnTo>
                  <a:lnTo>
                    <a:pt x="3107" y="2871"/>
                  </a:lnTo>
                  <a:lnTo>
                    <a:pt x="3077" y="2878"/>
                  </a:lnTo>
                  <a:lnTo>
                    <a:pt x="3047" y="2884"/>
                  </a:lnTo>
                  <a:lnTo>
                    <a:pt x="3018" y="2891"/>
                  </a:lnTo>
                  <a:lnTo>
                    <a:pt x="2988" y="2896"/>
                  </a:lnTo>
                  <a:lnTo>
                    <a:pt x="2959" y="2903"/>
                  </a:lnTo>
                  <a:lnTo>
                    <a:pt x="2931" y="2908"/>
                  </a:lnTo>
                  <a:lnTo>
                    <a:pt x="2904" y="2914"/>
                  </a:lnTo>
                  <a:lnTo>
                    <a:pt x="2876" y="2920"/>
                  </a:lnTo>
                  <a:lnTo>
                    <a:pt x="2852" y="2925"/>
                  </a:lnTo>
                  <a:lnTo>
                    <a:pt x="2827" y="2930"/>
                  </a:lnTo>
                  <a:lnTo>
                    <a:pt x="2805" y="2936"/>
                  </a:lnTo>
                  <a:lnTo>
                    <a:pt x="2809" y="2929"/>
                  </a:lnTo>
                  <a:lnTo>
                    <a:pt x="2815" y="2923"/>
                  </a:lnTo>
                  <a:lnTo>
                    <a:pt x="2823" y="2916"/>
                  </a:lnTo>
                  <a:lnTo>
                    <a:pt x="2830" y="2910"/>
                  </a:lnTo>
                  <a:lnTo>
                    <a:pt x="2838" y="2903"/>
                  </a:lnTo>
                  <a:lnTo>
                    <a:pt x="2847" y="2895"/>
                  </a:lnTo>
                  <a:lnTo>
                    <a:pt x="2857" y="2886"/>
                  </a:lnTo>
                  <a:lnTo>
                    <a:pt x="2866" y="2879"/>
                  </a:lnTo>
                  <a:lnTo>
                    <a:pt x="2876" y="2869"/>
                  </a:lnTo>
                  <a:lnTo>
                    <a:pt x="2886" y="2860"/>
                  </a:lnTo>
                  <a:lnTo>
                    <a:pt x="2895" y="2849"/>
                  </a:lnTo>
                  <a:lnTo>
                    <a:pt x="2906" y="2839"/>
                  </a:lnTo>
                  <a:lnTo>
                    <a:pt x="2916" y="2828"/>
                  </a:lnTo>
                  <a:lnTo>
                    <a:pt x="2926" y="2817"/>
                  </a:lnTo>
                  <a:lnTo>
                    <a:pt x="2937" y="2805"/>
                  </a:lnTo>
                  <a:lnTo>
                    <a:pt x="2948" y="2794"/>
                  </a:lnTo>
                  <a:lnTo>
                    <a:pt x="2956" y="2780"/>
                  </a:lnTo>
                  <a:lnTo>
                    <a:pt x="2966" y="2768"/>
                  </a:lnTo>
                  <a:lnTo>
                    <a:pt x="2975" y="2755"/>
                  </a:lnTo>
                  <a:lnTo>
                    <a:pt x="2985" y="2742"/>
                  </a:lnTo>
                  <a:lnTo>
                    <a:pt x="2994" y="2727"/>
                  </a:lnTo>
                  <a:lnTo>
                    <a:pt x="3002" y="2713"/>
                  </a:lnTo>
                  <a:lnTo>
                    <a:pt x="3010" y="2698"/>
                  </a:lnTo>
                  <a:lnTo>
                    <a:pt x="3017" y="2684"/>
                  </a:lnTo>
                  <a:lnTo>
                    <a:pt x="3022" y="2668"/>
                  </a:lnTo>
                  <a:lnTo>
                    <a:pt x="3029" y="2652"/>
                  </a:lnTo>
                  <a:lnTo>
                    <a:pt x="3033" y="2636"/>
                  </a:lnTo>
                  <a:lnTo>
                    <a:pt x="3037" y="2620"/>
                  </a:lnTo>
                  <a:lnTo>
                    <a:pt x="3040" y="2603"/>
                  </a:lnTo>
                  <a:lnTo>
                    <a:pt x="3043" y="2587"/>
                  </a:lnTo>
                  <a:lnTo>
                    <a:pt x="3044" y="2569"/>
                  </a:lnTo>
                  <a:lnTo>
                    <a:pt x="3045" y="2553"/>
                  </a:lnTo>
                  <a:lnTo>
                    <a:pt x="3043" y="2539"/>
                  </a:lnTo>
                  <a:lnTo>
                    <a:pt x="3041" y="2527"/>
                  </a:lnTo>
                  <a:lnTo>
                    <a:pt x="3037" y="2514"/>
                  </a:lnTo>
                  <a:lnTo>
                    <a:pt x="3034" y="2501"/>
                  </a:lnTo>
                  <a:lnTo>
                    <a:pt x="3029" y="2488"/>
                  </a:lnTo>
                  <a:lnTo>
                    <a:pt x="3025" y="2476"/>
                  </a:lnTo>
                  <a:lnTo>
                    <a:pt x="3018" y="2464"/>
                  </a:lnTo>
                  <a:lnTo>
                    <a:pt x="3013" y="2454"/>
                  </a:lnTo>
                  <a:lnTo>
                    <a:pt x="3004" y="2442"/>
                  </a:lnTo>
                  <a:lnTo>
                    <a:pt x="2997" y="2431"/>
                  </a:lnTo>
                  <a:lnTo>
                    <a:pt x="2989" y="2419"/>
                  </a:lnTo>
                  <a:lnTo>
                    <a:pt x="2982" y="2409"/>
                  </a:lnTo>
                  <a:lnTo>
                    <a:pt x="2972" y="2398"/>
                  </a:lnTo>
                  <a:lnTo>
                    <a:pt x="2964" y="2387"/>
                  </a:lnTo>
                  <a:lnTo>
                    <a:pt x="2954" y="2378"/>
                  </a:lnTo>
                  <a:lnTo>
                    <a:pt x="2946" y="2368"/>
                  </a:lnTo>
                  <a:lnTo>
                    <a:pt x="2935" y="2357"/>
                  </a:lnTo>
                  <a:lnTo>
                    <a:pt x="2925" y="2347"/>
                  </a:lnTo>
                  <a:lnTo>
                    <a:pt x="2915" y="2336"/>
                  </a:lnTo>
                  <a:lnTo>
                    <a:pt x="2905" y="2326"/>
                  </a:lnTo>
                  <a:lnTo>
                    <a:pt x="2894" y="2317"/>
                  </a:lnTo>
                  <a:lnTo>
                    <a:pt x="2884" y="2307"/>
                  </a:lnTo>
                  <a:lnTo>
                    <a:pt x="2873" y="2297"/>
                  </a:lnTo>
                  <a:lnTo>
                    <a:pt x="2863" y="2288"/>
                  </a:lnTo>
                  <a:lnTo>
                    <a:pt x="2853" y="2277"/>
                  </a:lnTo>
                  <a:lnTo>
                    <a:pt x="2843" y="2267"/>
                  </a:lnTo>
                  <a:lnTo>
                    <a:pt x="2833" y="2257"/>
                  </a:lnTo>
                  <a:lnTo>
                    <a:pt x="2824" y="2247"/>
                  </a:lnTo>
                  <a:lnTo>
                    <a:pt x="2814" y="2236"/>
                  </a:lnTo>
                  <a:lnTo>
                    <a:pt x="2805" y="2227"/>
                  </a:lnTo>
                  <a:lnTo>
                    <a:pt x="2796" y="2217"/>
                  </a:lnTo>
                  <a:lnTo>
                    <a:pt x="2789" y="2207"/>
                  </a:lnTo>
                  <a:lnTo>
                    <a:pt x="2784" y="2204"/>
                  </a:lnTo>
                  <a:lnTo>
                    <a:pt x="2781" y="2201"/>
                  </a:lnTo>
                  <a:lnTo>
                    <a:pt x="2777" y="2198"/>
                  </a:lnTo>
                  <a:lnTo>
                    <a:pt x="2774" y="2196"/>
                  </a:lnTo>
                  <a:lnTo>
                    <a:pt x="2768" y="2193"/>
                  </a:lnTo>
                  <a:lnTo>
                    <a:pt x="2764" y="2191"/>
                  </a:lnTo>
                  <a:lnTo>
                    <a:pt x="2759" y="2189"/>
                  </a:lnTo>
                  <a:lnTo>
                    <a:pt x="2754" y="2188"/>
                  </a:lnTo>
                  <a:lnTo>
                    <a:pt x="2748" y="2185"/>
                  </a:lnTo>
                  <a:lnTo>
                    <a:pt x="2741" y="2184"/>
                  </a:lnTo>
                  <a:lnTo>
                    <a:pt x="2735" y="2182"/>
                  </a:lnTo>
                  <a:lnTo>
                    <a:pt x="2730" y="2181"/>
                  </a:lnTo>
                  <a:lnTo>
                    <a:pt x="2722" y="2178"/>
                  </a:lnTo>
                  <a:lnTo>
                    <a:pt x="2716" y="2177"/>
                  </a:lnTo>
                  <a:lnTo>
                    <a:pt x="2708" y="2175"/>
                  </a:lnTo>
                  <a:lnTo>
                    <a:pt x="2702" y="2174"/>
                  </a:lnTo>
                  <a:lnTo>
                    <a:pt x="2693" y="2171"/>
                  </a:lnTo>
                  <a:lnTo>
                    <a:pt x="2686" y="2169"/>
                  </a:lnTo>
                  <a:lnTo>
                    <a:pt x="2677" y="2167"/>
                  </a:lnTo>
                  <a:lnTo>
                    <a:pt x="2670" y="2164"/>
                  </a:lnTo>
                  <a:lnTo>
                    <a:pt x="2661" y="2161"/>
                  </a:lnTo>
                  <a:lnTo>
                    <a:pt x="2654" y="2159"/>
                  </a:lnTo>
                  <a:lnTo>
                    <a:pt x="2645" y="2156"/>
                  </a:lnTo>
                  <a:lnTo>
                    <a:pt x="2638" y="2154"/>
                  </a:lnTo>
                  <a:lnTo>
                    <a:pt x="2629" y="2149"/>
                  </a:lnTo>
                  <a:lnTo>
                    <a:pt x="2622" y="2146"/>
                  </a:lnTo>
                  <a:lnTo>
                    <a:pt x="2613" y="2142"/>
                  </a:lnTo>
                  <a:lnTo>
                    <a:pt x="2606" y="2139"/>
                  </a:lnTo>
                  <a:lnTo>
                    <a:pt x="2597" y="2133"/>
                  </a:lnTo>
                  <a:lnTo>
                    <a:pt x="2590" y="2129"/>
                  </a:lnTo>
                  <a:lnTo>
                    <a:pt x="2581" y="2124"/>
                  </a:lnTo>
                  <a:lnTo>
                    <a:pt x="2575" y="2119"/>
                  </a:lnTo>
                  <a:lnTo>
                    <a:pt x="2572" y="2117"/>
                  </a:lnTo>
                  <a:lnTo>
                    <a:pt x="2568" y="2116"/>
                  </a:lnTo>
                  <a:lnTo>
                    <a:pt x="2564" y="2115"/>
                  </a:lnTo>
                  <a:lnTo>
                    <a:pt x="2560" y="2115"/>
                  </a:lnTo>
                  <a:lnTo>
                    <a:pt x="2555" y="2115"/>
                  </a:lnTo>
                  <a:lnTo>
                    <a:pt x="2549" y="2115"/>
                  </a:lnTo>
                  <a:lnTo>
                    <a:pt x="2543" y="2115"/>
                  </a:lnTo>
                  <a:lnTo>
                    <a:pt x="2536" y="2115"/>
                  </a:lnTo>
                  <a:lnTo>
                    <a:pt x="2528" y="2115"/>
                  </a:lnTo>
                  <a:lnTo>
                    <a:pt x="2520" y="2115"/>
                  </a:lnTo>
                  <a:lnTo>
                    <a:pt x="2512" y="2115"/>
                  </a:lnTo>
                  <a:lnTo>
                    <a:pt x="2504" y="2116"/>
                  </a:lnTo>
                  <a:lnTo>
                    <a:pt x="2495" y="2115"/>
                  </a:lnTo>
                  <a:lnTo>
                    <a:pt x="2486" y="2115"/>
                  </a:lnTo>
                  <a:lnTo>
                    <a:pt x="2477" y="2115"/>
                  </a:lnTo>
                  <a:lnTo>
                    <a:pt x="2468" y="2115"/>
                  </a:lnTo>
                  <a:lnTo>
                    <a:pt x="2457" y="2113"/>
                  </a:lnTo>
                  <a:lnTo>
                    <a:pt x="2448" y="2111"/>
                  </a:lnTo>
                  <a:lnTo>
                    <a:pt x="2437" y="2109"/>
                  </a:lnTo>
                  <a:lnTo>
                    <a:pt x="2427" y="2108"/>
                  </a:lnTo>
                  <a:lnTo>
                    <a:pt x="2417" y="2105"/>
                  </a:lnTo>
                  <a:lnTo>
                    <a:pt x="2407" y="2101"/>
                  </a:lnTo>
                  <a:lnTo>
                    <a:pt x="2396" y="2097"/>
                  </a:lnTo>
                  <a:lnTo>
                    <a:pt x="2387" y="2094"/>
                  </a:lnTo>
                  <a:lnTo>
                    <a:pt x="2376" y="2087"/>
                  </a:lnTo>
                  <a:lnTo>
                    <a:pt x="2366" y="2082"/>
                  </a:lnTo>
                  <a:lnTo>
                    <a:pt x="2357" y="2075"/>
                  </a:lnTo>
                  <a:lnTo>
                    <a:pt x="2347" y="2068"/>
                  </a:lnTo>
                  <a:lnTo>
                    <a:pt x="2338" y="2060"/>
                  </a:lnTo>
                  <a:lnTo>
                    <a:pt x="2329" y="2051"/>
                  </a:lnTo>
                  <a:lnTo>
                    <a:pt x="2321" y="2040"/>
                  </a:lnTo>
                  <a:lnTo>
                    <a:pt x="2313" y="2031"/>
                  </a:lnTo>
                  <a:lnTo>
                    <a:pt x="2313" y="2027"/>
                  </a:lnTo>
                  <a:lnTo>
                    <a:pt x="2313" y="2024"/>
                  </a:lnTo>
                  <a:lnTo>
                    <a:pt x="2314" y="2021"/>
                  </a:lnTo>
                  <a:lnTo>
                    <a:pt x="2316" y="2018"/>
                  </a:lnTo>
                  <a:lnTo>
                    <a:pt x="2317" y="2015"/>
                  </a:lnTo>
                  <a:lnTo>
                    <a:pt x="2319" y="2011"/>
                  </a:lnTo>
                  <a:lnTo>
                    <a:pt x="2323" y="2008"/>
                  </a:lnTo>
                  <a:lnTo>
                    <a:pt x="2326" y="2005"/>
                  </a:lnTo>
                  <a:lnTo>
                    <a:pt x="2328" y="2001"/>
                  </a:lnTo>
                  <a:lnTo>
                    <a:pt x="2331" y="1996"/>
                  </a:lnTo>
                  <a:lnTo>
                    <a:pt x="2334" y="1992"/>
                  </a:lnTo>
                  <a:lnTo>
                    <a:pt x="2338" y="1989"/>
                  </a:lnTo>
                  <a:lnTo>
                    <a:pt x="2341" y="1985"/>
                  </a:lnTo>
                  <a:lnTo>
                    <a:pt x="2346" y="1981"/>
                  </a:lnTo>
                  <a:lnTo>
                    <a:pt x="2350" y="1977"/>
                  </a:lnTo>
                  <a:lnTo>
                    <a:pt x="2356" y="1974"/>
                  </a:lnTo>
                  <a:lnTo>
                    <a:pt x="2360" y="1970"/>
                  </a:lnTo>
                  <a:lnTo>
                    <a:pt x="2365" y="1965"/>
                  </a:lnTo>
                  <a:lnTo>
                    <a:pt x="2370" y="1961"/>
                  </a:lnTo>
                  <a:lnTo>
                    <a:pt x="2376" y="1958"/>
                  </a:lnTo>
                  <a:lnTo>
                    <a:pt x="2381" y="1953"/>
                  </a:lnTo>
                  <a:lnTo>
                    <a:pt x="2388" y="1950"/>
                  </a:lnTo>
                  <a:lnTo>
                    <a:pt x="2394" y="1947"/>
                  </a:lnTo>
                  <a:lnTo>
                    <a:pt x="2402" y="1944"/>
                  </a:lnTo>
                  <a:lnTo>
                    <a:pt x="2408" y="1941"/>
                  </a:lnTo>
                  <a:lnTo>
                    <a:pt x="2416" y="1937"/>
                  </a:lnTo>
                  <a:lnTo>
                    <a:pt x="2423" y="1934"/>
                  </a:lnTo>
                  <a:lnTo>
                    <a:pt x="2432" y="1931"/>
                  </a:lnTo>
                  <a:lnTo>
                    <a:pt x="2440" y="1928"/>
                  </a:lnTo>
                  <a:lnTo>
                    <a:pt x="2449" y="1925"/>
                  </a:lnTo>
                  <a:lnTo>
                    <a:pt x="2458" y="1922"/>
                  </a:lnTo>
                  <a:lnTo>
                    <a:pt x="2468" y="1921"/>
                  </a:lnTo>
                  <a:lnTo>
                    <a:pt x="2471" y="1919"/>
                  </a:lnTo>
                  <a:lnTo>
                    <a:pt x="2474" y="1917"/>
                  </a:lnTo>
                  <a:lnTo>
                    <a:pt x="2475" y="1915"/>
                  </a:lnTo>
                  <a:lnTo>
                    <a:pt x="2478" y="1914"/>
                  </a:lnTo>
                  <a:lnTo>
                    <a:pt x="2478" y="1911"/>
                  </a:lnTo>
                  <a:lnTo>
                    <a:pt x="2479" y="1907"/>
                  </a:lnTo>
                  <a:lnTo>
                    <a:pt x="2479" y="1904"/>
                  </a:lnTo>
                  <a:lnTo>
                    <a:pt x="2480" y="1901"/>
                  </a:lnTo>
                  <a:lnTo>
                    <a:pt x="2479" y="1896"/>
                  </a:lnTo>
                  <a:lnTo>
                    <a:pt x="2479" y="1891"/>
                  </a:lnTo>
                  <a:lnTo>
                    <a:pt x="2479" y="1886"/>
                  </a:lnTo>
                  <a:lnTo>
                    <a:pt x="2479" y="1882"/>
                  </a:lnTo>
                  <a:lnTo>
                    <a:pt x="2478" y="1875"/>
                  </a:lnTo>
                  <a:lnTo>
                    <a:pt x="2478" y="1870"/>
                  </a:lnTo>
                  <a:lnTo>
                    <a:pt x="2478" y="1863"/>
                  </a:lnTo>
                  <a:lnTo>
                    <a:pt x="2479" y="1858"/>
                  </a:lnTo>
                  <a:lnTo>
                    <a:pt x="2479" y="1851"/>
                  </a:lnTo>
                  <a:lnTo>
                    <a:pt x="2479" y="1843"/>
                  </a:lnTo>
                  <a:lnTo>
                    <a:pt x="2480" y="1835"/>
                  </a:lnTo>
                  <a:lnTo>
                    <a:pt x="2483" y="1827"/>
                  </a:lnTo>
                  <a:lnTo>
                    <a:pt x="2485" y="1819"/>
                  </a:lnTo>
                  <a:lnTo>
                    <a:pt x="2489" y="1810"/>
                  </a:lnTo>
                  <a:lnTo>
                    <a:pt x="2493" y="1801"/>
                  </a:lnTo>
                  <a:lnTo>
                    <a:pt x="2499" y="1793"/>
                  </a:lnTo>
                  <a:lnTo>
                    <a:pt x="2504" y="1782"/>
                  </a:lnTo>
                  <a:lnTo>
                    <a:pt x="2512" y="1772"/>
                  </a:lnTo>
                  <a:lnTo>
                    <a:pt x="2519" y="1762"/>
                  </a:lnTo>
                  <a:lnTo>
                    <a:pt x="2529" y="1752"/>
                  </a:lnTo>
                  <a:lnTo>
                    <a:pt x="2539" y="1740"/>
                  </a:lnTo>
                  <a:lnTo>
                    <a:pt x="2551" y="1730"/>
                  </a:lnTo>
                  <a:lnTo>
                    <a:pt x="2564" y="1718"/>
                  </a:lnTo>
                  <a:lnTo>
                    <a:pt x="2580" y="1707"/>
                  </a:lnTo>
                  <a:lnTo>
                    <a:pt x="2593" y="1704"/>
                  </a:lnTo>
                  <a:lnTo>
                    <a:pt x="2607" y="1702"/>
                  </a:lnTo>
                  <a:lnTo>
                    <a:pt x="2620" y="1699"/>
                  </a:lnTo>
                  <a:lnTo>
                    <a:pt x="2633" y="1695"/>
                  </a:lnTo>
                  <a:lnTo>
                    <a:pt x="2643" y="1690"/>
                  </a:lnTo>
                  <a:lnTo>
                    <a:pt x="2655" y="1686"/>
                  </a:lnTo>
                  <a:lnTo>
                    <a:pt x="2666" y="1680"/>
                  </a:lnTo>
                  <a:lnTo>
                    <a:pt x="2676" y="1675"/>
                  </a:lnTo>
                  <a:lnTo>
                    <a:pt x="2685" y="1667"/>
                  </a:lnTo>
                  <a:lnTo>
                    <a:pt x="2694" y="1661"/>
                  </a:lnTo>
                  <a:lnTo>
                    <a:pt x="2703" y="1654"/>
                  </a:lnTo>
                  <a:lnTo>
                    <a:pt x="2713" y="1647"/>
                  </a:lnTo>
                  <a:lnTo>
                    <a:pt x="2720" y="1639"/>
                  </a:lnTo>
                  <a:lnTo>
                    <a:pt x="2728" y="1631"/>
                  </a:lnTo>
                  <a:lnTo>
                    <a:pt x="2735" y="1622"/>
                  </a:lnTo>
                  <a:lnTo>
                    <a:pt x="2743" y="1615"/>
                  </a:lnTo>
                  <a:lnTo>
                    <a:pt x="2748" y="1605"/>
                  </a:lnTo>
                  <a:lnTo>
                    <a:pt x="2754" y="1596"/>
                  </a:lnTo>
                  <a:lnTo>
                    <a:pt x="2761" y="1586"/>
                  </a:lnTo>
                  <a:lnTo>
                    <a:pt x="2767" y="1578"/>
                  </a:lnTo>
                  <a:lnTo>
                    <a:pt x="2772" y="1568"/>
                  </a:lnTo>
                  <a:lnTo>
                    <a:pt x="2778" y="1558"/>
                  </a:lnTo>
                  <a:lnTo>
                    <a:pt x="2783" y="1549"/>
                  </a:lnTo>
                  <a:lnTo>
                    <a:pt x="2789" y="1540"/>
                  </a:lnTo>
                  <a:lnTo>
                    <a:pt x="2793" y="1530"/>
                  </a:lnTo>
                  <a:lnTo>
                    <a:pt x="2798" y="1521"/>
                  </a:lnTo>
                  <a:lnTo>
                    <a:pt x="2802" y="1511"/>
                  </a:lnTo>
                  <a:lnTo>
                    <a:pt x="2808" y="1501"/>
                  </a:lnTo>
                  <a:lnTo>
                    <a:pt x="2812" y="1492"/>
                  </a:lnTo>
                  <a:lnTo>
                    <a:pt x="2817" y="1482"/>
                  </a:lnTo>
                  <a:lnTo>
                    <a:pt x="2823" y="1474"/>
                  </a:lnTo>
                  <a:lnTo>
                    <a:pt x="2828" y="1466"/>
                  </a:lnTo>
                  <a:close/>
                  <a:moveTo>
                    <a:pt x="1866" y="3175"/>
                  </a:moveTo>
                  <a:lnTo>
                    <a:pt x="1868" y="3176"/>
                  </a:lnTo>
                  <a:lnTo>
                    <a:pt x="1870" y="3178"/>
                  </a:lnTo>
                  <a:lnTo>
                    <a:pt x="1871" y="3179"/>
                  </a:lnTo>
                  <a:lnTo>
                    <a:pt x="1873" y="3181"/>
                  </a:lnTo>
                  <a:lnTo>
                    <a:pt x="1875" y="3183"/>
                  </a:lnTo>
                  <a:lnTo>
                    <a:pt x="1877" y="3185"/>
                  </a:lnTo>
                  <a:lnTo>
                    <a:pt x="1880" y="3188"/>
                  </a:lnTo>
                  <a:lnTo>
                    <a:pt x="1884" y="3192"/>
                  </a:lnTo>
                  <a:lnTo>
                    <a:pt x="1886" y="3194"/>
                  </a:lnTo>
                  <a:lnTo>
                    <a:pt x="1888" y="3196"/>
                  </a:lnTo>
                  <a:lnTo>
                    <a:pt x="1890" y="3198"/>
                  </a:lnTo>
                  <a:lnTo>
                    <a:pt x="1893" y="3201"/>
                  </a:lnTo>
                  <a:lnTo>
                    <a:pt x="1896" y="3203"/>
                  </a:lnTo>
                  <a:lnTo>
                    <a:pt x="1900" y="3207"/>
                  </a:lnTo>
                  <a:lnTo>
                    <a:pt x="1903" y="3210"/>
                  </a:lnTo>
                  <a:lnTo>
                    <a:pt x="1907" y="3213"/>
                  </a:lnTo>
                  <a:lnTo>
                    <a:pt x="1910" y="3215"/>
                  </a:lnTo>
                  <a:lnTo>
                    <a:pt x="1913" y="3217"/>
                  </a:lnTo>
                  <a:lnTo>
                    <a:pt x="1917" y="3220"/>
                  </a:lnTo>
                  <a:lnTo>
                    <a:pt x="1920" y="3222"/>
                  </a:lnTo>
                  <a:lnTo>
                    <a:pt x="1923" y="3224"/>
                  </a:lnTo>
                  <a:lnTo>
                    <a:pt x="1927" y="3226"/>
                  </a:lnTo>
                  <a:lnTo>
                    <a:pt x="1932" y="3228"/>
                  </a:lnTo>
                  <a:lnTo>
                    <a:pt x="1936" y="3230"/>
                  </a:lnTo>
                  <a:lnTo>
                    <a:pt x="1939" y="3231"/>
                  </a:lnTo>
                  <a:lnTo>
                    <a:pt x="1944" y="3232"/>
                  </a:lnTo>
                  <a:lnTo>
                    <a:pt x="1948" y="3233"/>
                  </a:lnTo>
                  <a:lnTo>
                    <a:pt x="1953" y="3236"/>
                  </a:lnTo>
                  <a:lnTo>
                    <a:pt x="1957" y="3237"/>
                  </a:lnTo>
                  <a:lnTo>
                    <a:pt x="1963" y="3238"/>
                  </a:lnTo>
                  <a:lnTo>
                    <a:pt x="1967" y="3238"/>
                  </a:lnTo>
                  <a:lnTo>
                    <a:pt x="1973" y="3239"/>
                  </a:lnTo>
                  <a:lnTo>
                    <a:pt x="1977" y="3239"/>
                  </a:lnTo>
                  <a:lnTo>
                    <a:pt x="1980" y="3239"/>
                  </a:lnTo>
                  <a:lnTo>
                    <a:pt x="1983" y="3239"/>
                  </a:lnTo>
                  <a:lnTo>
                    <a:pt x="1987" y="3239"/>
                  </a:lnTo>
                  <a:lnTo>
                    <a:pt x="1990" y="3239"/>
                  </a:lnTo>
                  <a:lnTo>
                    <a:pt x="1994" y="3239"/>
                  </a:lnTo>
                  <a:lnTo>
                    <a:pt x="1997" y="3239"/>
                  </a:lnTo>
                  <a:lnTo>
                    <a:pt x="2000" y="3240"/>
                  </a:lnTo>
                  <a:lnTo>
                    <a:pt x="2002" y="3240"/>
                  </a:lnTo>
                  <a:lnTo>
                    <a:pt x="2004" y="3240"/>
                  </a:lnTo>
                  <a:lnTo>
                    <a:pt x="2006" y="3241"/>
                  </a:lnTo>
                  <a:lnTo>
                    <a:pt x="2010" y="3243"/>
                  </a:lnTo>
                  <a:lnTo>
                    <a:pt x="2012" y="3243"/>
                  </a:lnTo>
                  <a:lnTo>
                    <a:pt x="2014" y="3245"/>
                  </a:lnTo>
                  <a:lnTo>
                    <a:pt x="2016" y="3247"/>
                  </a:lnTo>
                  <a:lnTo>
                    <a:pt x="2018" y="3251"/>
                  </a:lnTo>
                  <a:lnTo>
                    <a:pt x="2019" y="3253"/>
                  </a:lnTo>
                  <a:lnTo>
                    <a:pt x="2020" y="3255"/>
                  </a:lnTo>
                  <a:lnTo>
                    <a:pt x="2021" y="3258"/>
                  </a:lnTo>
                  <a:lnTo>
                    <a:pt x="2024" y="3262"/>
                  </a:lnTo>
                  <a:lnTo>
                    <a:pt x="2024" y="3266"/>
                  </a:lnTo>
                  <a:lnTo>
                    <a:pt x="2025" y="3270"/>
                  </a:lnTo>
                  <a:lnTo>
                    <a:pt x="2026" y="3274"/>
                  </a:lnTo>
                  <a:lnTo>
                    <a:pt x="2027" y="3281"/>
                  </a:lnTo>
                  <a:lnTo>
                    <a:pt x="2027" y="3286"/>
                  </a:lnTo>
                  <a:lnTo>
                    <a:pt x="2027" y="3292"/>
                  </a:lnTo>
                  <a:lnTo>
                    <a:pt x="2027" y="3299"/>
                  </a:lnTo>
                  <a:lnTo>
                    <a:pt x="2027" y="3306"/>
                  </a:lnTo>
                  <a:lnTo>
                    <a:pt x="2026" y="3313"/>
                  </a:lnTo>
                  <a:lnTo>
                    <a:pt x="2026" y="3321"/>
                  </a:lnTo>
                  <a:lnTo>
                    <a:pt x="2025" y="3331"/>
                  </a:lnTo>
                  <a:lnTo>
                    <a:pt x="2025" y="3341"/>
                  </a:lnTo>
                  <a:lnTo>
                    <a:pt x="2024" y="3344"/>
                  </a:lnTo>
                  <a:lnTo>
                    <a:pt x="2024" y="3347"/>
                  </a:lnTo>
                  <a:lnTo>
                    <a:pt x="2024" y="3350"/>
                  </a:lnTo>
                  <a:lnTo>
                    <a:pt x="2025" y="3355"/>
                  </a:lnTo>
                  <a:lnTo>
                    <a:pt x="2025" y="3358"/>
                  </a:lnTo>
                  <a:lnTo>
                    <a:pt x="2026" y="3361"/>
                  </a:lnTo>
                  <a:lnTo>
                    <a:pt x="2027" y="3364"/>
                  </a:lnTo>
                  <a:lnTo>
                    <a:pt x="2028" y="3368"/>
                  </a:lnTo>
                  <a:lnTo>
                    <a:pt x="2028" y="3371"/>
                  </a:lnTo>
                  <a:lnTo>
                    <a:pt x="2030" y="3374"/>
                  </a:lnTo>
                  <a:lnTo>
                    <a:pt x="2030" y="3377"/>
                  </a:lnTo>
                  <a:lnTo>
                    <a:pt x="2032" y="3380"/>
                  </a:lnTo>
                  <a:lnTo>
                    <a:pt x="2032" y="3383"/>
                  </a:lnTo>
                  <a:lnTo>
                    <a:pt x="2033" y="3387"/>
                  </a:lnTo>
                  <a:lnTo>
                    <a:pt x="2034" y="3390"/>
                  </a:lnTo>
                  <a:lnTo>
                    <a:pt x="2035" y="3393"/>
                  </a:lnTo>
                  <a:lnTo>
                    <a:pt x="2034" y="3396"/>
                  </a:lnTo>
                  <a:lnTo>
                    <a:pt x="2034" y="3400"/>
                  </a:lnTo>
                  <a:lnTo>
                    <a:pt x="2034" y="3403"/>
                  </a:lnTo>
                  <a:lnTo>
                    <a:pt x="2034" y="3406"/>
                  </a:lnTo>
                  <a:lnTo>
                    <a:pt x="2033" y="3409"/>
                  </a:lnTo>
                  <a:lnTo>
                    <a:pt x="2032" y="3412"/>
                  </a:lnTo>
                  <a:lnTo>
                    <a:pt x="2030" y="3417"/>
                  </a:lnTo>
                  <a:lnTo>
                    <a:pt x="2029" y="3422"/>
                  </a:lnTo>
                  <a:lnTo>
                    <a:pt x="2026" y="3425"/>
                  </a:lnTo>
                  <a:lnTo>
                    <a:pt x="2022" y="3431"/>
                  </a:lnTo>
                  <a:lnTo>
                    <a:pt x="2019" y="3435"/>
                  </a:lnTo>
                  <a:lnTo>
                    <a:pt x="2016" y="3441"/>
                  </a:lnTo>
                  <a:lnTo>
                    <a:pt x="2011" y="3447"/>
                  </a:lnTo>
                  <a:lnTo>
                    <a:pt x="2006" y="3452"/>
                  </a:lnTo>
                  <a:lnTo>
                    <a:pt x="2000" y="3458"/>
                  </a:lnTo>
                  <a:lnTo>
                    <a:pt x="1995" y="3466"/>
                  </a:lnTo>
                  <a:lnTo>
                    <a:pt x="1988" y="3470"/>
                  </a:lnTo>
                  <a:lnTo>
                    <a:pt x="1984" y="3476"/>
                  </a:lnTo>
                  <a:lnTo>
                    <a:pt x="1979" y="3481"/>
                  </a:lnTo>
                  <a:lnTo>
                    <a:pt x="1975" y="3487"/>
                  </a:lnTo>
                  <a:lnTo>
                    <a:pt x="1971" y="3494"/>
                  </a:lnTo>
                  <a:lnTo>
                    <a:pt x="1968" y="3500"/>
                  </a:lnTo>
                  <a:lnTo>
                    <a:pt x="1965" y="3507"/>
                  </a:lnTo>
                  <a:lnTo>
                    <a:pt x="1963" y="3514"/>
                  </a:lnTo>
                  <a:lnTo>
                    <a:pt x="1959" y="3521"/>
                  </a:lnTo>
                  <a:lnTo>
                    <a:pt x="1956" y="3527"/>
                  </a:lnTo>
                  <a:lnTo>
                    <a:pt x="1953" y="3534"/>
                  </a:lnTo>
                  <a:lnTo>
                    <a:pt x="1952" y="3542"/>
                  </a:lnTo>
                  <a:lnTo>
                    <a:pt x="1949" y="3548"/>
                  </a:lnTo>
                  <a:lnTo>
                    <a:pt x="1948" y="3557"/>
                  </a:lnTo>
                  <a:lnTo>
                    <a:pt x="1946" y="3563"/>
                  </a:lnTo>
                  <a:lnTo>
                    <a:pt x="1944" y="3572"/>
                  </a:lnTo>
                  <a:lnTo>
                    <a:pt x="1942" y="3578"/>
                  </a:lnTo>
                  <a:lnTo>
                    <a:pt x="1941" y="3585"/>
                  </a:lnTo>
                  <a:lnTo>
                    <a:pt x="1939" y="3591"/>
                  </a:lnTo>
                  <a:lnTo>
                    <a:pt x="1939" y="3598"/>
                  </a:lnTo>
                  <a:lnTo>
                    <a:pt x="1938" y="3603"/>
                  </a:lnTo>
                  <a:lnTo>
                    <a:pt x="1937" y="3609"/>
                  </a:lnTo>
                  <a:lnTo>
                    <a:pt x="1937" y="3615"/>
                  </a:lnTo>
                  <a:lnTo>
                    <a:pt x="1937" y="3620"/>
                  </a:lnTo>
                  <a:lnTo>
                    <a:pt x="1936" y="3623"/>
                  </a:lnTo>
                  <a:lnTo>
                    <a:pt x="1936" y="3628"/>
                  </a:lnTo>
                  <a:lnTo>
                    <a:pt x="1936" y="3631"/>
                  </a:lnTo>
                  <a:lnTo>
                    <a:pt x="1936" y="3634"/>
                  </a:lnTo>
                  <a:lnTo>
                    <a:pt x="1936" y="3636"/>
                  </a:lnTo>
                  <a:lnTo>
                    <a:pt x="1936" y="3638"/>
                  </a:lnTo>
                  <a:lnTo>
                    <a:pt x="1936" y="3639"/>
                  </a:lnTo>
                  <a:lnTo>
                    <a:pt x="1936" y="3641"/>
                  </a:lnTo>
                  <a:lnTo>
                    <a:pt x="1864" y="3812"/>
                  </a:lnTo>
                  <a:lnTo>
                    <a:pt x="1863" y="3811"/>
                  </a:lnTo>
                  <a:lnTo>
                    <a:pt x="1862" y="3809"/>
                  </a:lnTo>
                  <a:lnTo>
                    <a:pt x="1860" y="3804"/>
                  </a:lnTo>
                  <a:lnTo>
                    <a:pt x="1858" y="3800"/>
                  </a:lnTo>
                  <a:lnTo>
                    <a:pt x="1855" y="3794"/>
                  </a:lnTo>
                  <a:lnTo>
                    <a:pt x="1852" y="3787"/>
                  </a:lnTo>
                  <a:lnTo>
                    <a:pt x="1847" y="3779"/>
                  </a:lnTo>
                  <a:lnTo>
                    <a:pt x="1843" y="3771"/>
                  </a:lnTo>
                  <a:lnTo>
                    <a:pt x="1837" y="3760"/>
                  </a:lnTo>
                  <a:lnTo>
                    <a:pt x="1830" y="3750"/>
                  </a:lnTo>
                  <a:lnTo>
                    <a:pt x="1824" y="3738"/>
                  </a:lnTo>
                  <a:lnTo>
                    <a:pt x="1817" y="3727"/>
                  </a:lnTo>
                  <a:lnTo>
                    <a:pt x="1810" y="3714"/>
                  </a:lnTo>
                  <a:lnTo>
                    <a:pt x="1802" y="3702"/>
                  </a:lnTo>
                  <a:lnTo>
                    <a:pt x="1794" y="3689"/>
                  </a:lnTo>
                  <a:lnTo>
                    <a:pt x="1786" y="3676"/>
                  </a:lnTo>
                  <a:lnTo>
                    <a:pt x="1777" y="3661"/>
                  </a:lnTo>
                  <a:lnTo>
                    <a:pt x="1767" y="3647"/>
                  </a:lnTo>
                  <a:lnTo>
                    <a:pt x="1758" y="3632"/>
                  </a:lnTo>
                  <a:lnTo>
                    <a:pt x="1748" y="3618"/>
                  </a:lnTo>
                  <a:lnTo>
                    <a:pt x="1737" y="3603"/>
                  </a:lnTo>
                  <a:lnTo>
                    <a:pt x="1727" y="3590"/>
                  </a:lnTo>
                  <a:lnTo>
                    <a:pt x="1716" y="3576"/>
                  </a:lnTo>
                  <a:lnTo>
                    <a:pt x="1705" y="3563"/>
                  </a:lnTo>
                  <a:lnTo>
                    <a:pt x="1693" y="3549"/>
                  </a:lnTo>
                  <a:lnTo>
                    <a:pt x="1682" y="3537"/>
                  </a:lnTo>
                  <a:lnTo>
                    <a:pt x="1670" y="3524"/>
                  </a:lnTo>
                  <a:lnTo>
                    <a:pt x="1658" y="3513"/>
                  </a:lnTo>
                  <a:lnTo>
                    <a:pt x="1645" y="3501"/>
                  </a:lnTo>
                  <a:lnTo>
                    <a:pt x="1634" y="3492"/>
                  </a:lnTo>
                  <a:lnTo>
                    <a:pt x="1622" y="3482"/>
                  </a:lnTo>
                  <a:lnTo>
                    <a:pt x="1610" y="3474"/>
                  </a:lnTo>
                  <a:lnTo>
                    <a:pt x="1610" y="3472"/>
                  </a:lnTo>
                  <a:lnTo>
                    <a:pt x="1612" y="3469"/>
                  </a:lnTo>
                  <a:lnTo>
                    <a:pt x="1615" y="3465"/>
                  </a:lnTo>
                  <a:lnTo>
                    <a:pt x="1622" y="3459"/>
                  </a:lnTo>
                  <a:lnTo>
                    <a:pt x="1627" y="3452"/>
                  </a:lnTo>
                  <a:lnTo>
                    <a:pt x="1635" y="3443"/>
                  </a:lnTo>
                  <a:lnTo>
                    <a:pt x="1642" y="3434"/>
                  </a:lnTo>
                  <a:lnTo>
                    <a:pt x="1652" y="3425"/>
                  </a:lnTo>
                  <a:lnTo>
                    <a:pt x="1660" y="3413"/>
                  </a:lnTo>
                  <a:lnTo>
                    <a:pt x="1670" y="3402"/>
                  </a:lnTo>
                  <a:lnTo>
                    <a:pt x="1681" y="3389"/>
                  </a:lnTo>
                  <a:lnTo>
                    <a:pt x="1692" y="3377"/>
                  </a:lnTo>
                  <a:lnTo>
                    <a:pt x="1703" y="3363"/>
                  </a:lnTo>
                  <a:lnTo>
                    <a:pt x="1715" y="3349"/>
                  </a:lnTo>
                  <a:lnTo>
                    <a:pt x="1727" y="3335"/>
                  </a:lnTo>
                  <a:lnTo>
                    <a:pt x="1739" y="3322"/>
                  </a:lnTo>
                  <a:lnTo>
                    <a:pt x="1750" y="3307"/>
                  </a:lnTo>
                  <a:lnTo>
                    <a:pt x="1762" y="3293"/>
                  </a:lnTo>
                  <a:lnTo>
                    <a:pt x="1774" y="3281"/>
                  </a:lnTo>
                  <a:lnTo>
                    <a:pt x="1785" y="3268"/>
                  </a:lnTo>
                  <a:lnTo>
                    <a:pt x="1796" y="3255"/>
                  </a:lnTo>
                  <a:lnTo>
                    <a:pt x="1807" y="3242"/>
                  </a:lnTo>
                  <a:lnTo>
                    <a:pt x="1816" y="3230"/>
                  </a:lnTo>
                  <a:lnTo>
                    <a:pt x="1827" y="3221"/>
                  </a:lnTo>
                  <a:lnTo>
                    <a:pt x="1834" y="3210"/>
                  </a:lnTo>
                  <a:lnTo>
                    <a:pt x="1842" y="3201"/>
                  </a:lnTo>
                  <a:lnTo>
                    <a:pt x="1848" y="3193"/>
                  </a:lnTo>
                  <a:lnTo>
                    <a:pt x="1855" y="3186"/>
                  </a:lnTo>
                  <a:lnTo>
                    <a:pt x="1859" y="3180"/>
                  </a:lnTo>
                  <a:lnTo>
                    <a:pt x="1863" y="3177"/>
                  </a:lnTo>
                  <a:lnTo>
                    <a:pt x="1865" y="3175"/>
                  </a:lnTo>
                  <a:lnTo>
                    <a:pt x="1866" y="3175"/>
                  </a:lnTo>
                  <a:close/>
                  <a:moveTo>
                    <a:pt x="2566" y="3067"/>
                  </a:moveTo>
                  <a:lnTo>
                    <a:pt x="3555" y="2882"/>
                  </a:lnTo>
                  <a:lnTo>
                    <a:pt x="3617" y="3067"/>
                  </a:lnTo>
                  <a:lnTo>
                    <a:pt x="2468" y="4096"/>
                  </a:lnTo>
                  <a:lnTo>
                    <a:pt x="2465" y="4075"/>
                  </a:lnTo>
                  <a:lnTo>
                    <a:pt x="2464" y="4057"/>
                  </a:lnTo>
                  <a:lnTo>
                    <a:pt x="2462" y="4038"/>
                  </a:lnTo>
                  <a:lnTo>
                    <a:pt x="2462" y="4022"/>
                  </a:lnTo>
                  <a:lnTo>
                    <a:pt x="2461" y="4005"/>
                  </a:lnTo>
                  <a:lnTo>
                    <a:pt x="2461" y="3989"/>
                  </a:lnTo>
                  <a:lnTo>
                    <a:pt x="2461" y="3973"/>
                  </a:lnTo>
                  <a:lnTo>
                    <a:pt x="2461" y="3959"/>
                  </a:lnTo>
                  <a:lnTo>
                    <a:pt x="2461" y="3943"/>
                  </a:lnTo>
                  <a:lnTo>
                    <a:pt x="2461" y="3929"/>
                  </a:lnTo>
                  <a:lnTo>
                    <a:pt x="2461" y="3916"/>
                  </a:lnTo>
                  <a:lnTo>
                    <a:pt x="2463" y="3903"/>
                  </a:lnTo>
                  <a:lnTo>
                    <a:pt x="2463" y="3890"/>
                  </a:lnTo>
                  <a:lnTo>
                    <a:pt x="2465" y="3877"/>
                  </a:lnTo>
                  <a:lnTo>
                    <a:pt x="2466" y="3865"/>
                  </a:lnTo>
                  <a:lnTo>
                    <a:pt x="2469" y="3855"/>
                  </a:lnTo>
                  <a:lnTo>
                    <a:pt x="2470" y="3842"/>
                  </a:lnTo>
                  <a:lnTo>
                    <a:pt x="2472" y="3831"/>
                  </a:lnTo>
                  <a:lnTo>
                    <a:pt x="2475" y="3819"/>
                  </a:lnTo>
                  <a:lnTo>
                    <a:pt x="2479" y="3810"/>
                  </a:lnTo>
                  <a:lnTo>
                    <a:pt x="2481" y="3799"/>
                  </a:lnTo>
                  <a:lnTo>
                    <a:pt x="2484" y="3789"/>
                  </a:lnTo>
                  <a:lnTo>
                    <a:pt x="2488" y="3780"/>
                  </a:lnTo>
                  <a:lnTo>
                    <a:pt x="2493" y="3770"/>
                  </a:lnTo>
                  <a:lnTo>
                    <a:pt x="2496" y="3760"/>
                  </a:lnTo>
                  <a:lnTo>
                    <a:pt x="2500" y="3751"/>
                  </a:lnTo>
                  <a:lnTo>
                    <a:pt x="2504" y="3742"/>
                  </a:lnTo>
                  <a:lnTo>
                    <a:pt x="2510" y="3734"/>
                  </a:lnTo>
                  <a:lnTo>
                    <a:pt x="2514" y="3724"/>
                  </a:lnTo>
                  <a:lnTo>
                    <a:pt x="2519" y="3715"/>
                  </a:lnTo>
                  <a:lnTo>
                    <a:pt x="2526" y="3707"/>
                  </a:lnTo>
                  <a:lnTo>
                    <a:pt x="2532" y="3699"/>
                  </a:lnTo>
                  <a:lnTo>
                    <a:pt x="2539" y="3687"/>
                  </a:lnTo>
                  <a:lnTo>
                    <a:pt x="2545" y="3675"/>
                  </a:lnTo>
                  <a:lnTo>
                    <a:pt x="2550" y="3663"/>
                  </a:lnTo>
                  <a:lnTo>
                    <a:pt x="2557" y="3651"/>
                  </a:lnTo>
                  <a:lnTo>
                    <a:pt x="2561" y="3639"/>
                  </a:lnTo>
                  <a:lnTo>
                    <a:pt x="2566" y="3628"/>
                  </a:lnTo>
                  <a:lnTo>
                    <a:pt x="2571" y="3616"/>
                  </a:lnTo>
                  <a:lnTo>
                    <a:pt x="2575" y="3604"/>
                  </a:lnTo>
                  <a:lnTo>
                    <a:pt x="2578" y="3591"/>
                  </a:lnTo>
                  <a:lnTo>
                    <a:pt x="2581" y="3579"/>
                  </a:lnTo>
                  <a:lnTo>
                    <a:pt x="2584" y="3568"/>
                  </a:lnTo>
                  <a:lnTo>
                    <a:pt x="2588" y="3556"/>
                  </a:lnTo>
                  <a:lnTo>
                    <a:pt x="2590" y="3543"/>
                  </a:lnTo>
                  <a:lnTo>
                    <a:pt x="2592" y="3531"/>
                  </a:lnTo>
                  <a:lnTo>
                    <a:pt x="2594" y="3519"/>
                  </a:lnTo>
                  <a:lnTo>
                    <a:pt x="2596" y="3509"/>
                  </a:lnTo>
                  <a:lnTo>
                    <a:pt x="2597" y="3496"/>
                  </a:lnTo>
                  <a:lnTo>
                    <a:pt x="2598" y="3484"/>
                  </a:lnTo>
                  <a:lnTo>
                    <a:pt x="2598" y="3472"/>
                  </a:lnTo>
                  <a:lnTo>
                    <a:pt x="2599" y="3462"/>
                  </a:lnTo>
                  <a:lnTo>
                    <a:pt x="2599" y="3450"/>
                  </a:lnTo>
                  <a:lnTo>
                    <a:pt x="2599" y="3439"/>
                  </a:lnTo>
                  <a:lnTo>
                    <a:pt x="2599" y="3427"/>
                  </a:lnTo>
                  <a:lnTo>
                    <a:pt x="2600" y="3418"/>
                  </a:lnTo>
                  <a:lnTo>
                    <a:pt x="2599" y="3407"/>
                  </a:lnTo>
                  <a:lnTo>
                    <a:pt x="2599" y="3396"/>
                  </a:lnTo>
                  <a:lnTo>
                    <a:pt x="2598" y="3387"/>
                  </a:lnTo>
                  <a:lnTo>
                    <a:pt x="2598" y="3377"/>
                  </a:lnTo>
                  <a:lnTo>
                    <a:pt x="2597" y="3367"/>
                  </a:lnTo>
                  <a:lnTo>
                    <a:pt x="2597" y="3359"/>
                  </a:lnTo>
                  <a:lnTo>
                    <a:pt x="2596" y="3350"/>
                  </a:lnTo>
                  <a:lnTo>
                    <a:pt x="2596" y="3343"/>
                  </a:lnTo>
                  <a:lnTo>
                    <a:pt x="2595" y="3337"/>
                  </a:lnTo>
                  <a:lnTo>
                    <a:pt x="2595" y="3333"/>
                  </a:lnTo>
                  <a:lnTo>
                    <a:pt x="2595" y="3329"/>
                  </a:lnTo>
                  <a:lnTo>
                    <a:pt x="2596" y="3325"/>
                  </a:lnTo>
                  <a:lnTo>
                    <a:pt x="2596" y="3319"/>
                  </a:lnTo>
                  <a:lnTo>
                    <a:pt x="2598" y="3314"/>
                  </a:lnTo>
                  <a:lnTo>
                    <a:pt x="2599" y="3308"/>
                  </a:lnTo>
                  <a:lnTo>
                    <a:pt x="2602" y="3304"/>
                  </a:lnTo>
                  <a:lnTo>
                    <a:pt x="2602" y="3298"/>
                  </a:lnTo>
                  <a:lnTo>
                    <a:pt x="2604" y="3291"/>
                  </a:lnTo>
                  <a:lnTo>
                    <a:pt x="2605" y="3285"/>
                  </a:lnTo>
                  <a:lnTo>
                    <a:pt x="2607" y="3280"/>
                  </a:lnTo>
                  <a:lnTo>
                    <a:pt x="2608" y="3272"/>
                  </a:lnTo>
                  <a:lnTo>
                    <a:pt x="2610" y="3266"/>
                  </a:lnTo>
                  <a:lnTo>
                    <a:pt x="2611" y="3258"/>
                  </a:lnTo>
                  <a:lnTo>
                    <a:pt x="2613" y="3251"/>
                  </a:lnTo>
                  <a:lnTo>
                    <a:pt x="2613" y="3242"/>
                  </a:lnTo>
                  <a:lnTo>
                    <a:pt x="2613" y="3233"/>
                  </a:lnTo>
                  <a:lnTo>
                    <a:pt x="2613" y="3224"/>
                  </a:lnTo>
                  <a:lnTo>
                    <a:pt x="2613" y="3215"/>
                  </a:lnTo>
                  <a:lnTo>
                    <a:pt x="2612" y="3205"/>
                  </a:lnTo>
                  <a:lnTo>
                    <a:pt x="2611" y="3195"/>
                  </a:lnTo>
                  <a:lnTo>
                    <a:pt x="2609" y="3184"/>
                  </a:lnTo>
                  <a:lnTo>
                    <a:pt x="2608" y="3173"/>
                  </a:lnTo>
                  <a:lnTo>
                    <a:pt x="2605" y="3161"/>
                  </a:lnTo>
                  <a:lnTo>
                    <a:pt x="2602" y="3149"/>
                  </a:lnTo>
                  <a:lnTo>
                    <a:pt x="2597" y="3136"/>
                  </a:lnTo>
                  <a:lnTo>
                    <a:pt x="2593" y="3124"/>
                  </a:lnTo>
                  <a:lnTo>
                    <a:pt x="2587" y="3110"/>
                  </a:lnTo>
                  <a:lnTo>
                    <a:pt x="2580" y="3096"/>
                  </a:lnTo>
                  <a:lnTo>
                    <a:pt x="2573" y="3081"/>
                  </a:lnTo>
                  <a:lnTo>
                    <a:pt x="2566" y="3067"/>
                  </a:lnTo>
                  <a:close/>
                  <a:moveTo>
                    <a:pt x="3907" y="3491"/>
                  </a:moveTo>
                  <a:lnTo>
                    <a:pt x="3914" y="3514"/>
                  </a:lnTo>
                  <a:lnTo>
                    <a:pt x="3921" y="3539"/>
                  </a:lnTo>
                  <a:lnTo>
                    <a:pt x="3928" y="3561"/>
                  </a:lnTo>
                  <a:lnTo>
                    <a:pt x="3936" y="3584"/>
                  </a:lnTo>
                  <a:lnTo>
                    <a:pt x="3942" y="3605"/>
                  </a:lnTo>
                  <a:lnTo>
                    <a:pt x="3950" y="3627"/>
                  </a:lnTo>
                  <a:lnTo>
                    <a:pt x="3957" y="3647"/>
                  </a:lnTo>
                  <a:lnTo>
                    <a:pt x="3966" y="3668"/>
                  </a:lnTo>
                  <a:lnTo>
                    <a:pt x="3972" y="3688"/>
                  </a:lnTo>
                  <a:lnTo>
                    <a:pt x="3981" y="3707"/>
                  </a:lnTo>
                  <a:lnTo>
                    <a:pt x="3987" y="3725"/>
                  </a:lnTo>
                  <a:lnTo>
                    <a:pt x="3996" y="3744"/>
                  </a:lnTo>
                  <a:lnTo>
                    <a:pt x="4003" y="3762"/>
                  </a:lnTo>
                  <a:lnTo>
                    <a:pt x="4012" y="3780"/>
                  </a:lnTo>
                  <a:lnTo>
                    <a:pt x="4019" y="3797"/>
                  </a:lnTo>
                  <a:lnTo>
                    <a:pt x="4029" y="3815"/>
                  </a:lnTo>
                  <a:lnTo>
                    <a:pt x="4036" y="3831"/>
                  </a:lnTo>
                  <a:lnTo>
                    <a:pt x="4045" y="3848"/>
                  </a:lnTo>
                  <a:lnTo>
                    <a:pt x="4052" y="3864"/>
                  </a:lnTo>
                  <a:lnTo>
                    <a:pt x="4062" y="3882"/>
                  </a:lnTo>
                  <a:lnTo>
                    <a:pt x="4071" y="3898"/>
                  </a:lnTo>
                  <a:lnTo>
                    <a:pt x="4079" y="3915"/>
                  </a:lnTo>
                  <a:lnTo>
                    <a:pt x="4089" y="3931"/>
                  </a:lnTo>
                  <a:lnTo>
                    <a:pt x="4098" y="3948"/>
                  </a:lnTo>
                  <a:lnTo>
                    <a:pt x="4107" y="3964"/>
                  </a:lnTo>
                  <a:lnTo>
                    <a:pt x="4117" y="3980"/>
                  </a:lnTo>
                  <a:lnTo>
                    <a:pt x="4126" y="3997"/>
                  </a:lnTo>
                  <a:lnTo>
                    <a:pt x="4137" y="4014"/>
                  </a:lnTo>
                  <a:lnTo>
                    <a:pt x="4146" y="4030"/>
                  </a:lnTo>
                  <a:lnTo>
                    <a:pt x="4157" y="4049"/>
                  </a:lnTo>
                  <a:lnTo>
                    <a:pt x="4168" y="4066"/>
                  </a:lnTo>
                  <a:lnTo>
                    <a:pt x="4180" y="4085"/>
                  </a:lnTo>
                  <a:lnTo>
                    <a:pt x="4183" y="4082"/>
                  </a:lnTo>
                  <a:lnTo>
                    <a:pt x="4186" y="4081"/>
                  </a:lnTo>
                  <a:lnTo>
                    <a:pt x="4189" y="4079"/>
                  </a:lnTo>
                  <a:lnTo>
                    <a:pt x="4193" y="4078"/>
                  </a:lnTo>
                  <a:lnTo>
                    <a:pt x="4198" y="4075"/>
                  </a:lnTo>
                  <a:lnTo>
                    <a:pt x="4202" y="4075"/>
                  </a:lnTo>
                  <a:lnTo>
                    <a:pt x="4206" y="4073"/>
                  </a:lnTo>
                  <a:lnTo>
                    <a:pt x="4212" y="4073"/>
                  </a:lnTo>
                  <a:lnTo>
                    <a:pt x="4215" y="4071"/>
                  </a:lnTo>
                  <a:lnTo>
                    <a:pt x="4220" y="4070"/>
                  </a:lnTo>
                  <a:lnTo>
                    <a:pt x="4224" y="4069"/>
                  </a:lnTo>
                  <a:lnTo>
                    <a:pt x="4230" y="4069"/>
                  </a:lnTo>
                  <a:lnTo>
                    <a:pt x="4233" y="4068"/>
                  </a:lnTo>
                  <a:lnTo>
                    <a:pt x="4238" y="4067"/>
                  </a:lnTo>
                  <a:lnTo>
                    <a:pt x="4243" y="4067"/>
                  </a:lnTo>
                  <a:lnTo>
                    <a:pt x="4248" y="4067"/>
                  </a:lnTo>
                  <a:lnTo>
                    <a:pt x="4251" y="4066"/>
                  </a:lnTo>
                  <a:lnTo>
                    <a:pt x="4255" y="4065"/>
                  </a:lnTo>
                  <a:lnTo>
                    <a:pt x="4260" y="4064"/>
                  </a:lnTo>
                  <a:lnTo>
                    <a:pt x="4264" y="4064"/>
                  </a:lnTo>
                  <a:lnTo>
                    <a:pt x="4267" y="4064"/>
                  </a:lnTo>
                  <a:lnTo>
                    <a:pt x="4270" y="4064"/>
                  </a:lnTo>
                  <a:lnTo>
                    <a:pt x="4274" y="4064"/>
                  </a:lnTo>
                  <a:lnTo>
                    <a:pt x="4277" y="4064"/>
                  </a:lnTo>
                  <a:lnTo>
                    <a:pt x="4279" y="4064"/>
                  </a:lnTo>
                  <a:lnTo>
                    <a:pt x="4281" y="4064"/>
                  </a:lnTo>
                  <a:lnTo>
                    <a:pt x="4283" y="4064"/>
                  </a:lnTo>
                  <a:lnTo>
                    <a:pt x="4285" y="4064"/>
                  </a:lnTo>
                  <a:lnTo>
                    <a:pt x="4286" y="4064"/>
                  </a:lnTo>
                  <a:lnTo>
                    <a:pt x="4287" y="4064"/>
                  </a:lnTo>
                  <a:lnTo>
                    <a:pt x="4289" y="4064"/>
                  </a:lnTo>
                  <a:lnTo>
                    <a:pt x="4290" y="4064"/>
                  </a:lnTo>
                  <a:lnTo>
                    <a:pt x="4306" y="3423"/>
                  </a:lnTo>
                  <a:lnTo>
                    <a:pt x="4305" y="3422"/>
                  </a:lnTo>
                  <a:lnTo>
                    <a:pt x="4302" y="3422"/>
                  </a:lnTo>
                  <a:lnTo>
                    <a:pt x="4298" y="3422"/>
                  </a:lnTo>
                  <a:lnTo>
                    <a:pt x="4294" y="3422"/>
                  </a:lnTo>
                  <a:lnTo>
                    <a:pt x="4286" y="3422"/>
                  </a:lnTo>
                  <a:lnTo>
                    <a:pt x="4280" y="3422"/>
                  </a:lnTo>
                  <a:lnTo>
                    <a:pt x="4271" y="3422"/>
                  </a:lnTo>
                  <a:lnTo>
                    <a:pt x="4263" y="3422"/>
                  </a:lnTo>
                  <a:lnTo>
                    <a:pt x="4251" y="3422"/>
                  </a:lnTo>
                  <a:lnTo>
                    <a:pt x="4240" y="3422"/>
                  </a:lnTo>
                  <a:lnTo>
                    <a:pt x="4228" y="3422"/>
                  </a:lnTo>
                  <a:lnTo>
                    <a:pt x="4216" y="3423"/>
                  </a:lnTo>
                  <a:lnTo>
                    <a:pt x="4202" y="3423"/>
                  </a:lnTo>
                  <a:lnTo>
                    <a:pt x="4188" y="3425"/>
                  </a:lnTo>
                  <a:lnTo>
                    <a:pt x="4173" y="3426"/>
                  </a:lnTo>
                  <a:lnTo>
                    <a:pt x="4159" y="3428"/>
                  </a:lnTo>
                  <a:lnTo>
                    <a:pt x="4142" y="3428"/>
                  </a:lnTo>
                  <a:lnTo>
                    <a:pt x="4126" y="3431"/>
                  </a:lnTo>
                  <a:lnTo>
                    <a:pt x="4110" y="3432"/>
                  </a:lnTo>
                  <a:lnTo>
                    <a:pt x="4094" y="3435"/>
                  </a:lnTo>
                  <a:lnTo>
                    <a:pt x="4077" y="3437"/>
                  </a:lnTo>
                  <a:lnTo>
                    <a:pt x="4061" y="3440"/>
                  </a:lnTo>
                  <a:lnTo>
                    <a:pt x="4044" y="3443"/>
                  </a:lnTo>
                  <a:lnTo>
                    <a:pt x="4028" y="3448"/>
                  </a:lnTo>
                  <a:lnTo>
                    <a:pt x="4011" y="3451"/>
                  </a:lnTo>
                  <a:lnTo>
                    <a:pt x="3995" y="3455"/>
                  </a:lnTo>
                  <a:lnTo>
                    <a:pt x="3979" y="3459"/>
                  </a:lnTo>
                  <a:lnTo>
                    <a:pt x="3964" y="3465"/>
                  </a:lnTo>
                  <a:lnTo>
                    <a:pt x="3948" y="3470"/>
                  </a:lnTo>
                  <a:lnTo>
                    <a:pt x="3934" y="3477"/>
                  </a:lnTo>
                  <a:lnTo>
                    <a:pt x="3920" y="3483"/>
                  </a:lnTo>
                  <a:lnTo>
                    <a:pt x="3907" y="3491"/>
                  </a:lnTo>
                  <a:close/>
                  <a:moveTo>
                    <a:pt x="4129" y="4133"/>
                  </a:moveTo>
                  <a:lnTo>
                    <a:pt x="4112" y="4115"/>
                  </a:lnTo>
                  <a:lnTo>
                    <a:pt x="4096" y="4099"/>
                  </a:lnTo>
                  <a:lnTo>
                    <a:pt x="4081" y="4081"/>
                  </a:lnTo>
                  <a:lnTo>
                    <a:pt x="4067" y="4065"/>
                  </a:lnTo>
                  <a:lnTo>
                    <a:pt x="4053" y="4046"/>
                  </a:lnTo>
                  <a:lnTo>
                    <a:pt x="4041" y="4029"/>
                  </a:lnTo>
                  <a:lnTo>
                    <a:pt x="4029" y="4012"/>
                  </a:lnTo>
                  <a:lnTo>
                    <a:pt x="4018" y="3995"/>
                  </a:lnTo>
                  <a:lnTo>
                    <a:pt x="4005" y="3977"/>
                  </a:lnTo>
                  <a:lnTo>
                    <a:pt x="3995" y="3959"/>
                  </a:lnTo>
                  <a:lnTo>
                    <a:pt x="3985" y="3940"/>
                  </a:lnTo>
                  <a:lnTo>
                    <a:pt x="3975" y="3923"/>
                  </a:lnTo>
                  <a:lnTo>
                    <a:pt x="3966" y="3904"/>
                  </a:lnTo>
                  <a:lnTo>
                    <a:pt x="3957" y="3886"/>
                  </a:lnTo>
                  <a:lnTo>
                    <a:pt x="3949" y="3868"/>
                  </a:lnTo>
                  <a:lnTo>
                    <a:pt x="3941" y="3849"/>
                  </a:lnTo>
                  <a:lnTo>
                    <a:pt x="3932" y="3830"/>
                  </a:lnTo>
                  <a:lnTo>
                    <a:pt x="3924" y="3811"/>
                  </a:lnTo>
                  <a:lnTo>
                    <a:pt x="3916" y="3792"/>
                  </a:lnTo>
                  <a:lnTo>
                    <a:pt x="3909" y="3772"/>
                  </a:lnTo>
                  <a:lnTo>
                    <a:pt x="3902" y="3753"/>
                  </a:lnTo>
                  <a:lnTo>
                    <a:pt x="3894" y="3734"/>
                  </a:lnTo>
                  <a:lnTo>
                    <a:pt x="3888" y="3714"/>
                  </a:lnTo>
                  <a:lnTo>
                    <a:pt x="3881" y="3695"/>
                  </a:lnTo>
                  <a:lnTo>
                    <a:pt x="3874" y="3675"/>
                  </a:lnTo>
                  <a:lnTo>
                    <a:pt x="3868" y="3654"/>
                  </a:lnTo>
                  <a:lnTo>
                    <a:pt x="3860" y="3634"/>
                  </a:lnTo>
                  <a:lnTo>
                    <a:pt x="3854" y="3615"/>
                  </a:lnTo>
                  <a:lnTo>
                    <a:pt x="3846" y="3593"/>
                  </a:lnTo>
                  <a:lnTo>
                    <a:pt x="3839" y="3574"/>
                  </a:lnTo>
                  <a:lnTo>
                    <a:pt x="3831" y="3553"/>
                  </a:lnTo>
                  <a:lnTo>
                    <a:pt x="3825" y="3533"/>
                  </a:lnTo>
                  <a:lnTo>
                    <a:pt x="3812" y="3539"/>
                  </a:lnTo>
                  <a:lnTo>
                    <a:pt x="3799" y="3545"/>
                  </a:lnTo>
                  <a:lnTo>
                    <a:pt x="3786" y="3552"/>
                  </a:lnTo>
                  <a:lnTo>
                    <a:pt x="3774" y="3560"/>
                  </a:lnTo>
                  <a:lnTo>
                    <a:pt x="3760" y="3568"/>
                  </a:lnTo>
                  <a:lnTo>
                    <a:pt x="3746" y="3577"/>
                  </a:lnTo>
                  <a:lnTo>
                    <a:pt x="3732" y="3587"/>
                  </a:lnTo>
                  <a:lnTo>
                    <a:pt x="3719" y="3598"/>
                  </a:lnTo>
                  <a:lnTo>
                    <a:pt x="3704" y="3607"/>
                  </a:lnTo>
                  <a:lnTo>
                    <a:pt x="3690" y="3619"/>
                  </a:lnTo>
                  <a:lnTo>
                    <a:pt x="3675" y="3631"/>
                  </a:lnTo>
                  <a:lnTo>
                    <a:pt x="3662" y="3644"/>
                  </a:lnTo>
                  <a:lnTo>
                    <a:pt x="3647" y="3657"/>
                  </a:lnTo>
                  <a:lnTo>
                    <a:pt x="3634" y="3669"/>
                  </a:lnTo>
                  <a:lnTo>
                    <a:pt x="3619" y="3683"/>
                  </a:lnTo>
                  <a:lnTo>
                    <a:pt x="3606" y="3699"/>
                  </a:lnTo>
                  <a:lnTo>
                    <a:pt x="3591" y="3713"/>
                  </a:lnTo>
                  <a:lnTo>
                    <a:pt x="3577" y="3729"/>
                  </a:lnTo>
                  <a:lnTo>
                    <a:pt x="3563" y="3745"/>
                  </a:lnTo>
                  <a:lnTo>
                    <a:pt x="3550" y="3762"/>
                  </a:lnTo>
                  <a:lnTo>
                    <a:pt x="3537" y="3778"/>
                  </a:lnTo>
                  <a:lnTo>
                    <a:pt x="3525" y="3795"/>
                  </a:lnTo>
                  <a:lnTo>
                    <a:pt x="3512" y="3812"/>
                  </a:lnTo>
                  <a:lnTo>
                    <a:pt x="3501" y="3831"/>
                  </a:lnTo>
                  <a:lnTo>
                    <a:pt x="3488" y="3849"/>
                  </a:lnTo>
                  <a:lnTo>
                    <a:pt x="3478" y="3868"/>
                  </a:lnTo>
                  <a:lnTo>
                    <a:pt x="3467" y="3887"/>
                  </a:lnTo>
                  <a:lnTo>
                    <a:pt x="3457" y="3907"/>
                  </a:lnTo>
                  <a:lnTo>
                    <a:pt x="3448" y="3927"/>
                  </a:lnTo>
                  <a:lnTo>
                    <a:pt x="3439" y="3947"/>
                  </a:lnTo>
                  <a:lnTo>
                    <a:pt x="3431" y="3967"/>
                  </a:lnTo>
                  <a:lnTo>
                    <a:pt x="3424" y="3989"/>
                  </a:lnTo>
                  <a:lnTo>
                    <a:pt x="4129" y="4133"/>
                  </a:lnTo>
                  <a:close/>
                  <a:moveTo>
                    <a:pt x="4099" y="4181"/>
                  </a:moveTo>
                  <a:lnTo>
                    <a:pt x="3397" y="4087"/>
                  </a:lnTo>
                  <a:lnTo>
                    <a:pt x="3391" y="4109"/>
                  </a:lnTo>
                  <a:lnTo>
                    <a:pt x="3387" y="4131"/>
                  </a:lnTo>
                  <a:lnTo>
                    <a:pt x="3383" y="4154"/>
                  </a:lnTo>
                  <a:lnTo>
                    <a:pt x="3381" y="4176"/>
                  </a:lnTo>
                  <a:lnTo>
                    <a:pt x="3378" y="4198"/>
                  </a:lnTo>
                  <a:lnTo>
                    <a:pt x="3378" y="4220"/>
                  </a:lnTo>
                  <a:lnTo>
                    <a:pt x="3377" y="4242"/>
                  </a:lnTo>
                  <a:lnTo>
                    <a:pt x="3378" y="4265"/>
                  </a:lnTo>
                  <a:lnTo>
                    <a:pt x="3378" y="4285"/>
                  </a:lnTo>
                  <a:lnTo>
                    <a:pt x="3380" y="4307"/>
                  </a:lnTo>
                  <a:lnTo>
                    <a:pt x="3381" y="4327"/>
                  </a:lnTo>
                  <a:lnTo>
                    <a:pt x="3385" y="4349"/>
                  </a:lnTo>
                  <a:lnTo>
                    <a:pt x="3387" y="4368"/>
                  </a:lnTo>
                  <a:lnTo>
                    <a:pt x="3390" y="4387"/>
                  </a:lnTo>
                  <a:lnTo>
                    <a:pt x="3394" y="4406"/>
                  </a:lnTo>
                  <a:lnTo>
                    <a:pt x="3399" y="4426"/>
                  </a:lnTo>
                  <a:lnTo>
                    <a:pt x="3402" y="4442"/>
                  </a:lnTo>
                  <a:lnTo>
                    <a:pt x="3405" y="4459"/>
                  </a:lnTo>
                  <a:lnTo>
                    <a:pt x="3409" y="4474"/>
                  </a:lnTo>
                  <a:lnTo>
                    <a:pt x="3415" y="4490"/>
                  </a:lnTo>
                  <a:lnTo>
                    <a:pt x="3418" y="4503"/>
                  </a:lnTo>
                  <a:lnTo>
                    <a:pt x="3422" y="4517"/>
                  </a:lnTo>
                  <a:lnTo>
                    <a:pt x="3426" y="4528"/>
                  </a:lnTo>
                  <a:lnTo>
                    <a:pt x="3431" y="4540"/>
                  </a:lnTo>
                  <a:lnTo>
                    <a:pt x="3433" y="4549"/>
                  </a:lnTo>
                  <a:lnTo>
                    <a:pt x="3436" y="4558"/>
                  </a:lnTo>
                  <a:lnTo>
                    <a:pt x="3439" y="4565"/>
                  </a:lnTo>
                  <a:lnTo>
                    <a:pt x="3442" y="4572"/>
                  </a:lnTo>
                  <a:lnTo>
                    <a:pt x="3443" y="4578"/>
                  </a:lnTo>
                  <a:lnTo>
                    <a:pt x="3446" y="4582"/>
                  </a:lnTo>
                  <a:lnTo>
                    <a:pt x="3447" y="4584"/>
                  </a:lnTo>
                  <a:lnTo>
                    <a:pt x="3448" y="4585"/>
                  </a:lnTo>
                  <a:lnTo>
                    <a:pt x="4094" y="4285"/>
                  </a:lnTo>
                  <a:lnTo>
                    <a:pt x="4093" y="4284"/>
                  </a:lnTo>
                  <a:lnTo>
                    <a:pt x="4092" y="4283"/>
                  </a:lnTo>
                  <a:lnTo>
                    <a:pt x="4092" y="4282"/>
                  </a:lnTo>
                  <a:lnTo>
                    <a:pt x="4091" y="4280"/>
                  </a:lnTo>
                  <a:lnTo>
                    <a:pt x="4091" y="4279"/>
                  </a:lnTo>
                  <a:lnTo>
                    <a:pt x="4091" y="4277"/>
                  </a:lnTo>
                  <a:lnTo>
                    <a:pt x="4091" y="4276"/>
                  </a:lnTo>
                  <a:lnTo>
                    <a:pt x="4090" y="4272"/>
                  </a:lnTo>
                  <a:lnTo>
                    <a:pt x="4089" y="4269"/>
                  </a:lnTo>
                  <a:lnTo>
                    <a:pt x="4089" y="4266"/>
                  </a:lnTo>
                  <a:lnTo>
                    <a:pt x="4089" y="4264"/>
                  </a:lnTo>
                  <a:lnTo>
                    <a:pt x="4088" y="4261"/>
                  </a:lnTo>
                  <a:lnTo>
                    <a:pt x="4088" y="4257"/>
                  </a:lnTo>
                  <a:lnTo>
                    <a:pt x="4088" y="4254"/>
                  </a:lnTo>
                  <a:lnTo>
                    <a:pt x="4088" y="4251"/>
                  </a:lnTo>
                  <a:lnTo>
                    <a:pt x="4087" y="4246"/>
                  </a:lnTo>
                  <a:lnTo>
                    <a:pt x="4087" y="4242"/>
                  </a:lnTo>
                  <a:lnTo>
                    <a:pt x="4087" y="4237"/>
                  </a:lnTo>
                  <a:lnTo>
                    <a:pt x="4087" y="4234"/>
                  </a:lnTo>
                  <a:lnTo>
                    <a:pt x="4087" y="4229"/>
                  </a:lnTo>
                  <a:lnTo>
                    <a:pt x="4087" y="4225"/>
                  </a:lnTo>
                  <a:lnTo>
                    <a:pt x="4087" y="4220"/>
                  </a:lnTo>
                  <a:lnTo>
                    <a:pt x="4088" y="4217"/>
                  </a:lnTo>
                  <a:lnTo>
                    <a:pt x="4088" y="4211"/>
                  </a:lnTo>
                  <a:lnTo>
                    <a:pt x="4089" y="4207"/>
                  </a:lnTo>
                  <a:lnTo>
                    <a:pt x="4090" y="4203"/>
                  </a:lnTo>
                  <a:lnTo>
                    <a:pt x="4092" y="4199"/>
                  </a:lnTo>
                  <a:lnTo>
                    <a:pt x="4092" y="4193"/>
                  </a:lnTo>
                  <a:lnTo>
                    <a:pt x="4094" y="4190"/>
                  </a:lnTo>
                  <a:lnTo>
                    <a:pt x="4096" y="4185"/>
                  </a:lnTo>
                  <a:lnTo>
                    <a:pt x="4099" y="4181"/>
                  </a:lnTo>
                  <a:close/>
                  <a:moveTo>
                    <a:pt x="4153" y="4390"/>
                  </a:moveTo>
                  <a:lnTo>
                    <a:pt x="3739" y="4947"/>
                  </a:lnTo>
                  <a:lnTo>
                    <a:pt x="3723" y="4937"/>
                  </a:lnTo>
                  <a:lnTo>
                    <a:pt x="3709" y="4926"/>
                  </a:lnTo>
                  <a:lnTo>
                    <a:pt x="3695" y="4914"/>
                  </a:lnTo>
                  <a:lnTo>
                    <a:pt x="3682" y="4903"/>
                  </a:lnTo>
                  <a:lnTo>
                    <a:pt x="3668" y="4892"/>
                  </a:lnTo>
                  <a:lnTo>
                    <a:pt x="3655" y="4880"/>
                  </a:lnTo>
                  <a:lnTo>
                    <a:pt x="3642" y="4868"/>
                  </a:lnTo>
                  <a:lnTo>
                    <a:pt x="3631" y="4857"/>
                  </a:lnTo>
                  <a:lnTo>
                    <a:pt x="3619" y="4844"/>
                  </a:lnTo>
                  <a:lnTo>
                    <a:pt x="3608" y="4833"/>
                  </a:lnTo>
                  <a:lnTo>
                    <a:pt x="3596" y="4821"/>
                  </a:lnTo>
                  <a:lnTo>
                    <a:pt x="3587" y="4810"/>
                  </a:lnTo>
                  <a:lnTo>
                    <a:pt x="3577" y="4797"/>
                  </a:lnTo>
                  <a:lnTo>
                    <a:pt x="3567" y="4787"/>
                  </a:lnTo>
                  <a:lnTo>
                    <a:pt x="3559" y="4775"/>
                  </a:lnTo>
                  <a:lnTo>
                    <a:pt x="3551" y="4765"/>
                  </a:lnTo>
                  <a:lnTo>
                    <a:pt x="3543" y="4753"/>
                  </a:lnTo>
                  <a:lnTo>
                    <a:pt x="3535" y="4743"/>
                  </a:lnTo>
                  <a:lnTo>
                    <a:pt x="3529" y="4733"/>
                  </a:lnTo>
                  <a:lnTo>
                    <a:pt x="3522" y="4725"/>
                  </a:lnTo>
                  <a:lnTo>
                    <a:pt x="3516" y="4715"/>
                  </a:lnTo>
                  <a:lnTo>
                    <a:pt x="3511" y="4706"/>
                  </a:lnTo>
                  <a:lnTo>
                    <a:pt x="3505" y="4699"/>
                  </a:lnTo>
                  <a:lnTo>
                    <a:pt x="3502" y="4692"/>
                  </a:lnTo>
                  <a:lnTo>
                    <a:pt x="3497" y="4685"/>
                  </a:lnTo>
                  <a:lnTo>
                    <a:pt x="3494" y="4680"/>
                  </a:lnTo>
                  <a:lnTo>
                    <a:pt x="3490" y="4674"/>
                  </a:lnTo>
                  <a:lnTo>
                    <a:pt x="3488" y="4671"/>
                  </a:lnTo>
                  <a:lnTo>
                    <a:pt x="3486" y="4667"/>
                  </a:lnTo>
                  <a:lnTo>
                    <a:pt x="3485" y="4665"/>
                  </a:lnTo>
                  <a:lnTo>
                    <a:pt x="3485" y="4663"/>
                  </a:lnTo>
                  <a:lnTo>
                    <a:pt x="3485" y="4662"/>
                  </a:lnTo>
                  <a:lnTo>
                    <a:pt x="3488" y="4660"/>
                  </a:lnTo>
                  <a:lnTo>
                    <a:pt x="3494" y="4656"/>
                  </a:lnTo>
                  <a:lnTo>
                    <a:pt x="3502" y="4653"/>
                  </a:lnTo>
                  <a:lnTo>
                    <a:pt x="3511" y="4646"/>
                  </a:lnTo>
                  <a:lnTo>
                    <a:pt x="3522" y="4641"/>
                  </a:lnTo>
                  <a:lnTo>
                    <a:pt x="3535" y="4633"/>
                  </a:lnTo>
                  <a:lnTo>
                    <a:pt x="3551" y="4626"/>
                  </a:lnTo>
                  <a:lnTo>
                    <a:pt x="3566" y="4616"/>
                  </a:lnTo>
                  <a:lnTo>
                    <a:pt x="3584" y="4607"/>
                  </a:lnTo>
                  <a:lnTo>
                    <a:pt x="3603" y="4596"/>
                  </a:lnTo>
                  <a:lnTo>
                    <a:pt x="3623" y="4585"/>
                  </a:lnTo>
                  <a:lnTo>
                    <a:pt x="3643" y="4572"/>
                  </a:lnTo>
                  <a:lnTo>
                    <a:pt x="3667" y="4561"/>
                  </a:lnTo>
                  <a:lnTo>
                    <a:pt x="3689" y="4548"/>
                  </a:lnTo>
                  <a:lnTo>
                    <a:pt x="3714" y="4536"/>
                  </a:lnTo>
                  <a:lnTo>
                    <a:pt x="3736" y="4522"/>
                  </a:lnTo>
                  <a:lnTo>
                    <a:pt x="3761" y="4508"/>
                  </a:lnTo>
                  <a:lnTo>
                    <a:pt x="3786" y="4494"/>
                  </a:lnTo>
                  <a:lnTo>
                    <a:pt x="3812" y="4480"/>
                  </a:lnTo>
                  <a:lnTo>
                    <a:pt x="3838" y="4465"/>
                  </a:lnTo>
                  <a:lnTo>
                    <a:pt x="3863" y="4451"/>
                  </a:lnTo>
                  <a:lnTo>
                    <a:pt x="3889" y="4437"/>
                  </a:lnTo>
                  <a:lnTo>
                    <a:pt x="3916" y="4425"/>
                  </a:lnTo>
                  <a:lnTo>
                    <a:pt x="3940" y="4410"/>
                  </a:lnTo>
                  <a:lnTo>
                    <a:pt x="3965" y="4396"/>
                  </a:lnTo>
                  <a:lnTo>
                    <a:pt x="3989" y="4383"/>
                  </a:lnTo>
                  <a:lnTo>
                    <a:pt x="4014" y="4370"/>
                  </a:lnTo>
                  <a:lnTo>
                    <a:pt x="4036" y="4357"/>
                  </a:lnTo>
                  <a:lnTo>
                    <a:pt x="4060" y="4344"/>
                  </a:lnTo>
                  <a:lnTo>
                    <a:pt x="4081" y="4332"/>
                  </a:lnTo>
                  <a:lnTo>
                    <a:pt x="4103" y="4323"/>
                  </a:lnTo>
                  <a:lnTo>
                    <a:pt x="4153" y="4390"/>
                  </a:lnTo>
                  <a:close/>
                  <a:moveTo>
                    <a:pt x="4215" y="4417"/>
                  </a:moveTo>
                  <a:lnTo>
                    <a:pt x="4265" y="4430"/>
                  </a:lnTo>
                  <a:lnTo>
                    <a:pt x="4372" y="5094"/>
                  </a:lnTo>
                  <a:lnTo>
                    <a:pt x="4339" y="5096"/>
                  </a:lnTo>
                  <a:lnTo>
                    <a:pt x="4308" y="5098"/>
                  </a:lnTo>
                  <a:lnTo>
                    <a:pt x="4276" y="5098"/>
                  </a:lnTo>
                  <a:lnTo>
                    <a:pt x="4247" y="5099"/>
                  </a:lnTo>
                  <a:lnTo>
                    <a:pt x="4218" y="5098"/>
                  </a:lnTo>
                  <a:lnTo>
                    <a:pt x="4190" y="5097"/>
                  </a:lnTo>
                  <a:lnTo>
                    <a:pt x="4164" y="5095"/>
                  </a:lnTo>
                  <a:lnTo>
                    <a:pt x="4138" y="5094"/>
                  </a:lnTo>
                  <a:lnTo>
                    <a:pt x="4112" y="5091"/>
                  </a:lnTo>
                  <a:lnTo>
                    <a:pt x="4089" y="5088"/>
                  </a:lnTo>
                  <a:lnTo>
                    <a:pt x="4065" y="5083"/>
                  </a:lnTo>
                  <a:lnTo>
                    <a:pt x="4044" y="5080"/>
                  </a:lnTo>
                  <a:lnTo>
                    <a:pt x="4021" y="5075"/>
                  </a:lnTo>
                  <a:lnTo>
                    <a:pt x="4002" y="5070"/>
                  </a:lnTo>
                  <a:lnTo>
                    <a:pt x="3983" y="5065"/>
                  </a:lnTo>
                  <a:lnTo>
                    <a:pt x="3966" y="5061"/>
                  </a:lnTo>
                  <a:lnTo>
                    <a:pt x="3948" y="5054"/>
                  </a:lnTo>
                  <a:lnTo>
                    <a:pt x="3932" y="5049"/>
                  </a:lnTo>
                  <a:lnTo>
                    <a:pt x="3916" y="5044"/>
                  </a:lnTo>
                  <a:lnTo>
                    <a:pt x="3903" y="5039"/>
                  </a:lnTo>
                  <a:lnTo>
                    <a:pt x="3889" y="5033"/>
                  </a:lnTo>
                  <a:lnTo>
                    <a:pt x="3877" y="5029"/>
                  </a:lnTo>
                  <a:lnTo>
                    <a:pt x="3867" y="5023"/>
                  </a:lnTo>
                  <a:lnTo>
                    <a:pt x="3858" y="5020"/>
                  </a:lnTo>
                  <a:lnTo>
                    <a:pt x="3848" y="5015"/>
                  </a:lnTo>
                  <a:lnTo>
                    <a:pt x="3841" y="5012"/>
                  </a:lnTo>
                  <a:lnTo>
                    <a:pt x="3834" y="5008"/>
                  </a:lnTo>
                  <a:lnTo>
                    <a:pt x="3830" y="5005"/>
                  </a:lnTo>
                  <a:lnTo>
                    <a:pt x="3826" y="5002"/>
                  </a:lnTo>
                  <a:lnTo>
                    <a:pt x="3823" y="5001"/>
                  </a:lnTo>
                  <a:lnTo>
                    <a:pt x="3822" y="5001"/>
                  </a:lnTo>
                  <a:lnTo>
                    <a:pt x="4215" y="4417"/>
                  </a:lnTo>
                  <a:close/>
                  <a:moveTo>
                    <a:pt x="4391" y="3437"/>
                  </a:moveTo>
                  <a:lnTo>
                    <a:pt x="4405" y="3437"/>
                  </a:lnTo>
                  <a:lnTo>
                    <a:pt x="4420" y="3439"/>
                  </a:lnTo>
                  <a:lnTo>
                    <a:pt x="4435" y="3441"/>
                  </a:lnTo>
                  <a:lnTo>
                    <a:pt x="4450" y="3444"/>
                  </a:lnTo>
                  <a:lnTo>
                    <a:pt x="4464" y="3448"/>
                  </a:lnTo>
                  <a:lnTo>
                    <a:pt x="4478" y="3451"/>
                  </a:lnTo>
                  <a:lnTo>
                    <a:pt x="4490" y="3455"/>
                  </a:lnTo>
                  <a:lnTo>
                    <a:pt x="4504" y="3459"/>
                  </a:lnTo>
                  <a:lnTo>
                    <a:pt x="4516" y="3463"/>
                  </a:lnTo>
                  <a:lnTo>
                    <a:pt x="4529" y="3466"/>
                  </a:lnTo>
                  <a:lnTo>
                    <a:pt x="4541" y="3470"/>
                  </a:lnTo>
                  <a:lnTo>
                    <a:pt x="4553" y="3476"/>
                  </a:lnTo>
                  <a:lnTo>
                    <a:pt x="4564" y="3480"/>
                  </a:lnTo>
                  <a:lnTo>
                    <a:pt x="4576" y="3485"/>
                  </a:lnTo>
                  <a:lnTo>
                    <a:pt x="4587" y="3489"/>
                  </a:lnTo>
                  <a:lnTo>
                    <a:pt x="4597" y="3495"/>
                  </a:lnTo>
                  <a:lnTo>
                    <a:pt x="4606" y="3498"/>
                  </a:lnTo>
                  <a:lnTo>
                    <a:pt x="4615" y="3502"/>
                  </a:lnTo>
                  <a:lnTo>
                    <a:pt x="4623" y="3507"/>
                  </a:lnTo>
                  <a:lnTo>
                    <a:pt x="4631" y="3511"/>
                  </a:lnTo>
                  <a:lnTo>
                    <a:pt x="4638" y="3514"/>
                  </a:lnTo>
                  <a:lnTo>
                    <a:pt x="4645" y="3518"/>
                  </a:lnTo>
                  <a:lnTo>
                    <a:pt x="4652" y="3522"/>
                  </a:lnTo>
                  <a:lnTo>
                    <a:pt x="4658" y="3526"/>
                  </a:lnTo>
                  <a:lnTo>
                    <a:pt x="4662" y="3528"/>
                  </a:lnTo>
                  <a:lnTo>
                    <a:pt x="4668" y="3531"/>
                  </a:lnTo>
                  <a:lnTo>
                    <a:pt x="4671" y="3533"/>
                  </a:lnTo>
                  <a:lnTo>
                    <a:pt x="4675" y="3537"/>
                  </a:lnTo>
                  <a:lnTo>
                    <a:pt x="4677" y="3538"/>
                  </a:lnTo>
                  <a:lnTo>
                    <a:pt x="4680" y="3539"/>
                  </a:lnTo>
                  <a:lnTo>
                    <a:pt x="4681" y="3540"/>
                  </a:lnTo>
                  <a:lnTo>
                    <a:pt x="4682" y="3541"/>
                  </a:lnTo>
                  <a:lnTo>
                    <a:pt x="4377" y="4101"/>
                  </a:lnTo>
                  <a:lnTo>
                    <a:pt x="4375" y="4099"/>
                  </a:lnTo>
                  <a:lnTo>
                    <a:pt x="4374" y="4098"/>
                  </a:lnTo>
                  <a:lnTo>
                    <a:pt x="4372" y="4096"/>
                  </a:lnTo>
                  <a:lnTo>
                    <a:pt x="4371" y="4095"/>
                  </a:lnTo>
                  <a:lnTo>
                    <a:pt x="4369" y="4093"/>
                  </a:lnTo>
                  <a:lnTo>
                    <a:pt x="4367" y="4093"/>
                  </a:lnTo>
                  <a:lnTo>
                    <a:pt x="4364" y="4090"/>
                  </a:lnTo>
                  <a:lnTo>
                    <a:pt x="4363" y="4090"/>
                  </a:lnTo>
                  <a:lnTo>
                    <a:pt x="4360" y="4088"/>
                  </a:lnTo>
                  <a:lnTo>
                    <a:pt x="4359" y="4087"/>
                  </a:lnTo>
                  <a:lnTo>
                    <a:pt x="4356" y="4086"/>
                  </a:lnTo>
                  <a:lnTo>
                    <a:pt x="4355" y="4086"/>
                  </a:lnTo>
                  <a:lnTo>
                    <a:pt x="4353" y="4085"/>
                  </a:lnTo>
                  <a:lnTo>
                    <a:pt x="4350" y="4084"/>
                  </a:lnTo>
                  <a:lnTo>
                    <a:pt x="4348" y="4083"/>
                  </a:lnTo>
                  <a:lnTo>
                    <a:pt x="4347" y="4083"/>
                  </a:lnTo>
                  <a:lnTo>
                    <a:pt x="4344" y="4082"/>
                  </a:lnTo>
                  <a:lnTo>
                    <a:pt x="4342" y="4081"/>
                  </a:lnTo>
                  <a:lnTo>
                    <a:pt x="4340" y="4080"/>
                  </a:lnTo>
                  <a:lnTo>
                    <a:pt x="4338" y="4080"/>
                  </a:lnTo>
                  <a:lnTo>
                    <a:pt x="4336" y="4079"/>
                  </a:lnTo>
                  <a:lnTo>
                    <a:pt x="4334" y="4078"/>
                  </a:lnTo>
                  <a:lnTo>
                    <a:pt x="4332" y="4078"/>
                  </a:lnTo>
                  <a:lnTo>
                    <a:pt x="4330" y="4076"/>
                  </a:lnTo>
                  <a:lnTo>
                    <a:pt x="4329" y="4076"/>
                  </a:lnTo>
                  <a:lnTo>
                    <a:pt x="4328" y="4076"/>
                  </a:lnTo>
                  <a:lnTo>
                    <a:pt x="4327" y="4076"/>
                  </a:lnTo>
                  <a:lnTo>
                    <a:pt x="4391" y="3437"/>
                  </a:lnTo>
                  <a:close/>
                  <a:moveTo>
                    <a:pt x="4746" y="3573"/>
                  </a:moveTo>
                  <a:lnTo>
                    <a:pt x="4747" y="3573"/>
                  </a:lnTo>
                  <a:lnTo>
                    <a:pt x="4748" y="3574"/>
                  </a:lnTo>
                  <a:lnTo>
                    <a:pt x="4751" y="3577"/>
                  </a:lnTo>
                  <a:lnTo>
                    <a:pt x="4754" y="3579"/>
                  </a:lnTo>
                  <a:lnTo>
                    <a:pt x="4758" y="3583"/>
                  </a:lnTo>
                  <a:lnTo>
                    <a:pt x="4762" y="3586"/>
                  </a:lnTo>
                  <a:lnTo>
                    <a:pt x="4767" y="3590"/>
                  </a:lnTo>
                  <a:lnTo>
                    <a:pt x="4771" y="3593"/>
                  </a:lnTo>
                  <a:lnTo>
                    <a:pt x="4778" y="3599"/>
                  </a:lnTo>
                  <a:lnTo>
                    <a:pt x="4784" y="3603"/>
                  </a:lnTo>
                  <a:lnTo>
                    <a:pt x="4791" y="3608"/>
                  </a:lnTo>
                  <a:lnTo>
                    <a:pt x="4797" y="3614"/>
                  </a:lnTo>
                  <a:lnTo>
                    <a:pt x="4805" y="3620"/>
                  </a:lnTo>
                  <a:lnTo>
                    <a:pt x="4812" y="3627"/>
                  </a:lnTo>
                  <a:lnTo>
                    <a:pt x="4821" y="3634"/>
                  </a:lnTo>
                  <a:lnTo>
                    <a:pt x="4827" y="3641"/>
                  </a:lnTo>
                  <a:lnTo>
                    <a:pt x="4836" y="3647"/>
                  </a:lnTo>
                  <a:lnTo>
                    <a:pt x="4843" y="3654"/>
                  </a:lnTo>
                  <a:lnTo>
                    <a:pt x="4852" y="3662"/>
                  </a:lnTo>
                  <a:lnTo>
                    <a:pt x="4859" y="3669"/>
                  </a:lnTo>
                  <a:lnTo>
                    <a:pt x="4868" y="3677"/>
                  </a:lnTo>
                  <a:lnTo>
                    <a:pt x="4875" y="3684"/>
                  </a:lnTo>
                  <a:lnTo>
                    <a:pt x="4884" y="3693"/>
                  </a:lnTo>
                  <a:lnTo>
                    <a:pt x="4891" y="3699"/>
                  </a:lnTo>
                  <a:lnTo>
                    <a:pt x="4899" y="3708"/>
                  </a:lnTo>
                  <a:lnTo>
                    <a:pt x="4906" y="3714"/>
                  </a:lnTo>
                  <a:lnTo>
                    <a:pt x="4914" y="3723"/>
                  </a:lnTo>
                  <a:lnTo>
                    <a:pt x="4919" y="3729"/>
                  </a:lnTo>
                  <a:lnTo>
                    <a:pt x="4925" y="3738"/>
                  </a:lnTo>
                  <a:lnTo>
                    <a:pt x="4932" y="3744"/>
                  </a:lnTo>
                  <a:lnTo>
                    <a:pt x="4938" y="3753"/>
                  </a:lnTo>
                  <a:lnTo>
                    <a:pt x="4479" y="4037"/>
                  </a:lnTo>
                  <a:lnTo>
                    <a:pt x="4746" y="3573"/>
                  </a:lnTo>
                  <a:close/>
                  <a:moveTo>
                    <a:pt x="4439" y="4178"/>
                  </a:moveTo>
                  <a:lnTo>
                    <a:pt x="4500" y="4093"/>
                  </a:lnTo>
                  <a:lnTo>
                    <a:pt x="4981" y="3812"/>
                  </a:lnTo>
                  <a:lnTo>
                    <a:pt x="4993" y="3832"/>
                  </a:lnTo>
                  <a:lnTo>
                    <a:pt x="5005" y="3854"/>
                  </a:lnTo>
                  <a:lnTo>
                    <a:pt x="5016" y="3876"/>
                  </a:lnTo>
                  <a:lnTo>
                    <a:pt x="5027" y="3899"/>
                  </a:lnTo>
                  <a:lnTo>
                    <a:pt x="5036" y="3921"/>
                  </a:lnTo>
                  <a:lnTo>
                    <a:pt x="5046" y="3944"/>
                  </a:lnTo>
                  <a:lnTo>
                    <a:pt x="5055" y="3966"/>
                  </a:lnTo>
                  <a:lnTo>
                    <a:pt x="5063" y="3989"/>
                  </a:lnTo>
                  <a:lnTo>
                    <a:pt x="5070" y="4011"/>
                  </a:lnTo>
                  <a:lnTo>
                    <a:pt x="5076" y="4034"/>
                  </a:lnTo>
                  <a:lnTo>
                    <a:pt x="5081" y="4056"/>
                  </a:lnTo>
                  <a:lnTo>
                    <a:pt x="5087" y="4080"/>
                  </a:lnTo>
                  <a:lnTo>
                    <a:pt x="5090" y="4102"/>
                  </a:lnTo>
                  <a:lnTo>
                    <a:pt x="5094" y="4125"/>
                  </a:lnTo>
                  <a:lnTo>
                    <a:pt x="5097" y="4148"/>
                  </a:lnTo>
                  <a:lnTo>
                    <a:pt x="5101" y="4172"/>
                  </a:lnTo>
                  <a:lnTo>
                    <a:pt x="5102" y="4194"/>
                  </a:lnTo>
                  <a:lnTo>
                    <a:pt x="5103" y="4217"/>
                  </a:lnTo>
                  <a:lnTo>
                    <a:pt x="5103" y="4239"/>
                  </a:lnTo>
                  <a:lnTo>
                    <a:pt x="5104" y="4262"/>
                  </a:lnTo>
                  <a:lnTo>
                    <a:pt x="5104" y="4284"/>
                  </a:lnTo>
                  <a:lnTo>
                    <a:pt x="5104" y="4307"/>
                  </a:lnTo>
                  <a:lnTo>
                    <a:pt x="5103" y="4329"/>
                  </a:lnTo>
                  <a:lnTo>
                    <a:pt x="5102" y="4352"/>
                  </a:lnTo>
                  <a:lnTo>
                    <a:pt x="5099" y="4373"/>
                  </a:lnTo>
                  <a:lnTo>
                    <a:pt x="5097" y="4395"/>
                  </a:lnTo>
                  <a:lnTo>
                    <a:pt x="5094" y="4416"/>
                  </a:lnTo>
                  <a:lnTo>
                    <a:pt x="5092" y="4439"/>
                  </a:lnTo>
                  <a:lnTo>
                    <a:pt x="5088" y="4460"/>
                  </a:lnTo>
                  <a:lnTo>
                    <a:pt x="5084" y="4481"/>
                  </a:lnTo>
                  <a:lnTo>
                    <a:pt x="5080" y="4503"/>
                  </a:lnTo>
                  <a:lnTo>
                    <a:pt x="5077" y="4524"/>
                  </a:lnTo>
                  <a:lnTo>
                    <a:pt x="4445" y="4310"/>
                  </a:lnTo>
                  <a:lnTo>
                    <a:pt x="4446" y="4304"/>
                  </a:lnTo>
                  <a:lnTo>
                    <a:pt x="4447" y="4297"/>
                  </a:lnTo>
                  <a:lnTo>
                    <a:pt x="4448" y="4291"/>
                  </a:lnTo>
                  <a:lnTo>
                    <a:pt x="4450" y="4285"/>
                  </a:lnTo>
                  <a:lnTo>
                    <a:pt x="4450" y="4279"/>
                  </a:lnTo>
                  <a:lnTo>
                    <a:pt x="4451" y="4274"/>
                  </a:lnTo>
                  <a:lnTo>
                    <a:pt x="4451" y="4268"/>
                  </a:lnTo>
                  <a:lnTo>
                    <a:pt x="4452" y="4263"/>
                  </a:lnTo>
                  <a:lnTo>
                    <a:pt x="4451" y="4256"/>
                  </a:lnTo>
                  <a:lnTo>
                    <a:pt x="4451" y="4250"/>
                  </a:lnTo>
                  <a:lnTo>
                    <a:pt x="4451" y="4245"/>
                  </a:lnTo>
                  <a:lnTo>
                    <a:pt x="4451" y="4239"/>
                  </a:lnTo>
                  <a:lnTo>
                    <a:pt x="4450" y="4234"/>
                  </a:lnTo>
                  <a:lnTo>
                    <a:pt x="4450" y="4230"/>
                  </a:lnTo>
                  <a:lnTo>
                    <a:pt x="4450" y="4224"/>
                  </a:lnTo>
                  <a:lnTo>
                    <a:pt x="4450" y="4220"/>
                  </a:lnTo>
                  <a:lnTo>
                    <a:pt x="4448" y="4215"/>
                  </a:lnTo>
                  <a:lnTo>
                    <a:pt x="4448" y="4210"/>
                  </a:lnTo>
                  <a:lnTo>
                    <a:pt x="4446" y="4205"/>
                  </a:lnTo>
                  <a:lnTo>
                    <a:pt x="4446" y="4202"/>
                  </a:lnTo>
                  <a:lnTo>
                    <a:pt x="4445" y="4198"/>
                  </a:lnTo>
                  <a:lnTo>
                    <a:pt x="4443" y="4194"/>
                  </a:lnTo>
                  <a:lnTo>
                    <a:pt x="4442" y="4191"/>
                  </a:lnTo>
                  <a:lnTo>
                    <a:pt x="4442" y="4189"/>
                  </a:lnTo>
                  <a:lnTo>
                    <a:pt x="4441" y="4186"/>
                  </a:lnTo>
                  <a:lnTo>
                    <a:pt x="4440" y="4184"/>
                  </a:lnTo>
                  <a:lnTo>
                    <a:pt x="4439" y="4181"/>
                  </a:lnTo>
                  <a:lnTo>
                    <a:pt x="4439" y="4180"/>
                  </a:lnTo>
                  <a:lnTo>
                    <a:pt x="4439" y="4179"/>
                  </a:lnTo>
                  <a:lnTo>
                    <a:pt x="4439" y="4178"/>
                  </a:lnTo>
                  <a:close/>
                  <a:moveTo>
                    <a:pt x="4418" y="4358"/>
                  </a:moveTo>
                  <a:lnTo>
                    <a:pt x="5050" y="4585"/>
                  </a:lnTo>
                  <a:lnTo>
                    <a:pt x="5037" y="4608"/>
                  </a:lnTo>
                  <a:lnTo>
                    <a:pt x="5025" y="4631"/>
                  </a:lnTo>
                  <a:lnTo>
                    <a:pt x="5012" y="4654"/>
                  </a:lnTo>
                  <a:lnTo>
                    <a:pt x="4999" y="4676"/>
                  </a:lnTo>
                  <a:lnTo>
                    <a:pt x="4984" y="4697"/>
                  </a:lnTo>
                  <a:lnTo>
                    <a:pt x="4970" y="4718"/>
                  </a:lnTo>
                  <a:lnTo>
                    <a:pt x="4956" y="4738"/>
                  </a:lnTo>
                  <a:lnTo>
                    <a:pt x="4942" y="4760"/>
                  </a:lnTo>
                  <a:lnTo>
                    <a:pt x="4926" y="4778"/>
                  </a:lnTo>
                  <a:lnTo>
                    <a:pt x="4910" y="4797"/>
                  </a:lnTo>
                  <a:lnTo>
                    <a:pt x="4894" y="4816"/>
                  </a:lnTo>
                  <a:lnTo>
                    <a:pt x="4878" y="4834"/>
                  </a:lnTo>
                  <a:lnTo>
                    <a:pt x="4861" y="4850"/>
                  </a:lnTo>
                  <a:lnTo>
                    <a:pt x="4844" y="4867"/>
                  </a:lnTo>
                  <a:lnTo>
                    <a:pt x="4827" y="4883"/>
                  </a:lnTo>
                  <a:lnTo>
                    <a:pt x="4810" y="4899"/>
                  </a:lnTo>
                  <a:lnTo>
                    <a:pt x="4791" y="4913"/>
                  </a:lnTo>
                  <a:lnTo>
                    <a:pt x="4771" y="4928"/>
                  </a:lnTo>
                  <a:lnTo>
                    <a:pt x="4752" y="4942"/>
                  </a:lnTo>
                  <a:lnTo>
                    <a:pt x="4733" y="4956"/>
                  </a:lnTo>
                  <a:lnTo>
                    <a:pt x="4713" y="4968"/>
                  </a:lnTo>
                  <a:lnTo>
                    <a:pt x="4692" y="4981"/>
                  </a:lnTo>
                  <a:lnTo>
                    <a:pt x="4671" y="4992"/>
                  </a:lnTo>
                  <a:lnTo>
                    <a:pt x="4651" y="5005"/>
                  </a:lnTo>
                  <a:lnTo>
                    <a:pt x="4628" y="5016"/>
                  </a:lnTo>
                  <a:lnTo>
                    <a:pt x="4606" y="5027"/>
                  </a:lnTo>
                  <a:lnTo>
                    <a:pt x="4582" y="5036"/>
                  </a:lnTo>
                  <a:lnTo>
                    <a:pt x="4560" y="5047"/>
                  </a:lnTo>
                  <a:lnTo>
                    <a:pt x="4535" y="5057"/>
                  </a:lnTo>
                  <a:lnTo>
                    <a:pt x="4512" y="5066"/>
                  </a:lnTo>
                  <a:lnTo>
                    <a:pt x="4487" y="5075"/>
                  </a:lnTo>
                  <a:lnTo>
                    <a:pt x="4463" y="5083"/>
                  </a:lnTo>
                  <a:lnTo>
                    <a:pt x="4329" y="4422"/>
                  </a:lnTo>
                  <a:lnTo>
                    <a:pt x="4329" y="4421"/>
                  </a:lnTo>
                  <a:lnTo>
                    <a:pt x="4329" y="4420"/>
                  </a:lnTo>
                  <a:lnTo>
                    <a:pt x="4331" y="4420"/>
                  </a:lnTo>
                  <a:lnTo>
                    <a:pt x="4331" y="4418"/>
                  </a:lnTo>
                  <a:lnTo>
                    <a:pt x="4333" y="4418"/>
                  </a:lnTo>
                  <a:lnTo>
                    <a:pt x="4334" y="4416"/>
                  </a:lnTo>
                  <a:lnTo>
                    <a:pt x="4338" y="4416"/>
                  </a:lnTo>
                  <a:lnTo>
                    <a:pt x="4340" y="4414"/>
                  </a:lnTo>
                  <a:lnTo>
                    <a:pt x="4342" y="4412"/>
                  </a:lnTo>
                  <a:lnTo>
                    <a:pt x="4345" y="4410"/>
                  </a:lnTo>
                  <a:lnTo>
                    <a:pt x="4348" y="4409"/>
                  </a:lnTo>
                  <a:lnTo>
                    <a:pt x="4352" y="4405"/>
                  </a:lnTo>
                  <a:lnTo>
                    <a:pt x="4355" y="4404"/>
                  </a:lnTo>
                  <a:lnTo>
                    <a:pt x="4358" y="4401"/>
                  </a:lnTo>
                  <a:lnTo>
                    <a:pt x="4362" y="4400"/>
                  </a:lnTo>
                  <a:lnTo>
                    <a:pt x="4365" y="4397"/>
                  </a:lnTo>
                  <a:lnTo>
                    <a:pt x="4369" y="4395"/>
                  </a:lnTo>
                  <a:lnTo>
                    <a:pt x="4372" y="4391"/>
                  </a:lnTo>
                  <a:lnTo>
                    <a:pt x="4376" y="4389"/>
                  </a:lnTo>
                  <a:lnTo>
                    <a:pt x="4379" y="4386"/>
                  </a:lnTo>
                  <a:lnTo>
                    <a:pt x="4383" y="4384"/>
                  </a:lnTo>
                  <a:lnTo>
                    <a:pt x="4387" y="4381"/>
                  </a:lnTo>
                  <a:lnTo>
                    <a:pt x="4391" y="4379"/>
                  </a:lnTo>
                  <a:lnTo>
                    <a:pt x="4394" y="4375"/>
                  </a:lnTo>
                  <a:lnTo>
                    <a:pt x="4398" y="4372"/>
                  </a:lnTo>
                  <a:lnTo>
                    <a:pt x="4401" y="4370"/>
                  </a:lnTo>
                  <a:lnTo>
                    <a:pt x="4405" y="4368"/>
                  </a:lnTo>
                  <a:lnTo>
                    <a:pt x="4408" y="4365"/>
                  </a:lnTo>
                  <a:lnTo>
                    <a:pt x="4411" y="4362"/>
                  </a:lnTo>
                  <a:lnTo>
                    <a:pt x="4415" y="4360"/>
                  </a:lnTo>
                  <a:lnTo>
                    <a:pt x="4418" y="4358"/>
                  </a:lnTo>
                  <a:close/>
                  <a:moveTo>
                    <a:pt x="1426" y="3498"/>
                  </a:moveTo>
                  <a:lnTo>
                    <a:pt x="1412" y="3488"/>
                  </a:lnTo>
                  <a:lnTo>
                    <a:pt x="1399" y="3479"/>
                  </a:lnTo>
                  <a:lnTo>
                    <a:pt x="1384" y="3470"/>
                  </a:lnTo>
                  <a:lnTo>
                    <a:pt x="1370" y="3463"/>
                  </a:lnTo>
                  <a:lnTo>
                    <a:pt x="1355" y="3455"/>
                  </a:lnTo>
                  <a:lnTo>
                    <a:pt x="1340" y="3448"/>
                  </a:lnTo>
                  <a:lnTo>
                    <a:pt x="1325" y="3441"/>
                  </a:lnTo>
                  <a:lnTo>
                    <a:pt x="1311" y="3435"/>
                  </a:lnTo>
                  <a:lnTo>
                    <a:pt x="1295" y="3428"/>
                  </a:lnTo>
                  <a:lnTo>
                    <a:pt x="1279" y="3422"/>
                  </a:lnTo>
                  <a:lnTo>
                    <a:pt x="1263" y="3417"/>
                  </a:lnTo>
                  <a:lnTo>
                    <a:pt x="1248" y="3411"/>
                  </a:lnTo>
                  <a:lnTo>
                    <a:pt x="1232" y="3406"/>
                  </a:lnTo>
                  <a:lnTo>
                    <a:pt x="1217" y="3402"/>
                  </a:lnTo>
                  <a:lnTo>
                    <a:pt x="1201" y="3398"/>
                  </a:lnTo>
                  <a:lnTo>
                    <a:pt x="1186" y="3395"/>
                  </a:lnTo>
                  <a:lnTo>
                    <a:pt x="1170" y="3391"/>
                  </a:lnTo>
                  <a:lnTo>
                    <a:pt x="1154" y="3388"/>
                  </a:lnTo>
                  <a:lnTo>
                    <a:pt x="1138" y="3385"/>
                  </a:lnTo>
                  <a:lnTo>
                    <a:pt x="1123" y="3381"/>
                  </a:lnTo>
                  <a:lnTo>
                    <a:pt x="1107" y="3378"/>
                  </a:lnTo>
                  <a:lnTo>
                    <a:pt x="1092" y="3377"/>
                  </a:lnTo>
                  <a:lnTo>
                    <a:pt x="1077" y="3375"/>
                  </a:lnTo>
                  <a:lnTo>
                    <a:pt x="1063" y="3375"/>
                  </a:lnTo>
                  <a:lnTo>
                    <a:pt x="1048" y="3373"/>
                  </a:lnTo>
                  <a:lnTo>
                    <a:pt x="1034" y="3372"/>
                  </a:lnTo>
                  <a:lnTo>
                    <a:pt x="1020" y="3372"/>
                  </a:lnTo>
                  <a:lnTo>
                    <a:pt x="1007" y="3372"/>
                  </a:lnTo>
                  <a:lnTo>
                    <a:pt x="995" y="3372"/>
                  </a:lnTo>
                  <a:lnTo>
                    <a:pt x="982" y="3372"/>
                  </a:lnTo>
                  <a:lnTo>
                    <a:pt x="970" y="3373"/>
                  </a:lnTo>
                  <a:lnTo>
                    <a:pt x="959" y="3375"/>
                  </a:lnTo>
                  <a:lnTo>
                    <a:pt x="959" y="3406"/>
                  </a:lnTo>
                  <a:lnTo>
                    <a:pt x="962" y="3437"/>
                  </a:lnTo>
                  <a:lnTo>
                    <a:pt x="962" y="3468"/>
                  </a:lnTo>
                  <a:lnTo>
                    <a:pt x="964" y="3499"/>
                  </a:lnTo>
                  <a:lnTo>
                    <a:pt x="964" y="3529"/>
                  </a:lnTo>
                  <a:lnTo>
                    <a:pt x="966" y="3559"/>
                  </a:lnTo>
                  <a:lnTo>
                    <a:pt x="966" y="3589"/>
                  </a:lnTo>
                  <a:lnTo>
                    <a:pt x="968" y="3620"/>
                  </a:lnTo>
                  <a:lnTo>
                    <a:pt x="968" y="3649"/>
                  </a:lnTo>
                  <a:lnTo>
                    <a:pt x="970" y="3678"/>
                  </a:lnTo>
                  <a:lnTo>
                    <a:pt x="970" y="3706"/>
                  </a:lnTo>
                  <a:lnTo>
                    <a:pt x="972" y="3734"/>
                  </a:lnTo>
                  <a:lnTo>
                    <a:pt x="973" y="3759"/>
                  </a:lnTo>
                  <a:lnTo>
                    <a:pt x="974" y="3786"/>
                  </a:lnTo>
                  <a:lnTo>
                    <a:pt x="975" y="3811"/>
                  </a:lnTo>
                  <a:lnTo>
                    <a:pt x="978" y="3837"/>
                  </a:lnTo>
                  <a:lnTo>
                    <a:pt x="978" y="3858"/>
                  </a:lnTo>
                  <a:lnTo>
                    <a:pt x="979" y="3880"/>
                  </a:lnTo>
                  <a:lnTo>
                    <a:pt x="979" y="3902"/>
                  </a:lnTo>
                  <a:lnTo>
                    <a:pt x="980" y="3922"/>
                  </a:lnTo>
                  <a:lnTo>
                    <a:pt x="980" y="3940"/>
                  </a:lnTo>
                  <a:lnTo>
                    <a:pt x="981" y="3958"/>
                  </a:lnTo>
                  <a:lnTo>
                    <a:pt x="981" y="3974"/>
                  </a:lnTo>
                  <a:lnTo>
                    <a:pt x="982" y="3989"/>
                  </a:lnTo>
                  <a:lnTo>
                    <a:pt x="981" y="4000"/>
                  </a:lnTo>
                  <a:lnTo>
                    <a:pt x="981" y="4013"/>
                  </a:lnTo>
                  <a:lnTo>
                    <a:pt x="981" y="4022"/>
                  </a:lnTo>
                  <a:lnTo>
                    <a:pt x="981" y="4031"/>
                  </a:lnTo>
                  <a:lnTo>
                    <a:pt x="981" y="4038"/>
                  </a:lnTo>
                  <a:lnTo>
                    <a:pt x="981" y="4043"/>
                  </a:lnTo>
                  <a:lnTo>
                    <a:pt x="981" y="4045"/>
                  </a:lnTo>
                  <a:lnTo>
                    <a:pt x="981" y="4048"/>
                  </a:lnTo>
                  <a:lnTo>
                    <a:pt x="984" y="4045"/>
                  </a:lnTo>
                  <a:lnTo>
                    <a:pt x="988" y="4044"/>
                  </a:lnTo>
                  <a:lnTo>
                    <a:pt x="993" y="4043"/>
                  </a:lnTo>
                  <a:lnTo>
                    <a:pt x="997" y="4043"/>
                  </a:lnTo>
                  <a:lnTo>
                    <a:pt x="1000" y="4043"/>
                  </a:lnTo>
                  <a:lnTo>
                    <a:pt x="1004" y="4043"/>
                  </a:lnTo>
                  <a:lnTo>
                    <a:pt x="1009" y="4043"/>
                  </a:lnTo>
                  <a:lnTo>
                    <a:pt x="1014" y="4044"/>
                  </a:lnTo>
                  <a:lnTo>
                    <a:pt x="1017" y="4044"/>
                  </a:lnTo>
                  <a:lnTo>
                    <a:pt x="1021" y="4045"/>
                  </a:lnTo>
                  <a:lnTo>
                    <a:pt x="1026" y="4046"/>
                  </a:lnTo>
                  <a:lnTo>
                    <a:pt x="1030" y="4048"/>
                  </a:lnTo>
                  <a:lnTo>
                    <a:pt x="1034" y="4049"/>
                  </a:lnTo>
                  <a:lnTo>
                    <a:pt x="1038" y="4051"/>
                  </a:lnTo>
                  <a:lnTo>
                    <a:pt x="1043" y="4052"/>
                  </a:lnTo>
                  <a:lnTo>
                    <a:pt x="1047" y="4054"/>
                  </a:lnTo>
                  <a:lnTo>
                    <a:pt x="1050" y="4054"/>
                  </a:lnTo>
                  <a:lnTo>
                    <a:pt x="1053" y="4056"/>
                  </a:lnTo>
                  <a:lnTo>
                    <a:pt x="1057" y="4057"/>
                  </a:lnTo>
                  <a:lnTo>
                    <a:pt x="1060" y="4059"/>
                  </a:lnTo>
                  <a:lnTo>
                    <a:pt x="1062" y="4059"/>
                  </a:lnTo>
                  <a:lnTo>
                    <a:pt x="1065" y="4061"/>
                  </a:lnTo>
                  <a:lnTo>
                    <a:pt x="1068" y="4063"/>
                  </a:lnTo>
                  <a:lnTo>
                    <a:pt x="1072" y="4065"/>
                  </a:lnTo>
                  <a:lnTo>
                    <a:pt x="1073" y="4065"/>
                  </a:lnTo>
                  <a:lnTo>
                    <a:pt x="1075" y="4067"/>
                  </a:lnTo>
                  <a:lnTo>
                    <a:pt x="1077" y="4067"/>
                  </a:lnTo>
                  <a:lnTo>
                    <a:pt x="1079" y="4069"/>
                  </a:lnTo>
                  <a:lnTo>
                    <a:pt x="1080" y="4069"/>
                  </a:lnTo>
                  <a:lnTo>
                    <a:pt x="1081" y="4070"/>
                  </a:lnTo>
                  <a:lnTo>
                    <a:pt x="1082" y="4071"/>
                  </a:lnTo>
                  <a:lnTo>
                    <a:pt x="1426" y="3498"/>
                  </a:lnTo>
                  <a:close/>
                  <a:moveTo>
                    <a:pt x="1157" y="4323"/>
                  </a:moveTo>
                  <a:lnTo>
                    <a:pt x="1800" y="4419"/>
                  </a:lnTo>
                  <a:lnTo>
                    <a:pt x="1795" y="4435"/>
                  </a:lnTo>
                  <a:lnTo>
                    <a:pt x="1791" y="4452"/>
                  </a:lnTo>
                  <a:lnTo>
                    <a:pt x="1785" y="4470"/>
                  </a:lnTo>
                  <a:lnTo>
                    <a:pt x="1781" y="4488"/>
                  </a:lnTo>
                  <a:lnTo>
                    <a:pt x="1775" y="4505"/>
                  </a:lnTo>
                  <a:lnTo>
                    <a:pt x="1768" y="4523"/>
                  </a:lnTo>
                  <a:lnTo>
                    <a:pt x="1761" y="4540"/>
                  </a:lnTo>
                  <a:lnTo>
                    <a:pt x="1754" y="4560"/>
                  </a:lnTo>
                  <a:lnTo>
                    <a:pt x="1746" y="4577"/>
                  </a:lnTo>
                  <a:lnTo>
                    <a:pt x="1737" y="4595"/>
                  </a:lnTo>
                  <a:lnTo>
                    <a:pt x="1728" y="4613"/>
                  </a:lnTo>
                  <a:lnTo>
                    <a:pt x="1719" y="4631"/>
                  </a:lnTo>
                  <a:lnTo>
                    <a:pt x="1708" y="4650"/>
                  </a:lnTo>
                  <a:lnTo>
                    <a:pt x="1699" y="4668"/>
                  </a:lnTo>
                  <a:lnTo>
                    <a:pt x="1688" y="4686"/>
                  </a:lnTo>
                  <a:lnTo>
                    <a:pt x="1677" y="4704"/>
                  </a:lnTo>
                  <a:lnTo>
                    <a:pt x="1665" y="4721"/>
                  </a:lnTo>
                  <a:lnTo>
                    <a:pt x="1653" y="4738"/>
                  </a:lnTo>
                  <a:lnTo>
                    <a:pt x="1640" y="4756"/>
                  </a:lnTo>
                  <a:lnTo>
                    <a:pt x="1628" y="4773"/>
                  </a:lnTo>
                  <a:lnTo>
                    <a:pt x="1614" y="4789"/>
                  </a:lnTo>
                  <a:lnTo>
                    <a:pt x="1602" y="4805"/>
                  </a:lnTo>
                  <a:lnTo>
                    <a:pt x="1588" y="4821"/>
                  </a:lnTo>
                  <a:lnTo>
                    <a:pt x="1575" y="4838"/>
                  </a:lnTo>
                  <a:lnTo>
                    <a:pt x="1560" y="4853"/>
                  </a:lnTo>
                  <a:lnTo>
                    <a:pt x="1546" y="4868"/>
                  </a:lnTo>
                  <a:lnTo>
                    <a:pt x="1531" y="4882"/>
                  </a:lnTo>
                  <a:lnTo>
                    <a:pt x="1517" y="4897"/>
                  </a:lnTo>
                  <a:lnTo>
                    <a:pt x="1501" y="4910"/>
                  </a:lnTo>
                  <a:lnTo>
                    <a:pt x="1486" y="4924"/>
                  </a:lnTo>
                  <a:lnTo>
                    <a:pt x="1471" y="4937"/>
                  </a:lnTo>
                  <a:lnTo>
                    <a:pt x="1456" y="4949"/>
                  </a:lnTo>
                  <a:lnTo>
                    <a:pt x="1074" y="4385"/>
                  </a:lnTo>
                  <a:lnTo>
                    <a:pt x="1077" y="4384"/>
                  </a:lnTo>
                  <a:lnTo>
                    <a:pt x="1080" y="4383"/>
                  </a:lnTo>
                  <a:lnTo>
                    <a:pt x="1084" y="4382"/>
                  </a:lnTo>
                  <a:lnTo>
                    <a:pt x="1089" y="4381"/>
                  </a:lnTo>
                  <a:lnTo>
                    <a:pt x="1092" y="4379"/>
                  </a:lnTo>
                  <a:lnTo>
                    <a:pt x="1095" y="4376"/>
                  </a:lnTo>
                  <a:lnTo>
                    <a:pt x="1099" y="4374"/>
                  </a:lnTo>
                  <a:lnTo>
                    <a:pt x="1104" y="4373"/>
                  </a:lnTo>
                  <a:lnTo>
                    <a:pt x="1107" y="4370"/>
                  </a:lnTo>
                  <a:lnTo>
                    <a:pt x="1110" y="4368"/>
                  </a:lnTo>
                  <a:lnTo>
                    <a:pt x="1113" y="4365"/>
                  </a:lnTo>
                  <a:lnTo>
                    <a:pt x="1116" y="4362"/>
                  </a:lnTo>
                  <a:lnTo>
                    <a:pt x="1120" y="4359"/>
                  </a:lnTo>
                  <a:lnTo>
                    <a:pt x="1123" y="4357"/>
                  </a:lnTo>
                  <a:lnTo>
                    <a:pt x="1126" y="4354"/>
                  </a:lnTo>
                  <a:lnTo>
                    <a:pt x="1130" y="4352"/>
                  </a:lnTo>
                  <a:lnTo>
                    <a:pt x="1132" y="4349"/>
                  </a:lnTo>
                  <a:lnTo>
                    <a:pt x="1135" y="4345"/>
                  </a:lnTo>
                  <a:lnTo>
                    <a:pt x="1137" y="4342"/>
                  </a:lnTo>
                  <a:lnTo>
                    <a:pt x="1140" y="4340"/>
                  </a:lnTo>
                  <a:lnTo>
                    <a:pt x="1142" y="4337"/>
                  </a:lnTo>
                  <a:lnTo>
                    <a:pt x="1144" y="4335"/>
                  </a:lnTo>
                  <a:lnTo>
                    <a:pt x="1146" y="4332"/>
                  </a:lnTo>
                  <a:lnTo>
                    <a:pt x="1150" y="4331"/>
                  </a:lnTo>
                  <a:lnTo>
                    <a:pt x="1151" y="4328"/>
                  </a:lnTo>
                  <a:lnTo>
                    <a:pt x="1152" y="4327"/>
                  </a:lnTo>
                  <a:lnTo>
                    <a:pt x="1153" y="4325"/>
                  </a:lnTo>
                  <a:lnTo>
                    <a:pt x="1155" y="4325"/>
                  </a:lnTo>
                  <a:lnTo>
                    <a:pt x="1155" y="4323"/>
                  </a:lnTo>
                  <a:lnTo>
                    <a:pt x="1156" y="4323"/>
                  </a:lnTo>
                  <a:lnTo>
                    <a:pt x="1157" y="4323"/>
                  </a:lnTo>
                  <a:close/>
                  <a:moveTo>
                    <a:pt x="951" y="4401"/>
                  </a:moveTo>
                  <a:lnTo>
                    <a:pt x="952" y="4401"/>
                  </a:lnTo>
                  <a:lnTo>
                    <a:pt x="954" y="4402"/>
                  </a:lnTo>
                  <a:lnTo>
                    <a:pt x="955" y="4402"/>
                  </a:lnTo>
                  <a:lnTo>
                    <a:pt x="957" y="4403"/>
                  </a:lnTo>
                  <a:lnTo>
                    <a:pt x="958" y="4403"/>
                  </a:lnTo>
                  <a:lnTo>
                    <a:pt x="960" y="4404"/>
                  </a:lnTo>
                  <a:lnTo>
                    <a:pt x="962" y="4404"/>
                  </a:lnTo>
                  <a:lnTo>
                    <a:pt x="965" y="4405"/>
                  </a:lnTo>
                  <a:lnTo>
                    <a:pt x="967" y="4405"/>
                  </a:lnTo>
                  <a:lnTo>
                    <a:pt x="970" y="4406"/>
                  </a:lnTo>
                  <a:lnTo>
                    <a:pt x="973" y="4407"/>
                  </a:lnTo>
                  <a:lnTo>
                    <a:pt x="977" y="4409"/>
                  </a:lnTo>
                  <a:lnTo>
                    <a:pt x="980" y="4409"/>
                  </a:lnTo>
                  <a:lnTo>
                    <a:pt x="983" y="4409"/>
                  </a:lnTo>
                  <a:lnTo>
                    <a:pt x="986" y="4409"/>
                  </a:lnTo>
                  <a:lnTo>
                    <a:pt x="989" y="4410"/>
                  </a:lnTo>
                  <a:lnTo>
                    <a:pt x="993" y="4409"/>
                  </a:lnTo>
                  <a:lnTo>
                    <a:pt x="997" y="4409"/>
                  </a:lnTo>
                  <a:lnTo>
                    <a:pt x="1001" y="4409"/>
                  </a:lnTo>
                  <a:lnTo>
                    <a:pt x="1006" y="4409"/>
                  </a:lnTo>
                  <a:lnTo>
                    <a:pt x="1010" y="4407"/>
                  </a:lnTo>
                  <a:lnTo>
                    <a:pt x="1015" y="4406"/>
                  </a:lnTo>
                  <a:lnTo>
                    <a:pt x="1019" y="4405"/>
                  </a:lnTo>
                  <a:lnTo>
                    <a:pt x="1025" y="4404"/>
                  </a:lnTo>
                  <a:lnTo>
                    <a:pt x="1030" y="4402"/>
                  </a:lnTo>
                  <a:lnTo>
                    <a:pt x="1035" y="4401"/>
                  </a:lnTo>
                  <a:lnTo>
                    <a:pt x="1041" y="4399"/>
                  </a:lnTo>
                  <a:lnTo>
                    <a:pt x="1047" y="4398"/>
                  </a:lnTo>
                  <a:lnTo>
                    <a:pt x="1419" y="4971"/>
                  </a:lnTo>
                  <a:lnTo>
                    <a:pt x="1403" y="4979"/>
                  </a:lnTo>
                  <a:lnTo>
                    <a:pt x="1387" y="4988"/>
                  </a:lnTo>
                  <a:lnTo>
                    <a:pt x="1371" y="4996"/>
                  </a:lnTo>
                  <a:lnTo>
                    <a:pt x="1355" y="5004"/>
                  </a:lnTo>
                  <a:lnTo>
                    <a:pt x="1339" y="5012"/>
                  </a:lnTo>
                  <a:lnTo>
                    <a:pt x="1323" y="5019"/>
                  </a:lnTo>
                  <a:lnTo>
                    <a:pt x="1307" y="5025"/>
                  </a:lnTo>
                  <a:lnTo>
                    <a:pt x="1291" y="5033"/>
                  </a:lnTo>
                  <a:lnTo>
                    <a:pt x="1274" y="5038"/>
                  </a:lnTo>
                  <a:lnTo>
                    <a:pt x="1256" y="5045"/>
                  </a:lnTo>
                  <a:lnTo>
                    <a:pt x="1239" y="5050"/>
                  </a:lnTo>
                  <a:lnTo>
                    <a:pt x="1223" y="5057"/>
                  </a:lnTo>
                  <a:lnTo>
                    <a:pt x="1206" y="5061"/>
                  </a:lnTo>
                  <a:lnTo>
                    <a:pt x="1189" y="5065"/>
                  </a:lnTo>
                  <a:lnTo>
                    <a:pt x="1172" y="5069"/>
                  </a:lnTo>
                  <a:lnTo>
                    <a:pt x="1155" y="5074"/>
                  </a:lnTo>
                  <a:lnTo>
                    <a:pt x="1137" y="5076"/>
                  </a:lnTo>
                  <a:lnTo>
                    <a:pt x="1119" y="5079"/>
                  </a:lnTo>
                  <a:lnTo>
                    <a:pt x="1100" y="5081"/>
                  </a:lnTo>
                  <a:lnTo>
                    <a:pt x="1082" y="5084"/>
                  </a:lnTo>
                  <a:lnTo>
                    <a:pt x="1063" y="5085"/>
                  </a:lnTo>
                  <a:lnTo>
                    <a:pt x="1045" y="5088"/>
                  </a:lnTo>
                  <a:lnTo>
                    <a:pt x="1026" y="5089"/>
                  </a:lnTo>
                  <a:lnTo>
                    <a:pt x="1007" y="5090"/>
                  </a:lnTo>
                  <a:lnTo>
                    <a:pt x="987" y="5089"/>
                  </a:lnTo>
                  <a:lnTo>
                    <a:pt x="968" y="5089"/>
                  </a:lnTo>
                  <a:lnTo>
                    <a:pt x="948" y="5088"/>
                  </a:lnTo>
                  <a:lnTo>
                    <a:pt x="928" y="5088"/>
                  </a:lnTo>
                  <a:lnTo>
                    <a:pt x="908" y="5085"/>
                  </a:lnTo>
                  <a:lnTo>
                    <a:pt x="888" y="5084"/>
                  </a:lnTo>
                  <a:lnTo>
                    <a:pt x="868" y="5082"/>
                  </a:lnTo>
                  <a:lnTo>
                    <a:pt x="847" y="5081"/>
                  </a:lnTo>
                  <a:lnTo>
                    <a:pt x="951" y="4401"/>
                  </a:lnTo>
                  <a:close/>
                  <a:moveTo>
                    <a:pt x="869" y="4353"/>
                  </a:moveTo>
                  <a:lnTo>
                    <a:pt x="908" y="4385"/>
                  </a:lnTo>
                  <a:lnTo>
                    <a:pt x="807" y="5081"/>
                  </a:lnTo>
                  <a:lnTo>
                    <a:pt x="792" y="5075"/>
                  </a:lnTo>
                  <a:lnTo>
                    <a:pt x="778" y="5069"/>
                  </a:lnTo>
                  <a:lnTo>
                    <a:pt x="763" y="5064"/>
                  </a:lnTo>
                  <a:lnTo>
                    <a:pt x="749" y="5059"/>
                  </a:lnTo>
                  <a:lnTo>
                    <a:pt x="734" y="5052"/>
                  </a:lnTo>
                  <a:lnTo>
                    <a:pt x="720" y="5047"/>
                  </a:lnTo>
                  <a:lnTo>
                    <a:pt x="706" y="5042"/>
                  </a:lnTo>
                  <a:lnTo>
                    <a:pt x="692" y="5036"/>
                  </a:lnTo>
                  <a:lnTo>
                    <a:pt x="677" y="5029"/>
                  </a:lnTo>
                  <a:lnTo>
                    <a:pt x="662" y="5022"/>
                  </a:lnTo>
                  <a:lnTo>
                    <a:pt x="647" y="5015"/>
                  </a:lnTo>
                  <a:lnTo>
                    <a:pt x="634" y="5008"/>
                  </a:lnTo>
                  <a:lnTo>
                    <a:pt x="619" y="5001"/>
                  </a:lnTo>
                  <a:lnTo>
                    <a:pt x="605" y="4993"/>
                  </a:lnTo>
                  <a:lnTo>
                    <a:pt x="590" y="4986"/>
                  </a:lnTo>
                  <a:lnTo>
                    <a:pt x="576" y="4978"/>
                  </a:lnTo>
                  <a:lnTo>
                    <a:pt x="561" y="4969"/>
                  </a:lnTo>
                  <a:lnTo>
                    <a:pt x="547" y="4960"/>
                  </a:lnTo>
                  <a:lnTo>
                    <a:pt x="532" y="4951"/>
                  </a:lnTo>
                  <a:lnTo>
                    <a:pt x="518" y="4942"/>
                  </a:lnTo>
                  <a:lnTo>
                    <a:pt x="503" y="4932"/>
                  </a:lnTo>
                  <a:lnTo>
                    <a:pt x="489" y="4923"/>
                  </a:lnTo>
                  <a:lnTo>
                    <a:pt x="474" y="4912"/>
                  </a:lnTo>
                  <a:lnTo>
                    <a:pt x="462" y="4902"/>
                  </a:lnTo>
                  <a:lnTo>
                    <a:pt x="447" y="4891"/>
                  </a:lnTo>
                  <a:lnTo>
                    <a:pt x="433" y="4879"/>
                  </a:lnTo>
                  <a:lnTo>
                    <a:pt x="419" y="4867"/>
                  </a:lnTo>
                  <a:lnTo>
                    <a:pt x="406" y="4856"/>
                  </a:lnTo>
                  <a:lnTo>
                    <a:pt x="392" y="4843"/>
                  </a:lnTo>
                  <a:lnTo>
                    <a:pt x="378" y="4831"/>
                  </a:lnTo>
                  <a:lnTo>
                    <a:pt x="365" y="4818"/>
                  </a:lnTo>
                  <a:lnTo>
                    <a:pt x="353" y="4805"/>
                  </a:lnTo>
                  <a:lnTo>
                    <a:pt x="354" y="4803"/>
                  </a:lnTo>
                  <a:lnTo>
                    <a:pt x="358" y="4799"/>
                  </a:lnTo>
                  <a:lnTo>
                    <a:pt x="364" y="4792"/>
                  </a:lnTo>
                  <a:lnTo>
                    <a:pt x="375" y="4784"/>
                  </a:lnTo>
                  <a:lnTo>
                    <a:pt x="386" y="4774"/>
                  </a:lnTo>
                  <a:lnTo>
                    <a:pt x="400" y="4762"/>
                  </a:lnTo>
                  <a:lnTo>
                    <a:pt x="416" y="4748"/>
                  </a:lnTo>
                  <a:lnTo>
                    <a:pt x="434" y="4733"/>
                  </a:lnTo>
                  <a:lnTo>
                    <a:pt x="452" y="4716"/>
                  </a:lnTo>
                  <a:lnTo>
                    <a:pt x="472" y="4698"/>
                  </a:lnTo>
                  <a:lnTo>
                    <a:pt x="494" y="4678"/>
                  </a:lnTo>
                  <a:lnTo>
                    <a:pt x="516" y="4660"/>
                  </a:lnTo>
                  <a:lnTo>
                    <a:pt x="538" y="4640"/>
                  </a:lnTo>
                  <a:lnTo>
                    <a:pt x="562" y="4620"/>
                  </a:lnTo>
                  <a:lnTo>
                    <a:pt x="587" y="4599"/>
                  </a:lnTo>
                  <a:lnTo>
                    <a:pt x="611" y="4579"/>
                  </a:lnTo>
                  <a:lnTo>
                    <a:pt x="635" y="4556"/>
                  </a:lnTo>
                  <a:lnTo>
                    <a:pt x="658" y="4536"/>
                  </a:lnTo>
                  <a:lnTo>
                    <a:pt x="682" y="4515"/>
                  </a:lnTo>
                  <a:lnTo>
                    <a:pt x="705" y="4495"/>
                  </a:lnTo>
                  <a:lnTo>
                    <a:pt x="727" y="4475"/>
                  </a:lnTo>
                  <a:lnTo>
                    <a:pt x="748" y="4457"/>
                  </a:lnTo>
                  <a:lnTo>
                    <a:pt x="767" y="4439"/>
                  </a:lnTo>
                  <a:lnTo>
                    <a:pt x="787" y="4422"/>
                  </a:lnTo>
                  <a:lnTo>
                    <a:pt x="805" y="4406"/>
                  </a:lnTo>
                  <a:lnTo>
                    <a:pt x="821" y="4394"/>
                  </a:lnTo>
                  <a:lnTo>
                    <a:pt x="833" y="4381"/>
                  </a:lnTo>
                  <a:lnTo>
                    <a:pt x="846" y="4371"/>
                  </a:lnTo>
                  <a:lnTo>
                    <a:pt x="855" y="4362"/>
                  </a:lnTo>
                  <a:lnTo>
                    <a:pt x="862" y="4357"/>
                  </a:lnTo>
                  <a:lnTo>
                    <a:pt x="866" y="4353"/>
                  </a:lnTo>
                  <a:lnTo>
                    <a:pt x="869" y="4353"/>
                  </a:lnTo>
                  <a:close/>
                  <a:moveTo>
                    <a:pt x="318" y="4754"/>
                  </a:moveTo>
                  <a:lnTo>
                    <a:pt x="833" y="4310"/>
                  </a:lnTo>
                  <a:lnTo>
                    <a:pt x="812" y="4224"/>
                  </a:lnTo>
                  <a:lnTo>
                    <a:pt x="150" y="4291"/>
                  </a:lnTo>
                  <a:lnTo>
                    <a:pt x="150" y="4293"/>
                  </a:lnTo>
                  <a:lnTo>
                    <a:pt x="150" y="4296"/>
                  </a:lnTo>
                  <a:lnTo>
                    <a:pt x="150" y="4301"/>
                  </a:lnTo>
                  <a:lnTo>
                    <a:pt x="150" y="4308"/>
                  </a:lnTo>
                  <a:lnTo>
                    <a:pt x="151" y="4315"/>
                  </a:lnTo>
                  <a:lnTo>
                    <a:pt x="152" y="4325"/>
                  </a:lnTo>
                  <a:lnTo>
                    <a:pt x="154" y="4336"/>
                  </a:lnTo>
                  <a:lnTo>
                    <a:pt x="154" y="4345"/>
                  </a:lnTo>
                  <a:lnTo>
                    <a:pt x="156" y="4358"/>
                  </a:lnTo>
                  <a:lnTo>
                    <a:pt x="158" y="4371"/>
                  </a:lnTo>
                  <a:lnTo>
                    <a:pt x="161" y="4386"/>
                  </a:lnTo>
                  <a:lnTo>
                    <a:pt x="165" y="4400"/>
                  </a:lnTo>
                  <a:lnTo>
                    <a:pt x="168" y="4416"/>
                  </a:lnTo>
                  <a:lnTo>
                    <a:pt x="171" y="4432"/>
                  </a:lnTo>
                  <a:lnTo>
                    <a:pt x="176" y="4450"/>
                  </a:lnTo>
                  <a:lnTo>
                    <a:pt x="179" y="4466"/>
                  </a:lnTo>
                  <a:lnTo>
                    <a:pt x="185" y="4485"/>
                  </a:lnTo>
                  <a:lnTo>
                    <a:pt x="190" y="4503"/>
                  </a:lnTo>
                  <a:lnTo>
                    <a:pt x="197" y="4522"/>
                  </a:lnTo>
                  <a:lnTo>
                    <a:pt x="203" y="4541"/>
                  </a:lnTo>
                  <a:lnTo>
                    <a:pt x="209" y="4561"/>
                  </a:lnTo>
                  <a:lnTo>
                    <a:pt x="217" y="4580"/>
                  </a:lnTo>
                  <a:lnTo>
                    <a:pt x="226" y="4600"/>
                  </a:lnTo>
                  <a:lnTo>
                    <a:pt x="235" y="4620"/>
                  </a:lnTo>
                  <a:lnTo>
                    <a:pt x="245" y="4639"/>
                  </a:lnTo>
                  <a:lnTo>
                    <a:pt x="254" y="4658"/>
                  </a:lnTo>
                  <a:lnTo>
                    <a:pt x="266" y="4678"/>
                  </a:lnTo>
                  <a:lnTo>
                    <a:pt x="278" y="4697"/>
                  </a:lnTo>
                  <a:lnTo>
                    <a:pt x="291" y="4716"/>
                  </a:lnTo>
                  <a:lnTo>
                    <a:pt x="303" y="4735"/>
                  </a:lnTo>
                  <a:lnTo>
                    <a:pt x="318" y="4754"/>
                  </a:lnTo>
                  <a:close/>
                  <a:moveTo>
                    <a:pt x="826" y="4176"/>
                  </a:moveTo>
                  <a:lnTo>
                    <a:pt x="823" y="4176"/>
                  </a:lnTo>
                  <a:lnTo>
                    <a:pt x="817" y="4176"/>
                  </a:lnTo>
                  <a:lnTo>
                    <a:pt x="808" y="4177"/>
                  </a:lnTo>
                  <a:lnTo>
                    <a:pt x="796" y="4178"/>
                  </a:lnTo>
                  <a:lnTo>
                    <a:pt x="780" y="4179"/>
                  </a:lnTo>
                  <a:lnTo>
                    <a:pt x="762" y="4181"/>
                  </a:lnTo>
                  <a:lnTo>
                    <a:pt x="741" y="4184"/>
                  </a:lnTo>
                  <a:lnTo>
                    <a:pt x="719" y="4187"/>
                  </a:lnTo>
                  <a:lnTo>
                    <a:pt x="693" y="4189"/>
                  </a:lnTo>
                  <a:lnTo>
                    <a:pt x="668" y="4191"/>
                  </a:lnTo>
                  <a:lnTo>
                    <a:pt x="639" y="4193"/>
                  </a:lnTo>
                  <a:lnTo>
                    <a:pt x="611" y="4196"/>
                  </a:lnTo>
                  <a:lnTo>
                    <a:pt x="580" y="4200"/>
                  </a:lnTo>
                  <a:lnTo>
                    <a:pt x="549" y="4203"/>
                  </a:lnTo>
                  <a:lnTo>
                    <a:pt x="518" y="4206"/>
                  </a:lnTo>
                  <a:lnTo>
                    <a:pt x="487" y="4209"/>
                  </a:lnTo>
                  <a:lnTo>
                    <a:pt x="455" y="4211"/>
                  </a:lnTo>
                  <a:lnTo>
                    <a:pt x="423" y="4215"/>
                  </a:lnTo>
                  <a:lnTo>
                    <a:pt x="392" y="4218"/>
                  </a:lnTo>
                  <a:lnTo>
                    <a:pt x="362" y="4221"/>
                  </a:lnTo>
                  <a:lnTo>
                    <a:pt x="332" y="4223"/>
                  </a:lnTo>
                  <a:lnTo>
                    <a:pt x="304" y="4226"/>
                  </a:lnTo>
                  <a:lnTo>
                    <a:pt x="279" y="4229"/>
                  </a:lnTo>
                  <a:lnTo>
                    <a:pt x="254" y="4232"/>
                  </a:lnTo>
                  <a:lnTo>
                    <a:pt x="231" y="4233"/>
                  </a:lnTo>
                  <a:lnTo>
                    <a:pt x="210" y="4235"/>
                  </a:lnTo>
                  <a:lnTo>
                    <a:pt x="192" y="4237"/>
                  </a:lnTo>
                  <a:lnTo>
                    <a:pt x="177" y="4239"/>
                  </a:lnTo>
                  <a:lnTo>
                    <a:pt x="165" y="4240"/>
                  </a:lnTo>
                  <a:lnTo>
                    <a:pt x="156" y="4241"/>
                  </a:lnTo>
                  <a:lnTo>
                    <a:pt x="151" y="4241"/>
                  </a:lnTo>
                  <a:lnTo>
                    <a:pt x="150" y="4242"/>
                  </a:lnTo>
                  <a:lnTo>
                    <a:pt x="149" y="4241"/>
                  </a:lnTo>
                  <a:lnTo>
                    <a:pt x="149" y="4239"/>
                  </a:lnTo>
                  <a:lnTo>
                    <a:pt x="149" y="4236"/>
                  </a:lnTo>
                  <a:lnTo>
                    <a:pt x="149" y="4234"/>
                  </a:lnTo>
                  <a:lnTo>
                    <a:pt x="149" y="4230"/>
                  </a:lnTo>
                  <a:lnTo>
                    <a:pt x="149" y="4224"/>
                  </a:lnTo>
                  <a:lnTo>
                    <a:pt x="149" y="4218"/>
                  </a:lnTo>
                  <a:lnTo>
                    <a:pt x="149" y="4213"/>
                  </a:lnTo>
                  <a:lnTo>
                    <a:pt x="149" y="4204"/>
                  </a:lnTo>
                  <a:lnTo>
                    <a:pt x="149" y="4196"/>
                  </a:lnTo>
                  <a:lnTo>
                    <a:pt x="149" y="4188"/>
                  </a:lnTo>
                  <a:lnTo>
                    <a:pt x="150" y="4179"/>
                  </a:lnTo>
                  <a:lnTo>
                    <a:pt x="150" y="4169"/>
                  </a:lnTo>
                  <a:lnTo>
                    <a:pt x="151" y="4159"/>
                  </a:lnTo>
                  <a:lnTo>
                    <a:pt x="152" y="4148"/>
                  </a:lnTo>
                  <a:lnTo>
                    <a:pt x="154" y="4138"/>
                  </a:lnTo>
                  <a:lnTo>
                    <a:pt x="154" y="4125"/>
                  </a:lnTo>
                  <a:lnTo>
                    <a:pt x="155" y="4113"/>
                  </a:lnTo>
                  <a:lnTo>
                    <a:pt x="156" y="4100"/>
                  </a:lnTo>
                  <a:lnTo>
                    <a:pt x="159" y="4087"/>
                  </a:lnTo>
                  <a:lnTo>
                    <a:pt x="160" y="4073"/>
                  </a:lnTo>
                  <a:lnTo>
                    <a:pt x="163" y="4060"/>
                  </a:lnTo>
                  <a:lnTo>
                    <a:pt x="167" y="4046"/>
                  </a:lnTo>
                  <a:lnTo>
                    <a:pt x="170" y="4034"/>
                  </a:lnTo>
                  <a:lnTo>
                    <a:pt x="173" y="4019"/>
                  </a:lnTo>
                  <a:lnTo>
                    <a:pt x="176" y="4005"/>
                  </a:lnTo>
                  <a:lnTo>
                    <a:pt x="179" y="3991"/>
                  </a:lnTo>
                  <a:lnTo>
                    <a:pt x="185" y="3977"/>
                  </a:lnTo>
                  <a:lnTo>
                    <a:pt x="189" y="3962"/>
                  </a:lnTo>
                  <a:lnTo>
                    <a:pt x="194" y="3949"/>
                  </a:lnTo>
                  <a:lnTo>
                    <a:pt x="200" y="3934"/>
                  </a:lnTo>
                  <a:lnTo>
                    <a:pt x="206" y="3921"/>
                  </a:lnTo>
                  <a:lnTo>
                    <a:pt x="207" y="3921"/>
                  </a:lnTo>
                  <a:lnTo>
                    <a:pt x="213" y="3923"/>
                  </a:lnTo>
                  <a:lnTo>
                    <a:pt x="221" y="3925"/>
                  </a:lnTo>
                  <a:lnTo>
                    <a:pt x="233" y="3930"/>
                  </a:lnTo>
                  <a:lnTo>
                    <a:pt x="247" y="3933"/>
                  </a:lnTo>
                  <a:lnTo>
                    <a:pt x="264" y="3939"/>
                  </a:lnTo>
                  <a:lnTo>
                    <a:pt x="283" y="3946"/>
                  </a:lnTo>
                  <a:lnTo>
                    <a:pt x="306" y="3953"/>
                  </a:lnTo>
                  <a:lnTo>
                    <a:pt x="328" y="3960"/>
                  </a:lnTo>
                  <a:lnTo>
                    <a:pt x="354" y="3968"/>
                  </a:lnTo>
                  <a:lnTo>
                    <a:pt x="379" y="3977"/>
                  </a:lnTo>
                  <a:lnTo>
                    <a:pt x="408" y="3986"/>
                  </a:lnTo>
                  <a:lnTo>
                    <a:pt x="437" y="3996"/>
                  </a:lnTo>
                  <a:lnTo>
                    <a:pt x="467" y="4006"/>
                  </a:lnTo>
                  <a:lnTo>
                    <a:pt x="497" y="4015"/>
                  </a:lnTo>
                  <a:lnTo>
                    <a:pt x="528" y="4025"/>
                  </a:lnTo>
                  <a:lnTo>
                    <a:pt x="557" y="4034"/>
                  </a:lnTo>
                  <a:lnTo>
                    <a:pt x="587" y="4043"/>
                  </a:lnTo>
                  <a:lnTo>
                    <a:pt x="615" y="4053"/>
                  </a:lnTo>
                  <a:lnTo>
                    <a:pt x="645" y="4063"/>
                  </a:lnTo>
                  <a:lnTo>
                    <a:pt x="672" y="4071"/>
                  </a:lnTo>
                  <a:lnTo>
                    <a:pt x="699" y="4080"/>
                  </a:lnTo>
                  <a:lnTo>
                    <a:pt x="723" y="4087"/>
                  </a:lnTo>
                  <a:lnTo>
                    <a:pt x="748" y="4096"/>
                  </a:lnTo>
                  <a:lnTo>
                    <a:pt x="769" y="4102"/>
                  </a:lnTo>
                  <a:lnTo>
                    <a:pt x="788" y="4109"/>
                  </a:lnTo>
                  <a:lnTo>
                    <a:pt x="806" y="4113"/>
                  </a:lnTo>
                  <a:lnTo>
                    <a:pt x="821" y="4118"/>
                  </a:lnTo>
                  <a:lnTo>
                    <a:pt x="832" y="4121"/>
                  </a:lnTo>
                  <a:lnTo>
                    <a:pt x="841" y="4125"/>
                  </a:lnTo>
                  <a:lnTo>
                    <a:pt x="846" y="4127"/>
                  </a:lnTo>
                  <a:lnTo>
                    <a:pt x="849" y="4128"/>
                  </a:lnTo>
                  <a:lnTo>
                    <a:pt x="848" y="4128"/>
                  </a:lnTo>
                  <a:lnTo>
                    <a:pt x="847" y="4128"/>
                  </a:lnTo>
                  <a:lnTo>
                    <a:pt x="846" y="4128"/>
                  </a:lnTo>
                  <a:lnTo>
                    <a:pt x="845" y="4129"/>
                  </a:lnTo>
                  <a:lnTo>
                    <a:pt x="844" y="4130"/>
                  </a:lnTo>
                  <a:lnTo>
                    <a:pt x="844" y="4132"/>
                  </a:lnTo>
                  <a:lnTo>
                    <a:pt x="842" y="4132"/>
                  </a:lnTo>
                  <a:lnTo>
                    <a:pt x="842" y="4134"/>
                  </a:lnTo>
                  <a:lnTo>
                    <a:pt x="840" y="4135"/>
                  </a:lnTo>
                  <a:lnTo>
                    <a:pt x="840" y="4138"/>
                  </a:lnTo>
                  <a:lnTo>
                    <a:pt x="838" y="4139"/>
                  </a:lnTo>
                  <a:lnTo>
                    <a:pt x="838" y="4141"/>
                  </a:lnTo>
                  <a:lnTo>
                    <a:pt x="835" y="4142"/>
                  </a:lnTo>
                  <a:lnTo>
                    <a:pt x="835" y="4145"/>
                  </a:lnTo>
                  <a:lnTo>
                    <a:pt x="833" y="4146"/>
                  </a:lnTo>
                  <a:lnTo>
                    <a:pt x="832" y="4148"/>
                  </a:lnTo>
                  <a:lnTo>
                    <a:pt x="831" y="4150"/>
                  </a:lnTo>
                  <a:lnTo>
                    <a:pt x="830" y="4153"/>
                  </a:lnTo>
                  <a:lnTo>
                    <a:pt x="829" y="4154"/>
                  </a:lnTo>
                  <a:lnTo>
                    <a:pt x="828" y="4157"/>
                  </a:lnTo>
                  <a:lnTo>
                    <a:pt x="827" y="4158"/>
                  </a:lnTo>
                  <a:lnTo>
                    <a:pt x="827" y="4161"/>
                  </a:lnTo>
                  <a:lnTo>
                    <a:pt x="826" y="4162"/>
                  </a:lnTo>
                  <a:lnTo>
                    <a:pt x="826" y="4164"/>
                  </a:lnTo>
                  <a:lnTo>
                    <a:pt x="825" y="4166"/>
                  </a:lnTo>
                  <a:lnTo>
                    <a:pt x="825" y="4169"/>
                  </a:lnTo>
                  <a:lnTo>
                    <a:pt x="825" y="4170"/>
                  </a:lnTo>
                  <a:lnTo>
                    <a:pt x="825" y="4172"/>
                  </a:lnTo>
                  <a:lnTo>
                    <a:pt x="825" y="4174"/>
                  </a:lnTo>
                  <a:lnTo>
                    <a:pt x="826" y="4176"/>
                  </a:lnTo>
                  <a:close/>
                  <a:moveTo>
                    <a:pt x="230" y="3857"/>
                  </a:moveTo>
                  <a:lnTo>
                    <a:pt x="240" y="3829"/>
                  </a:lnTo>
                  <a:lnTo>
                    <a:pt x="253" y="3803"/>
                  </a:lnTo>
                  <a:lnTo>
                    <a:pt x="266" y="3778"/>
                  </a:lnTo>
                  <a:lnTo>
                    <a:pt x="282" y="3754"/>
                  </a:lnTo>
                  <a:lnTo>
                    <a:pt x="297" y="3729"/>
                  </a:lnTo>
                  <a:lnTo>
                    <a:pt x="314" y="3707"/>
                  </a:lnTo>
                  <a:lnTo>
                    <a:pt x="332" y="3684"/>
                  </a:lnTo>
                  <a:lnTo>
                    <a:pt x="352" y="3664"/>
                  </a:lnTo>
                  <a:lnTo>
                    <a:pt x="370" y="3642"/>
                  </a:lnTo>
                  <a:lnTo>
                    <a:pt x="390" y="3622"/>
                  </a:lnTo>
                  <a:lnTo>
                    <a:pt x="410" y="3602"/>
                  </a:lnTo>
                  <a:lnTo>
                    <a:pt x="432" y="3584"/>
                  </a:lnTo>
                  <a:lnTo>
                    <a:pt x="453" y="3566"/>
                  </a:lnTo>
                  <a:lnTo>
                    <a:pt x="475" y="3548"/>
                  </a:lnTo>
                  <a:lnTo>
                    <a:pt x="498" y="3532"/>
                  </a:lnTo>
                  <a:lnTo>
                    <a:pt x="521" y="3517"/>
                  </a:lnTo>
                  <a:lnTo>
                    <a:pt x="544" y="3501"/>
                  </a:lnTo>
                  <a:lnTo>
                    <a:pt x="566" y="3487"/>
                  </a:lnTo>
                  <a:lnTo>
                    <a:pt x="590" y="3473"/>
                  </a:lnTo>
                  <a:lnTo>
                    <a:pt x="614" y="3462"/>
                  </a:lnTo>
                  <a:lnTo>
                    <a:pt x="637" y="3449"/>
                  </a:lnTo>
                  <a:lnTo>
                    <a:pt x="660" y="3439"/>
                  </a:lnTo>
                  <a:lnTo>
                    <a:pt x="684" y="3428"/>
                  </a:lnTo>
                  <a:lnTo>
                    <a:pt x="707" y="3420"/>
                  </a:lnTo>
                  <a:lnTo>
                    <a:pt x="729" y="3410"/>
                  </a:lnTo>
                  <a:lnTo>
                    <a:pt x="751" y="3404"/>
                  </a:lnTo>
                  <a:lnTo>
                    <a:pt x="772" y="3396"/>
                  </a:lnTo>
                  <a:lnTo>
                    <a:pt x="795" y="3392"/>
                  </a:lnTo>
                  <a:lnTo>
                    <a:pt x="815" y="3387"/>
                  </a:lnTo>
                  <a:lnTo>
                    <a:pt x="837" y="3383"/>
                  </a:lnTo>
                  <a:lnTo>
                    <a:pt x="856" y="3380"/>
                  </a:lnTo>
                  <a:lnTo>
                    <a:pt x="876" y="3380"/>
                  </a:lnTo>
                  <a:lnTo>
                    <a:pt x="949" y="4053"/>
                  </a:lnTo>
                  <a:lnTo>
                    <a:pt x="942" y="4053"/>
                  </a:lnTo>
                  <a:lnTo>
                    <a:pt x="938" y="4055"/>
                  </a:lnTo>
                  <a:lnTo>
                    <a:pt x="933" y="4056"/>
                  </a:lnTo>
                  <a:lnTo>
                    <a:pt x="928" y="4058"/>
                  </a:lnTo>
                  <a:lnTo>
                    <a:pt x="924" y="4059"/>
                  </a:lnTo>
                  <a:lnTo>
                    <a:pt x="920" y="4061"/>
                  </a:lnTo>
                  <a:lnTo>
                    <a:pt x="916" y="4064"/>
                  </a:lnTo>
                  <a:lnTo>
                    <a:pt x="912" y="4067"/>
                  </a:lnTo>
                  <a:lnTo>
                    <a:pt x="908" y="4068"/>
                  </a:lnTo>
                  <a:lnTo>
                    <a:pt x="904" y="4070"/>
                  </a:lnTo>
                  <a:lnTo>
                    <a:pt x="901" y="4072"/>
                  </a:lnTo>
                  <a:lnTo>
                    <a:pt x="897" y="4075"/>
                  </a:lnTo>
                  <a:lnTo>
                    <a:pt x="894" y="4078"/>
                  </a:lnTo>
                  <a:lnTo>
                    <a:pt x="891" y="4080"/>
                  </a:lnTo>
                  <a:lnTo>
                    <a:pt x="888" y="4082"/>
                  </a:lnTo>
                  <a:lnTo>
                    <a:pt x="886" y="4085"/>
                  </a:lnTo>
                  <a:lnTo>
                    <a:pt x="882" y="4086"/>
                  </a:lnTo>
                  <a:lnTo>
                    <a:pt x="879" y="4089"/>
                  </a:lnTo>
                  <a:lnTo>
                    <a:pt x="877" y="4090"/>
                  </a:lnTo>
                  <a:lnTo>
                    <a:pt x="875" y="4094"/>
                  </a:lnTo>
                  <a:lnTo>
                    <a:pt x="872" y="4095"/>
                  </a:lnTo>
                  <a:lnTo>
                    <a:pt x="871" y="4097"/>
                  </a:lnTo>
                  <a:lnTo>
                    <a:pt x="869" y="4099"/>
                  </a:lnTo>
                  <a:lnTo>
                    <a:pt x="869" y="4101"/>
                  </a:lnTo>
                  <a:lnTo>
                    <a:pt x="866" y="4102"/>
                  </a:lnTo>
                  <a:lnTo>
                    <a:pt x="865" y="4103"/>
                  </a:lnTo>
                  <a:lnTo>
                    <a:pt x="864" y="4104"/>
                  </a:lnTo>
                  <a:lnTo>
                    <a:pt x="864" y="4106"/>
                  </a:lnTo>
                  <a:lnTo>
                    <a:pt x="863" y="4108"/>
                  </a:lnTo>
                  <a:lnTo>
                    <a:pt x="863" y="4109"/>
                  </a:lnTo>
                  <a:lnTo>
                    <a:pt x="230" y="3857"/>
                  </a:lnTo>
                  <a:close/>
                  <a:moveTo>
                    <a:pt x="1175" y="4184"/>
                  </a:moveTo>
                  <a:lnTo>
                    <a:pt x="1176" y="4183"/>
                  </a:lnTo>
                  <a:lnTo>
                    <a:pt x="1182" y="4180"/>
                  </a:lnTo>
                  <a:lnTo>
                    <a:pt x="1189" y="4176"/>
                  </a:lnTo>
                  <a:lnTo>
                    <a:pt x="1201" y="4172"/>
                  </a:lnTo>
                  <a:lnTo>
                    <a:pt x="1214" y="4165"/>
                  </a:lnTo>
                  <a:lnTo>
                    <a:pt x="1230" y="4160"/>
                  </a:lnTo>
                  <a:lnTo>
                    <a:pt x="1248" y="4153"/>
                  </a:lnTo>
                  <a:lnTo>
                    <a:pt x="1268" y="4145"/>
                  </a:lnTo>
                  <a:lnTo>
                    <a:pt x="1290" y="4135"/>
                  </a:lnTo>
                  <a:lnTo>
                    <a:pt x="1313" y="4126"/>
                  </a:lnTo>
                  <a:lnTo>
                    <a:pt x="1338" y="4116"/>
                  </a:lnTo>
                  <a:lnTo>
                    <a:pt x="1364" y="4106"/>
                  </a:lnTo>
                  <a:lnTo>
                    <a:pt x="1390" y="4095"/>
                  </a:lnTo>
                  <a:lnTo>
                    <a:pt x="1418" y="4084"/>
                  </a:lnTo>
                  <a:lnTo>
                    <a:pt x="1447" y="4073"/>
                  </a:lnTo>
                  <a:lnTo>
                    <a:pt x="1475" y="4063"/>
                  </a:lnTo>
                  <a:lnTo>
                    <a:pt x="1503" y="4051"/>
                  </a:lnTo>
                  <a:lnTo>
                    <a:pt x="1531" y="4040"/>
                  </a:lnTo>
                  <a:lnTo>
                    <a:pt x="1558" y="4028"/>
                  </a:lnTo>
                  <a:lnTo>
                    <a:pt x="1584" y="4018"/>
                  </a:lnTo>
                  <a:lnTo>
                    <a:pt x="1609" y="4007"/>
                  </a:lnTo>
                  <a:lnTo>
                    <a:pt x="1635" y="3997"/>
                  </a:lnTo>
                  <a:lnTo>
                    <a:pt x="1658" y="3988"/>
                  </a:lnTo>
                  <a:lnTo>
                    <a:pt x="1682" y="3980"/>
                  </a:lnTo>
                  <a:lnTo>
                    <a:pt x="1701" y="3970"/>
                  </a:lnTo>
                  <a:lnTo>
                    <a:pt x="1719" y="3964"/>
                  </a:lnTo>
                  <a:lnTo>
                    <a:pt x="1735" y="3958"/>
                  </a:lnTo>
                  <a:lnTo>
                    <a:pt x="1749" y="3953"/>
                  </a:lnTo>
                  <a:lnTo>
                    <a:pt x="1760" y="3949"/>
                  </a:lnTo>
                  <a:lnTo>
                    <a:pt x="1768" y="3946"/>
                  </a:lnTo>
                  <a:lnTo>
                    <a:pt x="1774" y="3945"/>
                  </a:lnTo>
                  <a:lnTo>
                    <a:pt x="1776" y="3946"/>
                  </a:lnTo>
                  <a:lnTo>
                    <a:pt x="1778" y="3957"/>
                  </a:lnTo>
                  <a:lnTo>
                    <a:pt x="1780" y="3969"/>
                  </a:lnTo>
                  <a:lnTo>
                    <a:pt x="1782" y="3982"/>
                  </a:lnTo>
                  <a:lnTo>
                    <a:pt x="1785" y="3995"/>
                  </a:lnTo>
                  <a:lnTo>
                    <a:pt x="1787" y="4008"/>
                  </a:lnTo>
                  <a:lnTo>
                    <a:pt x="1790" y="4021"/>
                  </a:lnTo>
                  <a:lnTo>
                    <a:pt x="1792" y="4035"/>
                  </a:lnTo>
                  <a:lnTo>
                    <a:pt x="1795" y="4050"/>
                  </a:lnTo>
                  <a:lnTo>
                    <a:pt x="1796" y="4063"/>
                  </a:lnTo>
                  <a:lnTo>
                    <a:pt x="1798" y="4078"/>
                  </a:lnTo>
                  <a:lnTo>
                    <a:pt x="1800" y="4091"/>
                  </a:lnTo>
                  <a:lnTo>
                    <a:pt x="1802" y="4106"/>
                  </a:lnTo>
                  <a:lnTo>
                    <a:pt x="1803" y="4120"/>
                  </a:lnTo>
                  <a:lnTo>
                    <a:pt x="1806" y="4135"/>
                  </a:lnTo>
                  <a:lnTo>
                    <a:pt x="1807" y="4149"/>
                  </a:lnTo>
                  <a:lnTo>
                    <a:pt x="1809" y="4164"/>
                  </a:lnTo>
                  <a:lnTo>
                    <a:pt x="1809" y="4177"/>
                  </a:lnTo>
                  <a:lnTo>
                    <a:pt x="1810" y="4191"/>
                  </a:lnTo>
                  <a:lnTo>
                    <a:pt x="1811" y="4204"/>
                  </a:lnTo>
                  <a:lnTo>
                    <a:pt x="1812" y="4218"/>
                  </a:lnTo>
                  <a:lnTo>
                    <a:pt x="1812" y="4230"/>
                  </a:lnTo>
                  <a:lnTo>
                    <a:pt x="1813" y="4242"/>
                  </a:lnTo>
                  <a:lnTo>
                    <a:pt x="1813" y="4254"/>
                  </a:lnTo>
                  <a:lnTo>
                    <a:pt x="1814" y="4267"/>
                  </a:lnTo>
                  <a:lnTo>
                    <a:pt x="1813" y="4278"/>
                  </a:lnTo>
                  <a:lnTo>
                    <a:pt x="1813" y="4289"/>
                  </a:lnTo>
                  <a:lnTo>
                    <a:pt x="1813" y="4298"/>
                  </a:lnTo>
                  <a:lnTo>
                    <a:pt x="1813" y="4309"/>
                  </a:lnTo>
                  <a:lnTo>
                    <a:pt x="1812" y="4317"/>
                  </a:lnTo>
                  <a:lnTo>
                    <a:pt x="1812" y="4326"/>
                  </a:lnTo>
                  <a:lnTo>
                    <a:pt x="1811" y="4334"/>
                  </a:lnTo>
                  <a:lnTo>
                    <a:pt x="1811" y="4342"/>
                  </a:lnTo>
                  <a:lnTo>
                    <a:pt x="1170" y="4269"/>
                  </a:lnTo>
                  <a:lnTo>
                    <a:pt x="1170" y="4268"/>
                  </a:lnTo>
                  <a:lnTo>
                    <a:pt x="1170" y="4267"/>
                  </a:lnTo>
                  <a:lnTo>
                    <a:pt x="1170" y="4265"/>
                  </a:lnTo>
                  <a:lnTo>
                    <a:pt x="1170" y="4264"/>
                  </a:lnTo>
                  <a:lnTo>
                    <a:pt x="1170" y="4263"/>
                  </a:lnTo>
                  <a:lnTo>
                    <a:pt x="1171" y="4262"/>
                  </a:lnTo>
                  <a:lnTo>
                    <a:pt x="1171" y="4260"/>
                  </a:lnTo>
                  <a:lnTo>
                    <a:pt x="1172" y="4257"/>
                  </a:lnTo>
                  <a:lnTo>
                    <a:pt x="1172" y="4255"/>
                  </a:lnTo>
                  <a:lnTo>
                    <a:pt x="1173" y="4253"/>
                  </a:lnTo>
                  <a:lnTo>
                    <a:pt x="1173" y="4250"/>
                  </a:lnTo>
                  <a:lnTo>
                    <a:pt x="1174" y="4248"/>
                  </a:lnTo>
                  <a:lnTo>
                    <a:pt x="1175" y="4246"/>
                  </a:lnTo>
                  <a:lnTo>
                    <a:pt x="1176" y="4244"/>
                  </a:lnTo>
                  <a:lnTo>
                    <a:pt x="1176" y="4239"/>
                  </a:lnTo>
                  <a:lnTo>
                    <a:pt x="1176" y="4236"/>
                  </a:lnTo>
                  <a:lnTo>
                    <a:pt x="1176" y="4233"/>
                  </a:lnTo>
                  <a:lnTo>
                    <a:pt x="1177" y="4230"/>
                  </a:lnTo>
                  <a:lnTo>
                    <a:pt x="1177" y="4225"/>
                  </a:lnTo>
                  <a:lnTo>
                    <a:pt x="1177" y="4222"/>
                  </a:lnTo>
                  <a:lnTo>
                    <a:pt x="1177" y="4219"/>
                  </a:lnTo>
                  <a:lnTo>
                    <a:pt x="1178" y="4216"/>
                  </a:lnTo>
                  <a:lnTo>
                    <a:pt x="1177" y="4211"/>
                  </a:lnTo>
                  <a:lnTo>
                    <a:pt x="1177" y="4207"/>
                  </a:lnTo>
                  <a:lnTo>
                    <a:pt x="1177" y="4203"/>
                  </a:lnTo>
                  <a:lnTo>
                    <a:pt x="1177" y="4200"/>
                  </a:lnTo>
                  <a:lnTo>
                    <a:pt x="1176" y="4195"/>
                  </a:lnTo>
                  <a:lnTo>
                    <a:pt x="1176" y="4191"/>
                  </a:lnTo>
                  <a:lnTo>
                    <a:pt x="1175" y="4187"/>
                  </a:lnTo>
                  <a:lnTo>
                    <a:pt x="1175" y="4184"/>
                  </a:lnTo>
                  <a:close/>
                  <a:moveTo>
                    <a:pt x="1130" y="4101"/>
                  </a:moveTo>
                  <a:lnTo>
                    <a:pt x="1130" y="4099"/>
                  </a:lnTo>
                  <a:lnTo>
                    <a:pt x="1134" y="4095"/>
                  </a:lnTo>
                  <a:lnTo>
                    <a:pt x="1138" y="4087"/>
                  </a:lnTo>
                  <a:lnTo>
                    <a:pt x="1145" y="4078"/>
                  </a:lnTo>
                  <a:lnTo>
                    <a:pt x="1153" y="4065"/>
                  </a:lnTo>
                  <a:lnTo>
                    <a:pt x="1163" y="4051"/>
                  </a:lnTo>
                  <a:lnTo>
                    <a:pt x="1174" y="4035"/>
                  </a:lnTo>
                  <a:lnTo>
                    <a:pt x="1188" y="4018"/>
                  </a:lnTo>
                  <a:lnTo>
                    <a:pt x="1201" y="3997"/>
                  </a:lnTo>
                  <a:lnTo>
                    <a:pt x="1216" y="3976"/>
                  </a:lnTo>
                  <a:lnTo>
                    <a:pt x="1232" y="3953"/>
                  </a:lnTo>
                  <a:lnTo>
                    <a:pt x="1249" y="3932"/>
                  </a:lnTo>
                  <a:lnTo>
                    <a:pt x="1265" y="3907"/>
                  </a:lnTo>
                  <a:lnTo>
                    <a:pt x="1283" y="3884"/>
                  </a:lnTo>
                  <a:lnTo>
                    <a:pt x="1300" y="3859"/>
                  </a:lnTo>
                  <a:lnTo>
                    <a:pt x="1319" y="3834"/>
                  </a:lnTo>
                  <a:lnTo>
                    <a:pt x="1337" y="3809"/>
                  </a:lnTo>
                  <a:lnTo>
                    <a:pt x="1355" y="3784"/>
                  </a:lnTo>
                  <a:lnTo>
                    <a:pt x="1372" y="3759"/>
                  </a:lnTo>
                  <a:lnTo>
                    <a:pt x="1390" y="3737"/>
                  </a:lnTo>
                  <a:lnTo>
                    <a:pt x="1407" y="3713"/>
                  </a:lnTo>
                  <a:lnTo>
                    <a:pt x="1424" y="3692"/>
                  </a:lnTo>
                  <a:lnTo>
                    <a:pt x="1439" y="3671"/>
                  </a:lnTo>
                  <a:lnTo>
                    <a:pt x="1455" y="3652"/>
                  </a:lnTo>
                  <a:lnTo>
                    <a:pt x="1468" y="3634"/>
                  </a:lnTo>
                  <a:lnTo>
                    <a:pt x="1481" y="3618"/>
                  </a:lnTo>
                  <a:lnTo>
                    <a:pt x="1493" y="3604"/>
                  </a:lnTo>
                  <a:lnTo>
                    <a:pt x="1503" y="3593"/>
                  </a:lnTo>
                  <a:lnTo>
                    <a:pt x="1512" y="3584"/>
                  </a:lnTo>
                  <a:lnTo>
                    <a:pt x="1518" y="3577"/>
                  </a:lnTo>
                  <a:lnTo>
                    <a:pt x="1524" y="3573"/>
                  </a:lnTo>
                  <a:lnTo>
                    <a:pt x="1528" y="3573"/>
                  </a:lnTo>
                  <a:lnTo>
                    <a:pt x="1534" y="3578"/>
                  </a:lnTo>
                  <a:lnTo>
                    <a:pt x="1541" y="3586"/>
                  </a:lnTo>
                  <a:lnTo>
                    <a:pt x="1548" y="3592"/>
                  </a:lnTo>
                  <a:lnTo>
                    <a:pt x="1556" y="3602"/>
                  </a:lnTo>
                  <a:lnTo>
                    <a:pt x="1563" y="3611"/>
                  </a:lnTo>
                  <a:lnTo>
                    <a:pt x="1572" y="3620"/>
                  </a:lnTo>
                  <a:lnTo>
                    <a:pt x="1580" y="3630"/>
                  </a:lnTo>
                  <a:lnTo>
                    <a:pt x="1590" y="3642"/>
                  </a:lnTo>
                  <a:lnTo>
                    <a:pt x="1598" y="3651"/>
                  </a:lnTo>
                  <a:lnTo>
                    <a:pt x="1607" y="3663"/>
                  </a:lnTo>
                  <a:lnTo>
                    <a:pt x="1615" y="3674"/>
                  </a:lnTo>
                  <a:lnTo>
                    <a:pt x="1625" y="3686"/>
                  </a:lnTo>
                  <a:lnTo>
                    <a:pt x="1634" y="3697"/>
                  </a:lnTo>
                  <a:lnTo>
                    <a:pt x="1643" y="3709"/>
                  </a:lnTo>
                  <a:lnTo>
                    <a:pt x="1652" y="3721"/>
                  </a:lnTo>
                  <a:lnTo>
                    <a:pt x="1661" y="3734"/>
                  </a:lnTo>
                  <a:lnTo>
                    <a:pt x="1669" y="3744"/>
                  </a:lnTo>
                  <a:lnTo>
                    <a:pt x="1677" y="3756"/>
                  </a:lnTo>
                  <a:lnTo>
                    <a:pt x="1685" y="3768"/>
                  </a:lnTo>
                  <a:lnTo>
                    <a:pt x="1693" y="3780"/>
                  </a:lnTo>
                  <a:lnTo>
                    <a:pt x="1700" y="3790"/>
                  </a:lnTo>
                  <a:lnTo>
                    <a:pt x="1707" y="3801"/>
                  </a:lnTo>
                  <a:lnTo>
                    <a:pt x="1714" y="3812"/>
                  </a:lnTo>
                  <a:lnTo>
                    <a:pt x="1721" y="3823"/>
                  </a:lnTo>
                  <a:lnTo>
                    <a:pt x="1727" y="3831"/>
                  </a:lnTo>
                  <a:lnTo>
                    <a:pt x="1732" y="3841"/>
                  </a:lnTo>
                  <a:lnTo>
                    <a:pt x="1736" y="3849"/>
                  </a:lnTo>
                  <a:lnTo>
                    <a:pt x="1741" y="3858"/>
                  </a:lnTo>
                  <a:lnTo>
                    <a:pt x="1745" y="3864"/>
                  </a:lnTo>
                  <a:lnTo>
                    <a:pt x="1748" y="3872"/>
                  </a:lnTo>
                  <a:lnTo>
                    <a:pt x="1750" y="3877"/>
                  </a:lnTo>
                  <a:lnTo>
                    <a:pt x="1752" y="3884"/>
                  </a:lnTo>
                  <a:lnTo>
                    <a:pt x="1743" y="3887"/>
                  </a:lnTo>
                  <a:lnTo>
                    <a:pt x="1732" y="3891"/>
                  </a:lnTo>
                  <a:lnTo>
                    <a:pt x="1719" y="3897"/>
                  </a:lnTo>
                  <a:lnTo>
                    <a:pt x="1704" y="3904"/>
                  </a:lnTo>
                  <a:lnTo>
                    <a:pt x="1687" y="3910"/>
                  </a:lnTo>
                  <a:lnTo>
                    <a:pt x="1669" y="3919"/>
                  </a:lnTo>
                  <a:lnTo>
                    <a:pt x="1649" y="3929"/>
                  </a:lnTo>
                  <a:lnTo>
                    <a:pt x="1627" y="3938"/>
                  </a:lnTo>
                  <a:lnTo>
                    <a:pt x="1604" y="3948"/>
                  </a:lnTo>
                  <a:lnTo>
                    <a:pt x="1580" y="3958"/>
                  </a:lnTo>
                  <a:lnTo>
                    <a:pt x="1556" y="3968"/>
                  </a:lnTo>
                  <a:lnTo>
                    <a:pt x="1531" y="3980"/>
                  </a:lnTo>
                  <a:lnTo>
                    <a:pt x="1504" y="3990"/>
                  </a:lnTo>
                  <a:lnTo>
                    <a:pt x="1479" y="4001"/>
                  </a:lnTo>
                  <a:lnTo>
                    <a:pt x="1453" y="4013"/>
                  </a:lnTo>
                  <a:lnTo>
                    <a:pt x="1427" y="4025"/>
                  </a:lnTo>
                  <a:lnTo>
                    <a:pt x="1401" y="4036"/>
                  </a:lnTo>
                  <a:lnTo>
                    <a:pt x="1375" y="4046"/>
                  </a:lnTo>
                  <a:lnTo>
                    <a:pt x="1349" y="4057"/>
                  </a:lnTo>
                  <a:lnTo>
                    <a:pt x="1326" y="4068"/>
                  </a:lnTo>
                  <a:lnTo>
                    <a:pt x="1302" y="4078"/>
                  </a:lnTo>
                  <a:lnTo>
                    <a:pt x="1280" y="4087"/>
                  </a:lnTo>
                  <a:lnTo>
                    <a:pt x="1259" y="4096"/>
                  </a:lnTo>
                  <a:lnTo>
                    <a:pt x="1240" y="4105"/>
                  </a:lnTo>
                  <a:lnTo>
                    <a:pt x="1222" y="4112"/>
                  </a:lnTo>
                  <a:lnTo>
                    <a:pt x="1206" y="4119"/>
                  </a:lnTo>
                  <a:lnTo>
                    <a:pt x="1192" y="4125"/>
                  </a:lnTo>
                  <a:lnTo>
                    <a:pt x="1181" y="4131"/>
                  </a:lnTo>
                  <a:lnTo>
                    <a:pt x="1171" y="4134"/>
                  </a:lnTo>
                  <a:lnTo>
                    <a:pt x="1165" y="4138"/>
                  </a:lnTo>
                  <a:lnTo>
                    <a:pt x="1160" y="4140"/>
                  </a:lnTo>
                  <a:lnTo>
                    <a:pt x="1159" y="4141"/>
                  </a:lnTo>
                  <a:lnTo>
                    <a:pt x="1130" y="410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cxnSp>
        <p:nvCxnSpPr>
          <p:cNvPr id="34" name="直線コネクタ 33"/>
          <p:cNvCxnSpPr/>
          <p:nvPr/>
        </p:nvCxnSpPr>
        <p:spPr>
          <a:xfrm>
            <a:off x="355554" y="779218"/>
            <a:ext cx="7687344" cy="33582"/>
          </a:xfrm>
          <a:prstGeom prst="line">
            <a:avLst/>
          </a:prstGeom>
          <a:ln w="38100"/>
          <a:effectLst>
            <a:outerShdw blurRad="50800" dist="38100" dir="5400000" algn="t"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cxnSp>
      <p:sp>
        <p:nvSpPr>
          <p:cNvPr id="8" name="テキスト ボックス 7"/>
          <p:cNvSpPr txBox="1"/>
          <p:nvPr/>
        </p:nvSpPr>
        <p:spPr>
          <a:xfrm>
            <a:off x="6086996" y="3519832"/>
            <a:ext cx="2820232" cy="2517936"/>
          </a:xfrm>
          <a:prstGeom prst="rect">
            <a:avLst/>
          </a:prstGeom>
          <a:noFill/>
          <a:ln>
            <a:noFill/>
          </a:ln>
        </p:spPr>
        <p:txBody>
          <a:bodyPr wrap="none" rtlCol="0" anchor="b" anchorCtr="0">
            <a:prstTxWarp prst="textPlain">
              <a:avLst/>
            </a:prstTxWarp>
            <a:normAutofit/>
          </a:bodyPr>
          <a:lstStyle/>
          <a:p>
            <a:pPr>
              <a:lnSpc>
                <a:spcPct val="150000"/>
              </a:lnSpc>
            </a:pPr>
            <a:r>
              <a:rPr lang="ja-JP" altLang="en-US" sz="1000" b="1" dirty="0">
                <a:latin typeface="+mj-ea"/>
              </a:rPr>
              <a:t>歩道でほかの自転車と行き違う</a:t>
            </a:r>
            <a:endParaRPr lang="en-US" altLang="ja-JP" sz="1000" b="1" dirty="0">
              <a:latin typeface="+mj-ea"/>
            </a:endParaRPr>
          </a:p>
          <a:p>
            <a:pPr>
              <a:lnSpc>
                <a:spcPct val="150000"/>
              </a:lnSpc>
            </a:pPr>
            <a:r>
              <a:rPr lang="ja-JP" altLang="en-US" sz="1000" b="1" dirty="0">
                <a:latin typeface="+mj-ea"/>
              </a:rPr>
              <a:t>ときは、速度を落としながら安全な</a:t>
            </a:r>
            <a:endParaRPr lang="en-US" altLang="ja-JP" sz="1000" b="1" dirty="0">
              <a:latin typeface="+mj-ea"/>
            </a:endParaRPr>
          </a:p>
          <a:p>
            <a:pPr>
              <a:lnSpc>
                <a:spcPct val="150000"/>
              </a:lnSpc>
            </a:pPr>
            <a:r>
              <a:rPr lang="ja-JP" altLang="en-US" sz="1000" b="1" dirty="0">
                <a:latin typeface="+mj-ea"/>
              </a:rPr>
              <a:t>間隔を保ち、歩行者に十分注意</a:t>
            </a:r>
            <a:endParaRPr lang="en-US" altLang="ja-JP" sz="1000" b="1" dirty="0">
              <a:latin typeface="+mj-ea"/>
            </a:endParaRPr>
          </a:p>
          <a:p>
            <a:pPr>
              <a:lnSpc>
                <a:spcPct val="150000"/>
              </a:lnSpc>
            </a:pPr>
            <a:r>
              <a:rPr lang="ja-JP" altLang="en-US" sz="1000" b="1" dirty="0">
                <a:latin typeface="+mj-ea"/>
              </a:rPr>
              <a:t>して、</a:t>
            </a:r>
            <a:r>
              <a:rPr lang="ja-JP" altLang="en-US" sz="1000" b="1" dirty="0">
                <a:solidFill>
                  <a:srgbClr val="FF0000"/>
                </a:solidFill>
                <a:latin typeface="+mj-ea"/>
              </a:rPr>
              <a:t>対向する自転車を右に</a:t>
            </a:r>
            <a:endParaRPr lang="en-US" altLang="ja-JP" sz="1000" b="1" dirty="0">
              <a:solidFill>
                <a:srgbClr val="FF0000"/>
              </a:solidFill>
              <a:latin typeface="+mj-ea"/>
            </a:endParaRPr>
          </a:p>
          <a:p>
            <a:pPr>
              <a:lnSpc>
                <a:spcPct val="150000"/>
              </a:lnSpc>
            </a:pPr>
            <a:r>
              <a:rPr lang="ja-JP" altLang="en-US" sz="1000" b="1" dirty="0">
                <a:solidFill>
                  <a:srgbClr val="FF0000"/>
                </a:solidFill>
                <a:latin typeface="+mj-ea"/>
              </a:rPr>
              <a:t>見ながら</a:t>
            </a:r>
            <a:r>
              <a:rPr lang="ja-JP" altLang="en-US" sz="1000" b="1" dirty="0">
                <a:latin typeface="+mj-ea"/>
              </a:rPr>
              <a:t>よけるようにしましょう。</a:t>
            </a:r>
            <a:endParaRPr lang="en-US" altLang="ja-JP" sz="800" b="1" dirty="0">
              <a:latin typeface="+mj-ea"/>
            </a:endParaRPr>
          </a:p>
          <a:p>
            <a:pPr>
              <a:lnSpc>
                <a:spcPct val="150000"/>
              </a:lnSpc>
            </a:pPr>
            <a:r>
              <a:rPr lang="ja-JP" altLang="en-US" sz="1000" b="1" dirty="0">
                <a:latin typeface="+mj-ea"/>
              </a:rPr>
              <a:t>（交通の方法に関する教則）</a:t>
            </a:r>
          </a:p>
        </p:txBody>
      </p:sp>
    </p:spTree>
    <p:extLst>
      <p:ext uri="{BB962C8B-B14F-4D97-AF65-F5344CB8AC3E}">
        <p14:creationId xmlns:p14="http://schemas.microsoft.com/office/powerpoint/2010/main" val="231075206"/>
      </p:ext>
    </p:extLst>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wipe(up)">
                                      <p:cBhvr>
                                        <p:cTn id="7" dur="500"/>
                                        <p:tgtEl>
                                          <p:spTgt spid="22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barn(inVertical)">
                                      <p:cBhvr>
                                        <p:cTn id="11" dur="500"/>
                                        <p:tgtEl>
                                          <p:spTgt spid="75"/>
                                        </p:tgtEl>
                                      </p:cBhvr>
                                    </p:animEffect>
                                  </p:childTnLst>
                                </p:cTn>
                              </p:par>
                              <p:par>
                                <p:cTn id="12" presetID="47" presetClass="entr" presetSubtype="0" fill="hold" nodeType="withEffect">
                                  <p:stCondLst>
                                    <p:cond delay="0"/>
                                  </p:stCondLst>
                                  <p:childTnLst>
                                    <p:set>
                                      <p:cBhvr>
                                        <p:cTn id="13" dur="1" fill="hold">
                                          <p:stCondLst>
                                            <p:cond delay="0"/>
                                          </p:stCondLst>
                                        </p:cTn>
                                        <p:tgtEl>
                                          <p:spTgt spid="201"/>
                                        </p:tgtEl>
                                        <p:attrNameLst>
                                          <p:attrName>style.visibility</p:attrName>
                                        </p:attrNameLst>
                                      </p:cBhvr>
                                      <p:to>
                                        <p:strVal val="visible"/>
                                      </p:to>
                                    </p:set>
                                    <p:animEffect transition="in" filter="fade">
                                      <p:cBhvr>
                                        <p:cTn id="14" dur="1000"/>
                                        <p:tgtEl>
                                          <p:spTgt spid="201"/>
                                        </p:tgtEl>
                                      </p:cBhvr>
                                    </p:animEffect>
                                    <p:anim calcmode="lin" valueType="num">
                                      <p:cBhvr>
                                        <p:cTn id="15" dur="1000" fill="hold"/>
                                        <p:tgtEl>
                                          <p:spTgt spid="201"/>
                                        </p:tgtEl>
                                        <p:attrNameLst>
                                          <p:attrName>ppt_x</p:attrName>
                                        </p:attrNameLst>
                                      </p:cBhvr>
                                      <p:tavLst>
                                        <p:tav tm="0">
                                          <p:val>
                                            <p:strVal val="#ppt_x"/>
                                          </p:val>
                                        </p:tav>
                                        <p:tav tm="100000">
                                          <p:val>
                                            <p:strVal val="#ppt_x"/>
                                          </p:val>
                                        </p:tav>
                                      </p:tavLst>
                                    </p:anim>
                                    <p:anim calcmode="lin" valueType="num">
                                      <p:cBhvr>
                                        <p:cTn id="16" dur="1000" fill="hold"/>
                                        <p:tgtEl>
                                          <p:spTgt spid="201"/>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6" presetClass="entr" presetSubtype="32"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out)">
                                      <p:cBhvr>
                                        <p:cTn id="20" dur="500"/>
                                        <p:tgtEl>
                                          <p:spTgt spid="7"/>
                                        </p:tgtEl>
                                      </p:cBhvr>
                                    </p:animEffect>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226"/>
                                        </p:tgtEl>
                                        <p:attrNameLst>
                                          <p:attrName>style.visibility</p:attrName>
                                        </p:attrNameLst>
                                      </p:cBhvr>
                                      <p:to>
                                        <p:strVal val="visible"/>
                                      </p:to>
                                    </p:set>
                                    <p:animEffect transition="in" filter="randombar(horizontal)">
                                      <p:cBhvr>
                                        <p:cTn id="24" dur="500"/>
                                        <p:tgtEl>
                                          <p:spTgt spid="22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227" grpId="0"/>
      <p:bldP spid="2" grpId="0" animBg="1"/>
      <p:bldP spid="2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299016" y="4941166"/>
            <a:ext cx="8665814" cy="172819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softEdge rad="127000"/>
          </a:effectLst>
        </p:spPr>
        <p:txBody>
          <a:bodyPr wrap="square" rtlCol="0" anchor="ctr">
            <a:noAutofit/>
          </a:bodyPr>
          <a:lstStyle/>
          <a:p>
            <a:pPr algn="ctr"/>
            <a:endParaRPr lang="ja-JP" altLang="en-US" i="1" dirty="0">
              <a:solidFill>
                <a:srgbClr val="FF0000"/>
              </a:solidFill>
              <a:latin typeface="AR P丸ゴシック体E" panose="020F0900000000000000" pitchFamily="50" charset="-128"/>
              <a:ea typeface="AR P丸ゴシック体E" panose="020F0900000000000000" pitchFamily="50" charset="-128"/>
            </a:endParaRPr>
          </a:p>
        </p:txBody>
      </p:sp>
      <p:sp>
        <p:nvSpPr>
          <p:cNvPr id="9" name="タイトル 1"/>
          <p:cNvSpPr txBox="1">
            <a:spLocks/>
          </p:cNvSpPr>
          <p:nvPr/>
        </p:nvSpPr>
        <p:spPr>
          <a:xfrm>
            <a:off x="3779912" y="2132856"/>
            <a:ext cx="3528392"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5400" b="1" dirty="0">
                <a:solidFill>
                  <a:schemeClr val="tx1"/>
                </a:solidFill>
                <a:latin typeface="HG丸ｺﾞｼｯｸM-PRO" pitchFamily="50" charset="-128"/>
                <a:ea typeface="HG丸ｺﾞｼｯｸM-PRO" pitchFamily="50" charset="-128"/>
              </a:rPr>
              <a:t>　</a:t>
            </a:r>
            <a:r>
              <a:rPr lang="en-US" altLang="ja-JP" sz="5400" b="1" dirty="0">
                <a:solidFill>
                  <a:srgbClr val="FF0000"/>
                </a:solidFill>
                <a:latin typeface="HG丸ｺﾞｼｯｸM-PRO" pitchFamily="50" charset="-128"/>
                <a:ea typeface="HG丸ｺﾞｼｯｸM-PRO" pitchFamily="50" charset="-128"/>
              </a:rPr>
              <a:t> </a:t>
            </a:r>
            <a:r>
              <a:rPr lang="ja-JP" altLang="en-US" sz="6000" b="1" dirty="0">
                <a:solidFill>
                  <a:schemeClr val="tx1"/>
                </a:solidFill>
                <a:latin typeface="HG丸ｺﾞｼｯｸM-PRO" pitchFamily="50" charset="-128"/>
                <a:ea typeface="HG丸ｺﾞｼｯｸM-PRO" pitchFamily="50" charset="-128"/>
              </a:rPr>
              <a:t>　</a:t>
            </a:r>
            <a:endParaRPr lang="ja-JP" altLang="en-US" sz="4800" b="1" dirty="0">
              <a:latin typeface="HG丸ｺﾞｼｯｸM-PRO" pitchFamily="50" charset="-128"/>
              <a:ea typeface="HG丸ｺﾞｼｯｸM-PRO" pitchFamily="50" charset="-128"/>
            </a:endParaRPr>
          </a:p>
        </p:txBody>
      </p:sp>
      <p:sp>
        <p:nvSpPr>
          <p:cNvPr id="10" name="タイトル 1"/>
          <p:cNvSpPr txBox="1">
            <a:spLocks/>
          </p:cNvSpPr>
          <p:nvPr/>
        </p:nvSpPr>
        <p:spPr>
          <a:xfrm>
            <a:off x="5571728" y="2276872"/>
            <a:ext cx="1800200"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b="1" dirty="0">
                <a:solidFill>
                  <a:schemeClr val="tx1"/>
                </a:solidFill>
                <a:latin typeface="HG丸ｺﾞｼｯｸM-PRO" pitchFamily="50" charset="-128"/>
                <a:ea typeface="HG丸ｺﾞｼｯｸM-PRO" pitchFamily="50" charset="-128"/>
              </a:rPr>
              <a:t>　　</a:t>
            </a:r>
            <a:endParaRPr lang="ja-JP" altLang="en-US" sz="3600" b="1" dirty="0">
              <a:latin typeface="HG丸ｺﾞｼｯｸM-PRO" pitchFamily="50" charset="-128"/>
              <a:ea typeface="HG丸ｺﾞｼｯｸM-PRO" pitchFamily="50" charset="-128"/>
            </a:endParaRPr>
          </a:p>
        </p:txBody>
      </p:sp>
      <p:sp>
        <p:nvSpPr>
          <p:cNvPr id="13" name="タイトル 1"/>
          <p:cNvSpPr txBox="1">
            <a:spLocks/>
          </p:cNvSpPr>
          <p:nvPr/>
        </p:nvSpPr>
        <p:spPr>
          <a:xfrm>
            <a:off x="4419600" y="3356992"/>
            <a:ext cx="277230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5400" b="1" dirty="0">
                <a:solidFill>
                  <a:schemeClr val="tx1"/>
                </a:solidFill>
                <a:latin typeface="HG丸ｺﾞｼｯｸM-PRO" pitchFamily="50" charset="-128"/>
                <a:ea typeface="HG丸ｺﾞｼｯｸM-PRO" pitchFamily="50" charset="-128"/>
              </a:rPr>
              <a:t>　</a:t>
            </a:r>
            <a:endParaRPr lang="ja-JP" altLang="en-US" b="1" dirty="0">
              <a:latin typeface="HG丸ｺﾞｼｯｸM-PRO" pitchFamily="50" charset="-128"/>
              <a:ea typeface="HG丸ｺﾞｼｯｸM-PRO" pitchFamily="50" charset="-128"/>
            </a:endParaRPr>
          </a:p>
        </p:txBody>
      </p:sp>
      <p:sp>
        <p:nvSpPr>
          <p:cNvPr id="14" name="タイトル 1"/>
          <p:cNvSpPr txBox="1">
            <a:spLocks/>
          </p:cNvSpPr>
          <p:nvPr/>
        </p:nvSpPr>
        <p:spPr>
          <a:xfrm>
            <a:off x="4427984" y="1196752"/>
            <a:ext cx="3303984"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6000" b="1" dirty="0">
                <a:solidFill>
                  <a:schemeClr val="tx1"/>
                </a:solidFill>
                <a:latin typeface="HG丸ｺﾞｼｯｸM-PRO" pitchFamily="50" charset="-128"/>
                <a:ea typeface="HG丸ｺﾞｼｯｸM-PRO" pitchFamily="50" charset="-128"/>
              </a:rPr>
              <a:t>　</a:t>
            </a:r>
            <a:endParaRPr lang="ja-JP" altLang="en-US" sz="4800" b="1" dirty="0">
              <a:latin typeface="HG丸ｺﾞｼｯｸM-PRO" pitchFamily="50" charset="-128"/>
              <a:ea typeface="HG丸ｺﾞｼｯｸM-PRO" pitchFamily="50" charset="-128"/>
            </a:endParaRPr>
          </a:p>
        </p:txBody>
      </p:sp>
      <p:graphicFrame>
        <p:nvGraphicFramePr>
          <p:cNvPr id="5" name="グラフ 4"/>
          <p:cNvGraphicFramePr/>
          <p:nvPr>
            <p:extLst>
              <p:ext uri="{D42A27DB-BD31-4B8C-83A1-F6EECF244321}">
                <p14:modId xmlns:p14="http://schemas.microsoft.com/office/powerpoint/2010/main" val="3590235596"/>
              </p:ext>
            </p:extLst>
          </p:nvPr>
        </p:nvGraphicFramePr>
        <p:xfrm>
          <a:off x="146931" y="1302709"/>
          <a:ext cx="8997069" cy="3338924"/>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p:cNvSpPr txBox="1"/>
          <p:nvPr/>
        </p:nvSpPr>
        <p:spPr bwMode="blackWhite">
          <a:xfrm>
            <a:off x="173248" y="116632"/>
            <a:ext cx="8665814" cy="134159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softEdge rad="127000"/>
          </a:effectLst>
        </p:spPr>
        <p:txBody>
          <a:bodyPr wrap="square" rtlCol="0" anchor="b" anchorCtr="0">
            <a:noAutofit/>
          </a:bodyPr>
          <a:lstStyle/>
          <a:p>
            <a:pPr algn="ctr">
              <a:lnSpc>
                <a:spcPct val="150000"/>
              </a:lnSpc>
            </a:pPr>
            <a:r>
              <a:rPr lang="ja-JP" altLang="en-US" sz="2400" b="1" dirty="0">
                <a:latin typeface="+mn-ea"/>
              </a:rPr>
              <a:t>自転車事故全体は減少しているにもかかわらず</a:t>
            </a:r>
            <a:endParaRPr lang="en-US" altLang="ja-JP" sz="2400" b="1" dirty="0">
              <a:latin typeface="+mn-ea"/>
            </a:endParaRPr>
          </a:p>
          <a:p>
            <a:pPr algn="ctr">
              <a:lnSpc>
                <a:spcPct val="150000"/>
              </a:lnSpc>
            </a:pPr>
            <a:r>
              <a:rPr lang="ja-JP" altLang="en-US" sz="2800" dirty="0">
                <a:effectLst>
                  <a:outerShdw blurRad="38100" dist="38100" dir="2700000" algn="tl">
                    <a:srgbClr val="000000">
                      <a:alpha val="43137"/>
                    </a:srgbClr>
                  </a:outerShdw>
                </a:effectLst>
                <a:latin typeface="+mn-ea"/>
              </a:rPr>
              <a:t>「自転車対歩行者」</a:t>
            </a:r>
            <a:r>
              <a:rPr lang="ja-JP" altLang="en-US" sz="2400" b="1" dirty="0">
                <a:latin typeface="+mn-ea"/>
              </a:rPr>
              <a:t>の事故は</a:t>
            </a:r>
            <a:r>
              <a:rPr lang="ja-JP" altLang="en-US" dirty="0">
                <a:latin typeface="+mn-ea"/>
              </a:rPr>
              <a:t>　</a:t>
            </a:r>
            <a:r>
              <a:rPr lang="ja-JP" altLang="en-US" sz="3200" b="1" i="1" dirty="0">
                <a:solidFill>
                  <a:srgbClr val="FF0000"/>
                </a:solidFill>
                <a:latin typeface="+mn-ea"/>
              </a:rPr>
              <a:t>増加傾向！</a:t>
            </a:r>
            <a:endParaRPr lang="ja-JP" altLang="en-US" b="1" i="1" dirty="0">
              <a:solidFill>
                <a:srgbClr val="FF0000"/>
              </a:solidFill>
              <a:latin typeface="+mn-ea"/>
            </a:endParaRPr>
          </a:p>
        </p:txBody>
      </p:sp>
      <p:pic>
        <p:nvPicPr>
          <p:cNvPr id="20"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6290" y="629620"/>
            <a:ext cx="912772" cy="505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角丸四角形吹き出し 1"/>
          <p:cNvSpPr/>
          <p:nvPr/>
        </p:nvSpPr>
        <p:spPr>
          <a:xfrm>
            <a:off x="1982574" y="4725144"/>
            <a:ext cx="5209333" cy="2016224"/>
          </a:xfrm>
          <a:prstGeom prst="wedgeRoundRectCallout">
            <a:avLst>
              <a:gd name="adj1" fmla="val 56616"/>
              <a:gd name="adj2" fmla="val -17933"/>
              <a:gd name="adj3" fmla="val 16667"/>
            </a:avLst>
          </a:prstGeom>
          <a:solidFill>
            <a:srgbClr val="FFFF66"/>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30000"/>
              </a:lnSpc>
            </a:pPr>
            <a:endParaRPr kumimoji="1" lang="ja-JP" altLang="en-US" sz="2400" b="1" dirty="0">
              <a:latin typeface="+mn-ea"/>
            </a:endParaRPr>
          </a:p>
        </p:txBody>
      </p:sp>
      <p:sp>
        <p:nvSpPr>
          <p:cNvPr id="12" name="乗算記号 11"/>
          <p:cNvSpPr/>
          <p:nvPr/>
        </p:nvSpPr>
        <p:spPr>
          <a:xfrm>
            <a:off x="0" y="4725144"/>
            <a:ext cx="2171350" cy="2171350"/>
          </a:xfrm>
          <a:prstGeom prst="mathMultiply">
            <a:avLst>
              <a:gd name="adj1" fmla="val 9884"/>
            </a:avLst>
          </a:prstGeom>
          <a:solidFill>
            <a:srgbClr val="FF0000">
              <a:alpha val="50000"/>
            </a:srgb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6463" name="図 646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93113" y="4946046"/>
            <a:ext cx="975279" cy="1615307"/>
          </a:xfrm>
          <a:prstGeom prst="rect">
            <a:avLst/>
          </a:prstGeom>
        </p:spPr>
      </p:pic>
      <p:pic>
        <p:nvPicPr>
          <p:cNvPr id="6464" name="図 646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3528" y="5183597"/>
            <a:ext cx="1292245" cy="1310532"/>
          </a:xfrm>
          <a:prstGeom prst="rect">
            <a:avLst/>
          </a:prstGeom>
        </p:spPr>
      </p:pic>
      <p:pic>
        <p:nvPicPr>
          <p:cNvPr id="4" name="図 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73248" y="116632"/>
            <a:ext cx="1155775" cy="1200989"/>
          </a:xfrm>
          <a:prstGeom prst="rect">
            <a:avLst/>
          </a:prstGeom>
        </p:spPr>
      </p:pic>
      <p:sp>
        <p:nvSpPr>
          <p:cNvPr id="3" name="テキスト ボックス 2"/>
          <p:cNvSpPr txBox="1"/>
          <p:nvPr/>
        </p:nvSpPr>
        <p:spPr bwMode="black">
          <a:xfrm>
            <a:off x="2171350" y="4941167"/>
            <a:ext cx="4848922" cy="1728192"/>
          </a:xfrm>
          <a:prstGeom prst="rect">
            <a:avLst/>
          </a:prstGeom>
          <a:noFill/>
          <a:ln>
            <a:noFill/>
          </a:ln>
        </p:spPr>
        <p:txBody>
          <a:bodyPr vert="horz" wrap="none" lIns="91440" tIns="45720" rIns="91440" bIns="45720" rtlCol="0" anchor="ctr">
            <a:prstTxWarp prst="textPlain">
              <a:avLst/>
            </a:prstTxWarp>
            <a:noAutofit/>
          </a:bodyPr>
          <a:lstStyle/>
          <a:p>
            <a:pPr algn="ctr">
              <a:lnSpc>
                <a:spcPct val="130000"/>
              </a:lnSpc>
            </a:pPr>
            <a:r>
              <a:rPr lang="ja-JP" altLang="en-US" sz="1400" b="1" dirty="0">
                <a:latin typeface="+mn-ea"/>
              </a:rPr>
              <a:t>歩道走行中に歩行者に「ベル」を</a:t>
            </a:r>
            <a:endParaRPr lang="en-US" altLang="ja-JP" sz="1400" b="1" dirty="0">
              <a:latin typeface="+mn-ea"/>
            </a:endParaRPr>
          </a:p>
          <a:p>
            <a:pPr algn="ctr">
              <a:lnSpc>
                <a:spcPct val="130000"/>
              </a:lnSpc>
            </a:pPr>
            <a:r>
              <a:rPr lang="ja-JP" altLang="en-US" sz="1400" b="1" dirty="0">
                <a:latin typeface="+mn-ea"/>
              </a:rPr>
              <a:t>鳴らすのはもってのほか！</a:t>
            </a:r>
            <a:endParaRPr lang="en-US" altLang="ja-JP" sz="1400" b="1" dirty="0">
              <a:latin typeface="+mn-ea"/>
            </a:endParaRPr>
          </a:p>
          <a:p>
            <a:pPr algn="ctr">
              <a:lnSpc>
                <a:spcPct val="130000"/>
              </a:lnSpc>
            </a:pPr>
            <a:r>
              <a:rPr lang="ja-JP" altLang="en-US" sz="1400" b="1" dirty="0">
                <a:solidFill>
                  <a:srgbClr val="FF0000"/>
                </a:solidFill>
                <a:latin typeface="+mn-ea"/>
              </a:rPr>
              <a:t>歩道</a:t>
            </a:r>
            <a:r>
              <a:rPr lang="ja-JP" altLang="en-US" sz="1400" b="1" dirty="0">
                <a:latin typeface="+mn-ea"/>
              </a:rPr>
              <a:t>は、「</a:t>
            </a:r>
            <a:r>
              <a:rPr lang="ja-JP" altLang="en-US" sz="1400" b="1" dirty="0">
                <a:solidFill>
                  <a:srgbClr val="FF0000"/>
                </a:solidFill>
                <a:latin typeface="+mn-ea"/>
              </a:rPr>
              <a:t>歩行者のための道</a:t>
            </a:r>
            <a:r>
              <a:rPr lang="ja-JP" altLang="en-US" sz="1400" b="1" dirty="0">
                <a:latin typeface="+mn-ea"/>
              </a:rPr>
              <a:t>」で、</a:t>
            </a:r>
            <a:endParaRPr lang="en-US" altLang="ja-JP" sz="1400" b="1" dirty="0">
              <a:latin typeface="+mn-ea"/>
            </a:endParaRPr>
          </a:p>
          <a:p>
            <a:pPr algn="ctr">
              <a:lnSpc>
                <a:spcPct val="130000"/>
              </a:lnSpc>
            </a:pPr>
            <a:r>
              <a:rPr lang="ja-JP" altLang="en-US" sz="1400" b="1" dirty="0">
                <a:solidFill>
                  <a:srgbClr val="FF0000"/>
                </a:solidFill>
                <a:latin typeface="+mn-ea"/>
              </a:rPr>
              <a:t>歩行者</a:t>
            </a:r>
            <a:r>
              <a:rPr lang="ja-JP" altLang="en-US" sz="1400" b="1" dirty="0">
                <a:latin typeface="+mn-ea"/>
              </a:rPr>
              <a:t>が</a:t>
            </a:r>
            <a:r>
              <a:rPr lang="ja-JP" altLang="en-US" sz="1400" b="1" dirty="0">
                <a:solidFill>
                  <a:srgbClr val="FF0000"/>
                </a:solidFill>
                <a:latin typeface="+mn-ea"/>
              </a:rPr>
              <a:t>優先</a:t>
            </a:r>
            <a:r>
              <a:rPr lang="ja-JP" altLang="en-US" sz="1400" b="1" dirty="0">
                <a:latin typeface="+mn-ea"/>
              </a:rPr>
              <a:t>です。</a:t>
            </a:r>
          </a:p>
        </p:txBody>
      </p:sp>
    </p:spTree>
    <p:extLst>
      <p:ext uri="{BB962C8B-B14F-4D97-AF65-F5344CB8AC3E}">
        <p14:creationId xmlns:p14="http://schemas.microsoft.com/office/powerpoint/2010/main" val="77929027"/>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fade">
                                      <p:cBhvr>
                                        <p:cTn id="12" dur="500"/>
                                        <p:tgtEl>
                                          <p:spTgt spid="6">
                                            <p:bg/>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fade">
                                      <p:cBhvr>
                                        <p:cTn id="20" dur="500"/>
                                        <p:tgtEl>
                                          <p:spTgt spid="5">
                                            <p:graphicEl>
                                              <a:chart seriesIdx="-3" categoryIdx="-3" bldStep="gridLegend"/>
                                            </p:graphic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fade">
                                      <p:cBhvr>
                                        <p:cTn id="24" dur="500"/>
                                        <p:tgtEl>
                                          <p:spTgt spid="5">
                                            <p:graphicEl>
                                              <a:chart seriesIdx="0" categoryIdx="-4" bldStep="series"/>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fade">
                                      <p:cBhvr>
                                        <p:cTn id="29" dur="500"/>
                                        <p:tgtEl>
                                          <p:spTgt spid="6">
                                            <p:txEl>
                                              <p:pRg st="1" end="1"/>
                                            </p:txEl>
                                          </p:spTgt>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fade">
                                      <p:cBhvr>
                                        <p:cTn id="33" dur="500"/>
                                        <p:tgtEl>
                                          <p:spTgt spid="5">
                                            <p:graphicEl>
                                              <a:chart seriesIdx="1" categoryIdx="-4" bldStep="series"/>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6464"/>
                                        </p:tgtEl>
                                        <p:attrNameLst>
                                          <p:attrName>style.visibility</p:attrName>
                                        </p:attrNameLst>
                                      </p:cBhvr>
                                      <p:to>
                                        <p:strVal val="visible"/>
                                      </p:to>
                                    </p:set>
                                    <p:animEffect transition="in" filter="fade">
                                      <p:cBhvr>
                                        <p:cTn id="43" dur="1000"/>
                                        <p:tgtEl>
                                          <p:spTgt spid="6464"/>
                                        </p:tgtEl>
                                      </p:cBhvr>
                                    </p:animEffect>
                                    <p:anim calcmode="lin" valueType="num">
                                      <p:cBhvr>
                                        <p:cTn id="44" dur="1000" fill="hold"/>
                                        <p:tgtEl>
                                          <p:spTgt spid="6464"/>
                                        </p:tgtEl>
                                        <p:attrNameLst>
                                          <p:attrName>ppt_x</p:attrName>
                                        </p:attrNameLst>
                                      </p:cBhvr>
                                      <p:tavLst>
                                        <p:tav tm="0">
                                          <p:val>
                                            <p:strVal val="#ppt_x"/>
                                          </p:val>
                                        </p:tav>
                                        <p:tav tm="100000">
                                          <p:val>
                                            <p:strVal val="#ppt_x"/>
                                          </p:val>
                                        </p:tav>
                                      </p:tavLst>
                                    </p:anim>
                                    <p:anim calcmode="lin" valueType="num">
                                      <p:cBhvr>
                                        <p:cTn id="45" dur="1000" fill="hold"/>
                                        <p:tgtEl>
                                          <p:spTgt spid="646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anim calcmode="lin" valueType="num">
                                      <p:cBhvr>
                                        <p:cTn id="49" dur="1000" fill="hold"/>
                                        <p:tgtEl>
                                          <p:spTgt spid="2"/>
                                        </p:tgtEl>
                                        <p:attrNameLst>
                                          <p:attrName>ppt_x</p:attrName>
                                        </p:attrNameLst>
                                      </p:cBhvr>
                                      <p:tavLst>
                                        <p:tav tm="0">
                                          <p:val>
                                            <p:strVal val="#ppt_x"/>
                                          </p:val>
                                        </p:tav>
                                        <p:tav tm="100000">
                                          <p:val>
                                            <p:strVal val="#ppt_x"/>
                                          </p:val>
                                        </p:tav>
                                      </p:tavLst>
                                    </p:anim>
                                    <p:anim calcmode="lin" valueType="num">
                                      <p:cBhvr>
                                        <p:cTn id="50" dur="1000" fill="hold"/>
                                        <p:tgtEl>
                                          <p:spTgt spid="2"/>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6463"/>
                                        </p:tgtEl>
                                        <p:attrNameLst>
                                          <p:attrName>style.visibility</p:attrName>
                                        </p:attrNameLst>
                                      </p:cBhvr>
                                      <p:to>
                                        <p:strVal val="visible"/>
                                      </p:to>
                                    </p:set>
                                    <p:animEffect transition="in" filter="fade">
                                      <p:cBhvr>
                                        <p:cTn id="53" dur="1000"/>
                                        <p:tgtEl>
                                          <p:spTgt spid="6463"/>
                                        </p:tgtEl>
                                      </p:cBhvr>
                                    </p:animEffect>
                                    <p:anim calcmode="lin" valueType="num">
                                      <p:cBhvr>
                                        <p:cTn id="54" dur="1000" fill="hold"/>
                                        <p:tgtEl>
                                          <p:spTgt spid="6463"/>
                                        </p:tgtEl>
                                        <p:attrNameLst>
                                          <p:attrName>ppt_x</p:attrName>
                                        </p:attrNameLst>
                                      </p:cBhvr>
                                      <p:tavLst>
                                        <p:tav tm="0">
                                          <p:val>
                                            <p:strVal val="#ppt_x"/>
                                          </p:val>
                                        </p:tav>
                                        <p:tav tm="100000">
                                          <p:val>
                                            <p:strVal val="#ppt_x"/>
                                          </p:val>
                                        </p:tav>
                                      </p:tavLst>
                                    </p:anim>
                                    <p:anim calcmode="lin" valueType="num">
                                      <p:cBhvr>
                                        <p:cTn id="55" dur="1000" fill="hold"/>
                                        <p:tgtEl>
                                          <p:spTgt spid="6463"/>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Graphic spid="5" grpId="0" uiExpand="1">
        <p:bldSub>
          <a:bldChart bld="series"/>
        </p:bldSub>
      </p:bldGraphic>
      <p:bldP spid="6" grpId="0" uiExpand="1" build="p" animBg="1"/>
      <p:bldP spid="2"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0" y="912586"/>
            <a:ext cx="9144000" cy="158085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80" name="グループ化 79"/>
          <p:cNvGrpSpPr/>
          <p:nvPr/>
        </p:nvGrpSpPr>
        <p:grpSpPr>
          <a:xfrm>
            <a:off x="611560" y="3251951"/>
            <a:ext cx="5544616" cy="2633747"/>
            <a:chOff x="611560" y="3251951"/>
            <a:chExt cx="5544616" cy="2633747"/>
          </a:xfrm>
        </p:grpSpPr>
        <p:sp>
          <p:nvSpPr>
            <p:cNvPr id="4" name="台形 3"/>
            <p:cNvSpPr/>
            <p:nvPr/>
          </p:nvSpPr>
          <p:spPr>
            <a:xfrm>
              <a:off x="611560" y="4033783"/>
              <a:ext cx="5544616" cy="1082175"/>
            </a:xfrm>
            <a:prstGeom prst="trapezoid">
              <a:avLst>
                <a:gd name="adj" fmla="val 41401"/>
              </a:avLst>
            </a:prstGeom>
            <a:solidFill>
              <a:schemeClr val="bg1">
                <a:lumMod val="6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台形 1"/>
            <p:cNvSpPr/>
            <p:nvPr/>
          </p:nvSpPr>
          <p:spPr>
            <a:xfrm>
              <a:off x="733063" y="3251951"/>
              <a:ext cx="3535883" cy="2633747"/>
            </a:xfrm>
            <a:prstGeom prst="trapezoid">
              <a:avLst>
                <a:gd name="adj" fmla="val 31733"/>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 name="平行四辺形 2"/>
          <p:cNvSpPr/>
          <p:nvPr/>
        </p:nvSpPr>
        <p:spPr bwMode="gray">
          <a:xfrm>
            <a:off x="975000" y="4057623"/>
            <a:ext cx="359021" cy="1033200"/>
          </a:xfrm>
          <a:prstGeom prst="parallelogram">
            <a:avLst>
              <a:gd name="adj" fmla="val 84097"/>
            </a:avLst>
          </a:prstGeom>
          <a:solidFill>
            <a:schemeClr val="bg1">
              <a:lumMod val="65000"/>
            </a:schemeClr>
          </a:solid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平行四辺形 24"/>
          <p:cNvSpPr/>
          <p:nvPr/>
        </p:nvSpPr>
        <p:spPr bwMode="gray">
          <a:xfrm flipH="1">
            <a:off x="3671611" y="4059127"/>
            <a:ext cx="359021" cy="1033200"/>
          </a:xfrm>
          <a:prstGeom prst="parallelogram">
            <a:avLst>
              <a:gd name="adj" fmla="val 84097"/>
            </a:avLst>
          </a:prstGeom>
          <a:solidFill>
            <a:schemeClr val="bg1">
              <a:lumMod val="65000"/>
            </a:schemeClr>
          </a:solid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1" name="平行四辺形 80"/>
          <p:cNvSpPr/>
          <p:nvPr/>
        </p:nvSpPr>
        <p:spPr>
          <a:xfrm flipH="1">
            <a:off x="4131934" y="4479932"/>
            <a:ext cx="296049" cy="605252"/>
          </a:xfrm>
          <a:custGeom>
            <a:avLst/>
            <a:gdLst>
              <a:gd name="connsiteX0" fmla="*/ 0 w 296049"/>
              <a:gd name="connsiteY0" fmla="*/ 602077 h 602077"/>
              <a:gd name="connsiteX1" fmla="*/ 189578 w 296049"/>
              <a:gd name="connsiteY1" fmla="*/ 0 h 602077"/>
              <a:gd name="connsiteX2" fmla="*/ 296049 w 296049"/>
              <a:gd name="connsiteY2" fmla="*/ 0 h 602077"/>
              <a:gd name="connsiteX3" fmla="*/ 106471 w 296049"/>
              <a:gd name="connsiteY3" fmla="*/ 602077 h 602077"/>
              <a:gd name="connsiteX4" fmla="*/ 0 w 296049"/>
              <a:gd name="connsiteY4" fmla="*/ 602077 h 602077"/>
              <a:gd name="connsiteX0" fmla="*/ 0 w 296049"/>
              <a:gd name="connsiteY0" fmla="*/ 605252 h 605252"/>
              <a:gd name="connsiteX1" fmla="*/ 208628 w 296049"/>
              <a:gd name="connsiteY1" fmla="*/ 0 h 605252"/>
              <a:gd name="connsiteX2" fmla="*/ 296049 w 296049"/>
              <a:gd name="connsiteY2" fmla="*/ 3175 h 605252"/>
              <a:gd name="connsiteX3" fmla="*/ 106471 w 296049"/>
              <a:gd name="connsiteY3" fmla="*/ 605252 h 605252"/>
              <a:gd name="connsiteX4" fmla="*/ 0 w 296049"/>
              <a:gd name="connsiteY4" fmla="*/ 605252 h 605252"/>
              <a:gd name="connsiteX0" fmla="*/ 0 w 296049"/>
              <a:gd name="connsiteY0" fmla="*/ 605252 h 605252"/>
              <a:gd name="connsiteX1" fmla="*/ 208628 w 296049"/>
              <a:gd name="connsiteY1" fmla="*/ 0 h 605252"/>
              <a:gd name="connsiteX2" fmla="*/ 296049 w 296049"/>
              <a:gd name="connsiteY2" fmla="*/ 3175 h 605252"/>
              <a:gd name="connsiteX3" fmla="*/ 106471 w 296049"/>
              <a:gd name="connsiteY3" fmla="*/ 605252 h 605252"/>
              <a:gd name="connsiteX4" fmla="*/ 0 w 296049"/>
              <a:gd name="connsiteY4" fmla="*/ 605252 h 605252"/>
              <a:gd name="connsiteX0" fmla="*/ 0 w 296049"/>
              <a:gd name="connsiteY0" fmla="*/ 605252 h 605252"/>
              <a:gd name="connsiteX1" fmla="*/ 224503 w 296049"/>
              <a:gd name="connsiteY1" fmla="*/ 0 h 605252"/>
              <a:gd name="connsiteX2" fmla="*/ 296049 w 296049"/>
              <a:gd name="connsiteY2" fmla="*/ 3175 h 605252"/>
              <a:gd name="connsiteX3" fmla="*/ 106471 w 296049"/>
              <a:gd name="connsiteY3" fmla="*/ 605252 h 605252"/>
              <a:gd name="connsiteX4" fmla="*/ 0 w 296049"/>
              <a:gd name="connsiteY4" fmla="*/ 605252 h 605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049" h="605252">
                <a:moveTo>
                  <a:pt x="0" y="605252"/>
                </a:moveTo>
                <a:lnTo>
                  <a:pt x="224503" y="0"/>
                </a:lnTo>
                <a:cubicBezTo>
                  <a:pt x="266343" y="1058"/>
                  <a:pt x="266909" y="2117"/>
                  <a:pt x="296049" y="3175"/>
                </a:cubicBezTo>
                <a:lnTo>
                  <a:pt x="106471" y="605252"/>
                </a:lnTo>
                <a:lnTo>
                  <a:pt x="0" y="605252"/>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2" name="AutoShape 58"/>
          <p:cNvSpPr>
            <a:spLocks noChangeArrowheads="1"/>
          </p:cNvSpPr>
          <p:nvPr/>
        </p:nvSpPr>
        <p:spPr bwMode="auto">
          <a:xfrm>
            <a:off x="2501004" y="5298717"/>
            <a:ext cx="2897275" cy="1405600"/>
          </a:xfrm>
          <a:prstGeom prst="wedgeRoundRectCallout">
            <a:avLst>
              <a:gd name="adj1" fmla="val -22299"/>
              <a:gd name="adj2" fmla="val -79588"/>
              <a:gd name="adj3" fmla="val 16667"/>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anchor="t" anchorCtr="0"/>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lnSpc>
                <a:spcPct val="130000"/>
              </a:lnSpc>
              <a:spcBef>
                <a:spcPct val="0"/>
              </a:spcBef>
              <a:buFont typeface="Wingdings" pitchFamily="2" charset="2"/>
              <a:buNone/>
            </a:pPr>
            <a:endParaRPr lang="ja-JP" altLang="ja-JP" sz="2400" b="1" dirty="0">
              <a:latin typeface="+mn-ea"/>
              <a:ea typeface="+mn-ea"/>
            </a:endParaRPr>
          </a:p>
        </p:txBody>
      </p:sp>
      <p:sp>
        <p:nvSpPr>
          <p:cNvPr id="60" name="AutoShape 116"/>
          <p:cNvSpPr>
            <a:spLocks noChangeArrowheads="1"/>
          </p:cNvSpPr>
          <p:nvPr/>
        </p:nvSpPr>
        <p:spPr bwMode="auto">
          <a:xfrm>
            <a:off x="5652120" y="3270924"/>
            <a:ext cx="2952328" cy="3413372"/>
          </a:xfrm>
          <a:custGeom>
            <a:avLst/>
            <a:gdLst>
              <a:gd name="connsiteX0" fmla="*/ 0 w 2952328"/>
              <a:gd name="connsiteY0" fmla="*/ 492065 h 3136676"/>
              <a:gd name="connsiteX1" fmla="*/ 492065 w 2952328"/>
              <a:gd name="connsiteY1" fmla="*/ 0 h 3136676"/>
              <a:gd name="connsiteX2" fmla="*/ 492055 w 2952328"/>
              <a:gd name="connsiteY2" fmla="*/ 0 h 3136676"/>
              <a:gd name="connsiteX3" fmla="*/ 1370736 w 2952328"/>
              <a:gd name="connsiteY3" fmla="*/ -143346 h 3136676"/>
              <a:gd name="connsiteX4" fmla="*/ 1230137 w 2952328"/>
              <a:gd name="connsiteY4" fmla="*/ 0 h 3136676"/>
              <a:gd name="connsiteX5" fmla="*/ 2460263 w 2952328"/>
              <a:gd name="connsiteY5" fmla="*/ 0 h 3136676"/>
              <a:gd name="connsiteX6" fmla="*/ 2952328 w 2952328"/>
              <a:gd name="connsiteY6" fmla="*/ 492065 h 3136676"/>
              <a:gd name="connsiteX7" fmla="*/ 2952328 w 2952328"/>
              <a:gd name="connsiteY7" fmla="*/ 522779 h 3136676"/>
              <a:gd name="connsiteX8" fmla="*/ 2952328 w 2952328"/>
              <a:gd name="connsiteY8" fmla="*/ 522779 h 3136676"/>
              <a:gd name="connsiteX9" fmla="*/ 2952328 w 2952328"/>
              <a:gd name="connsiteY9" fmla="*/ 1306948 h 3136676"/>
              <a:gd name="connsiteX10" fmla="*/ 2952328 w 2952328"/>
              <a:gd name="connsiteY10" fmla="*/ 2644611 h 3136676"/>
              <a:gd name="connsiteX11" fmla="*/ 2460263 w 2952328"/>
              <a:gd name="connsiteY11" fmla="*/ 3136676 h 3136676"/>
              <a:gd name="connsiteX12" fmla="*/ 1230137 w 2952328"/>
              <a:gd name="connsiteY12" fmla="*/ 3136676 h 3136676"/>
              <a:gd name="connsiteX13" fmla="*/ 492055 w 2952328"/>
              <a:gd name="connsiteY13" fmla="*/ 3136676 h 3136676"/>
              <a:gd name="connsiteX14" fmla="*/ 492055 w 2952328"/>
              <a:gd name="connsiteY14" fmla="*/ 3136676 h 3136676"/>
              <a:gd name="connsiteX15" fmla="*/ 492065 w 2952328"/>
              <a:gd name="connsiteY15" fmla="*/ 3136676 h 3136676"/>
              <a:gd name="connsiteX16" fmla="*/ 0 w 2952328"/>
              <a:gd name="connsiteY16" fmla="*/ 2644611 h 3136676"/>
              <a:gd name="connsiteX17" fmla="*/ 0 w 2952328"/>
              <a:gd name="connsiteY17" fmla="*/ 1306948 h 3136676"/>
              <a:gd name="connsiteX18" fmla="*/ 0 w 2952328"/>
              <a:gd name="connsiteY18" fmla="*/ 522779 h 3136676"/>
              <a:gd name="connsiteX19" fmla="*/ 0 w 2952328"/>
              <a:gd name="connsiteY19" fmla="*/ 522779 h 3136676"/>
              <a:gd name="connsiteX20" fmla="*/ 0 w 2952328"/>
              <a:gd name="connsiteY20" fmla="*/ 492065 h 3136676"/>
              <a:gd name="connsiteX0" fmla="*/ 0 w 2952328"/>
              <a:gd name="connsiteY0" fmla="*/ 768761 h 3413372"/>
              <a:gd name="connsiteX1" fmla="*/ 492065 w 2952328"/>
              <a:gd name="connsiteY1" fmla="*/ 276696 h 3413372"/>
              <a:gd name="connsiteX2" fmla="*/ 492055 w 2952328"/>
              <a:gd name="connsiteY2" fmla="*/ 276696 h 3413372"/>
              <a:gd name="connsiteX3" fmla="*/ 2018436 w 2952328"/>
              <a:gd name="connsiteY3" fmla="*/ 0 h 3413372"/>
              <a:gd name="connsiteX4" fmla="*/ 1230137 w 2952328"/>
              <a:gd name="connsiteY4" fmla="*/ 276696 h 3413372"/>
              <a:gd name="connsiteX5" fmla="*/ 2460263 w 2952328"/>
              <a:gd name="connsiteY5" fmla="*/ 276696 h 3413372"/>
              <a:gd name="connsiteX6" fmla="*/ 2952328 w 2952328"/>
              <a:gd name="connsiteY6" fmla="*/ 768761 h 3413372"/>
              <a:gd name="connsiteX7" fmla="*/ 2952328 w 2952328"/>
              <a:gd name="connsiteY7" fmla="*/ 799475 h 3413372"/>
              <a:gd name="connsiteX8" fmla="*/ 2952328 w 2952328"/>
              <a:gd name="connsiteY8" fmla="*/ 799475 h 3413372"/>
              <a:gd name="connsiteX9" fmla="*/ 2952328 w 2952328"/>
              <a:gd name="connsiteY9" fmla="*/ 1583644 h 3413372"/>
              <a:gd name="connsiteX10" fmla="*/ 2952328 w 2952328"/>
              <a:gd name="connsiteY10" fmla="*/ 2921307 h 3413372"/>
              <a:gd name="connsiteX11" fmla="*/ 2460263 w 2952328"/>
              <a:gd name="connsiteY11" fmla="*/ 3413372 h 3413372"/>
              <a:gd name="connsiteX12" fmla="*/ 1230137 w 2952328"/>
              <a:gd name="connsiteY12" fmla="*/ 3413372 h 3413372"/>
              <a:gd name="connsiteX13" fmla="*/ 492055 w 2952328"/>
              <a:gd name="connsiteY13" fmla="*/ 3413372 h 3413372"/>
              <a:gd name="connsiteX14" fmla="*/ 492055 w 2952328"/>
              <a:gd name="connsiteY14" fmla="*/ 3413372 h 3413372"/>
              <a:gd name="connsiteX15" fmla="*/ 492065 w 2952328"/>
              <a:gd name="connsiteY15" fmla="*/ 3413372 h 3413372"/>
              <a:gd name="connsiteX16" fmla="*/ 0 w 2952328"/>
              <a:gd name="connsiteY16" fmla="*/ 2921307 h 3413372"/>
              <a:gd name="connsiteX17" fmla="*/ 0 w 2952328"/>
              <a:gd name="connsiteY17" fmla="*/ 1583644 h 3413372"/>
              <a:gd name="connsiteX18" fmla="*/ 0 w 2952328"/>
              <a:gd name="connsiteY18" fmla="*/ 799475 h 3413372"/>
              <a:gd name="connsiteX19" fmla="*/ 0 w 2952328"/>
              <a:gd name="connsiteY19" fmla="*/ 799475 h 3413372"/>
              <a:gd name="connsiteX20" fmla="*/ 0 w 2952328"/>
              <a:gd name="connsiteY20" fmla="*/ 768761 h 341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52328" h="3413372">
                <a:moveTo>
                  <a:pt x="0" y="768761"/>
                </a:moveTo>
                <a:cubicBezTo>
                  <a:pt x="0" y="497001"/>
                  <a:pt x="220305" y="276696"/>
                  <a:pt x="492065" y="276696"/>
                </a:cubicBezTo>
                <a:lnTo>
                  <a:pt x="492055" y="276696"/>
                </a:lnTo>
                <a:lnTo>
                  <a:pt x="2018436" y="0"/>
                </a:lnTo>
                <a:lnTo>
                  <a:pt x="1230137" y="276696"/>
                </a:lnTo>
                <a:lnTo>
                  <a:pt x="2460263" y="276696"/>
                </a:lnTo>
                <a:cubicBezTo>
                  <a:pt x="2732023" y="276696"/>
                  <a:pt x="2952328" y="497001"/>
                  <a:pt x="2952328" y="768761"/>
                </a:cubicBezTo>
                <a:lnTo>
                  <a:pt x="2952328" y="799475"/>
                </a:lnTo>
                <a:lnTo>
                  <a:pt x="2952328" y="799475"/>
                </a:lnTo>
                <a:lnTo>
                  <a:pt x="2952328" y="1583644"/>
                </a:lnTo>
                <a:lnTo>
                  <a:pt x="2952328" y="2921307"/>
                </a:lnTo>
                <a:cubicBezTo>
                  <a:pt x="2952328" y="3193067"/>
                  <a:pt x="2732023" y="3413372"/>
                  <a:pt x="2460263" y="3413372"/>
                </a:cubicBezTo>
                <a:lnTo>
                  <a:pt x="1230137" y="3413372"/>
                </a:lnTo>
                <a:lnTo>
                  <a:pt x="492055" y="3413372"/>
                </a:lnTo>
                <a:lnTo>
                  <a:pt x="492055" y="3413372"/>
                </a:lnTo>
                <a:lnTo>
                  <a:pt x="492065" y="3413372"/>
                </a:lnTo>
                <a:cubicBezTo>
                  <a:pt x="220305" y="3413372"/>
                  <a:pt x="0" y="3193067"/>
                  <a:pt x="0" y="2921307"/>
                </a:cubicBezTo>
                <a:lnTo>
                  <a:pt x="0" y="1583644"/>
                </a:lnTo>
                <a:lnTo>
                  <a:pt x="0" y="799475"/>
                </a:lnTo>
                <a:lnTo>
                  <a:pt x="0" y="799475"/>
                </a:lnTo>
                <a:lnTo>
                  <a:pt x="0" y="768761"/>
                </a:lnTo>
                <a:close/>
              </a:path>
            </a:pathLst>
          </a:custGeom>
          <a:solidFill>
            <a:srgbClr val="FFFF66"/>
          </a:solidFill>
          <a:ln w="9525">
            <a:solidFill>
              <a:schemeClr val="tx1"/>
            </a:solidFill>
            <a:miter lim="800000"/>
            <a:headEnd/>
            <a:tailEnd/>
          </a:ln>
          <a:effectLst/>
          <a:extLst/>
        </p:spPr>
        <p:txBody>
          <a:bodyPr anchor="b" anchorCtr="1"/>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a:lnSpc>
                <a:spcPct val="150000"/>
              </a:lnSpc>
            </a:pPr>
            <a:r>
              <a:rPr lang="ja-JP" altLang="en-US" sz="1800" b="1" dirty="0">
                <a:latin typeface="+mn-ea"/>
                <a:ea typeface="+mn-ea"/>
              </a:rPr>
              <a:t>　</a:t>
            </a:r>
            <a:endParaRPr lang="ja-JP" altLang="ja-JP" sz="1200" b="1" dirty="0">
              <a:latin typeface="+mn-ea"/>
              <a:ea typeface="+mn-ea"/>
            </a:endParaRPr>
          </a:p>
        </p:txBody>
      </p:sp>
      <p:sp>
        <p:nvSpPr>
          <p:cNvPr id="84" name="円柱 83"/>
          <p:cNvSpPr/>
          <p:nvPr/>
        </p:nvSpPr>
        <p:spPr>
          <a:xfrm>
            <a:off x="4103740" y="3601890"/>
            <a:ext cx="106937" cy="1584689"/>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108000" y="908720"/>
            <a:ext cx="8638678" cy="131593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30000"/>
              </a:lnSpc>
            </a:pPr>
            <a:r>
              <a:rPr lang="ja-JP" altLang="en-US" sz="2400" b="1" dirty="0">
                <a:solidFill>
                  <a:schemeClr val="tx1"/>
                </a:solidFill>
                <a:latin typeface="+mn-ea"/>
              </a:rPr>
              <a:t>○　一時停止</a:t>
            </a:r>
            <a:r>
              <a:rPr lang="ja-JP" altLang="en-US" b="1" dirty="0">
                <a:solidFill>
                  <a:schemeClr val="tx1"/>
                </a:solidFill>
                <a:latin typeface="+mn-ea"/>
              </a:rPr>
              <a:t>　</a:t>
            </a:r>
            <a:r>
              <a:rPr lang="ja-JP" altLang="en-US" sz="1400" b="1" dirty="0">
                <a:solidFill>
                  <a:schemeClr val="tx2"/>
                </a:solidFill>
                <a:latin typeface="+mn-ea"/>
              </a:rPr>
              <a:t>［道路交通法第</a:t>
            </a:r>
            <a:r>
              <a:rPr lang="en-US" altLang="ja-JP" sz="1400" b="1" dirty="0">
                <a:solidFill>
                  <a:schemeClr val="tx2"/>
                </a:solidFill>
                <a:latin typeface="+mn-ea"/>
              </a:rPr>
              <a:t>43</a:t>
            </a:r>
            <a:r>
              <a:rPr lang="ja-JP" altLang="en-US" sz="1400" b="1" dirty="0">
                <a:solidFill>
                  <a:schemeClr val="tx2"/>
                </a:solidFill>
                <a:latin typeface="+mn-ea"/>
              </a:rPr>
              <a:t>条抜粋］</a:t>
            </a:r>
            <a:endParaRPr lang="en-US" altLang="ja-JP" sz="1400" b="1" dirty="0">
              <a:solidFill>
                <a:schemeClr val="tx2"/>
              </a:solidFill>
              <a:latin typeface="+mn-ea"/>
            </a:endParaRPr>
          </a:p>
          <a:p>
            <a:pPr>
              <a:lnSpc>
                <a:spcPct val="130000"/>
              </a:lnSpc>
            </a:pPr>
            <a:r>
              <a:rPr lang="ja-JP" altLang="en-US" b="1" dirty="0">
                <a:solidFill>
                  <a:schemeClr val="tx2"/>
                </a:solidFill>
                <a:latin typeface="+mn-ea"/>
              </a:rPr>
              <a:t>　 </a:t>
            </a:r>
            <a:r>
              <a:rPr lang="ja-JP" altLang="en-US" sz="1600" b="1" dirty="0">
                <a:solidFill>
                  <a:schemeClr val="tx2"/>
                </a:solidFill>
                <a:latin typeface="+mn-ea"/>
              </a:rPr>
              <a:t>⇒</a:t>
            </a:r>
            <a:r>
              <a:rPr lang="ja-JP" altLang="en-US" sz="2000" b="1" dirty="0">
                <a:solidFill>
                  <a:srgbClr val="FF0000"/>
                </a:solidFill>
                <a:latin typeface="+mn-ea"/>
              </a:rPr>
              <a:t>自転車</a:t>
            </a:r>
            <a:r>
              <a:rPr lang="ja-JP" altLang="en-US" sz="1600" b="1" dirty="0">
                <a:solidFill>
                  <a:schemeClr val="tx2"/>
                </a:solidFill>
                <a:latin typeface="+mn-ea"/>
              </a:rPr>
              <a:t>は、</a:t>
            </a:r>
            <a:r>
              <a:rPr lang="ja-JP" altLang="en-US" sz="2000" b="1" dirty="0">
                <a:solidFill>
                  <a:srgbClr val="FF0000"/>
                </a:solidFill>
                <a:latin typeface="+mn-ea"/>
              </a:rPr>
              <a:t>一時停止</a:t>
            </a:r>
            <a:r>
              <a:rPr lang="ja-JP" altLang="en-US" sz="1600" b="1" dirty="0">
                <a:solidFill>
                  <a:schemeClr val="tx2"/>
                </a:solidFill>
                <a:latin typeface="+mn-ea"/>
              </a:rPr>
              <a:t>の</a:t>
            </a:r>
            <a:r>
              <a:rPr lang="ja-JP" altLang="en-US" sz="2000" b="1" dirty="0">
                <a:solidFill>
                  <a:srgbClr val="FF0000"/>
                </a:solidFill>
                <a:latin typeface="+mn-ea"/>
              </a:rPr>
              <a:t>標識</a:t>
            </a:r>
            <a:r>
              <a:rPr lang="ja-JP" altLang="en-US" sz="1600" b="1" dirty="0">
                <a:solidFill>
                  <a:schemeClr val="tx2"/>
                </a:solidFill>
                <a:latin typeface="+mn-ea"/>
              </a:rPr>
              <a:t>がある交差点では、その交差点の（停止線の）直前で</a:t>
            </a:r>
            <a:endParaRPr lang="en-US" altLang="ja-JP" sz="1600" b="1" dirty="0">
              <a:solidFill>
                <a:schemeClr val="tx2"/>
              </a:solidFill>
              <a:latin typeface="+mn-ea"/>
            </a:endParaRPr>
          </a:p>
          <a:p>
            <a:pPr>
              <a:lnSpc>
                <a:spcPct val="130000"/>
              </a:lnSpc>
            </a:pPr>
            <a:r>
              <a:rPr lang="ja-JP" altLang="en-US" sz="1600" b="1" dirty="0">
                <a:solidFill>
                  <a:schemeClr val="tx2"/>
                </a:solidFill>
                <a:latin typeface="+mn-ea"/>
              </a:rPr>
              <a:t>　　  </a:t>
            </a:r>
            <a:r>
              <a:rPr lang="ja-JP" altLang="en-US" sz="2000" b="1" dirty="0">
                <a:solidFill>
                  <a:srgbClr val="FF0000"/>
                </a:solidFill>
                <a:latin typeface="+mn-ea"/>
              </a:rPr>
              <a:t>一時停止</a:t>
            </a:r>
            <a:r>
              <a:rPr lang="ja-JP" altLang="en-US" sz="1600" b="1" dirty="0">
                <a:solidFill>
                  <a:schemeClr val="tx2"/>
                </a:solidFill>
                <a:latin typeface="+mn-ea"/>
              </a:rPr>
              <a:t>し、</a:t>
            </a:r>
            <a:r>
              <a:rPr lang="ja-JP" altLang="en-US" sz="1600" b="1" dirty="0">
                <a:solidFill>
                  <a:schemeClr val="tx2"/>
                </a:solidFill>
                <a:uFill>
                  <a:solidFill>
                    <a:srgbClr val="FF0000"/>
                  </a:solidFill>
                </a:uFill>
                <a:latin typeface="+mn-ea"/>
              </a:rPr>
              <a:t>交差車両等の</a:t>
            </a:r>
            <a:r>
              <a:rPr lang="ja-JP" altLang="en-US" sz="2000" b="1" dirty="0">
                <a:solidFill>
                  <a:srgbClr val="FF0000"/>
                </a:solidFill>
                <a:uFill>
                  <a:solidFill>
                    <a:srgbClr val="FF0000"/>
                  </a:solidFill>
                </a:uFill>
                <a:latin typeface="+mn-ea"/>
              </a:rPr>
              <a:t>通行を妨げない</a:t>
            </a:r>
            <a:r>
              <a:rPr lang="ja-JP" altLang="en-US" sz="1600" b="1" dirty="0">
                <a:solidFill>
                  <a:schemeClr val="tx2"/>
                </a:solidFill>
                <a:uFill>
                  <a:solidFill>
                    <a:srgbClr val="FF0000"/>
                  </a:solidFill>
                </a:uFill>
                <a:latin typeface="+mn-ea"/>
              </a:rPr>
              <a:t>ようにしなければならない。</a:t>
            </a:r>
            <a:endParaRPr lang="en-US" altLang="ja-JP" sz="1600" b="1" dirty="0">
              <a:solidFill>
                <a:schemeClr val="tx2"/>
              </a:solidFill>
              <a:uFill>
                <a:solidFill>
                  <a:srgbClr val="FF0000"/>
                </a:solidFill>
              </a:uFill>
              <a:latin typeface="+mn-ea"/>
            </a:endParaRPr>
          </a:p>
        </p:txBody>
      </p:sp>
      <p:pic>
        <p:nvPicPr>
          <p:cNvPr id="5529" name="図 55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2020" y="4814868"/>
            <a:ext cx="1383678" cy="1005757"/>
          </a:xfrm>
          <a:prstGeom prst="rect">
            <a:avLst/>
          </a:prstGeom>
        </p:spPr>
      </p:pic>
      <p:pic>
        <p:nvPicPr>
          <p:cNvPr id="5530" name="図 552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97406" y="3035310"/>
            <a:ext cx="1377582" cy="1322723"/>
          </a:xfrm>
          <a:prstGeom prst="rect">
            <a:avLst/>
          </a:prstGeom>
        </p:spPr>
      </p:pic>
      <p:pic>
        <p:nvPicPr>
          <p:cNvPr id="5532" name="図 553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57198" y="3263439"/>
            <a:ext cx="648557" cy="622009"/>
          </a:xfrm>
          <a:prstGeom prst="rect">
            <a:avLst/>
          </a:prstGeom>
          <a:scene3d>
            <a:camera prst="orthographicFront">
              <a:rot lat="0" lon="20399994" rev="0"/>
            </a:camera>
            <a:lightRig rig="threePt" dir="t"/>
          </a:scene3d>
        </p:spPr>
      </p:pic>
      <p:sp>
        <p:nvSpPr>
          <p:cNvPr id="27" name="Rectangle 3"/>
          <p:cNvSpPr>
            <a:spLocks noChangeArrowheads="1"/>
          </p:cNvSpPr>
          <p:nvPr/>
        </p:nvSpPr>
        <p:spPr bwMode="auto">
          <a:xfrm>
            <a:off x="1160279" y="338946"/>
            <a:ext cx="3573146" cy="425758"/>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lnSpc>
                <a:spcPts val="2600"/>
              </a:lnSpc>
              <a:buFontTx/>
              <a:buNone/>
            </a:pPr>
            <a:r>
              <a:rPr lang="ja-JP" altLang="en-US" sz="2800" b="1" dirty="0">
                <a:solidFill>
                  <a:schemeClr val="accent1"/>
                </a:solidFill>
                <a:effectLst>
                  <a:outerShdw blurRad="38100" dist="38100" dir="2700000" algn="tl">
                    <a:srgbClr val="000000">
                      <a:alpha val="43137"/>
                    </a:srgbClr>
                  </a:outerShdw>
                </a:effectLst>
                <a:latin typeface="+mn-ea"/>
                <a:ea typeface="+mn-ea"/>
              </a:rPr>
              <a:t>６　一時停止</a:t>
            </a:r>
          </a:p>
        </p:txBody>
      </p:sp>
      <p:grpSp>
        <p:nvGrpSpPr>
          <p:cNvPr id="31" name="Group 4"/>
          <p:cNvGrpSpPr>
            <a:grpSpLocks noChangeAspect="1"/>
          </p:cNvGrpSpPr>
          <p:nvPr/>
        </p:nvGrpSpPr>
        <p:grpSpPr bwMode="auto">
          <a:xfrm>
            <a:off x="467544" y="116632"/>
            <a:ext cx="648072" cy="646845"/>
            <a:chOff x="2176" y="182"/>
            <a:chExt cx="528" cy="527"/>
          </a:xfrm>
        </p:grpSpPr>
        <p:sp>
          <p:nvSpPr>
            <p:cNvPr id="32" name="AutoShape 3"/>
            <p:cNvSpPr>
              <a:spLocks noChangeAspect="1" noChangeArrowheads="1" noTextEdit="1"/>
            </p:cNvSpPr>
            <p:nvPr/>
          </p:nvSpPr>
          <p:spPr bwMode="auto">
            <a:xfrm>
              <a:off x="2176" y="182"/>
              <a:ext cx="528"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3" name="Freeform 5"/>
            <p:cNvSpPr>
              <a:spLocks noEditPoints="1"/>
            </p:cNvSpPr>
            <p:nvPr/>
          </p:nvSpPr>
          <p:spPr bwMode="auto">
            <a:xfrm>
              <a:off x="2176" y="182"/>
              <a:ext cx="528" cy="527"/>
            </a:xfrm>
            <a:custGeom>
              <a:avLst/>
              <a:gdLst>
                <a:gd name="T0" fmla="*/ 3127 w 5280"/>
                <a:gd name="T1" fmla="*/ 41 h 5274"/>
                <a:gd name="T2" fmla="*/ 3301 w 5280"/>
                <a:gd name="T3" fmla="*/ 134 h 5274"/>
                <a:gd name="T4" fmla="*/ 3391 w 5280"/>
                <a:gd name="T5" fmla="*/ 317 h 5274"/>
                <a:gd name="T6" fmla="*/ 3307 w 5280"/>
                <a:gd name="T7" fmla="*/ 542 h 5274"/>
                <a:gd name="T8" fmla="*/ 3200 w 5280"/>
                <a:gd name="T9" fmla="*/ 869 h 5274"/>
                <a:gd name="T10" fmla="*/ 3047 w 5280"/>
                <a:gd name="T11" fmla="*/ 887 h 5274"/>
                <a:gd name="T12" fmla="*/ 3099 w 5280"/>
                <a:gd name="T13" fmla="*/ 1175 h 5274"/>
                <a:gd name="T14" fmla="*/ 3380 w 5280"/>
                <a:gd name="T15" fmla="*/ 1570 h 5274"/>
                <a:gd name="T16" fmla="*/ 4012 w 5280"/>
                <a:gd name="T17" fmla="*/ 2322 h 5274"/>
                <a:gd name="T18" fmla="*/ 4001 w 5280"/>
                <a:gd name="T19" fmla="*/ 2632 h 5274"/>
                <a:gd name="T20" fmla="*/ 5238 w 5280"/>
                <a:gd name="T21" fmla="*/ 4550 h 5274"/>
                <a:gd name="T22" fmla="*/ 3225 w 5280"/>
                <a:gd name="T23" fmla="*/ 4412 h 5274"/>
                <a:gd name="T24" fmla="*/ 2541 w 5280"/>
                <a:gd name="T25" fmla="*/ 4291 h 5274"/>
                <a:gd name="T26" fmla="*/ 2684 w 5280"/>
                <a:gd name="T27" fmla="*/ 4478 h 5274"/>
                <a:gd name="T28" fmla="*/ 2924 w 5280"/>
                <a:gd name="T29" fmla="*/ 4827 h 5274"/>
                <a:gd name="T30" fmla="*/ 2606 w 5280"/>
                <a:gd name="T31" fmla="*/ 4872 h 5274"/>
                <a:gd name="T32" fmla="*/ 2190 w 5280"/>
                <a:gd name="T33" fmla="*/ 4713 h 5274"/>
                <a:gd name="T34" fmla="*/ 2020 w 5280"/>
                <a:gd name="T35" fmla="*/ 4560 h 5274"/>
                <a:gd name="T36" fmla="*/ 1903 w 5280"/>
                <a:gd name="T37" fmla="*/ 4571 h 5274"/>
                <a:gd name="T38" fmla="*/ 34 w 5280"/>
                <a:gd name="T39" fmla="*/ 4518 h 5274"/>
                <a:gd name="T40" fmla="*/ 1297 w 5280"/>
                <a:gd name="T41" fmla="*/ 3284 h 5274"/>
                <a:gd name="T42" fmla="*/ 1550 w 5280"/>
                <a:gd name="T43" fmla="*/ 2845 h 5274"/>
                <a:gd name="T44" fmla="*/ 1282 w 5280"/>
                <a:gd name="T45" fmla="*/ 2418 h 5274"/>
                <a:gd name="T46" fmla="*/ 1250 w 5280"/>
                <a:gd name="T47" fmla="*/ 1895 h 5274"/>
                <a:gd name="T48" fmla="*/ 1821 w 5280"/>
                <a:gd name="T49" fmla="*/ 1071 h 5274"/>
                <a:gd name="T50" fmla="*/ 2525 w 5280"/>
                <a:gd name="T51" fmla="*/ 698 h 5274"/>
                <a:gd name="T52" fmla="*/ 2616 w 5280"/>
                <a:gd name="T53" fmla="*/ 413 h 5274"/>
                <a:gd name="T54" fmla="*/ 2686 w 5280"/>
                <a:gd name="T55" fmla="*/ 180 h 5274"/>
                <a:gd name="T56" fmla="*/ 2865 w 5280"/>
                <a:gd name="T57" fmla="*/ 80 h 5274"/>
                <a:gd name="T58" fmla="*/ 3058 w 5280"/>
                <a:gd name="T59" fmla="*/ 1740 h 5274"/>
                <a:gd name="T60" fmla="*/ 3627 w 5280"/>
                <a:gd name="T61" fmla="*/ 2561 h 5274"/>
                <a:gd name="T62" fmla="*/ 2994 w 5280"/>
                <a:gd name="T63" fmla="*/ 2727 h 5274"/>
                <a:gd name="T64" fmla="*/ 2722 w 5280"/>
                <a:gd name="T65" fmla="*/ 2178 h 5274"/>
                <a:gd name="T66" fmla="*/ 2317 w 5280"/>
                <a:gd name="T67" fmla="*/ 2015 h 5274"/>
                <a:gd name="T68" fmla="*/ 2539 w 5280"/>
                <a:gd name="T69" fmla="*/ 1740 h 5274"/>
                <a:gd name="T70" fmla="*/ 1920 w 5280"/>
                <a:gd name="T71" fmla="*/ 3222 h 5274"/>
                <a:gd name="T72" fmla="*/ 2032 w 5280"/>
                <a:gd name="T73" fmla="*/ 3380 h 5274"/>
                <a:gd name="T74" fmla="*/ 1860 w 5280"/>
                <a:gd name="T75" fmla="*/ 3804 h 5274"/>
                <a:gd name="T76" fmla="*/ 1848 w 5280"/>
                <a:gd name="T77" fmla="*/ 3193 h 5274"/>
                <a:gd name="T78" fmla="*/ 2594 w 5280"/>
                <a:gd name="T79" fmla="*/ 3519 h 5274"/>
                <a:gd name="T80" fmla="*/ 3950 w 5280"/>
                <a:gd name="T81" fmla="*/ 3627 h 5274"/>
                <a:gd name="T82" fmla="*/ 4287 w 5280"/>
                <a:gd name="T83" fmla="*/ 4064 h 5274"/>
                <a:gd name="T84" fmla="*/ 3909 w 5280"/>
                <a:gd name="T85" fmla="*/ 3772 h 5274"/>
                <a:gd name="T86" fmla="*/ 3378 w 5280"/>
                <a:gd name="T87" fmla="*/ 4285 h 5274"/>
                <a:gd name="T88" fmla="*/ 4153 w 5280"/>
                <a:gd name="T89" fmla="*/ 4390 h 5274"/>
                <a:gd name="T90" fmla="*/ 3916 w 5280"/>
                <a:gd name="T91" fmla="*/ 4425 h 5274"/>
                <a:gd name="T92" fmla="*/ 4541 w 5280"/>
                <a:gd name="T93" fmla="*/ 3470 h 5274"/>
                <a:gd name="T94" fmla="*/ 4758 w 5280"/>
                <a:gd name="T95" fmla="*/ 3583 h 5274"/>
                <a:gd name="T96" fmla="*/ 5099 w 5280"/>
                <a:gd name="T97" fmla="*/ 4373 h 5274"/>
                <a:gd name="T98" fmla="*/ 4810 w 5280"/>
                <a:gd name="T99" fmla="*/ 4899 h 5274"/>
                <a:gd name="T100" fmla="*/ 1325 w 5280"/>
                <a:gd name="T101" fmla="*/ 3441 h 5274"/>
                <a:gd name="T102" fmla="*/ 981 w 5280"/>
                <a:gd name="T103" fmla="*/ 4045 h 5274"/>
                <a:gd name="T104" fmla="*/ 1614 w 5280"/>
                <a:gd name="T105" fmla="*/ 4789 h 5274"/>
                <a:gd name="T106" fmla="*/ 977 w 5280"/>
                <a:gd name="T107" fmla="*/ 4409 h 5274"/>
                <a:gd name="T108" fmla="*/ 763 w 5280"/>
                <a:gd name="T109" fmla="*/ 5064 h 5274"/>
                <a:gd name="T110" fmla="*/ 833 w 5280"/>
                <a:gd name="T111" fmla="*/ 4381 h 5274"/>
                <a:gd name="T112" fmla="*/ 518 w 5280"/>
                <a:gd name="T113" fmla="*/ 4206 h 5274"/>
                <a:gd name="T114" fmla="*/ 283 w 5280"/>
                <a:gd name="T115" fmla="*/ 3946 h 5274"/>
                <a:gd name="T116" fmla="*/ 230 w 5280"/>
                <a:gd name="T117" fmla="*/ 3857 h 5274"/>
                <a:gd name="T118" fmla="*/ 869 w 5280"/>
                <a:gd name="T119" fmla="*/ 4099 h 5274"/>
                <a:gd name="T120" fmla="*/ 1807 w 5280"/>
                <a:gd name="T121" fmla="*/ 4149 h 5274"/>
                <a:gd name="T122" fmla="*/ 1174 w 5280"/>
                <a:gd name="T123" fmla="*/ 4035 h 5274"/>
                <a:gd name="T124" fmla="*/ 1750 w 5280"/>
                <a:gd name="T125" fmla="*/ 3877 h 5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80" h="5274">
                  <a:moveTo>
                    <a:pt x="2924" y="41"/>
                  </a:moveTo>
                  <a:lnTo>
                    <a:pt x="2926" y="36"/>
                  </a:lnTo>
                  <a:lnTo>
                    <a:pt x="2930" y="32"/>
                  </a:lnTo>
                  <a:lnTo>
                    <a:pt x="2933" y="29"/>
                  </a:lnTo>
                  <a:lnTo>
                    <a:pt x="2936" y="25"/>
                  </a:lnTo>
                  <a:lnTo>
                    <a:pt x="2939" y="21"/>
                  </a:lnTo>
                  <a:lnTo>
                    <a:pt x="2942" y="18"/>
                  </a:lnTo>
                  <a:lnTo>
                    <a:pt x="2946" y="16"/>
                  </a:lnTo>
                  <a:lnTo>
                    <a:pt x="2949" y="14"/>
                  </a:lnTo>
                  <a:lnTo>
                    <a:pt x="2952" y="10"/>
                  </a:lnTo>
                  <a:lnTo>
                    <a:pt x="2955" y="8"/>
                  </a:lnTo>
                  <a:lnTo>
                    <a:pt x="2958" y="6"/>
                  </a:lnTo>
                  <a:lnTo>
                    <a:pt x="2962" y="5"/>
                  </a:lnTo>
                  <a:lnTo>
                    <a:pt x="2965" y="3"/>
                  </a:lnTo>
                  <a:lnTo>
                    <a:pt x="2968" y="2"/>
                  </a:lnTo>
                  <a:lnTo>
                    <a:pt x="2972" y="2"/>
                  </a:lnTo>
                  <a:lnTo>
                    <a:pt x="2977" y="2"/>
                  </a:lnTo>
                  <a:lnTo>
                    <a:pt x="2980" y="1"/>
                  </a:lnTo>
                  <a:lnTo>
                    <a:pt x="2983" y="0"/>
                  </a:lnTo>
                  <a:lnTo>
                    <a:pt x="2987" y="0"/>
                  </a:lnTo>
                  <a:lnTo>
                    <a:pt x="2992" y="0"/>
                  </a:lnTo>
                  <a:lnTo>
                    <a:pt x="2995" y="0"/>
                  </a:lnTo>
                  <a:lnTo>
                    <a:pt x="3000" y="0"/>
                  </a:lnTo>
                  <a:lnTo>
                    <a:pt x="3004" y="1"/>
                  </a:lnTo>
                  <a:lnTo>
                    <a:pt x="3010" y="2"/>
                  </a:lnTo>
                  <a:lnTo>
                    <a:pt x="3013" y="2"/>
                  </a:lnTo>
                  <a:lnTo>
                    <a:pt x="3018" y="4"/>
                  </a:lnTo>
                  <a:lnTo>
                    <a:pt x="3022" y="5"/>
                  </a:lnTo>
                  <a:lnTo>
                    <a:pt x="3028" y="7"/>
                  </a:lnTo>
                  <a:lnTo>
                    <a:pt x="3033" y="8"/>
                  </a:lnTo>
                  <a:lnTo>
                    <a:pt x="3039" y="10"/>
                  </a:lnTo>
                  <a:lnTo>
                    <a:pt x="3044" y="14"/>
                  </a:lnTo>
                  <a:lnTo>
                    <a:pt x="3050" y="17"/>
                  </a:lnTo>
                  <a:lnTo>
                    <a:pt x="3052" y="17"/>
                  </a:lnTo>
                  <a:lnTo>
                    <a:pt x="3055" y="19"/>
                  </a:lnTo>
                  <a:lnTo>
                    <a:pt x="3058" y="19"/>
                  </a:lnTo>
                  <a:lnTo>
                    <a:pt x="3061" y="21"/>
                  </a:lnTo>
                  <a:lnTo>
                    <a:pt x="3064" y="22"/>
                  </a:lnTo>
                  <a:lnTo>
                    <a:pt x="3067" y="23"/>
                  </a:lnTo>
                  <a:lnTo>
                    <a:pt x="3071" y="24"/>
                  </a:lnTo>
                  <a:lnTo>
                    <a:pt x="3074" y="26"/>
                  </a:lnTo>
                  <a:lnTo>
                    <a:pt x="3077" y="28"/>
                  </a:lnTo>
                  <a:lnTo>
                    <a:pt x="3080" y="29"/>
                  </a:lnTo>
                  <a:lnTo>
                    <a:pt x="3083" y="30"/>
                  </a:lnTo>
                  <a:lnTo>
                    <a:pt x="3088" y="32"/>
                  </a:lnTo>
                  <a:lnTo>
                    <a:pt x="3091" y="33"/>
                  </a:lnTo>
                  <a:lnTo>
                    <a:pt x="3095" y="34"/>
                  </a:lnTo>
                  <a:lnTo>
                    <a:pt x="3098" y="35"/>
                  </a:lnTo>
                  <a:lnTo>
                    <a:pt x="3103" y="37"/>
                  </a:lnTo>
                  <a:lnTo>
                    <a:pt x="3106" y="37"/>
                  </a:lnTo>
                  <a:lnTo>
                    <a:pt x="3109" y="38"/>
                  </a:lnTo>
                  <a:lnTo>
                    <a:pt x="3112" y="38"/>
                  </a:lnTo>
                  <a:lnTo>
                    <a:pt x="3117" y="39"/>
                  </a:lnTo>
                  <a:lnTo>
                    <a:pt x="3120" y="39"/>
                  </a:lnTo>
                  <a:lnTo>
                    <a:pt x="3124" y="40"/>
                  </a:lnTo>
                  <a:lnTo>
                    <a:pt x="3127" y="41"/>
                  </a:lnTo>
                  <a:lnTo>
                    <a:pt x="3131" y="43"/>
                  </a:lnTo>
                  <a:lnTo>
                    <a:pt x="3135" y="41"/>
                  </a:lnTo>
                  <a:lnTo>
                    <a:pt x="3138" y="41"/>
                  </a:lnTo>
                  <a:lnTo>
                    <a:pt x="3141" y="41"/>
                  </a:lnTo>
                  <a:lnTo>
                    <a:pt x="3145" y="41"/>
                  </a:lnTo>
                  <a:lnTo>
                    <a:pt x="3149" y="41"/>
                  </a:lnTo>
                  <a:lnTo>
                    <a:pt x="3152" y="41"/>
                  </a:lnTo>
                  <a:lnTo>
                    <a:pt x="3155" y="41"/>
                  </a:lnTo>
                  <a:lnTo>
                    <a:pt x="3159" y="41"/>
                  </a:lnTo>
                  <a:lnTo>
                    <a:pt x="3162" y="39"/>
                  </a:lnTo>
                  <a:lnTo>
                    <a:pt x="3166" y="38"/>
                  </a:lnTo>
                  <a:lnTo>
                    <a:pt x="3169" y="38"/>
                  </a:lnTo>
                  <a:lnTo>
                    <a:pt x="3172" y="38"/>
                  </a:lnTo>
                  <a:lnTo>
                    <a:pt x="3175" y="38"/>
                  </a:lnTo>
                  <a:lnTo>
                    <a:pt x="3178" y="38"/>
                  </a:lnTo>
                  <a:lnTo>
                    <a:pt x="3182" y="39"/>
                  </a:lnTo>
                  <a:lnTo>
                    <a:pt x="3185" y="41"/>
                  </a:lnTo>
                  <a:lnTo>
                    <a:pt x="3187" y="41"/>
                  </a:lnTo>
                  <a:lnTo>
                    <a:pt x="3189" y="43"/>
                  </a:lnTo>
                  <a:lnTo>
                    <a:pt x="3191" y="44"/>
                  </a:lnTo>
                  <a:lnTo>
                    <a:pt x="3194" y="47"/>
                  </a:lnTo>
                  <a:lnTo>
                    <a:pt x="3197" y="48"/>
                  </a:lnTo>
                  <a:lnTo>
                    <a:pt x="3200" y="50"/>
                  </a:lnTo>
                  <a:lnTo>
                    <a:pt x="3202" y="53"/>
                  </a:lnTo>
                  <a:lnTo>
                    <a:pt x="3205" y="56"/>
                  </a:lnTo>
                  <a:lnTo>
                    <a:pt x="3206" y="59"/>
                  </a:lnTo>
                  <a:lnTo>
                    <a:pt x="3208" y="61"/>
                  </a:lnTo>
                  <a:lnTo>
                    <a:pt x="3211" y="63"/>
                  </a:lnTo>
                  <a:lnTo>
                    <a:pt x="3213" y="66"/>
                  </a:lnTo>
                  <a:lnTo>
                    <a:pt x="3214" y="69"/>
                  </a:lnTo>
                  <a:lnTo>
                    <a:pt x="3216" y="73"/>
                  </a:lnTo>
                  <a:lnTo>
                    <a:pt x="3218" y="76"/>
                  </a:lnTo>
                  <a:lnTo>
                    <a:pt x="3220" y="79"/>
                  </a:lnTo>
                  <a:lnTo>
                    <a:pt x="3221" y="82"/>
                  </a:lnTo>
                  <a:lnTo>
                    <a:pt x="3223" y="85"/>
                  </a:lnTo>
                  <a:lnTo>
                    <a:pt x="3224" y="89"/>
                  </a:lnTo>
                  <a:lnTo>
                    <a:pt x="3227" y="93"/>
                  </a:lnTo>
                  <a:lnTo>
                    <a:pt x="3228" y="96"/>
                  </a:lnTo>
                  <a:lnTo>
                    <a:pt x="3230" y="100"/>
                  </a:lnTo>
                  <a:lnTo>
                    <a:pt x="3232" y="104"/>
                  </a:lnTo>
                  <a:lnTo>
                    <a:pt x="3234" y="108"/>
                  </a:lnTo>
                  <a:lnTo>
                    <a:pt x="3238" y="109"/>
                  </a:lnTo>
                  <a:lnTo>
                    <a:pt x="3245" y="111"/>
                  </a:lnTo>
                  <a:lnTo>
                    <a:pt x="3249" y="112"/>
                  </a:lnTo>
                  <a:lnTo>
                    <a:pt x="3255" y="114"/>
                  </a:lnTo>
                  <a:lnTo>
                    <a:pt x="3260" y="115"/>
                  </a:lnTo>
                  <a:lnTo>
                    <a:pt x="3265" y="118"/>
                  </a:lnTo>
                  <a:lnTo>
                    <a:pt x="3269" y="119"/>
                  </a:lnTo>
                  <a:lnTo>
                    <a:pt x="3275" y="122"/>
                  </a:lnTo>
                  <a:lnTo>
                    <a:pt x="3278" y="123"/>
                  </a:lnTo>
                  <a:lnTo>
                    <a:pt x="3282" y="125"/>
                  </a:lnTo>
                  <a:lnTo>
                    <a:pt x="3286" y="126"/>
                  </a:lnTo>
                  <a:lnTo>
                    <a:pt x="3291" y="128"/>
                  </a:lnTo>
                  <a:lnTo>
                    <a:pt x="3294" y="129"/>
                  </a:lnTo>
                  <a:lnTo>
                    <a:pt x="3298" y="133"/>
                  </a:lnTo>
                  <a:lnTo>
                    <a:pt x="3301" y="134"/>
                  </a:lnTo>
                  <a:lnTo>
                    <a:pt x="3306" y="137"/>
                  </a:lnTo>
                  <a:lnTo>
                    <a:pt x="3308" y="138"/>
                  </a:lnTo>
                  <a:lnTo>
                    <a:pt x="3311" y="140"/>
                  </a:lnTo>
                  <a:lnTo>
                    <a:pt x="3313" y="142"/>
                  </a:lnTo>
                  <a:lnTo>
                    <a:pt x="3316" y="145"/>
                  </a:lnTo>
                  <a:lnTo>
                    <a:pt x="3318" y="148"/>
                  </a:lnTo>
                  <a:lnTo>
                    <a:pt x="3321" y="150"/>
                  </a:lnTo>
                  <a:lnTo>
                    <a:pt x="3323" y="152"/>
                  </a:lnTo>
                  <a:lnTo>
                    <a:pt x="3325" y="155"/>
                  </a:lnTo>
                  <a:lnTo>
                    <a:pt x="3326" y="157"/>
                  </a:lnTo>
                  <a:lnTo>
                    <a:pt x="3328" y="160"/>
                  </a:lnTo>
                  <a:lnTo>
                    <a:pt x="3329" y="164"/>
                  </a:lnTo>
                  <a:lnTo>
                    <a:pt x="3331" y="167"/>
                  </a:lnTo>
                  <a:lnTo>
                    <a:pt x="3331" y="170"/>
                  </a:lnTo>
                  <a:lnTo>
                    <a:pt x="3333" y="173"/>
                  </a:lnTo>
                  <a:lnTo>
                    <a:pt x="3333" y="176"/>
                  </a:lnTo>
                  <a:lnTo>
                    <a:pt x="3336" y="181"/>
                  </a:lnTo>
                  <a:lnTo>
                    <a:pt x="3336" y="186"/>
                  </a:lnTo>
                  <a:lnTo>
                    <a:pt x="3337" y="191"/>
                  </a:lnTo>
                  <a:lnTo>
                    <a:pt x="3338" y="197"/>
                  </a:lnTo>
                  <a:lnTo>
                    <a:pt x="3339" y="203"/>
                  </a:lnTo>
                  <a:lnTo>
                    <a:pt x="3340" y="208"/>
                  </a:lnTo>
                  <a:lnTo>
                    <a:pt x="3341" y="213"/>
                  </a:lnTo>
                  <a:lnTo>
                    <a:pt x="3342" y="218"/>
                  </a:lnTo>
                  <a:lnTo>
                    <a:pt x="3344" y="224"/>
                  </a:lnTo>
                  <a:lnTo>
                    <a:pt x="3345" y="228"/>
                  </a:lnTo>
                  <a:lnTo>
                    <a:pt x="3346" y="232"/>
                  </a:lnTo>
                  <a:lnTo>
                    <a:pt x="3347" y="236"/>
                  </a:lnTo>
                  <a:lnTo>
                    <a:pt x="3349" y="241"/>
                  </a:lnTo>
                  <a:lnTo>
                    <a:pt x="3350" y="244"/>
                  </a:lnTo>
                  <a:lnTo>
                    <a:pt x="3353" y="248"/>
                  </a:lnTo>
                  <a:lnTo>
                    <a:pt x="3354" y="253"/>
                  </a:lnTo>
                  <a:lnTo>
                    <a:pt x="3356" y="257"/>
                  </a:lnTo>
                  <a:lnTo>
                    <a:pt x="3356" y="259"/>
                  </a:lnTo>
                  <a:lnTo>
                    <a:pt x="3358" y="262"/>
                  </a:lnTo>
                  <a:lnTo>
                    <a:pt x="3359" y="265"/>
                  </a:lnTo>
                  <a:lnTo>
                    <a:pt x="3361" y="269"/>
                  </a:lnTo>
                  <a:lnTo>
                    <a:pt x="3361" y="271"/>
                  </a:lnTo>
                  <a:lnTo>
                    <a:pt x="3363" y="273"/>
                  </a:lnTo>
                  <a:lnTo>
                    <a:pt x="3364" y="275"/>
                  </a:lnTo>
                  <a:lnTo>
                    <a:pt x="3367" y="278"/>
                  </a:lnTo>
                  <a:lnTo>
                    <a:pt x="3367" y="279"/>
                  </a:lnTo>
                  <a:lnTo>
                    <a:pt x="3369" y="281"/>
                  </a:lnTo>
                  <a:lnTo>
                    <a:pt x="3369" y="282"/>
                  </a:lnTo>
                  <a:lnTo>
                    <a:pt x="3371" y="285"/>
                  </a:lnTo>
                  <a:lnTo>
                    <a:pt x="3372" y="286"/>
                  </a:lnTo>
                  <a:lnTo>
                    <a:pt x="3373" y="287"/>
                  </a:lnTo>
                  <a:lnTo>
                    <a:pt x="3374" y="288"/>
                  </a:lnTo>
                  <a:lnTo>
                    <a:pt x="3376" y="290"/>
                  </a:lnTo>
                  <a:lnTo>
                    <a:pt x="3379" y="293"/>
                  </a:lnTo>
                  <a:lnTo>
                    <a:pt x="3383" y="296"/>
                  </a:lnTo>
                  <a:lnTo>
                    <a:pt x="3385" y="301"/>
                  </a:lnTo>
                  <a:lnTo>
                    <a:pt x="3388" y="305"/>
                  </a:lnTo>
                  <a:lnTo>
                    <a:pt x="3389" y="308"/>
                  </a:lnTo>
                  <a:lnTo>
                    <a:pt x="3391" y="314"/>
                  </a:lnTo>
                  <a:lnTo>
                    <a:pt x="3391" y="317"/>
                  </a:lnTo>
                  <a:lnTo>
                    <a:pt x="3392" y="322"/>
                  </a:lnTo>
                  <a:lnTo>
                    <a:pt x="3391" y="325"/>
                  </a:lnTo>
                  <a:lnTo>
                    <a:pt x="3391" y="331"/>
                  </a:lnTo>
                  <a:lnTo>
                    <a:pt x="3390" y="335"/>
                  </a:lnTo>
                  <a:lnTo>
                    <a:pt x="3390" y="340"/>
                  </a:lnTo>
                  <a:lnTo>
                    <a:pt x="3388" y="344"/>
                  </a:lnTo>
                  <a:lnTo>
                    <a:pt x="3387" y="349"/>
                  </a:lnTo>
                  <a:lnTo>
                    <a:pt x="3385" y="353"/>
                  </a:lnTo>
                  <a:lnTo>
                    <a:pt x="3384" y="359"/>
                  </a:lnTo>
                  <a:lnTo>
                    <a:pt x="3380" y="362"/>
                  </a:lnTo>
                  <a:lnTo>
                    <a:pt x="3378" y="366"/>
                  </a:lnTo>
                  <a:lnTo>
                    <a:pt x="3376" y="370"/>
                  </a:lnTo>
                  <a:lnTo>
                    <a:pt x="3374" y="375"/>
                  </a:lnTo>
                  <a:lnTo>
                    <a:pt x="3371" y="379"/>
                  </a:lnTo>
                  <a:lnTo>
                    <a:pt x="3369" y="383"/>
                  </a:lnTo>
                  <a:lnTo>
                    <a:pt x="3367" y="387"/>
                  </a:lnTo>
                  <a:lnTo>
                    <a:pt x="3365" y="392"/>
                  </a:lnTo>
                  <a:lnTo>
                    <a:pt x="3362" y="395"/>
                  </a:lnTo>
                  <a:lnTo>
                    <a:pt x="3361" y="398"/>
                  </a:lnTo>
                  <a:lnTo>
                    <a:pt x="3359" y="401"/>
                  </a:lnTo>
                  <a:lnTo>
                    <a:pt x="3359" y="406"/>
                  </a:lnTo>
                  <a:lnTo>
                    <a:pt x="3359" y="409"/>
                  </a:lnTo>
                  <a:lnTo>
                    <a:pt x="3359" y="412"/>
                  </a:lnTo>
                  <a:lnTo>
                    <a:pt x="3359" y="415"/>
                  </a:lnTo>
                  <a:lnTo>
                    <a:pt x="3360" y="419"/>
                  </a:lnTo>
                  <a:lnTo>
                    <a:pt x="3361" y="424"/>
                  </a:lnTo>
                  <a:lnTo>
                    <a:pt x="3362" y="430"/>
                  </a:lnTo>
                  <a:lnTo>
                    <a:pt x="3362" y="437"/>
                  </a:lnTo>
                  <a:lnTo>
                    <a:pt x="3363" y="443"/>
                  </a:lnTo>
                  <a:lnTo>
                    <a:pt x="3362" y="447"/>
                  </a:lnTo>
                  <a:lnTo>
                    <a:pt x="3362" y="453"/>
                  </a:lnTo>
                  <a:lnTo>
                    <a:pt x="3361" y="458"/>
                  </a:lnTo>
                  <a:lnTo>
                    <a:pt x="3360" y="464"/>
                  </a:lnTo>
                  <a:lnTo>
                    <a:pt x="3358" y="468"/>
                  </a:lnTo>
                  <a:lnTo>
                    <a:pt x="3356" y="472"/>
                  </a:lnTo>
                  <a:lnTo>
                    <a:pt x="3354" y="476"/>
                  </a:lnTo>
                  <a:lnTo>
                    <a:pt x="3352" y="481"/>
                  </a:lnTo>
                  <a:lnTo>
                    <a:pt x="3348" y="484"/>
                  </a:lnTo>
                  <a:lnTo>
                    <a:pt x="3346" y="488"/>
                  </a:lnTo>
                  <a:lnTo>
                    <a:pt x="3343" y="492"/>
                  </a:lnTo>
                  <a:lnTo>
                    <a:pt x="3341" y="497"/>
                  </a:lnTo>
                  <a:lnTo>
                    <a:pt x="3338" y="499"/>
                  </a:lnTo>
                  <a:lnTo>
                    <a:pt x="3334" y="502"/>
                  </a:lnTo>
                  <a:lnTo>
                    <a:pt x="3331" y="505"/>
                  </a:lnTo>
                  <a:lnTo>
                    <a:pt x="3328" y="509"/>
                  </a:lnTo>
                  <a:lnTo>
                    <a:pt x="3325" y="512"/>
                  </a:lnTo>
                  <a:lnTo>
                    <a:pt x="3322" y="515"/>
                  </a:lnTo>
                  <a:lnTo>
                    <a:pt x="3319" y="518"/>
                  </a:lnTo>
                  <a:lnTo>
                    <a:pt x="3317" y="521"/>
                  </a:lnTo>
                  <a:lnTo>
                    <a:pt x="3314" y="524"/>
                  </a:lnTo>
                  <a:lnTo>
                    <a:pt x="3312" y="527"/>
                  </a:lnTo>
                  <a:lnTo>
                    <a:pt x="3310" y="529"/>
                  </a:lnTo>
                  <a:lnTo>
                    <a:pt x="3309" y="532"/>
                  </a:lnTo>
                  <a:lnTo>
                    <a:pt x="3308" y="535"/>
                  </a:lnTo>
                  <a:lnTo>
                    <a:pt x="3307" y="538"/>
                  </a:lnTo>
                  <a:lnTo>
                    <a:pt x="3307" y="542"/>
                  </a:lnTo>
                  <a:lnTo>
                    <a:pt x="3307" y="545"/>
                  </a:lnTo>
                  <a:lnTo>
                    <a:pt x="3306" y="552"/>
                  </a:lnTo>
                  <a:lnTo>
                    <a:pt x="3306" y="560"/>
                  </a:lnTo>
                  <a:lnTo>
                    <a:pt x="3307" y="567"/>
                  </a:lnTo>
                  <a:lnTo>
                    <a:pt x="3309" y="575"/>
                  </a:lnTo>
                  <a:lnTo>
                    <a:pt x="3310" y="581"/>
                  </a:lnTo>
                  <a:lnTo>
                    <a:pt x="3313" y="588"/>
                  </a:lnTo>
                  <a:lnTo>
                    <a:pt x="3316" y="594"/>
                  </a:lnTo>
                  <a:lnTo>
                    <a:pt x="3319" y="602"/>
                  </a:lnTo>
                  <a:lnTo>
                    <a:pt x="3323" y="607"/>
                  </a:lnTo>
                  <a:lnTo>
                    <a:pt x="3326" y="613"/>
                  </a:lnTo>
                  <a:lnTo>
                    <a:pt x="3329" y="619"/>
                  </a:lnTo>
                  <a:lnTo>
                    <a:pt x="3333" y="624"/>
                  </a:lnTo>
                  <a:lnTo>
                    <a:pt x="3337" y="628"/>
                  </a:lnTo>
                  <a:lnTo>
                    <a:pt x="3340" y="634"/>
                  </a:lnTo>
                  <a:lnTo>
                    <a:pt x="3343" y="639"/>
                  </a:lnTo>
                  <a:lnTo>
                    <a:pt x="3346" y="645"/>
                  </a:lnTo>
                  <a:lnTo>
                    <a:pt x="3347" y="648"/>
                  </a:lnTo>
                  <a:lnTo>
                    <a:pt x="3349" y="652"/>
                  </a:lnTo>
                  <a:lnTo>
                    <a:pt x="3350" y="656"/>
                  </a:lnTo>
                  <a:lnTo>
                    <a:pt x="3352" y="661"/>
                  </a:lnTo>
                  <a:lnTo>
                    <a:pt x="3352" y="664"/>
                  </a:lnTo>
                  <a:lnTo>
                    <a:pt x="3352" y="668"/>
                  </a:lnTo>
                  <a:lnTo>
                    <a:pt x="3349" y="671"/>
                  </a:lnTo>
                  <a:lnTo>
                    <a:pt x="3348" y="676"/>
                  </a:lnTo>
                  <a:lnTo>
                    <a:pt x="3344" y="678"/>
                  </a:lnTo>
                  <a:lnTo>
                    <a:pt x="3340" y="681"/>
                  </a:lnTo>
                  <a:lnTo>
                    <a:pt x="3334" y="683"/>
                  </a:lnTo>
                  <a:lnTo>
                    <a:pt x="3329" y="686"/>
                  </a:lnTo>
                  <a:lnTo>
                    <a:pt x="3321" y="688"/>
                  </a:lnTo>
                  <a:lnTo>
                    <a:pt x="3312" y="692"/>
                  </a:lnTo>
                  <a:lnTo>
                    <a:pt x="3301" y="694"/>
                  </a:lnTo>
                  <a:lnTo>
                    <a:pt x="3291" y="697"/>
                  </a:lnTo>
                  <a:lnTo>
                    <a:pt x="3285" y="705"/>
                  </a:lnTo>
                  <a:lnTo>
                    <a:pt x="3282" y="714"/>
                  </a:lnTo>
                  <a:lnTo>
                    <a:pt x="3277" y="722"/>
                  </a:lnTo>
                  <a:lnTo>
                    <a:pt x="3274" y="731"/>
                  </a:lnTo>
                  <a:lnTo>
                    <a:pt x="3269" y="739"/>
                  </a:lnTo>
                  <a:lnTo>
                    <a:pt x="3265" y="748"/>
                  </a:lnTo>
                  <a:lnTo>
                    <a:pt x="3261" y="756"/>
                  </a:lnTo>
                  <a:lnTo>
                    <a:pt x="3258" y="766"/>
                  </a:lnTo>
                  <a:lnTo>
                    <a:pt x="3253" y="773"/>
                  </a:lnTo>
                  <a:lnTo>
                    <a:pt x="3249" y="782"/>
                  </a:lnTo>
                  <a:lnTo>
                    <a:pt x="3245" y="789"/>
                  </a:lnTo>
                  <a:lnTo>
                    <a:pt x="3242" y="798"/>
                  </a:lnTo>
                  <a:lnTo>
                    <a:pt x="3237" y="804"/>
                  </a:lnTo>
                  <a:lnTo>
                    <a:pt x="3233" y="813"/>
                  </a:lnTo>
                  <a:lnTo>
                    <a:pt x="3230" y="819"/>
                  </a:lnTo>
                  <a:lnTo>
                    <a:pt x="3227" y="828"/>
                  </a:lnTo>
                  <a:lnTo>
                    <a:pt x="3222" y="833"/>
                  </a:lnTo>
                  <a:lnTo>
                    <a:pt x="3218" y="839"/>
                  </a:lnTo>
                  <a:lnTo>
                    <a:pt x="3214" y="846"/>
                  </a:lnTo>
                  <a:lnTo>
                    <a:pt x="3211" y="852"/>
                  </a:lnTo>
                  <a:lnTo>
                    <a:pt x="3206" y="858"/>
                  </a:lnTo>
                  <a:lnTo>
                    <a:pt x="3203" y="864"/>
                  </a:lnTo>
                  <a:lnTo>
                    <a:pt x="3200" y="869"/>
                  </a:lnTo>
                  <a:lnTo>
                    <a:pt x="3197" y="875"/>
                  </a:lnTo>
                  <a:lnTo>
                    <a:pt x="3193" y="878"/>
                  </a:lnTo>
                  <a:lnTo>
                    <a:pt x="3190" y="882"/>
                  </a:lnTo>
                  <a:lnTo>
                    <a:pt x="3187" y="886"/>
                  </a:lnTo>
                  <a:lnTo>
                    <a:pt x="3184" y="890"/>
                  </a:lnTo>
                  <a:lnTo>
                    <a:pt x="3181" y="892"/>
                  </a:lnTo>
                  <a:lnTo>
                    <a:pt x="3177" y="895"/>
                  </a:lnTo>
                  <a:lnTo>
                    <a:pt x="3175" y="897"/>
                  </a:lnTo>
                  <a:lnTo>
                    <a:pt x="3173" y="901"/>
                  </a:lnTo>
                  <a:lnTo>
                    <a:pt x="3171" y="901"/>
                  </a:lnTo>
                  <a:lnTo>
                    <a:pt x="3169" y="901"/>
                  </a:lnTo>
                  <a:lnTo>
                    <a:pt x="3167" y="901"/>
                  </a:lnTo>
                  <a:lnTo>
                    <a:pt x="3166" y="901"/>
                  </a:lnTo>
                  <a:lnTo>
                    <a:pt x="3162" y="899"/>
                  </a:lnTo>
                  <a:lnTo>
                    <a:pt x="3160" y="898"/>
                  </a:lnTo>
                  <a:lnTo>
                    <a:pt x="3158" y="897"/>
                  </a:lnTo>
                  <a:lnTo>
                    <a:pt x="3156" y="897"/>
                  </a:lnTo>
                  <a:lnTo>
                    <a:pt x="3153" y="895"/>
                  </a:lnTo>
                  <a:lnTo>
                    <a:pt x="3150" y="894"/>
                  </a:lnTo>
                  <a:lnTo>
                    <a:pt x="3146" y="893"/>
                  </a:lnTo>
                  <a:lnTo>
                    <a:pt x="3143" y="892"/>
                  </a:lnTo>
                  <a:lnTo>
                    <a:pt x="3140" y="890"/>
                  </a:lnTo>
                  <a:lnTo>
                    <a:pt x="3137" y="889"/>
                  </a:lnTo>
                  <a:lnTo>
                    <a:pt x="3134" y="887"/>
                  </a:lnTo>
                  <a:lnTo>
                    <a:pt x="3131" y="886"/>
                  </a:lnTo>
                  <a:lnTo>
                    <a:pt x="3127" y="882"/>
                  </a:lnTo>
                  <a:lnTo>
                    <a:pt x="3124" y="881"/>
                  </a:lnTo>
                  <a:lnTo>
                    <a:pt x="3120" y="878"/>
                  </a:lnTo>
                  <a:lnTo>
                    <a:pt x="3117" y="877"/>
                  </a:lnTo>
                  <a:lnTo>
                    <a:pt x="3113" y="875"/>
                  </a:lnTo>
                  <a:lnTo>
                    <a:pt x="3110" y="874"/>
                  </a:lnTo>
                  <a:lnTo>
                    <a:pt x="3107" y="872"/>
                  </a:lnTo>
                  <a:lnTo>
                    <a:pt x="3104" y="872"/>
                  </a:lnTo>
                  <a:lnTo>
                    <a:pt x="3100" y="869"/>
                  </a:lnTo>
                  <a:lnTo>
                    <a:pt x="3097" y="868"/>
                  </a:lnTo>
                  <a:lnTo>
                    <a:pt x="3094" y="867"/>
                  </a:lnTo>
                  <a:lnTo>
                    <a:pt x="3091" y="867"/>
                  </a:lnTo>
                  <a:lnTo>
                    <a:pt x="3088" y="867"/>
                  </a:lnTo>
                  <a:lnTo>
                    <a:pt x="3084" y="867"/>
                  </a:lnTo>
                  <a:lnTo>
                    <a:pt x="3081" y="867"/>
                  </a:lnTo>
                  <a:lnTo>
                    <a:pt x="3079" y="868"/>
                  </a:lnTo>
                  <a:lnTo>
                    <a:pt x="3076" y="868"/>
                  </a:lnTo>
                  <a:lnTo>
                    <a:pt x="3074" y="868"/>
                  </a:lnTo>
                  <a:lnTo>
                    <a:pt x="3072" y="869"/>
                  </a:lnTo>
                  <a:lnTo>
                    <a:pt x="3069" y="871"/>
                  </a:lnTo>
                  <a:lnTo>
                    <a:pt x="3067" y="871"/>
                  </a:lnTo>
                  <a:lnTo>
                    <a:pt x="3065" y="873"/>
                  </a:lnTo>
                  <a:lnTo>
                    <a:pt x="3063" y="874"/>
                  </a:lnTo>
                  <a:lnTo>
                    <a:pt x="3062" y="876"/>
                  </a:lnTo>
                  <a:lnTo>
                    <a:pt x="3059" y="876"/>
                  </a:lnTo>
                  <a:lnTo>
                    <a:pt x="3058" y="878"/>
                  </a:lnTo>
                  <a:lnTo>
                    <a:pt x="3055" y="879"/>
                  </a:lnTo>
                  <a:lnTo>
                    <a:pt x="3053" y="881"/>
                  </a:lnTo>
                  <a:lnTo>
                    <a:pt x="3051" y="882"/>
                  </a:lnTo>
                  <a:lnTo>
                    <a:pt x="3049" y="886"/>
                  </a:lnTo>
                  <a:lnTo>
                    <a:pt x="3047" y="887"/>
                  </a:lnTo>
                  <a:lnTo>
                    <a:pt x="3046" y="890"/>
                  </a:lnTo>
                  <a:lnTo>
                    <a:pt x="3043" y="891"/>
                  </a:lnTo>
                  <a:lnTo>
                    <a:pt x="3042" y="893"/>
                  </a:lnTo>
                  <a:lnTo>
                    <a:pt x="3040" y="895"/>
                  </a:lnTo>
                  <a:lnTo>
                    <a:pt x="3039" y="897"/>
                  </a:lnTo>
                  <a:lnTo>
                    <a:pt x="3036" y="899"/>
                  </a:lnTo>
                  <a:lnTo>
                    <a:pt x="3035" y="902"/>
                  </a:lnTo>
                  <a:lnTo>
                    <a:pt x="3033" y="904"/>
                  </a:lnTo>
                  <a:lnTo>
                    <a:pt x="3032" y="907"/>
                  </a:lnTo>
                  <a:lnTo>
                    <a:pt x="3030" y="909"/>
                  </a:lnTo>
                  <a:lnTo>
                    <a:pt x="3029" y="911"/>
                  </a:lnTo>
                  <a:lnTo>
                    <a:pt x="3027" y="913"/>
                  </a:lnTo>
                  <a:lnTo>
                    <a:pt x="3026" y="917"/>
                  </a:lnTo>
                  <a:lnTo>
                    <a:pt x="3024" y="919"/>
                  </a:lnTo>
                  <a:lnTo>
                    <a:pt x="3022" y="921"/>
                  </a:lnTo>
                  <a:lnTo>
                    <a:pt x="3020" y="924"/>
                  </a:lnTo>
                  <a:lnTo>
                    <a:pt x="3020" y="927"/>
                  </a:lnTo>
                  <a:lnTo>
                    <a:pt x="3020" y="929"/>
                  </a:lnTo>
                  <a:lnTo>
                    <a:pt x="3022" y="933"/>
                  </a:lnTo>
                  <a:lnTo>
                    <a:pt x="3024" y="936"/>
                  </a:lnTo>
                  <a:lnTo>
                    <a:pt x="3026" y="939"/>
                  </a:lnTo>
                  <a:lnTo>
                    <a:pt x="3027" y="942"/>
                  </a:lnTo>
                  <a:lnTo>
                    <a:pt x="3030" y="946"/>
                  </a:lnTo>
                  <a:lnTo>
                    <a:pt x="3031" y="950"/>
                  </a:lnTo>
                  <a:lnTo>
                    <a:pt x="3034" y="954"/>
                  </a:lnTo>
                  <a:lnTo>
                    <a:pt x="3035" y="957"/>
                  </a:lnTo>
                  <a:lnTo>
                    <a:pt x="3039" y="962"/>
                  </a:lnTo>
                  <a:lnTo>
                    <a:pt x="3040" y="966"/>
                  </a:lnTo>
                  <a:lnTo>
                    <a:pt x="3043" y="971"/>
                  </a:lnTo>
                  <a:lnTo>
                    <a:pt x="3044" y="976"/>
                  </a:lnTo>
                  <a:lnTo>
                    <a:pt x="3047" y="981"/>
                  </a:lnTo>
                  <a:lnTo>
                    <a:pt x="3048" y="987"/>
                  </a:lnTo>
                  <a:lnTo>
                    <a:pt x="3051" y="994"/>
                  </a:lnTo>
                  <a:lnTo>
                    <a:pt x="3052" y="999"/>
                  </a:lnTo>
                  <a:lnTo>
                    <a:pt x="3055" y="1006"/>
                  </a:lnTo>
                  <a:lnTo>
                    <a:pt x="3056" y="1012"/>
                  </a:lnTo>
                  <a:lnTo>
                    <a:pt x="3058" y="1019"/>
                  </a:lnTo>
                  <a:lnTo>
                    <a:pt x="3058" y="1026"/>
                  </a:lnTo>
                  <a:lnTo>
                    <a:pt x="3060" y="1033"/>
                  </a:lnTo>
                  <a:lnTo>
                    <a:pt x="3060" y="1041"/>
                  </a:lnTo>
                  <a:lnTo>
                    <a:pt x="3062" y="1049"/>
                  </a:lnTo>
                  <a:lnTo>
                    <a:pt x="3061" y="1057"/>
                  </a:lnTo>
                  <a:lnTo>
                    <a:pt x="3061" y="1065"/>
                  </a:lnTo>
                  <a:lnTo>
                    <a:pt x="3061" y="1074"/>
                  </a:lnTo>
                  <a:lnTo>
                    <a:pt x="3061" y="1084"/>
                  </a:lnTo>
                  <a:lnTo>
                    <a:pt x="3060" y="1093"/>
                  </a:lnTo>
                  <a:lnTo>
                    <a:pt x="3060" y="1103"/>
                  </a:lnTo>
                  <a:lnTo>
                    <a:pt x="3059" y="1114"/>
                  </a:lnTo>
                  <a:lnTo>
                    <a:pt x="3058" y="1125"/>
                  </a:lnTo>
                  <a:lnTo>
                    <a:pt x="3064" y="1131"/>
                  </a:lnTo>
                  <a:lnTo>
                    <a:pt x="3071" y="1137"/>
                  </a:lnTo>
                  <a:lnTo>
                    <a:pt x="3077" y="1145"/>
                  </a:lnTo>
                  <a:lnTo>
                    <a:pt x="3083" y="1152"/>
                  </a:lnTo>
                  <a:lnTo>
                    <a:pt x="3089" y="1159"/>
                  </a:lnTo>
                  <a:lnTo>
                    <a:pt x="3094" y="1167"/>
                  </a:lnTo>
                  <a:lnTo>
                    <a:pt x="3099" y="1175"/>
                  </a:lnTo>
                  <a:lnTo>
                    <a:pt x="3105" y="1184"/>
                  </a:lnTo>
                  <a:lnTo>
                    <a:pt x="3109" y="1192"/>
                  </a:lnTo>
                  <a:lnTo>
                    <a:pt x="3113" y="1200"/>
                  </a:lnTo>
                  <a:lnTo>
                    <a:pt x="3117" y="1210"/>
                  </a:lnTo>
                  <a:lnTo>
                    <a:pt x="3121" y="1220"/>
                  </a:lnTo>
                  <a:lnTo>
                    <a:pt x="3124" y="1228"/>
                  </a:lnTo>
                  <a:lnTo>
                    <a:pt x="3127" y="1238"/>
                  </a:lnTo>
                  <a:lnTo>
                    <a:pt x="3130" y="1248"/>
                  </a:lnTo>
                  <a:lnTo>
                    <a:pt x="3135" y="1257"/>
                  </a:lnTo>
                  <a:lnTo>
                    <a:pt x="3137" y="1266"/>
                  </a:lnTo>
                  <a:lnTo>
                    <a:pt x="3139" y="1275"/>
                  </a:lnTo>
                  <a:lnTo>
                    <a:pt x="3141" y="1284"/>
                  </a:lnTo>
                  <a:lnTo>
                    <a:pt x="3144" y="1294"/>
                  </a:lnTo>
                  <a:lnTo>
                    <a:pt x="3145" y="1302"/>
                  </a:lnTo>
                  <a:lnTo>
                    <a:pt x="3149" y="1311"/>
                  </a:lnTo>
                  <a:lnTo>
                    <a:pt x="3150" y="1319"/>
                  </a:lnTo>
                  <a:lnTo>
                    <a:pt x="3153" y="1328"/>
                  </a:lnTo>
                  <a:lnTo>
                    <a:pt x="3154" y="1335"/>
                  </a:lnTo>
                  <a:lnTo>
                    <a:pt x="3156" y="1343"/>
                  </a:lnTo>
                  <a:lnTo>
                    <a:pt x="3158" y="1350"/>
                  </a:lnTo>
                  <a:lnTo>
                    <a:pt x="3160" y="1358"/>
                  </a:lnTo>
                  <a:lnTo>
                    <a:pt x="3162" y="1364"/>
                  </a:lnTo>
                  <a:lnTo>
                    <a:pt x="3165" y="1371"/>
                  </a:lnTo>
                  <a:lnTo>
                    <a:pt x="3167" y="1376"/>
                  </a:lnTo>
                  <a:lnTo>
                    <a:pt x="3170" y="1383"/>
                  </a:lnTo>
                  <a:lnTo>
                    <a:pt x="3176" y="1395"/>
                  </a:lnTo>
                  <a:lnTo>
                    <a:pt x="3184" y="1409"/>
                  </a:lnTo>
                  <a:lnTo>
                    <a:pt x="3190" y="1421"/>
                  </a:lnTo>
                  <a:lnTo>
                    <a:pt x="3198" y="1433"/>
                  </a:lnTo>
                  <a:lnTo>
                    <a:pt x="3204" y="1443"/>
                  </a:lnTo>
                  <a:lnTo>
                    <a:pt x="3212" y="1453"/>
                  </a:lnTo>
                  <a:lnTo>
                    <a:pt x="3219" y="1462"/>
                  </a:lnTo>
                  <a:lnTo>
                    <a:pt x="3227" y="1471"/>
                  </a:lnTo>
                  <a:lnTo>
                    <a:pt x="3233" y="1478"/>
                  </a:lnTo>
                  <a:lnTo>
                    <a:pt x="3240" y="1485"/>
                  </a:lnTo>
                  <a:lnTo>
                    <a:pt x="3248" y="1492"/>
                  </a:lnTo>
                  <a:lnTo>
                    <a:pt x="3255" y="1498"/>
                  </a:lnTo>
                  <a:lnTo>
                    <a:pt x="3262" y="1504"/>
                  </a:lnTo>
                  <a:lnTo>
                    <a:pt x="3269" y="1509"/>
                  </a:lnTo>
                  <a:lnTo>
                    <a:pt x="3277" y="1513"/>
                  </a:lnTo>
                  <a:lnTo>
                    <a:pt x="3284" y="1519"/>
                  </a:lnTo>
                  <a:lnTo>
                    <a:pt x="3291" y="1522"/>
                  </a:lnTo>
                  <a:lnTo>
                    <a:pt x="3297" y="1525"/>
                  </a:lnTo>
                  <a:lnTo>
                    <a:pt x="3303" y="1528"/>
                  </a:lnTo>
                  <a:lnTo>
                    <a:pt x="3310" y="1533"/>
                  </a:lnTo>
                  <a:lnTo>
                    <a:pt x="3316" y="1536"/>
                  </a:lnTo>
                  <a:lnTo>
                    <a:pt x="3323" y="1539"/>
                  </a:lnTo>
                  <a:lnTo>
                    <a:pt x="3329" y="1542"/>
                  </a:lnTo>
                  <a:lnTo>
                    <a:pt x="3337" y="1545"/>
                  </a:lnTo>
                  <a:lnTo>
                    <a:pt x="3343" y="1549"/>
                  </a:lnTo>
                  <a:lnTo>
                    <a:pt x="3349" y="1552"/>
                  </a:lnTo>
                  <a:lnTo>
                    <a:pt x="3356" y="1555"/>
                  </a:lnTo>
                  <a:lnTo>
                    <a:pt x="3362" y="1558"/>
                  </a:lnTo>
                  <a:lnTo>
                    <a:pt x="3368" y="1561"/>
                  </a:lnTo>
                  <a:lnTo>
                    <a:pt x="3374" y="1566"/>
                  </a:lnTo>
                  <a:lnTo>
                    <a:pt x="3380" y="1570"/>
                  </a:lnTo>
                  <a:lnTo>
                    <a:pt x="3387" y="1575"/>
                  </a:lnTo>
                  <a:lnTo>
                    <a:pt x="3397" y="1600"/>
                  </a:lnTo>
                  <a:lnTo>
                    <a:pt x="3410" y="1626"/>
                  </a:lnTo>
                  <a:lnTo>
                    <a:pt x="3424" y="1652"/>
                  </a:lnTo>
                  <a:lnTo>
                    <a:pt x="3440" y="1680"/>
                  </a:lnTo>
                  <a:lnTo>
                    <a:pt x="3456" y="1707"/>
                  </a:lnTo>
                  <a:lnTo>
                    <a:pt x="3473" y="1735"/>
                  </a:lnTo>
                  <a:lnTo>
                    <a:pt x="3490" y="1762"/>
                  </a:lnTo>
                  <a:lnTo>
                    <a:pt x="3510" y="1791"/>
                  </a:lnTo>
                  <a:lnTo>
                    <a:pt x="3528" y="1819"/>
                  </a:lnTo>
                  <a:lnTo>
                    <a:pt x="3547" y="1846"/>
                  </a:lnTo>
                  <a:lnTo>
                    <a:pt x="3567" y="1874"/>
                  </a:lnTo>
                  <a:lnTo>
                    <a:pt x="3588" y="1902"/>
                  </a:lnTo>
                  <a:lnTo>
                    <a:pt x="3607" y="1929"/>
                  </a:lnTo>
                  <a:lnTo>
                    <a:pt x="3627" y="1956"/>
                  </a:lnTo>
                  <a:lnTo>
                    <a:pt x="3646" y="1982"/>
                  </a:lnTo>
                  <a:lnTo>
                    <a:pt x="3667" y="2010"/>
                  </a:lnTo>
                  <a:lnTo>
                    <a:pt x="3685" y="2035"/>
                  </a:lnTo>
                  <a:lnTo>
                    <a:pt x="3704" y="2060"/>
                  </a:lnTo>
                  <a:lnTo>
                    <a:pt x="3721" y="2083"/>
                  </a:lnTo>
                  <a:lnTo>
                    <a:pt x="3738" y="2108"/>
                  </a:lnTo>
                  <a:lnTo>
                    <a:pt x="3753" y="2129"/>
                  </a:lnTo>
                  <a:lnTo>
                    <a:pt x="3769" y="2152"/>
                  </a:lnTo>
                  <a:lnTo>
                    <a:pt x="3784" y="2173"/>
                  </a:lnTo>
                  <a:lnTo>
                    <a:pt x="3798" y="2193"/>
                  </a:lnTo>
                  <a:lnTo>
                    <a:pt x="3809" y="2212"/>
                  </a:lnTo>
                  <a:lnTo>
                    <a:pt x="3820" y="2230"/>
                  </a:lnTo>
                  <a:lnTo>
                    <a:pt x="3828" y="2245"/>
                  </a:lnTo>
                  <a:lnTo>
                    <a:pt x="3837" y="2261"/>
                  </a:lnTo>
                  <a:lnTo>
                    <a:pt x="3842" y="2274"/>
                  </a:lnTo>
                  <a:lnTo>
                    <a:pt x="3845" y="2287"/>
                  </a:lnTo>
                  <a:lnTo>
                    <a:pt x="3847" y="2297"/>
                  </a:lnTo>
                  <a:lnTo>
                    <a:pt x="3848" y="2307"/>
                  </a:lnTo>
                  <a:lnTo>
                    <a:pt x="3852" y="2306"/>
                  </a:lnTo>
                  <a:lnTo>
                    <a:pt x="3855" y="2306"/>
                  </a:lnTo>
                  <a:lnTo>
                    <a:pt x="3859" y="2306"/>
                  </a:lnTo>
                  <a:lnTo>
                    <a:pt x="3865" y="2306"/>
                  </a:lnTo>
                  <a:lnTo>
                    <a:pt x="3871" y="2305"/>
                  </a:lnTo>
                  <a:lnTo>
                    <a:pt x="3877" y="2305"/>
                  </a:lnTo>
                  <a:lnTo>
                    <a:pt x="3884" y="2305"/>
                  </a:lnTo>
                  <a:lnTo>
                    <a:pt x="3891" y="2305"/>
                  </a:lnTo>
                  <a:lnTo>
                    <a:pt x="3897" y="2305"/>
                  </a:lnTo>
                  <a:lnTo>
                    <a:pt x="3905" y="2305"/>
                  </a:lnTo>
                  <a:lnTo>
                    <a:pt x="3912" y="2305"/>
                  </a:lnTo>
                  <a:lnTo>
                    <a:pt x="3921" y="2305"/>
                  </a:lnTo>
                  <a:lnTo>
                    <a:pt x="3928" y="2305"/>
                  </a:lnTo>
                  <a:lnTo>
                    <a:pt x="3938" y="2306"/>
                  </a:lnTo>
                  <a:lnTo>
                    <a:pt x="3946" y="2307"/>
                  </a:lnTo>
                  <a:lnTo>
                    <a:pt x="3955" y="2309"/>
                  </a:lnTo>
                  <a:lnTo>
                    <a:pt x="3963" y="2309"/>
                  </a:lnTo>
                  <a:lnTo>
                    <a:pt x="3971" y="2310"/>
                  </a:lnTo>
                  <a:lnTo>
                    <a:pt x="3980" y="2311"/>
                  </a:lnTo>
                  <a:lnTo>
                    <a:pt x="3988" y="2314"/>
                  </a:lnTo>
                  <a:lnTo>
                    <a:pt x="3996" y="2317"/>
                  </a:lnTo>
                  <a:lnTo>
                    <a:pt x="4004" y="2319"/>
                  </a:lnTo>
                  <a:lnTo>
                    <a:pt x="4012" y="2322"/>
                  </a:lnTo>
                  <a:lnTo>
                    <a:pt x="4020" y="2326"/>
                  </a:lnTo>
                  <a:lnTo>
                    <a:pt x="4028" y="2329"/>
                  </a:lnTo>
                  <a:lnTo>
                    <a:pt x="4035" y="2333"/>
                  </a:lnTo>
                  <a:lnTo>
                    <a:pt x="4042" y="2337"/>
                  </a:lnTo>
                  <a:lnTo>
                    <a:pt x="4049" y="2343"/>
                  </a:lnTo>
                  <a:lnTo>
                    <a:pt x="4055" y="2348"/>
                  </a:lnTo>
                  <a:lnTo>
                    <a:pt x="4061" y="2354"/>
                  </a:lnTo>
                  <a:lnTo>
                    <a:pt x="4066" y="2361"/>
                  </a:lnTo>
                  <a:lnTo>
                    <a:pt x="4073" y="2368"/>
                  </a:lnTo>
                  <a:lnTo>
                    <a:pt x="4075" y="2371"/>
                  </a:lnTo>
                  <a:lnTo>
                    <a:pt x="4077" y="2376"/>
                  </a:lnTo>
                  <a:lnTo>
                    <a:pt x="4079" y="2380"/>
                  </a:lnTo>
                  <a:lnTo>
                    <a:pt x="4082" y="2385"/>
                  </a:lnTo>
                  <a:lnTo>
                    <a:pt x="4083" y="2389"/>
                  </a:lnTo>
                  <a:lnTo>
                    <a:pt x="4086" y="2395"/>
                  </a:lnTo>
                  <a:lnTo>
                    <a:pt x="4088" y="2399"/>
                  </a:lnTo>
                  <a:lnTo>
                    <a:pt x="4090" y="2405"/>
                  </a:lnTo>
                  <a:lnTo>
                    <a:pt x="4091" y="2411"/>
                  </a:lnTo>
                  <a:lnTo>
                    <a:pt x="4092" y="2416"/>
                  </a:lnTo>
                  <a:lnTo>
                    <a:pt x="4093" y="2422"/>
                  </a:lnTo>
                  <a:lnTo>
                    <a:pt x="4094" y="2428"/>
                  </a:lnTo>
                  <a:lnTo>
                    <a:pt x="4094" y="2433"/>
                  </a:lnTo>
                  <a:lnTo>
                    <a:pt x="4095" y="2439"/>
                  </a:lnTo>
                  <a:lnTo>
                    <a:pt x="4095" y="2445"/>
                  </a:lnTo>
                  <a:lnTo>
                    <a:pt x="4096" y="2452"/>
                  </a:lnTo>
                  <a:lnTo>
                    <a:pt x="4095" y="2457"/>
                  </a:lnTo>
                  <a:lnTo>
                    <a:pt x="4094" y="2462"/>
                  </a:lnTo>
                  <a:lnTo>
                    <a:pt x="4093" y="2468"/>
                  </a:lnTo>
                  <a:lnTo>
                    <a:pt x="4092" y="2473"/>
                  </a:lnTo>
                  <a:lnTo>
                    <a:pt x="4090" y="2478"/>
                  </a:lnTo>
                  <a:lnTo>
                    <a:pt x="4088" y="2484"/>
                  </a:lnTo>
                  <a:lnTo>
                    <a:pt x="4086" y="2489"/>
                  </a:lnTo>
                  <a:lnTo>
                    <a:pt x="4083" y="2495"/>
                  </a:lnTo>
                  <a:lnTo>
                    <a:pt x="4079" y="2500"/>
                  </a:lnTo>
                  <a:lnTo>
                    <a:pt x="4076" y="2505"/>
                  </a:lnTo>
                  <a:lnTo>
                    <a:pt x="4073" y="2509"/>
                  </a:lnTo>
                  <a:lnTo>
                    <a:pt x="4070" y="2515"/>
                  </a:lnTo>
                  <a:lnTo>
                    <a:pt x="4064" y="2519"/>
                  </a:lnTo>
                  <a:lnTo>
                    <a:pt x="4059" y="2523"/>
                  </a:lnTo>
                  <a:lnTo>
                    <a:pt x="4053" y="2528"/>
                  </a:lnTo>
                  <a:lnTo>
                    <a:pt x="4049" y="2532"/>
                  </a:lnTo>
                  <a:lnTo>
                    <a:pt x="4048" y="2542"/>
                  </a:lnTo>
                  <a:lnTo>
                    <a:pt x="4047" y="2551"/>
                  </a:lnTo>
                  <a:lnTo>
                    <a:pt x="4045" y="2561"/>
                  </a:lnTo>
                  <a:lnTo>
                    <a:pt x="4044" y="2570"/>
                  </a:lnTo>
                  <a:lnTo>
                    <a:pt x="4042" y="2578"/>
                  </a:lnTo>
                  <a:lnTo>
                    <a:pt x="4040" y="2587"/>
                  </a:lnTo>
                  <a:lnTo>
                    <a:pt x="4036" y="2594"/>
                  </a:lnTo>
                  <a:lnTo>
                    <a:pt x="4034" y="2602"/>
                  </a:lnTo>
                  <a:lnTo>
                    <a:pt x="4030" y="2607"/>
                  </a:lnTo>
                  <a:lnTo>
                    <a:pt x="4027" y="2612"/>
                  </a:lnTo>
                  <a:lnTo>
                    <a:pt x="4023" y="2617"/>
                  </a:lnTo>
                  <a:lnTo>
                    <a:pt x="4018" y="2622"/>
                  </a:lnTo>
                  <a:lnTo>
                    <a:pt x="4013" y="2625"/>
                  </a:lnTo>
                  <a:lnTo>
                    <a:pt x="4008" y="2628"/>
                  </a:lnTo>
                  <a:lnTo>
                    <a:pt x="4001" y="2632"/>
                  </a:lnTo>
                  <a:lnTo>
                    <a:pt x="3996" y="2635"/>
                  </a:lnTo>
                  <a:lnTo>
                    <a:pt x="3988" y="2635"/>
                  </a:lnTo>
                  <a:lnTo>
                    <a:pt x="3981" y="2636"/>
                  </a:lnTo>
                  <a:lnTo>
                    <a:pt x="3973" y="2636"/>
                  </a:lnTo>
                  <a:lnTo>
                    <a:pt x="3966" y="2637"/>
                  </a:lnTo>
                  <a:lnTo>
                    <a:pt x="3957" y="2635"/>
                  </a:lnTo>
                  <a:lnTo>
                    <a:pt x="3949" y="2634"/>
                  </a:lnTo>
                  <a:lnTo>
                    <a:pt x="3939" y="2632"/>
                  </a:lnTo>
                  <a:lnTo>
                    <a:pt x="3931" y="2629"/>
                  </a:lnTo>
                  <a:lnTo>
                    <a:pt x="3920" y="2625"/>
                  </a:lnTo>
                  <a:lnTo>
                    <a:pt x="3909" y="2621"/>
                  </a:lnTo>
                  <a:lnTo>
                    <a:pt x="3897" y="2617"/>
                  </a:lnTo>
                  <a:lnTo>
                    <a:pt x="3887" y="2612"/>
                  </a:lnTo>
                  <a:lnTo>
                    <a:pt x="3874" y="2606"/>
                  </a:lnTo>
                  <a:lnTo>
                    <a:pt x="3862" y="2599"/>
                  </a:lnTo>
                  <a:lnTo>
                    <a:pt x="3849" y="2592"/>
                  </a:lnTo>
                  <a:lnTo>
                    <a:pt x="3838" y="2585"/>
                  </a:lnTo>
                  <a:lnTo>
                    <a:pt x="3665" y="2687"/>
                  </a:lnTo>
                  <a:lnTo>
                    <a:pt x="3846" y="3321"/>
                  </a:lnTo>
                  <a:lnTo>
                    <a:pt x="3917" y="3298"/>
                  </a:lnTo>
                  <a:lnTo>
                    <a:pt x="3987" y="3280"/>
                  </a:lnTo>
                  <a:lnTo>
                    <a:pt x="4056" y="3266"/>
                  </a:lnTo>
                  <a:lnTo>
                    <a:pt x="4125" y="3257"/>
                  </a:lnTo>
                  <a:lnTo>
                    <a:pt x="4191" y="3251"/>
                  </a:lnTo>
                  <a:lnTo>
                    <a:pt x="4259" y="3251"/>
                  </a:lnTo>
                  <a:lnTo>
                    <a:pt x="4325" y="3254"/>
                  </a:lnTo>
                  <a:lnTo>
                    <a:pt x="4390" y="3261"/>
                  </a:lnTo>
                  <a:lnTo>
                    <a:pt x="4453" y="3271"/>
                  </a:lnTo>
                  <a:lnTo>
                    <a:pt x="4515" y="3286"/>
                  </a:lnTo>
                  <a:lnTo>
                    <a:pt x="4575" y="3303"/>
                  </a:lnTo>
                  <a:lnTo>
                    <a:pt x="4634" y="3325"/>
                  </a:lnTo>
                  <a:lnTo>
                    <a:pt x="4689" y="3348"/>
                  </a:lnTo>
                  <a:lnTo>
                    <a:pt x="4744" y="3376"/>
                  </a:lnTo>
                  <a:lnTo>
                    <a:pt x="4797" y="3406"/>
                  </a:lnTo>
                  <a:lnTo>
                    <a:pt x="4848" y="3440"/>
                  </a:lnTo>
                  <a:lnTo>
                    <a:pt x="4895" y="3476"/>
                  </a:lnTo>
                  <a:lnTo>
                    <a:pt x="4941" y="3514"/>
                  </a:lnTo>
                  <a:lnTo>
                    <a:pt x="4984" y="3555"/>
                  </a:lnTo>
                  <a:lnTo>
                    <a:pt x="5026" y="3599"/>
                  </a:lnTo>
                  <a:lnTo>
                    <a:pt x="5064" y="3643"/>
                  </a:lnTo>
                  <a:lnTo>
                    <a:pt x="5099" y="3691"/>
                  </a:lnTo>
                  <a:lnTo>
                    <a:pt x="5133" y="3740"/>
                  </a:lnTo>
                  <a:lnTo>
                    <a:pt x="5162" y="3793"/>
                  </a:lnTo>
                  <a:lnTo>
                    <a:pt x="5188" y="3845"/>
                  </a:lnTo>
                  <a:lnTo>
                    <a:pt x="5212" y="3901"/>
                  </a:lnTo>
                  <a:lnTo>
                    <a:pt x="5232" y="3957"/>
                  </a:lnTo>
                  <a:lnTo>
                    <a:pt x="5249" y="4015"/>
                  </a:lnTo>
                  <a:lnTo>
                    <a:pt x="5262" y="4073"/>
                  </a:lnTo>
                  <a:lnTo>
                    <a:pt x="5271" y="4134"/>
                  </a:lnTo>
                  <a:lnTo>
                    <a:pt x="5277" y="4195"/>
                  </a:lnTo>
                  <a:lnTo>
                    <a:pt x="5280" y="4259"/>
                  </a:lnTo>
                  <a:lnTo>
                    <a:pt x="5278" y="4320"/>
                  </a:lnTo>
                  <a:lnTo>
                    <a:pt x="5273" y="4381"/>
                  </a:lnTo>
                  <a:lnTo>
                    <a:pt x="5264" y="4439"/>
                  </a:lnTo>
                  <a:lnTo>
                    <a:pt x="5253" y="4496"/>
                  </a:lnTo>
                  <a:lnTo>
                    <a:pt x="5238" y="4550"/>
                  </a:lnTo>
                  <a:lnTo>
                    <a:pt x="5221" y="4603"/>
                  </a:lnTo>
                  <a:lnTo>
                    <a:pt x="5202" y="4654"/>
                  </a:lnTo>
                  <a:lnTo>
                    <a:pt x="5181" y="4703"/>
                  </a:lnTo>
                  <a:lnTo>
                    <a:pt x="5155" y="4749"/>
                  </a:lnTo>
                  <a:lnTo>
                    <a:pt x="5129" y="4794"/>
                  </a:lnTo>
                  <a:lnTo>
                    <a:pt x="5101" y="4836"/>
                  </a:lnTo>
                  <a:lnTo>
                    <a:pt x="5071" y="4878"/>
                  </a:lnTo>
                  <a:lnTo>
                    <a:pt x="5037" y="4916"/>
                  </a:lnTo>
                  <a:lnTo>
                    <a:pt x="5004" y="4953"/>
                  </a:lnTo>
                  <a:lnTo>
                    <a:pt x="4969" y="4988"/>
                  </a:lnTo>
                  <a:lnTo>
                    <a:pt x="4934" y="5021"/>
                  </a:lnTo>
                  <a:lnTo>
                    <a:pt x="4895" y="5050"/>
                  </a:lnTo>
                  <a:lnTo>
                    <a:pt x="4857" y="5079"/>
                  </a:lnTo>
                  <a:lnTo>
                    <a:pt x="4817" y="5105"/>
                  </a:lnTo>
                  <a:lnTo>
                    <a:pt x="4778" y="5130"/>
                  </a:lnTo>
                  <a:lnTo>
                    <a:pt x="4736" y="5153"/>
                  </a:lnTo>
                  <a:lnTo>
                    <a:pt x="4696" y="5173"/>
                  </a:lnTo>
                  <a:lnTo>
                    <a:pt x="4654" y="5193"/>
                  </a:lnTo>
                  <a:lnTo>
                    <a:pt x="4613" y="5210"/>
                  </a:lnTo>
                  <a:lnTo>
                    <a:pt x="4572" y="5224"/>
                  </a:lnTo>
                  <a:lnTo>
                    <a:pt x="4530" y="5238"/>
                  </a:lnTo>
                  <a:lnTo>
                    <a:pt x="4488" y="5248"/>
                  </a:lnTo>
                  <a:lnTo>
                    <a:pt x="4449" y="5258"/>
                  </a:lnTo>
                  <a:lnTo>
                    <a:pt x="4408" y="5264"/>
                  </a:lnTo>
                  <a:lnTo>
                    <a:pt x="4370" y="5270"/>
                  </a:lnTo>
                  <a:lnTo>
                    <a:pt x="4331" y="5272"/>
                  </a:lnTo>
                  <a:lnTo>
                    <a:pt x="4295" y="5274"/>
                  </a:lnTo>
                  <a:lnTo>
                    <a:pt x="4231" y="5272"/>
                  </a:lnTo>
                  <a:lnTo>
                    <a:pt x="4170" y="5268"/>
                  </a:lnTo>
                  <a:lnTo>
                    <a:pt x="4109" y="5261"/>
                  </a:lnTo>
                  <a:lnTo>
                    <a:pt x="4051" y="5252"/>
                  </a:lnTo>
                  <a:lnTo>
                    <a:pt x="3995" y="5239"/>
                  </a:lnTo>
                  <a:lnTo>
                    <a:pt x="3940" y="5226"/>
                  </a:lnTo>
                  <a:lnTo>
                    <a:pt x="3888" y="5209"/>
                  </a:lnTo>
                  <a:lnTo>
                    <a:pt x="3838" y="5192"/>
                  </a:lnTo>
                  <a:lnTo>
                    <a:pt x="3789" y="5169"/>
                  </a:lnTo>
                  <a:lnTo>
                    <a:pt x="3742" y="5147"/>
                  </a:lnTo>
                  <a:lnTo>
                    <a:pt x="3696" y="5121"/>
                  </a:lnTo>
                  <a:lnTo>
                    <a:pt x="3653" y="5095"/>
                  </a:lnTo>
                  <a:lnTo>
                    <a:pt x="3610" y="5066"/>
                  </a:lnTo>
                  <a:lnTo>
                    <a:pt x="3572" y="5036"/>
                  </a:lnTo>
                  <a:lnTo>
                    <a:pt x="3533" y="5004"/>
                  </a:lnTo>
                  <a:lnTo>
                    <a:pt x="3499" y="4971"/>
                  </a:lnTo>
                  <a:lnTo>
                    <a:pt x="3465" y="4934"/>
                  </a:lnTo>
                  <a:lnTo>
                    <a:pt x="3433" y="4897"/>
                  </a:lnTo>
                  <a:lnTo>
                    <a:pt x="3403" y="4858"/>
                  </a:lnTo>
                  <a:lnTo>
                    <a:pt x="3376" y="4819"/>
                  </a:lnTo>
                  <a:lnTo>
                    <a:pt x="3349" y="4777"/>
                  </a:lnTo>
                  <a:lnTo>
                    <a:pt x="3327" y="4735"/>
                  </a:lnTo>
                  <a:lnTo>
                    <a:pt x="3307" y="4692"/>
                  </a:lnTo>
                  <a:lnTo>
                    <a:pt x="3289" y="4648"/>
                  </a:lnTo>
                  <a:lnTo>
                    <a:pt x="3270" y="4602"/>
                  </a:lnTo>
                  <a:lnTo>
                    <a:pt x="3256" y="4556"/>
                  </a:lnTo>
                  <a:lnTo>
                    <a:pt x="3244" y="4508"/>
                  </a:lnTo>
                  <a:lnTo>
                    <a:pt x="3234" y="4461"/>
                  </a:lnTo>
                  <a:lnTo>
                    <a:pt x="3225" y="4412"/>
                  </a:lnTo>
                  <a:lnTo>
                    <a:pt x="3220" y="4362"/>
                  </a:lnTo>
                  <a:lnTo>
                    <a:pt x="3216" y="4313"/>
                  </a:lnTo>
                  <a:lnTo>
                    <a:pt x="3216" y="4264"/>
                  </a:lnTo>
                  <a:lnTo>
                    <a:pt x="3216" y="4247"/>
                  </a:lnTo>
                  <a:lnTo>
                    <a:pt x="3216" y="4231"/>
                  </a:lnTo>
                  <a:lnTo>
                    <a:pt x="3216" y="4211"/>
                  </a:lnTo>
                  <a:lnTo>
                    <a:pt x="3218" y="4192"/>
                  </a:lnTo>
                  <a:lnTo>
                    <a:pt x="3219" y="4170"/>
                  </a:lnTo>
                  <a:lnTo>
                    <a:pt x="3221" y="4147"/>
                  </a:lnTo>
                  <a:lnTo>
                    <a:pt x="3224" y="4124"/>
                  </a:lnTo>
                  <a:lnTo>
                    <a:pt x="3229" y="4100"/>
                  </a:lnTo>
                  <a:lnTo>
                    <a:pt x="3232" y="4073"/>
                  </a:lnTo>
                  <a:lnTo>
                    <a:pt x="3238" y="4046"/>
                  </a:lnTo>
                  <a:lnTo>
                    <a:pt x="3244" y="4019"/>
                  </a:lnTo>
                  <a:lnTo>
                    <a:pt x="3252" y="3991"/>
                  </a:lnTo>
                  <a:lnTo>
                    <a:pt x="3260" y="3961"/>
                  </a:lnTo>
                  <a:lnTo>
                    <a:pt x="3270" y="3932"/>
                  </a:lnTo>
                  <a:lnTo>
                    <a:pt x="3281" y="3902"/>
                  </a:lnTo>
                  <a:lnTo>
                    <a:pt x="3295" y="3872"/>
                  </a:lnTo>
                  <a:lnTo>
                    <a:pt x="3308" y="3840"/>
                  </a:lnTo>
                  <a:lnTo>
                    <a:pt x="3324" y="3808"/>
                  </a:lnTo>
                  <a:lnTo>
                    <a:pt x="3340" y="3775"/>
                  </a:lnTo>
                  <a:lnTo>
                    <a:pt x="3359" y="3744"/>
                  </a:lnTo>
                  <a:lnTo>
                    <a:pt x="3378" y="3712"/>
                  </a:lnTo>
                  <a:lnTo>
                    <a:pt x="3402" y="3680"/>
                  </a:lnTo>
                  <a:lnTo>
                    <a:pt x="3425" y="3648"/>
                  </a:lnTo>
                  <a:lnTo>
                    <a:pt x="3452" y="3616"/>
                  </a:lnTo>
                  <a:lnTo>
                    <a:pt x="3479" y="3584"/>
                  </a:lnTo>
                  <a:lnTo>
                    <a:pt x="3509" y="3552"/>
                  </a:lnTo>
                  <a:lnTo>
                    <a:pt x="3541" y="3519"/>
                  </a:lnTo>
                  <a:lnTo>
                    <a:pt x="3576" y="3489"/>
                  </a:lnTo>
                  <a:lnTo>
                    <a:pt x="3612" y="3458"/>
                  </a:lnTo>
                  <a:lnTo>
                    <a:pt x="3653" y="3430"/>
                  </a:lnTo>
                  <a:lnTo>
                    <a:pt x="3695" y="3401"/>
                  </a:lnTo>
                  <a:lnTo>
                    <a:pt x="3739" y="3373"/>
                  </a:lnTo>
                  <a:lnTo>
                    <a:pt x="3677" y="3153"/>
                  </a:lnTo>
                  <a:lnTo>
                    <a:pt x="2479" y="4221"/>
                  </a:lnTo>
                  <a:lnTo>
                    <a:pt x="2483" y="4223"/>
                  </a:lnTo>
                  <a:lnTo>
                    <a:pt x="2488" y="4226"/>
                  </a:lnTo>
                  <a:lnTo>
                    <a:pt x="2493" y="4230"/>
                  </a:lnTo>
                  <a:lnTo>
                    <a:pt x="2498" y="4233"/>
                  </a:lnTo>
                  <a:lnTo>
                    <a:pt x="2502" y="4236"/>
                  </a:lnTo>
                  <a:lnTo>
                    <a:pt x="2506" y="4240"/>
                  </a:lnTo>
                  <a:lnTo>
                    <a:pt x="2510" y="4244"/>
                  </a:lnTo>
                  <a:lnTo>
                    <a:pt x="2514" y="4248"/>
                  </a:lnTo>
                  <a:lnTo>
                    <a:pt x="2517" y="4251"/>
                  </a:lnTo>
                  <a:lnTo>
                    <a:pt x="2520" y="4254"/>
                  </a:lnTo>
                  <a:lnTo>
                    <a:pt x="2524" y="4259"/>
                  </a:lnTo>
                  <a:lnTo>
                    <a:pt x="2527" y="4263"/>
                  </a:lnTo>
                  <a:lnTo>
                    <a:pt x="2529" y="4266"/>
                  </a:lnTo>
                  <a:lnTo>
                    <a:pt x="2531" y="4270"/>
                  </a:lnTo>
                  <a:lnTo>
                    <a:pt x="2533" y="4275"/>
                  </a:lnTo>
                  <a:lnTo>
                    <a:pt x="2536" y="4279"/>
                  </a:lnTo>
                  <a:lnTo>
                    <a:pt x="2537" y="4282"/>
                  </a:lnTo>
                  <a:lnTo>
                    <a:pt x="2540" y="4286"/>
                  </a:lnTo>
                  <a:lnTo>
                    <a:pt x="2541" y="4291"/>
                  </a:lnTo>
                  <a:lnTo>
                    <a:pt x="2543" y="4295"/>
                  </a:lnTo>
                  <a:lnTo>
                    <a:pt x="2543" y="4298"/>
                  </a:lnTo>
                  <a:lnTo>
                    <a:pt x="2545" y="4302"/>
                  </a:lnTo>
                  <a:lnTo>
                    <a:pt x="2545" y="4307"/>
                  </a:lnTo>
                  <a:lnTo>
                    <a:pt x="2547" y="4311"/>
                  </a:lnTo>
                  <a:lnTo>
                    <a:pt x="2547" y="4314"/>
                  </a:lnTo>
                  <a:lnTo>
                    <a:pt x="2548" y="4319"/>
                  </a:lnTo>
                  <a:lnTo>
                    <a:pt x="2549" y="4322"/>
                  </a:lnTo>
                  <a:lnTo>
                    <a:pt x="2550" y="4326"/>
                  </a:lnTo>
                  <a:lnTo>
                    <a:pt x="2550" y="4329"/>
                  </a:lnTo>
                  <a:lnTo>
                    <a:pt x="2551" y="4334"/>
                  </a:lnTo>
                  <a:lnTo>
                    <a:pt x="2552" y="4338"/>
                  </a:lnTo>
                  <a:lnTo>
                    <a:pt x="2553" y="4342"/>
                  </a:lnTo>
                  <a:lnTo>
                    <a:pt x="2553" y="4346"/>
                  </a:lnTo>
                  <a:lnTo>
                    <a:pt x="2553" y="4352"/>
                  </a:lnTo>
                  <a:lnTo>
                    <a:pt x="2555" y="4356"/>
                  </a:lnTo>
                  <a:lnTo>
                    <a:pt x="2557" y="4361"/>
                  </a:lnTo>
                  <a:lnTo>
                    <a:pt x="2557" y="4366"/>
                  </a:lnTo>
                  <a:lnTo>
                    <a:pt x="2559" y="4370"/>
                  </a:lnTo>
                  <a:lnTo>
                    <a:pt x="2560" y="4374"/>
                  </a:lnTo>
                  <a:lnTo>
                    <a:pt x="2563" y="4380"/>
                  </a:lnTo>
                  <a:lnTo>
                    <a:pt x="2564" y="4383"/>
                  </a:lnTo>
                  <a:lnTo>
                    <a:pt x="2566" y="4387"/>
                  </a:lnTo>
                  <a:lnTo>
                    <a:pt x="2568" y="4390"/>
                  </a:lnTo>
                  <a:lnTo>
                    <a:pt x="2572" y="4395"/>
                  </a:lnTo>
                  <a:lnTo>
                    <a:pt x="2574" y="4398"/>
                  </a:lnTo>
                  <a:lnTo>
                    <a:pt x="2577" y="4401"/>
                  </a:lnTo>
                  <a:lnTo>
                    <a:pt x="2580" y="4404"/>
                  </a:lnTo>
                  <a:lnTo>
                    <a:pt x="2583" y="4409"/>
                  </a:lnTo>
                  <a:lnTo>
                    <a:pt x="2586" y="4411"/>
                  </a:lnTo>
                  <a:lnTo>
                    <a:pt x="2589" y="4413"/>
                  </a:lnTo>
                  <a:lnTo>
                    <a:pt x="2592" y="4415"/>
                  </a:lnTo>
                  <a:lnTo>
                    <a:pt x="2595" y="4418"/>
                  </a:lnTo>
                  <a:lnTo>
                    <a:pt x="2598" y="4420"/>
                  </a:lnTo>
                  <a:lnTo>
                    <a:pt x="2603" y="4422"/>
                  </a:lnTo>
                  <a:lnTo>
                    <a:pt x="2607" y="4425"/>
                  </a:lnTo>
                  <a:lnTo>
                    <a:pt x="2611" y="4428"/>
                  </a:lnTo>
                  <a:lnTo>
                    <a:pt x="2614" y="4429"/>
                  </a:lnTo>
                  <a:lnTo>
                    <a:pt x="2619" y="4431"/>
                  </a:lnTo>
                  <a:lnTo>
                    <a:pt x="2623" y="4432"/>
                  </a:lnTo>
                  <a:lnTo>
                    <a:pt x="2627" y="4434"/>
                  </a:lnTo>
                  <a:lnTo>
                    <a:pt x="2631" y="4435"/>
                  </a:lnTo>
                  <a:lnTo>
                    <a:pt x="2637" y="4437"/>
                  </a:lnTo>
                  <a:lnTo>
                    <a:pt x="2641" y="4439"/>
                  </a:lnTo>
                  <a:lnTo>
                    <a:pt x="2646" y="4441"/>
                  </a:lnTo>
                  <a:lnTo>
                    <a:pt x="2651" y="4441"/>
                  </a:lnTo>
                  <a:lnTo>
                    <a:pt x="2655" y="4443"/>
                  </a:lnTo>
                  <a:lnTo>
                    <a:pt x="2659" y="4446"/>
                  </a:lnTo>
                  <a:lnTo>
                    <a:pt x="2664" y="4449"/>
                  </a:lnTo>
                  <a:lnTo>
                    <a:pt x="2667" y="4452"/>
                  </a:lnTo>
                  <a:lnTo>
                    <a:pt x="2670" y="4456"/>
                  </a:lnTo>
                  <a:lnTo>
                    <a:pt x="2673" y="4460"/>
                  </a:lnTo>
                  <a:lnTo>
                    <a:pt x="2677" y="4465"/>
                  </a:lnTo>
                  <a:lnTo>
                    <a:pt x="2680" y="4469"/>
                  </a:lnTo>
                  <a:lnTo>
                    <a:pt x="2682" y="4474"/>
                  </a:lnTo>
                  <a:lnTo>
                    <a:pt x="2684" y="4478"/>
                  </a:lnTo>
                  <a:lnTo>
                    <a:pt x="2687" y="4485"/>
                  </a:lnTo>
                  <a:lnTo>
                    <a:pt x="2688" y="4490"/>
                  </a:lnTo>
                  <a:lnTo>
                    <a:pt x="2691" y="4495"/>
                  </a:lnTo>
                  <a:lnTo>
                    <a:pt x="2692" y="4502"/>
                  </a:lnTo>
                  <a:lnTo>
                    <a:pt x="2696" y="4508"/>
                  </a:lnTo>
                  <a:lnTo>
                    <a:pt x="2697" y="4513"/>
                  </a:lnTo>
                  <a:lnTo>
                    <a:pt x="2699" y="4519"/>
                  </a:lnTo>
                  <a:lnTo>
                    <a:pt x="2700" y="4524"/>
                  </a:lnTo>
                  <a:lnTo>
                    <a:pt x="2703" y="4531"/>
                  </a:lnTo>
                  <a:lnTo>
                    <a:pt x="2704" y="4536"/>
                  </a:lnTo>
                  <a:lnTo>
                    <a:pt x="2707" y="4542"/>
                  </a:lnTo>
                  <a:lnTo>
                    <a:pt x="2711" y="4548"/>
                  </a:lnTo>
                  <a:lnTo>
                    <a:pt x="2714" y="4554"/>
                  </a:lnTo>
                  <a:lnTo>
                    <a:pt x="2717" y="4558"/>
                  </a:lnTo>
                  <a:lnTo>
                    <a:pt x="2720" y="4564"/>
                  </a:lnTo>
                  <a:lnTo>
                    <a:pt x="2723" y="4569"/>
                  </a:lnTo>
                  <a:lnTo>
                    <a:pt x="2729" y="4575"/>
                  </a:lnTo>
                  <a:lnTo>
                    <a:pt x="2733" y="4579"/>
                  </a:lnTo>
                  <a:lnTo>
                    <a:pt x="2738" y="4583"/>
                  </a:lnTo>
                  <a:lnTo>
                    <a:pt x="2745" y="4586"/>
                  </a:lnTo>
                  <a:lnTo>
                    <a:pt x="2751" y="4591"/>
                  </a:lnTo>
                  <a:lnTo>
                    <a:pt x="2769" y="4600"/>
                  </a:lnTo>
                  <a:lnTo>
                    <a:pt x="2786" y="4610"/>
                  </a:lnTo>
                  <a:lnTo>
                    <a:pt x="2802" y="4620"/>
                  </a:lnTo>
                  <a:lnTo>
                    <a:pt x="2819" y="4629"/>
                  </a:lnTo>
                  <a:lnTo>
                    <a:pt x="2833" y="4637"/>
                  </a:lnTo>
                  <a:lnTo>
                    <a:pt x="2847" y="4645"/>
                  </a:lnTo>
                  <a:lnTo>
                    <a:pt x="2860" y="4654"/>
                  </a:lnTo>
                  <a:lnTo>
                    <a:pt x="2873" y="4662"/>
                  </a:lnTo>
                  <a:lnTo>
                    <a:pt x="2883" y="4669"/>
                  </a:lnTo>
                  <a:lnTo>
                    <a:pt x="2893" y="4676"/>
                  </a:lnTo>
                  <a:lnTo>
                    <a:pt x="2903" y="4684"/>
                  </a:lnTo>
                  <a:lnTo>
                    <a:pt x="2912" y="4691"/>
                  </a:lnTo>
                  <a:lnTo>
                    <a:pt x="2919" y="4698"/>
                  </a:lnTo>
                  <a:lnTo>
                    <a:pt x="2926" y="4704"/>
                  </a:lnTo>
                  <a:lnTo>
                    <a:pt x="2933" y="4711"/>
                  </a:lnTo>
                  <a:lnTo>
                    <a:pt x="2939" y="4718"/>
                  </a:lnTo>
                  <a:lnTo>
                    <a:pt x="2942" y="4723"/>
                  </a:lnTo>
                  <a:lnTo>
                    <a:pt x="2947" y="4730"/>
                  </a:lnTo>
                  <a:lnTo>
                    <a:pt x="2949" y="4736"/>
                  </a:lnTo>
                  <a:lnTo>
                    <a:pt x="2952" y="4743"/>
                  </a:lnTo>
                  <a:lnTo>
                    <a:pt x="2953" y="4748"/>
                  </a:lnTo>
                  <a:lnTo>
                    <a:pt x="2955" y="4754"/>
                  </a:lnTo>
                  <a:lnTo>
                    <a:pt x="2955" y="4761"/>
                  </a:lnTo>
                  <a:lnTo>
                    <a:pt x="2956" y="4767"/>
                  </a:lnTo>
                  <a:lnTo>
                    <a:pt x="2954" y="4774"/>
                  </a:lnTo>
                  <a:lnTo>
                    <a:pt x="2953" y="4780"/>
                  </a:lnTo>
                  <a:lnTo>
                    <a:pt x="2951" y="4787"/>
                  </a:lnTo>
                  <a:lnTo>
                    <a:pt x="2950" y="4793"/>
                  </a:lnTo>
                  <a:lnTo>
                    <a:pt x="2946" y="4799"/>
                  </a:lnTo>
                  <a:lnTo>
                    <a:pt x="2942" y="4806"/>
                  </a:lnTo>
                  <a:lnTo>
                    <a:pt x="2938" y="4813"/>
                  </a:lnTo>
                  <a:lnTo>
                    <a:pt x="2935" y="4821"/>
                  </a:lnTo>
                  <a:lnTo>
                    <a:pt x="2932" y="4823"/>
                  </a:lnTo>
                  <a:lnTo>
                    <a:pt x="2928" y="4825"/>
                  </a:lnTo>
                  <a:lnTo>
                    <a:pt x="2924" y="4827"/>
                  </a:lnTo>
                  <a:lnTo>
                    <a:pt x="2920" y="4829"/>
                  </a:lnTo>
                  <a:lnTo>
                    <a:pt x="2914" y="4831"/>
                  </a:lnTo>
                  <a:lnTo>
                    <a:pt x="2907" y="4833"/>
                  </a:lnTo>
                  <a:lnTo>
                    <a:pt x="2900" y="4834"/>
                  </a:lnTo>
                  <a:lnTo>
                    <a:pt x="2893" y="4836"/>
                  </a:lnTo>
                  <a:lnTo>
                    <a:pt x="2885" y="4836"/>
                  </a:lnTo>
                  <a:lnTo>
                    <a:pt x="2876" y="4836"/>
                  </a:lnTo>
                  <a:lnTo>
                    <a:pt x="2868" y="4836"/>
                  </a:lnTo>
                  <a:lnTo>
                    <a:pt x="2859" y="4837"/>
                  </a:lnTo>
                  <a:lnTo>
                    <a:pt x="2848" y="4837"/>
                  </a:lnTo>
                  <a:lnTo>
                    <a:pt x="2839" y="4837"/>
                  </a:lnTo>
                  <a:lnTo>
                    <a:pt x="2829" y="4837"/>
                  </a:lnTo>
                  <a:lnTo>
                    <a:pt x="2819" y="4838"/>
                  </a:lnTo>
                  <a:lnTo>
                    <a:pt x="2808" y="4837"/>
                  </a:lnTo>
                  <a:lnTo>
                    <a:pt x="2798" y="4837"/>
                  </a:lnTo>
                  <a:lnTo>
                    <a:pt x="2786" y="4837"/>
                  </a:lnTo>
                  <a:lnTo>
                    <a:pt x="2777" y="4837"/>
                  </a:lnTo>
                  <a:lnTo>
                    <a:pt x="2765" y="4837"/>
                  </a:lnTo>
                  <a:lnTo>
                    <a:pt x="2754" y="4837"/>
                  </a:lnTo>
                  <a:lnTo>
                    <a:pt x="2744" y="4837"/>
                  </a:lnTo>
                  <a:lnTo>
                    <a:pt x="2734" y="4837"/>
                  </a:lnTo>
                  <a:lnTo>
                    <a:pt x="2723" y="4837"/>
                  </a:lnTo>
                  <a:lnTo>
                    <a:pt x="2713" y="4837"/>
                  </a:lnTo>
                  <a:lnTo>
                    <a:pt x="2703" y="4837"/>
                  </a:lnTo>
                  <a:lnTo>
                    <a:pt x="2694" y="4838"/>
                  </a:lnTo>
                  <a:lnTo>
                    <a:pt x="2685" y="4838"/>
                  </a:lnTo>
                  <a:lnTo>
                    <a:pt x="2677" y="4839"/>
                  </a:lnTo>
                  <a:lnTo>
                    <a:pt x="2669" y="4840"/>
                  </a:lnTo>
                  <a:lnTo>
                    <a:pt x="2662" y="4842"/>
                  </a:lnTo>
                  <a:lnTo>
                    <a:pt x="2659" y="4842"/>
                  </a:lnTo>
                  <a:lnTo>
                    <a:pt x="2657" y="4842"/>
                  </a:lnTo>
                  <a:lnTo>
                    <a:pt x="2655" y="4842"/>
                  </a:lnTo>
                  <a:lnTo>
                    <a:pt x="2653" y="4843"/>
                  </a:lnTo>
                  <a:lnTo>
                    <a:pt x="2650" y="4843"/>
                  </a:lnTo>
                  <a:lnTo>
                    <a:pt x="2649" y="4844"/>
                  </a:lnTo>
                  <a:lnTo>
                    <a:pt x="2645" y="4846"/>
                  </a:lnTo>
                  <a:lnTo>
                    <a:pt x="2644" y="4848"/>
                  </a:lnTo>
                  <a:lnTo>
                    <a:pt x="2641" y="4849"/>
                  </a:lnTo>
                  <a:lnTo>
                    <a:pt x="2640" y="4851"/>
                  </a:lnTo>
                  <a:lnTo>
                    <a:pt x="2637" y="4852"/>
                  </a:lnTo>
                  <a:lnTo>
                    <a:pt x="2636" y="4854"/>
                  </a:lnTo>
                  <a:lnTo>
                    <a:pt x="2634" y="4855"/>
                  </a:lnTo>
                  <a:lnTo>
                    <a:pt x="2631" y="4857"/>
                  </a:lnTo>
                  <a:lnTo>
                    <a:pt x="2629" y="4858"/>
                  </a:lnTo>
                  <a:lnTo>
                    <a:pt x="2628" y="4861"/>
                  </a:lnTo>
                  <a:lnTo>
                    <a:pt x="2625" y="4861"/>
                  </a:lnTo>
                  <a:lnTo>
                    <a:pt x="2624" y="4863"/>
                  </a:lnTo>
                  <a:lnTo>
                    <a:pt x="2621" y="4863"/>
                  </a:lnTo>
                  <a:lnTo>
                    <a:pt x="2620" y="4865"/>
                  </a:lnTo>
                  <a:lnTo>
                    <a:pt x="2618" y="4866"/>
                  </a:lnTo>
                  <a:lnTo>
                    <a:pt x="2615" y="4867"/>
                  </a:lnTo>
                  <a:lnTo>
                    <a:pt x="2613" y="4868"/>
                  </a:lnTo>
                  <a:lnTo>
                    <a:pt x="2612" y="4870"/>
                  </a:lnTo>
                  <a:lnTo>
                    <a:pt x="2610" y="4870"/>
                  </a:lnTo>
                  <a:lnTo>
                    <a:pt x="2608" y="4871"/>
                  </a:lnTo>
                  <a:lnTo>
                    <a:pt x="2606" y="4872"/>
                  </a:lnTo>
                  <a:lnTo>
                    <a:pt x="2605" y="4873"/>
                  </a:lnTo>
                  <a:lnTo>
                    <a:pt x="2603" y="4873"/>
                  </a:lnTo>
                  <a:lnTo>
                    <a:pt x="2602" y="4873"/>
                  </a:lnTo>
                  <a:lnTo>
                    <a:pt x="2599" y="4873"/>
                  </a:lnTo>
                  <a:lnTo>
                    <a:pt x="2598" y="4874"/>
                  </a:lnTo>
                  <a:lnTo>
                    <a:pt x="2592" y="4872"/>
                  </a:lnTo>
                  <a:lnTo>
                    <a:pt x="2586" y="4871"/>
                  </a:lnTo>
                  <a:lnTo>
                    <a:pt x="2576" y="4869"/>
                  </a:lnTo>
                  <a:lnTo>
                    <a:pt x="2567" y="4868"/>
                  </a:lnTo>
                  <a:lnTo>
                    <a:pt x="2556" y="4865"/>
                  </a:lnTo>
                  <a:lnTo>
                    <a:pt x="2545" y="4863"/>
                  </a:lnTo>
                  <a:lnTo>
                    <a:pt x="2532" y="4861"/>
                  </a:lnTo>
                  <a:lnTo>
                    <a:pt x="2519" y="4858"/>
                  </a:lnTo>
                  <a:lnTo>
                    <a:pt x="2504" y="4855"/>
                  </a:lnTo>
                  <a:lnTo>
                    <a:pt x="2489" y="4852"/>
                  </a:lnTo>
                  <a:lnTo>
                    <a:pt x="2473" y="4849"/>
                  </a:lnTo>
                  <a:lnTo>
                    <a:pt x="2458" y="4846"/>
                  </a:lnTo>
                  <a:lnTo>
                    <a:pt x="2441" y="4841"/>
                  </a:lnTo>
                  <a:lnTo>
                    <a:pt x="2425" y="4838"/>
                  </a:lnTo>
                  <a:lnTo>
                    <a:pt x="2408" y="4834"/>
                  </a:lnTo>
                  <a:lnTo>
                    <a:pt x="2392" y="4831"/>
                  </a:lnTo>
                  <a:lnTo>
                    <a:pt x="2375" y="4825"/>
                  </a:lnTo>
                  <a:lnTo>
                    <a:pt x="2358" y="4822"/>
                  </a:lnTo>
                  <a:lnTo>
                    <a:pt x="2342" y="4817"/>
                  </a:lnTo>
                  <a:lnTo>
                    <a:pt x="2326" y="4813"/>
                  </a:lnTo>
                  <a:lnTo>
                    <a:pt x="2310" y="4809"/>
                  </a:lnTo>
                  <a:lnTo>
                    <a:pt x="2296" y="4805"/>
                  </a:lnTo>
                  <a:lnTo>
                    <a:pt x="2282" y="4802"/>
                  </a:lnTo>
                  <a:lnTo>
                    <a:pt x="2269" y="4798"/>
                  </a:lnTo>
                  <a:lnTo>
                    <a:pt x="2256" y="4794"/>
                  </a:lnTo>
                  <a:lnTo>
                    <a:pt x="2245" y="4790"/>
                  </a:lnTo>
                  <a:lnTo>
                    <a:pt x="2234" y="4787"/>
                  </a:lnTo>
                  <a:lnTo>
                    <a:pt x="2225" y="4783"/>
                  </a:lnTo>
                  <a:lnTo>
                    <a:pt x="2217" y="4780"/>
                  </a:lnTo>
                  <a:lnTo>
                    <a:pt x="2211" y="4777"/>
                  </a:lnTo>
                  <a:lnTo>
                    <a:pt x="2205" y="4775"/>
                  </a:lnTo>
                  <a:lnTo>
                    <a:pt x="2203" y="4773"/>
                  </a:lnTo>
                  <a:lnTo>
                    <a:pt x="2200" y="4769"/>
                  </a:lnTo>
                  <a:lnTo>
                    <a:pt x="2199" y="4767"/>
                  </a:lnTo>
                  <a:lnTo>
                    <a:pt x="2197" y="4765"/>
                  </a:lnTo>
                  <a:lnTo>
                    <a:pt x="2196" y="4763"/>
                  </a:lnTo>
                  <a:lnTo>
                    <a:pt x="2194" y="4760"/>
                  </a:lnTo>
                  <a:lnTo>
                    <a:pt x="2193" y="4757"/>
                  </a:lnTo>
                  <a:lnTo>
                    <a:pt x="2193" y="4753"/>
                  </a:lnTo>
                  <a:lnTo>
                    <a:pt x="2193" y="4751"/>
                  </a:lnTo>
                  <a:lnTo>
                    <a:pt x="2192" y="4747"/>
                  </a:lnTo>
                  <a:lnTo>
                    <a:pt x="2192" y="4744"/>
                  </a:lnTo>
                  <a:lnTo>
                    <a:pt x="2192" y="4741"/>
                  </a:lnTo>
                  <a:lnTo>
                    <a:pt x="2192" y="4737"/>
                  </a:lnTo>
                  <a:lnTo>
                    <a:pt x="2192" y="4734"/>
                  </a:lnTo>
                  <a:lnTo>
                    <a:pt x="2192" y="4731"/>
                  </a:lnTo>
                  <a:lnTo>
                    <a:pt x="2192" y="4728"/>
                  </a:lnTo>
                  <a:lnTo>
                    <a:pt x="2192" y="4725"/>
                  </a:lnTo>
                  <a:lnTo>
                    <a:pt x="2191" y="4720"/>
                  </a:lnTo>
                  <a:lnTo>
                    <a:pt x="2191" y="4717"/>
                  </a:lnTo>
                  <a:lnTo>
                    <a:pt x="2190" y="4713"/>
                  </a:lnTo>
                  <a:lnTo>
                    <a:pt x="2190" y="4710"/>
                  </a:lnTo>
                  <a:lnTo>
                    <a:pt x="2189" y="4706"/>
                  </a:lnTo>
                  <a:lnTo>
                    <a:pt x="2188" y="4703"/>
                  </a:lnTo>
                  <a:lnTo>
                    <a:pt x="2187" y="4700"/>
                  </a:lnTo>
                  <a:lnTo>
                    <a:pt x="2187" y="4697"/>
                  </a:lnTo>
                  <a:lnTo>
                    <a:pt x="2185" y="4693"/>
                  </a:lnTo>
                  <a:lnTo>
                    <a:pt x="2183" y="4690"/>
                  </a:lnTo>
                  <a:lnTo>
                    <a:pt x="2181" y="4687"/>
                  </a:lnTo>
                  <a:lnTo>
                    <a:pt x="2178" y="4684"/>
                  </a:lnTo>
                  <a:lnTo>
                    <a:pt x="2175" y="4681"/>
                  </a:lnTo>
                  <a:lnTo>
                    <a:pt x="2172" y="4678"/>
                  </a:lnTo>
                  <a:lnTo>
                    <a:pt x="2169" y="4676"/>
                  </a:lnTo>
                  <a:lnTo>
                    <a:pt x="2166" y="4674"/>
                  </a:lnTo>
                  <a:lnTo>
                    <a:pt x="2160" y="4671"/>
                  </a:lnTo>
                  <a:lnTo>
                    <a:pt x="2155" y="4668"/>
                  </a:lnTo>
                  <a:lnTo>
                    <a:pt x="2150" y="4665"/>
                  </a:lnTo>
                  <a:lnTo>
                    <a:pt x="2145" y="4662"/>
                  </a:lnTo>
                  <a:lnTo>
                    <a:pt x="2140" y="4659"/>
                  </a:lnTo>
                  <a:lnTo>
                    <a:pt x="2136" y="4657"/>
                  </a:lnTo>
                  <a:lnTo>
                    <a:pt x="2130" y="4655"/>
                  </a:lnTo>
                  <a:lnTo>
                    <a:pt x="2126" y="4653"/>
                  </a:lnTo>
                  <a:lnTo>
                    <a:pt x="2120" y="4650"/>
                  </a:lnTo>
                  <a:lnTo>
                    <a:pt x="2115" y="4647"/>
                  </a:lnTo>
                  <a:lnTo>
                    <a:pt x="2110" y="4645"/>
                  </a:lnTo>
                  <a:lnTo>
                    <a:pt x="2106" y="4644"/>
                  </a:lnTo>
                  <a:lnTo>
                    <a:pt x="2100" y="4641"/>
                  </a:lnTo>
                  <a:lnTo>
                    <a:pt x="2096" y="4639"/>
                  </a:lnTo>
                  <a:lnTo>
                    <a:pt x="2091" y="4637"/>
                  </a:lnTo>
                  <a:lnTo>
                    <a:pt x="2088" y="4636"/>
                  </a:lnTo>
                  <a:lnTo>
                    <a:pt x="2082" y="4632"/>
                  </a:lnTo>
                  <a:lnTo>
                    <a:pt x="2078" y="4630"/>
                  </a:lnTo>
                  <a:lnTo>
                    <a:pt x="2073" y="4628"/>
                  </a:lnTo>
                  <a:lnTo>
                    <a:pt x="2069" y="4626"/>
                  </a:lnTo>
                  <a:lnTo>
                    <a:pt x="2065" y="4623"/>
                  </a:lnTo>
                  <a:lnTo>
                    <a:pt x="2061" y="4621"/>
                  </a:lnTo>
                  <a:lnTo>
                    <a:pt x="2058" y="4618"/>
                  </a:lnTo>
                  <a:lnTo>
                    <a:pt x="2055" y="4616"/>
                  </a:lnTo>
                  <a:lnTo>
                    <a:pt x="2050" y="4613"/>
                  </a:lnTo>
                  <a:lnTo>
                    <a:pt x="2047" y="4610"/>
                  </a:lnTo>
                  <a:lnTo>
                    <a:pt x="2044" y="4607"/>
                  </a:lnTo>
                  <a:lnTo>
                    <a:pt x="2042" y="4605"/>
                  </a:lnTo>
                  <a:lnTo>
                    <a:pt x="2038" y="4601"/>
                  </a:lnTo>
                  <a:lnTo>
                    <a:pt x="2035" y="4599"/>
                  </a:lnTo>
                  <a:lnTo>
                    <a:pt x="2033" y="4596"/>
                  </a:lnTo>
                  <a:lnTo>
                    <a:pt x="2032" y="4594"/>
                  </a:lnTo>
                  <a:lnTo>
                    <a:pt x="2029" y="4591"/>
                  </a:lnTo>
                  <a:lnTo>
                    <a:pt x="2028" y="4587"/>
                  </a:lnTo>
                  <a:lnTo>
                    <a:pt x="2026" y="4584"/>
                  </a:lnTo>
                  <a:lnTo>
                    <a:pt x="2026" y="4581"/>
                  </a:lnTo>
                  <a:lnTo>
                    <a:pt x="2025" y="4578"/>
                  </a:lnTo>
                  <a:lnTo>
                    <a:pt x="2024" y="4575"/>
                  </a:lnTo>
                  <a:lnTo>
                    <a:pt x="2022" y="4571"/>
                  </a:lnTo>
                  <a:lnTo>
                    <a:pt x="2022" y="4569"/>
                  </a:lnTo>
                  <a:lnTo>
                    <a:pt x="2021" y="4566"/>
                  </a:lnTo>
                  <a:lnTo>
                    <a:pt x="2021" y="4563"/>
                  </a:lnTo>
                  <a:lnTo>
                    <a:pt x="2020" y="4560"/>
                  </a:lnTo>
                  <a:lnTo>
                    <a:pt x="2020" y="4557"/>
                  </a:lnTo>
                  <a:lnTo>
                    <a:pt x="2020" y="4554"/>
                  </a:lnTo>
                  <a:lnTo>
                    <a:pt x="2020" y="4551"/>
                  </a:lnTo>
                  <a:lnTo>
                    <a:pt x="2020" y="4548"/>
                  </a:lnTo>
                  <a:lnTo>
                    <a:pt x="2020" y="4546"/>
                  </a:lnTo>
                  <a:lnTo>
                    <a:pt x="2019" y="4542"/>
                  </a:lnTo>
                  <a:lnTo>
                    <a:pt x="2019" y="4539"/>
                  </a:lnTo>
                  <a:lnTo>
                    <a:pt x="2019" y="4536"/>
                  </a:lnTo>
                  <a:lnTo>
                    <a:pt x="2019" y="4533"/>
                  </a:lnTo>
                  <a:lnTo>
                    <a:pt x="2019" y="4530"/>
                  </a:lnTo>
                  <a:lnTo>
                    <a:pt x="2019" y="4527"/>
                  </a:lnTo>
                  <a:lnTo>
                    <a:pt x="2019" y="4524"/>
                  </a:lnTo>
                  <a:lnTo>
                    <a:pt x="2019" y="4522"/>
                  </a:lnTo>
                  <a:lnTo>
                    <a:pt x="2018" y="4519"/>
                  </a:lnTo>
                  <a:lnTo>
                    <a:pt x="2018" y="4516"/>
                  </a:lnTo>
                  <a:lnTo>
                    <a:pt x="2017" y="4512"/>
                  </a:lnTo>
                  <a:lnTo>
                    <a:pt x="2017" y="4510"/>
                  </a:lnTo>
                  <a:lnTo>
                    <a:pt x="2016" y="4507"/>
                  </a:lnTo>
                  <a:lnTo>
                    <a:pt x="2015" y="4505"/>
                  </a:lnTo>
                  <a:lnTo>
                    <a:pt x="2014" y="4502"/>
                  </a:lnTo>
                  <a:lnTo>
                    <a:pt x="2014" y="4500"/>
                  </a:lnTo>
                  <a:lnTo>
                    <a:pt x="2012" y="4496"/>
                  </a:lnTo>
                  <a:lnTo>
                    <a:pt x="2010" y="4493"/>
                  </a:lnTo>
                  <a:lnTo>
                    <a:pt x="2008" y="4491"/>
                  </a:lnTo>
                  <a:lnTo>
                    <a:pt x="2006" y="4489"/>
                  </a:lnTo>
                  <a:lnTo>
                    <a:pt x="2004" y="4486"/>
                  </a:lnTo>
                  <a:lnTo>
                    <a:pt x="2002" y="4484"/>
                  </a:lnTo>
                  <a:lnTo>
                    <a:pt x="2000" y="4481"/>
                  </a:lnTo>
                  <a:lnTo>
                    <a:pt x="1999" y="4480"/>
                  </a:lnTo>
                  <a:lnTo>
                    <a:pt x="1996" y="4477"/>
                  </a:lnTo>
                  <a:lnTo>
                    <a:pt x="1994" y="4476"/>
                  </a:lnTo>
                  <a:lnTo>
                    <a:pt x="1991" y="4473"/>
                  </a:lnTo>
                  <a:lnTo>
                    <a:pt x="1989" y="4472"/>
                  </a:lnTo>
                  <a:lnTo>
                    <a:pt x="1987" y="4470"/>
                  </a:lnTo>
                  <a:lnTo>
                    <a:pt x="1985" y="4467"/>
                  </a:lnTo>
                  <a:lnTo>
                    <a:pt x="1983" y="4465"/>
                  </a:lnTo>
                  <a:lnTo>
                    <a:pt x="1981" y="4464"/>
                  </a:lnTo>
                  <a:lnTo>
                    <a:pt x="1978" y="4461"/>
                  </a:lnTo>
                  <a:lnTo>
                    <a:pt x="1975" y="4460"/>
                  </a:lnTo>
                  <a:lnTo>
                    <a:pt x="1972" y="4457"/>
                  </a:lnTo>
                  <a:lnTo>
                    <a:pt x="1970" y="4456"/>
                  </a:lnTo>
                  <a:lnTo>
                    <a:pt x="1967" y="4454"/>
                  </a:lnTo>
                  <a:lnTo>
                    <a:pt x="1965" y="4452"/>
                  </a:lnTo>
                  <a:lnTo>
                    <a:pt x="1962" y="4450"/>
                  </a:lnTo>
                  <a:lnTo>
                    <a:pt x="1959" y="4449"/>
                  </a:lnTo>
                  <a:lnTo>
                    <a:pt x="1956" y="4446"/>
                  </a:lnTo>
                  <a:lnTo>
                    <a:pt x="1953" y="4445"/>
                  </a:lnTo>
                  <a:lnTo>
                    <a:pt x="1950" y="4443"/>
                  </a:lnTo>
                  <a:lnTo>
                    <a:pt x="1948" y="4442"/>
                  </a:lnTo>
                  <a:lnTo>
                    <a:pt x="1944" y="4440"/>
                  </a:lnTo>
                  <a:lnTo>
                    <a:pt x="1941" y="4439"/>
                  </a:lnTo>
                  <a:lnTo>
                    <a:pt x="1938" y="4436"/>
                  </a:lnTo>
                  <a:lnTo>
                    <a:pt x="1936" y="4435"/>
                  </a:lnTo>
                  <a:lnTo>
                    <a:pt x="1926" y="4481"/>
                  </a:lnTo>
                  <a:lnTo>
                    <a:pt x="1917" y="4527"/>
                  </a:lnTo>
                  <a:lnTo>
                    <a:pt x="1903" y="4571"/>
                  </a:lnTo>
                  <a:lnTo>
                    <a:pt x="1889" y="4615"/>
                  </a:lnTo>
                  <a:lnTo>
                    <a:pt x="1872" y="4657"/>
                  </a:lnTo>
                  <a:lnTo>
                    <a:pt x="1854" y="4699"/>
                  </a:lnTo>
                  <a:lnTo>
                    <a:pt x="1832" y="4738"/>
                  </a:lnTo>
                  <a:lnTo>
                    <a:pt x="1811" y="4778"/>
                  </a:lnTo>
                  <a:lnTo>
                    <a:pt x="1785" y="4814"/>
                  </a:lnTo>
                  <a:lnTo>
                    <a:pt x="1760" y="4850"/>
                  </a:lnTo>
                  <a:lnTo>
                    <a:pt x="1732" y="4884"/>
                  </a:lnTo>
                  <a:lnTo>
                    <a:pt x="1704" y="4918"/>
                  </a:lnTo>
                  <a:lnTo>
                    <a:pt x="1673" y="4949"/>
                  </a:lnTo>
                  <a:lnTo>
                    <a:pt x="1642" y="4979"/>
                  </a:lnTo>
                  <a:lnTo>
                    <a:pt x="1609" y="5008"/>
                  </a:lnTo>
                  <a:lnTo>
                    <a:pt x="1577" y="5037"/>
                  </a:lnTo>
                  <a:lnTo>
                    <a:pt x="1542" y="5062"/>
                  </a:lnTo>
                  <a:lnTo>
                    <a:pt x="1506" y="5087"/>
                  </a:lnTo>
                  <a:lnTo>
                    <a:pt x="1470" y="5109"/>
                  </a:lnTo>
                  <a:lnTo>
                    <a:pt x="1434" y="5130"/>
                  </a:lnTo>
                  <a:lnTo>
                    <a:pt x="1396" y="5150"/>
                  </a:lnTo>
                  <a:lnTo>
                    <a:pt x="1359" y="5168"/>
                  </a:lnTo>
                  <a:lnTo>
                    <a:pt x="1321" y="5184"/>
                  </a:lnTo>
                  <a:lnTo>
                    <a:pt x="1283" y="5200"/>
                  </a:lnTo>
                  <a:lnTo>
                    <a:pt x="1245" y="5212"/>
                  </a:lnTo>
                  <a:lnTo>
                    <a:pt x="1206" y="5225"/>
                  </a:lnTo>
                  <a:lnTo>
                    <a:pt x="1168" y="5233"/>
                  </a:lnTo>
                  <a:lnTo>
                    <a:pt x="1130" y="5243"/>
                  </a:lnTo>
                  <a:lnTo>
                    <a:pt x="1092" y="5248"/>
                  </a:lnTo>
                  <a:lnTo>
                    <a:pt x="1053" y="5254"/>
                  </a:lnTo>
                  <a:lnTo>
                    <a:pt x="1016" y="5256"/>
                  </a:lnTo>
                  <a:lnTo>
                    <a:pt x="981" y="5258"/>
                  </a:lnTo>
                  <a:lnTo>
                    <a:pt x="937" y="5256"/>
                  </a:lnTo>
                  <a:lnTo>
                    <a:pt x="894" y="5253"/>
                  </a:lnTo>
                  <a:lnTo>
                    <a:pt x="850" y="5246"/>
                  </a:lnTo>
                  <a:lnTo>
                    <a:pt x="808" y="5240"/>
                  </a:lnTo>
                  <a:lnTo>
                    <a:pt x="764" y="5229"/>
                  </a:lnTo>
                  <a:lnTo>
                    <a:pt x="721" y="5217"/>
                  </a:lnTo>
                  <a:lnTo>
                    <a:pt x="677" y="5202"/>
                  </a:lnTo>
                  <a:lnTo>
                    <a:pt x="636" y="5187"/>
                  </a:lnTo>
                  <a:lnTo>
                    <a:pt x="593" y="5168"/>
                  </a:lnTo>
                  <a:lnTo>
                    <a:pt x="551" y="5148"/>
                  </a:lnTo>
                  <a:lnTo>
                    <a:pt x="510" y="5125"/>
                  </a:lnTo>
                  <a:lnTo>
                    <a:pt x="471" y="5102"/>
                  </a:lnTo>
                  <a:lnTo>
                    <a:pt x="431" y="5075"/>
                  </a:lnTo>
                  <a:lnTo>
                    <a:pt x="393" y="5047"/>
                  </a:lnTo>
                  <a:lnTo>
                    <a:pt x="356" y="5018"/>
                  </a:lnTo>
                  <a:lnTo>
                    <a:pt x="321" y="4987"/>
                  </a:lnTo>
                  <a:lnTo>
                    <a:pt x="284" y="4952"/>
                  </a:lnTo>
                  <a:lnTo>
                    <a:pt x="251" y="4916"/>
                  </a:lnTo>
                  <a:lnTo>
                    <a:pt x="219" y="4879"/>
                  </a:lnTo>
                  <a:lnTo>
                    <a:pt x="190" y="4840"/>
                  </a:lnTo>
                  <a:lnTo>
                    <a:pt x="160" y="4798"/>
                  </a:lnTo>
                  <a:lnTo>
                    <a:pt x="135" y="4757"/>
                  </a:lnTo>
                  <a:lnTo>
                    <a:pt x="110" y="4713"/>
                  </a:lnTo>
                  <a:lnTo>
                    <a:pt x="89" y="4668"/>
                  </a:lnTo>
                  <a:lnTo>
                    <a:pt x="67" y="4618"/>
                  </a:lnTo>
                  <a:lnTo>
                    <a:pt x="50" y="4570"/>
                  </a:lnTo>
                  <a:lnTo>
                    <a:pt x="34" y="4518"/>
                  </a:lnTo>
                  <a:lnTo>
                    <a:pt x="22" y="4466"/>
                  </a:lnTo>
                  <a:lnTo>
                    <a:pt x="12" y="4412"/>
                  </a:lnTo>
                  <a:lnTo>
                    <a:pt x="5" y="4357"/>
                  </a:lnTo>
                  <a:lnTo>
                    <a:pt x="1" y="4299"/>
                  </a:lnTo>
                  <a:lnTo>
                    <a:pt x="0" y="4242"/>
                  </a:lnTo>
                  <a:lnTo>
                    <a:pt x="0" y="4201"/>
                  </a:lnTo>
                  <a:lnTo>
                    <a:pt x="3" y="4159"/>
                  </a:lnTo>
                  <a:lnTo>
                    <a:pt x="7" y="4116"/>
                  </a:lnTo>
                  <a:lnTo>
                    <a:pt x="15" y="4073"/>
                  </a:lnTo>
                  <a:lnTo>
                    <a:pt x="22" y="4029"/>
                  </a:lnTo>
                  <a:lnTo>
                    <a:pt x="33" y="3986"/>
                  </a:lnTo>
                  <a:lnTo>
                    <a:pt x="46" y="3943"/>
                  </a:lnTo>
                  <a:lnTo>
                    <a:pt x="61" y="3901"/>
                  </a:lnTo>
                  <a:lnTo>
                    <a:pt x="76" y="3857"/>
                  </a:lnTo>
                  <a:lnTo>
                    <a:pt x="95" y="3814"/>
                  </a:lnTo>
                  <a:lnTo>
                    <a:pt x="114" y="3771"/>
                  </a:lnTo>
                  <a:lnTo>
                    <a:pt x="138" y="3730"/>
                  </a:lnTo>
                  <a:lnTo>
                    <a:pt x="161" y="3689"/>
                  </a:lnTo>
                  <a:lnTo>
                    <a:pt x="187" y="3649"/>
                  </a:lnTo>
                  <a:lnTo>
                    <a:pt x="215" y="3611"/>
                  </a:lnTo>
                  <a:lnTo>
                    <a:pt x="246" y="3573"/>
                  </a:lnTo>
                  <a:lnTo>
                    <a:pt x="277" y="3536"/>
                  </a:lnTo>
                  <a:lnTo>
                    <a:pt x="310" y="3500"/>
                  </a:lnTo>
                  <a:lnTo>
                    <a:pt x="345" y="3466"/>
                  </a:lnTo>
                  <a:lnTo>
                    <a:pt x="382" y="3435"/>
                  </a:lnTo>
                  <a:lnTo>
                    <a:pt x="421" y="3404"/>
                  </a:lnTo>
                  <a:lnTo>
                    <a:pt x="463" y="3376"/>
                  </a:lnTo>
                  <a:lnTo>
                    <a:pt x="506" y="3349"/>
                  </a:lnTo>
                  <a:lnTo>
                    <a:pt x="552" y="3327"/>
                  </a:lnTo>
                  <a:lnTo>
                    <a:pt x="598" y="3304"/>
                  </a:lnTo>
                  <a:lnTo>
                    <a:pt x="647" y="3285"/>
                  </a:lnTo>
                  <a:lnTo>
                    <a:pt x="698" y="3268"/>
                  </a:lnTo>
                  <a:lnTo>
                    <a:pt x="750" y="3255"/>
                  </a:lnTo>
                  <a:lnTo>
                    <a:pt x="803" y="3243"/>
                  </a:lnTo>
                  <a:lnTo>
                    <a:pt x="861" y="3236"/>
                  </a:lnTo>
                  <a:lnTo>
                    <a:pt x="919" y="3231"/>
                  </a:lnTo>
                  <a:lnTo>
                    <a:pt x="981" y="3230"/>
                  </a:lnTo>
                  <a:lnTo>
                    <a:pt x="993" y="3230"/>
                  </a:lnTo>
                  <a:lnTo>
                    <a:pt x="1006" y="3230"/>
                  </a:lnTo>
                  <a:lnTo>
                    <a:pt x="1019" y="3230"/>
                  </a:lnTo>
                  <a:lnTo>
                    <a:pt x="1035" y="3231"/>
                  </a:lnTo>
                  <a:lnTo>
                    <a:pt x="1050" y="3232"/>
                  </a:lnTo>
                  <a:lnTo>
                    <a:pt x="1066" y="3235"/>
                  </a:lnTo>
                  <a:lnTo>
                    <a:pt x="1082" y="3236"/>
                  </a:lnTo>
                  <a:lnTo>
                    <a:pt x="1099" y="3239"/>
                  </a:lnTo>
                  <a:lnTo>
                    <a:pt x="1115" y="3240"/>
                  </a:lnTo>
                  <a:lnTo>
                    <a:pt x="1132" y="3243"/>
                  </a:lnTo>
                  <a:lnTo>
                    <a:pt x="1150" y="3246"/>
                  </a:lnTo>
                  <a:lnTo>
                    <a:pt x="1169" y="3250"/>
                  </a:lnTo>
                  <a:lnTo>
                    <a:pt x="1186" y="3253"/>
                  </a:lnTo>
                  <a:lnTo>
                    <a:pt x="1204" y="3257"/>
                  </a:lnTo>
                  <a:lnTo>
                    <a:pt x="1223" y="3261"/>
                  </a:lnTo>
                  <a:lnTo>
                    <a:pt x="1243" y="3268"/>
                  </a:lnTo>
                  <a:lnTo>
                    <a:pt x="1261" y="3272"/>
                  </a:lnTo>
                  <a:lnTo>
                    <a:pt x="1279" y="3277"/>
                  </a:lnTo>
                  <a:lnTo>
                    <a:pt x="1297" y="3284"/>
                  </a:lnTo>
                  <a:lnTo>
                    <a:pt x="1316" y="3290"/>
                  </a:lnTo>
                  <a:lnTo>
                    <a:pt x="1334" y="3297"/>
                  </a:lnTo>
                  <a:lnTo>
                    <a:pt x="1354" y="3304"/>
                  </a:lnTo>
                  <a:lnTo>
                    <a:pt x="1372" y="3312"/>
                  </a:lnTo>
                  <a:lnTo>
                    <a:pt x="1391" y="3321"/>
                  </a:lnTo>
                  <a:lnTo>
                    <a:pt x="1408" y="3329"/>
                  </a:lnTo>
                  <a:lnTo>
                    <a:pt x="1426" y="3338"/>
                  </a:lnTo>
                  <a:lnTo>
                    <a:pt x="1444" y="3348"/>
                  </a:lnTo>
                  <a:lnTo>
                    <a:pt x="1463" y="3359"/>
                  </a:lnTo>
                  <a:lnTo>
                    <a:pt x="1480" y="3368"/>
                  </a:lnTo>
                  <a:lnTo>
                    <a:pt x="1497" y="3380"/>
                  </a:lnTo>
                  <a:lnTo>
                    <a:pt x="1513" y="3392"/>
                  </a:lnTo>
                  <a:lnTo>
                    <a:pt x="1530" y="3405"/>
                  </a:lnTo>
                  <a:lnTo>
                    <a:pt x="1824" y="3110"/>
                  </a:lnTo>
                  <a:lnTo>
                    <a:pt x="1824" y="3095"/>
                  </a:lnTo>
                  <a:lnTo>
                    <a:pt x="1824" y="3082"/>
                  </a:lnTo>
                  <a:lnTo>
                    <a:pt x="1823" y="3070"/>
                  </a:lnTo>
                  <a:lnTo>
                    <a:pt x="1822" y="3059"/>
                  </a:lnTo>
                  <a:lnTo>
                    <a:pt x="1818" y="3047"/>
                  </a:lnTo>
                  <a:lnTo>
                    <a:pt x="1816" y="3037"/>
                  </a:lnTo>
                  <a:lnTo>
                    <a:pt x="1813" y="3028"/>
                  </a:lnTo>
                  <a:lnTo>
                    <a:pt x="1810" y="3019"/>
                  </a:lnTo>
                  <a:lnTo>
                    <a:pt x="1805" y="3010"/>
                  </a:lnTo>
                  <a:lnTo>
                    <a:pt x="1800" y="3001"/>
                  </a:lnTo>
                  <a:lnTo>
                    <a:pt x="1795" y="2992"/>
                  </a:lnTo>
                  <a:lnTo>
                    <a:pt x="1790" y="2986"/>
                  </a:lnTo>
                  <a:lnTo>
                    <a:pt x="1783" y="2979"/>
                  </a:lnTo>
                  <a:lnTo>
                    <a:pt x="1777" y="2972"/>
                  </a:lnTo>
                  <a:lnTo>
                    <a:pt x="1770" y="2966"/>
                  </a:lnTo>
                  <a:lnTo>
                    <a:pt x="1764" y="2960"/>
                  </a:lnTo>
                  <a:lnTo>
                    <a:pt x="1755" y="2954"/>
                  </a:lnTo>
                  <a:lnTo>
                    <a:pt x="1747" y="2947"/>
                  </a:lnTo>
                  <a:lnTo>
                    <a:pt x="1738" y="2942"/>
                  </a:lnTo>
                  <a:lnTo>
                    <a:pt x="1731" y="2937"/>
                  </a:lnTo>
                  <a:lnTo>
                    <a:pt x="1721" y="2931"/>
                  </a:lnTo>
                  <a:lnTo>
                    <a:pt x="1713" y="2927"/>
                  </a:lnTo>
                  <a:lnTo>
                    <a:pt x="1703" y="2922"/>
                  </a:lnTo>
                  <a:lnTo>
                    <a:pt x="1694" y="2917"/>
                  </a:lnTo>
                  <a:lnTo>
                    <a:pt x="1684" y="2911"/>
                  </a:lnTo>
                  <a:lnTo>
                    <a:pt x="1674" y="2907"/>
                  </a:lnTo>
                  <a:lnTo>
                    <a:pt x="1663" y="2900"/>
                  </a:lnTo>
                  <a:lnTo>
                    <a:pt x="1654" y="2896"/>
                  </a:lnTo>
                  <a:lnTo>
                    <a:pt x="1643" y="2891"/>
                  </a:lnTo>
                  <a:lnTo>
                    <a:pt x="1634" y="2885"/>
                  </a:lnTo>
                  <a:lnTo>
                    <a:pt x="1623" y="2880"/>
                  </a:lnTo>
                  <a:lnTo>
                    <a:pt x="1613" y="2875"/>
                  </a:lnTo>
                  <a:lnTo>
                    <a:pt x="1608" y="2871"/>
                  </a:lnTo>
                  <a:lnTo>
                    <a:pt x="1603" y="2868"/>
                  </a:lnTo>
                  <a:lnTo>
                    <a:pt x="1596" y="2865"/>
                  </a:lnTo>
                  <a:lnTo>
                    <a:pt x="1591" y="2863"/>
                  </a:lnTo>
                  <a:lnTo>
                    <a:pt x="1584" y="2860"/>
                  </a:lnTo>
                  <a:lnTo>
                    <a:pt x="1578" y="2858"/>
                  </a:lnTo>
                  <a:lnTo>
                    <a:pt x="1572" y="2854"/>
                  </a:lnTo>
                  <a:lnTo>
                    <a:pt x="1565" y="2852"/>
                  </a:lnTo>
                  <a:lnTo>
                    <a:pt x="1558" y="2848"/>
                  </a:lnTo>
                  <a:lnTo>
                    <a:pt x="1550" y="2845"/>
                  </a:lnTo>
                  <a:lnTo>
                    <a:pt x="1543" y="2840"/>
                  </a:lnTo>
                  <a:lnTo>
                    <a:pt x="1536" y="2837"/>
                  </a:lnTo>
                  <a:lnTo>
                    <a:pt x="1528" y="2833"/>
                  </a:lnTo>
                  <a:lnTo>
                    <a:pt x="1521" y="2829"/>
                  </a:lnTo>
                  <a:lnTo>
                    <a:pt x="1513" y="2823"/>
                  </a:lnTo>
                  <a:lnTo>
                    <a:pt x="1506" y="2819"/>
                  </a:lnTo>
                  <a:lnTo>
                    <a:pt x="1498" y="2813"/>
                  </a:lnTo>
                  <a:lnTo>
                    <a:pt x="1489" y="2806"/>
                  </a:lnTo>
                  <a:lnTo>
                    <a:pt x="1481" y="2799"/>
                  </a:lnTo>
                  <a:lnTo>
                    <a:pt x="1473" y="2792"/>
                  </a:lnTo>
                  <a:lnTo>
                    <a:pt x="1465" y="2784"/>
                  </a:lnTo>
                  <a:lnTo>
                    <a:pt x="1456" y="2775"/>
                  </a:lnTo>
                  <a:lnTo>
                    <a:pt x="1448" y="2765"/>
                  </a:lnTo>
                  <a:lnTo>
                    <a:pt x="1440" y="2756"/>
                  </a:lnTo>
                  <a:lnTo>
                    <a:pt x="1432" y="2744"/>
                  </a:lnTo>
                  <a:lnTo>
                    <a:pt x="1424" y="2733"/>
                  </a:lnTo>
                  <a:lnTo>
                    <a:pt x="1416" y="2720"/>
                  </a:lnTo>
                  <a:lnTo>
                    <a:pt x="1408" y="2708"/>
                  </a:lnTo>
                  <a:lnTo>
                    <a:pt x="1400" y="2693"/>
                  </a:lnTo>
                  <a:lnTo>
                    <a:pt x="1392" y="2679"/>
                  </a:lnTo>
                  <a:lnTo>
                    <a:pt x="1385" y="2663"/>
                  </a:lnTo>
                  <a:lnTo>
                    <a:pt x="1378" y="2646"/>
                  </a:lnTo>
                  <a:lnTo>
                    <a:pt x="1376" y="2641"/>
                  </a:lnTo>
                  <a:lnTo>
                    <a:pt x="1375" y="2637"/>
                  </a:lnTo>
                  <a:lnTo>
                    <a:pt x="1373" y="2632"/>
                  </a:lnTo>
                  <a:lnTo>
                    <a:pt x="1372" y="2627"/>
                  </a:lnTo>
                  <a:lnTo>
                    <a:pt x="1370" y="2621"/>
                  </a:lnTo>
                  <a:lnTo>
                    <a:pt x="1369" y="2614"/>
                  </a:lnTo>
                  <a:lnTo>
                    <a:pt x="1366" y="2608"/>
                  </a:lnTo>
                  <a:lnTo>
                    <a:pt x="1365" y="2602"/>
                  </a:lnTo>
                  <a:lnTo>
                    <a:pt x="1362" y="2593"/>
                  </a:lnTo>
                  <a:lnTo>
                    <a:pt x="1361" y="2585"/>
                  </a:lnTo>
                  <a:lnTo>
                    <a:pt x="1358" y="2578"/>
                  </a:lnTo>
                  <a:lnTo>
                    <a:pt x="1357" y="2570"/>
                  </a:lnTo>
                  <a:lnTo>
                    <a:pt x="1355" y="2562"/>
                  </a:lnTo>
                  <a:lnTo>
                    <a:pt x="1353" y="2554"/>
                  </a:lnTo>
                  <a:lnTo>
                    <a:pt x="1350" y="2546"/>
                  </a:lnTo>
                  <a:lnTo>
                    <a:pt x="1349" y="2538"/>
                  </a:lnTo>
                  <a:lnTo>
                    <a:pt x="1346" y="2529"/>
                  </a:lnTo>
                  <a:lnTo>
                    <a:pt x="1344" y="2521"/>
                  </a:lnTo>
                  <a:lnTo>
                    <a:pt x="1341" y="2512"/>
                  </a:lnTo>
                  <a:lnTo>
                    <a:pt x="1339" y="2504"/>
                  </a:lnTo>
                  <a:lnTo>
                    <a:pt x="1335" y="2495"/>
                  </a:lnTo>
                  <a:lnTo>
                    <a:pt x="1332" y="2488"/>
                  </a:lnTo>
                  <a:lnTo>
                    <a:pt x="1329" y="2480"/>
                  </a:lnTo>
                  <a:lnTo>
                    <a:pt x="1327" y="2474"/>
                  </a:lnTo>
                  <a:lnTo>
                    <a:pt x="1323" y="2467"/>
                  </a:lnTo>
                  <a:lnTo>
                    <a:pt x="1319" y="2459"/>
                  </a:lnTo>
                  <a:lnTo>
                    <a:pt x="1315" y="2453"/>
                  </a:lnTo>
                  <a:lnTo>
                    <a:pt x="1312" y="2447"/>
                  </a:lnTo>
                  <a:lnTo>
                    <a:pt x="1308" y="2441"/>
                  </a:lnTo>
                  <a:lnTo>
                    <a:pt x="1303" y="2437"/>
                  </a:lnTo>
                  <a:lnTo>
                    <a:pt x="1299" y="2433"/>
                  </a:lnTo>
                  <a:lnTo>
                    <a:pt x="1296" y="2430"/>
                  </a:lnTo>
                  <a:lnTo>
                    <a:pt x="1288" y="2424"/>
                  </a:lnTo>
                  <a:lnTo>
                    <a:pt x="1282" y="2418"/>
                  </a:lnTo>
                  <a:lnTo>
                    <a:pt x="1277" y="2412"/>
                  </a:lnTo>
                  <a:lnTo>
                    <a:pt x="1272" y="2407"/>
                  </a:lnTo>
                  <a:lnTo>
                    <a:pt x="1267" y="2400"/>
                  </a:lnTo>
                  <a:lnTo>
                    <a:pt x="1263" y="2394"/>
                  </a:lnTo>
                  <a:lnTo>
                    <a:pt x="1260" y="2387"/>
                  </a:lnTo>
                  <a:lnTo>
                    <a:pt x="1256" y="2381"/>
                  </a:lnTo>
                  <a:lnTo>
                    <a:pt x="1252" y="2373"/>
                  </a:lnTo>
                  <a:lnTo>
                    <a:pt x="1249" y="2366"/>
                  </a:lnTo>
                  <a:lnTo>
                    <a:pt x="1247" y="2358"/>
                  </a:lnTo>
                  <a:lnTo>
                    <a:pt x="1245" y="2352"/>
                  </a:lnTo>
                  <a:lnTo>
                    <a:pt x="1243" y="2343"/>
                  </a:lnTo>
                  <a:lnTo>
                    <a:pt x="1241" y="2336"/>
                  </a:lnTo>
                  <a:lnTo>
                    <a:pt x="1240" y="2328"/>
                  </a:lnTo>
                  <a:lnTo>
                    <a:pt x="1240" y="2321"/>
                  </a:lnTo>
                  <a:lnTo>
                    <a:pt x="1239" y="2312"/>
                  </a:lnTo>
                  <a:lnTo>
                    <a:pt x="1238" y="2304"/>
                  </a:lnTo>
                  <a:lnTo>
                    <a:pt x="1238" y="2295"/>
                  </a:lnTo>
                  <a:lnTo>
                    <a:pt x="1238" y="2288"/>
                  </a:lnTo>
                  <a:lnTo>
                    <a:pt x="1238" y="2279"/>
                  </a:lnTo>
                  <a:lnTo>
                    <a:pt x="1238" y="2271"/>
                  </a:lnTo>
                  <a:lnTo>
                    <a:pt x="1239" y="2262"/>
                  </a:lnTo>
                  <a:lnTo>
                    <a:pt x="1241" y="2254"/>
                  </a:lnTo>
                  <a:lnTo>
                    <a:pt x="1241" y="2245"/>
                  </a:lnTo>
                  <a:lnTo>
                    <a:pt x="1244" y="2237"/>
                  </a:lnTo>
                  <a:lnTo>
                    <a:pt x="1245" y="2229"/>
                  </a:lnTo>
                  <a:lnTo>
                    <a:pt x="1247" y="2221"/>
                  </a:lnTo>
                  <a:lnTo>
                    <a:pt x="1248" y="2213"/>
                  </a:lnTo>
                  <a:lnTo>
                    <a:pt x="1250" y="2205"/>
                  </a:lnTo>
                  <a:lnTo>
                    <a:pt x="1252" y="2197"/>
                  </a:lnTo>
                  <a:lnTo>
                    <a:pt x="1255" y="2189"/>
                  </a:lnTo>
                  <a:lnTo>
                    <a:pt x="1255" y="2182"/>
                  </a:lnTo>
                  <a:lnTo>
                    <a:pt x="1256" y="2175"/>
                  </a:lnTo>
                  <a:lnTo>
                    <a:pt x="1256" y="2168"/>
                  </a:lnTo>
                  <a:lnTo>
                    <a:pt x="1257" y="2160"/>
                  </a:lnTo>
                  <a:lnTo>
                    <a:pt x="1256" y="2152"/>
                  </a:lnTo>
                  <a:lnTo>
                    <a:pt x="1256" y="2143"/>
                  </a:lnTo>
                  <a:lnTo>
                    <a:pt x="1255" y="2133"/>
                  </a:lnTo>
                  <a:lnTo>
                    <a:pt x="1255" y="2125"/>
                  </a:lnTo>
                  <a:lnTo>
                    <a:pt x="1253" y="2114"/>
                  </a:lnTo>
                  <a:lnTo>
                    <a:pt x="1252" y="2105"/>
                  </a:lnTo>
                  <a:lnTo>
                    <a:pt x="1250" y="2094"/>
                  </a:lnTo>
                  <a:lnTo>
                    <a:pt x="1249" y="2083"/>
                  </a:lnTo>
                  <a:lnTo>
                    <a:pt x="1247" y="2071"/>
                  </a:lnTo>
                  <a:lnTo>
                    <a:pt x="1246" y="2060"/>
                  </a:lnTo>
                  <a:lnTo>
                    <a:pt x="1244" y="2048"/>
                  </a:lnTo>
                  <a:lnTo>
                    <a:pt x="1244" y="2036"/>
                  </a:lnTo>
                  <a:lnTo>
                    <a:pt x="1241" y="2022"/>
                  </a:lnTo>
                  <a:lnTo>
                    <a:pt x="1240" y="2009"/>
                  </a:lnTo>
                  <a:lnTo>
                    <a:pt x="1240" y="1995"/>
                  </a:lnTo>
                  <a:lnTo>
                    <a:pt x="1240" y="1982"/>
                  </a:lnTo>
                  <a:lnTo>
                    <a:pt x="1240" y="1967"/>
                  </a:lnTo>
                  <a:lnTo>
                    <a:pt x="1240" y="1953"/>
                  </a:lnTo>
                  <a:lnTo>
                    <a:pt x="1241" y="1940"/>
                  </a:lnTo>
                  <a:lnTo>
                    <a:pt x="1245" y="1926"/>
                  </a:lnTo>
                  <a:lnTo>
                    <a:pt x="1247" y="1910"/>
                  </a:lnTo>
                  <a:lnTo>
                    <a:pt x="1250" y="1895"/>
                  </a:lnTo>
                  <a:lnTo>
                    <a:pt x="1253" y="1880"/>
                  </a:lnTo>
                  <a:lnTo>
                    <a:pt x="1259" y="1865"/>
                  </a:lnTo>
                  <a:lnTo>
                    <a:pt x="1263" y="1849"/>
                  </a:lnTo>
                  <a:lnTo>
                    <a:pt x="1269" y="1832"/>
                  </a:lnTo>
                  <a:lnTo>
                    <a:pt x="1276" y="1816"/>
                  </a:lnTo>
                  <a:lnTo>
                    <a:pt x="1285" y="1800"/>
                  </a:lnTo>
                  <a:lnTo>
                    <a:pt x="1294" y="1781"/>
                  </a:lnTo>
                  <a:lnTo>
                    <a:pt x="1303" y="1763"/>
                  </a:lnTo>
                  <a:lnTo>
                    <a:pt x="1313" y="1745"/>
                  </a:lnTo>
                  <a:lnTo>
                    <a:pt x="1323" y="1727"/>
                  </a:lnTo>
                  <a:lnTo>
                    <a:pt x="1332" y="1709"/>
                  </a:lnTo>
                  <a:lnTo>
                    <a:pt x="1344" y="1692"/>
                  </a:lnTo>
                  <a:lnTo>
                    <a:pt x="1355" y="1674"/>
                  </a:lnTo>
                  <a:lnTo>
                    <a:pt x="1368" y="1657"/>
                  </a:lnTo>
                  <a:lnTo>
                    <a:pt x="1378" y="1639"/>
                  </a:lnTo>
                  <a:lnTo>
                    <a:pt x="1390" y="1621"/>
                  </a:lnTo>
                  <a:lnTo>
                    <a:pt x="1403" y="1603"/>
                  </a:lnTo>
                  <a:lnTo>
                    <a:pt x="1416" y="1586"/>
                  </a:lnTo>
                  <a:lnTo>
                    <a:pt x="1427" y="1569"/>
                  </a:lnTo>
                  <a:lnTo>
                    <a:pt x="1440" y="1552"/>
                  </a:lnTo>
                  <a:lnTo>
                    <a:pt x="1454" y="1535"/>
                  </a:lnTo>
                  <a:lnTo>
                    <a:pt x="1468" y="1519"/>
                  </a:lnTo>
                  <a:lnTo>
                    <a:pt x="1481" y="1501"/>
                  </a:lnTo>
                  <a:lnTo>
                    <a:pt x="1494" y="1484"/>
                  </a:lnTo>
                  <a:lnTo>
                    <a:pt x="1508" y="1467"/>
                  </a:lnTo>
                  <a:lnTo>
                    <a:pt x="1522" y="1451"/>
                  </a:lnTo>
                  <a:lnTo>
                    <a:pt x="1536" y="1434"/>
                  </a:lnTo>
                  <a:lnTo>
                    <a:pt x="1551" y="1417"/>
                  </a:lnTo>
                  <a:lnTo>
                    <a:pt x="1565" y="1400"/>
                  </a:lnTo>
                  <a:lnTo>
                    <a:pt x="1580" y="1384"/>
                  </a:lnTo>
                  <a:lnTo>
                    <a:pt x="1594" y="1366"/>
                  </a:lnTo>
                  <a:lnTo>
                    <a:pt x="1609" y="1350"/>
                  </a:lnTo>
                  <a:lnTo>
                    <a:pt x="1623" y="1333"/>
                  </a:lnTo>
                  <a:lnTo>
                    <a:pt x="1639" y="1317"/>
                  </a:lnTo>
                  <a:lnTo>
                    <a:pt x="1653" y="1300"/>
                  </a:lnTo>
                  <a:lnTo>
                    <a:pt x="1668" y="1284"/>
                  </a:lnTo>
                  <a:lnTo>
                    <a:pt x="1683" y="1268"/>
                  </a:lnTo>
                  <a:lnTo>
                    <a:pt x="1699" y="1252"/>
                  </a:lnTo>
                  <a:lnTo>
                    <a:pt x="1694" y="1236"/>
                  </a:lnTo>
                  <a:lnTo>
                    <a:pt x="1694" y="1221"/>
                  </a:lnTo>
                  <a:lnTo>
                    <a:pt x="1693" y="1207"/>
                  </a:lnTo>
                  <a:lnTo>
                    <a:pt x="1697" y="1194"/>
                  </a:lnTo>
                  <a:lnTo>
                    <a:pt x="1699" y="1181"/>
                  </a:lnTo>
                  <a:lnTo>
                    <a:pt x="1704" y="1169"/>
                  </a:lnTo>
                  <a:lnTo>
                    <a:pt x="1709" y="1159"/>
                  </a:lnTo>
                  <a:lnTo>
                    <a:pt x="1717" y="1149"/>
                  </a:lnTo>
                  <a:lnTo>
                    <a:pt x="1723" y="1138"/>
                  </a:lnTo>
                  <a:lnTo>
                    <a:pt x="1732" y="1129"/>
                  </a:lnTo>
                  <a:lnTo>
                    <a:pt x="1740" y="1120"/>
                  </a:lnTo>
                  <a:lnTo>
                    <a:pt x="1751" y="1113"/>
                  </a:lnTo>
                  <a:lnTo>
                    <a:pt x="1761" y="1104"/>
                  </a:lnTo>
                  <a:lnTo>
                    <a:pt x="1772" y="1098"/>
                  </a:lnTo>
                  <a:lnTo>
                    <a:pt x="1784" y="1091"/>
                  </a:lnTo>
                  <a:lnTo>
                    <a:pt x="1797" y="1085"/>
                  </a:lnTo>
                  <a:lnTo>
                    <a:pt x="1808" y="1077"/>
                  </a:lnTo>
                  <a:lnTo>
                    <a:pt x="1821" y="1071"/>
                  </a:lnTo>
                  <a:lnTo>
                    <a:pt x="1832" y="1065"/>
                  </a:lnTo>
                  <a:lnTo>
                    <a:pt x="1845" y="1060"/>
                  </a:lnTo>
                  <a:lnTo>
                    <a:pt x="1857" y="1054"/>
                  </a:lnTo>
                  <a:lnTo>
                    <a:pt x="1869" y="1048"/>
                  </a:lnTo>
                  <a:lnTo>
                    <a:pt x="1880" y="1043"/>
                  </a:lnTo>
                  <a:lnTo>
                    <a:pt x="1893" y="1039"/>
                  </a:lnTo>
                  <a:lnTo>
                    <a:pt x="1904" y="1032"/>
                  </a:lnTo>
                  <a:lnTo>
                    <a:pt x="1915" y="1028"/>
                  </a:lnTo>
                  <a:lnTo>
                    <a:pt x="1924" y="1022"/>
                  </a:lnTo>
                  <a:lnTo>
                    <a:pt x="1935" y="1017"/>
                  </a:lnTo>
                  <a:lnTo>
                    <a:pt x="1943" y="1011"/>
                  </a:lnTo>
                  <a:lnTo>
                    <a:pt x="1952" y="1006"/>
                  </a:lnTo>
                  <a:lnTo>
                    <a:pt x="1958" y="1000"/>
                  </a:lnTo>
                  <a:lnTo>
                    <a:pt x="1966" y="995"/>
                  </a:lnTo>
                  <a:lnTo>
                    <a:pt x="1972" y="985"/>
                  </a:lnTo>
                  <a:lnTo>
                    <a:pt x="1982" y="976"/>
                  </a:lnTo>
                  <a:lnTo>
                    <a:pt x="1991" y="966"/>
                  </a:lnTo>
                  <a:lnTo>
                    <a:pt x="2003" y="957"/>
                  </a:lnTo>
                  <a:lnTo>
                    <a:pt x="2015" y="947"/>
                  </a:lnTo>
                  <a:lnTo>
                    <a:pt x="2028" y="936"/>
                  </a:lnTo>
                  <a:lnTo>
                    <a:pt x="2042" y="925"/>
                  </a:lnTo>
                  <a:lnTo>
                    <a:pt x="2057" y="916"/>
                  </a:lnTo>
                  <a:lnTo>
                    <a:pt x="2071" y="904"/>
                  </a:lnTo>
                  <a:lnTo>
                    <a:pt x="2087" y="893"/>
                  </a:lnTo>
                  <a:lnTo>
                    <a:pt x="2103" y="881"/>
                  </a:lnTo>
                  <a:lnTo>
                    <a:pt x="2120" y="871"/>
                  </a:lnTo>
                  <a:lnTo>
                    <a:pt x="2137" y="859"/>
                  </a:lnTo>
                  <a:lnTo>
                    <a:pt x="2155" y="848"/>
                  </a:lnTo>
                  <a:lnTo>
                    <a:pt x="2172" y="836"/>
                  </a:lnTo>
                  <a:lnTo>
                    <a:pt x="2190" y="827"/>
                  </a:lnTo>
                  <a:lnTo>
                    <a:pt x="2207" y="815"/>
                  </a:lnTo>
                  <a:lnTo>
                    <a:pt x="2224" y="804"/>
                  </a:lnTo>
                  <a:lnTo>
                    <a:pt x="2241" y="795"/>
                  </a:lnTo>
                  <a:lnTo>
                    <a:pt x="2260" y="785"/>
                  </a:lnTo>
                  <a:lnTo>
                    <a:pt x="2277" y="775"/>
                  </a:lnTo>
                  <a:lnTo>
                    <a:pt x="2294" y="767"/>
                  </a:lnTo>
                  <a:lnTo>
                    <a:pt x="2310" y="758"/>
                  </a:lnTo>
                  <a:lnTo>
                    <a:pt x="2327" y="751"/>
                  </a:lnTo>
                  <a:lnTo>
                    <a:pt x="2342" y="742"/>
                  </a:lnTo>
                  <a:lnTo>
                    <a:pt x="2357" y="736"/>
                  </a:lnTo>
                  <a:lnTo>
                    <a:pt x="2371" y="729"/>
                  </a:lnTo>
                  <a:lnTo>
                    <a:pt x="2385" y="725"/>
                  </a:lnTo>
                  <a:lnTo>
                    <a:pt x="2397" y="720"/>
                  </a:lnTo>
                  <a:lnTo>
                    <a:pt x="2410" y="716"/>
                  </a:lnTo>
                  <a:lnTo>
                    <a:pt x="2421" y="712"/>
                  </a:lnTo>
                  <a:lnTo>
                    <a:pt x="2433" y="711"/>
                  </a:lnTo>
                  <a:lnTo>
                    <a:pt x="2441" y="708"/>
                  </a:lnTo>
                  <a:lnTo>
                    <a:pt x="2451" y="707"/>
                  </a:lnTo>
                  <a:lnTo>
                    <a:pt x="2459" y="705"/>
                  </a:lnTo>
                  <a:lnTo>
                    <a:pt x="2469" y="703"/>
                  </a:lnTo>
                  <a:lnTo>
                    <a:pt x="2478" y="702"/>
                  </a:lnTo>
                  <a:lnTo>
                    <a:pt x="2487" y="701"/>
                  </a:lnTo>
                  <a:lnTo>
                    <a:pt x="2497" y="700"/>
                  </a:lnTo>
                  <a:lnTo>
                    <a:pt x="2506" y="700"/>
                  </a:lnTo>
                  <a:lnTo>
                    <a:pt x="2515" y="699"/>
                  </a:lnTo>
                  <a:lnTo>
                    <a:pt x="2525" y="698"/>
                  </a:lnTo>
                  <a:lnTo>
                    <a:pt x="2533" y="697"/>
                  </a:lnTo>
                  <a:lnTo>
                    <a:pt x="2543" y="697"/>
                  </a:lnTo>
                  <a:lnTo>
                    <a:pt x="2551" y="696"/>
                  </a:lnTo>
                  <a:lnTo>
                    <a:pt x="2561" y="695"/>
                  </a:lnTo>
                  <a:lnTo>
                    <a:pt x="2569" y="694"/>
                  </a:lnTo>
                  <a:lnTo>
                    <a:pt x="2579" y="694"/>
                  </a:lnTo>
                  <a:lnTo>
                    <a:pt x="2587" y="692"/>
                  </a:lnTo>
                  <a:lnTo>
                    <a:pt x="2595" y="691"/>
                  </a:lnTo>
                  <a:lnTo>
                    <a:pt x="2604" y="690"/>
                  </a:lnTo>
                  <a:lnTo>
                    <a:pt x="2612" y="688"/>
                  </a:lnTo>
                  <a:lnTo>
                    <a:pt x="2620" y="686"/>
                  </a:lnTo>
                  <a:lnTo>
                    <a:pt x="2627" y="684"/>
                  </a:lnTo>
                  <a:lnTo>
                    <a:pt x="2635" y="682"/>
                  </a:lnTo>
                  <a:lnTo>
                    <a:pt x="2643" y="681"/>
                  </a:lnTo>
                  <a:lnTo>
                    <a:pt x="2650" y="678"/>
                  </a:lnTo>
                  <a:lnTo>
                    <a:pt x="2657" y="675"/>
                  </a:lnTo>
                  <a:lnTo>
                    <a:pt x="2665" y="671"/>
                  </a:lnTo>
                  <a:lnTo>
                    <a:pt x="2672" y="669"/>
                  </a:lnTo>
                  <a:lnTo>
                    <a:pt x="2678" y="665"/>
                  </a:lnTo>
                  <a:lnTo>
                    <a:pt x="2685" y="661"/>
                  </a:lnTo>
                  <a:lnTo>
                    <a:pt x="2691" y="656"/>
                  </a:lnTo>
                  <a:lnTo>
                    <a:pt x="2698" y="652"/>
                  </a:lnTo>
                  <a:lnTo>
                    <a:pt x="2693" y="631"/>
                  </a:lnTo>
                  <a:lnTo>
                    <a:pt x="2690" y="611"/>
                  </a:lnTo>
                  <a:lnTo>
                    <a:pt x="2687" y="594"/>
                  </a:lnTo>
                  <a:lnTo>
                    <a:pt x="2684" y="579"/>
                  </a:lnTo>
                  <a:lnTo>
                    <a:pt x="2680" y="564"/>
                  </a:lnTo>
                  <a:lnTo>
                    <a:pt x="2676" y="552"/>
                  </a:lnTo>
                  <a:lnTo>
                    <a:pt x="2672" y="541"/>
                  </a:lnTo>
                  <a:lnTo>
                    <a:pt x="2669" y="532"/>
                  </a:lnTo>
                  <a:lnTo>
                    <a:pt x="2664" y="522"/>
                  </a:lnTo>
                  <a:lnTo>
                    <a:pt x="2659" y="515"/>
                  </a:lnTo>
                  <a:lnTo>
                    <a:pt x="2655" y="509"/>
                  </a:lnTo>
                  <a:lnTo>
                    <a:pt x="2651" y="503"/>
                  </a:lnTo>
                  <a:lnTo>
                    <a:pt x="2646" y="498"/>
                  </a:lnTo>
                  <a:lnTo>
                    <a:pt x="2642" y="494"/>
                  </a:lnTo>
                  <a:lnTo>
                    <a:pt x="2638" y="490"/>
                  </a:lnTo>
                  <a:lnTo>
                    <a:pt x="2635" y="488"/>
                  </a:lnTo>
                  <a:lnTo>
                    <a:pt x="2630" y="485"/>
                  </a:lnTo>
                  <a:lnTo>
                    <a:pt x="2626" y="482"/>
                  </a:lnTo>
                  <a:lnTo>
                    <a:pt x="2623" y="479"/>
                  </a:lnTo>
                  <a:lnTo>
                    <a:pt x="2620" y="476"/>
                  </a:lnTo>
                  <a:lnTo>
                    <a:pt x="2616" y="473"/>
                  </a:lnTo>
                  <a:lnTo>
                    <a:pt x="2614" y="471"/>
                  </a:lnTo>
                  <a:lnTo>
                    <a:pt x="2612" y="468"/>
                  </a:lnTo>
                  <a:lnTo>
                    <a:pt x="2612" y="466"/>
                  </a:lnTo>
                  <a:lnTo>
                    <a:pt x="2610" y="461"/>
                  </a:lnTo>
                  <a:lnTo>
                    <a:pt x="2609" y="458"/>
                  </a:lnTo>
                  <a:lnTo>
                    <a:pt x="2609" y="453"/>
                  </a:lnTo>
                  <a:lnTo>
                    <a:pt x="2610" y="449"/>
                  </a:lnTo>
                  <a:lnTo>
                    <a:pt x="2610" y="441"/>
                  </a:lnTo>
                  <a:lnTo>
                    <a:pt x="2612" y="435"/>
                  </a:lnTo>
                  <a:lnTo>
                    <a:pt x="2614" y="427"/>
                  </a:lnTo>
                  <a:lnTo>
                    <a:pt x="2618" y="419"/>
                  </a:lnTo>
                  <a:lnTo>
                    <a:pt x="2616" y="415"/>
                  </a:lnTo>
                  <a:lnTo>
                    <a:pt x="2616" y="413"/>
                  </a:lnTo>
                  <a:lnTo>
                    <a:pt x="2616" y="410"/>
                  </a:lnTo>
                  <a:lnTo>
                    <a:pt x="2616" y="407"/>
                  </a:lnTo>
                  <a:lnTo>
                    <a:pt x="2615" y="402"/>
                  </a:lnTo>
                  <a:lnTo>
                    <a:pt x="2615" y="399"/>
                  </a:lnTo>
                  <a:lnTo>
                    <a:pt x="2614" y="395"/>
                  </a:lnTo>
                  <a:lnTo>
                    <a:pt x="2614" y="392"/>
                  </a:lnTo>
                  <a:lnTo>
                    <a:pt x="2613" y="386"/>
                  </a:lnTo>
                  <a:lnTo>
                    <a:pt x="2612" y="382"/>
                  </a:lnTo>
                  <a:lnTo>
                    <a:pt x="2611" y="377"/>
                  </a:lnTo>
                  <a:lnTo>
                    <a:pt x="2611" y="372"/>
                  </a:lnTo>
                  <a:lnTo>
                    <a:pt x="2610" y="366"/>
                  </a:lnTo>
                  <a:lnTo>
                    <a:pt x="2610" y="362"/>
                  </a:lnTo>
                  <a:lnTo>
                    <a:pt x="2610" y="355"/>
                  </a:lnTo>
                  <a:lnTo>
                    <a:pt x="2610" y="351"/>
                  </a:lnTo>
                  <a:lnTo>
                    <a:pt x="2609" y="345"/>
                  </a:lnTo>
                  <a:lnTo>
                    <a:pt x="2609" y="339"/>
                  </a:lnTo>
                  <a:lnTo>
                    <a:pt x="2609" y="333"/>
                  </a:lnTo>
                  <a:lnTo>
                    <a:pt x="2610" y="327"/>
                  </a:lnTo>
                  <a:lnTo>
                    <a:pt x="2610" y="321"/>
                  </a:lnTo>
                  <a:lnTo>
                    <a:pt x="2612" y="316"/>
                  </a:lnTo>
                  <a:lnTo>
                    <a:pt x="2613" y="310"/>
                  </a:lnTo>
                  <a:lnTo>
                    <a:pt x="2616" y="305"/>
                  </a:lnTo>
                  <a:lnTo>
                    <a:pt x="2618" y="299"/>
                  </a:lnTo>
                  <a:lnTo>
                    <a:pt x="2621" y="294"/>
                  </a:lnTo>
                  <a:lnTo>
                    <a:pt x="2624" y="288"/>
                  </a:lnTo>
                  <a:lnTo>
                    <a:pt x="2628" y="284"/>
                  </a:lnTo>
                  <a:lnTo>
                    <a:pt x="2631" y="278"/>
                  </a:lnTo>
                  <a:lnTo>
                    <a:pt x="2637" y="274"/>
                  </a:lnTo>
                  <a:lnTo>
                    <a:pt x="2643" y="270"/>
                  </a:lnTo>
                  <a:lnTo>
                    <a:pt x="2650" y="266"/>
                  </a:lnTo>
                  <a:lnTo>
                    <a:pt x="2652" y="263"/>
                  </a:lnTo>
                  <a:lnTo>
                    <a:pt x="2655" y="261"/>
                  </a:lnTo>
                  <a:lnTo>
                    <a:pt x="2658" y="258"/>
                  </a:lnTo>
                  <a:lnTo>
                    <a:pt x="2661" y="256"/>
                  </a:lnTo>
                  <a:lnTo>
                    <a:pt x="2664" y="253"/>
                  </a:lnTo>
                  <a:lnTo>
                    <a:pt x="2666" y="249"/>
                  </a:lnTo>
                  <a:lnTo>
                    <a:pt x="2668" y="246"/>
                  </a:lnTo>
                  <a:lnTo>
                    <a:pt x="2671" y="244"/>
                  </a:lnTo>
                  <a:lnTo>
                    <a:pt x="2672" y="241"/>
                  </a:lnTo>
                  <a:lnTo>
                    <a:pt x="2674" y="238"/>
                  </a:lnTo>
                  <a:lnTo>
                    <a:pt x="2675" y="234"/>
                  </a:lnTo>
                  <a:lnTo>
                    <a:pt x="2677" y="231"/>
                  </a:lnTo>
                  <a:lnTo>
                    <a:pt x="2678" y="228"/>
                  </a:lnTo>
                  <a:lnTo>
                    <a:pt x="2681" y="225"/>
                  </a:lnTo>
                  <a:lnTo>
                    <a:pt x="2682" y="221"/>
                  </a:lnTo>
                  <a:lnTo>
                    <a:pt x="2684" y="219"/>
                  </a:lnTo>
                  <a:lnTo>
                    <a:pt x="2684" y="215"/>
                  </a:lnTo>
                  <a:lnTo>
                    <a:pt x="2685" y="211"/>
                  </a:lnTo>
                  <a:lnTo>
                    <a:pt x="2685" y="206"/>
                  </a:lnTo>
                  <a:lnTo>
                    <a:pt x="2686" y="203"/>
                  </a:lnTo>
                  <a:lnTo>
                    <a:pt x="2686" y="199"/>
                  </a:lnTo>
                  <a:lnTo>
                    <a:pt x="2686" y="196"/>
                  </a:lnTo>
                  <a:lnTo>
                    <a:pt x="2686" y="191"/>
                  </a:lnTo>
                  <a:lnTo>
                    <a:pt x="2687" y="188"/>
                  </a:lnTo>
                  <a:lnTo>
                    <a:pt x="2686" y="184"/>
                  </a:lnTo>
                  <a:lnTo>
                    <a:pt x="2686" y="180"/>
                  </a:lnTo>
                  <a:lnTo>
                    <a:pt x="2686" y="175"/>
                  </a:lnTo>
                  <a:lnTo>
                    <a:pt x="2686" y="172"/>
                  </a:lnTo>
                  <a:lnTo>
                    <a:pt x="2685" y="168"/>
                  </a:lnTo>
                  <a:lnTo>
                    <a:pt x="2685" y="164"/>
                  </a:lnTo>
                  <a:lnTo>
                    <a:pt x="2684" y="159"/>
                  </a:lnTo>
                  <a:lnTo>
                    <a:pt x="2684" y="156"/>
                  </a:lnTo>
                  <a:lnTo>
                    <a:pt x="2683" y="152"/>
                  </a:lnTo>
                  <a:lnTo>
                    <a:pt x="2683" y="148"/>
                  </a:lnTo>
                  <a:lnTo>
                    <a:pt x="2683" y="143"/>
                  </a:lnTo>
                  <a:lnTo>
                    <a:pt x="2684" y="139"/>
                  </a:lnTo>
                  <a:lnTo>
                    <a:pt x="2684" y="134"/>
                  </a:lnTo>
                  <a:lnTo>
                    <a:pt x="2686" y="130"/>
                  </a:lnTo>
                  <a:lnTo>
                    <a:pt x="2688" y="125"/>
                  </a:lnTo>
                  <a:lnTo>
                    <a:pt x="2691" y="122"/>
                  </a:lnTo>
                  <a:lnTo>
                    <a:pt x="2693" y="116"/>
                  </a:lnTo>
                  <a:lnTo>
                    <a:pt x="2697" y="112"/>
                  </a:lnTo>
                  <a:lnTo>
                    <a:pt x="2700" y="107"/>
                  </a:lnTo>
                  <a:lnTo>
                    <a:pt x="2703" y="103"/>
                  </a:lnTo>
                  <a:lnTo>
                    <a:pt x="2706" y="98"/>
                  </a:lnTo>
                  <a:lnTo>
                    <a:pt x="2711" y="94"/>
                  </a:lnTo>
                  <a:lnTo>
                    <a:pt x="2715" y="90"/>
                  </a:lnTo>
                  <a:lnTo>
                    <a:pt x="2720" y="86"/>
                  </a:lnTo>
                  <a:lnTo>
                    <a:pt x="2723" y="82"/>
                  </a:lnTo>
                  <a:lnTo>
                    <a:pt x="2729" y="78"/>
                  </a:lnTo>
                  <a:lnTo>
                    <a:pt x="2733" y="75"/>
                  </a:lnTo>
                  <a:lnTo>
                    <a:pt x="2739" y="71"/>
                  </a:lnTo>
                  <a:lnTo>
                    <a:pt x="2745" y="68"/>
                  </a:lnTo>
                  <a:lnTo>
                    <a:pt x="2750" y="65"/>
                  </a:lnTo>
                  <a:lnTo>
                    <a:pt x="2755" y="62"/>
                  </a:lnTo>
                  <a:lnTo>
                    <a:pt x="2762" y="61"/>
                  </a:lnTo>
                  <a:lnTo>
                    <a:pt x="2767" y="58"/>
                  </a:lnTo>
                  <a:lnTo>
                    <a:pt x="2772" y="56"/>
                  </a:lnTo>
                  <a:lnTo>
                    <a:pt x="2779" y="55"/>
                  </a:lnTo>
                  <a:lnTo>
                    <a:pt x="2785" y="55"/>
                  </a:lnTo>
                  <a:lnTo>
                    <a:pt x="2791" y="55"/>
                  </a:lnTo>
                  <a:lnTo>
                    <a:pt x="2797" y="55"/>
                  </a:lnTo>
                  <a:lnTo>
                    <a:pt x="2803" y="56"/>
                  </a:lnTo>
                  <a:lnTo>
                    <a:pt x="2810" y="60"/>
                  </a:lnTo>
                  <a:lnTo>
                    <a:pt x="2812" y="60"/>
                  </a:lnTo>
                  <a:lnTo>
                    <a:pt x="2815" y="61"/>
                  </a:lnTo>
                  <a:lnTo>
                    <a:pt x="2818" y="62"/>
                  </a:lnTo>
                  <a:lnTo>
                    <a:pt x="2822" y="64"/>
                  </a:lnTo>
                  <a:lnTo>
                    <a:pt x="2825" y="65"/>
                  </a:lnTo>
                  <a:lnTo>
                    <a:pt x="2828" y="67"/>
                  </a:lnTo>
                  <a:lnTo>
                    <a:pt x="2831" y="68"/>
                  </a:lnTo>
                  <a:lnTo>
                    <a:pt x="2834" y="70"/>
                  </a:lnTo>
                  <a:lnTo>
                    <a:pt x="2837" y="71"/>
                  </a:lnTo>
                  <a:lnTo>
                    <a:pt x="2840" y="73"/>
                  </a:lnTo>
                  <a:lnTo>
                    <a:pt x="2843" y="74"/>
                  </a:lnTo>
                  <a:lnTo>
                    <a:pt x="2846" y="76"/>
                  </a:lnTo>
                  <a:lnTo>
                    <a:pt x="2849" y="77"/>
                  </a:lnTo>
                  <a:lnTo>
                    <a:pt x="2853" y="78"/>
                  </a:lnTo>
                  <a:lnTo>
                    <a:pt x="2856" y="79"/>
                  </a:lnTo>
                  <a:lnTo>
                    <a:pt x="2859" y="81"/>
                  </a:lnTo>
                  <a:lnTo>
                    <a:pt x="2862" y="80"/>
                  </a:lnTo>
                  <a:lnTo>
                    <a:pt x="2865" y="80"/>
                  </a:lnTo>
                  <a:lnTo>
                    <a:pt x="2869" y="80"/>
                  </a:lnTo>
                  <a:lnTo>
                    <a:pt x="2872" y="80"/>
                  </a:lnTo>
                  <a:lnTo>
                    <a:pt x="2875" y="79"/>
                  </a:lnTo>
                  <a:lnTo>
                    <a:pt x="2879" y="78"/>
                  </a:lnTo>
                  <a:lnTo>
                    <a:pt x="2884" y="77"/>
                  </a:lnTo>
                  <a:lnTo>
                    <a:pt x="2888" y="76"/>
                  </a:lnTo>
                  <a:lnTo>
                    <a:pt x="2891" y="73"/>
                  </a:lnTo>
                  <a:lnTo>
                    <a:pt x="2895" y="69"/>
                  </a:lnTo>
                  <a:lnTo>
                    <a:pt x="2900" y="65"/>
                  </a:lnTo>
                  <a:lnTo>
                    <a:pt x="2904" y="62"/>
                  </a:lnTo>
                  <a:lnTo>
                    <a:pt x="2908" y="56"/>
                  </a:lnTo>
                  <a:lnTo>
                    <a:pt x="2914" y="52"/>
                  </a:lnTo>
                  <a:lnTo>
                    <a:pt x="2918" y="47"/>
                  </a:lnTo>
                  <a:lnTo>
                    <a:pt x="2924" y="41"/>
                  </a:lnTo>
                  <a:close/>
                  <a:moveTo>
                    <a:pt x="2828" y="1466"/>
                  </a:moveTo>
                  <a:lnTo>
                    <a:pt x="2834" y="1477"/>
                  </a:lnTo>
                  <a:lnTo>
                    <a:pt x="2841" y="1489"/>
                  </a:lnTo>
                  <a:lnTo>
                    <a:pt x="2847" y="1499"/>
                  </a:lnTo>
                  <a:lnTo>
                    <a:pt x="2854" y="1511"/>
                  </a:lnTo>
                  <a:lnTo>
                    <a:pt x="2860" y="1521"/>
                  </a:lnTo>
                  <a:lnTo>
                    <a:pt x="2868" y="1530"/>
                  </a:lnTo>
                  <a:lnTo>
                    <a:pt x="2875" y="1540"/>
                  </a:lnTo>
                  <a:lnTo>
                    <a:pt x="2883" y="1551"/>
                  </a:lnTo>
                  <a:lnTo>
                    <a:pt x="2889" y="1559"/>
                  </a:lnTo>
                  <a:lnTo>
                    <a:pt x="2896" y="1569"/>
                  </a:lnTo>
                  <a:lnTo>
                    <a:pt x="2904" y="1578"/>
                  </a:lnTo>
                  <a:lnTo>
                    <a:pt x="2911" y="1586"/>
                  </a:lnTo>
                  <a:lnTo>
                    <a:pt x="2918" y="1594"/>
                  </a:lnTo>
                  <a:lnTo>
                    <a:pt x="2926" y="1601"/>
                  </a:lnTo>
                  <a:lnTo>
                    <a:pt x="2933" y="1609"/>
                  </a:lnTo>
                  <a:lnTo>
                    <a:pt x="2941" y="1617"/>
                  </a:lnTo>
                  <a:lnTo>
                    <a:pt x="2948" y="1624"/>
                  </a:lnTo>
                  <a:lnTo>
                    <a:pt x="2954" y="1630"/>
                  </a:lnTo>
                  <a:lnTo>
                    <a:pt x="2961" y="1636"/>
                  </a:lnTo>
                  <a:lnTo>
                    <a:pt x="2968" y="1643"/>
                  </a:lnTo>
                  <a:lnTo>
                    <a:pt x="2974" y="1648"/>
                  </a:lnTo>
                  <a:lnTo>
                    <a:pt x="2981" y="1655"/>
                  </a:lnTo>
                  <a:lnTo>
                    <a:pt x="2987" y="1660"/>
                  </a:lnTo>
                  <a:lnTo>
                    <a:pt x="2994" y="1666"/>
                  </a:lnTo>
                  <a:lnTo>
                    <a:pt x="2999" y="1671"/>
                  </a:lnTo>
                  <a:lnTo>
                    <a:pt x="3005" y="1676"/>
                  </a:lnTo>
                  <a:lnTo>
                    <a:pt x="3011" y="1680"/>
                  </a:lnTo>
                  <a:lnTo>
                    <a:pt x="3016" y="1686"/>
                  </a:lnTo>
                  <a:lnTo>
                    <a:pt x="3020" y="1689"/>
                  </a:lnTo>
                  <a:lnTo>
                    <a:pt x="3026" y="1693"/>
                  </a:lnTo>
                  <a:lnTo>
                    <a:pt x="3031" y="1697"/>
                  </a:lnTo>
                  <a:lnTo>
                    <a:pt x="3036" y="1702"/>
                  </a:lnTo>
                  <a:lnTo>
                    <a:pt x="3037" y="1702"/>
                  </a:lnTo>
                  <a:lnTo>
                    <a:pt x="3040" y="1705"/>
                  </a:lnTo>
                  <a:lnTo>
                    <a:pt x="3041" y="1708"/>
                  </a:lnTo>
                  <a:lnTo>
                    <a:pt x="3044" y="1712"/>
                  </a:lnTo>
                  <a:lnTo>
                    <a:pt x="3045" y="1716"/>
                  </a:lnTo>
                  <a:lnTo>
                    <a:pt x="3048" y="1721"/>
                  </a:lnTo>
                  <a:lnTo>
                    <a:pt x="3051" y="1727"/>
                  </a:lnTo>
                  <a:lnTo>
                    <a:pt x="3055" y="1734"/>
                  </a:lnTo>
                  <a:lnTo>
                    <a:pt x="3058" y="1740"/>
                  </a:lnTo>
                  <a:lnTo>
                    <a:pt x="3061" y="1747"/>
                  </a:lnTo>
                  <a:lnTo>
                    <a:pt x="3064" y="1754"/>
                  </a:lnTo>
                  <a:lnTo>
                    <a:pt x="3069" y="1764"/>
                  </a:lnTo>
                  <a:lnTo>
                    <a:pt x="3074" y="1771"/>
                  </a:lnTo>
                  <a:lnTo>
                    <a:pt x="3079" y="1781"/>
                  </a:lnTo>
                  <a:lnTo>
                    <a:pt x="3086" y="1791"/>
                  </a:lnTo>
                  <a:lnTo>
                    <a:pt x="3092" y="1801"/>
                  </a:lnTo>
                  <a:lnTo>
                    <a:pt x="3098" y="1811"/>
                  </a:lnTo>
                  <a:lnTo>
                    <a:pt x="3105" y="1821"/>
                  </a:lnTo>
                  <a:lnTo>
                    <a:pt x="3112" y="1831"/>
                  </a:lnTo>
                  <a:lnTo>
                    <a:pt x="3121" y="1843"/>
                  </a:lnTo>
                  <a:lnTo>
                    <a:pt x="3129" y="1854"/>
                  </a:lnTo>
                  <a:lnTo>
                    <a:pt x="3139" y="1866"/>
                  </a:lnTo>
                  <a:lnTo>
                    <a:pt x="3149" y="1877"/>
                  </a:lnTo>
                  <a:lnTo>
                    <a:pt x="3160" y="1890"/>
                  </a:lnTo>
                  <a:lnTo>
                    <a:pt x="3171" y="1902"/>
                  </a:lnTo>
                  <a:lnTo>
                    <a:pt x="3184" y="1914"/>
                  </a:lnTo>
                  <a:lnTo>
                    <a:pt x="3196" y="1927"/>
                  </a:lnTo>
                  <a:lnTo>
                    <a:pt x="3211" y="1940"/>
                  </a:lnTo>
                  <a:lnTo>
                    <a:pt x="3224" y="1952"/>
                  </a:lnTo>
                  <a:lnTo>
                    <a:pt x="3240" y="1965"/>
                  </a:lnTo>
                  <a:lnTo>
                    <a:pt x="3256" y="1978"/>
                  </a:lnTo>
                  <a:lnTo>
                    <a:pt x="3275" y="1991"/>
                  </a:lnTo>
                  <a:lnTo>
                    <a:pt x="3282" y="2008"/>
                  </a:lnTo>
                  <a:lnTo>
                    <a:pt x="3290" y="2025"/>
                  </a:lnTo>
                  <a:lnTo>
                    <a:pt x="3297" y="2040"/>
                  </a:lnTo>
                  <a:lnTo>
                    <a:pt x="3306" y="2056"/>
                  </a:lnTo>
                  <a:lnTo>
                    <a:pt x="3312" y="2070"/>
                  </a:lnTo>
                  <a:lnTo>
                    <a:pt x="3321" y="2085"/>
                  </a:lnTo>
                  <a:lnTo>
                    <a:pt x="3328" y="2098"/>
                  </a:lnTo>
                  <a:lnTo>
                    <a:pt x="3337" y="2112"/>
                  </a:lnTo>
                  <a:lnTo>
                    <a:pt x="3344" y="2124"/>
                  </a:lnTo>
                  <a:lnTo>
                    <a:pt x="3353" y="2137"/>
                  </a:lnTo>
                  <a:lnTo>
                    <a:pt x="3361" y="2148"/>
                  </a:lnTo>
                  <a:lnTo>
                    <a:pt x="3371" y="2160"/>
                  </a:lnTo>
                  <a:lnTo>
                    <a:pt x="3380" y="2172"/>
                  </a:lnTo>
                  <a:lnTo>
                    <a:pt x="3391" y="2184"/>
                  </a:lnTo>
                  <a:lnTo>
                    <a:pt x="3402" y="2197"/>
                  </a:lnTo>
                  <a:lnTo>
                    <a:pt x="3415" y="2209"/>
                  </a:lnTo>
                  <a:lnTo>
                    <a:pt x="3426" y="2221"/>
                  </a:lnTo>
                  <a:lnTo>
                    <a:pt x="3439" y="2233"/>
                  </a:lnTo>
                  <a:lnTo>
                    <a:pt x="3453" y="2246"/>
                  </a:lnTo>
                  <a:lnTo>
                    <a:pt x="3469" y="2260"/>
                  </a:lnTo>
                  <a:lnTo>
                    <a:pt x="3484" y="2274"/>
                  </a:lnTo>
                  <a:lnTo>
                    <a:pt x="3501" y="2289"/>
                  </a:lnTo>
                  <a:lnTo>
                    <a:pt x="3520" y="2304"/>
                  </a:lnTo>
                  <a:lnTo>
                    <a:pt x="3541" y="2321"/>
                  </a:lnTo>
                  <a:lnTo>
                    <a:pt x="3561" y="2337"/>
                  </a:lnTo>
                  <a:lnTo>
                    <a:pt x="3583" y="2356"/>
                  </a:lnTo>
                  <a:lnTo>
                    <a:pt x="3607" y="2374"/>
                  </a:lnTo>
                  <a:lnTo>
                    <a:pt x="3633" y="2395"/>
                  </a:lnTo>
                  <a:lnTo>
                    <a:pt x="3658" y="2415"/>
                  </a:lnTo>
                  <a:lnTo>
                    <a:pt x="3687" y="2439"/>
                  </a:lnTo>
                  <a:lnTo>
                    <a:pt x="3717" y="2462"/>
                  </a:lnTo>
                  <a:lnTo>
                    <a:pt x="3750" y="2489"/>
                  </a:lnTo>
                  <a:lnTo>
                    <a:pt x="3627" y="2561"/>
                  </a:lnTo>
                  <a:lnTo>
                    <a:pt x="3608" y="2505"/>
                  </a:lnTo>
                  <a:lnTo>
                    <a:pt x="3474" y="2559"/>
                  </a:lnTo>
                  <a:lnTo>
                    <a:pt x="3528" y="2786"/>
                  </a:lnTo>
                  <a:lnTo>
                    <a:pt x="3526" y="2786"/>
                  </a:lnTo>
                  <a:lnTo>
                    <a:pt x="3521" y="2786"/>
                  </a:lnTo>
                  <a:lnTo>
                    <a:pt x="3514" y="2787"/>
                  </a:lnTo>
                  <a:lnTo>
                    <a:pt x="3505" y="2789"/>
                  </a:lnTo>
                  <a:lnTo>
                    <a:pt x="3493" y="2791"/>
                  </a:lnTo>
                  <a:lnTo>
                    <a:pt x="3480" y="2794"/>
                  </a:lnTo>
                  <a:lnTo>
                    <a:pt x="3464" y="2798"/>
                  </a:lnTo>
                  <a:lnTo>
                    <a:pt x="3448" y="2802"/>
                  </a:lnTo>
                  <a:lnTo>
                    <a:pt x="3427" y="2805"/>
                  </a:lnTo>
                  <a:lnTo>
                    <a:pt x="3407" y="2809"/>
                  </a:lnTo>
                  <a:lnTo>
                    <a:pt x="3384" y="2814"/>
                  </a:lnTo>
                  <a:lnTo>
                    <a:pt x="3361" y="2819"/>
                  </a:lnTo>
                  <a:lnTo>
                    <a:pt x="3336" y="2824"/>
                  </a:lnTo>
                  <a:lnTo>
                    <a:pt x="3310" y="2830"/>
                  </a:lnTo>
                  <a:lnTo>
                    <a:pt x="3282" y="2836"/>
                  </a:lnTo>
                  <a:lnTo>
                    <a:pt x="3255" y="2843"/>
                  </a:lnTo>
                  <a:lnTo>
                    <a:pt x="3225" y="2848"/>
                  </a:lnTo>
                  <a:lnTo>
                    <a:pt x="3197" y="2853"/>
                  </a:lnTo>
                  <a:lnTo>
                    <a:pt x="3167" y="2860"/>
                  </a:lnTo>
                  <a:lnTo>
                    <a:pt x="3138" y="2866"/>
                  </a:lnTo>
                  <a:lnTo>
                    <a:pt x="3107" y="2871"/>
                  </a:lnTo>
                  <a:lnTo>
                    <a:pt x="3077" y="2878"/>
                  </a:lnTo>
                  <a:lnTo>
                    <a:pt x="3047" y="2884"/>
                  </a:lnTo>
                  <a:lnTo>
                    <a:pt x="3018" y="2891"/>
                  </a:lnTo>
                  <a:lnTo>
                    <a:pt x="2988" y="2896"/>
                  </a:lnTo>
                  <a:lnTo>
                    <a:pt x="2959" y="2903"/>
                  </a:lnTo>
                  <a:lnTo>
                    <a:pt x="2931" y="2908"/>
                  </a:lnTo>
                  <a:lnTo>
                    <a:pt x="2904" y="2914"/>
                  </a:lnTo>
                  <a:lnTo>
                    <a:pt x="2876" y="2920"/>
                  </a:lnTo>
                  <a:lnTo>
                    <a:pt x="2852" y="2925"/>
                  </a:lnTo>
                  <a:lnTo>
                    <a:pt x="2827" y="2930"/>
                  </a:lnTo>
                  <a:lnTo>
                    <a:pt x="2805" y="2936"/>
                  </a:lnTo>
                  <a:lnTo>
                    <a:pt x="2809" y="2929"/>
                  </a:lnTo>
                  <a:lnTo>
                    <a:pt x="2815" y="2923"/>
                  </a:lnTo>
                  <a:lnTo>
                    <a:pt x="2823" y="2916"/>
                  </a:lnTo>
                  <a:lnTo>
                    <a:pt x="2830" y="2910"/>
                  </a:lnTo>
                  <a:lnTo>
                    <a:pt x="2838" y="2903"/>
                  </a:lnTo>
                  <a:lnTo>
                    <a:pt x="2847" y="2895"/>
                  </a:lnTo>
                  <a:lnTo>
                    <a:pt x="2857" y="2886"/>
                  </a:lnTo>
                  <a:lnTo>
                    <a:pt x="2866" y="2879"/>
                  </a:lnTo>
                  <a:lnTo>
                    <a:pt x="2876" y="2869"/>
                  </a:lnTo>
                  <a:lnTo>
                    <a:pt x="2886" y="2860"/>
                  </a:lnTo>
                  <a:lnTo>
                    <a:pt x="2895" y="2849"/>
                  </a:lnTo>
                  <a:lnTo>
                    <a:pt x="2906" y="2839"/>
                  </a:lnTo>
                  <a:lnTo>
                    <a:pt x="2916" y="2828"/>
                  </a:lnTo>
                  <a:lnTo>
                    <a:pt x="2926" y="2817"/>
                  </a:lnTo>
                  <a:lnTo>
                    <a:pt x="2937" y="2805"/>
                  </a:lnTo>
                  <a:lnTo>
                    <a:pt x="2948" y="2794"/>
                  </a:lnTo>
                  <a:lnTo>
                    <a:pt x="2956" y="2780"/>
                  </a:lnTo>
                  <a:lnTo>
                    <a:pt x="2966" y="2768"/>
                  </a:lnTo>
                  <a:lnTo>
                    <a:pt x="2975" y="2755"/>
                  </a:lnTo>
                  <a:lnTo>
                    <a:pt x="2985" y="2742"/>
                  </a:lnTo>
                  <a:lnTo>
                    <a:pt x="2994" y="2727"/>
                  </a:lnTo>
                  <a:lnTo>
                    <a:pt x="3002" y="2713"/>
                  </a:lnTo>
                  <a:lnTo>
                    <a:pt x="3010" y="2698"/>
                  </a:lnTo>
                  <a:lnTo>
                    <a:pt x="3017" y="2684"/>
                  </a:lnTo>
                  <a:lnTo>
                    <a:pt x="3022" y="2668"/>
                  </a:lnTo>
                  <a:lnTo>
                    <a:pt x="3029" y="2652"/>
                  </a:lnTo>
                  <a:lnTo>
                    <a:pt x="3033" y="2636"/>
                  </a:lnTo>
                  <a:lnTo>
                    <a:pt x="3037" y="2620"/>
                  </a:lnTo>
                  <a:lnTo>
                    <a:pt x="3040" y="2603"/>
                  </a:lnTo>
                  <a:lnTo>
                    <a:pt x="3043" y="2587"/>
                  </a:lnTo>
                  <a:lnTo>
                    <a:pt x="3044" y="2569"/>
                  </a:lnTo>
                  <a:lnTo>
                    <a:pt x="3045" y="2553"/>
                  </a:lnTo>
                  <a:lnTo>
                    <a:pt x="3043" y="2539"/>
                  </a:lnTo>
                  <a:lnTo>
                    <a:pt x="3041" y="2527"/>
                  </a:lnTo>
                  <a:lnTo>
                    <a:pt x="3037" y="2514"/>
                  </a:lnTo>
                  <a:lnTo>
                    <a:pt x="3034" y="2501"/>
                  </a:lnTo>
                  <a:lnTo>
                    <a:pt x="3029" y="2488"/>
                  </a:lnTo>
                  <a:lnTo>
                    <a:pt x="3025" y="2476"/>
                  </a:lnTo>
                  <a:lnTo>
                    <a:pt x="3018" y="2464"/>
                  </a:lnTo>
                  <a:lnTo>
                    <a:pt x="3013" y="2454"/>
                  </a:lnTo>
                  <a:lnTo>
                    <a:pt x="3004" y="2442"/>
                  </a:lnTo>
                  <a:lnTo>
                    <a:pt x="2997" y="2431"/>
                  </a:lnTo>
                  <a:lnTo>
                    <a:pt x="2989" y="2419"/>
                  </a:lnTo>
                  <a:lnTo>
                    <a:pt x="2982" y="2409"/>
                  </a:lnTo>
                  <a:lnTo>
                    <a:pt x="2972" y="2398"/>
                  </a:lnTo>
                  <a:lnTo>
                    <a:pt x="2964" y="2387"/>
                  </a:lnTo>
                  <a:lnTo>
                    <a:pt x="2954" y="2378"/>
                  </a:lnTo>
                  <a:lnTo>
                    <a:pt x="2946" y="2368"/>
                  </a:lnTo>
                  <a:lnTo>
                    <a:pt x="2935" y="2357"/>
                  </a:lnTo>
                  <a:lnTo>
                    <a:pt x="2925" y="2347"/>
                  </a:lnTo>
                  <a:lnTo>
                    <a:pt x="2915" y="2336"/>
                  </a:lnTo>
                  <a:lnTo>
                    <a:pt x="2905" y="2326"/>
                  </a:lnTo>
                  <a:lnTo>
                    <a:pt x="2894" y="2317"/>
                  </a:lnTo>
                  <a:lnTo>
                    <a:pt x="2884" y="2307"/>
                  </a:lnTo>
                  <a:lnTo>
                    <a:pt x="2873" y="2297"/>
                  </a:lnTo>
                  <a:lnTo>
                    <a:pt x="2863" y="2288"/>
                  </a:lnTo>
                  <a:lnTo>
                    <a:pt x="2853" y="2277"/>
                  </a:lnTo>
                  <a:lnTo>
                    <a:pt x="2843" y="2267"/>
                  </a:lnTo>
                  <a:lnTo>
                    <a:pt x="2833" y="2257"/>
                  </a:lnTo>
                  <a:lnTo>
                    <a:pt x="2824" y="2247"/>
                  </a:lnTo>
                  <a:lnTo>
                    <a:pt x="2814" y="2236"/>
                  </a:lnTo>
                  <a:lnTo>
                    <a:pt x="2805" y="2227"/>
                  </a:lnTo>
                  <a:lnTo>
                    <a:pt x="2796" y="2217"/>
                  </a:lnTo>
                  <a:lnTo>
                    <a:pt x="2789" y="2207"/>
                  </a:lnTo>
                  <a:lnTo>
                    <a:pt x="2784" y="2204"/>
                  </a:lnTo>
                  <a:lnTo>
                    <a:pt x="2781" y="2201"/>
                  </a:lnTo>
                  <a:lnTo>
                    <a:pt x="2777" y="2198"/>
                  </a:lnTo>
                  <a:lnTo>
                    <a:pt x="2774" y="2196"/>
                  </a:lnTo>
                  <a:lnTo>
                    <a:pt x="2768" y="2193"/>
                  </a:lnTo>
                  <a:lnTo>
                    <a:pt x="2764" y="2191"/>
                  </a:lnTo>
                  <a:lnTo>
                    <a:pt x="2759" y="2189"/>
                  </a:lnTo>
                  <a:lnTo>
                    <a:pt x="2754" y="2188"/>
                  </a:lnTo>
                  <a:lnTo>
                    <a:pt x="2748" y="2185"/>
                  </a:lnTo>
                  <a:lnTo>
                    <a:pt x="2741" y="2184"/>
                  </a:lnTo>
                  <a:lnTo>
                    <a:pt x="2735" y="2182"/>
                  </a:lnTo>
                  <a:lnTo>
                    <a:pt x="2730" y="2181"/>
                  </a:lnTo>
                  <a:lnTo>
                    <a:pt x="2722" y="2178"/>
                  </a:lnTo>
                  <a:lnTo>
                    <a:pt x="2716" y="2177"/>
                  </a:lnTo>
                  <a:lnTo>
                    <a:pt x="2708" y="2175"/>
                  </a:lnTo>
                  <a:lnTo>
                    <a:pt x="2702" y="2174"/>
                  </a:lnTo>
                  <a:lnTo>
                    <a:pt x="2693" y="2171"/>
                  </a:lnTo>
                  <a:lnTo>
                    <a:pt x="2686" y="2169"/>
                  </a:lnTo>
                  <a:lnTo>
                    <a:pt x="2677" y="2167"/>
                  </a:lnTo>
                  <a:lnTo>
                    <a:pt x="2670" y="2164"/>
                  </a:lnTo>
                  <a:lnTo>
                    <a:pt x="2661" y="2161"/>
                  </a:lnTo>
                  <a:lnTo>
                    <a:pt x="2654" y="2159"/>
                  </a:lnTo>
                  <a:lnTo>
                    <a:pt x="2645" y="2156"/>
                  </a:lnTo>
                  <a:lnTo>
                    <a:pt x="2638" y="2154"/>
                  </a:lnTo>
                  <a:lnTo>
                    <a:pt x="2629" y="2149"/>
                  </a:lnTo>
                  <a:lnTo>
                    <a:pt x="2622" y="2146"/>
                  </a:lnTo>
                  <a:lnTo>
                    <a:pt x="2613" y="2142"/>
                  </a:lnTo>
                  <a:lnTo>
                    <a:pt x="2606" y="2139"/>
                  </a:lnTo>
                  <a:lnTo>
                    <a:pt x="2597" y="2133"/>
                  </a:lnTo>
                  <a:lnTo>
                    <a:pt x="2590" y="2129"/>
                  </a:lnTo>
                  <a:lnTo>
                    <a:pt x="2581" y="2124"/>
                  </a:lnTo>
                  <a:lnTo>
                    <a:pt x="2575" y="2119"/>
                  </a:lnTo>
                  <a:lnTo>
                    <a:pt x="2572" y="2117"/>
                  </a:lnTo>
                  <a:lnTo>
                    <a:pt x="2568" y="2116"/>
                  </a:lnTo>
                  <a:lnTo>
                    <a:pt x="2564" y="2115"/>
                  </a:lnTo>
                  <a:lnTo>
                    <a:pt x="2560" y="2115"/>
                  </a:lnTo>
                  <a:lnTo>
                    <a:pt x="2555" y="2115"/>
                  </a:lnTo>
                  <a:lnTo>
                    <a:pt x="2549" y="2115"/>
                  </a:lnTo>
                  <a:lnTo>
                    <a:pt x="2543" y="2115"/>
                  </a:lnTo>
                  <a:lnTo>
                    <a:pt x="2536" y="2115"/>
                  </a:lnTo>
                  <a:lnTo>
                    <a:pt x="2528" y="2115"/>
                  </a:lnTo>
                  <a:lnTo>
                    <a:pt x="2520" y="2115"/>
                  </a:lnTo>
                  <a:lnTo>
                    <a:pt x="2512" y="2115"/>
                  </a:lnTo>
                  <a:lnTo>
                    <a:pt x="2504" y="2116"/>
                  </a:lnTo>
                  <a:lnTo>
                    <a:pt x="2495" y="2115"/>
                  </a:lnTo>
                  <a:lnTo>
                    <a:pt x="2486" y="2115"/>
                  </a:lnTo>
                  <a:lnTo>
                    <a:pt x="2477" y="2115"/>
                  </a:lnTo>
                  <a:lnTo>
                    <a:pt x="2468" y="2115"/>
                  </a:lnTo>
                  <a:lnTo>
                    <a:pt x="2457" y="2113"/>
                  </a:lnTo>
                  <a:lnTo>
                    <a:pt x="2448" y="2111"/>
                  </a:lnTo>
                  <a:lnTo>
                    <a:pt x="2437" y="2109"/>
                  </a:lnTo>
                  <a:lnTo>
                    <a:pt x="2427" y="2108"/>
                  </a:lnTo>
                  <a:lnTo>
                    <a:pt x="2417" y="2105"/>
                  </a:lnTo>
                  <a:lnTo>
                    <a:pt x="2407" y="2101"/>
                  </a:lnTo>
                  <a:lnTo>
                    <a:pt x="2396" y="2097"/>
                  </a:lnTo>
                  <a:lnTo>
                    <a:pt x="2387" y="2094"/>
                  </a:lnTo>
                  <a:lnTo>
                    <a:pt x="2376" y="2087"/>
                  </a:lnTo>
                  <a:lnTo>
                    <a:pt x="2366" y="2082"/>
                  </a:lnTo>
                  <a:lnTo>
                    <a:pt x="2357" y="2075"/>
                  </a:lnTo>
                  <a:lnTo>
                    <a:pt x="2347" y="2068"/>
                  </a:lnTo>
                  <a:lnTo>
                    <a:pt x="2338" y="2060"/>
                  </a:lnTo>
                  <a:lnTo>
                    <a:pt x="2329" y="2051"/>
                  </a:lnTo>
                  <a:lnTo>
                    <a:pt x="2321" y="2040"/>
                  </a:lnTo>
                  <a:lnTo>
                    <a:pt x="2313" y="2031"/>
                  </a:lnTo>
                  <a:lnTo>
                    <a:pt x="2313" y="2027"/>
                  </a:lnTo>
                  <a:lnTo>
                    <a:pt x="2313" y="2024"/>
                  </a:lnTo>
                  <a:lnTo>
                    <a:pt x="2314" y="2021"/>
                  </a:lnTo>
                  <a:lnTo>
                    <a:pt x="2316" y="2018"/>
                  </a:lnTo>
                  <a:lnTo>
                    <a:pt x="2317" y="2015"/>
                  </a:lnTo>
                  <a:lnTo>
                    <a:pt x="2319" y="2011"/>
                  </a:lnTo>
                  <a:lnTo>
                    <a:pt x="2323" y="2008"/>
                  </a:lnTo>
                  <a:lnTo>
                    <a:pt x="2326" y="2005"/>
                  </a:lnTo>
                  <a:lnTo>
                    <a:pt x="2328" y="2001"/>
                  </a:lnTo>
                  <a:lnTo>
                    <a:pt x="2331" y="1996"/>
                  </a:lnTo>
                  <a:lnTo>
                    <a:pt x="2334" y="1992"/>
                  </a:lnTo>
                  <a:lnTo>
                    <a:pt x="2338" y="1989"/>
                  </a:lnTo>
                  <a:lnTo>
                    <a:pt x="2341" y="1985"/>
                  </a:lnTo>
                  <a:lnTo>
                    <a:pt x="2346" y="1981"/>
                  </a:lnTo>
                  <a:lnTo>
                    <a:pt x="2350" y="1977"/>
                  </a:lnTo>
                  <a:lnTo>
                    <a:pt x="2356" y="1974"/>
                  </a:lnTo>
                  <a:lnTo>
                    <a:pt x="2360" y="1970"/>
                  </a:lnTo>
                  <a:lnTo>
                    <a:pt x="2365" y="1965"/>
                  </a:lnTo>
                  <a:lnTo>
                    <a:pt x="2370" y="1961"/>
                  </a:lnTo>
                  <a:lnTo>
                    <a:pt x="2376" y="1958"/>
                  </a:lnTo>
                  <a:lnTo>
                    <a:pt x="2381" y="1953"/>
                  </a:lnTo>
                  <a:lnTo>
                    <a:pt x="2388" y="1950"/>
                  </a:lnTo>
                  <a:lnTo>
                    <a:pt x="2394" y="1947"/>
                  </a:lnTo>
                  <a:lnTo>
                    <a:pt x="2402" y="1944"/>
                  </a:lnTo>
                  <a:lnTo>
                    <a:pt x="2408" y="1941"/>
                  </a:lnTo>
                  <a:lnTo>
                    <a:pt x="2416" y="1937"/>
                  </a:lnTo>
                  <a:lnTo>
                    <a:pt x="2423" y="1934"/>
                  </a:lnTo>
                  <a:lnTo>
                    <a:pt x="2432" y="1931"/>
                  </a:lnTo>
                  <a:lnTo>
                    <a:pt x="2440" y="1928"/>
                  </a:lnTo>
                  <a:lnTo>
                    <a:pt x="2449" y="1925"/>
                  </a:lnTo>
                  <a:lnTo>
                    <a:pt x="2458" y="1922"/>
                  </a:lnTo>
                  <a:lnTo>
                    <a:pt x="2468" y="1921"/>
                  </a:lnTo>
                  <a:lnTo>
                    <a:pt x="2471" y="1919"/>
                  </a:lnTo>
                  <a:lnTo>
                    <a:pt x="2474" y="1917"/>
                  </a:lnTo>
                  <a:lnTo>
                    <a:pt x="2475" y="1915"/>
                  </a:lnTo>
                  <a:lnTo>
                    <a:pt x="2478" y="1914"/>
                  </a:lnTo>
                  <a:lnTo>
                    <a:pt x="2478" y="1911"/>
                  </a:lnTo>
                  <a:lnTo>
                    <a:pt x="2479" y="1907"/>
                  </a:lnTo>
                  <a:lnTo>
                    <a:pt x="2479" y="1904"/>
                  </a:lnTo>
                  <a:lnTo>
                    <a:pt x="2480" y="1901"/>
                  </a:lnTo>
                  <a:lnTo>
                    <a:pt x="2479" y="1896"/>
                  </a:lnTo>
                  <a:lnTo>
                    <a:pt x="2479" y="1891"/>
                  </a:lnTo>
                  <a:lnTo>
                    <a:pt x="2479" y="1886"/>
                  </a:lnTo>
                  <a:lnTo>
                    <a:pt x="2479" y="1882"/>
                  </a:lnTo>
                  <a:lnTo>
                    <a:pt x="2478" y="1875"/>
                  </a:lnTo>
                  <a:lnTo>
                    <a:pt x="2478" y="1870"/>
                  </a:lnTo>
                  <a:lnTo>
                    <a:pt x="2478" y="1863"/>
                  </a:lnTo>
                  <a:lnTo>
                    <a:pt x="2479" y="1858"/>
                  </a:lnTo>
                  <a:lnTo>
                    <a:pt x="2479" y="1851"/>
                  </a:lnTo>
                  <a:lnTo>
                    <a:pt x="2479" y="1843"/>
                  </a:lnTo>
                  <a:lnTo>
                    <a:pt x="2480" y="1835"/>
                  </a:lnTo>
                  <a:lnTo>
                    <a:pt x="2483" y="1827"/>
                  </a:lnTo>
                  <a:lnTo>
                    <a:pt x="2485" y="1819"/>
                  </a:lnTo>
                  <a:lnTo>
                    <a:pt x="2489" y="1810"/>
                  </a:lnTo>
                  <a:lnTo>
                    <a:pt x="2493" y="1801"/>
                  </a:lnTo>
                  <a:lnTo>
                    <a:pt x="2499" y="1793"/>
                  </a:lnTo>
                  <a:lnTo>
                    <a:pt x="2504" y="1782"/>
                  </a:lnTo>
                  <a:lnTo>
                    <a:pt x="2512" y="1772"/>
                  </a:lnTo>
                  <a:lnTo>
                    <a:pt x="2519" y="1762"/>
                  </a:lnTo>
                  <a:lnTo>
                    <a:pt x="2529" y="1752"/>
                  </a:lnTo>
                  <a:lnTo>
                    <a:pt x="2539" y="1740"/>
                  </a:lnTo>
                  <a:lnTo>
                    <a:pt x="2551" y="1730"/>
                  </a:lnTo>
                  <a:lnTo>
                    <a:pt x="2564" y="1718"/>
                  </a:lnTo>
                  <a:lnTo>
                    <a:pt x="2580" y="1707"/>
                  </a:lnTo>
                  <a:lnTo>
                    <a:pt x="2593" y="1704"/>
                  </a:lnTo>
                  <a:lnTo>
                    <a:pt x="2607" y="1702"/>
                  </a:lnTo>
                  <a:lnTo>
                    <a:pt x="2620" y="1699"/>
                  </a:lnTo>
                  <a:lnTo>
                    <a:pt x="2633" y="1695"/>
                  </a:lnTo>
                  <a:lnTo>
                    <a:pt x="2643" y="1690"/>
                  </a:lnTo>
                  <a:lnTo>
                    <a:pt x="2655" y="1686"/>
                  </a:lnTo>
                  <a:lnTo>
                    <a:pt x="2666" y="1680"/>
                  </a:lnTo>
                  <a:lnTo>
                    <a:pt x="2676" y="1675"/>
                  </a:lnTo>
                  <a:lnTo>
                    <a:pt x="2685" y="1667"/>
                  </a:lnTo>
                  <a:lnTo>
                    <a:pt x="2694" y="1661"/>
                  </a:lnTo>
                  <a:lnTo>
                    <a:pt x="2703" y="1654"/>
                  </a:lnTo>
                  <a:lnTo>
                    <a:pt x="2713" y="1647"/>
                  </a:lnTo>
                  <a:lnTo>
                    <a:pt x="2720" y="1639"/>
                  </a:lnTo>
                  <a:lnTo>
                    <a:pt x="2728" y="1631"/>
                  </a:lnTo>
                  <a:lnTo>
                    <a:pt x="2735" y="1622"/>
                  </a:lnTo>
                  <a:lnTo>
                    <a:pt x="2743" y="1615"/>
                  </a:lnTo>
                  <a:lnTo>
                    <a:pt x="2748" y="1605"/>
                  </a:lnTo>
                  <a:lnTo>
                    <a:pt x="2754" y="1596"/>
                  </a:lnTo>
                  <a:lnTo>
                    <a:pt x="2761" y="1586"/>
                  </a:lnTo>
                  <a:lnTo>
                    <a:pt x="2767" y="1578"/>
                  </a:lnTo>
                  <a:lnTo>
                    <a:pt x="2772" y="1568"/>
                  </a:lnTo>
                  <a:lnTo>
                    <a:pt x="2778" y="1558"/>
                  </a:lnTo>
                  <a:lnTo>
                    <a:pt x="2783" y="1549"/>
                  </a:lnTo>
                  <a:lnTo>
                    <a:pt x="2789" y="1540"/>
                  </a:lnTo>
                  <a:lnTo>
                    <a:pt x="2793" y="1530"/>
                  </a:lnTo>
                  <a:lnTo>
                    <a:pt x="2798" y="1521"/>
                  </a:lnTo>
                  <a:lnTo>
                    <a:pt x="2802" y="1511"/>
                  </a:lnTo>
                  <a:lnTo>
                    <a:pt x="2808" y="1501"/>
                  </a:lnTo>
                  <a:lnTo>
                    <a:pt x="2812" y="1492"/>
                  </a:lnTo>
                  <a:lnTo>
                    <a:pt x="2817" y="1482"/>
                  </a:lnTo>
                  <a:lnTo>
                    <a:pt x="2823" y="1474"/>
                  </a:lnTo>
                  <a:lnTo>
                    <a:pt x="2828" y="1466"/>
                  </a:lnTo>
                  <a:close/>
                  <a:moveTo>
                    <a:pt x="1866" y="3175"/>
                  </a:moveTo>
                  <a:lnTo>
                    <a:pt x="1868" y="3176"/>
                  </a:lnTo>
                  <a:lnTo>
                    <a:pt x="1870" y="3178"/>
                  </a:lnTo>
                  <a:lnTo>
                    <a:pt x="1871" y="3179"/>
                  </a:lnTo>
                  <a:lnTo>
                    <a:pt x="1873" y="3181"/>
                  </a:lnTo>
                  <a:lnTo>
                    <a:pt x="1875" y="3183"/>
                  </a:lnTo>
                  <a:lnTo>
                    <a:pt x="1877" y="3185"/>
                  </a:lnTo>
                  <a:lnTo>
                    <a:pt x="1880" y="3188"/>
                  </a:lnTo>
                  <a:lnTo>
                    <a:pt x="1884" y="3192"/>
                  </a:lnTo>
                  <a:lnTo>
                    <a:pt x="1886" y="3194"/>
                  </a:lnTo>
                  <a:lnTo>
                    <a:pt x="1888" y="3196"/>
                  </a:lnTo>
                  <a:lnTo>
                    <a:pt x="1890" y="3198"/>
                  </a:lnTo>
                  <a:lnTo>
                    <a:pt x="1893" y="3201"/>
                  </a:lnTo>
                  <a:lnTo>
                    <a:pt x="1896" y="3203"/>
                  </a:lnTo>
                  <a:lnTo>
                    <a:pt x="1900" y="3207"/>
                  </a:lnTo>
                  <a:lnTo>
                    <a:pt x="1903" y="3210"/>
                  </a:lnTo>
                  <a:lnTo>
                    <a:pt x="1907" y="3213"/>
                  </a:lnTo>
                  <a:lnTo>
                    <a:pt x="1910" y="3215"/>
                  </a:lnTo>
                  <a:lnTo>
                    <a:pt x="1913" y="3217"/>
                  </a:lnTo>
                  <a:lnTo>
                    <a:pt x="1917" y="3220"/>
                  </a:lnTo>
                  <a:lnTo>
                    <a:pt x="1920" y="3222"/>
                  </a:lnTo>
                  <a:lnTo>
                    <a:pt x="1923" y="3224"/>
                  </a:lnTo>
                  <a:lnTo>
                    <a:pt x="1927" y="3226"/>
                  </a:lnTo>
                  <a:lnTo>
                    <a:pt x="1932" y="3228"/>
                  </a:lnTo>
                  <a:lnTo>
                    <a:pt x="1936" y="3230"/>
                  </a:lnTo>
                  <a:lnTo>
                    <a:pt x="1939" y="3231"/>
                  </a:lnTo>
                  <a:lnTo>
                    <a:pt x="1944" y="3232"/>
                  </a:lnTo>
                  <a:lnTo>
                    <a:pt x="1948" y="3233"/>
                  </a:lnTo>
                  <a:lnTo>
                    <a:pt x="1953" y="3236"/>
                  </a:lnTo>
                  <a:lnTo>
                    <a:pt x="1957" y="3237"/>
                  </a:lnTo>
                  <a:lnTo>
                    <a:pt x="1963" y="3238"/>
                  </a:lnTo>
                  <a:lnTo>
                    <a:pt x="1967" y="3238"/>
                  </a:lnTo>
                  <a:lnTo>
                    <a:pt x="1973" y="3239"/>
                  </a:lnTo>
                  <a:lnTo>
                    <a:pt x="1977" y="3239"/>
                  </a:lnTo>
                  <a:lnTo>
                    <a:pt x="1980" y="3239"/>
                  </a:lnTo>
                  <a:lnTo>
                    <a:pt x="1983" y="3239"/>
                  </a:lnTo>
                  <a:lnTo>
                    <a:pt x="1987" y="3239"/>
                  </a:lnTo>
                  <a:lnTo>
                    <a:pt x="1990" y="3239"/>
                  </a:lnTo>
                  <a:lnTo>
                    <a:pt x="1994" y="3239"/>
                  </a:lnTo>
                  <a:lnTo>
                    <a:pt x="1997" y="3239"/>
                  </a:lnTo>
                  <a:lnTo>
                    <a:pt x="2000" y="3240"/>
                  </a:lnTo>
                  <a:lnTo>
                    <a:pt x="2002" y="3240"/>
                  </a:lnTo>
                  <a:lnTo>
                    <a:pt x="2004" y="3240"/>
                  </a:lnTo>
                  <a:lnTo>
                    <a:pt x="2006" y="3241"/>
                  </a:lnTo>
                  <a:lnTo>
                    <a:pt x="2010" y="3243"/>
                  </a:lnTo>
                  <a:lnTo>
                    <a:pt x="2012" y="3243"/>
                  </a:lnTo>
                  <a:lnTo>
                    <a:pt x="2014" y="3245"/>
                  </a:lnTo>
                  <a:lnTo>
                    <a:pt x="2016" y="3247"/>
                  </a:lnTo>
                  <a:lnTo>
                    <a:pt x="2018" y="3251"/>
                  </a:lnTo>
                  <a:lnTo>
                    <a:pt x="2019" y="3253"/>
                  </a:lnTo>
                  <a:lnTo>
                    <a:pt x="2020" y="3255"/>
                  </a:lnTo>
                  <a:lnTo>
                    <a:pt x="2021" y="3258"/>
                  </a:lnTo>
                  <a:lnTo>
                    <a:pt x="2024" y="3262"/>
                  </a:lnTo>
                  <a:lnTo>
                    <a:pt x="2024" y="3266"/>
                  </a:lnTo>
                  <a:lnTo>
                    <a:pt x="2025" y="3270"/>
                  </a:lnTo>
                  <a:lnTo>
                    <a:pt x="2026" y="3274"/>
                  </a:lnTo>
                  <a:lnTo>
                    <a:pt x="2027" y="3281"/>
                  </a:lnTo>
                  <a:lnTo>
                    <a:pt x="2027" y="3286"/>
                  </a:lnTo>
                  <a:lnTo>
                    <a:pt x="2027" y="3292"/>
                  </a:lnTo>
                  <a:lnTo>
                    <a:pt x="2027" y="3299"/>
                  </a:lnTo>
                  <a:lnTo>
                    <a:pt x="2027" y="3306"/>
                  </a:lnTo>
                  <a:lnTo>
                    <a:pt x="2026" y="3313"/>
                  </a:lnTo>
                  <a:lnTo>
                    <a:pt x="2026" y="3321"/>
                  </a:lnTo>
                  <a:lnTo>
                    <a:pt x="2025" y="3331"/>
                  </a:lnTo>
                  <a:lnTo>
                    <a:pt x="2025" y="3341"/>
                  </a:lnTo>
                  <a:lnTo>
                    <a:pt x="2024" y="3344"/>
                  </a:lnTo>
                  <a:lnTo>
                    <a:pt x="2024" y="3347"/>
                  </a:lnTo>
                  <a:lnTo>
                    <a:pt x="2024" y="3350"/>
                  </a:lnTo>
                  <a:lnTo>
                    <a:pt x="2025" y="3355"/>
                  </a:lnTo>
                  <a:lnTo>
                    <a:pt x="2025" y="3358"/>
                  </a:lnTo>
                  <a:lnTo>
                    <a:pt x="2026" y="3361"/>
                  </a:lnTo>
                  <a:lnTo>
                    <a:pt x="2027" y="3364"/>
                  </a:lnTo>
                  <a:lnTo>
                    <a:pt x="2028" y="3368"/>
                  </a:lnTo>
                  <a:lnTo>
                    <a:pt x="2028" y="3371"/>
                  </a:lnTo>
                  <a:lnTo>
                    <a:pt x="2030" y="3374"/>
                  </a:lnTo>
                  <a:lnTo>
                    <a:pt x="2030" y="3377"/>
                  </a:lnTo>
                  <a:lnTo>
                    <a:pt x="2032" y="3380"/>
                  </a:lnTo>
                  <a:lnTo>
                    <a:pt x="2032" y="3383"/>
                  </a:lnTo>
                  <a:lnTo>
                    <a:pt x="2033" y="3387"/>
                  </a:lnTo>
                  <a:lnTo>
                    <a:pt x="2034" y="3390"/>
                  </a:lnTo>
                  <a:lnTo>
                    <a:pt x="2035" y="3393"/>
                  </a:lnTo>
                  <a:lnTo>
                    <a:pt x="2034" y="3396"/>
                  </a:lnTo>
                  <a:lnTo>
                    <a:pt x="2034" y="3400"/>
                  </a:lnTo>
                  <a:lnTo>
                    <a:pt x="2034" y="3403"/>
                  </a:lnTo>
                  <a:lnTo>
                    <a:pt x="2034" y="3406"/>
                  </a:lnTo>
                  <a:lnTo>
                    <a:pt x="2033" y="3409"/>
                  </a:lnTo>
                  <a:lnTo>
                    <a:pt x="2032" y="3412"/>
                  </a:lnTo>
                  <a:lnTo>
                    <a:pt x="2030" y="3417"/>
                  </a:lnTo>
                  <a:lnTo>
                    <a:pt x="2029" y="3422"/>
                  </a:lnTo>
                  <a:lnTo>
                    <a:pt x="2026" y="3425"/>
                  </a:lnTo>
                  <a:lnTo>
                    <a:pt x="2022" y="3431"/>
                  </a:lnTo>
                  <a:lnTo>
                    <a:pt x="2019" y="3435"/>
                  </a:lnTo>
                  <a:lnTo>
                    <a:pt x="2016" y="3441"/>
                  </a:lnTo>
                  <a:lnTo>
                    <a:pt x="2011" y="3447"/>
                  </a:lnTo>
                  <a:lnTo>
                    <a:pt x="2006" y="3452"/>
                  </a:lnTo>
                  <a:lnTo>
                    <a:pt x="2000" y="3458"/>
                  </a:lnTo>
                  <a:lnTo>
                    <a:pt x="1995" y="3466"/>
                  </a:lnTo>
                  <a:lnTo>
                    <a:pt x="1988" y="3470"/>
                  </a:lnTo>
                  <a:lnTo>
                    <a:pt x="1984" y="3476"/>
                  </a:lnTo>
                  <a:lnTo>
                    <a:pt x="1979" y="3481"/>
                  </a:lnTo>
                  <a:lnTo>
                    <a:pt x="1975" y="3487"/>
                  </a:lnTo>
                  <a:lnTo>
                    <a:pt x="1971" y="3494"/>
                  </a:lnTo>
                  <a:lnTo>
                    <a:pt x="1968" y="3500"/>
                  </a:lnTo>
                  <a:lnTo>
                    <a:pt x="1965" y="3507"/>
                  </a:lnTo>
                  <a:lnTo>
                    <a:pt x="1963" y="3514"/>
                  </a:lnTo>
                  <a:lnTo>
                    <a:pt x="1959" y="3521"/>
                  </a:lnTo>
                  <a:lnTo>
                    <a:pt x="1956" y="3527"/>
                  </a:lnTo>
                  <a:lnTo>
                    <a:pt x="1953" y="3534"/>
                  </a:lnTo>
                  <a:lnTo>
                    <a:pt x="1952" y="3542"/>
                  </a:lnTo>
                  <a:lnTo>
                    <a:pt x="1949" y="3548"/>
                  </a:lnTo>
                  <a:lnTo>
                    <a:pt x="1948" y="3557"/>
                  </a:lnTo>
                  <a:lnTo>
                    <a:pt x="1946" y="3563"/>
                  </a:lnTo>
                  <a:lnTo>
                    <a:pt x="1944" y="3572"/>
                  </a:lnTo>
                  <a:lnTo>
                    <a:pt x="1942" y="3578"/>
                  </a:lnTo>
                  <a:lnTo>
                    <a:pt x="1941" y="3585"/>
                  </a:lnTo>
                  <a:lnTo>
                    <a:pt x="1939" y="3591"/>
                  </a:lnTo>
                  <a:lnTo>
                    <a:pt x="1939" y="3598"/>
                  </a:lnTo>
                  <a:lnTo>
                    <a:pt x="1938" y="3603"/>
                  </a:lnTo>
                  <a:lnTo>
                    <a:pt x="1937" y="3609"/>
                  </a:lnTo>
                  <a:lnTo>
                    <a:pt x="1937" y="3615"/>
                  </a:lnTo>
                  <a:lnTo>
                    <a:pt x="1937" y="3620"/>
                  </a:lnTo>
                  <a:lnTo>
                    <a:pt x="1936" y="3623"/>
                  </a:lnTo>
                  <a:lnTo>
                    <a:pt x="1936" y="3628"/>
                  </a:lnTo>
                  <a:lnTo>
                    <a:pt x="1936" y="3631"/>
                  </a:lnTo>
                  <a:lnTo>
                    <a:pt x="1936" y="3634"/>
                  </a:lnTo>
                  <a:lnTo>
                    <a:pt x="1936" y="3636"/>
                  </a:lnTo>
                  <a:lnTo>
                    <a:pt x="1936" y="3638"/>
                  </a:lnTo>
                  <a:lnTo>
                    <a:pt x="1936" y="3639"/>
                  </a:lnTo>
                  <a:lnTo>
                    <a:pt x="1936" y="3641"/>
                  </a:lnTo>
                  <a:lnTo>
                    <a:pt x="1864" y="3812"/>
                  </a:lnTo>
                  <a:lnTo>
                    <a:pt x="1863" y="3811"/>
                  </a:lnTo>
                  <a:lnTo>
                    <a:pt x="1862" y="3809"/>
                  </a:lnTo>
                  <a:lnTo>
                    <a:pt x="1860" y="3804"/>
                  </a:lnTo>
                  <a:lnTo>
                    <a:pt x="1858" y="3800"/>
                  </a:lnTo>
                  <a:lnTo>
                    <a:pt x="1855" y="3794"/>
                  </a:lnTo>
                  <a:lnTo>
                    <a:pt x="1852" y="3787"/>
                  </a:lnTo>
                  <a:lnTo>
                    <a:pt x="1847" y="3779"/>
                  </a:lnTo>
                  <a:lnTo>
                    <a:pt x="1843" y="3771"/>
                  </a:lnTo>
                  <a:lnTo>
                    <a:pt x="1837" y="3760"/>
                  </a:lnTo>
                  <a:lnTo>
                    <a:pt x="1830" y="3750"/>
                  </a:lnTo>
                  <a:lnTo>
                    <a:pt x="1824" y="3738"/>
                  </a:lnTo>
                  <a:lnTo>
                    <a:pt x="1817" y="3727"/>
                  </a:lnTo>
                  <a:lnTo>
                    <a:pt x="1810" y="3714"/>
                  </a:lnTo>
                  <a:lnTo>
                    <a:pt x="1802" y="3702"/>
                  </a:lnTo>
                  <a:lnTo>
                    <a:pt x="1794" y="3689"/>
                  </a:lnTo>
                  <a:lnTo>
                    <a:pt x="1786" y="3676"/>
                  </a:lnTo>
                  <a:lnTo>
                    <a:pt x="1777" y="3661"/>
                  </a:lnTo>
                  <a:lnTo>
                    <a:pt x="1767" y="3647"/>
                  </a:lnTo>
                  <a:lnTo>
                    <a:pt x="1758" y="3632"/>
                  </a:lnTo>
                  <a:lnTo>
                    <a:pt x="1748" y="3618"/>
                  </a:lnTo>
                  <a:lnTo>
                    <a:pt x="1737" y="3603"/>
                  </a:lnTo>
                  <a:lnTo>
                    <a:pt x="1727" y="3590"/>
                  </a:lnTo>
                  <a:lnTo>
                    <a:pt x="1716" y="3576"/>
                  </a:lnTo>
                  <a:lnTo>
                    <a:pt x="1705" y="3563"/>
                  </a:lnTo>
                  <a:lnTo>
                    <a:pt x="1693" y="3549"/>
                  </a:lnTo>
                  <a:lnTo>
                    <a:pt x="1682" y="3537"/>
                  </a:lnTo>
                  <a:lnTo>
                    <a:pt x="1670" y="3524"/>
                  </a:lnTo>
                  <a:lnTo>
                    <a:pt x="1658" y="3513"/>
                  </a:lnTo>
                  <a:lnTo>
                    <a:pt x="1645" y="3501"/>
                  </a:lnTo>
                  <a:lnTo>
                    <a:pt x="1634" y="3492"/>
                  </a:lnTo>
                  <a:lnTo>
                    <a:pt x="1622" y="3482"/>
                  </a:lnTo>
                  <a:lnTo>
                    <a:pt x="1610" y="3474"/>
                  </a:lnTo>
                  <a:lnTo>
                    <a:pt x="1610" y="3472"/>
                  </a:lnTo>
                  <a:lnTo>
                    <a:pt x="1612" y="3469"/>
                  </a:lnTo>
                  <a:lnTo>
                    <a:pt x="1615" y="3465"/>
                  </a:lnTo>
                  <a:lnTo>
                    <a:pt x="1622" y="3459"/>
                  </a:lnTo>
                  <a:lnTo>
                    <a:pt x="1627" y="3452"/>
                  </a:lnTo>
                  <a:lnTo>
                    <a:pt x="1635" y="3443"/>
                  </a:lnTo>
                  <a:lnTo>
                    <a:pt x="1642" y="3434"/>
                  </a:lnTo>
                  <a:lnTo>
                    <a:pt x="1652" y="3425"/>
                  </a:lnTo>
                  <a:lnTo>
                    <a:pt x="1660" y="3413"/>
                  </a:lnTo>
                  <a:lnTo>
                    <a:pt x="1670" y="3402"/>
                  </a:lnTo>
                  <a:lnTo>
                    <a:pt x="1681" y="3389"/>
                  </a:lnTo>
                  <a:lnTo>
                    <a:pt x="1692" y="3377"/>
                  </a:lnTo>
                  <a:lnTo>
                    <a:pt x="1703" y="3363"/>
                  </a:lnTo>
                  <a:lnTo>
                    <a:pt x="1715" y="3349"/>
                  </a:lnTo>
                  <a:lnTo>
                    <a:pt x="1727" y="3335"/>
                  </a:lnTo>
                  <a:lnTo>
                    <a:pt x="1739" y="3322"/>
                  </a:lnTo>
                  <a:lnTo>
                    <a:pt x="1750" y="3307"/>
                  </a:lnTo>
                  <a:lnTo>
                    <a:pt x="1762" y="3293"/>
                  </a:lnTo>
                  <a:lnTo>
                    <a:pt x="1774" y="3281"/>
                  </a:lnTo>
                  <a:lnTo>
                    <a:pt x="1785" y="3268"/>
                  </a:lnTo>
                  <a:lnTo>
                    <a:pt x="1796" y="3255"/>
                  </a:lnTo>
                  <a:lnTo>
                    <a:pt x="1807" y="3242"/>
                  </a:lnTo>
                  <a:lnTo>
                    <a:pt x="1816" y="3230"/>
                  </a:lnTo>
                  <a:lnTo>
                    <a:pt x="1827" y="3221"/>
                  </a:lnTo>
                  <a:lnTo>
                    <a:pt x="1834" y="3210"/>
                  </a:lnTo>
                  <a:lnTo>
                    <a:pt x="1842" y="3201"/>
                  </a:lnTo>
                  <a:lnTo>
                    <a:pt x="1848" y="3193"/>
                  </a:lnTo>
                  <a:lnTo>
                    <a:pt x="1855" y="3186"/>
                  </a:lnTo>
                  <a:lnTo>
                    <a:pt x="1859" y="3180"/>
                  </a:lnTo>
                  <a:lnTo>
                    <a:pt x="1863" y="3177"/>
                  </a:lnTo>
                  <a:lnTo>
                    <a:pt x="1865" y="3175"/>
                  </a:lnTo>
                  <a:lnTo>
                    <a:pt x="1866" y="3175"/>
                  </a:lnTo>
                  <a:close/>
                  <a:moveTo>
                    <a:pt x="2566" y="3067"/>
                  </a:moveTo>
                  <a:lnTo>
                    <a:pt x="3555" y="2882"/>
                  </a:lnTo>
                  <a:lnTo>
                    <a:pt x="3617" y="3067"/>
                  </a:lnTo>
                  <a:lnTo>
                    <a:pt x="2468" y="4096"/>
                  </a:lnTo>
                  <a:lnTo>
                    <a:pt x="2465" y="4075"/>
                  </a:lnTo>
                  <a:lnTo>
                    <a:pt x="2464" y="4057"/>
                  </a:lnTo>
                  <a:lnTo>
                    <a:pt x="2462" y="4038"/>
                  </a:lnTo>
                  <a:lnTo>
                    <a:pt x="2462" y="4022"/>
                  </a:lnTo>
                  <a:lnTo>
                    <a:pt x="2461" y="4005"/>
                  </a:lnTo>
                  <a:lnTo>
                    <a:pt x="2461" y="3989"/>
                  </a:lnTo>
                  <a:lnTo>
                    <a:pt x="2461" y="3973"/>
                  </a:lnTo>
                  <a:lnTo>
                    <a:pt x="2461" y="3959"/>
                  </a:lnTo>
                  <a:lnTo>
                    <a:pt x="2461" y="3943"/>
                  </a:lnTo>
                  <a:lnTo>
                    <a:pt x="2461" y="3929"/>
                  </a:lnTo>
                  <a:lnTo>
                    <a:pt x="2461" y="3916"/>
                  </a:lnTo>
                  <a:lnTo>
                    <a:pt x="2463" y="3903"/>
                  </a:lnTo>
                  <a:lnTo>
                    <a:pt x="2463" y="3890"/>
                  </a:lnTo>
                  <a:lnTo>
                    <a:pt x="2465" y="3877"/>
                  </a:lnTo>
                  <a:lnTo>
                    <a:pt x="2466" y="3865"/>
                  </a:lnTo>
                  <a:lnTo>
                    <a:pt x="2469" y="3855"/>
                  </a:lnTo>
                  <a:lnTo>
                    <a:pt x="2470" y="3842"/>
                  </a:lnTo>
                  <a:lnTo>
                    <a:pt x="2472" y="3831"/>
                  </a:lnTo>
                  <a:lnTo>
                    <a:pt x="2475" y="3819"/>
                  </a:lnTo>
                  <a:lnTo>
                    <a:pt x="2479" y="3810"/>
                  </a:lnTo>
                  <a:lnTo>
                    <a:pt x="2481" y="3799"/>
                  </a:lnTo>
                  <a:lnTo>
                    <a:pt x="2484" y="3789"/>
                  </a:lnTo>
                  <a:lnTo>
                    <a:pt x="2488" y="3780"/>
                  </a:lnTo>
                  <a:lnTo>
                    <a:pt x="2493" y="3770"/>
                  </a:lnTo>
                  <a:lnTo>
                    <a:pt x="2496" y="3760"/>
                  </a:lnTo>
                  <a:lnTo>
                    <a:pt x="2500" y="3751"/>
                  </a:lnTo>
                  <a:lnTo>
                    <a:pt x="2504" y="3742"/>
                  </a:lnTo>
                  <a:lnTo>
                    <a:pt x="2510" y="3734"/>
                  </a:lnTo>
                  <a:lnTo>
                    <a:pt x="2514" y="3724"/>
                  </a:lnTo>
                  <a:lnTo>
                    <a:pt x="2519" y="3715"/>
                  </a:lnTo>
                  <a:lnTo>
                    <a:pt x="2526" y="3707"/>
                  </a:lnTo>
                  <a:lnTo>
                    <a:pt x="2532" y="3699"/>
                  </a:lnTo>
                  <a:lnTo>
                    <a:pt x="2539" y="3687"/>
                  </a:lnTo>
                  <a:lnTo>
                    <a:pt x="2545" y="3675"/>
                  </a:lnTo>
                  <a:lnTo>
                    <a:pt x="2550" y="3663"/>
                  </a:lnTo>
                  <a:lnTo>
                    <a:pt x="2557" y="3651"/>
                  </a:lnTo>
                  <a:lnTo>
                    <a:pt x="2561" y="3639"/>
                  </a:lnTo>
                  <a:lnTo>
                    <a:pt x="2566" y="3628"/>
                  </a:lnTo>
                  <a:lnTo>
                    <a:pt x="2571" y="3616"/>
                  </a:lnTo>
                  <a:lnTo>
                    <a:pt x="2575" y="3604"/>
                  </a:lnTo>
                  <a:lnTo>
                    <a:pt x="2578" y="3591"/>
                  </a:lnTo>
                  <a:lnTo>
                    <a:pt x="2581" y="3579"/>
                  </a:lnTo>
                  <a:lnTo>
                    <a:pt x="2584" y="3568"/>
                  </a:lnTo>
                  <a:lnTo>
                    <a:pt x="2588" y="3556"/>
                  </a:lnTo>
                  <a:lnTo>
                    <a:pt x="2590" y="3543"/>
                  </a:lnTo>
                  <a:lnTo>
                    <a:pt x="2592" y="3531"/>
                  </a:lnTo>
                  <a:lnTo>
                    <a:pt x="2594" y="3519"/>
                  </a:lnTo>
                  <a:lnTo>
                    <a:pt x="2596" y="3509"/>
                  </a:lnTo>
                  <a:lnTo>
                    <a:pt x="2597" y="3496"/>
                  </a:lnTo>
                  <a:lnTo>
                    <a:pt x="2598" y="3484"/>
                  </a:lnTo>
                  <a:lnTo>
                    <a:pt x="2598" y="3472"/>
                  </a:lnTo>
                  <a:lnTo>
                    <a:pt x="2599" y="3462"/>
                  </a:lnTo>
                  <a:lnTo>
                    <a:pt x="2599" y="3450"/>
                  </a:lnTo>
                  <a:lnTo>
                    <a:pt x="2599" y="3439"/>
                  </a:lnTo>
                  <a:lnTo>
                    <a:pt x="2599" y="3427"/>
                  </a:lnTo>
                  <a:lnTo>
                    <a:pt x="2600" y="3418"/>
                  </a:lnTo>
                  <a:lnTo>
                    <a:pt x="2599" y="3407"/>
                  </a:lnTo>
                  <a:lnTo>
                    <a:pt x="2599" y="3396"/>
                  </a:lnTo>
                  <a:lnTo>
                    <a:pt x="2598" y="3387"/>
                  </a:lnTo>
                  <a:lnTo>
                    <a:pt x="2598" y="3377"/>
                  </a:lnTo>
                  <a:lnTo>
                    <a:pt x="2597" y="3367"/>
                  </a:lnTo>
                  <a:lnTo>
                    <a:pt x="2597" y="3359"/>
                  </a:lnTo>
                  <a:lnTo>
                    <a:pt x="2596" y="3350"/>
                  </a:lnTo>
                  <a:lnTo>
                    <a:pt x="2596" y="3343"/>
                  </a:lnTo>
                  <a:lnTo>
                    <a:pt x="2595" y="3337"/>
                  </a:lnTo>
                  <a:lnTo>
                    <a:pt x="2595" y="3333"/>
                  </a:lnTo>
                  <a:lnTo>
                    <a:pt x="2595" y="3329"/>
                  </a:lnTo>
                  <a:lnTo>
                    <a:pt x="2596" y="3325"/>
                  </a:lnTo>
                  <a:lnTo>
                    <a:pt x="2596" y="3319"/>
                  </a:lnTo>
                  <a:lnTo>
                    <a:pt x="2598" y="3314"/>
                  </a:lnTo>
                  <a:lnTo>
                    <a:pt x="2599" y="3308"/>
                  </a:lnTo>
                  <a:lnTo>
                    <a:pt x="2602" y="3304"/>
                  </a:lnTo>
                  <a:lnTo>
                    <a:pt x="2602" y="3298"/>
                  </a:lnTo>
                  <a:lnTo>
                    <a:pt x="2604" y="3291"/>
                  </a:lnTo>
                  <a:lnTo>
                    <a:pt x="2605" y="3285"/>
                  </a:lnTo>
                  <a:lnTo>
                    <a:pt x="2607" y="3280"/>
                  </a:lnTo>
                  <a:lnTo>
                    <a:pt x="2608" y="3272"/>
                  </a:lnTo>
                  <a:lnTo>
                    <a:pt x="2610" y="3266"/>
                  </a:lnTo>
                  <a:lnTo>
                    <a:pt x="2611" y="3258"/>
                  </a:lnTo>
                  <a:lnTo>
                    <a:pt x="2613" y="3251"/>
                  </a:lnTo>
                  <a:lnTo>
                    <a:pt x="2613" y="3242"/>
                  </a:lnTo>
                  <a:lnTo>
                    <a:pt x="2613" y="3233"/>
                  </a:lnTo>
                  <a:lnTo>
                    <a:pt x="2613" y="3224"/>
                  </a:lnTo>
                  <a:lnTo>
                    <a:pt x="2613" y="3215"/>
                  </a:lnTo>
                  <a:lnTo>
                    <a:pt x="2612" y="3205"/>
                  </a:lnTo>
                  <a:lnTo>
                    <a:pt x="2611" y="3195"/>
                  </a:lnTo>
                  <a:lnTo>
                    <a:pt x="2609" y="3184"/>
                  </a:lnTo>
                  <a:lnTo>
                    <a:pt x="2608" y="3173"/>
                  </a:lnTo>
                  <a:lnTo>
                    <a:pt x="2605" y="3161"/>
                  </a:lnTo>
                  <a:lnTo>
                    <a:pt x="2602" y="3149"/>
                  </a:lnTo>
                  <a:lnTo>
                    <a:pt x="2597" y="3136"/>
                  </a:lnTo>
                  <a:lnTo>
                    <a:pt x="2593" y="3124"/>
                  </a:lnTo>
                  <a:lnTo>
                    <a:pt x="2587" y="3110"/>
                  </a:lnTo>
                  <a:lnTo>
                    <a:pt x="2580" y="3096"/>
                  </a:lnTo>
                  <a:lnTo>
                    <a:pt x="2573" y="3081"/>
                  </a:lnTo>
                  <a:lnTo>
                    <a:pt x="2566" y="3067"/>
                  </a:lnTo>
                  <a:close/>
                  <a:moveTo>
                    <a:pt x="3907" y="3491"/>
                  </a:moveTo>
                  <a:lnTo>
                    <a:pt x="3914" y="3514"/>
                  </a:lnTo>
                  <a:lnTo>
                    <a:pt x="3921" y="3539"/>
                  </a:lnTo>
                  <a:lnTo>
                    <a:pt x="3928" y="3561"/>
                  </a:lnTo>
                  <a:lnTo>
                    <a:pt x="3936" y="3584"/>
                  </a:lnTo>
                  <a:lnTo>
                    <a:pt x="3942" y="3605"/>
                  </a:lnTo>
                  <a:lnTo>
                    <a:pt x="3950" y="3627"/>
                  </a:lnTo>
                  <a:lnTo>
                    <a:pt x="3957" y="3647"/>
                  </a:lnTo>
                  <a:lnTo>
                    <a:pt x="3966" y="3668"/>
                  </a:lnTo>
                  <a:lnTo>
                    <a:pt x="3972" y="3688"/>
                  </a:lnTo>
                  <a:lnTo>
                    <a:pt x="3981" y="3707"/>
                  </a:lnTo>
                  <a:lnTo>
                    <a:pt x="3987" y="3725"/>
                  </a:lnTo>
                  <a:lnTo>
                    <a:pt x="3996" y="3744"/>
                  </a:lnTo>
                  <a:lnTo>
                    <a:pt x="4003" y="3762"/>
                  </a:lnTo>
                  <a:lnTo>
                    <a:pt x="4012" y="3780"/>
                  </a:lnTo>
                  <a:lnTo>
                    <a:pt x="4019" y="3797"/>
                  </a:lnTo>
                  <a:lnTo>
                    <a:pt x="4029" y="3815"/>
                  </a:lnTo>
                  <a:lnTo>
                    <a:pt x="4036" y="3831"/>
                  </a:lnTo>
                  <a:lnTo>
                    <a:pt x="4045" y="3848"/>
                  </a:lnTo>
                  <a:lnTo>
                    <a:pt x="4052" y="3864"/>
                  </a:lnTo>
                  <a:lnTo>
                    <a:pt x="4062" y="3882"/>
                  </a:lnTo>
                  <a:lnTo>
                    <a:pt x="4071" y="3898"/>
                  </a:lnTo>
                  <a:lnTo>
                    <a:pt x="4079" y="3915"/>
                  </a:lnTo>
                  <a:lnTo>
                    <a:pt x="4089" y="3931"/>
                  </a:lnTo>
                  <a:lnTo>
                    <a:pt x="4098" y="3948"/>
                  </a:lnTo>
                  <a:lnTo>
                    <a:pt x="4107" y="3964"/>
                  </a:lnTo>
                  <a:lnTo>
                    <a:pt x="4117" y="3980"/>
                  </a:lnTo>
                  <a:lnTo>
                    <a:pt x="4126" y="3997"/>
                  </a:lnTo>
                  <a:lnTo>
                    <a:pt x="4137" y="4014"/>
                  </a:lnTo>
                  <a:lnTo>
                    <a:pt x="4146" y="4030"/>
                  </a:lnTo>
                  <a:lnTo>
                    <a:pt x="4157" y="4049"/>
                  </a:lnTo>
                  <a:lnTo>
                    <a:pt x="4168" y="4066"/>
                  </a:lnTo>
                  <a:lnTo>
                    <a:pt x="4180" y="4085"/>
                  </a:lnTo>
                  <a:lnTo>
                    <a:pt x="4183" y="4082"/>
                  </a:lnTo>
                  <a:lnTo>
                    <a:pt x="4186" y="4081"/>
                  </a:lnTo>
                  <a:lnTo>
                    <a:pt x="4189" y="4079"/>
                  </a:lnTo>
                  <a:lnTo>
                    <a:pt x="4193" y="4078"/>
                  </a:lnTo>
                  <a:lnTo>
                    <a:pt x="4198" y="4075"/>
                  </a:lnTo>
                  <a:lnTo>
                    <a:pt x="4202" y="4075"/>
                  </a:lnTo>
                  <a:lnTo>
                    <a:pt x="4206" y="4073"/>
                  </a:lnTo>
                  <a:lnTo>
                    <a:pt x="4212" y="4073"/>
                  </a:lnTo>
                  <a:lnTo>
                    <a:pt x="4215" y="4071"/>
                  </a:lnTo>
                  <a:lnTo>
                    <a:pt x="4220" y="4070"/>
                  </a:lnTo>
                  <a:lnTo>
                    <a:pt x="4224" y="4069"/>
                  </a:lnTo>
                  <a:lnTo>
                    <a:pt x="4230" y="4069"/>
                  </a:lnTo>
                  <a:lnTo>
                    <a:pt x="4233" y="4068"/>
                  </a:lnTo>
                  <a:lnTo>
                    <a:pt x="4238" y="4067"/>
                  </a:lnTo>
                  <a:lnTo>
                    <a:pt x="4243" y="4067"/>
                  </a:lnTo>
                  <a:lnTo>
                    <a:pt x="4248" y="4067"/>
                  </a:lnTo>
                  <a:lnTo>
                    <a:pt x="4251" y="4066"/>
                  </a:lnTo>
                  <a:lnTo>
                    <a:pt x="4255" y="4065"/>
                  </a:lnTo>
                  <a:lnTo>
                    <a:pt x="4260" y="4064"/>
                  </a:lnTo>
                  <a:lnTo>
                    <a:pt x="4264" y="4064"/>
                  </a:lnTo>
                  <a:lnTo>
                    <a:pt x="4267" y="4064"/>
                  </a:lnTo>
                  <a:lnTo>
                    <a:pt x="4270" y="4064"/>
                  </a:lnTo>
                  <a:lnTo>
                    <a:pt x="4274" y="4064"/>
                  </a:lnTo>
                  <a:lnTo>
                    <a:pt x="4277" y="4064"/>
                  </a:lnTo>
                  <a:lnTo>
                    <a:pt x="4279" y="4064"/>
                  </a:lnTo>
                  <a:lnTo>
                    <a:pt x="4281" y="4064"/>
                  </a:lnTo>
                  <a:lnTo>
                    <a:pt x="4283" y="4064"/>
                  </a:lnTo>
                  <a:lnTo>
                    <a:pt x="4285" y="4064"/>
                  </a:lnTo>
                  <a:lnTo>
                    <a:pt x="4286" y="4064"/>
                  </a:lnTo>
                  <a:lnTo>
                    <a:pt x="4287" y="4064"/>
                  </a:lnTo>
                  <a:lnTo>
                    <a:pt x="4289" y="4064"/>
                  </a:lnTo>
                  <a:lnTo>
                    <a:pt x="4290" y="4064"/>
                  </a:lnTo>
                  <a:lnTo>
                    <a:pt x="4306" y="3423"/>
                  </a:lnTo>
                  <a:lnTo>
                    <a:pt x="4305" y="3422"/>
                  </a:lnTo>
                  <a:lnTo>
                    <a:pt x="4302" y="3422"/>
                  </a:lnTo>
                  <a:lnTo>
                    <a:pt x="4298" y="3422"/>
                  </a:lnTo>
                  <a:lnTo>
                    <a:pt x="4294" y="3422"/>
                  </a:lnTo>
                  <a:lnTo>
                    <a:pt x="4286" y="3422"/>
                  </a:lnTo>
                  <a:lnTo>
                    <a:pt x="4280" y="3422"/>
                  </a:lnTo>
                  <a:lnTo>
                    <a:pt x="4271" y="3422"/>
                  </a:lnTo>
                  <a:lnTo>
                    <a:pt x="4263" y="3422"/>
                  </a:lnTo>
                  <a:lnTo>
                    <a:pt x="4251" y="3422"/>
                  </a:lnTo>
                  <a:lnTo>
                    <a:pt x="4240" y="3422"/>
                  </a:lnTo>
                  <a:lnTo>
                    <a:pt x="4228" y="3422"/>
                  </a:lnTo>
                  <a:lnTo>
                    <a:pt x="4216" y="3423"/>
                  </a:lnTo>
                  <a:lnTo>
                    <a:pt x="4202" y="3423"/>
                  </a:lnTo>
                  <a:lnTo>
                    <a:pt x="4188" y="3425"/>
                  </a:lnTo>
                  <a:lnTo>
                    <a:pt x="4173" y="3426"/>
                  </a:lnTo>
                  <a:lnTo>
                    <a:pt x="4159" y="3428"/>
                  </a:lnTo>
                  <a:lnTo>
                    <a:pt x="4142" y="3428"/>
                  </a:lnTo>
                  <a:lnTo>
                    <a:pt x="4126" y="3431"/>
                  </a:lnTo>
                  <a:lnTo>
                    <a:pt x="4110" y="3432"/>
                  </a:lnTo>
                  <a:lnTo>
                    <a:pt x="4094" y="3435"/>
                  </a:lnTo>
                  <a:lnTo>
                    <a:pt x="4077" y="3437"/>
                  </a:lnTo>
                  <a:lnTo>
                    <a:pt x="4061" y="3440"/>
                  </a:lnTo>
                  <a:lnTo>
                    <a:pt x="4044" y="3443"/>
                  </a:lnTo>
                  <a:lnTo>
                    <a:pt x="4028" y="3448"/>
                  </a:lnTo>
                  <a:lnTo>
                    <a:pt x="4011" y="3451"/>
                  </a:lnTo>
                  <a:lnTo>
                    <a:pt x="3995" y="3455"/>
                  </a:lnTo>
                  <a:lnTo>
                    <a:pt x="3979" y="3459"/>
                  </a:lnTo>
                  <a:lnTo>
                    <a:pt x="3964" y="3465"/>
                  </a:lnTo>
                  <a:lnTo>
                    <a:pt x="3948" y="3470"/>
                  </a:lnTo>
                  <a:lnTo>
                    <a:pt x="3934" y="3477"/>
                  </a:lnTo>
                  <a:lnTo>
                    <a:pt x="3920" y="3483"/>
                  </a:lnTo>
                  <a:lnTo>
                    <a:pt x="3907" y="3491"/>
                  </a:lnTo>
                  <a:close/>
                  <a:moveTo>
                    <a:pt x="4129" y="4133"/>
                  </a:moveTo>
                  <a:lnTo>
                    <a:pt x="4112" y="4115"/>
                  </a:lnTo>
                  <a:lnTo>
                    <a:pt x="4096" y="4099"/>
                  </a:lnTo>
                  <a:lnTo>
                    <a:pt x="4081" y="4081"/>
                  </a:lnTo>
                  <a:lnTo>
                    <a:pt x="4067" y="4065"/>
                  </a:lnTo>
                  <a:lnTo>
                    <a:pt x="4053" y="4046"/>
                  </a:lnTo>
                  <a:lnTo>
                    <a:pt x="4041" y="4029"/>
                  </a:lnTo>
                  <a:lnTo>
                    <a:pt x="4029" y="4012"/>
                  </a:lnTo>
                  <a:lnTo>
                    <a:pt x="4018" y="3995"/>
                  </a:lnTo>
                  <a:lnTo>
                    <a:pt x="4005" y="3977"/>
                  </a:lnTo>
                  <a:lnTo>
                    <a:pt x="3995" y="3959"/>
                  </a:lnTo>
                  <a:lnTo>
                    <a:pt x="3985" y="3940"/>
                  </a:lnTo>
                  <a:lnTo>
                    <a:pt x="3975" y="3923"/>
                  </a:lnTo>
                  <a:lnTo>
                    <a:pt x="3966" y="3904"/>
                  </a:lnTo>
                  <a:lnTo>
                    <a:pt x="3957" y="3886"/>
                  </a:lnTo>
                  <a:lnTo>
                    <a:pt x="3949" y="3868"/>
                  </a:lnTo>
                  <a:lnTo>
                    <a:pt x="3941" y="3849"/>
                  </a:lnTo>
                  <a:lnTo>
                    <a:pt x="3932" y="3830"/>
                  </a:lnTo>
                  <a:lnTo>
                    <a:pt x="3924" y="3811"/>
                  </a:lnTo>
                  <a:lnTo>
                    <a:pt x="3916" y="3792"/>
                  </a:lnTo>
                  <a:lnTo>
                    <a:pt x="3909" y="3772"/>
                  </a:lnTo>
                  <a:lnTo>
                    <a:pt x="3902" y="3753"/>
                  </a:lnTo>
                  <a:lnTo>
                    <a:pt x="3894" y="3734"/>
                  </a:lnTo>
                  <a:lnTo>
                    <a:pt x="3888" y="3714"/>
                  </a:lnTo>
                  <a:lnTo>
                    <a:pt x="3881" y="3695"/>
                  </a:lnTo>
                  <a:lnTo>
                    <a:pt x="3874" y="3675"/>
                  </a:lnTo>
                  <a:lnTo>
                    <a:pt x="3868" y="3654"/>
                  </a:lnTo>
                  <a:lnTo>
                    <a:pt x="3860" y="3634"/>
                  </a:lnTo>
                  <a:lnTo>
                    <a:pt x="3854" y="3615"/>
                  </a:lnTo>
                  <a:lnTo>
                    <a:pt x="3846" y="3593"/>
                  </a:lnTo>
                  <a:lnTo>
                    <a:pt x="3839" y="3574"/>
                  </a:lnTo>
                  <a:lnTo>
                    <a:pt x="3831" y="3553"/>
                  </a:lnTo>
                  <a:lnTo>
                    <a:pt x="3825" y="3533"/>
                  </a:lnTo>
                  <a:lnTo>
                    <a:pt x="3812" y="3539"/>
                  </a:lnTo>
                  <a:lnTo>
                    <a:pt x="3799" y="3545"/>
                  </a:lnTo>
                  <a:lnTo>
                    <a:pt x="3786" y="3552"/>
                  </a:lnTo>
                  <a:lnTo>
                    <a:pt x="3774" y="3560"/>
                  </a:lnTo>
                  <a:lnTo>
                    <a:pt x="3760" y="3568"/>
                  </a:lnTo>
                  <a:lnTo>
                    <a:pt x="3746" y="3577"/>
                  </a:lnTo>
                  <a:lnTo>
                    <a:pt x="3732" y="3587"/>
                  </a:lnTo>
                  <a:lnTo>
                    <a:pt x="3719" y="3598"/>
                  </a:lnTo>
                  <a:lnTo>
                    <a:pt x="3704" y="3607"/>
                  </a:lnTo>
                  <a:lnTo>
                    <a:pt x="3690" y="3619"/>
                  </a:lnTo>
                  <a:lnTo>
                    <a:pt x="3675" y="3631"/>
                  </a:lnTo>
                  <a:lnTo>
                    <a:pt x="3662" y="3644"/>
                  </a:lnTo>
                  <a:lnTo>
                    <a:pt x="3647" y="3657"/>
                  </a:lnTo>
                  <a:lnTo>
                    <a:pt x="3634" y="3669"/>
                  </a:lnTo>
                  <a:lnTo>
                    <a:pt x="3619" y="3683"/>
                  </a:lnTo>
                  <a:lnTo>
                    <a:pt x="3606" y="3699"/>
                  </a:lnTo>
                  <a:lnTo>
                    <a:pt x="3591" y="3713"/>
                  </a:lnTo>
                  <a:lnTo>
                    <a:pt x="3577" y="3729"/>
                  </a:lnTo>
                  <a:lnTo>
                    <a:pt x="3563" y="3745"/>
                  </a:lnTo>
                  <a:lnTo>
                    <a:pt x="3550" y="3762"/>
                  </a:lnTo>
                  <a:lnTo>
                    <a:pt x="3537" y="3778"/>
                  </a:lnTo>
                  <a:lnTo>
                    <a:pt x="3525" y="3795"/>
                  </a:lnTo>
                  <a:lnTo>
                    <a:pt x="3512" y="3812"/>
                  </a:lnTo>
                  <a:lnTo>
                    <a:pt x="3501" y="3831"/>
                  </a:lnTo>
                  <a:lnTo>
                    <a:pt x="3488" y="3849"/>
                  </a:lnTo>
                  <a:lnTo>
                    <a:pt x="3478" y="3868"/>
                  </a:lnTo>
                  <a:lnTo>
                    <a:pt x="3467" y="3887"/>
                  </a:lnTo>
                  <a:lnTo>
                    <a:pt x="3457" y="3907"/>
                  </a:lnTo>
                  <a:lnTo>
                    <a:pt x="3448" y="3927"/>
                  </a:lnTo>
                  <a:lnTo>
                    <a:pt x="3439" y="3947"/>
                  </a:lnTo>
                  <a:lnTo>
                    <a:pt x="3431" y="3967"/>
                  </a:lnTo>
                  <a:lnTo>
                    <a:pt x="3424" y="3989"/>
                  </a:lnTo>
                  <a:lnTo>
                    <a:pt x="4129" y="4133"/>
                  </a:lnTo>
                  <a:close/>
                  <a:moveTo>
                    <a:pt x="4099" y="4181"/>
                  </a:moveTo>
                  <a:lnTo>
                    <a:pt x="3397" y="4087"/>
                  </a:lnTo>
                  <a:lnTo>
                    <a:pt x="3391" y="4109"/>
                  </a:lnTo>
                  <a:lnTo>
                    <a:pt x="3387" y="4131"/>
                  </a:lnTo>
                  <a:lnTo>
                    <a:pt x="3383" y="4154"/>
                  </a:lnTo>
                  <a:lnTo>
                    <a:pt x="3381" y="4176"/>
                  </a:lnTo>
                  <a:lnTo>
                    <a:pt x="3378" y="4198"/>
                  </a:lnTo>
                  <a:lnTo>
                    <a:pt x="3378" y="4220"/>
                  </a:lnTo>
                  <a:lnTo>
                    <a:pt x="3377" y="4242"/>
                  </a:lnTo>
                  <a:lnTo>
                    <a:pt x="3378" y="4265"/>
                  </a:lnTo>
                  <a:lnTo>
                    <a:pt x="3378" y="4285"/>
                  </a:lnTo>
                  <a:lnTo>
                    <a:pt x="3380" y="4307"/>
                  </a:lnTo>
                  <a:lnTo>
                    <a:pt x="3381" y="4327"/>
                  </a:lnTo>
                  <a:lnTo>
                    <a:pt x="3385" y="4349"/>
                  </a:lnTo>
                  <a:lnTo>
                    <a:pt x="3387" y="4368"/>
                  </a:lnTo>
                  <a:lnTo>
                    <a:pt x="3390" y="4387"/>
                  </a:lnTo>
                  <a:lnTo>
                    <a:pt x="3394" y="4406"/>
                  </a:lnTo>
                  <a:lnTo>
                    <a:pt x="3399" y="4426"/>
                  </a:lnTo>
                  <a:lnTo>
                    <a:pt x="3402" y="4442"/>
                  </a:lnTo>
                  <a:lnTo>
                    <a:pt x="3405" y="4459"/>
                  </a:lnTo>
                  <a:lnTo>
                    <a:pt x="3409" y="4474"/>
                  </a:lnTo>
                  <a:lnTo>
                    <a:pt x="3415" y="4490"/>
                  </a:lnTo>
                  <a:lnTo>
                    <a:pt x="3418" y="4503"/>
                  </a:lnTo>
                  <a:lnTo>
                    <a:pt x="3422" y="4517"/>
                  </a:lnTo>
                  <a:lnTo>
                    <a:pt x="3426" y="4528"/>
                  </a:lnTo>
                  <a:lnTo>
                    <a:pt x="3431" y="4540"/>
                  </a:lnTo>
                  <a:lnTo>
                    <a:pt x="3433" y="4549"/>
                  </a:lnTo>
                  <a:lnTo>
                    <a:pt x="3436" y="4558"/>
                  </a:lnTo>
                  <a:lnTo>
                    <a:pt x="3439" y="4565"/>
                  </a:lnTo>
                  <a:lnTo>
                    <a:pt x="3442" y="4572"/>
                  </a:lnTo>
                  <a:lnTo>
                    <a:pt x="3443" y="4578"/>
                  </a:lnTo>
                  <a:lnTo>
                    <a:pt x="3446" y="4582"/>
                  </a:lnTo>
                  <a:lnTo>
                    <a:pt x="3447" y="4584"/>
                  </a:lnTo>
                  <a:lnTo>
                    <a:pt x="3448" y="4585"/>
                  </a:lnTo>
                  <a:lnTo>
                    <a:pt x="4094" y="4285"/>
                  </a:lnTo>
                  <a:lnTo>
                    <a:pt x="4093" y="4284"/>
                  </a:lnTo>
                  <a:lnTo>
                    <a:pt x="4092" y="4283"/>
                  </a:lnTo>
                  <a:lnTo>
                    <a:pt x="4092" y="4282"/>
                  </a:lnTo>
                  <a:lnTo>
                    <a:pt x="4091" y="4280"/>
                  </a:lnTo>
                  <a:lnTo>
                    <a:pt x="4091" y="4279"/>
                  </a:lnTo>
                  <a:lnTo>
                    <a:pt x="4091" y="4277"/>
                  </a:lnTo>
                  <a:lnTo>
                    <a:pt x="4091" y="4276"/>
                  </a:lnTo>
                  <a:lnTo>
                    <a:pt x="4090" y="4272"/>
                  </a:lnTo>
                  <a:lnTo>
                    <a:pt x="4089" y="4269"/>
                  </a:lnTo>
                  <a:lnTo>
                    <a:pt x="4089" y="4266"/>
                  </a:lnTo>
                  <a:lnTo>
                    <a:pt x="4089" y="4264"/>
                  </a:lnTo>
                  <a:lnTo>
                    <a:pt x="4088" y="4261"/>
                  </a:lnTo>
                  <a:lnTo>
                    <a:pt x="4088" y="4257"/>
                  </a:lnTo>
                  <a:lnTo>
                    <a:pt x="4088" y="4254"/>
                  </a:lnTo>
                  <a:lnTo>
                    <a:pt x="4088" y="4251"/>
                  </a:lnTo>
                  <a:lnTo>
                    <a:pt x="4087" y="4246"/>
                  </a:lnTo>
                  <a:lnTo>
                    <a:pt x="4087" y="4242"/>
                  </a:lnTo>
                  <a:lnTo>
                    <a:pt x="4087" y="4237"/>
                  </a:lnTo>
                  <a:lnTo>
                    <a:pt x="4087" y="4234"/>
                  </a:lnTo>
                  <a:lnTo>
                    <a:pt x="4087" y="4229"/>
                  </a:lnTo>
                  <a:lnTo>
                    <a:pt x="4087" y="4225"/>
                  </a:lnTo>
                  <a:lnTo>
                    <a:pt x="4087" y="4220"/>
                  </a:lnTo>
                  <a:lnTo>
                    <a:pt x="4088" y="4217"/>
                  </a:lnTo>
                  <a:lnTo>
                    <a:pt x="4088" y="4211"/>
                  </a:lnTo>
                  <a:lnTo>
                    <a:pt x="4089" y="4207"/>
                  </a:lnTo>
                  <a:lnTo>
                    <a:pt x="4090" y="4203"/>
                  </a:lnTo>
                  <a:lnTo>
                    <a:pt x="4092" y="4199"/>
                  </a:lnTo>
                  <a:lnTo>
                    <a:pt x="4092" y="4193"/>
                  </a:lnTo>
                  <a:lnTo>
                    <a:pt x="4094" y="4190"/>
                  </a:lnTo>
                  <a:lnTo>
                    <a:pt x="4096" y="4185"/>
                  </a:lnTo>
                  <a:lnTo>
                    <a:pt x="4099" y="4181"/>
                  </a:lnTo>
                  <a:close/>
                  <a:moveTo>
                    <a:pt x="4153" y="4390"/>
                  </a:moveTo>
                  <a:lnTo>
                    <a:pt x="3739" y="4947"/>
                  </a:lnTo>
                  <a:lnTo>
                    <a:pt x="3723" y="4937"/>
                  </a:lnTo>
                  <a:lnTo>
                    <a:pt x="3709" y="4926"/>
                  </a:lnTo>
                  <a:lnTo>
                    <a:pt x="3695" y="4914"/>
                  </a:lnTo>
                  <a:lnTo>
                    <a:pt x="3682" y="4903"/>
                  </a:lnTo>
                  <a:lnTo>
                    <a:pt x="3668" y="4892"/>
                  </a:lnTo>
                  <a:lnTo>
                    <a:pt x="3655" y="4880"/>
                  </a:lnTo>
                  <a:lnTo>
                    <a:pt x="3642" y="4868"/>
                  </a:lnTo>
                  <a:lnTo>
                    <a:pt x="3631" y="4857"/>
                  </a:lnTo>
                  <a:lnTo>
                    <a:pt x="3619" y="4844"/>
                  </a:lnTo>
                  <a:lnTo>
                    <a:pt x="3608" y="4833"/>
                  </a:lnTo>
                  <a:lnTo>
                    <a:pt x="3596" y="4821"/>
                  </a:lnTo>
                  <a:lnTo>
                    <a:pt x="3587" y="4810"/>
                  </a:lnTo>
                  <a:lnTo>
                    <a:pt x="3577" y="4797"/>
                  </a:lnTo>
                  <a:lnTo>
                    <a:pt x="3567" y="4787"/>
                  </a:lnTo>
                  <a:lnTo>
                    <a:pt x="3559" y="4775"/>
                  </a:lnTo>
                  <a:lnTo>
                    <a:pt x="3551" y="4765"/>
                  </a:lnTo>
                  <a:lnTo>
                    <a:pt x="3543" y="4753"/>
                  </a:lnTo>
                  <a:lnTo>
                    <a:pt x="3535" y="4743"/>
                  </a:lnTo>
                  <a:lnTo>
                    <a:pt x="3529" y="4733"/>
                  </a:lnTo>
                  <a:lnTo>
                    <a:pt x="3522" y="4725"/>
                  </a:lnTo>
                  <a:lnTo>
                    <a:pt x="3516" y="4715"/>
                  </a:lnTo>
                  <a:lnTo>
                    <a:pt x="3511" y="4706"/>
                  </a:lnTo>
                  <a:lnTo>
                    <a:pt x="3505" y="4699"/>
                  </a:lnTo>
                  <a:lnTo>
                    <a:pt x="3502" y="4692"/>
                  </a:lnTo>
                  <a:lnTo>
                    <a:pt x="3497" y="4685"/>
                  </a:lnTo>
                  <a:lnTo>
                    <a:pt x="3494" y="4680"/>
                  </a:lnTo>
                  <a:lnTo>
                    <a:pt x="3490" y="4674"/>
                  </a:lnTo>
                  <a:lnTo>
                    <a:pt x="3488" y="4671"/>
                  </a:lnTo>
                  <a:lnTo>
                    <a:pt x="3486" y="4667"/>
                  </a:lnTo>
                  <a:lnTo>
                    <a:pt x="3485" y="4665"/>
                  </a:lnTo>
                  <a:lnTo>
                    <a:pt x="3485" y="4663"/>
                  </a:lnTo>
                  <a:lnTo>
                    <a:pt x="3485" y="4662"/>
                  </a:lnTo>
                  <a:lnTo>
                    <a:pt x="3488" y="4660"/>
                  </a:lnTo>
                  <a:lnTo>
                    <a:pt x="3494" y="4656"/>
                  </a:lnTo>
                  <a:lnTo>
                    <a:pt x="3502" y="4653"/>
                  </a:lnTo>
                  <a:lnTo>
                    <a:pt x="3511" y="4646"/>
                  </a:lnTo>
                  <a:lnTo>
                    <a:pt x="3522" y="4641"/>
                  </a:lnTo>
                  <a:lnTo>
                    <a:pt x="3535" y="4633"/>
                  </a:lnTo>
                  <a:lnTo>
                    <a:pt x="3551" y="4626"/>
                  </a:lnTo>
                  <a:lnTo>
                    <a:pt x="3566" y="4616"/>
                  </a:lnTo>
                  <a:lnTo>
                    <a:pt x="3584" y="4607"/>
                  </a:lnTo>
                  <a:lnTo>
                    <a:pt x="3603" y="4596"/>
                  </a:lnTo>
                  <a:lnTo>
                    <a:pt x="3623" y="4585"/>
                  </a:lnTo>
                  <a:lnTo>
                    <a:pt x="3643" y="4572"/>
                  </a:lnTo>
                  <a:lnTo>
                    <a:pt x="3667" y="4561"/>
                  </a:lnTo>
                  <a:lnTo>
                    <a:pt x="3689" y="4548"/>
                  </a:lnTo>
                  <a:lnTo>
                    <a:pt x="3714" y="4536"/>
                  </a:lnTo>
                  <a:lnTo>
                    <a:pt x="3736" y="4522"/>
                  </a:lnTo>
                  <a:lnTo>
                    <a:pt x="3761" y="4508"/>
                  </a:lnTo>
                  <a:lnTo>
                    <a:pt x="3786" y="4494"/>
                  </a:lnTo>
                  <a:lnTo>
                    <a:pt x="3812" y="4480"/>
                  </a:lnTo>
                  <a:lnTo>
                    <a:pt x="3838" y="4465"/>
                  </a:lnTo>
                  <a:lnTo>
                    <a:pt x="3863" y="4451"/>
                  </a:lnTo>
                  <a:lnTo>
                    <a:pt x="3889" y="4437"/>
                  </a:lnTo>
                  <a:lnTo>
                    <a:pt x="3916" y="4425"/>
                  </a:lnTo>
                  <a:lnTo>
                    <a:pt x="3940" y="4410"/>
                  </a:lnTo>
                  <a:lnTo>
                    <a:pt x="3965" y="4396"/>
                  </a:lnTo>
                  <a:lnTo>
                    <a:pt x="3989" y="4383"/>
                  </a:lnTo>
                  <a:lnTo>
                    <a:pt x="4014" y="4370"/>
                  </a:lnTo>
                  <a:lnTo>
                    <a:pt x="4036" y="4357"/>
                  </a:lnTo>
                  <a:lnTo>
                    <a:pt x="4060" y="4344"/>
                  </a:lnTo>
                  <a:lnTo>
                    <a:pt x="4081" y="4332"/>
                  </a:lnTo>
                  <a:lnTo>
                    <a:pt x="4103" y="4323"/>
                  </a:lnTo>
                  <a:lnTo>
                    <a:pt x="4153" y="4390"/>
                  </a:lnTo>
                  <a:close/>
                  <a:moveTo>
                    <a:pt x="4215" y="4417"/>
                  </a:moveTo>
                  <a:lnTo>
                    <a:pt x="4265" y="4430"/>
                  </a:lnTo>
                  <a:lnTo>
                    <a:pt x="4372" y="5094"/>
                  </a:lnTo>
                  <a:lnTo>
                    <a:pt x="4339" y="5096"/>
                  </a:lnTo>
                  <a:lnTo>
                    <a:pt x="4308" y="5098"/>
                  </a:lnTo>
                  <a:lnTo>
                    <a:pt x="4276" y="5098"/>
                  </a:lnTo>
                  <a:lnTo>
                    <a:pt x="4247" y="5099"/>
                  </a:lnTo>
                  <a:lnTo>
                    <a:pt x="4218" y="5098"/>
                  </a:lnTo>
                  <a:lnTo>
                    <a:pt x="4190" y="5097"/>
                  </a:lnTo>
                  <a:lnTo>
                    <a:pt x="4164" y="5095"/>
                  </a:lnTo>
                  <a:lnTo>
                    <a:pt x="4138" y="5094"/>
                  </a:lnTo>
                  <a:lnTo>
                    <a:pt x="4112" y="5091"/>
                  </a:lnTo>
                  <a:lnTo>
                    <a:pt x="4089" y="5088"/>
                  </a:lnTo>
                  <a:lnTo>
                    <a:pt x="4065" y="5083"/>
                  </a:lnTo>
                  <a:lnTo>
                    <a:pt x="4044" y="5080"/>
                  </a:lnTo>
                  <a:lnTo>
                    <a:pt x="4021" y="5075"/>
                  </a:lnTo>
                  <a:lnTo>
                    <a:pt x="4002" y="5070"/>
                  </a:lnTo>
                  <a:lnTo>
                    <a:pt x="3983" y="5065"/>
                  </a:lnTo>
                  <a:lnTo>
                    <a:pt x="3966" y="5061"/>
                  </a:lnTo>
                  <a:lnTo>
                    <a:pt x="3948" y="5054"/>
                  </a:lnTo>
                  <a:lnTo>
                    <a:pt x="3932" y="5049"/>
                  </a:lnTo>
                  <a:lnTo>
                    <a:pt x="3916" y="5044"/>
                  </a:lnTo>
                  <a:lnTo>
                    <a:pt x="3903" y="5039"/>
                  </a:lnTo>
                  <a:lnTo>
                    <a:pt x="3889" y="5033"/>
                  </a:lnTo>
                  <a:lnTo>
                    <a:pt x="3877" y="5029"/>
                  </a:lnTo>
                  <a:lnTo>
                    <a:pt x="3867" y="5023"/>
                  </a:lnTo>
                  <a:lnTo>
                    <a:pt x="3858" y="5020"/>
                  </a:lnTo>
                  <a:lnTo>
                    <a:pt x="3848" y="5015"/>
                  </a:lnTo>
                  <a:lnTo>
                    <a:pt x="3841" y="5012"/>
                  </a:lnTo>
                  <a:lnTo>
                    <a:pt x="3834" y="5008"/>
                  </a:lnTo>
                  <a:lnTo>
                    <a:pt x="3830" y="5005"/>
                  </a:lnTo>
                  <a:lnTo>
                    <a:pt x="3826" y="5002"/>
                  </a:lnTo>
                  <a:lnTo>
                    <a:pt x="3823" y="5001"/>
                  </a:lnTo>
                  <a:lnTo>
                    <a:pt x="3822" y="5001"/>
                  </a:lnTo>
                  <a:lnTo>
                    <a:pt x="4215" y="4417"/>
                  </a:lnTo>
                  <a:close/>
                  <a:moveTo>
                    <a:pt x="4391" y="3437"/>
                  </a:moveTo>
                  <a:lnTo>
                    <a:pt x="4405" y="3437"/>
                  </a:lnTo>
                  <a:lnTo>
                    <a:pt x="4420" y="3439"/>
                  </a:lnTo>
                  <a:lnTo>
                    <a:pt x="4435" y="3441"/>
                  </a:lnTo>
                  <a:lnTo>
                    <a:pt x="4450" y="3444"/>
                  </a:lnTo>
                  <a:lnTo>
                    <a:pt x="4464" y="3448"/>
                  </a:lnTo>
                  <a:lnTo>
                    <a:pt x="4478" y="3451"/>
                  </a:lnTo>
                  <a:lnTo>
                    <a:pt x="4490" y="3455"/>
                  </a:lnTo>
                  <a:lnTo>
                    <a:pt x="4504" y="3459"/>
                  </a:lnTo>
                  <a:lnTo>
                    <a:pt x="4516" y="3463"/>
                  </a:lnTo>
                  <a:lnTo>
                    <a:pt x="4529" y="3466"/>
                  </a:lnTo>
                  <a:lnTo>
                    <a:pt x="4541" y="3470"/>
                  </a:lnTo>
                  <a:lnTo>
                    <a:pt x="4553" y="3476"/>
                  </a:lnTo>
                  <a:lnTo>
                    <a:pt x="4564" y="3480"/>
                  </a:lnTo>
                  <a:lnTo>
                    <a:pt x="4576" y="3485"/>
                  </a:lnTo>
                  <a:lnTo>
                    <a:pt x="4587" y="3489"/>
                  </a:lnTo>
                  <a:lnTo>
                    <a:pt x="4597" y="3495"/>
                  </a:lnTo>
                  <a:lnTo>
                    <a:pt x="4606" y="3498"/>
                  </a:lnTo>
                  <a:lnTo>
                    <a:pt x="4615" y="3502"/>
                  </a:lnTo>
                  <a:lnTo>
                    <a:pt x="4623" y="3507"/>
                  </a:lnTo>
                  <a:lnTo>
                    <a:pt x="4631" y="3511"/>
                  </a:lnTo>
                  <a:lnTo>
                    <a:pt x="4638" y="3514"/>
                  </a:lnTo>
                  <a:lnTo>
                    <a:pt x="4645" y="3518"/>
                  </a:lnTo>
                  <a:lnTo>
                    <a:pt x="4652" y="3522"/>
                  </a:lnTo>
                  <a:lnTo>
                    <a:pt x="4658" y="3526"/>
                  </a:lnTo>
                  <a:lnTo>
                    <a:pt x="4662" y="3528"/>
                  </a:lnTo>
                  <a:lnTo>
                    <a:pt x="4668" y="3531"/>
                  </a:lnTo>
                  <a:lnTo>
                    <a:pt x="4671" y="3533"/>
                  </a:lnTo>
                  <a:lnTo>
                    <a:pt x="4675" y="3537"/>
                  </a:lnTo>
                  <a:lnTo>
                    <a:pt x="4677" y="3538"/>
                  </a:lnTo>
                  <a:lnTo>
                    <a:pt x="4680" y="3539"/>
                  </a:lnTo>
                  <a:lnTo>
                    <a:pt x="4681" y="3540"/>
                  </a:lnTo>
                  <a:lnTo>
                    <a:pt x="4682" y="3541"/>
                  </a:lnTo>
                  <a:lnTo>
                    <a:pt x="4377" y="4101"/>
                  </a:lnTo>
                  <a:lnTo>
                    <a:pt x="4375" y="4099"/>
                  </a:lnTo>
                  <a:lnTo>
                    <a:pt x="4374" y="4098"/>
                  </a:lnTo>
                  <a:lnTo>
                    <a:pt x="4372" y="4096"/>
                  </a:lnTo>
                  <a:lnTo>
                    <a:pt x="4371" y="4095"/>
                  </a:lnTo>
                  <a:lnTo>
                    <a:pt x="4369" y="4093"/>
                  </a:lnTo>
                  <a:lnTo>
                    <a:pt x="4367" y="4093"/>
                  </a:lnTo>
                  <a:lnTo>
                    <a:pt x="4364" y="4090"/>
                  </a:lnTo>
                  <a:lnTo>
                    <a:pt x="4363" y="4090"/>
                  </a:lnTo>
                  <a:lnTo>
                    <a:pt x="4360" y="4088"/>
                  </a:lnTo>
                  <a:lnTo>
                    <a:pt x="4359" y="4087"/>
                  </a:lnTo>
                  <a:lnTo>
                    <a:pt x="4356" y="4086"/>
                  </a:lnTo>
                  <a:lnTo>
                    <a:pt x="4355" y="4086"/>
                  </a:lnTo>
                  <a:lnTo>
                    <a:pt x="4353" y="4085"/>
                  </a:lnTo>
                  <a:lnTo>
                    <a:pt x="4350" y="4084"/>
                  </a:lnTo>
                  <a:lnTo>
                    <a:pt x="4348" y="4083"/>
                  </a:lnTo>
                  <a:lnTo>
                    <a:pt x="4347" y="4083"/>
                  </a:lnTo>
                  <a:lnTo>
                    <a:pt x="4344" y="4082"/>
                  </a:lnTo>
                  <a:lnTo>
                    <a:pt x="4342" y="4081"/>
                  </a:lnTo>
                  <a:lnTo>
                    <a:pt x="4340" y="4080"/>
                  </a:lnTo>
                  <a:lnTo>
                    <a:pt x="4338" y="4080"/>
                  </a:lnTo>
                  <a:lnTo>
                    <a:pt x="4336" y="4079"/>
                  </a:lnTo>
                  <a:lnTo>
                    <a:pt x="4334" y="4078"/>
                  </a:lnTo>
                  <a:lnTo>
                    <a:pt x="4332" y="4078"/>
                  </a:lnTo>
                  <a:lnTo>
                    <a:pt x="4330" y="4076"/>
                  </a:lnTo>
                  <a:lnTo>
                    <a:pt x="4329" y="4076"/>
                  </a:lnTo>
                  <a:lnTo>
                    <a:pt x="4328" y="4076"/>
                  </a:lnTo>
                  <a:lnTo>
                    <a:pt x="4327" y="4076"/>
                  </a:lnTo>
                  <a:lnTo>
                    <a:pt x="4391" y="3437"/>
                  </a:lnTo>
                  <a:close/>
                  <a:moveTo>
                    <a:pt x="4746" y="3573"/>
                  </a:moveTo>
                  <a:lnTo>
                    <a:pt x="4747" y="3573"/>
                  </a:lnTo>
                  <a:lnTo>
                    <a:pt x="4748" y="3574"/>
                  </a:lnTo>
                  <a:lnTo>
                    <a:pt x="4751" y="3577"/>
                  </a:lnTo>
                  <a:lnTo>
                    <a:pt x="4754" y="3579"/>
                  </a:lnTo>
                  <a:lnTo>
                    <a:pt x="4758" y="3583"/>
                  </a:lnTo>
                  <a:lnTo>
                    <a:pt x="4762" y="3586"/>
                  </a:lnTo>
                  <a:lnTo>
                    <a:pt x="4767" y="3590"/>
                  </a:lnTo>
                  <a:lnTo>
                    <a:pt x="4771" y="3593"/>
                  </a:lnTo>
                  <a:lnTo>
                    <a:pt x="4778" y="3599"/>
                  </a:lnTo>
                  <a:lnTo>
                    <a:pt x="4784" y="3603"/>
                  </a:lnTo>
                  <a:lnTo>
                    <a:pt x="4791" y="3608"/>
                  </a:lnTo>
                  <a:lnTo>
                    <a:pt x="4797" y="3614"/>
                  </a:lnTo>
                  <a:lnTo>
                    <a:pt x="4805" y="3620"/>
                  </a:lnTo>
                  <a:lnTo>
                    <a:pt x="4812" y="3627"/>
                  </a:lnTo>
                  <a:lnTo>
                    <a:pt x="4821" y="3634"/>
                  </a:lnTo>
                  <a:lnTo>
                    <a:pt x="4827" y="3641"/>
                  </a:lnTo>
                  <a:lnTo>
                    <a:pt x="4836" y="3647"/>
                  </a:lnTo>
                  <a:lnTo>
                    <a:pt x="4843" y="3654"/>
                  </a:lnTo>
                  <a:lnTo>
                    <a:pt x="4852" y="3662"/>
                  </a:lnTo>
                  <a:lnTo>
                    <a:pt x="4859" y="3669"/>
                  </a:lnTo>
                  <a:lnTo>
                    <a:pt x="4868" y="3677"/>
                  </a:lnTo>
                  <a:lnTo>
                    <a:pt x="4875" y="3684"/>
                  </a:lnTo>
                  <a:lnTo>
                    <a:pt x="4884" y="3693"/>
                  </a:lnTo>
                  <a:lnTo>
                    <a:pt x="4891" y="3699"/>
                  </a:lnTo>
                  <a:lnTo>
                    <a:pt x="4899" y="3708"/>
                  </a:lnTo>
                  <a:lnTo>
                    <a:pt x="4906" y="3714"/>
                  </a:lnTo>
                  <a:lnTo>
                    <a:pt x="4914" y="3723"/>
                  </a:lnTo>
                  <a:lnTo>
                    <a:pt x="4919" y="3729"/>
                  </a:lnTo>
                  <a:lnTo>
                    <a:pt x="4925" y="3738"/>
                  </a:lnTo>
                  <a:lnTo>
                    <a:pt x="4932" y="3744"/>
                  </a:lnTo>
                  <a:lnTo>
                    <a:pt x="4938" y="3753"/>
                  </a:lnTo>
                  <a:lnTo>
                    <a:pt x="4479" y="4037"/>
                  </a:lnTo>
                  <a:lnTo>
                    <a:pt x="4746" y="3573"/>
                  </a:lnTo>
                  <a:close/>
                  <a:moveTo>
                    <a:pt x="4439" y="4178"/>
                  </a:moveTo>
                  <a:lnTo>
                    <a:pt x="4500" y="4093"/>
                  </a:lnTo>
                  <a:lnTo>
                    <a:pt x="4981" y="3812"/>
                  </a:lnTo>
                  <a:lnTo>
                    <a:pt x="4993" y="3832"/>
                  </a:lnTo>
                  <a:lnTo>
                    <a:pt x="5005" y="3854"/>
                  </a:lnTo>
                  <a:lnTo>
                    <a:pt x="5016" y="3876"/>
                  </a:lnTo>
                  <a:lnTo>
                    <a:pt x="5027" y="3899"/>
                  </a:lnTo>
                  <a:lnTo>
                    <a:pt x="5036" y="3921"/>
                  </a:lnTo>
                  <a:lnTo>
                    <a:pt x="5046" y="3944"/>
                  </a:lnTo>
                  <a:lnTo>
                    <a:pt x="5055" y="3966"/>
                  </a:lnTo>
                  <a:lnTo>
                    <a:pt x="5063" y="3989"/>
                  </a:lnTo>
                  <a:lnTo>
                    <a:pt x="5070" y="4011"/>
                  </a:lnTo>
                  <a:lnTo>
                    <a:pt x="5076" y="4034"/>
                  </a:lnTo>
                  <a:lnTo>
                    <a:pt x="5081" y="4056"/>
                  </a:lnTo>
                  <a:lnTo>
                    <a:pt x="5087" y="4080"/>
                  </a:lnTo>
                  <a:lnTo>
                    <a:pt x="5090" y="4102"/>
                  </a:lnTo>
                  <a:lnTo>
                    <a:pt x="5094" y="4125"/>
                  </a:lnTo>
                  <a:lnTo>
                    <a:pt x="5097" y="4148"/>
                  </a:lnTo>
                  <a:lnTo>
                    <a:pt x="5101" y="4172"/>
                  </a:lnTo>
                  <a:lnTo>
                    <a:pt x="5102" y="4194"/>
                  </a:lnTo>
                  <a:lnTo>
                    <a:pt x="5103" y="4217"/>
                  </a:lnTo>
                  <a:lnTo>
                    <a:pt x="5103" y="4239"/>
                  </a:lnTo>
                  <a:lnTo>
                    <a:pt x="5104" y="4262"/>
                  </a:lnTo>
                  <a:lnTo>
                    <a:pt x="5104" y="4284"/>
                  </a:lnTo>
                  <a:lnTo>
                    <a:pt x="5104" y="4307"/>
                  </a:lnTo>
                  <a:lnTo>
                    <a:pt x="5103" y="4329"/>
                  </a:lnTo>
                  <a:lnTo>
                    <a:pt x="5102" y="4352"/>
                  </a:lnTo>
                  <a:lnTo>
                    <a:pt x="5099" y="4373"/>
                  </a:lnTo>
                  <a:lnTo>
                    <a:pt x="5097" y="4395"/>
                  </a:lnTo>
                  <a:lnTo>
                    <a:pt x="5094" y="4416"/>
                  </a:lnTo>
                  <a:lnTo>
                    <a:pt x="5092" y="4439"/>
                  </a:lnTo>
                  <a:lnTo>
                    <a:pt x="5088" y="4460"/>
                  </a:lnTo>
                  <a:lnTo>
                    <a:pt x="5084" y="4481"/>
                  </a:lnTo>
                  <a:lnTo>
                    <a:pt x="5080" y="4503"/>
                  </a:lnTo>
                  <a:lnTo>
                    <a:pt x="5077" y="4524"/>
                  </a:lnTo>
                  <a:lnTo>
                    <a:pt x="4445" y="4310"/>
                  </a:lnTo>
                  <a:lnTo>
                    <a:pt x="4446" y="4304"/>
                  </a:lnTo>
                  <a:lnTo>
                    <a:pt x="4447" y="4297"/>
                  </a:lnTo>
                  <a:lnTo>
                    <a:pt x="4448" y="4291"/>
                  </a:lnTo>
                  <a:lnTo>
                    <a:pt x="4450" y="4285"/>
                  </a:lnTo>
                  <a:lnTo>
                    <a:pt x="4450" y="4279"/>
                  </a:lnTo>
                  <a:lnTo>
                    <a:pt x="4451" y="4274"/>
                  </a:lnTo>
                  <a:lnTo>
                    <a:pt x="4451" y="4268"/>
                  </a:lnTo>
                  <a:lnTo>
                    <a:pt x="4452" y="4263"/>
                  </a:lnTo>
                  <a:lnTo>
                    <a:pt x="4451" y="4256"/>
                  </a:lnTo>
                  <a:lnTo>
                    <a:pt x="4451" y="4250"/>
                  </a:lnTo>
                  <a:lnTo>
                    <a:pt x="4451" y="4245"/>
                  </a:lnTo>
                  <a:lnTo>
                    <a:pt x="4451" y="4239"/>
                  </a:lnTo>
                  <a:lnTo>
                    <a:pt x="4450" y="4234"/>
                  </a:lnTo>
                  <a:lnTo>
                    <a:pt x="4450" y="4230"/>
                  </a:lnTo>
                  <a:lnTo>
                    <a:pt x="4450" y="4224"/>
                  </a:lnTo>
                  <a:lnTo>
                    <a:pt x="4450" y="4220"/>
                  </a:lnTo>
                  <a:lnTo>
                    <a:pt x="4448" y="4215"/>
                  </a:lnTo>
                  <a:lnTo>
                    <a:pt x="4448" y="4210"/>
                  </a:lnTo>
                  <a:lnTo>
                    <a:pt x="4446" y="4205"/>
                  </a:lnTo>
                  <a:lnTo>
                    <a:pt x="4446" y="4202"/>
                  </a:lnTo>
                  <a:lnTo>
                    <a:pt x="4445" y="4198"/>
                  </a:lnTo>
                  <a:lnTo>
                    <a:pt x="4443" y="4194"/>
                  </a:lnTo>
                  <a:lnTo>
                    <a:pt x="4442" y="4191"/>
                  </a:lnTo>
                  <a:lnTo>
                    <a:pt x="4442" y="4189"/>
                  </a:lnTo>
                  <a:lnTo>
                    <a:pt x="4441" y="4186"/>
                  </a:lnTo>
                  <a:lnTo>
                    <a:pt x="4440" y="4184"/>
                  </a:lnTo>
                  <a:lnTo>
                    <a:pt x="4439" y="4181"/>
                  </a:lnTo>
                  <a:lnTo>
                    <a:pt x="4439" y="4180"/>
                  </a:lnTo>
                  <a:lnTo>
                    <a:pt x="4439" y="4179"/>
                  </a:lnTo>
                  <a:lnTo>
                    <a:pt x="4439" y="4178"/>
                  </a:lnTo>
                  <a:close/>
                  <a:moveTo>
                    <a:pt x="4418" y="4358"/>
                  </a:moveTo>
                  <a:lnTo>
                    <a:pt x="5050" y="4585"/>
                  </a:lnTo>
                  <a:lnTo>
                    <a:pt x="5037" y="4608"/>
                  </a:lnTo>
                  <a:lnTo>
                    <a:pt x="5025" y="4631"/>
                  </a:lnTo>
                  <a:lnTo>
                    <a:pt x="5012" y="4654"/>
                  </a:lnTo>
                  <a:lnTo>
                    <a:pt x="4999" y="4676"/>
                  </a:lnTo>
                  <a:lnTo>
                    <a:pt x="4984" y="4697"/>
                  </a:lnTo>
                  <a:lnTo>
                    <a:pt x="4970" y="4718"/>
                  </a:lnTo>
                  <a:lnTo>
                    <a:pt x="4956" y="4738"/>
                  </a:lnTo>
                  <a:lnTo>
                    <a:pt x="4942" y="4760"/>
                  </a:lnTo>
                  <a:lnTo>
                    <a:pt x="4926" y="4778"/>
                  </a:lnTo>
                  <a:lnTo>
                    <a:pt x="4910" y="4797"/>
                  </a:lnTo>
                  <a:lnTo>
                    <a:pt x="4894" y="4816"/>
                  </a:lnTo>
                  <a:lnTo>
                    <a:pt x="4878" y="4834"/>
                  </a:lnTo>
                  <a:lnTo>
                    <a:pt x="4861" y="4850"/>
                  </a:lnTo>
                  <a:lnTo>
                    <a:pt x="4844" y="4867"/>
                  </a:lnTo>
                  <a:lnTo>
                    <a:pt x="4827" y="4883"/>
                  </a:lnTo>
                  <a:lnTo>
                    <a:pt x="4810" y="4899"/>
                  </a:lnTo>
                  <a:lnTo>
                    <a:pt x="4791" y="4913"/>
                  </a:lnTo>
                  <a:lnTo>
                    <a:pt x="4771" y="4928"/>
                  </a:lnTo>
                  <a:lnTo>
                    <a:pt x="4752" y="4942"/>
                  </a:lnTo>
                  <a:lnTo>
                    <a:pt x="4733" y="4956"/>
                  </a:lnTo>
                  <a:lnTo>
                    <a:pt x="4713" y="4968"/>
                  </a:lnTo>
                  <a:lnTo>
                    <a:pt x="4692" y="4981"/>
                  </a:lnTo>
                  <a:lnTo>
                    <a:pt x="4671" y="4992"/>
                  </a:lnTo>
                  <a:lnTo>
                    <a:pt x="4651" y="5005"/>
                  </a:lnTo>
                  <a:lnTo>
                    <a:pt x="4628" y="5016"/>
                  </a:lnTo>
                  <a:lnTo>
                    <a:pt x="4606" y="5027"/>
                  </a:lnTo>
                  <a:lnTo>
                    <a:pt x="4582" y="5036"/>
                  </a:lnTo>
                  <a:lnTo>
                    <a:pt x="4560" y="5047"/>
                  </a:lnTo>
                  <a:lnTo>
                    <a:pt x="4535" y="5057"/>
                  </a:lnTo>
                  <a:lnTo>
                    <a:pt x="4512" y="5066"/>
                  </a:lnTo>
                  <a:lnTo>
                    <a:pt x="4487" y="5075"/>
                  </a:lnTo>
                  <a:lnTo>
                    <a:pt x="4463" y="5083"/>
                  </a:lnTo>
                  <a:lnTo>
                    <a:pt x="4329" y="4422"/>
                  </a:lnTo>
                  <a:lnTo>
                    <a:pt x="4329" y="4421"/>
                  </a:lnTo>
                  <a:lnTo>
                    <a:pt x="4329" y="4420"/>
                  </a:lnTo>
                  <a:lnTo>
                    <a:pt x="4331" y="4420"/>
                  </a:lnTo>
                  <a:lnTo>
                    <a:pt x="4331" y="4418"/>
                  </a:lnTo>
                  <a:lnTo>
                    <a:pt x="4333" y="4418"/>
                  </a:lnTo>
                  <a:lnTo>
                    <a:pt x="4334" y="4416"/>
                  </a:lnTo>
                  <a:lnTo>
                    <a:pt x="4338" y="4416"/>
                  </a:lnTo>
                  <a:lnTo>
                    <a:pt x="4340" y="4414"/>
                  </a:lnTo>
                  <a:lnTo>
                    <a:pt x="4342" y="4412"/>
                  </a:lnTo>
                  <a:lnTo>
                    <a:pt x="4345" y="4410"/>
                  </a:lnTo>
                  <a:lnTo>
                    <a:pt x="4348" y="4409"/>
                  </a:lnTo>
                  <a:lnTo>
                    <a:pt x="4352" y="4405"/>
                  </a:lnTo>
                  <a:lnTo>
                    <a:pt x="4355" y="4404"/>
                  </a:lnTo>
                  <a:lnTo>
                    <a:pt x="4358" y="4401"/>
                  </a:lnTo>
                  <a:lnTo>
                    <a:pt x="4362" y="4400"/>
                  </a:lnTo>
                  <a:lnTo>
                    <a:pt x="4365" y="4397"/>
                  </a:lnTo>
                  <a:lnTo>
                    <a:pt x="4369" y="4395"/>
                  </a:lnTo>
                  <a:lnTo>
                    <a:pt x="4372" y="4391"/>
                  </a:lnTo>
                  <a:lnTo>
                    <a:pt x="4376" y="4389"/>
                  </a:lnTo>
                  <a:lnTo>
                    <a:pt x="4379" y="4386"/>
                  </a:lnTo>
                  <a:lnTo>
                    <a:pt x="4383" y="4384"/>
                  </a:lnTo>
                  <a:lnTo>
                    <a:pt x="4387" y="4381"/>
                  </a:lnTo>
                  <a:lnTo>
                    <a:pt x="4391" y="4379"/>
                  </a:lnTo>
                  <a:lnTo>
                    <a:pt x="4394" y="4375"/>
                  </a:lnTo>
                  <a:lnTo>
                    <a:pt x="4398" y="4372"/>
                  </a:lnTo>
                  <a:lnTo>
                    <a:pt x="4401" y="4370"/>
                  </a:lnTo>
                  <a:lnTo>
                    <a:pt x="4405" y="4368"/>
                  </a:lnTo>
                  <a:lnTo>
                    <a:pt x="4408" y="4365"/>
                  </a:lnTo>
                  <a:lnTo>
                    <a:pt x="4411" y="4362"/>
                  </a:lnTo>
                  <a:lnTo>
                    <a:pt x="4415" y="4360"/>
                  </a:lnTo>
                  <a:lnTo>
                    <a:pt x="4418" y="4358"/>
                  </a:lnTo>
                  <a:close/>
                  <a:moveTo>
                    <a:pt x="1426" y="3498"/>
                  </a:moveTo>
                  <a:lnTo>
                    <a:pt x="1412" y="3488"/>
                  </a:lnTo>
                  <a:lnTo>
                    <a:pt x="1399" y="3479"/>
                  </a:lnTo>
                  <a:lnTo>
                    <a:pt x="1384" y="3470"/>
                  </a:lnTo>
                  <a:lnTo>
                    <a:pt x="1370" y="3463"/>
                  </a:lnTo>
                  <a:lnTo>
                    <a:pt x="1355" y="3455"/>
                  </a:lnTo>
                  <a:lnTo>
                    <a:pt x="1340" y="3448"/>
                  </a:lnTo>
                  <a:lnTo>
                    <a:pt x="1325" y="3441"/>
                  </a:lnTo>
                  <a:lnTo>
                    <a:pt x="1311" y="3435"/>
                  </a:lnTo>
                  <a:lnTo>
                    <a:pt x="1295" y="3428"/>
                  </a:lnTo>
                  <a:lnTo>
                    <a:pt x="1279" y="3422"/>
                  </a:lnTo>
                  <a:lnTo>
                    <a:pt x="1263" y="3417"/>
                  </a:lnTo>
                  <a:lnTo>
                    <a:pt x="1248" y="3411"/>
                  </a:lnTo>
                  <a:lnTo>
                    <a:pt x="1232" y="3406"/>
                  </a:lnTo>
                  <a:lnTo>
                    <a:pt x="1217" y="3402"/>
                  </a:lnTo>
                  <a:lnTo>
                    <a:pt x="1201" y="3398"/>
                  </a:lnTo>
                  <a:lnTo>
                    <a:pt x="1186" y="3395"/>
                  </a:lnTo>
                  <a:lnTo>
                    <a:pt x="1170" y="3391"/>
                  </a:lnTo>
                  <a:lnTo>
                    <a:pt x="1154" y="3388"/>
                  </a:lnTo>
                  <a:lnTo>
                    <a:pt x="1138" y="3385"/>
                  </a:lnTo>
                  <a:lnTo>
                    <a:pt x="1123" y="3381"/>
                  </a:lnTo>
                  <a:lnTo>
                    <a:pt x="1107" y="3378"/>
                  </a:lnTo>
                  <a:lnTo>
                    <a:pt x="1092" y="3377"/>
                  </a:lnTo>
                  <a:lnTo>
                    <a:pt x="1077" y="3375"/>
                  </a:lnTo>
                  <a:lnTo>
                    <a:pt x="1063" y="3375"/>
                  </a:lnTo>
                  <a:lnTo>
                    <a:pt x="1048" y="3373"/>
                  </a:lnTo>
                  <a:lnTo>
                    <a:pt x="1034" y="3372"/>
                  </a:lnTo>
                  <a:lnTo>
                    <a:pt x="1020" y="3372"/>
                  </a:lnTo>
                  <a:lnTo>
                    <a:pt x="1007" y="3372"/>
                  </a:lnTo>
                  <a:lnTo>
                    <a:pt x="995" y="3372"/>
                  </a:lnTo>
                  <a:lnTo>
                    <a:pt x="982" y="3372"/>
                  </a:lnTo>
                  <a:lnTo>
                    <a:pt x="970" y="3373"/>
                  </a:lnTo>
                  <a:lnTo>
                    <a:pt x="959" y="3375"/>
                  </a:lnTo>
                  <a:lnTo>
                    <a:pt x="959" y="3406"/>
                  </a:lnTo>
                  <a:lnTo>
                    <a:pt x="962" y="3437"/>
                  </a:lnTo>
                  <a:lnTo>
                    <a:pt x="962" y="3468"/>
                  </a:lnTo>
                  <a:lnTo>
                    <a:pt x="964" y="3499"/>
                  </a:lnTo>
                  <a:lnTo>
                    <a:pt x="964" y="3529"/>
                  </a:lnTo>
                  <a:lnTo>
                    <a:pt x="966" y="3559"/>
                  </a:lnTo>
                  <a:lnTo>
                    <a:pt x="966" y="3589"/>
                  </a:lnTo>
                  <a:lnTo>
                    <a:pt x="968" y="3620"/>
                  </a:lnTo>
                  <a:lnTo>
                    <a:pt x="968" y="3649"/>
                  </a:lnTo>
                  <a:lnTo>
                    <a:pt x="970" y="3678"/>
                  </a:lnTo>
                  <a:lnTo>
                    <a:pt x="970" y="3706"/>
                  </a:lnTo>
                  <a:lnTo>
                    <a:pt x="972" y="3734"/>
                  </a:lnTo>
                  <a:lnTo>
                    <a:pt x="973" y="3759"/>
                  </a:lnTo>
                  <a:lnTo>
                    <a:pt x="974" y="3786"/>
                  </a:lnTo>
                  <a:lnTo>
                    <a:pt x="975" y="3811"/>
                  </a:lnTo>
                  <a:lnTo>
                    <a:pt x="978" y="3837"/>
                  </a:lnTo>
                  <a:lnTo>
                    <a:pt x="978" y="3858"/>
                  </a:lnTo>
                  <a:lnTo>
                    <a:pt x="979" y="3880"/>
                  </a:lnTo>
                  <a:lnTo>
                    <a:pt x="979" y="3902"/>
                  </a:lnTo>
                  <a:lnTo>
                    <a:pt x="980" y="3922"/>
                  </a:lnTo>
                  <a:lnTo>
                    <a:pt x="980" y="3940"/>
                  </a:lnTo>
                  <a:lnTo>
                    <a:pt x="981" y="3958"/>
                  </a:lnTo>
                  <a:lnTo>
                    <a:pt x="981" y="3974"/>
                  </a:lnTo>
                  <a:lnTo>
                    <a:pt x="982" y="3989"/>
                  </a:lnTo>
                  <a:lnTo>
                    <a:pt x="981" y="4000"/>
                  </a:lnTo>
                  <a:lnTo>
                    <a:pt x="981" y="4013"/>
                  </a:lnTo>
                  <a:lnTo>
                    <a:pt x="981" y="4022"/>
                  </a:lnTo>
                  <a:lnTo>
                    <a:pt x="981" y="4031"/>
                  </a:lnTo>
                  <a:lnTo>
                    <a:pt x="981" y="4038"/>
                  </a:lnTo>
                  <a:lnTo>
                    <a:pt x="981" y="4043"/>
                  </a:lnTo>
                  <a:lnTo>
                    <a:pt x="981" y="4045"/>
                  </a:lnTo>
                  <a:lnTo>
                    <a:pt x="981" y="4048"/>
                  </a:lnTo>
                  <a:lnTo>
                    <a:pt x="984" y="4045"/>
                  </a:lnTo>
                  <a:lnTo>
                    <a:pt x="988" y="4044"/>
                  </a:lnTo>
                  <a:lnTo>
                    <a:pt x="993" y="4043"/>
                  </a:lnTo>
                  <a:lnTo>
                    <a:pt x="997" y="4043"/>
                  </a:lnTo>
                  <a:lnTo>
                    <a:pt x="1000" y="4043"/>
                  </a:lnTo>
                  <a:lnTo>
                    <a:pt x="1004" y="4043"/>
                  </a:lnTo>
                  <a:lnTo>
                    <a:pt x="1009" y="4043"/>
                  </a:lnTo>
                  <a:lnTo>
                    <a:pt x="1014" y="4044"/>
                  </a:lnTo>
                  <a:lnTo>
                    <a:pt x="1017" y="4044"/>
                  </a:lnTo>
                  <a:lnTo>
                    <a:pt x="1021" y="4045"/>
                  </a:lnTo>
                  <a:lnTo>
                    <a:pt x="1026" y="4046"/>
                  </a:lnTo>
                  <a:lnTo>
                    <a:pt x="1030" y="4048"/>
                  </a:lnTo>
                  <a:lnTo>
                    <a:pt x="1034" y="4049"/>
                  </a:lnTo>
                  <a:lnTo>
                    <a:pt x="1038" y="4051"/>
                  </a:lnTo>
                  <a:lnTo>
                    <a:pt x="1043" y="4052"/>
                  </a:lnTo>
                  <a:lnTo>
                    <a:pt x="1047" y="4054"/>
                  </a:lnTo>
                  <a:lnTo>
                    <a:pt x="1050" y="4054"/>
                  </a:lnTo>
                  <a:lnTo>
                    <a:pt x="1053" y="4056"/>
                  </a:lnTo>
                  <a:lnTo>
                    <a:pt x="1057" y="4057"/>
                  </a:lnTo>
                  <a:lnTo>
                    <a:pt x="1060" y="4059"/>
                  </a:lnTo>
                  <a:lnTo>
                    <a:pt x="1062" y="4059"/>
                  </a:lnTo>
                  <a:lnTo>
                    <a:pt x="1065" y="4061"/>
                  </a:lnTo>
                  <a:lnTo>
                    <a:pt x="1068" y="4063"/>
                  </a:lnTo>
                  <a:lnTo>
                    <a:pt x="1072" y="4065"/>
                  </a:lnTo>
                  <a:lnTo>
                    <a:pt x="1073" y="4065"/>
                  </a:lnTo>
                  <a:lnTo>
                    <a:pt x="1075" y="4067"/>
                  </a:lnTo>
                  <a:lnTo>
                    <a:pt x="1077" y="4067"/>
                  </a:lnTo>
                  <a:lnTo>
                    <a:pt x="1079" y="4069"/>
                  </a:lnTo>
                  <a:lnTo>
                    <a:pt x="1080" y="4069"/>
                  </a:lnTo>
                  <a:lnTo>
                    <a:pt x="1081" y="4070"/>
                  </a:lnTo>
                  <a:lnTo>
                    <a:pt x="1082" y="4071"/>
                  </a:lnTo>
                  <a:lnTo>
                    <a:pt x="1426" y="3498"/>
                  </a:lnTo>
                  <a:close/>
                  <a:moveTo>
                    <a:pt x="1157" y="4323"/>
                  </a:moveTo>
                  <a:lnTo>
                    <a:pt x="1800" y="4419"/>
                  </a:lnTo>
                  <a:lnTo>
                    <a:pt x="1795" y="4435"/>
                  </a:lnTo>
                  <a:lnTo>
                    <a:pt x="1791" y="4452"/>
                  </a:lnTo>
                  <a:lnTo>
                    <a:pt x="1785" y="4470"/>
                  </a:lnTo>
                  <a:lnTo>
                    <a:pt x="1781" y="4488"/>
                  </a:lnTo>
                  <a:lnTo>
                    <a:pt x="1775" y="4505"/>
                  </a:lnTo>
                  <a:lnTo>
                    <a:pt x="1768" y="4523"/>
                  </a:lnTo>
                  <a:lnTo>
                    <a:pt x="1761" y="4540"/>
                  </a:lnTo>
                  <a:lnTo>
                    <a:pt x="1754" y="4560"/>
                  </a:lnTo>
                  <a:lnTo>
                    <a:pt x="1746" y="4577"/>
                  </a:lnTo>
                  <a:lnTo>
                    <a:pt x="1737" y="4595"/>
                  </a:lnTo>
                  <a:lnTo>
                    <a:pt x="1728" y="4613"/>
                  </a:lnTo>
                  <a:lnTo>
                    <a:pt x="1719" y="4631"/>
                  </a:lnTo>
                  <a:lnTo>
                    <a:pt x="1708" y="4650"/>
                  </a:lnTo>
                  <a:lnTo>
                    <a:pt x="1699" y="4668"/>
                  </a:lnTo>
                  <a:lnTo>
                    <a:pt x="1688" y="4686"/>
                  </a:lnTo>
                  <a:lnTo>
                    <a:pt x="1677" y="4704"/>
                  </a:lnTo>
                  <a:lnTo>
                    <a:pt x="1665" y="4721"/>
                  </a:lnTo>
                  <a:lnTo>
                    <a:pt x="1653" y="4738"/>
                  </a:lnTo>
                  <a:lnTo>
                    <a:pt x="1640" y="4756"/>
                  </a:lnTo>
                  <a:lnTo>
                    <a:pt x="1628" y="4773"/>
                  </a:lnTo>
                  <a:lnTo>
                    <a:pt x="1614" y="4789"/>
                  </a:lnTo>
                  <a:lnTo>
                    <a:pt x="1602" y="4805"/>
                  </a:lnTo>
                  <a:lnTo>
                    <a:pt x="1588" y="4821"/>
                  </a:lnTo>
                  <a:lnTo>
                    <a:pt x="1575" y="4838"/>
                  </a:lnTo>
                  <a:lnTo>
                    <a:pt x="1560" y="4853"/>
                  </a:lnTo>
                  <a:lnTo>
                    <a:pt x="1546" y="4868"/>
                  </a:lnTo>
                  <a:lnTo>
                    <a:pt x="1531" y="4882"/>
                  </a:lnTo>
                  <a:lnTo>
                    <a:pt x="1517" y="4897"/>
                  </a:lnTo>
                  <a:lnTo>
                    <a:pt x="1501" y="4910"/>
                  </a:lnTo>
                  <a:lnTo>
                    <a:pt x="1486" y="4924"/>
                  </a:lnTo>
                  <a:lnTo>
                    <a:pt x="1471" y="4937"/>
                  </a:lnTo>
                  <a:lnTo>
                    <a:pt x="1456" y="4949"/>
                  </a:lnTo>
                  <a:lnTo>
                    <a:pt x="1074" y="4385"/>
                  </a:lnTo>
                  <a:lnTo>
                    <a:pt x="1077" y="4384"/>
                  </a:lnTo>
                  <a:lnTo>
                    <a:pt x="1080" y="4383"/>
                  </a:lnTo>
                  <a:lnTo>
                    <a:pt x="1084" y="4382"/>
                  </a:lnTo>
                  <a:lnTo>
                    <a:pt x="1089" y="4381"/>
                  </a:lnTo>
                  <a:lnTo>
                    <a:pt x="1092" y="4379"/>
                  </a:lnTo>
                  <a:lnTo>
                    <a:pt x="1095" y="4376"/>
                  </a:lnTo>
                  <a:lnTo>
                    <a:pt x="1099" y="4374"/>
                  </a:lnTo>
                  <a:lnTo>
                    <a:pt x="1104" y="4373"/>
                  </a:lnTo>
                  <a:lnTo>
                    <a:pt x="1107" y="4370"/>
                  </a:lnTo>
                  <a:lnTo>
                    <a:pt x="1110" y="4368"/>
                  </a:lnTo>
                  <a:lnTo>
                    <a:pt x="1113" y="4365"/>
                  </a:lnTo>
                  <a:lnTo>
                    <a:pt x="1116" y="4362"/>
                  </a:lnTo>
                  <a:lnTo>
                    <a:pt x="1120" y="4359"/>
                  </a:lnTo>
                  <a:lnTo>
                    <a:pt x="1123" y="4357"/>
                  </a:lnTo>
                  <a:lnTo>
                    <a:pt x="1126" y="4354"/>
                  </a:lnTo>
                  <a:lnTo>
                    <a:pt x="1130" y="4352"/>
                  </a:lnTo>
                  <a:lnTo>
                    <a:pt x="1132" y="4349"/>
                  </a:lnTo>
                  <a:lnTo>
                    <a:pt x="1135" y="4345"/>
                  </a:lnTo>
                  <a:lnTo>
                    <a:pt x="1137" y="4342"/>
                  </a:lnTo>
                  <a:lnTo>
                    <a:pt x="1140" y="4340"/>
                  </a:lnTo>
                  <a:lnTo>
                    <a:pt x="1142" y="4337"/>
                  </a:lnTo>
                  <a:lnTo>
                    <a:pt x="1144" y="4335"/>
                  </a:lnTo>
                  <a:lnTo>
                    <a:pt x="1146" y="4332"/>
                  </a:lnTo>
                  <a:lnTo>
                    <a:pt x="1150" y="4331"/>
                  </a:lnTo>
                  <a:lnTo>
                    <a:pt x="1151" y="4328"/>
                  </a:lnTo>
                  <a:lnTo>
                    <a:pt x="1152" y="4327"/>
                  </a:lnTo>
                  <a:lnTo>
                    <a:pt x="1153" y="4325"/>
                  </a:lnTo>
                  <a:lnTo>
                    <a:pt x="1155" y="4325"/>
                  </a:lnTo>
                  <a:lnTo>
                    <a:pt x="1155" y="4323"/>
                  </a:lnTo>
                  <a:lnTo>
                    <a:pt x="1156" y="4323"/>
                  </a:lnTo>
                  <a:lnTo>
                    <a:pt x="1157" y="4323"/>
                  </a:lnTo>
                  <a:close/>
                  <a:moveTo>
                    <a:pt x="951" y="4401"/>
                  </a:moveTo>
                  <a:lnTo>
                    <a:pt x="952" y="4401"/>
                  </a:lnTo>
                  <a:lnTo>
                    <a:pt x="954" y="4402"/>
                  </a:lnTo>
                  <a:lnTo>
                    <a:pt x="955" y="4402"/>
                  </a:lnTo>
                  <a:lnTo>
                    <a:pt x="957" y="4403"/>
                  </a:lnTo>
                  <a:lnTo>
                    <a:pt x="958" y="4403"/>
                  </a:lnTo>
                  <a:lnTo>
                    <a:pt x="960" y="4404"/>
                  </a:lnTo>
                  <a:lnTo>
                    <a:pt x="962" y="4404"/>
                  </a:lnTo>
                  <a:lnTo>
                    <a:pt x="965" y="4405"/>
                  </a:lnTo>
                  <a:lnTo>
                    <a:pt x="967" y="4405"/>
                  </a:lnTo>
                  <a:lnTo>
                    <a:pt x="970" y="4406"/>
                  </a:lnTo>
                  <a:lnTo>
                    <a:pt x="973" y="4407"/>
                  </a:lnTo>
                  <a:lnTo>
                    <a:pt x="977" y="4409"/>
                  </a:lnTo>
                  <a:lnTo>
                    <a:pt x="980" y="4409"/>
                  </a:lnTo>
                  <a:lnTo>
                    <a:pt x="983" y="4409"/>
                  </a:lnTo>
                  <a:lnTo>
                    <a:pt x="986" y="4409"/>
                  </a:lnTo>
                  <a:lnTo>
                    <a:pt x="989" y="4410"/>
                  </a:lnTo>
                  <a:lnTo>
                    <a:pt x="993" y="4409"/>
                  </a:lnTo>
                  <a:lnTo>
                    <a:pt x="997" y="4409"/>
                  </a:lnTo>
                  <a:lnTo>
                    <a:pt x="1001" y="4409"/>
                  </a:lnTo>
                  <a:lnTo>
                    <a:pt x="1006" y="4409"/>
                  </a:lnTo>
                  <a:lnTo>
                    <a:pt x="1010" y="4407"/>
                  </a:lnTo>
                  <a:lnTo>
                    <a:pt x="1015" y="4406"/>
                  </a:lnTo>
                  <a:lnTo>
                    <a:pt x="1019" y="4405"/>
                  </a:lnTo>
                  <a:lnTo>
                    <a:pt x="1025" y="4404"/>
                  </a:lnTo>
                  <a:lnTo>
                    <a:pt x="1030" y="4402"/>
                  </a:lnTo>
                  <a:lnTo>
                    <a:pt x="1035" y="4401"/>
                  </a:lnTo>
                  <a:lnTo>
                    <a:pt x="1041" y="4399"/>
                  </a:lnTo>
                  <a:lnTo>
                    <a:pt x="1047" y="4398"/>
                  </a:lnTo>
                  <a:lnTo>
                    <a:pt x="1419" y="4971"/>
                  </a:lnTo>
                  <a:lnTo>
                    <a:pt x="1403" y="4979"/>
                  </a:lnTo>
                  <a:lnTo>
                    <a:pt x="1387" y="4988"/>
                  </a:lnTo>
                  <a:lnTo>
                    <a:pt x="1371" y="4996"/>
                  </a:lnTo>
                  <a:lnTo>
                    <a:pt x="1355" y="5004"/>
                  </a:lnTo>
                  <a:lnTo>
                    <a:pt x="1339" y="5012"/>
                  </a:lnTo>
                  <a:lnTo>
                    <a:pt x="1323" y="5019"/>
                  </a:lnTo>
                  <a:lnTo>
                    <a:pt x="1307" y="5025"/>
                  </a:lnTo>
                  <a:lnTo>
                    <a:pt x="1291" y="5033"/>
                  </a:lnTo>
                  <a:lnTo>
                    <a:pt x="1274" y="5038"/>
                  </a:lnTo>
                  <a:lnTo>
                    <a:pt x="1256" y="5045"/>
                  </a:lnTo>
                  <a:lnTo>
                    <a:pt x="1239" y="5050"/>
                  </a:lnTo>
                  <a:lnTo>
                    <a:pt x="1223" y="5057"/>
                  </a:lnTo>
                  <a:lnTo>
                    <a:pt x="1206" y="5061"/>
                  </a:lnTo>
                  <a:lnTo>
                    <a:pt x="1189" y="5065"/>
                  </a:lnTo>
                  <a:lnTo>
                    <a:pt x="1172" y="5069"/>
                  </a:lnTo>
                  <a:lnTo>
                    <a:pt x="1155" y="5074"/>
                  </a:lnTo>
                  <a:lnTo>
                    <a:pt x="1137" y="5076"/>
                  </a:lnTo>
                  <a:lnTo>
                    <a:pt x="1119" y="5079"/>
                  </a:lnTo>
                  <a:lnTo>
                    <a:pt x="1100" y="5081"/>
                  </a:lnTo>
                  <a:lnTo>
                    <a:pt x="1082" y="5084"/>
                  </a:lnTo>
                  <a:lnTo>
                    <a:pt x="1063" y="5085"/>
                  </a:lnTo>
                  <a:lnTo>
                    <a:pt x="1045" y="5088"/>
                  </a:lnTo>
                  <a:lnTo>
                    <a:pt x="1026" y="5089"/>
                  </a:lnTo>
                  <a:lnTo>
                    <a:pt x="1007" y="5090"/>
                  </a:lnTo>
                  <a:lnTo>
                    <a:pt x="987" y="5089"/>
                  </a:lnTo>
                  <a:lnTo>
                    <a:pt x="968" y="5089"/>
                  </a:lnTo>
                  <a:lnTo>
                    <a:pt x="948" y="5088"/>
                  </a:lnTo>
                  <a:lnTo>
                    <a:pt x="928" y="5088"/>
                  </a:lnTo>
                  <a:lnTo>
                    <a:pt x="908" y="5085"/>
                  </a:lnTo>
                  <a:lnTo>
                    <a:pt x="888" y="5084"/>
                  </a:lnTo>
                  <a:lnTo>
                    <a:pt x="868" y="5082"/>
                  </a:lnTo>
                  <a:lnTo>
                    <a:pt x="847" y="5081"/>
                  </a:lnTo>
                  <a:lnTo>
                    <a:pt x="951" y="4401"/>
                  </a:lnTo>
                  <a:close/>
                  <a:moveTo>
                    <a:pt x="869" y="4353"/>
                  </a:moveTo>
                  <a:lnTo>
                    <a:pt x="908" y="4385"/>
                  </a:lnTo>
                  <a:lnTo>
                    <a:pt x="807" y="5081"/>
                  </a:lnTo>
                  <a:lnTo>
                    <a:pt x="792" y="5075"/>
                  </a:lnTo>
                  <a:lnTo>
                    <a:pt x="778" y="5069"/>
                  </a:lnTo>
                  <a:lnTo>
                    <a:pt x="763" y="5064"/>
                  </a:lnTo>
                  <a:lnTo>
                    <a:pt x="749" y="5059"/>
                  </a:lnTo>
                  <a:lnTo>
                    <a:pt x="734" y="5052"/>
                  </a:lnTo>
                  <a:lnTo>
                    <a:pt x="720" y="5047"/>
                  </a:lnTo>
                  <a:lnTo>
                    <a:pt x="706" y="5042"/>
                  </a:lnTo>
                  <a:lnTo>
                    <a:pt x="692" y="5036"/>
                  </a:lnTo>
                  <a:lnTo>
                    <a:pt x="677" y="5029"/>
                  </a:lnTo>
                  <a:lnTo>
                    <a:pt x="662" y="5022"/>
                  </a:lnTo>
                  <a:lnTo>
                    <a:pt x="647" y="5015"/>
                  </a:lnTo>
                  <a:lnTo>
                    <a:pt x="634" y="5008"/>
                  </a:lnTo>
                  <a:lnTo>
                    <a:pt x="619" y="5001"/>
                  </a:lnTo>
                  <a:lnTo>
                    <a:pt x="605" y="4993"/>
                  </a:lnTo>
                  <a:lnTo>
                    <a:pt x="590" y="4986"/>
                  </a:lnTo>
                  <a:lnTo>
                    <a:pt x="576" y="4978"/>
                  </a:lnTo>
                  <a:lnTo>
                    <a:pt x="561" y="4969"/>
                  </a:lnTo>
                  <a:lnTo>
                    <a:pt x="547" y="4960"/>
                  </a:lnTo>
                  <a:lnTo>
                    <a:pt x="532" y="4951"/>
                  </a:lnTo>
                  <a:lnTo>
                    <a:pt x="518" y="4942"/>
                  </a:lnTo>
                  <a:lnTo>
                    <a:pt x="503" y="4932"/>
                  </a:lnTo>
                  <a:lnTo>
                    <a:pt x="489" y="4923"/>
                  </a:lnTo>
                  <a:lnTo>
                    <a:pt x="474" y="4912"/>
                  </a:lnTo>
                  <a:lnTo>
                    <a:pt x="462" y="4902"/>
                  </a:lnTo>
                  <a:lnTo>
                    <a:pt x="447" y="4891"/>
                  </a:lnTo>
                  <a:lnTo>
                    <a:pt x="433" y="4879"/>
                  </a:lnTo>
                  <a:lnTo>
                    <a:pt x="419" y="4867"/>
                  </a:lnTo>
                  <a:lnTo>
                    <a:pt x="406" y="4856"/>
                  </a:lnTo>
                  <a:lnTo>
                    <a:pt x="392" y="4843"/>
                  </a:lnTo>
                  <a:lnTo>
                    <a:pt x="378" y="4831"/>
                  </a:lnTo>
                  <a:lnTo>
                    <a:pt x="365" y="4818"/>
                  </a:lnTo>
                  <a:lnTo>
                    <a:pt x="353" y="4805"/>
                  </a:lnTo>
                  <a:lnTo>
                    <a:pt x="354" y="4803"/>
                  </a:lnTo>
                  <a:lnTo>
                    <a:pt x="358" y="4799"/>
                  </a:lnTo>
                  <a:lnTo>
                    <a:pt x="364" y="4792"/>
                  </a:lnTo>
                  <a:lnTo>
                    <a:pt x="375" y="4784"/>
                  </a:lnTo>
                  <a:lnTo>
                    <a:pt x="386" y="4774"/>
                  </a:lnTo>
                  <a:lnTo>
                    <a:pt x="400" y="4762"/>
                  </a:lnTo>
                  <a:lnTo>
                    <a:pt x="416" y="4748"/>
                  </a:lnTo>
                  <a:lnTo>
                    <a:pt x="434" y="4733"/>
                  </a:lnTo>
                  <a:lnTo>
                    <a:pt x="452" y="4716"/>
                  </a:lnTo>
                  <a:lnTo>
                    <a:pt x="472" y="4698"/>
                  </a:lnTo>
                  <a:lnTo>
                    <a:pt x="494" y="4678"/>
                  </a:lnTo>
                  <a:lnTo>
                    <a:pt x="516" y="4660"/>
                  </a:lnTo>
                  <a:lnTo>
                    <a:pt x="538" y="4640"/>
                  </a:lnTo>
                  <a:lnTo>
                    <a:pt x="562" y="4620"/>
                  </a:lnTo>
                  <a:lnTo>
                    <a:pt x="587" y="4599"/>
                  </a:lnTo>
                  <a:lnTo>
                    <a:pt x="611" y="4579"/>
                  </a:lnTo>
                  <a:lnTo>
                    <a:pt x="635" y="4556"/>
                  </a:lnTo>
                  <a:lnTo>
                    <a:pt x="658" y="4536"/>
                  </a:lnTo>
                  <a:lnTo>
                    <a:pt x="682" y="4515"/>
                  </a:lnTo>
                  <a:lnTo>
                    <a:pt x="705" y="4495"/>
                  </a:lnTo>
                  <a:lnTo>
                    <a:pt x="727" y="4475"/>
                  </a:lnTo>
                  <a:lnTo>
                    <a:pt x="748" y="4457"/>
                  </a:lnTo>
                  <a:lnTo>
                    <a:pt x="767" y="4439"/>
                  </a:lnTo>
                  <a:lnTo>
                    <a:pt x="787" y="4422"/>
                  </a:lnTo>
                  <a:lnTo>
                    <a:pt x="805" y="4406"/>
                  </a:lnTo>
                  <a:lnTo>
                    <a:pt x="821" y="4394"/>
                  </a:lnTo>
                  <a:lnTo>
                    <a:pt x="833" y="4381"/>
                  </a:lnTo>
                  <a:lnTo>
                    <a:pt x="846" y="4371"/>
                  </a:lnTo>
                  <a:lnTo>
                    <a:pt x="855" y="4362"/>
                  </a:lnTo>
                  <a:lnTo>
                    <a:pt x="862" y="4357"/>
                  </a:lnTo>
                  <a:lnTo>
                    <a:pt x="866" y="4353"/>
                  </a:lnTo>
                  <a:lnTo>
                    <a:pt x="869" y="4353"/>
                  </a:lnTo>
                  <a:close/>
                  <a:moveTo>
                    <a:pt x="318" y="4754"/>
                  </a:moveTo>
                  <a:lnTo>
                    <a:pt x="833" y="4310"/>
                  </a:lnTo>
                  <a:lnTo>
                    <a:pt x="812" y="4224"/>
                  </a:lnTo>
                  <a:lnTo>
                    <a:pt x="150" y="4291"/>
                  </a:lnTo>
                  <a:lnTo>
                    <a:pt x="150" y="4293"/>
                  </a:lnTo>
                  <a:lnTo>
                    <a:pt x="150" y="4296"/>
                  </a:lnTo>
                  <a:lnTo>
                    <a:pt x="150" y="4301"/>
                  </a:lnTo>
                  <a:lnTo>
                    <a:pt x="150" y="4308"/>
                  </a:lnTo>
                  <a:lnTo>
                    <a:pt x="151" y="4315"/>
                  </a:lnTo>
                  <a:lnTo>
                    <a:pt x="152" y="4325"/>
                  </a:lnTo>
                  <a:lnTo>
                    <a:pt x="154" y="4336"/>
                  </a:lnTo>
                  <a:lnTo>
                    <a:pt x="154" y="4345"/>
                  </a:lnTo>
                  <a:lnTo>
                    <a:pt x="156" y="4358"/>
                  </a:lnTo>
                  <a:lnTo>
                    <a:pt x="158" y="4371"/>
                  </a:lnTo>
                  <a:lnTo>
                    <a:pt x="161" y="4386"/>
                  </a:lnTo>
                  <a:lnTo>
                    <a:pt x="165" y="4400"/>
                  </a:lnTo>
                  <a:lnTo>
                    <a:pt x="168" y="4416"/>
                  </a:lnTo>
                  <a:lnTo>
                    <a:pt x="171" y="4432"/>
                  </a:lnTo>
                  <a:lnTo>
                    <a:pt x="176" y="4450"/>
                  </a:lnTo>
                  <a:lnTo>
                    <a:pt x="179" y="4466"/>
                  </a:lnTo>
                  <a:lnTo>
                    <a:pt x="185" y="4485"/>
                  </a:lnTo>
                  <a:lnTo>
                    <a:pt x="190" y="4503"/>
                  </a:lnTo>
                  <a:lnTo>
                    <a:pt x="197" y="4522"/>
                  </a:lnTo>
                  <a:lnTo>
                    <a:pt x="203" y="4541"/>
                  </a:lnTo>
                  <a:lnTo>
                    <a:pt x="209" y="4561"/>
                  </a:lnTo>
                  <a:lnTo>
                    <a:pt x="217" y="4580"/>
                  </a:lnTo>
                  <a:lnTo>
                    <a:pt x="226" y="4600"/>
                  </a:lnTo>
                  <a:lnTo>
                    <a:pt x="235" y="4620"/>
                  </a:lnTo>
                  <a:lnTo>
                    <a:pt x="245" y="4639"/>
                  </a:lnTo>
                  <a:lnTo>
                    <a:pt x="254" y="4658"/>
                  </a:lnTo>
                  <a:lnTo>
                    <a:pt x="266" y="4678"/>
                  </a:lnTo>
                  <a:lnTo>
                    <a:pt x="278" y="4697"/>
                  </a:lnTo>
                  <a:lnTo>
                    <a:pt x="291" y="4716"/>
                  </a:lnTo>
                  <a:lnTo>
                    <a:pt x="303" y="4735"/>
                  </a:lnTo>
                  <a:lnTo>
                    <a:pt x="318" y="4754"/>
                  </a:lnTo>
                  <a:close/>
                  <a:moveTo>
                    <a:pt x="826" y="4176"/>
                  </a:moveTo>
                  <a:lnTo>
                    <a:pt x="823" y="4176"/>
                  </a:lnTo>
                  <a:lnTo>
                    <a:pt x="817" y="4176"/>
                  </a:lnTo>
                  <a:lnTo>
                    <a:pt x="808" y="4177"/>
                  </a:lnTo>
                  <a:lnTo>
                    <a:pt x="796" y="4178"/>
                  </a:lnTo>
                  <a:lnTo>
                    <a:pt x="780" y="4179"/>
                  </a:lnTo>
                  <a:lnTo>
                    <a:pt x="762" y="4181"/>
                  </a:lnTo>
                  <a:lnTo>
                    <a:pt x="741" y="4184"/>
                  </a:lnTo>
                  <a:lnTo>
                    <a:pt x="719" y="4187"/>
                  </a:lnTo>
                  <a:lnTo>
                    <a:pt x="693" y="4189"/>
                  </a:lnTo>
                  <a:lnTo>
                    <a:pt x="668" y="4191"/>
                  </a:lnTo>
                  <a:lnTo>
                    <a:pt x="639" y="4193"/>
                  </a:lnTo>
                  <a:lnTo>
                    <a:pt x="611" y="4196"/>
                  </a:lnTo>
                  <a:lnTo>
                    <a:pt x="580" y="4200"/>
                  </a:lnTo>
                  <a:lnTo>
                    <a:pt x="549" y="4203"/>
                  </a:lnTo>
                  <a:lnTo>
                    <a:pt x="518" y="4206"/>
                  </a:lnTo>
                  <a:lnTo>
                    <a:pt x="487" y="4209"/>
                  </a:lnTo>
                  <a:lnTo>
                    <a:pt x="455" y="4211"/>
                  </a:lnTo>
                  <a:lnTo>
                    <a:pt x="423" y="4215"/>
                  </a:lnTo>
                  <a:lnTo>
                    <a:pt x="392" y="4218"/>
                  </a:lnTo>
                  <a:lnTo>
                    <a:pt x="362" y="4221"/>
                  </a:lnTo>
                  <a:lnTo>
                    <a:pt x="332" y="4223"/>
                  </a:lnTo>
                  <a:lnTo>
                    <a:pt x="304" y="4226"/>
                  </a:lnTo>
                  <a:lnTo>
                    <a:pt x="279" y="4229"/>
                  </a:lnTo>
                  <a:lnTo>
                    <a:pt x="254" y="4232"/>
                  </a:lnTo>
                  <a:lnTo>
                    <a:pt x="231" y="4233"/>
                  </a:lnTo>
                  <a:lnTo>
                    <a:pt x="210" y="4235"/>
                  </a:lnTo>
                  <a:lnTo>
                    <a:pt x="192" y="4237"/>
                  </a:lnTo>
                  <a:lnTo>
                    <a:pt x="177" y="4239"/>
                  </a:lnTo>
                  <a:lnTo>
                    <a:pt x="165" y="4240"/>
                  </a:lnTo>
                  <a:lnTo>
                    <a:pt x="156" y="4241"/>
                  </a:lnTo>
                  <a:lnTo>
                    <a:pt x="151" y="4241"/>
                  </a:lnTo>
                  <a:lnTo>
                    <a:pt x="150" y="4242"/>
                  </a:lnTo>
                  <a:lnTo>
                    <a:pt x="149" y="4241"/>
                  </a:lnTo>
                  <a:lnTo>
                    <a:pt x="149" y="4239"/>
                  </a:lnTo>
                  <a:lnTo>
                    <a:pt x="149" y="4236"/>
                  </a:lnTo>
                  <a:lnTo>
                    <a:pt x="149" y="4234"/>
                  </a:lnTo>
                  <a:lnTo>
                    <a:pt x="149" y="4230"/>
                  </a:lnTo>
                  <a:lnTo>
                    <a:pt x="149" y="4224"/>
                  </a:lnTo>
                  <a:lnTo>
                    <a:pt x="149" y="4218"/>
                  </a:lnTo>
                  <a:lnTo>
                    <a:pt x="149" y="4213"/>
                  </a:lnTo>
                  <a:lnTo>
                    <a:pt x="149" y="4204"/>
                  </a:lnTo>
                  <a:lnTo>
                    <a:pt x="149" y="4196"/>
                  </a:lnTo>
                  <a:lnTo>
                    <a:pt x="149" y="4188"/>
                  </a:lnTo>
                  <a:lnTo>
                    <a:pt x="150" y="4179"/>
                  </a:lnTo>
                  <a:lnTo>
                    <a:pt x="150" y="4169"/>
                  </a:lnTo>
                  <a:lnTo>
                    <a:pt x="151" y="4159"/>
                  </a:lnTo>
                  <a:lnTo>
                    <a:pt x="152" y="4148"/>
                  </a:lnTo>
                  <a:lnTo>
                    <a:pt x="154" y="4138"/>
                  </a:lnTo>
                  <a:lnTo>
                    <a:pt x="154" y="4125"/>
                  </a:lnTo>
                  <a:lnTo>
                    <a:pt x="155" y="4113"/>
                  </a:lnTo>
                  <a:lnTo>
                    <a:pt x="156" y="4100"/>
                  </a:lnTo>
                  <a:lnTo>
                    <a:pt x="159" y="4087"/>
                  </a:lnTo>
                  <a:lnTo>
                    <a:pt x="160" y="4073"/>
                  </a:lnTo>
                  <a:lnTo>
                    <a:pt x="163" y="4060"/>
                  </a:lnTo>
                  <a:lnTo>
                    <a:pt x="167" y="4046"/>
                  </a:lnTo>
                  <a:lnTo>
                    <a:pt x="170" y="4034"/>
                  </a:lnTo>
                  <a:lnTo>
                    <a:pt x="173" y="4019"/>
                  </a:lnTo>
                  <a:lnTo>
                    <a:pt x="176" y="4005"/>
                  </a:lnTo>
                  <a:lnTo>
                    <a:pt x="179" y="3991"/>
                  </a:lnTo>
                  <a:lnTo>
                    <a:pt x="185" y="3977"/>
                  </a:lnTo>
                  <a:lnTo>
                    <a:pt x="189" y="3962"/>
                  </a:lnTo>
                  <a:lnTo>
                    <a:pt x="194" y="3949"/>
                  </a:lnTo>
                  <a:lnTo>
                    <a:pt x="200" y="3934"/>
                  </a:lnTo>
                  <a:lnTo>
                    <a:pt x="206" y="3921"/>
                  </a:lnTo>
                  <a:lnTo>
                    <a:pt x="207" y="3921"/>
                  </a:lnTo>
                  <a:lnTo>
                    <a:pt x="213" y="3923"/>
                  </a:lnTo>
                  <a:lnTo>
                    <a:pt x="221" y="3925"/>
                  </a:lnTo>
                  <a:lnTo>
                    <a:pt x="233" y="3930"/>
                  </a:lnTo>
                  <a:lnTo>
                    <a:pt x="247" y="3933"/>
                  </a:lnTo>
                  <a:lnTo>
                    <a:pt x="264" y="3939"/>
                  </a:lnTo>
                  <a:lnTo>
                    <a:pt x="283" y="3946"/>
                  </a:lnTo>
                  <a:lnTo>
                    <a:pt x="306" y="3953"/>
                  </a:lnTo>
                  <a:lnTo>
                    <a:pt x="328" y="3960"/>
                  </a:lnTo>
                  <a:lnTo>
                    <a:pt x="354" y="3968"/>
                  </a:lnTo>
                  <a:lnTo>
                    <a:pt x="379" y="3977"/>
                  </a:lnTo>
                  <a:lnTo>
                    <a:pt x="408" y="3986"/>
                  </a:lnTo>
                  <a:lnTo>
                    <a:pt x="437" y="3996"/>
                  </a:lnTo>
                  <a:lnTo>
                    <a:pt x="467" y="4006"/>
                  </a:lnTo>
                  <a:lnTo>
                    <a:pt x="497" y="4015"/>
                  </a:lnTo>
                  <a:lnTo>
                    <a:pt x="528" y="4025"/>
                  </a:lnTo>
                  <a:lnTo>
                    <a:pt x="557" y="4034"/>
                  </a:lnTo>
                  <a:lnTo>
                    <a:pt x="587" y="4043"/>
                  </a:lnTo>
                  <a:lnTo>
                    <a:pt x="615" y="4053"/>
                  </a:lnTo>
                  <a:lnTo>
                    <a:pt x="645" y="4063"/>
                  </a:lnTo>
                  <a:lnTo>
                    <a:pt x="672" y="4071"/>
                  </a:lnTo>
                  <a:lnTo>
                    <a:pt x="699" y="4080"/>
                  </a:lnTo>
                  <a:lnTo>
                    <a:pt x="723" y="4087"/>
                  </a:lnTo>
                  <a:lnTo>
                    <a:pt x="748" y="4096"/>
                  </a:lnTo>
                  <a:lnTo>
                    <a:pt x="769" y="4102"/>
                  </a:lnTo>
                  <a:lnTo>
                    <a:pt x="788" y="4109"/>
                  </a:lnTo>
                  <a:lnTo>
                    <a:pt x="806" y="4113"/>
                  </a:lnTo>
                  <a:lnTo>
                    <a:pt x="821" y="4118"/>
                  </a:lnTo>
                  <a:lnTo>
                    <a:pt x="832" y="4121"/>
                  </a:lnTo>
                  <a:lnTo>
                    <a:pt x="841" y="4125"/>
                  </a:lnTo>
                  <a:lnTo>
                    <a:pt x="846" y="4127"/>
                  </a:lnTo>
                  <a:lnTo>
                    <a:pt x="849" y="4128"/>
                  </a:lnTo>
                  <a:lnTo>
                    <a:pt x="848" y="4128"/>
                  </a:lnTo>
                  <a:lnTo>
                    <a:pt x="847" y="4128"/>
                  </a:lnTo>
                  <a:lnTo>
                    <a:pt x="846" y="4128"/>
                  </a:lnTo>
                  <a:lnTo>
                    <a:pt x="845" y="4129"/>
                  </a:lnTo>
                  <a:lnTo>
                    <a:pt x="844" y="4130"/>
                  </a:lnTo>
                  <a:lnTo>
                    <a:pt x="844" y="4132"/>
                  </a:lnTo>
                  <a:lnTo>
                    <a:pt x="842" y="4132"/>
                  </a:lnTo>
                  <a:lnTo>
                    <a:pt x="842" y="4134"/>
                  </a:lnTo>
                  <a:lnTo>
                    <a:pt x="840" y="4135"/>
                  </a:lnTo>
                  <a:lnTo>
                    <a:pt x="840" y="4138"/>
                  </a:lnTo>
                  <a:lnTo>
                    <a:pt x="838" y="4139"/>
                  </a:lnTo>
                  <a:lnTo>
                    <a:pt x="838" y="4141"/>
                  </a:lnTo>
                  <a:lnTo>
                    <a:pt x="835" y="4142"/>
                  </a:lnTo>
                  <a:lnTo>
                    <a:pt x="835" y="4145"/>
                  </a:lnTo>
                  <a:lnTo>
                    <a:pt x="833" y="4146"/>
                  </a:lnTo>
                  <a:lnTo>
                    <a:pt x="832" y="4148"/>
                  </a:lnTo>
                  <a:lnTo>
                    <a:pt x="831" y="4150"/>
                  </a:lnTo>
                  <a:lnTo>
                    <a:pt x="830" y="4153"/>
                  </a:lnTo>
                  <a:lnTo>
                    <a:pt x="829" y="4154"/>
                  </a:lnTo>
                  <a:lnTo>
                    <a:pt x="828" y="4157"/>
                  </a:lnTo>
                  <a:lnTo>
                    <a:pt x="827" y="4158"/>
                  </a:lnTo>
                  <a:lnTo>
                    <a:pt x="827" y="4161"/>
                  </a:lnTo>
                  <a:lnTo>
                    <a:pt x="826" y="4162"/>
                  </a:lnTo>
                  <a:lnTo>
                    <a:pt x="826" y="4164"/>
                  </a:lnTo>
                  <a:lnTo>
                    <a:pt x="825" y="4166"/>
                  </a:lnTo>
                  <a:lnTo>
                    <a:pt x="825" y="4169"/>
                  </a:lnTo>
                  <a:lnTo>
                    <a:pt x="825" y="4170"/>
                  </a:lnTo>
                  <a:lnTo>
                    <a:pt x="825" y="4172"/>
                  </a:lnTo>
                  <a:lnTo>
                    <a:pt x="825" y="4174"/>
                  </a:lnTo>
                  <a:lnTo>
                    <a:pt x="826" y="4176"/>
                  </a:lnTo>
                  <a:close/>
                  <a:moveTo>
                    <a:pt x="230" y="3857"/>
                  </a:moveTo>
                  <a:lnTo>
                    <a:pt x="240" y="3829"/>
                  </a:lnTo>
                  <a:lnTo>
                    <a:pt x="253" y="3803"/>
                  </a:lnTo>
                  <a:lnTo>
                    <a:pt x="266" y="3778"/>
                  </a:lnTo>
                  <a:lnTo>
                    <a:pt x="282" y="3754"/>
                  </a:lnTo>
                  <a:lnTo>
                    <a:pt x="297" y="3729"/>
                  </a:lnTo>
                  <a:lnTo>
                    <a:pt x="314" y="3707"/>
                  </a:lnTo>
                  <a:lnTo>
                    <a:pt x="332" y="3684"/>
                  </a:lnTo>
                  <a:lnTo>
                    <a:pt x="352" y="3664"/>
                  </a:lnTo>
                  <a:lnTo>
                    <a:pt x="370" y="3642"/>
                  </a:lnTo>
                  <a:lnTo>
                    <a:pt x="390" y="3622"/>
                  </a:lnTo>
                  <a:lnTo>
                    <a:pt x="410" y="3602"/>
                  </a:lnTo>
                  <a:lnTo>
                    <a:pt x="432" y="3584"/>
                  </a:lnTo>
                  <a:lnTo>
                    <a:pt x="453" y="3566"/>
                  </a:lnTo>
                  <a:lnTo>
                    <a:pt x="475" y="3548"/>
                  </a:lnTo>
                  <a:lnTo>
                    <a:pt x="498" y="3532"/>
                  </a:lnTo>
                  <a:lnTo>
                    <a:pt x="521" y="3517"/>
                  </a:lnTo>
                  <a:lnTo>
                    <a:pt x="544" y="3501"/>
                  </a:lnTo>
                  <a:lnTo>
                    <a:pt x="566" y="3487"/>
                  </a:lnTo>
                  <a:lnTo>
                    <a:pt x="590" y="3473"/>
                  </a:lnTo>
                  <a:lnTo>
                    <a:pt x="614" y="3462"/>
                  </a:lnTo>
                  <a:lnTo>
                    <a:pt x="637" y="3449"/>
                  </a:lnTo>
                  <a:lnTo>
                    <a:pt x="660" y="3439"/>
                  </a:lnTo>
                  <a:lnTo>
                    <a:pt x="684" y="3428"/>
                  </a:lnTo>
                  <a:lnTo>
                    <a:pt x="707" y="3420"/>
                  </a:lnTo>
                  <a:lnTo>
                    <a:pt x="729" y="3410"/>
                  </a:lnTo>
                  <a:lnTo>
                    <a:pt x="751" y="3404"/>
                  </a:lnTo>
                  <a:lnTo>
                    <a:pt x="772" y="3396"/>
                  </a:lnTo>
                  <a:lnTo>
                    <a:pt x="795" y="3392"/>
                  </a:lnTo>
                  <a:lnTo>
                    <a:pt x="815" y="3387"/>
                  </a:lnTo>
                  <a:lnTo>
                    <a:pt x="837" y="3383"/>
                  </a:lnTo>
                  <a:lnTo>
                    <a:pt x="856" y="3380"/>
                  </a:lnTo>
                  <a:lnTo>
                    <a:pt x="876" y="3380"/>
                  </a:lnTo>
                  <a:lnTo>
                    <a:pt x="949" y="4053"/>
                  </a:lnTo>
                  <a:lnTo>
                    <a:pt x="942" y="4053"/>
                  </a:lnTo>
                  <a:lnTo>
                    <a:pt x="938" y="4055"/>
                  </a:lnTo>
                  <a:lnTo>
                    <a:pt x="933" y="4056"/>
                  </a:lnTo>
                  <a:lnTo>
                    <a:pt x="928" y="4058"/>
                  </a:lnTo>
                  <a:lnTo>
                    <a:pt x="924" y="4059"/>
                  </a:lnTo>
                  <a:lnTo>
                    <a:pt x="920" y="4061"/>
                  </a:lnTo>
                  <a:lnTo>
                    <a:pt x="916" y="4064"/>
                  </a:lnTo>
                  <a:lnTo>
                    <a:pt x="912" y="4067"/>
                  </a:lnTo>
                  <a:lnTo>
                    <a:pt x="908" y="4068"/>
                  </a:lnTo>
                  <a:lnTo>
                    <a:pt x="904" y="4070"/>
                  </a:lnTo>
                  <a:lnTo>
                    <a:pt x="901" y="4072"/>
                  </a:lnTo>
                  <a:lnTo>
                    <a:pt x="897" y="4075"/>
                  </a:lnTo>
                  <a:lnTo>
                    <a:pt x="894" y="4078"/>
                  </a:lnTo>
                  <a:lnTo>
                    <a:pt x="891" y="4080"/>
                  </a:lnTo>
                  <a:lnTo>
                    <a:pt x="888" y="4082"/>
                  </a:lnTo>
                  <a:lnTo>
                    <a:pt x="886" y="4085"/>
                  </a:lnTo>
                  <a:lnTo>
                    <a:pt x="882" y="4086"/>
                  </a:lnTo>
                  <a:lnTo>
                    <a:pt x="879" y="4089"/>
                  </a:lnTo>
                  <a:lnTo>
                    <a:pt x="877" y="4090"/>
                  </a:lnTo>
                  <a:lnTo>
                    <a:pt x="875" y="4094"/>
                  </a:lnTo>
                  <a:lnTo>
                    <a:pt x="872" y="4095"/>
                  </a:lnTo>
                  <a:lnTo>
                    <a:pt x="871" y="4097"/>
                  </a:lnTo>
                  <a:lnTo>
                    <a:pt x="869" y="4099"/>
                  </a:lnTo>
                  <a:lnTo>
                    <a:pt x="869" y="4101"/>
                  </a:lnTo>
                  <a:lnTo>
                    <a:pt x="866" y="4102"/>
                  </a:lnTo>
                  <a:lnTo>
                    <a:pt x="865" y="4103"/>
                  </a:lnTo>
                  <a:lnTo>
                    <a:pt x="864" y="4104"/>
                  </a:lnTo>
                  <a:lnTo>
                    <a:pt x="864" y="4106"/>
                  </a:lnTo>
                  <a:lnTo>
                    <a:pt x="863" y="4108"/>
                  </a:lnTo>
                  <a:lnTo>
                    <a:pt x="863" y="4109"/>
                  </a:lnTo>
                  <a:lnTo>
                    <a:pt x="230" y="3857"/>
                  </a:lnTo>
                  <a:close/>
                  <a:moveTo>
                    <a:pt x="1175" y="4184"/>
                  </a:moveTo>
                  <a:lnTo>
                    <a:pt x="1176" y="4183"/>
                  </a:lnTo>
                  <a:lnTo>
                    <a:pt x="1182" y="4180"/>
                  </a:lnTo>
                  <a:lnTo>
                    <a:pt x="1189" y="4176"/>
                  </a:lnTo>
                  <a:lnTo>
                    <a:pt x="1201" y="4172"/>
                  </a:lnTo>
                  <a:lnTo>
                    <a:pt x="1214" y="4165"/>
                  </a:lnTo>
                  <a:lnTo>
                    <a:pt x="1230" y="4160"/>
                  </a:lnTo>
                  <a:lnTo>
                    <a:pt x="1248" y="4153"/>
                  </a:lnTo>
                  <a:lnTo>
                    <a:pt x="1268" y="4145"/>
                  </a:lnTo>
                  <a:lnTo>
                    <a:pt x="1290" y="4135"/>
                  </a:lnTo>
                  <a:lnTo>
                    <a:pt x="1313" y="4126"/>
                  </a:lnTo>
                  <a:lnTo>
                    <a:pt x="1338" y="4116"/>
                  </a:lnTo>
                  <a:lnTo>
                    <a:pt x="1364" y="4106"/>
                  </a:lnTo>
                  <a:lnTo>
                    <a:pt x="1390" y="4095"/>
                  </a:lnTo>
                  <a:lnTo>
                    <a:pt x="1418" y="4084"/>
                  </a:lnTo>
                  <a:lnTo>
                    <a:pt x="1447" y="4073"/>
                  </a:lnTo>
                  <a:lnTo>
                    <a:pt x="1475" y="4063"/>
                  </a:lnTo>
                  <a:lnTo>
                    <a:pt x="1503" y="4051"/>
                  </a:lnTo>
                  <a:lnTo>
                    <a:pt x="1531" y="4040"/>
                  </a:lnTo>
                  <a:lnTo>
                    <a:pt x="1558" y="4028"/>
                  </a:lnTo>
                  <a:lnTo>
                    <a:pt x="1584" y="4018"/>
                  </a:lnTo>
                  <a:lnTo>
                    <a:pt x="1609" y="4007"/>
                  </a:lnTo>
                  <a:lnTo>
                    <a:pt x="1635" y="3997"/>
                  </a:lnTo>
                  <a:lnTo>
                    <a:pt x="1658" y="3988"/>
                  </a:lnTo>
                  <a:lnTo>
                    <a:pt x="1682" y="3980"/>
                  </a:lnTo>
                  <a:lnTo>
                    <a:pt x="1701" y="3970"/>
                  </a:lnTo>
                  <a:lnTo>
                    <a:pt x="1719" y="3964"/>
                  </a:lnTo>
                  <a:lnTo>
                    <a:pt x="1735" y="3958"/>
                  </a:lnTo>
                  <a:lnTo>
                    <a:pt x="1749" y="3953"/>
                  </a:lnTo>
                  <a:lnTo>
                    <a:pt x="1760" y="3949"/>
                  </a:lnTo>
                  <a:lnTo>
                    <a:pt x="1768" y="3946"/>
                  </a:lnTo>
                  <a:lnTo>
                    <a:pt x="1774" y="3945"/>
                  </a:lnTo>
                  <a:lnTo>
                    <a:pt x="1776" y="3946"/>
                  </a:lnTo>
                  <a:lnTo>
                    <a:pt x="1778" y="3957"/>
                  </a:lnTo>
                  <a:lnTo>
                    <a:pt x="1780" y="3969"/>
                  </a:lnTo>
                  <a:lnTo>
                    <a:pt x="1782" y="3982"/>
                  </a:lnTo>
                  <a:lnTo>
                    <a:pt x="1785" y="3995"/>
                  </a:lnTo>
                  <a:lnTo>
                    <a:pt x="1787" y="4008"/>
                  </a:lnTo>
                  <a:lnTo>
                    <a:pt x="1790" y="4021"/>
                  </a:lnTo>
                  <a:lnTo>
                    <a:pt x="1792" y="4035"/>
                  </a:lnTo>
                  <a:lnTo>
                    <a:pt x="1795" y="4050"/>
                  </a:lnTo>
                  <a:lnTo>
                    <a:pt x="1796" y="4063"/>
                  </a:lnTo>
                  <a:lnTo>
                    <a:pt x="1798" y="4078"/>
                  </a:lnTo>
                  <a:lnTo>
                    <a:pt x="1800" y="4091"/>
                  </a:lnTo>
                  <a:lnTo>
                    <a:pt x="1802" y="4106"/>
                  </a:lnTo>
                  <a:lnTo>
                    <a:pt x="1803" y="4120"/>
                  </a:lnTo>
                  <a:lnTo>
                    <a:pt x="1806" y="4135"/>
                  </a:lnTo>
                  <a:lnTo>
                    <a:pt x="1807" y="4149"/>
                  </a:lnTo>
                  <a:lnTo>
                    <a:pt x="1809" y="4164"/>
                  </a:lnTo>
                  <a:lnTo>
                    <a:pt x="1809" y="4177"/>
                  </a:lnTo>
                  <a:lnTo>
                    <a:pt x="1810" y="4191"/>
                  </a:lnTo>
                  <a:lnTo>
                    <a:pt x="1811" y="4204"/>
                  </a:lnTo>
                  <a:lnTo>
                    <a:pt x="1812" y="4218"/>
                  </a:lnTo>
                  <a:lnTo>
                    <a:pt x="1812" y="4230"/>
                  </a:lnTo>
                  <a:lnTo>
                    <a:pt x="1813" y="4242"/>
                  </a:lnTo>
                  <a:lnTo>
                    <a:pt x="1813" y="4254"/>
                  </a:lnTo>
                  <a:lnTo>
                    <a:pt x="1814" y="4267"/>
                  </a:lnTo>
                  <a:lnTo>
                    <a:pt x="1813" y="4278"/>
                  </a:lnTo>
                  <a:lnTo>
                    <a:pt x="1813" y="4289"/>
                  </a:lnTo>
                  <a:lnTo>
                    <a:pt x="1813" y="4298"/>
                  </a:lnTo>
                  <a:lnTo>
                    <a:pt x="1813" y="4309"/>
                  </a:lnTo>
                  <a:lnTo>
                    <a:pt x="1812" y="4317"/>
                  </a:lnTo>
                  <a:lnTo>
                    <a:pt x="1812" y="4326"/>
                  </a:lnTo>
                  <a:lnTo>
                    <a:pt x="1811" y="4334"/>
                  </a:lnTo>
                  <a:lnTo>
                    <a:pt x="1811" y="4342"/>
                  </a:lnTo>
                  <a:lnTo>
                    <a:pt x="1170" y="4269"/>
                  </a:lnTo>
                  <a:lnTo>
                    <a:pt x="1170" y="4268"/>
                  </a:lnTo>
                  <a:lnTo>
                    <a:pt x="1170" y="4267"/>
                  </a:lnTo>
                  <a:lnTo>
                    <a:pt x="1170" y="4265"/>
                  </a:lnTo>
                  <a:lnTo>
                    <a:pt x="1170" y="4264"/>
                  </a:lnTo>
                  <a:lnTo>
                    <a:pt x="1170" y="4263"/>
                  </a:lnTo>
                  <a:lnTo>
                    <a:pt x="1171" y="4262"/>
                  </a:lnTo>
                  <a:lnTo>
                    <a:pt x="1171" y="4260"/>
                  </a:lnTo>
                  <a:lnTo>
                    <a:pt x="1172" y="4257"/>
                  </a:lnTo>
                  <a:lnTo>
                    <a:pt x="1172" y="4255"/>
                  </a:lnTo>
                  <a:lnTo>
                    <a:pt x="1173" y="4253"/>
                  </a:lnTo>
                  <a:lnTo>
                    <a:pt x="1173" y="4250"/>
                  </a:lnTo>
                  <a:lnTo>
                    <a:pt x="1174" y="4248"/>
                  </a:lnTo>
                  <a:lnTo>
                    <a:pt x="1175" y="4246"/>
                  </a:lnTo>
                  <a:lnTo>
                    <a:pt x="1176" y="4244"/>
                  </a:lnTo>
                  <a:lnTo>
                    <a:pt x="1176" y="4239"/>
                  </a:lnTo>
                  <a:lnTo>
                    <a:pt x="1176" y="4236"/>
                  </a:lnTo>
                  <a:lnTo>
                    <a:pt x="1176" y="4233"/>
                  </a:lnTo>
                  <a:lnTo>
                    <a:pt x="1177" y="4230"/>
                  </a:lnTo>
                  <a:lnTo>
                    <a:pt x="1177" y="4225"/>
                  </a:lnTo>
                  <a:lnTo>
                    <a:pt x="1177" y="4222"/>
                  </a:lnTo>
                  <a:lnTo>
                    <a:pt x="1177" y="4219"/>
                  </a:lnTo>
                  <a:lnTo>
                    <a:pt x="1178" y="4216"/>
                  </a:lnTo>
                  <a:lnTo>
                    <a:pt x="1177" y="4211"/>
                  </a:lnTo>
                  <a:lnTo>
                    <a:pt x="1177" y="4207"/>
                  </a:lnTo>
                  <a:lnTo>
                    <a:pt x="1177" y="4203"/>
                  </a:lnTo>
                  <a:lnTo>
                    <a:pt x="1177" y="4200"/>
                  </a:lnTo>
                  <a:lnTo>
                    <a:pt x="1176" y="4195"/>
                  </a:lnTo>
                  <a:lnTo>
                    <a:pt x="1176" y="4191"/>
                  </a:lnTo>
                  <a:lnTo>
                    <a:pt x="1175" y="4187"/>
                  </a:lnTo>
                  <a:lnTo>
                    <a:pt x="1175" y="4184"/>
                  </a:lnTo>
                  <a:close/>
                  <a:moveTo>
                    <a:pt x="1130" y="4101"/>
                  </a:moveTo>
                  <a:lnTo>
                    <a:pt x="1130" y="4099"/>
                  </a:lnTo>
                  <a:lnTo>
                    <a:pt x="1134" y="4095"/>
                  </a:lnTo>
                  <a:lnTo>
                    <a:pt x="1138" y="4087"/>
                  </a:lnTo>
                  <a:lnTo>
                    <a:pt x="1145" y="4078"/>
                  </a:lnTo>
                  <a:lnTo>
                    <a:pt x="1153" y="4065"/>
                  </a:lnTo>
                  <a:lnTo>
                    <a:pt x="1163" y="4051"/>
                  </a:lnTo>
                  <a:lnTo>
                    <a:pt x="1174" y="4035"/>
                  </a:lnTo>
                  <a:lnTo>
                    <a:pt x="1188" y="4018"/>
                  </a:lnTo>
                  <a:lnTo>
                    <a:pt x="1201" y="3997"/>
                  </a:lnTo>
                  <a:lnTo>
                    <a:pt x="1216" y="3976"/>
                  </a:lnTo>
                  <a:lnTo>
                    <a:pt x="1232" y="3953"/>
                  </a:lnTo>
                  <a:lnTo>
                    <a:pt x="1249" y="3932"/>
                  </a:lnTo>
                  <a:lnTo>
                    <a:pt x="1265" y="3907"/>
                  </a:lnTo>
                  <a:lnTo>
                    <a:pt x="1283" y="3884"/>
                  </a:lnTo>
                  <a:lnTo>
                    <a:pt x="1300" y="3859"/>
                  </a:lnTo>
                  <a:lnTo>
                    <a:pt x="1319" y="3834"/>
                  </a:lnTo>
                  <a:lnTo>
                    <a:pt x="1337" y="3809"/>
                  </a:lnTo>
                  <a:lnTo>
                    <a:pt x="1355" y="3784"/>
                  </a:lnTo>
                  <a:lnTo>
                    <a:pt x="1372" y="3759"/>
                  </a:lnTo>
                  <a:lnTo>
                    <a:pt x="1390" y="3737"/>
                  </a:lnTo>
                  <a:lnTo>
                    <a:pt x="1407" y="3713"/>
                  </a:lnTo>
                  <a:lnTo>
                    <a:pt x="1424" y="3692"/>
                  </a:lnTo>
                  <a:lnTo>
                    <a:pt x="1439" y="3671"/>
                  </a:lnTo>
                  <a:lnTo>
                    <a:pt x="1455" y="3652"/>
                  </a:lnTo>
                  <a:lnTo>
                    <a:pt x="1468" y="3634"/>
                  </a:lnTo>
                  <a:lnTo>
                    <a:pt x="1481" y="3618"/>
                  </a:lnTo>
                  <a:lnTo>
                    <a:pt x="1493" y="3604"/>
                  </a:lnTo>
                  <a:lnTo>
                    <a:pt x="1503" y="3593"/>
                  </a:lnTo>
                  <a:lnTo>
                    <a:pt x="1512" y="3584"/>
                  </a:lnTo>
                  <a:lnTo>
                    <a:pt x="1518" y="3577"/>
                  </a:lnTo>
                  <a:lnTo>
                    <a:pt x="1524" y="3573"/>
                  </a:lnTo>
                  <a:lnTo>
                    <a:pt x="1528" y="3573"/>
                  </a:lnTo>
                  <a:lnTo>
                    <a:pt x="1534" y="3578"/>
                  </a:lnTo>
                  <a:lnTo>
                    <a:pt x="1541" y="3586"/>
                  </a:lnTo>
                  <a:lnTo>
                    <a:pt x="1548" y="3592"/>
                  </a:lnTo>
                  <a:lnTo>
                    <a:pt x="1556" y="3602"/>
                  </a:lnTo>
                  <a:lnTo>
                    <a:pt x="1563" y="3611"/>
                  </a:lnTo>
                  <a:lnTo>
                    <a:pt x="1572" y="3620"/>
                  </a:lnTo>
                  <a:lnTo>
                    <a:pt x="1580" y="3630"/>
                  </a:lnTo>
                  <a:lnTo>
                    <a:pt x="1590" y="3642"/>
                  </a:lnTo>
                  <a:lnTo>
                    <a:pt x="1598" y="3651"/>
                  </a:lnTo>
                  <a:lnTo>
                    <a:pt x="1607" y="3663"/>
                  </a:lnTo>
                  <a:lnTo>
                    <a:pt x="1615" y="3674"/>
                  </a:lnTo>
                  <a:lnTo>
                    <a:pt x="1625" y="3686"/>
                  </a:lnTo>
                  <a:lnTo>
                    <a:pt x="1634" y="3697"/>
                  </a:lnTo>
                  <a:lnTo>
                    <a:pt x="1643" y="3709"/>
                  </a:lnTo>
                  <a:lnTo>
                    <a:pt x="1652" y="3721"/>
                  </a:lnTo>
                  <a:lnTo>
                    <a:pt x="1661" y="3734"/>
                  </a:lnTo>
                  <a:lnTo>
                    <a:pt x="1669" y="3744"/>
                  </a:lnTo>
                  <a:lnTo>
                    <a:pt x="1677" y="3756"/>
                  </a:lnTo>
                  <a:lnTo>
                    <a:pt x="1685" y="3768"/>
                  </a:lnTo>
                  <a:lnTo>
                    <a:pt x="1693" y="3780"/>
                  </a:lnTo>
                  <a:lnTo>
                    <a:pt x="1700" y="3790"/>
                  </a:lnTo>
                  <a:lnTo>
                    <a:pt x="1707" y="3801"/>
                  </a:lnTo>
                  <a:lnTo>
                    <a:pt x="1714" y="3812"/>
                  </a:lnTo>
                  <a:lnTo>
                    <a:pt x="1721" y="3823"/>
                  </a:lnTo>
                  <a:lnTo>
                    <a:pt x="1727" y="3831"/>
                  </a:lnTo>
                  <a:lnTo>
                    <a:pt x="1732" y="3841"/>
                  </a:lnTo>
                  <a:lnTo>
                    <a:pt x="1736" y="3849"/>
                  </a:lnTo>
                  <a:lnTo>
                    <a:pt x="1741" y="3858"/>
                  </a:lnTo>
                  <a:lnTo>
                    <a:pt x="1745" y="3864"/>
                  </a:lnTo>
                  <a:lnTo>
                    <a:pt x="1748" y="3872"/>
                  </a:lnTo>
                  <a:lnTo>
                    <a:pt x="1750" y="3877"/>
                  </a:lnTo>
                  <a:lnTo>
                    <a:pt x="1752" y="3884"/>
                  </a:lnTo>
                  <a:lnTo>
                    <a:pt x="1743" y="3887"/>
                  </a:lnTo>
                  <a:lnTo>
                    <a:pt x="1732" y="3891"/>
                  </a:lnTo>
                  <a:lnTo>
                    <a:pt x="1719" y="3897"/>
                  </a:lnTo>
                  <a:lnTo>
                    <a:pt x="1704" y="3904"/>
                  </a:lnTo>
                  <a:lnTo>
                    <a:pt x="1687" y="3910"/>
                  </a:lnTo>
                  <a:lnTo>
                    <a:pt x="1669" y="3919"/>
                  </a:lnTo>
                  <a:lnTo>
                    <a:pt x="1649" y="3929"/>
                  </a:lnTo>
                  <a:lnTo>
                    <a:pt x="1627" y="3938"/>
                  </a:lnTo>
                  <a:lnTo>
                    <a:pt x="1604" y="3948"/>
                  </a:lnTo>
                  <a:lnTo>
                    <a:pt x="1580" y="3958"/>
                  </a:lnTo>
                  <a:lnTo>
                    <a:pt x="1556" y="3968"/>
                  </a:lnTo>
                  <a:lnTo>
                    <a:pt x="1531" y="3980"/>
                  </a:lnTo>
                  <a:lnTo>
                    <a:pt x="1504" y="3990"/>
                  </a:lnTo>
                  <a:lnTo>
                    <a:pt x="1479" y="4001"/>
                  </a:lnTo>
                  <a:lnTo>
                    <a:pt x="1453" y="4013"/>
                  </a:lnTo>
                  <a:lnTo>
                    <a:pt x="1427" y="4025"/>
                  </a:lnTo>
                  <a:lnTo>
                    <a:pt x="1401" y="4036"/>
                  </a:lnTo>
                  <a:lnTo>
                    <a:pt x="1375" y="4046"/>
                  </a:lnTo>
                  <a:lnTo>
                    <a:pt x="1349" y="4057"/>
                  </a:lnTo>
                  <a:lnTo>
                    <a:pt x="1326" y="4068"/>
                  </a:lnTo>
                  <a:lnTo>
                    <a:pt x="1302" y="4078"/>
                  </a:lnTo>
                  <a:lnTo>
                    <a:pt x="1280" y="4087"/>
                  </a:lnTo>
                  <a:lnTo>
                    <a:pt x="1259" y="4096"/>
                  </a:lnTo>
                  <a:lnTo>
                    <a:pt x="1240" y="4105"/>
                  </a:lnTo>
                  <a:lnTo>
                    <a:pt x="1222" y="4112"/>
                  </a:lnTo>
                  <a:lnTo>
                    <a:pt x="1206" y="4119"/>
                  </a:lnTo>
                  <a:lnTo>
                    <a:pt x="1192" y="4125"/>
                  </a:lnTo>
                  <a:lnTo>
                    <a:pt x="1181" y="4131"/>
                  </a:lnTo>
                  <a:lnTo>
                    <a:pt x="1171" y="4134"/>
                  </a:lnTo>
                  <a:lnTo>
                    <a:pt x="1165" y="4138"/>
                  </a:lnTo>
                  <a:lnTo>
                    <a:pt x="1160" y="4140"/>
                  </a:lnTo>
                  <a:lnTo>
                    <a:pt x="1159" y="4141"/>
                  </a:lnTo>
                  <a:lnTo>
                    <a:pt x="1130" y="410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cxnSp>
        <p:nvCxnSpPr>
          <p:cNvPr id="34" name="直線コネクタ 33"/>
          <p:cNvCxnSpPr/>
          <p:nvPr/>
        </p:nvCxnSpPr>
        <p:spPr>
          <a:xfrm>
            <a:off x="355554" y="779218"/>
            <a:ext cx="7687344" cy="33582"/>
          </a:xfrm>
          <a:prstGeom prst="line">
            <a:avLst/>
          </a:prstGeom>
          <a:ln w="38100"/>
          <a:effectLst>
            <a:outerShdw blurRad="50800" dist="38100" dir="5400000" algn="t"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cxnSp>
      <p:sp>
        <p:nvSpPr>
          <p:cNvPr id="28" name="AutoShape 58"/>
          <p:cNvSpPr>
            <a:spLocks noChangeArrowheads="1"/>
          </p:cNvSpPr>
          <p:nvPr/>
        </p:nvSpPr>
        <p:spPr bwMode="auto">
          <a:xfrm>
            <a:off x="4181476" y="2281403"/>
            <a:ext cx="3240360" cy="989521"/>
          </a:xfrm>
          <a:prstGeom prst="wedgeRoundRectCallout">
            <a:avLst>
              <a:gd name="adj1" fmla="val -23884"/>
              <a:gd name="adj2" fmla="val 104744"/>
              <a:gd name="adj3" fmla="val 16667"/>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anchor="t" anchorCtr="0"/>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lnSpc>
                <a:spcPct val="150000"/>
              </a:lnSpc>
              <a:spcBef>
                <a:spcPct val="0"/>
              </a:spcBef>
              <a:buFont typeface="Wingdings" pitchFamily="2" charset="2"/>
              <a:buNone/>
            </a:pPr>
            <a:endParaRPr lang="ja-JP" altLang="ja-JP" sz="2400" b="1" dirty="0">
              <a:solidFill>
                <a:srgbClr val="FF0000"/>
              </a:solidFill>
              <a:latin typeface="+mn-ea"/>
              <a:ea typeface="+mn-ea"/>
            </a:endParaRPr>
          </a:p>
        </p:txBody>
      </p:sp>
      <p:pic>
        <p:nvPicPr>
          <p:cNvPr id="8" name="図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513265" y="2438190"/>
            <a:ext cx="854491" cy="1350850"/>
          </a:xfrm>
          <a:prstGeom prst="rect">
            <a:avLst/>
          </a:prstGeom>
        </p:spPr>
      </p:pic>
      <p:pic>
        <p:nvPicPr>
          <p:cNvPr id="1026"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384088" y="3865525"/>
            <a:ext cx="926207" cy="111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bwMode="black">
          <a:xfrm>
            <a:off x="4384088" y="2478202"/>
            <a:ext cx="2924216" cy="777482"/>
          </a:xfrm>
          <a:prstGeom prst="rect">
            <a:avLst/>
          </a:prstGeom>
          <a:noFill/>
          <a:ln>
            <a:noFill/>
          </a:ln>
        </p:spPr>
        <p:txBody>
          <a:bodyPr vert="horz" wrap="none" lIns="91440" tIns="45720" rIns="91440" bIns="45720" rtlCol="0" anchor="ctr">
            <a:prstTxWarp prst="textPlain">
              <a:avLst/>
            </a:prstTxWarp>
            <a:noAutofit/>
          </a:bodyPr>
          <a:lstStyle/>
          <a:p>
            <a:pPr algn="ctr">
              <a:lnSpc>
                <a:spcPct val="150000"/>
              </a:lnSpc>
              <a:spcBef>
                <a:spcPct val="0"/>
              </a:spcBef>
            </a:pPr>
            <a:r>
              <a:rPr lang="ja-JP" altLang="en-US" sz="1400" b="1" dirty="0">
                <a:latin typeface="+mn-ea"/>
              </a:rPr>
              <a:t>自転車も停止線の直前で</a:t>
            </a:r>
            <a:endParaRPr lang="en-US" altLang="ja-JP" sz="1400" b="1" dirty="0">
              <a:latin typeface="+mn-ea"/>
            </a:endParaRPr>
          </a:p>
          <a:p>
            <a:pPr algn="ctr">
              <a:lnSpc>
                <a:spcPct val="130000"/>
              </a:lnSpc>
              <a:spcBef>
                <a:spcPct val="0"/>
              </a:spcBef>
            </a:pPr>
            <a:r>
              <a:rPr lang="ja-JP" altLang="en-US" sz="1600" b="1" dirty="0">
                <a:solidFill>
                  <a:srgbClr val="FF0000"/>
                </a:solidFill>
                <a:latin typeface="+mn-ea"/>
              </a:rPr>
              <a:t>一時停止！</a:t>
            </a:r>
            <a:endParaRPr lang="ja-JP" altLang="ja-JP" sz="1600" b="1" dirty="0">
              <a:solidFill>
                <a:srgbClr val="FF0000"/>
              </a:solidFill>
              <a:latin typeface="+mn-ea"/>
            </a:endParaRPr>
          </a:p>
        </p:txBody>
      </p:sp>
      <p:sp>
        <p:nvSpPr>
          <p:cNvPr id="9" name="テキスト ボックス 8"/>
          <p:cNvSpPr txBox="1"/>
          <p:nvPr/>
        </p:nvSpPr>
        <p:spPr bwMode="black">
          <a:xfrm>
            <a:off x="2699792" y="5543518"/>
            <a:ext cx="2448272" cy="1116000"/>
          </a:xfrm>
          <a:prstGeom prst="rect">
            <a:avLst/>
          </a:prstGeom>
          <a:noFill/>
          <a:ln>
            <a:noFill/>
          </a:ln>
        </p:spPr>
        <p:txBody>
          <a:bodyPr vert="horz" wrap="square" lIns="91440" tIns="45720" rIns="91440" bIns="45720" rtlCol="0" anchor="ctr">
            <a:prstTxWarp prst="textPlain">
              <a:avLst/>
            </a:prstTxWarp>
            <a:noAutofit/>
          </a:bodyPr>
          <a:lstStyle/>
          <a:p>
            <a:pPr algn="ctr">
              <a:lnSpc>
                <a:spcPct val="150000"/>
              </a:lnSpc>
              <a:spcBef>
                <a:spcPct val="0"/>
              </a:spcBef>
            </a:pPr>
            <a:r>
              <a:rPr lang="ja-JP" altLang="en-US" sz="1600" b="1" dirty="0">
                <a:solidFill>
                  <a:srgbClr val="FF0000"/>
                </a:solidFill>
                <a:latin typeface="+mn-ea"/>
              </a:rPr>
              <a:t>一時停止</a:t>
            </a:r>
            <a:r>
              <a:rPr lang="ja-JP" altLang="en-US" sz="1400" b="1" dirty="0">
                <a:latin typeface="+mn-ea"/>
              </a:rPr>
              <a:t>をしても、</a:t>
            </a:r>
            <a:endParaRPr lang="en-US" altLang="ja-JP" sz="1400" b="1" dirty="0">
              <a:latin typeface="+mn-ea"/>
            </a:endParaRPr>
          </a:p>
          <a:p>
            <a:pPr algn="ctr">
              <a:lnSpc>
                <a:spcPct val="150000"/>
              </a:lnSpc>
              <a:spcBef>
                <a:spcPct val="0"/>
              </a:spcBef>
            </a:pPr>
            <a:r>
              <a:rPr lang="ja-JP" altLang="en-US" sz="1400" b="1" dirty="0">
                <a:latin typeface="+mn-ea"/>
              </a:rPr>
              <a:t>交差車両等の通行を</a:t>
            </a:r>
            <a:endParaRPr lang="en-US" altLang="ja-JP" sz="1400" b="1" dirty="0">
              <a:latin typeface="+mn-ea"/>
            </a:endParaRPr>
          </a:p>
          <a:p>
            <a:pPr algn="ctr">
              <a:lnSpc>
                <a:spcPct val="150000"/>
              </a:lnSpc>
              <a:spcBef>
                <a:spcPct val="0"/>
              </a:spcBef>
            </a:pPr>
            <a:r>
              <a:rPr lang="ja-JP" altLang="en-US" sz="1400" b="1" dirty="0">
                <a:latin typeface="+mn-ea"/>
              </a:rPr>
              <a:t>妨げれば、</a:t>
            </a:r>
            <a:r>
              <a:rPr lang="ja-JP" altLang="en-US" sz="1600" b="1" dirty="0">
                <a:solidFill>
                  <a:srgbClr val="FF0000"/>
                </a:solidFill>
                <a:latin typeface="+mn-ea"/>
              </a:rPr>
              <a:t>違反</a:t>
            </a:r>
            <a:r>
              <a:rPr lang="ja-JP" altLang="en-US" sz="1400" b="1" dirty="0">
                <a:latin typeface="+mn-ea"/>
              </a:rPr>
              <a:t>です！</a:t>
            </a:r>
            <a:endParaRPr lang="ja-JP" altLang="ja-JP" sz="1600" b="1" dirty="0">
              <a:latin typeface="+mn-ea"/>
            </a:endParaRPr>
          </a:p>
        </p:txBody>
      </p:sp>
      <p:sp>
        <p:nvSpPr>
          <p:cNvPr id="10" name="テキスト ボックス 9"/>
          <p:cNvSpPr txBox="1"/>
          <p:nvPr/>
        </p:nvSpPr>
        <p:spPr bwMode="black">
          <a:xfrm>
            <a:off x="5864964" y="3854968"/>
            <a:ext cx="2502792" cy="2774070"/>
          </a:xfrm>
          <a:prstGeom prst="rect">
            <a:avLst/>
          </a:prstGeom>
          <a:noFill/>
          <a:ln>
            <a:noFill/>
          </a:ln>
        </p:spPr>
        <p:txBody>
          <a:bodyPr vert="horz" wrap="none" lIns="91440" tIns="45720" rIns="91440" bIns="45720" rtlCol="0" anchor="ctr">
            <a:prstTxWarp prst="textPlain">
              <a:avLst/>
            </a:prstTxWarp>
            <a:noAutofit/>
          </a:bodyPr>
          <a:lstStyle/>
          <a:p>
            <a:pPr>
              <a:lnSpc>
                <a:spcPct val="150000"/>
              </a:lnSpc>
            </a:pPr>
            <a:r>
              <a:rPr lang="ja-JP" altLang="en-US" sz="1400" b="1" dirty="0">
                <a:latin typeface="+mn-ea"/>
              </a:rPr>
              <a:t>停止とは、</a:t>
            </a:r>
            <a:endParaRPr lang="en-US" altLang="ja-JP" sz="1400" b="1" dirty="0">
              <a:latin typeface="+mn-ea"/>
            </a:endParaRPr>
          </a:p>
          <a:p>
            <a:pPr>
              <a:lnSpc>
                <a:spcPct val="150000"/>
              </a:lnSpc>
            </a:pPr>
            <a:r>
              <a:rPr lang="ja-JP" altLang="en-US" sz="1400" b="1" dirty="0">
                <a:solidFill>
                  <a:srgbClr val="FF0000"/>
                </a:solidFill>
                <a:latin typeface="+mn-ea"/>
              </a:rPr>
              <a:t>「車輪の回転が完全に</a:t>
            </a:r>
            <a:endParaRPr lang="en-US" altLang="ja-JP" sz="1400" b="1" dirty="0">
              <a:solidFill>
                <a:srgbClr val="FF0000"/>
              </a:solidFill>
              <a:latin typeface="+mn-ea"/>
            </a:endParaRPr>
          </a:p>
          <a:p>
            <a:pPr>
              <a:lnSpc>
                <a:spcPct val="150000"/>
              </a:lnSpc>
            </a:pPr>
            <a:r>
              <a:rPr lang="ja-JP" altLang="en-US" sz="1400" b="1" dirty="0">
                <a:solidFill>
                  <a:srgbClr val="FF0000"/>
                </a:solidFill>
                <a:latin typeface="+mn-ea"/>
              </a:rPr>
              <a:t>　止まること」</a:t>
            </a:r>
            <a:endParaRPr lang="en-US" altLang="ja-JP" sz="1400" b="1" dirty="0">
              <a:solidFill>
                <a:srgbClr val="FF0000"/>
              </a:solidFill>
              <a:latin typeface="+mn-ea"/>
            </a:endParaRPr>
          </a:p>
          <a:p>
            <a:pPr>
              <a:lnSpc>
                <a:spcPct val="150000"/>
              </a:lnSpc>
            </a:pPr>
            <a:r>
              <a:rPr lang="ja-JP" altLang="en-US" sz="1400" b="1" dirty="0">
                <a:latin typeface="+mn-ea"/>
              </a:rPr>
              <a:t>を意味します。</a:t>
            </a:r>
            <a:endParaRPr lang="en-US" altLang="ja-JP" sz="1400" b="1" dirty="0">
              <a:latin typeface="+mn-ea"/>
            </a:endParaRPr>
          </a:p>
          <a:p>
            <a:pPr>
              <a:lnSpc>
                <a:spcPct val="150000"/>
              </a:lnSpc>
            </a:pPr>
            <a:r>
              <a:rPr lang="ja-JP" altLang="en-US" sz="1400" b="1" dirty="0">
                <a:latin typeface="+mn-ea"/>
              </a:rPr>
              <a:t>　また、停止線を越えて</a:t>
            </a:r>
            <a:endParaRPr lang="en-US" altLang="ja-JP" sz="1400" b="1" dirty="0">
              <a:latin typeface="+mn-ea"/>
            </a:endParaRPr>
          </a:p>
          <a:p>
            <a:pPr>
              <a:lnSpc>
                <a:spcPct val="150000"/>
              </a:lnSpc>
            </a:pPr>
            <a:r>
              <a:rPr lang="ja-JP" altLang="en-US" sz="1400" b="1" dirty="0">
                <a:latin typeface="+mn-ea"/>
              </a:rPr>
              <a:t>停止した場合は、一時停止</a:t>
            </a:r>
            <a:endParaRPr lang="en-US" altLang="ja-JP" sz="1400" b="1" dirty="0">
              <a:latin typeface="+mn-ea"/>
            </a:endParaRPr>
          </a:p>
          <a:p>
            <a:pPr>
              <a:lnSpc>
                <a:spcPct val="150000"/>
              </a:lnSpc>
            </a:pPr>
            <a:r>
              <a:rPr lang="ja-JP" altLang="en-US" sz="1400" b="1" dirty="0">
                <a:latin typeface="+mn-ea"/>
              </a:rPr>
              <a:t>したことにはなりません。</a:t>
            </a:r>
            <a:endParaRPr lang="ja-JP" altLang="ja-JP" sz="1050" b="1" dirty="0">
              <a:latin typeface="+mn-ea"/>
            </a:endParaRPr>
          </a:p>
        </p:txBody>
      </p:sp>
    </p:spTree>
    <p:extLst>
      <p:ext uri="{BB962C8B-B14F-4D97-AF65-F5344CB8AC3E}">
        <p14:creationId xmlns:p14="http://schemas.microsoft.com/office/powerpoint/2010/main" val="2696294475"/>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64" presetClass="path" presetSubtype="0" accel="50000" decel="50000" fill="hold" nodeType="withEffect">
                                  <p:stCondLst>
                                    <p:cond delay="0"/>
                                  </p:stCondLst>
                                  <p:childTnLst>
                                    <p:animMotion origin="layout" path="M 1.11111E-6 -2.96296E-6 L 0.03229 -0.28588 " pathEditMode="relative" rAng="0" ptsTypes="AA">
                                      <p:cBhvr>
                                        <p:cTn id="9" dur="2000" fill="hold"/>
                                        <p:tgtEl>
                                          <p:spTgt spid="5529"/>
                                        </p:tgtEl>
                                        <p:attrNameLst>
                                          <p:attrName>ppt_x</p:attrName>
                                          <p:attrName>ppt_y</p:attrName>
                                        </p:attrNameLst>
                                      </p:cBhvr>
                                      <p:rCtr x="1615" y="-14306"/>
                                    </p:animMotion>
                                  </p:childTnLst>
                                </p:cTn>
                              </p:par>
                              <p:par>
                                <p:cTn id="10" presetID="6" presetClass="emph" presetSubtype="0" fill="hold" nodeType="withEffect">
                                  <p:stCondLst>
                                    <p:cond delay="0"/>
                                  </p:stCondLst>
                                  <p:childTnLst>
                                    <p:animScale>
                                      <p:cBhvr>
                                        <p:cTn id="11" dur="2000" fill="hold"/>
                                        <p:tgtEl>
                                          <p:spTgt spid="5529"/>
                                        </p:tgtEl>
                                      </p:cBhvr>
                                      <p:by x="50000" y="50000"/>
                                    </p:animScale>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fade">
                                      <p:cBhvr>
                                        <p:cTn id="18" dur="500"/>
                                        <p:tgtEl>
                                          <p:spTgt spid="60"/>
                                        </p:tgtEl>
                                      </p:cBhvr>
                                    </p:animEffect>
                                  </p:childTnLst>
                                </p:cTn>
                              </p:par>
                              <p:par>
                                <p:cTn id="19" presetID="47" presetClass="entr" presetSubtype="0" fill="hold" nodeType="withEffect">
                                  <p:stCondLst>
                                    <p:cond delay="0"/>
                                  </p:stCondLst>
                                  <p:childTnLst>
                                    <p:set>
                                      <p:cBhvr>
                                        <p:cTn id="20" dur="1" fill="hold">
                                          <p:stCondLst>
                                            <p:cond delay="0"/>
                                          </p:stCondLst>
                                        </p:cTn>
                                        <p:tgtEl>
                                          <p:spTgt spid="5530"/>
                                        </p:tgtEl>
                                        <p:attrNameLst>
                                          <p:attrName>style.visibility</p:attrName>
                                        </p:attrNameLst>
                                      </p:cBhvr>
                                      <p:to>
                                        <p:strVal val="visible"/>
                                      </p:to>
                                    </p:set>
                                    <p:animEffect transition="in" filter="fade">
                                      <p:cBhvr>
                                        <p:cTn id="21" dur="1000"/>
                                        <p:tgtEl>
                                          <p:spTgt spid="5530"/>
                                        </p:tgtEl>
                                      </p:cBhvr>
                                    </p:animEffect>
                                    <p:anim calcmode="lin" valueType="num">
                                      <p:cBhvr>
                                        <p:cTn id="22" dur="1000" fill="hold"/>
                                        <p:tgtEl>
                                          <p:spTgt spid="5530"/>
                                        </p:tgtEl>
                                        <p:attrNameLst>
                                          <p:attrName>ppt_x</p:attrName>
                                        </p:attrNameLst>
                                      </p:cBhvr>
                                      <p:tavLst>
                                        <p:tav tm="0">
                                          <p:val>
                                            <p:strVal val="#ppt_x"/>
                                          </p:val>
                                        </p:tav>
                                        <p:tav tm="100000">
                                          <p:val>
                                            <p:strVal val="#ppt_x"/>
                                          </p:val>
                                        </p:tav>
                                      </p:tavLst>
                                    </p:anim>
                                    <p:anim calcmode="lin" valueType="num">
                                      <p:cBhvr>
                                        <p:cTn id="23" dur="1000" fill="hold"/>
                                        <p:tgtEl>
                                          <p:spTgt spid="5530"/>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fade">
                                      <p:cBhvr>
                                        <p:cTn id="2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60" grpId="0" animBg="1"/>
      <p:bldP spid="5" grpId="0"/>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正方形/長方形 59"/>
          <p:cNvSpPr/>
          <p:nvPr/>
        </p:nvSpPr>
        <p:spPr>
          <a:xfrm>
            <a:off x="798261" y="2230161"/>
            <a:ext cx="4752528" cy="1296000"/>
          </a:xfrm>
          <a:prstGeom prst="rect">
            <a:avLst/>
          </a:prstGeom>
          <a:solidFill>
            <a:schemeClr val="bg1">
              <a:lumMod val="6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 name="タイトル 1"/>
          <p:cNvSpPr>
            <a:spLocks noGrp="1"/>
          </p:cNvSpPr>
          <p:nvPr>
            <p:ph type="title"/>
          </p:nvPr>
        </p:nvSpPr>
        <p:spPr>
          <a:xfrm>
            <a:off x="0" y="1"/>
            <a:ext cx="9144000" cy="764704"/>
          </a:xfrm>
        </p:spPr>
        <p:txBody>
          <a:bodyPr anchor="b" anchorCtr="0">
            <a:normAutofit fontScale="90000"/>
          </a:bodyPr>
          <a:lstStyle/>
          <a:p>
            <a:r>
              <a:rPr kumimoji="1" lang="ja-JP" altLang="en-US" dirty="0" smtClean="0"/>
              <a:t>１</a:t>
            </a:r>
            <a:r>
              <a:rPr lang="ja-JP" altLang="en-US" dirty="0"/>
              <a:t>　</a:t>
            </a:r>
            <a:r>
              <a:rPr kumimoji="1" lang="ja-JP" altLang="en-US" dirty="0" smtClean="0"/>
              <a:t>交通</a:t>
            </a:r>
            <a:r>
              <a:rPr kumimoji="1" lang="ja-JP" altLang="en-US" dirty="0"/>
              <a:t>ルールは何故守らなければなら</a:t>
            </a:r>
            <a:r>
              <a:rPr lang="ja-JP" altLang="en-US" dirty="0"/>
              <a:t>ない？</a:t>
            </a:r>
            <a:endParaRPr kumimoji="1" lang="ja-JP" altLang="en-US" dirty="0"/>
          </a:p>
        </p:txBody>
      </p:sp>
      <p:sp>
        <p:nvSpPr>
          <p:cNvPr id="3" name="テキスト プレースホルダー 2"/>
          <p:cNvSpPr>
            <a:spLocks noGrp="1"/>
          </p:cNvSpPr>
          <p:nvPr>
            <p:ph type="body" idx="4294967295"/>
          </p:nvPr>
        </p:nvSpPr>
        <p:spPr>
          <a:xfrm>
            <a:off x="436215" y="764705"/>
            <a:ext cx="8707785" cy="64807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chor="b" anchorCtr="0">
            <a:normAutofit/>
          </a:bodyPr>
          <a:lstStyle/>
          <a:p>
            <a:pPr marL="0" indent="0">
              <a:buNone/>
            </a:pPr>
            <a:r>
              <a:rPr lang="ja-JP" altLang="en-US" sz="2400" b="1" dirty="0">
                <a:solidFill>
                  <a:schemeClr val="tx1"/>
                </a:solidFill>
                <a:effectLst>
                  <a:outerShdw blurRad="38100" dist="38100" dir="2700000" algn="tl">
                    <a:srgbClr val="000000">
                      <a:alpha val="43137"/>
                    </a:srgbClr>
                  </a:outerShdw>
                </a:effectLst>
              </a:rPr>
              <a:t>●交通ルールを守らなければ</a:t>
            </a:r>
            <a:r>
              <a:rPr lang="en-US" altLang="ja-JP" sz="2400" b="1" dirty="0">
                <a:solidFill>
                  <a:schemeClr val="tx1"/>
                </a:solidFill>
                <a:effectLst>
                  <a:outerShdw blurRad="38100" dist="38100" dir="2700000" algn="tl">
                    <a:srgbClr val="000000">
                      <a:alpha val="43137"/>
                    </a:srgbClr>
                  </a:outerShdw>
                </a:effectLst>
              </a:rPr>
              <a:t>…</a:t>
            </a:r>
            <a:endParaRPr kumimoji="1" lang="ja-JP" altLang="en-US" sz="2400" b="1" dirty="0">
              <a:solidFill>
                <a:schemeClr val="tx1"/>
              </a:solidFill>
              <a:effectLst>
                <a:outerShdw blurRad="38100" dist="38100" dir="2700000" algn="tl">
                  <a:srgbClr val="000000">
                    <a:alpha val="43137"/>
                  </a:srgbClr>
                </a:outerShdw>
              </a:effectLst>
            </a:endParaRPr>
          </a:p>
        </p:txBody>
      </p:sp>
      <p:sp>
        <p:nvSpPr>
          <p:cNvPr id="4" name="十字形 3"/>
          <p:cNvSpPr/>
          <p:nvPr/>
        </p:nvSpPr>
        <p:spPr>
          <a:xfrm>
            <a:off x="1662357" y="1627955"/>
            <a:ext cx="2520280" cy="2520280"/>
          </a:xfrm>
          <a:prstGeom prst="plus">
            <a:avLst/>
          </a:prstGeom>
          <a:solidFill>
            <a:schemeClr val="bg1">
              <a:lumMod val="6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6" name="グループ化 5"/>
          <p:cNvGrpSpPr/>
          <p:nvPr/>
        </p:nvGrpSpPr>
        <p:grpSpPr>
          <a:xfrm>
            <a:off x="2364400" y="3510891"/>
            <a:ext cx="1111015" cy="432048"/>
            <a:chOff x="1128316" y="3429000"/>
            <a:chExt cx="1111015" cy="432048"/>
          </a:xfrm>
        </p:grpSpPr>
        <p:sp>
          <p:nvSpPr>
            <p:cNvPr id="5" name="正方形/長方形 4"/>
            <p:cNvSpPr/>
            <p:nvPr/>
          </p:nvSpPr>
          <p:spPr>
            <a:xfrm>
              <a:off x="1128316"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正方形/長方形 8"/>
            <p:cNvSpPr/>
            <p:nvPr/>
          </p:nvSpPr>
          <p:spPr>
            <a:xfrm>
              <a:off x="1308336"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正方形/長方形 9"/>
            <p:cNvSpPr/>
            <p:nvPr/>
          </p:nvSpPr>
          <p:spPr>
            <a:xfrm>
              <a:off x="1488356"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正方形/長方形 10"/>
            <p:cNvSpPr/>
            <p:nvPr/>
          </p:nvSpPr>
          <p:spPr>
            <a:xfrm>
              <a:off x="1663109"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正方形/長方形 11"/>
            <p:cNvSpPr/>
            <p:nvPr/>
          </p:nvSpPr>
          <p:spPr>
            <a:xfrm>
              <a:off x="1835936"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正方形/長方形 12"/>
            <p:cNvSpPr/>
            <p:nvPr/>
          </p:nvSpPr>
          <p:spPr>
            <a:xfrm>
              <a:off x="1992326"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正方形/長方形 13"/>
            <p:cNvSpPr/>
            <p:nvPr/>
          </p:nvSpPr>
          <p:spPr>
            <a:xfrm>
              <a:off x="2167323"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16" name="グループ化 15"/>
          <p:cNvGrpSpPr/>
          <p:nvPr/>
        </p:nvGrpSpPr>
        <p:grpSpPr>
          <a:xfrm>
            <a:off x="2364400" y="1798113"/>
            <a:ext cx="1111015" cy="432048"/>
            <a:chOff x="1128316" y="3429000"/>
            <a:chExt cx="1111015" cy="432048"/>
          </a:xfrm>
        </p:grpSpPr>
        <p:sp>
          <p:nvSpPr>
            <p:cNvPr id="17" name="正方形/長方形 16"/>
            <p:cNvSpPr/>
            <p:nvPr/>
          </p:nvSpPr>
          <p:spPr>
            <a:xfrm>
              <a:off x="1128316"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正方形/長方形 17"/>
            <p:cNvSpPr/>
            <p:nvPr/>
          </p:nvSpPr>
          <p:spPr>
            <a:xfrm>
              <a:off x="1308336"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 name="正方形/長方形 18"/>
            <p:cNvSpPr/>
            <p:nvPr/>
          </p:nvSpPr>
          <p:spPr>
            <a:xfrm>
              <a:off x="1488356"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正方形/長方形 19"/>
            <p:cNvSpPr/>
            <p:nvPr/>
          </p:nvSpPr>
          <p:spPr>
            <a:xfrm>
              <a:off x="1663109"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正方形/長方形 20"/>
            <p:cNvSpPr/>
            <p:nvPr/>
          </p:nvSpPr>
          <p:spPr>
            <a:xfrm>
              <a:off x="1835936"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正方形/長方形 21"/>
            <p:cNvSpPr/>
            <p:nvPr/>
          </p:nvSpPr>
          <p:spPr>
            <a:xfrm>
              <a:off x="1992326"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正方形/長方形 22"/>
            <p:cNvSpPr/>
            <p:nvPr/>
          </p:nvSpPr>
          <p:spPr>
            <a:xfrm>
              <a:off x="2167323"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24" name="グループ化 23"/>
          <p:cNvGrpSpPr/>
          <p:nvPr/>
        </p:nvGrpSpPr>
        <p:grpSpPr>
          <a:xfrm rot="5400000">
            <a:off x="3236352" y="2672888"/>
            <a:ext cx="1111015" cy="432048"/>
            <a:chOff x="1128316" y="3429000"/>
            <a:chExt cx="1111015" cy="432048"/>
          </a:xfrm>
        </p:grpSpPr>
        <p:sp>
          <p:nvSpPr>
            <p:cNvPr id="25" name="正方形/長方形 24"/>
            <p:cNvSpPr/>
            <p:nvPr/>
          </p:nvSpPr>
          <p:spPr>
            <a:xfrm>
              <a:off x="1128316"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正方形/長方形 25"/>
            <p:cNvSpPr/>
            <p:nvPr/>
          </p:nvSpPr>
          <p:spPr>
            <a:xfrm>
              <a:off x="1308336"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正方形/長方形 26"/>
            <p:cNvSpPr/>
            <p:nvPr/>
          </p:nvSpPr>
          <p:spPr>
            <a:xfrm>
              <a:off x="1488356"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正方形/長方形 27"/>
            <p:cNvSpPr/>
            <p:nvPr/>
          </p:nvSpPr>
          <p:spPr>
            <a:xfrm>
              <a:off x="1663109"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正方形/長方形 28"/>
            <p:cNvSpPr/>
            <p:nvPr/>
          </p:nvSpPr>
          <p:spPr>
            <a:xfrm>
              <a:off x="1835936"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正方形/長方形 29"/>
            <p:cNvSpPr/>
            <p:nvPr/>
          </p:nvSpPr>
          <p:spPr>
            <a:xfrm>
              <a:off x="1992326"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正方形/長方形 30"/>
            <p:cNvSpPr/>
            <p:nvPr/>
          </p:nvSpPr>
          <p:spPr>
            <a:xfrm>
              <a:off x="2167323"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32" name="グループ化 31"/>
          <p:cNvGrpSpPr/>
          <p:nvPr/>
        </p:nvGrpSpPr>
        <p:grpSpPr>
          <a:xfrm rot="5400000">
            <a:off x="1508160" y="2672889"/>
            <a:ext cx="1111015" cy="432048"/>
            <a:chOff x="1128316" y="3429000"/>
            <a:chExt cx="1111015" cy="432048"/>
          </a:xfrm>
        </p:grpSpPr>
        <p:sp>
          <p:nvSpPr>
            <p:cNvPr id="33" name="正方形/長方形 32"/>
            <p:cNvSpPr/>
            <p:nvPr/>
          </p:nvSpPr>
          <p:spPr>
            <a:xfrm>
              <a:off x="1128316"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正方形/長方形 33"/>
            <p:cNvSpPr/>
            <p:nvPr/>
          </p:nvSpPr>
          <p:spPr>
            <a:xfrm>
              <a:off x="1308336"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正方形/長方形 34"/>
            <p:cNvSpPr/>
            <p:nvPr/>
          </p:nvSpPr>
          <p:spPr>
            <a:xfrm>
              <a:off x="1488356"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正方形/長方形 35"/>
            <p:cNvSpPr/>
            <p:nvPr/>
          </p:nvSpPr>
          <p:spPr>
            <a:xfrm>
              <a:off x="1663109"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正方形/長方形 36"/>
            <p:cNvSpPr/>
            <p:nvPr/>
          </p:nvSpPr>
          <p:spPr>
            <a:xfrm>
              <a:off x="1835936"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8" name="正方形/長方形 37"/>
            <p:cNvSpPr/>
            <p:nvPr/>
          </p:nvSpPr>
          <p:spPr>
            <a:xfrm>
              <a:off x="1992326"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9" name="正方形/長方形 38"/>
            <p:cNvSpPr/>
            <p:nvPr/>
          </p:nvSpPr>
          <p:spPr>
            <a:xfrm>
              <a:off x="2167323"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8" name="Group 7"/>
          <p:cNvGrpSpPr>
            <a:grpSpLocks noChangeAspect="1"/>
          </p:cNvGrpSpPr>
          <p:nvPr/>
        </p:nvGrpSpPr>
        <p:grpSpPr bwMode="auto">
          <a:xfrm>
            <a:off x="2797734" y="3036549"/>
            <a:ext cx="493713" cy="282575"/>
            <a:chOff x="1474" y="1778"/>
            <a:chExt cx="311" cy="178"/>
          </a:xfrm>
        </p:grpSpPr>
        <p:sp>
          <p:nvSpPr>
            <p:cNvPr id="15" name="AutoShape 6"/>
            <p:cNvSpPr>
              <a:spLocks noChangeAspect="1" noChangeArrowheads="1" noTextEdit="1"/>
            </p:cNvSpPr>
            <p:nvPr/>
          </p:nvSpPr>
          <p:spPr bwMode="auto">
            <a:xfrm>
              <a:off x="1474" y="1778"/>
              <a:ext cx="311"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8"/>
            <p:cNvSpPr>
              <a:spLocks noEditPoints="1"/>
            </p:cNvSpPr>
            <p:nvPr/>
          </p:nvSpPr>
          <p:spPr bwMode="auto">
            <a:xfrm>
              <a:off x="1504" y="1943"/>
              <a:ext cx="253" cy="15"/>
            </a:xfrm>
            <a:custGeom>
              <a:avLst/>
              <a:gdLst>
                <a:gd name="T0" fmla="*/ 44 w 253"/>
                <a:gd name="T1" fmla="*/ 15 h 15"/>
                <a:gd name="T2" fmla="*/ 14 w 253"/>
                <a:gd name="T3" fmla="*/ 15 h 15"/>
                <a:gd name="T4" fmla="*/ 0 w 253"/>
                <a:gd name="T5" fmla="*/ 0 h 15"/>
                <a:gd name="T6" fmla="*/ 44 w 253"/>
                <a:gd name="T7" fmla="*/ 0 h 15"/>
                <a:gd name="T8" fmla="*/ 44 w 253"/>
                <a:gd name="T9" fmla="*/ 15 h 15"/>
                <a:gd name="T10" fmla="*/ 253 w 253"/>
                <a:gd name="T11" fmla="*/ 15 h 15"/>
                <a:gd name="T12" fmla="*/ 224 w 253"/>
                <a:gd name="T13" fmla="*/ 15 h 15"/>
                <a:gd name="T14" fmla="*/ 208 w 253"/>
                <a:gd name="T15" fmla="*/ 0 h 15"/>
                <a:gd name="T16" fmla="*/ 253 w 253"/>
                <a:gd name="T17" fmla="*/ 0 h 15"/>
                <a:gd name="T18" fmla="*/ 253 w 253"/>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15">
                  <a:moveTo>
                    <a:pt x="44" y="15"/>
                  </a:moveTo>
                  <a:lnTo>
                    <a:pt x="14" y="15"/>
                  </a:lnTo>
                  <a:lnTo>
                    <a:pt x="0" y="0"/>
                  </a:lnTo>
                  <a:lnTo>
                    <a:pt x="44" y="0"/>
                  </a:lnTo>
                  <a:lnTo>
                    <a:pt x="44" y="15"/>
                  </a:lnTo>
                  <a:close/>
                  <a:moveTo>
                    <a:pt x="253" y="15"/>
                  </a:moveTo>
                  <a:lnTo>
                    <a:pt x="224" y="15"/>
                  </a:lnTo>
                  <a:lnTo>
                    <a:pt x="208" y="0"/>
                  </a:lnTo>
                  <a:lnTo>
                    <a:pt x="253" y="0"/>
                  </a:lnTo>
                  <a:lnTo>
                    <a:pt x="253" y="15"/>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9"/>
            <p:cNvSpPr>
              <a:spLocks/>
            </p:cNvSpPr>
            <p:nvPr/>
          </p:nvSpPr>
          <p:spPr bwMode="auto">
            <a:xfrm>
              <a:off x="1504" y="1943"/>
              <a:ext cx="44" cy="15"/>
            </a:xfrm>
            <a:custGeom>
              <a:avLst/>
              <a:gdLst>
                <a:gd name="T0" fmla="*/ 44 w 44"/>
                <a:gd name="T1" fmla="*/ 15 h 15"/>
                <a:gd name="T2" fmla="*/ 14 w 44"/>
                <a:gd name="T3" fmla="*/ 15 h 15"/>
                <a:gd name="T4" fmla="*/ 0 w 44"/>
                <a:gd name="T5" fmla="*/ 0 h 15"/>
                <a:gd name="T6" fmla="*/ 44 w 44"/>
                <a:gd name="T7" fmla="*/ 0 h 15"/>
                <a:gd name="T8" fmla="*/ 44 w 44"/>
                <a:gd name="T9" fmla="*/ 15 h 15"/>
              </a:gdLst>
              <a:ahLst/>
              <a:cxnLst>
                <a:cxn ang="0">
                  <a:pos x="T0" y="T1"/>
                </a:cxn>
                <a:cxn ang="0">
                  <a:pos x="T2" y="T3"/>
                </a:cxn>
                <a:cxn ang="0">
                  <a:pos x="T4" y="T5"/>
                </a:cxn>
                <a:cxn ang="0">
                  <a:pos x="T6" y="T7"/>
                </a:cxn>
                <a:cxn ang="0">
                  <a:pos x="T8" y="T9"/>
                </a:cxn>
              </a:cxnLst>
              <a:rect l="0" t="0" r="r" b="b"/>
              <a:pathLst>
                <a:path w="44" h="15">
                  <a:moveTo>
                    <a:pt x="44" y="15"/>
                  </a:moveTo>
                  <a:lnTo>
                    <a:pt x="14" y="15"/>
                  </a:lnTo>
                  <a:lnTo>
                    <a:pt x="0" y="0"/>
                  </a:lnTo>
                  <a:lnTo>
                    <a:pt x="44" y="0"/>
                  </a:lnTo>
                  <a:lnTo>
                    <a:pt x="44" y="15"/>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10"/>
            <p:cNvSpPr>
              <a:spLocks/>
            </p:cNvSpPr>
            <p:nvPr/>
          </p:nvSpPr>
          <p:spPr bwMode="auto">
            <a:xfrm>
              <a:off x="1712" y="1943"/>
              <a:ext cx="45" cy="15"/>
            </a:xfrm>
            <a:custGeom>
              <a:avLst/>
              <a:gdLst>
                <a:gd name="T0" fmla="*/ 45 w 45"/>
                <a:gd name="T1" fmla="*/ 15 h 15"/>
                <a:gd name="T2" fmla="*/ 16 w 45"/>
                <a:gd name="T3" fmla="*/ 15 h 15"/>
                <a:gd name="T4" fmla="*/ 0 w 45"/>
                <a:gd name="T5" fmla="*/ 0 h 15"/>
                <a:gd name="T6" fmla="*/ 45 w 45"/>
                <a:gd name="T7" fmla="*/ 0 h 15"/>
                <a:gd name="T8" fmla="*/ 45 w 45"/>
                <a:gd name="T9" fmla="*/ 15 h 15"/>
              </a:gdLst>
              <a:ahLst/>
              <a:cxnLst>
                <a:cxn ang="0">
                  <a:pos x="T0" y="T1"/>
                </a:cxn>
                <a:cxn ang="0">
                  <a:pos x="T2" y="T3"/>
                </a:cxn>
                <a:cxn ang="0">
                  <a:pos x="T4" y="T5"/>
                </a:cxn>
                <a:cxn ang="0">
                  <a:pos x="T6" y="T7"/>
                </a:cxn>
                <a:cxn ang="0">
                  <a:pos x="T8" y="T9"/>
                </a:cxn>
              </a:cxnLst>
              <a:rect l="0" t="0" r="r" b="b"/>
              <a:pathLst>
                <a:path w="45" h="15">
                  <a:moveTo>
                    <a:pt x="45" y="15"/>
                  </a:moveTo>
                  <a:lnTo>
                    <a:pt x="16" y="15"/>
                  </a:lnTo>
                  <a:lnTo>
                    <a:pt x="0" y="0"/>
                  </a:lnTo>
                  <a:lnTo>
                    <a:pt x="45" y="0"/>
                  </a:lnTo>
                  <a:lnTo>
                    <a:pt x="45" y="15"/>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11"/>
            <p:cNvSpPr>
              <a:spLocks/>
            </p:cNvSpPr>
            <p:nvPr/>
          </p:nvSpPr>
          <p:spPr bwMode="auto">
            <a:xfrm>
              <a:off x="1474" y="1928"/>
              <a:ext cx="15" cy="15"/>
            </a:xfrm>
            <a:custGeom>
              <a:avLst/>
              <a:gdLst>
                <a:gd name="T0" fmla="*/ 0 w 15"/>
                <a:gd name="T1" fmla="*/ 0 h 15"/>
                <a:gd name="T2" fmla="*/ 0 w 15"/>
                <a:gd name="T3" fmla="*/ 15 h 15"/>
                <a:gd name="T4" fmla="*/ 15 w 15"/>
                <a:gd name="T5" fmla="*/ 15 h 15"/>
                <a:gd name="T6" fmla="*/ 0 w 15"/>
                <a:gd name="T7" fmla="*/ 0 h 15"/>
              </a:gdLst>
              <a:ahLst/>
              <a:cxnLst>
                <a:cxn ang="0">
                  <a:pos x="T0" y="T1"/>
                </a:cxn>
                <a:cxn ang="0">
                  <a:pos x="T2" y="T3"/>
                </a:cxn>
                <a:cxn ang="0">
                  <a:pos x="T4" y="T5"/>
                </a:cxn>
                <a:cxn ang="0">
                  <a:pos x="T6" y="T7"/>
                </a:cxn>
              </a:cxnLst>
              <a:rect l="0" t="0" r="r" b="b"/>
              <a:pathLst>
                <a:path w="15" h="15">
                  <a:moveTo>
                    <a:pt x="0" y="0"/>
                  </a:moveTo>
                  <a:lnTo>
                    <a:pt x="0" y="15"/>
                  </a:lnTo>
                  <a:lnTo>
                    <a:pt x="15" y="1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12"/>
            <p:cNvSpPr>
              <a:spLocks/>
            </p:cNvSpPr>
            <p:nvPr/>
          </p:nvSpPr>
          <p:spPr bwMode="auto">
            <a:xfrm>
              <a:off x="1474" y="1928"/>
              <a:ext cx="15" cy="15"/>
            </a:xfrm>
            <a:custGeom>
              <a:avLst/>
              <a:gdLst>
                <a:gd name="T0" fmla="*/ 0 w 15"/>
                <a:gd name="T1" fmla="*/ 0 h 15"/>
                <a:gd name="T2" fmla="*/ 0 w 15"/>
                <a:gd name="T3" fmla="*/ 15 h 15"/>
                <a:gd name="T4" fmla="*/ 15 w 15"/>
                <a:gd name="T5" fmla="*/ 15 h 15"/>
                <a:gd name="T6" fmla="*/ 0 w 15"/>
                <a:gd name="T7" fmla="*/ 0 h 15"/>
              </a:gdLst>
              <a:ahLst/>
              <a:cxnLst>
                <a:cxn ang="0">
                  <a:pos x="T0" y="T1"/>
                </a:cxn>
                <a:cxn ang="0">
                  <a:pos x="T2" y="T3"/>
                </a:cxn>
                <a:cxn ang="0">
                  <a:pos x="T4" y="T5"/>
                </a:cxn>
                <a:cxn ang="0">
                  <a:pos x="T6" y="T7"/>
                </a:cxn>
              </a:cxnLst>
              <a:rect l="0" t="0" r="r" b="b"/>
              <a:pathLst>
                <a:path w="15" h="15">
                  <a:moveTo>
                    <a:pt x="0" y="0"/>
                  </a:moveTo>
                  <a:lnTo>
                    <a:pt x="0" y="15"/>
                  </a:lnTo>
                  <a:lnTo>
                    <a:pt x="15" y="15"/>
                  </a:lnTo>
                  <a:lnTo>
                    <a:pt x="0"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13"/>
            <p:cNvSpPr>
              <a:spLocks/>
            </p:cNvSpPr>
            <p:nvPr/>
          </p:nvSpPr>
          <p:spPr bwMode="auto">
            <a:xfrm>
              <a:off x="1474" y="1778"/>
              <a:ext cx="312" cy="165"/>
            </a:xfrm>
            <a:custGeom>
              <a:avLst/>
              <a:gdLst>
                <a:gd name="T0" fmla="*/ 0 w 312"/>
                <a:gd name="T1" fmla="*/ 14 h 165"/>
                <a:gd name="T2" fmla="*/ 89 w 312"/>
                <a:gd name="T3" fmla="*/ 14 h 165"/>
                <a:gd name="T4" fmla="*/ 119 w 312"/>
                <a:gd name="T5" fmla="*/ 0 h 165"/>
                <a:gd name="T6" fmla="*/ 253 w 312"/>
                <a:gd name="T7" fmla="*/ 0 h 165"/>
                <a:gd name="T8" fmla="*/ 297 w 312"/>
                <a:gd name="T9" fmla="*/ 45 h 165"/>
                <a:gd name="T10" fmla="*/ 312 w 312"/>
                <a:gd name="T11" fmla="*/ 45 h 165"/>
                <a:gd name="T12" fmla="*/ 312 w 312"/>
                <a:gd name="T13" fmla="*/ 165 h 165"/>
                <a:gd name="T14" fmla="*/ 14 w 312"/>
                <a:gd name="T15" fmla="*/ 165 h 165"/>
                <a:gd name="T16" fmla="*/ 0 w 312"/>
                <a:gd name="T17" fmla="*/ 150 h 165"/>
                <a:gd name="T18" fmla="*/ 0 w 312"/>
                <a:gd name="T19" fmla="*/ 1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2" h="165">
                  <a:moveTo>
                    <a:pt x="0" y="14"/>
                  </a:moveTo>
                  <a:lnTo>
                    <a:pt x="89" y="14"/>
                  </a:lnTo>
                  <a:lnTo>
                    <a:pt x="119" y="0"/>
                  </a:lnTo>
                  <a:lnTo>
                    <a:pt x="253" y="0"/>
                  </a:lnTo>
                  <a:lnTo>
                    <a:pt x="297" y="45"/>
                  </a:lnTo>
                  <a:lnTo>
                    <a:pt x="312" y="45"/>
                  </a:lnTo>
                  <a:lnTo>
                    <a:pt x="312" y="165"/>
                  </a:lnTo>
                  <a:lnTo>
                    <a:pt x="14" y="165"/>
                  </a:lnTo>
                  <a:lnTo>
                    <a:pt x="0" y="150"/>
                  </a:lnTo>
                  <a:lnTo>
                    <a:pt x="0" y="14"/>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14"/>
            <p:cNvSpPr>
              <a:spLocks/>
            </p:cNvSpPr>
            <p:nvPr/>
          </p:nvSpPr>
          <p:spPr bwMode="auto">
            <a:xfrm>
              <a:off x="1474" y="1778"/>
              <a:ext cx="312" cy="165"/>
            </a:xfrm>
            <a:custGeom>
              <a:avLst/>
              <a:gdLst>
                <a:gd name="T0" fmla="*/ 0 w 312"/>
                <a:gd name="T1" fmla="*/ 14 h 165"/>
                <a:gd name="T2" fmla="*/ 89 w 312"/>
                <a:gd name="T3" fmla="*/ 14 h 165"/>
                <a:gd name="T4" fmla="*/ 119 w 312"/>
                <a:gd name="T5" fmla="*/ 0 h 165"/>
                <a:gd name="T6" fmla="*/ 253 w 312"/>
                <a:gd name="T7" fmla="*/ 0 h 165"/>
                <a:gd name="T8" fmla="*/ 297 w 312"/>
                <a:gd name="T9" fmla="*/ 45 h 165"/>
                <a:gd name="T10" fmla="*/ 312 w 312"/>
                <a:gd name="T11" fmla="*/ 45 h 165"/>
                <a:gd name="T12" fmla="*/ 312 w 312"/>
                <a:gd name="T13" fmla="*/ 165 h 165"/>
                <a:gd name="T14" fmla="*/ 14 w 312"/>
                <a:gd name="T15" fmla="*/ 165 h 165"/>
                <a:gd name="T16" fmla="*/ 0 w 312"/>
                <a:gd name="T17" fmla="*/ 150 h 165"/>
                <a:gd name="T18" fmla="*/ 0 w 312"/>
                <a:gd name="T19" fmla="*/ 1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2" h="165">
                  <a:moveTo>
                    <a:pt x="0" y="14"/>
                  </a:moveTo>
                  <a:lnTo>
                    <a:pt x="89" y="14"/>
                  </a:lnTo>
                  <a:lnTo>
                    <a:pt x="119" y="0"/>
                  </a:lnTo>
                  <a:lnTo>
                    <a:pt x="253" y="0"/>
                  </a:lnTo>
                  <a:lnTo>
                    <a:pt x="297" y="45"/>
                  </a:lnTo>
                  <a:lnTo>
                    <a:pt x="312" y="45"/>
                  </a:lnTo>
                  <a:lnTo>
                    <a:pt x="312" y="165"/>
                  </a:lnTo>
                  <a:lnTo>
                    <a:pt x="14" y="165"/>
                  </a:lnTo>
                  <a:lnTo>
                    <a:pt x="0" y="150"/>
                  </a:lnTo>
                  <a:lnTo>
                    <a:pt x="0" y="14"/>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15"/>
            <p:cNvSpPr>
              <a:spLocks/>
            </p:cNvSpPr>
            <p:nvPr/>
          </p:nvSpPr>
          <p:spPr bwMode="auto">
            <a:xfrm>
              <a:off x="1682" y="1778"/>
              <a:ext cx="45" cy="120"/>
            </a:xfrm>
            <a:custGeom>
              <a:avLst/>
              <a:gdLst>
                <a:gd name="T0" fmla="*/ 0 w 45"/>
                <a:gd name="T1" fmla="*/ 0 h 120"/>
                <a:gd name="T2" fmla="*/ 45 w 45"/>
                <a:gd name="T3" fmla="*/ 0 h 120"/>
                <a:gd name="T4" fmla="*/ 45 w 45"/>
                <a:gd name="T5" fmla="*/ 120 h 120"/>
                <a:gd name="T6" fmla="*/ 0 w 45"/>
                <a:gd name="T7" fmla="*/ 104 h 120"/>
                <a:gd name="T8" fmla="*/ 0 w 45"/>
                <a:gd name="T9" fmla="*/ 0 h 120"/>
              </a:gdLst>
              <a:ahLst/>
              <a:cxnLst>
                <a:cxn ang="0">
                  <a:pos x="T0" y="T1"/>
                </a:cxn>
                <a:cxn ang="0">
                  <a:pos x="T2" y="T3"/>
                </a:cxn>
                <a:cxn ang="0">
                  <a:pos x="T4" y="T5"/>
                </a:cxn>
                <a:cxn ang="0">
                  <a:pos x="T6" y="T7"/>
                </a:cxn>
                <a:cxn ang="0">
                  <a:pos x="T8" y="T9"/>
                </a:cxn>
              </a:cxnLst>
              <a:rect l="0" t="0" r="r" b="b"/>
              <a:pathLst>
                <a:path w="45" h="120">
                  <a:moveTo>
                    <a:pt x="0" y="0"/>
                  </a:moveTo>
                  <a:lnTo>
                    <a:pt x="45" y="0"/>
                  </a:lnTo>
                  <a:lnTo>
                    <a:pt x="45" y="120"/>
                  </a:lnTo>
                  <a:lnTo>
                    <a:pt x="0" y="104"/>
                  </a:lnTo>
                  <a:lnTo>
                    <a:pt x="0" y="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16"/>
            <p:cNvSpPr>
              <a:spLocks/>
            </p:cNvSpPr>
            <p:nvPr/>
          </p:nvSpPr>
          <p:spPr bwMode="auto">
            <a:xfrm>
              <a:off x="1682" y="1778"/>
              <a:ext cx="45" cy="120"/>
            </a:xfrm>
            <a:custGeom>
              <a:avLst/>
              <a:gdLst>
                <a:gd name="T0" fmla="*/ 0 w 45"/>
                <a:gd name="T1" fmla="*/ 0 h 120"/>
                <a:gd name="T2" fmla="*/ 45 w 45"/>
                <a:gd name="T3" fmla="*/ 0 h 120"/>
                <a:gd name="T4" fmla="*/ 45 w 45"/>
                <a:gd name="T5" fmla="*/ 120 h 120"/>
                <a:gd name="T6" fmla="*/ 0 w 45"/>
                <a:gd name="T7" fmla="*/ 104 h 120"/>
                <a:gd name="T8" fmla="*/ 0 w 45"/>
                <a:gd name="T9" fmla="*/ 0 h 120"/>
              </a:gdLst>
              <a:ahLst/>
              <a:cxnLst>
                <a:cxn ang="0">
                  <a:pos x="T0" y="T1"/>
                </a:cxn>
                <a:cxn ang="0">
                  <a:pos x="T2" y="T3"/>
                </a:cxn>
                <a:cxn ang="0">
                  <a:pos x="T4" y="T5"/>
                </a:cxn>
                <a:cxn ang="0">
                  <a:pos x="T6" y="T7"/>
                </a:cxn>
                <a:cxn ang="0">
                  <a:pos x="T8" y="T9"/>
                </a:cxn>
              </a:cxnLst>
              <a:rect l="0" t="0" r="r" b="b"/>
              <a:pathLst>
                <a:path w="45" h="120">
                  <a:moveTo>
                    <a:pt x="0" y="0"/>
                  </a:moveTo>
                  <a:lnTo>
                    <a:pt x="45" y="0"/>
                  </a:lnTo>
                  <a:lnTo>
                    <a:pt x="45" y="120"/>
                  </a:lnTo>
                  <a:lnTo>
                    <a:pt x="0" y="104"/>
                  </a:lnTo>
                  <a:lnTo>
                    <a:pt x="0"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17"/>
            <p:cNvSpPr>
              <a:spLocks noEditPoints="1"/>
            </p:cNvSpPr>
            <p:nvPr/>
          </p:nvSpPr>
          <p:spPr bwMode="auto">
            <a:xfrm>
              <a:off x="1563" y="1882"/>
              <a:ext cx="149" cy="31"/>
            </a:xfrm>
            <a:custGeom>
              <a:avLst/>
              <a:gdLst>
                <a:gd name="T0" fmla="*/ 74 w 149"/>
                <a:gd name="T1" fmla="*/ 0 h 31"/>
                <a:gd name="T2" fmla="*/ 90 w 149"/>
                <a:gd name="T3" fmla="*/ 31 h 31"/>
                <a:gd name="T4" fmla="*/ 149 w 149"/>
                <a:gd name="T5" fmla="*/ 31 h 31"/>
                <a:gd name="T6" fmla="*/ 119 w 149"/>
                <a:gd name="T7" fmla="*/ 0 h 31"/>
                <a:gd name="T8" fmla="*/ 74 w 149"/>
                <a:gd name="T9" fmla="*/ 0 h 31"/>
                <a:gd name="T10" fmla="*/ 30 w 149"/>
                <a:gd name="T11" fmla="*/ 31 h 31"/>
                <a:gd name="T12" fmla="*/ 74 w 149"/>
                <a:gd name="T13" fmla="*/ 31 h 31"/>
                <a:gd name="T14" fmla="*/ 59 w 149"/>
                <a:gd name="T15" fmla="*/ 0 h 31"/>
                <a:gd name="T16" fmla="*/ 30 w 149"/>
                <a:gd name="T17" fmla="*/ 0 h 31"/>
                <a:gd name="T18" fmla="*/ 0 w 149"/>
                <a:gd name="T19" fmla="*/ 31 h 31"/>
                <a:gd name="T20" fmla="*/ 30 w 149"/>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31">
                  <a:moveTo>
                    <a:pt x="74" y="0"/>
                  </a:moveTo>
                  <a:lnTo>
                    <a:pt x="90" y="31"/>
                  </a:lnTo>
                  <a:lnTo>
                    <a:pt x="149" y="31"/>
                  </a:lnTo>
                  <a:lnTo>
                    <a:pt x="119" y="0"/>
                  </a:lnTo>
                  <a:lnTo>
                    <a:pt x="74" y="0"/>
                  </a:lnTo>
                  <a:close/>
                  <a:moveTo>
                    <a:pt x="30" y="31"/>
                  </a:moveTo>
                  <a:lnTo>
                    <a:pt x="74" y="31"/>
                  </a:lnTo>
                  <a:lnTo>
                    <a:pt x="59" y="0"/>
                  </a:lnTo>
                  <a:lnTo>
                    <a:pt x="30" y="0"/>
                  </a:lnTo>
                  <a:lnTo>
                    <a:pt x="0" y="31"/>
                  </a:lnTo>
                  <a:lnTo>
                    <a:pt x="3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18"/>
            <p:cNvSpPr>
              <a:spLocks/>
            </p:cNvSpPr>
            <p:nvPr/>
          </p:nvSpPr>
          <p:spPr bwMode="auto">
            <a:xfrm>
              <a:off x="1637" y="1882"/>
              <a:ext cx="75" cy="31"/>
            </a:xfrm>
            <a:custGeom>
              <a:avLst/>
              <a:gdLst>
                <a:gd name="T0" fmla="*/ 0 w 75"/>
                <a:gd name="T1" fmla="*/ 0 h 31"/>
                <a:gd name="T2" fmla="*/ 16 w 75"/>
                <a:gd name="T3" fmla="*/ 31 h 31"/>
                <a:gd name="T4" fmla="*/ 75 w 75"/>
                <a:gd name="T5" fmla="*/ 31 h 31"/>
                <a:gd name="T6" fmla="*/ 45 w 75"/>
                <a:gd name="T7" fmla="*/ 0 h 31"/>
                <a:gd name="T8" fmla="*/ 0 w 75"/>
                <a:gd name="T9" fmla="*/ 0 h 31"/>
              </a:gdLst>
              <a:ahLst/>
              <a:cxnLst>
                <a:cxn ang="0">
                  <a:pos x="T0" y="T1"/>
                </a:cxn>
                <a:cxn ang="0">
                  <a:pos x="T2" y="T3"/>
                </a:cxn>
                <a:cxn ang="0">
                  <a:pos x="T4" y="T5"/>
                </a:cxn>
                <a:cxn ang="0">
                  <a:pos x="T6" y="T7"/>
                </a:cxn>
                <a:cxn ang="0">
                  <a:pos x="T8" y="T9"/>
                </a:cxn>
              </a:cxnLst>
              <a:rect l="0" t="0" r="r" b="b"/>
              <a:pathLst>
                <a:path w="75" h="31">
                  <a:moveTo>
                    <a:pt x="0" y="0"/>
                  </a:moveTo>
                  <a:lnTo>
                    <a:pt x="16" y="31"/>
                  </a:lnTo>
                  <a:lnTo>
                    <a:pt x="75" y="31"/>
                  </a:lnTo>
                  <a:lnTo>
                    <a:pt x="45" y="0"/>
                  </a:lnTo>
                  <a:lnTo>
                    <a:pt x="0"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19"/>
            <p:cNvSpPr>
              <a:spLocks/>
            </p:cNvSpPr>
            <p:nvPr/>
          </p:nvSpPr>
          <p:spPr bwMode="auto">
            <a:xfrm>
              <a:off x="1563" y="1882"/>
              <a:ext cx="74" cy="31"/>
            </a:xfrm>
            <a:custGeom>
              <a:avLst/>
              <a:gdLst>
                <a:gd name="T0" fmla="*/ 30 w 74"/>
                <a:gd name="T1" fmla="*/ 31 h 31"/>
                <a:gd name="T2" fmla="*/ 74 w 74"/>
                <a:gd name="T3" fmla="*/ 31 h 31"/>
                <a:gd name="T4" fmla="*/ 59 w 74"/>
                <a:gd name="T5" fmla="*/ 0 h 31"/>
                <a:gd name="T6" fmla="*/ 30 w 74"/>
                <a:gd name="T7" fmla="*/ 0 h 31"/>
                <a:gd name="T8" fmla="*/ 0 w 74"/>
                <a:gd name="T9" fmla="*/ 31 h 31"/>
                <a:gd name="T10" fmla="*/ 30 w 74"/>
                <a:gd name="T11" fmla="*/ 31 h 31"/>
              </a:gdLst>
              <a:ahLst/>
              <a:cxnLst>
                <a:cxn ang="0">
                  <a:pos x="T0" y="T1"/>
                </a:cxn>
                <a:cxn ang="0">
                  <a:pos x="T2" y="T3"/>
                </a:cxn>
                <a:cxn ang="0">
                  <a:pos x="T4" y="T5"/>
                </a:cxn>
                <a:cxn ang="0">
                  <a:pos x="T6" y="T7"/>
                </a:cxn>
                <a:cxn ang="0">
                  <a:pos x="T8" y="T9"/>
                </a:cxn>
                <a:cxn ang="0">
                  <a:pos x="T10" y="T11"/>
                </a:cxn>
              </a:cxnLst>
              <a:rect l="0" t="0" r="r" b="b"/>
              <a:pathLst>
                <a:path w="74" h="31">
                  <a:moveTo>
                    <a:pt x="30" y="31"/>
                  </a:moveTo>
                  <a:lnTo>
                    <a:pt x="74" y="31"/>
                  </a:lnTo>
                  <a:lnTo>
                    <a:pt x="59" y="0"/>
                  </a:lnTo>
                  <a:lnTo>
                    <a:pt x="30" y="0"/>
                  </a:lnTo>
                  <a:lnTo>
                    <a:pt x="0" y="31"/>
                  </a:lnTo>
                  <a:lnTo>
                    <a:pt x="30" y="31"/>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20"/>
            <p:cNvSpPr>
              <a:spLocks/>
            </p:cNvSpPr>
            <p:nvPr/>
          </p:nvSpPr>
          <p:spPr bwMode="auto">
            <a:xfrm>
              <a:off x="1563" y="1778"/>
              <a:ext cx="30" cy="135"/>
            </a:xfrm>
            <a:custGeom>
              <a:avLst/>
              <a:gdLst>
                <a:gd name="T0" fmla="*/ 30 w 30"/>
                <a:gd name="T1" fmla="*/ 0 h 135"/>
                <a:gd name="T2" fmla="*/ 30 w 30"/>
                <a:gd name="T3" fmla="*/ 104 h 135"/>
                <a:gd name="T4" fmla="*/ 0 w 30"/>
                <a:gd name="T5" fmla="*/ 135 h 135"/>
                <a:gd name="T6" fmla="*/ 0 w 30"/>
                <a:gd name="T7" fmla="*/ 14 h 135"/>
                <a:gd name="T8" fmla="*/ 30 w 30"/>
                <a:gd name="T9" fmla="*/ 0 h 135"/>
              </a:gdLst>
              <a:ahLst/>
              <a:cxnLst>
                <a:cxn ang="0">
                  <a:pos x="T0" y="T1"/>
                </a:cxn>
                <a:cxn ang="0">
                  <a:pos x="T2" y="T3"/>
                </a:cxn>
                <a:cxn ang="0">
                  <a:pos x="T4" y="T5"/>
                </a:cxn>
                <a:cxn ang="0">
                  <a:pos x="T6" y="T7"/>
                </a:cxn>
                <a:cxn ang="0">
                  <a:pos x="T8" y="T9"/>
                </a:cxn>
              </a:cxnLst>
              <a:rect l="0" t="0" r="r" b="b"/>
              <a:pathLst>
                <a:path w="30" h="135">
                  <a:moveTo>
                    <a:pt x="30" y="0"/>
                  </a:moveTo>
                  <a:lnTo>
                    <a:pt x="30" y="104"/>
                  </a:lnTo>
                  <a:lnTo>
                    <a:pt x="0" y="135"/>
                  </a:lnTo>
                  <a:lnTo>
                    <a:pt x="0" y="14"/>
                  </a:lnTo>
                  <a:lnTo>
                    <a:pt x="3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21"/>
            <p:cNvSpPr>
              <a:spLocks/>
            </p:cNvSpPr>
            <p:nvPr/>
          </p:nvSpPr>
          <p:spPr bwMode="auto">
            <a:xfrm>
              <a:off x="1563" y="1778"/>
              <a:ext cx="30" cy="135"/>
            </a:xfrm>
            <a:custGeom>
              <a:avLst/>
              <a:gdLst>
                <a:gd name="T0" fmla="*/ 30 w 30"/>
                <a:gd name="T1" fmla="*/ 0 h 135"/>
                <a:gd name="T2" fmla="*/ 30 w 30"/>
                <a:gd name="T3" fmla="*/ 104 h 135"/>
                <a:gd name="T4" fmla="*/ 0 w 30"/>
                <a:gd name="T5" fmla="*/ 135 h 135"/>
                <a:gd name="T6" fmla="*/ 0 w 30"/>
                <a:gd name="T7" fmla="*/ 14 h 135"/>
                <a:gd name="T8" fmla="*/ 30 w 30"/>
                <a:gd name="T9" fmla="*/ 0 h 135"/>
              </a:gdLst>
              <a:ahLst/>
              <a:cxnLst>
                <a:cxn ang="0">
                  <a:pos x="T0" y="T1"/>
                </a:cxn>
                <a:cxn ang="0">
                  <a:pos x="T2" y="T3"/>
                </a:cxn>
                <a:cxn ang="0">
                  <a:pos x="T4" y="T5"/>
                </a:cxn>
                <a:cxn ang="0">
                  <a:pos x="T6" y="T7"/>
                </a:cxn>
                <a:cxn ang="0">
                  <a:pos x="T8" y="T9"/>
                </a:cxn>
              </a:cxnLst>
              <a:rect l="0" t="0" r="r" b="b"/>
              <a:pathLst>
                <a:path w="30" h="135">
                  <a:moveTo>
                    <a:pt x="30" y="0"/>
                  </a:moveTo>
                  <a:lnTo>
                    <a:pt x="30" y="104"/>
                  </a:lnTo>
                  <a:lnTo>
                    <a:pt x="0" y="135"/>
                  </a:lnTo>
                  <a:lnTo>
                    <a:pt x="0" y="14"/>
                  </a:lnTo>
                  <a:lnTo>
                    <a:pt x="30"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Line 22"/>
            <p:cNvSpPr>
              <a:spLocks noChangeShapeType="1"/>
            </p:cNvSpPr>
            <p:nvPr/>
          </p:nvSpPr>
          <p:spPr bwMode="auto">
            <a:xfrm>
              <a:off x="1563" y="1913"/>
              <a:ext cx="45" cy="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Line 23"/>
            <p:cNvSpPr>
              <a:spLocks noChangeShapeType="1"/>
            </p:cNvSpPr>
            <p:nvPr/>
          </p:nvSpPr>
          <p:spPr bwMode="auto">
            <a:xfrm>
              <a:off x="1653" y="1913"/>
              <a:ext cx="44" cy="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24"/>
            <p:cNvSpPr>
              <a:spLocks/>
            </p:cNvSpPr>
            <p:nvPr/>
          </p:nvSpPr>
          <p:spPr bwMode="auto">
            <a:xfrm>
              <a:off x="1474" y="1882"/>
              <a:ext cx="312" cy="61"/>
            </a:xfrm>
            <a:custGeom>
              <a:avLst/>
              <a:gdLst>
                <a:gd name="T0" fmla="*/ 0 w 312"/>
                <a:gd name="T1" fmla="*/ 46 h 61"/>
                <a:gd name="T2" fmla="*/ 89 w 312"/>
                <a:gd name="T3" fmla="*/ 31 h 61"/>
                <a:gd name="T4" fmla="*/ 119 w 312"/>
                <a:gd name="T5" fmla="*/ 0 h 61"/>
                <a:gd name="T6" fmla="*/ 208 w 312"/>
                <a:gd name="T7" fmla="*/ 0 h 61"/>
                <a:gd name="T8" fmla="*/ 253 w 312"/>
                <a:gd name="T9" fmla="*/ 16 h 61"/>
                <a:gd name="T10" fmla="*/ 312 w 312"/>
                <a:gd name="T11" fmla="*/ 61 h 61"/>
              </a:gdLst>
              <a:ahLst/>
              <a:cxnLst>
                <a:cxn ang="0">
                  <a:pos x="T0" y="T1"/>
                </a:cxn>
                <a:cxn ang="0">
                  <a:pos x="T2" y="T3"/>
                </a:cxn>
                <a:cxn ang="0">
                  <a:pos x="T4" y="T5"/>
                </a:cxn>
                <a:cxn ang="0">
                  <a:pos x="T6" y="T7"/>
                </a:cxn>
                <a:cxn ang="0">
                  <a:pos x="T8" y="T9"/>
                </a:cxn>
                <a:cxn ang="0">
                  <a:pos x="T10" y="T11"/>
                </a:cxn>
              </a:cxnLst>
              <a:rect l="0" t="0" r="r" b="b"/>
              <a:pathLst>
                <a:path w="312" h="61">
                  <a:moveTo>
                    <a:pt x="0" y="46"/>
                  </a:moveTo>
                  <a:lnTo>
                    <a:pt x="89" y="31"/>
                  </a:lnTo>
                  <a:lnTo>
                    <a:pt x="119" y="0"/>
                  </a:lnTo>
                  <a:lnTo>
                    <a:pt x="208" y="0"/>
                  </a:lnTo>
                  <a:lnTo>
                    <a:pt x="253" y="16"/>
                  </a:lnTo>
                  <a:lnTo>
                    <a:pt x="312" y="6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Line 25"/>
            <p:cNvSpPr>
              <a:spLocks noChangeShapeType="1"/>
            </p:cNvSpPr>
            <p:nvPr/>
          </p:nvSpPr>
          <p:spPr bwMode="auto">
            <a:xfrm>
              <a:off x="1771" y="1823"/>
              <a:ext cx="0" cy="10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9" name="テキスト ボックス 58"/>
          <p:cNvSpPr txBox="1"/>
          <p:nvPr/>
        </p:nvSpPr>
        <p:spPr bwMode="ltGray">
          <a:xfrm>
            <a:off x="4809366" y="1583830"/>
            <a:ext cx="3416320"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prstTxWarp prst="textFadeRight">
              <a:avLst/>
            </a:prstTxWarp>
            <a:spAutoFit/>
          </a:bodyPr>
          <a:lstStyle/>
          <a:p>
            <a:pPr algn="ctr"/>
            <a:r>
              <a:rPr kumimoji="1" lang="ja-JP" altLang="en-US" sz="3600" dirty="0">
                <a:solidFill>
                  <a:srgbClr val="FF0000"/>
                </a:solidFill>
                <a:latin typeface="ＤＦ特太ゴシック体" panose="020B0509000000000000" pitchFamily="49" charset="-128"/>
                <a:ea typeface="ＤＦ特太ゴシック体" panose="020B0509000000000000" pitchFamily="49" charset="-128"/>
              </a:rPr>
              <a:t>正面衝突事故！</a:t>
            </a:r>
          </a:p>
        </p:txBody>
      </p:sp>
      <p:sp>
        <p:nvSpPr>
          <p:cNvPr id="61" name="平行四辺形 60"/>
          <p:cNvSpPr/>
          <p:nvPr/>
        </p:nvSpPr>
        <p:spPr>
          <a:xfrm>
            <a:off x="4007885" y="5239494"/>
            <a:ext cx="4385670" cy="1008112"/>
          </a:xfrm>
          <a:prstGeom prst="parallelogram">
            <a:avLst>
              <a:gd name="adj" fmla="val 237174"/>
            </a:avLst>
          </a:prstGeom>
          <a:solidFill>
            <a:schemeClr val="bg1">
              <a:lumMod val="6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2" name="平行四辺形 61"/>
          <p:cNvSpPr/>
          <p:nvPr/>
        </p:nvSpPr>
        <p:spPr>
          <a:xfrm>
            <a:off x="3573351" y="5111338"/>
            <a:ext cx="5463599" cy="378843"/>
          </a:xfrm>
          <a:custGeom>
            <a:avLst/>
            <a:gdLst>
              <a:gd name="connsiteX0" fmla="*/ 0 w 6687281"/>
              <a:gd name="connsiteY0" fmla="*/ 378843 h 378843"/>
              <a:gd name="connsiteX1" fmla="*/ 1199364 w 6687281"/>
              <a:gd name="connsiteY1" fmla="*/ 0 h 378843"/>
              <a:gd name="connsiteX2" fmla="*/ 6687281 w 6687281"/>
              <a:gd name="connsiteY2" fmla="*/ 0 h 378843"/>
              <a:gd name="connsiteX3" fmla="*/ 5487917 w 6687281"/>
              <a:gd name="connsiteY3" fmla="*/ 378843 h 378843"/>
              <a:gd name="connsiteX4" fmla="*/ 0 w 6687281"/>
              <a:gd name="connsiteY4" fmla="*/ 378843 h 378843"/>
              <a:gd name="connsiteX0" fmla="*/ 0 w 5487917"/>
              <a:gd name="connsiteY0" fmla="*/ 378843 h 378843"/>
              <a:gd name="connsiteX1" fmla="*/ 1199364 w 5487917"/>
              <a:gd name="connsiteY1" fmla="*/ 0 h 378843"/>
              <a:gd name="connsiteX2" fmla="*/ 5463599 w 5487917"/>
              <a:gd name="connsiteY2" fmla="*/ 13448 h 378843"/>
              <a:gd name="connsiteX3" fmla="*/ 5487917 w 5487917"/>
              <a:gd name="connsiteY3" fmla="*/ 378843 h 378843"/>
              <a:gd name="connsiteX4" fmla="*/ 0 w 5487917"/>
              <a:gd name="connsiteY4" fmla="*/ 378843 h 378843"/>
              <a:gd name="connsiteX0" fmla="*/ 0 w 5463599"/>
              <a:gd name="connsiteY0" fmla="*/ 378843 h 378843"/>
              <a:gd name="connsiteX1" fmla="*/ 1199364 w 5463599"/>
              <a:gd name="connsiteY1" fmla="*/ 0 h 378843"/>
              <a:gd name="connsiteX2" fmla="*/ 5463599 w 5463599"/>
              <a:gd name="connsiteY2" fmla="*/ 13448 h 378843"/>
              <a:gd name="connsiteX3" fmla="*/ 4909694 w 5463599"/>
              <a:gd name="connsiteY3" fmla="*/ 338502 h 378843"/>
              <a:gd name="connsiteX4" fmla="*/ 0 w 5463599"/>
              <a:gd name="connsiteY4" fmla="*/ 378843 h 378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3599" h="378843">
                <a:moveTo>
                  <a:pt x="0" y="378843"/>
                </a:moveTo>
                <a:lnTo>
                  <a:pt x="1199364" y="0"/>
                </a:lnTo>
                <a:lnTo>
                  <a:pt x="5463599" y="13448"/>
                </a:lnTo>
                <a:lnTo>
                  <a:pt x="4909694" y="338502"/>
                </a:lnTo>
                <a:lnTo>
                  <a:pt x="0" y="378843"/>
                </a:lnTo>
                <a:close/>
              </a:path>
            </a:pathLst>
          </a:custGeom>
          <a:solidFill>
            <a:schemeClr val="bg1">
              <a:lumMod val="6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3" name="平行四辺形 62"/>
          <p:cNvSpPr/>
          <p:nvPr/>
        </p:nvSpPr>
        <p:spPr>
          <a:xfrm>
            <a:off x="5555792" y="5498239"/>
            <a:ext cx="1152128" cy="108012"/>
          </a:xfrm>
          <a:prstGeom prst="parallelogram">
            <a:avLst>
              <a:gd name="adj" fmla="val 221211"/>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1052" name="Picture 28"/>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006370" y="5239494"/>
            <a:ext cx="5969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9" name="Picture 3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90391" y="4948360"/>
            <a:ext cx="1175262" cy="404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1"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3264" y="4599712"/>
            <a:ext cx="2177441" cy="1444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5" name="Picture 3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flipH="1">
            <a:off x="5774892" y="5024227"/>
            <a:ext cx="786460" cy="56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爆発 1 64"/>
          <p:cNvSpPr/>
          <p:nvPr/>
        </p:nvSpPr>
        <p:spPr bwMode="grayWhite">
          <a:xfrm>
            <a:off x="6278022" y="4838850"/>
            <a:ext cx="566660" cy="573233"/>
          </a:xfrm>
          <a:prstGeom prst="irregularSeal1">
            <a:avLst/>
          </a:prstGeom>
          <a:solidFill>
            <a:srgbClr val="FF0000"/>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2" name="テキスト ボックス 81"/>
          <p:cNvSpPr txBox="1"/>
          <p:nvPr/>
        </p:nvSpPr>
        <p:spPr bwMode="gray">
          <a:xfrm>
            <a:off x="232132" y="4579005"/>
            <a:ext cx="3626886" cy="725304"/>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prstTxWarp prst="textInflateTop">
              <a:avLst/>
            </a:prstTxWarp>
            <a:spAutoFit/>
          </a:bodyPr>
          <a:lstStyle/>
          <a:p>
            <a:pPr algn="ctr"/>
            <a:r>
              <a:rPr kumimoji="1" lang="ja-JP" altLang="en-US" sz="3600" dirty="0">
                <a:solidFill>
                  <a:srgbClr val="FFC000"/>
                </a:solidFill>
                <a:latin typeface="ＤＦ特太ゴシック体" panose="020B0509000000000000" pitchFamily="49" charset="-128"/>
                <a:ea typeface="ＤＦ特太ゴシック体" panose="020B0509000000000000" pitchFamily="49" charset="-128"/>
              </a:rPr>
              <a:t>出合頭事故！</a:t>
            </a:r>
          </a:p>
        </p:txBody>
      </p:sp>
      <p:sp>
        <p:nvSpPr>
          <p:cNvPr id="7" name="テキスト ボックス 6"/>
          <p:cNvSpPr txBox="1"/>
          <p:nvPr/>
        </p:nvSpPr>
        <p:spPr>
          <a:xfrm>
            <a:off x="836662" y="3557629"/>
            <a:ext cx="1617466" cy="465605"/>
          </a:xfrm>
          <a:prstGeom prst="rect">
            <a:avLst/>
          </a:prstGeom>
          <a:solidFill>
            <a:srgbClr val="FFFF00"/>
          </a:solidFill>
          <a:ln>
            <a:solidFill>
              <a:srgbClr val="FF0000"/>
            </a:solidFill>
          </a:ln>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kumimoji="1" lang="ja-JP" altLang="en-US" dirty="0">
                <a:solidFill>
                  <a:schemeClr val="tx1"/>
                </a:solidFill>
                <a:latin typeface="ＭＳ ゴシック" panose="020B0609070205080204" pitchFamily="49" charset="-128"/>
                <a:ea typeface="ＭＳ ゴシック" panose="020B0609070205080204" pitchFamily="49" charset="-128"/>
              </a:rPr>
              <a:t>右側通行！</a:t>
            </a:r>
          </a:p>
        </p:txBody>
      </p:sp>
      <p:sp>
        <p:nvSpPr>
          <p:cNvPr id="75" name="テキスト ボックス 74"/>
          <p:cNvSpPr txBox="1"/>
          <p:nvPr/>
        </p:nvSpPr>
        <p:spPr>
          <a:xfrm>
            <a:off x="5774892" y="5859630"/>
            <a:ext cx="1854621" cy="521698"/>
          </a:xfrm>
          <a:prstGeom prst="rect">
            <a:avLst/>
          </a:prstGeom>
          <a:solidFill>
            <a:srgbClr val="FFFF00"/>
          </a:solidFill>
          <a:ln>
            <a:solidFill>
              <a:srgbClr val="FF0000"/>
            </a:solidFill>
          </a:ln>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kumimoji="1" lang="ja-JP" altLang="en-US" dirty="0">
                <a:solidFill>
                  <a:schemeClr val="tx1"/>
                </a:solidFill>
                <a:latin typeface="ＭＳ ゴシック" panose="020B0609070205080204" pitchFamily="49" charset="-128"/>
                <a:ea typeface="ＭＳ ゴシック" panose="020B0609070205080204" pitchFamily="49" charset="-128"/>
              </a:rPr>
              <a:t>一時不停止！</a:t>
            </a:r>
          </a:p>
        </p:txBody>
      </p:sp>
      <p:cxnSp>
        <p:nvCxnSpPr>
          <p:cNvPr id="68" name="直線コネクタ 67"/>
          <p:cNvCxnSpPr/>
          <p:nvPr/>
        </p:nvCxnSpPr>
        <p:spPr bwMode="white">
          <a:xfrm>
            <a:off x="1543237" y="2266300"/>
            <a:ext cx="0" cy="56626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5853" y="2372007"/>
            <a:ext cx="451544" cy="284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7" name="直線コネクタ 76"/>
          <p:cNvCxnSpPr/>
          <p:nvPr/>
        </p:nvCxnSpPr>
        <p:spPr bwMode="white">
          <a:xfrm>
            <a:off x="4316624" y="2814498"/>
            <a:ext cx="0" cy="62992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a:stCxn id="60" idx="1"/>
          </p:cNvCxnSpPr>
          <p:nvPr/>
        </p:nvCxnSpPr>
        <p:spPr bwMode="white">
          <a:xfrm flipV="1">
            <a:off x="798261" y="2868198"/>
            <a:ext cx="1049383" cy="996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bwMode="white">
          <a:xfrm flipV="1">
            <a:off x="4067944" y="2832561"/>
            <a:ext cx="1482845" cy="498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74" name="図 7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939102" y="2280685"/>
            <a:ext cx="1186873" cy="1593337"/>
          </a:xfrm>
          <a:prstGeom prst="rect">
            <a:avLst/>
          </a:prstGeom>
        </p:spPr>
      </p:pic>
      <p:pic>
        <p:nvPicPr>
          <p:cNvPr id="76" name="図 75"/>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812360" y="4599712"/>
            <a:ext cx="892378" cy="1223379"/>
          </a:xfrm>
          <a:prstGeom prst="rect">
            <a:avLst/>
          </a:prstGeom>
        </p:spPr>
      </p:pic>
      <p:grpSp>
        <p:nvGrpSpPr>
          <p:cNvPr id="64" name="Group 2"/>
          <p:cNvGrpSpPr>
            <a:grpSpLocks/>
          </p:cNvGrpSpPr>
          <p:nvPr/>
        </p:nvGrpSpPr>
        <p:grpSpPr bwMode="auto">
          <a:xfrm>
            <a:off x="1997551" y="2952039"/>
            <a:ext cx="546100" cy="464363"/>
            <a:chOff x="5" y="-18"/>
            <a:chExt cx="1034" cy="948"/>
          </a:xfrm>
        </p:grpSpPr>
        <p:sp>
          <p:nvSpPr>
            <p:cNvPr id="66" name="Freeform 3"/>
            <p:cNvSpPr>
              <a:spLocks noChangeArrowheads="1"/>
            </p:cNvSpPr>
            <p:nvPr/>
          </p:nvSpPr>
          <p:spPr bwMode="auto">
            <a:xfrm>
              <a:off x="349" y="824"/>
              <a:ext cx="295" cy="106"/>
            </a:xfrm>
            <a:custGeom>
              <a:avLst/>
              <a:gdLst>
                <a:gd name="T0" fmla="*/ 21309 w 21600"/>
                <a:gd name="T1" fmla="*/ 18943 h 21600"/>
                <a:gd name="T2" fmla="*/ 7103 w 21600"/>
                <a:gd name="T3" fmla="*/ 11782 h 21600"/>
                <a:gd name="T4" fmla="*/ 1578 w 21600"/>
                <a:gd name="T5" fmla="*/ 6122 h 21600"/>
                <a:gd name="T6" fmla="*/ 7602 w 21600"/>
                <a:gd name="T7" fmla="*/ 3812 h 21600"/>
                <a:gd name="T8" fmla="*/ 13998 w 21600"/>
                <a:gd name="T9" fmla="*/ 7046 h 21600"/>
                <a:gd name="T10" fmla="*/ 21309 w 21600"/>
                <a:gd name="T11" fmla="*/ 18943 h 21600"/>
              </a:gdLst>
              <a:ahLst/>
              <a:cxnLst>
                <a:cxn ang="0">
                  <a:pos x="T0" y="T1"/>
                </a:cxn>
                <a:cxn ang="0">
                  <a:pos x="T2" y="T3"/>
                </a:cxn>
                <a:cxn ang="0">
                  <a:pos x="T4" y="T5"/>
                </a:cxn>
                <a:cxn ang="0">
                  <a:pos x="T6" y="T7"/>
                </a:cxn>
                <a:cxn ang="0">
                  <a:pos x="T8" y="T9"/>
                </a:cxn>
                <a:cxn ang="0">
                  <a:pos x="T10" y="T11"/>
                </a:cxn>
              </a:cxnLst>
              <a:rect l="0" t="0" r="r" b="b"/>
              <a:pathLst>
                <a:path w="21600" h="21600">
                  <a:moveTo>
                    <a:pt x="21309" y="18943"/>
                  </a:moveTo>
                  <a:cubicBezTo>
                    <a:pt x="18651" y="21600"/>
                    <a:pt x="12212" y="15478"/>
                    <a:pt x="7103" y="11782"/>
                  </a:cubicBezTo>
                  <a:cubicBezTo>
                    <a:pt x="4195" y="9703"/>
                    <a:pt x="2285" y="8894"/>
                    <a:pt x="1578" y="6122"/>
                  </a:cubicBezTo>
                  <a:cubicBezTo>
                    <a:pt x="0" y="0"/>
                    <a:pt x="4403" y="2657"/>
                    <a:pt x="7602" y="3812"/>
                  </a:cubicBezTo>
                  <a:cubicBezTo>
                    <a:pt x="10592" y="4736"/>
                    <a:pt x="13998" y="7046"/>
                    <a:pt x="13998" y="7046"/>
                  </a:cubicBezTo>
                  <a:cubicBezTo>
                    <a:pt x="13998" y="7046"/>
                    <a:pt x="21600" y="14670"/>
                    <a:pt x="21309" y="18943"/>
                  </a:cubicBezTo>
                </a:path>
              </a:pathLst>
            </a:custGeom>
            <a:solidFill>
              <a:srgbClr val="000000"/>
            </a:solidFill>
            <a:ln>
              <a:noFill/>
            </a:ln>
            <a:extLst>
              <a:ext uri="{91240B29-F687-4F45-9708-019B960494DF}">
                <a14:hiddenLine xmlns:a14="http://schemas.microsoft.com/office/drawing/2010/main" w="3600">
                  <a:solidFill>
                    <a:srgbClr val="000000"/>
                  </a:solidFill>
                  <a:bevel/>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4"/>
            <p:cNvSpPr>
              <a:spLocks noChangeArrowheads="1"/>
            </p:cNvSpPr>
            <p:nvPr/>
          </p:nvSpPr>
          <p:spPr bwMode="auto">
            <a:xfrm>
              <a:off x="725" y="676"/>
              <a:ext cx="37" cy="47"/>
            </a:xfrm>
            <a:custGeom>
              <a:avLst/>
              <a:gdLst>
                <a:gd name="T0" fmla="*/ 1964 w 21600"/>
                <a:gd name="T1" fmla="*/ 18176 h 21600"/>
                <a:gd name="T2" fmla="*/ 0 w 21600"/>
                <a:gd name="T3" fmla="*/ 0 h 21600"/>
                <a:gd name="T4" fmla="*/ 19309 w 21600"/>
                <a:gd name="T5" fmla="*/ 2634 h 21600"/>
                <a:gd name="T6" fmla="*/ 21600 w 21600"/>
                <a:gd name="T7" fmla="*/ 21600 h 21600"/>
                <a:gd name="T8" fmla="*/ 1964 w 21600"/>
                <a:gd name="T9" fmla="*/ 18176 h 21600"/>
              </a:gdLst>
              <a:ahLst/>
              <a:cxnLst>
                <a:cxn ang="0">
                  <a:pos x="T0" y="T1"/>
                </a:cxn>
                <a:cxn ang="0">
                  <a:pos x="T2" y="T3"/>
                </a:cxn>
                <a:cxn ang="0">
                  <a:pos x="T4" y="T5"/>
                </a:cxn>
                <a:cxn ang="0">
                  <a:pos x="T6" y="T7"/>
                </a:cxn>
                <a:cxn ang="0">
                  <a:pos x="T8" y="T9"/>
                </a:cxn>
              </a:cxnLst>
              <a:rect l="0" t="0" r="r" b="b"/>
              <a:pathLst>
                <a:path w="21600" h="21600">
                  <a:moveTo>
                    <a:pt x="1964" y="18176"/>
                  </a:moveTo>
                  <a:cubicBezTo>
                    <a:pt x="1964" y="18176"/>
                    <a:pt x="0" y="0"/>
                    <a:pt x="0" y="0"/>
                  </a:cubicBezTo>
                  <a:cubicBezTo>
                    <a:pt x="0" y="0"/>
                    <a:pt x="19309" y="2634"/>
                    <a:pt x="19309" y="2634"/>
                  </a:cubicBezTo>
                  <a:cubicBezTo>
                    <a:pt x="19309" y="2634"/>
                    <a:pt x="21600" y="21600"/>
                    <a:pt x="21600" y="21600"/>
                  </a:cubicBezTo>
                  <a:cubicBezTo>
                    <a:pt x="21600" y="21600"/>
                    <a:pt x="1964" y="18176"/>
                    <a:pt x="1964" y="18176"/>
                  </a:cubicBezTo>
                </a:path>
              </a:pathLst>
            </a:custGeom>
            <a:solidFill>
              <a:srgbClr val="FFFFFF"/>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 name="Freeform 5"/>
            <p:cNvSpPr>
              <a:spLocks noChangeArrowheads="1"/>
            </p:cNvSpPr>
            <p:nvPr/>
          </p:nvSpPr>
          <p:spPr bwMode="auto">
            <a:xfrm>
              <a:off x="702" y="595"/>
              <a:ext cx="56" cy="87"/>
            </a:xfrm>
            <a:custGeom>
              <a:avLst/>
              <a:gdLst>
                <a:gd name="T0" fmla="*/ 21600 w 21600"/>
                <a:gd name="T1" fmla="*/ 21600 h 21600"/>
                <a:gd name="T2" fmla="*/ 11461 w 21600"/>
                <a:gd name="T3" fmla="*/ 0 h 21600"/>
                <a:gd name="T4" fmla="*/ 0 w 21600"/>
                <a:gd name="T5" fmla="*/ 3787 h 21600"/>
                <a:gd name="T6" fmla="*/ 7273 w 21600"/>
                <a:gd name="T7" fmla="*/ 12764 h 21600"/>
                <a:gd name="T8" fmla="*/ 8596 w 21600"/>
                <a:gd name="T9" fmla="*/ 20197 h 21600"/>
                <a:gd name="T10" fmla="*/ 21600 w 21600"/>
                <a:gd name="T11" fmla="*/ 21600 h 21600"/>
              </a:gdLst>
              <a:ahLst/>
              <a:cxnLst>
                <a:cxn ang="0">
                  <a:pos x="T0" y="T1"/>
                </a:cxn>
                <a:cxn ang="0">
                  <a:pos x="T2" y="T3"/>
                </a:cxn>
                <a:cxn ang="0">
                  <a:pos x="T4" y="T5"/>
                </a:cxn>
                <a:cxn ang="0">
                  <a:pos x="T6" y="T7"/>
                </a:cxn>
                <a:cxn ang="0">
                  <a:pos x="T8" y="T9"/>
                </a:cxn>
                <a:cxn ang="0">
                  <a:pos x="T10" y="T11"/>
                </a:cxn>
              </a:cxnLst>
              <a:rect l="0" t="0" r="r" b="b"/>
              <a:pathLst>
                <a:path w="21600" h="21600">
                  <a:moveTo>
                    <a:pt x="21600" y="21600"/>
                  </a:moveTo>
                  <a:cubicBezTo>
                    <a:pt x="20939" y="15288"/>
                    <a:pt x="11461" y="0"/>
                    <a:pt x="11461" y="0"/>
                  </a:cubicBezTo>
                  <a:cubicBezTo>
                    <a:pt x="11461" y="0"/>
                    <a:pt x="0" y="3787"/>
                    <a:pt x="0" y="3787"/>
                  </a:cubicBezTo>
                  <a:cubicBezTo>
                    <a:pt x="0" y="3787"/>
                    <a:pt x="5290" y="8836"/>
                    <a:pt x="7273" y="12764"/>
                  </a:cubicBezTo>
                  <a:cubicBezTo>
                    <a:pt x="8596" y="16831"/>
                    <a:pt x="8596" y="20197"/>
                    <a:pt x="8596" y="20197"/>
                  </a:cubicBezTo>
                  <a:cubicBezTo>
                    <a:pt x="8596" y="20197"/>
                    <a:pt x="21600" y="21600"/>
                    <a:pt x="21600" y="21600"/>
                  </a:cubicBezTo>
                </a:path>
              </a:pathLst>
            </a:custGeom>
            <a:solidFill>
              <a:srgbClr val="FFEFDE"/>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0" name="Freeform 6"/>
            <p:cNvSpPr>
              <a:spLocks noChangeArrowheads="1"/>
            </p:cNvSpPr>
            <p:nvPr/>
          </p:nvSpPr>
          <p:spPr bwMode="auto">
            <a:xfrm>
              <a:off x="714" y="714"/>
              <a:ext cx="115" cy="53"/>
            </a:xfrm>
            <a:custGeom>
              <a:avLst/>
              <a:gdLst>
                <a:gd name="T0" fmla="*/ 2660 w 21600"/>
                <a:gd name="T1" fmla="*/ 689 h 21600"/>
                <a:gd name="T2" fmla="*/ 6384 w 21600"/>
                <a:gd name="T3" fmla="*/ 16545 h 21600"/>
                <a:gd name="T4" fmla="*/ 19791 w 21600"/>
                <a:gd name="T5" fmla="*/ 15855 h 21600"/>
                <a:gd name="T6" fmla="*/ 9044 w 21600"/>
                <a:gd name="T7" fmla="*/ 3677 h 21600"/>
                <a:gd name="T8" fmla="*/ 2660 w 21600"/>
                <a:gd name="T9" fmla="*/ 689 h 21600"/>
              </a:gdLst>
              <a:ahLst/>
              <a:cxnLst>
                <a:cxn ang="0">
                  <a:pos x="T0" y="T1"/>
                </a:cxn>
                <a:cxn ang="0">
                  <a:pos x="T2" y="T3"/>
                </a:cxn>
                <a:cxn ang="0">
                  <a:pos x="T4" y="T5"/>
                </a:cxn>
                <a:cxn ang="0">
                  <a:pos x="T6" y="T7"/>
                </a:cxn>
                <a:cxn ang="0">
                  <a:pos x="T8" y="T9"/>
                </a:cxn>
              </a:cxnLst>
              <a:rect l="0" t="0" r="r" b="b"/>
              <a:pathLst>
                <a:path w="21600" h="21600">
                  <a:moveTo>
                    <a:pt x="2660" y="689"/>
                  </a:moveTo>
                  <a:cubicBezTo>
                    <a:pt x="0" y="0"/>
                    <a:pt x="213" y="11949"/>
                    <a:pt x="6384" y="16545"/>
                  </a:cubicBezTo>
                  <a:cubicBezTo>
                    <a:pt x="12981" y="21600"/>
                    <a:pt x="17663" y="21140"/>
                    <a:pt x="19791" y="15855"/>
                  </a:cubicBezTo>
                  <a:cubicBezTo>
                    <a:pt x="21600" y="10800"/>
                    <a:pt x="11704" y="5515"/>
                    <a:pt x="9044" y="3677"/>
                  </a:cubicBezTo>
                  <a:cubicBezTo>
                    <a:pt x="6171" y="1838"/>
                    <a:pt x="2660" y="689"/>
                    <a:pt x="2660" y="689"/>
                  </a:cubicBezTo>
                </a:path>
              </a:pathLst>
            </a:custGeom>
            <a:solidFill>
              <a:srgbClr val="8D734F"/>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pic>
          <p:nvPicPr>
            <p:cNvPr id="1031" name="Picture 7"/>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32" y="589"/>
              <a:ext cx="239" cy="3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821" y="622"/>
              <a:ext cx="218" cy="292"/>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9"/>
            <p:cNvSpPr>
              <a:spLocks noChangeArrowheads="1"/>
            </p:cNvSpPr>
            <p:nvPr/>
          </p:nvSpPr>
          <p:spPr bwMode="auto">
            <a:xfrm>
              <a:off x="752" y="566"/>
              <a:ext cx="71" cy="190"/>
            </a:xfrm>
            <a:custGeom>
              <a:avLst/>
              <a:gdLst>
                <a:gd name="T0" fmla="*/ 0 w 21600"/>
                <a:gd name="T1" fmla="*/ 20246 h 21600"/>
                <a:gd name="T2" fmla="*/ 16800 w 21600"/>
                <a:gd name="T3" fmla="*/ 0 h 21600"/>
                <a:gd name="T4" fmla="*/ 21600 w 21600"/>
                <a:gd name="T5" fmla="*/ 4513 h 21600"/>
                <a:gd name="T6" fmla="*/ 8400 w 21600"/>
                <a:gd name="T7" fmla="*/ 21600 h 21600"/>
                <a:gd name="T8" fmla="*/ 0 w 21600"/>
                <a:gd name="T9" fmla="*/ 20246 h 21600"/>
              </a:gdLst>
              <a:ahLst/>
              <a:cxnLst>
                <a:cxn ang="0">
                  <a:pos x="T0" y="T1"/>
                </a:cxn>
                <a:cxn ang="0">
                  <a:pos x="T2" y="T3"/>
                </a:cxn>
                <a:cxn ang="0">
                  <a:pos x="T4" y="T5"/>
                </a:cxn>
                <a:cxn ang="0">
                  <a:pos x="T6" y="T7"/>
                </a:cxn>
                <a:cxn ang="0">
                  <a:pos x="T8" y="T9"/>
                </a:cxn>
              </a:cxnLst>
              <a:rect l="0" t="0" r="r" b="b"/>
              <a:pathLst>
                <a:path w="21600" h="21600">
                  <a:moveTo>
                    <a:pt x="0" y="20246"/>
                  </a:moveTo>
                  <a:cubicBezTo>
                    <a:pt x="6171" y="12509"/>
                    <a:pt x="16800" y="0"/>
                    <a:pt x="16800" y="0"/>
                  </a:cubicBezTo>
                  <a:cubicBezTo>
                    <a:pt x="16800" y="0"/>
                    <a:pt x="21600" y="4513"/>
                    <a:pt x="21600" y="4513"/>
                  </a:cubicBezTo>
                  <a:cubicBezTo>
                    <a:pt x="21600" y="4513"/>
                    <a:pt x="8400" y="21600"/>
                    <a:pt x="8400" y="21600"/>
                  </a:cubicBezTo>
                  <a:cubicBezTo>
                    <a:pt x="8400" y="21600"/>
                    <a:pt x="0" y="20246"/>
                    <a:pt x="0" y="20246"/>
                  </a:cubicBezTo>
                </a:path>
              </a:pathLst>
            </a:custGeom>
            <a:solidFill>
              <a:srgbClr val="B0DBF8"/>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3" name="Freeform 10"/>
            <p:cNvSpPr>
              <a:spLocks noChangeArrowheads="1"/>
            </p:cNvSpPr>
            <p:nvPr/>
          </p:nvSpPr>
          <p:spPr bwMode="auto">
            <a:xfrm>
              <a:off x="442" y="547"/>
              <a:ext cx="376" cy="298"/>
            </a:xfrm>
            <a:custGeom>
              <a:avLst/>
              <a:gdLst>
                <a:gd name="T0" fmla="*/ 6636 w 21600"/>
                <a:gd name="T1" fmla="*/ 5678 h 21600"/>
                <a:gd name="T2" fmla="*/ 0 w 21600"/>
                <a:gd name="T3" fmla="*/ 4320 h 21600"/>
                <a:gd name="T4" fmla="*/ 3058 w 21600"/>
                <a:gd name="T5" fmla="*/ 0 h 21600"/>
                <a:gd name="T6" fmla="*/ 14899 w 21600"/>
                <a:gd name="T7" fmla="*/ 12466 h 21600"/>
                <a:gd name="T8" fmla="*/ 20266 w 21600"/>
                <a:gd name="T9" fmla="*/ 16169 h 21600"/>
                <a:gd name="T10" fmla="*/ 18314 w 21600"/>
                <a:gd name="T11" fmla="*/ 21312 h 21600"/>
                <a:gd name="T12" fmla="*/ 14801 w 21600"/>
                <a:gd name="T13" fmla="*/ 20037 h 21600"/>
                <a:gd name="T14" fmla="*/ 13370 w 21600"/>
                <a:gd name="T15" fmla="*/ 15511 h 21600"/>
                <a:gd name="T16" fmla="*/ 6051 w 21600"/>
                <a:gd name="T17" fmla="*/ 15511 h 21600"/>
                <a:gd name="T18" fmla="*/ 5302 w 21600"/>
                <a:gd name="T19" fmla="*/ 13083 h 21600"/>
                <a:gd name="T20" fmla="*/ 9434 w 21600"/>
                <a:gd name="T21" fmla="*/ 10409 h 21600"/>
                <a:gd name="T22" fmla="*/ 6636 w 21600"/>
                <a:gd name="T23" fmla="*/ 5678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6636" y="5678"/>
                  </a:moveTo>
                  <a:cubicBezTo>
                    <a:pt x="3643" y="5019"/>
                    <a:pt x="0" y="4320"/>
                    <a:pt x="0" y="4320"/>
                  </a:cubicBezTo>
                  <a:cubicBezTo>
                    <a:pt x="0" y="4320"/>
                    <a:pt x="3058" y="0"/>
                    <a:pt x="3058" y="0"/>
                  </a:cubicBezTo>
                  <a:cubicBezTo>
                    <a:pt x="3058" y="0"/>
                    <a:pt x="12752" y="11890"/>
                    <a:pt x="14899" y="12466"/>
                  </a:cubicBezTo>
                  <a:cubicBezTo>
                    <a:pt x="16981" y="13207"/>
                    <a:pt x="18998" y="13125"/>
                    <a:pt x="20266" y="16169"/>
                  </a:cubicBezTo>
                  <a:cubicBezTo>
                    <a:pt x="21600" y="19173"/>
                    <a:pt x="19160" y="21147"/>
                    <a:pt x="18314" y="21312"/>
                  </a:cubicBezTo>
                  <a:cubicBezTo>
                    <a:pt x="17534" y="21600"/>
                    <a:pt x="14801" y="20037"/>
                    <a:pt x="14801" y="20037"/>
                  </a:cubicBezTo>
                  <a:cubicBezTo>
                    <a:pt x="14801" y="20037"/>
                    <a:pt x="13370" y="15511"/>
                    <a:pt x="13370" y="15511"/>
                  </a:cubicBezTo>
                  <a:cubicBezTo>
                    <a:pt x="13370" y="15511"/>
                    <a:pt x="6051" y="15511"/>
                    <a:pt x="6051" y="15511"/>
                  </a:cubicBezTo>
                  <a:cubicBezTo>
                    <a:pt x="6051" y="15511"/>
                    <a:pt x="5302" y="13083"/>
                    <a:pt x="5302" y="13083"/>
                  </a:cubicBezTo>
                  <a:cubicBezTo>
                    <a:pt x="5302" y="13083"/>
                    <a:pt x="9434" y="10409"/>
                    <a:pt x="9434" y="10409"/>
                  </a:cubicBezTo>
                  <a:cubicBezTo>
                    <a:pt x="9434" y="10409"/>
                    <a:pt x="6636" y="5678"/>
                    <a:pt x="6636" y="5678"/>
                  </a:cubicBezTo>
                </a:path>
              </a:pathLst>
            </a:custGeom>
            <a:solidFill>
              <a:srgbClr val="B0DBF8"/>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8" name="Oval 11"/>
            <p:cNvSpPr>
              <a:spLocks noChangeArrowheads="1"/>
            </p:cNvSpPr>
            <p:nvPr/>
          </p:nvSpPr>
          <p:spPr bwMode="auto">
            <a:xfrm rot="4100625">
              <a:off x="732" y="773"/>
              <a:ext cx="40" cy="30"/>
            </a:xfrm>
            <a:prstGeom prst="ellipse">
              <a:avLst/>
            </a:prstGeom>
            <a:solidFill>
              <a:srgbClr val="FFFFFF"/>
            </a:solidFill>
            <a:ln w="14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9" name="Freeform 12"/>
            <p:cNvSpPr>
              <a:spLocks noChangeArrowheads="1"/>
            </p:cNvSpPr>
            <p:nvPr/>
          </p:nvSpPr>
          <p:spPr bwMode="auto">
            <a:xfrm>
              <a:off x="488" y="611"/>
              <a:ext cx="46" cy="111"/>
            </a:xfrm>
            <a:custGeom>
              <a:avLst/>
              <a:gdLst>
                <a:gd name="T0" fmla="*/ 21600 w 21600"/>
                <a:gd name="T1" fmla="*/ 21600 h 21600"/>
                <a:gd name="T2" fmla="*/ 0 w 21600"/>
                <a:gd name="T3" fmla="*/ 0 h 21600"/>
              </a:gdLst>
              <a:ahLst/>
              <a:cxnLst>
                <a:cxn ang="0">
                  <a:pos x="T0" y="T1"/>
                </a:cxn>
                <a:cxn ang="0">
                  <a:pos x="T2" y="T3"/>
                </a:cxn>
              </a:cxnLst>
              <a:rect l="0" t="0" r="r" b="b"/>
              <a:pathLst>
                <a:path w="21600" h="21600">
                  <a:moveTo>
                    <a:pt x="21600" y="21600"/>
                  </a:moveTo>
                  <a:cubicBezTo>
                    <a:pt x="9220" y="9698"/>
                    <a:pt x="0" y="0"/>
                    <a:pt x="0" y="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Oval 13"/>
            <p:cNvSpPr>
              <a:spLocks noChangeArrowheads="1"/>
            </p:cNvSpPr>
            <p:nvPr/>
          </p:nvSpPr>
          <p:spPr bwMode="auto">
            <a:xfrm rot="4100625">
              <a:off x="511" y="732"/>
              <a:ext cx="72" cy="44"/>
            </a:xfrm>
            <a:prstGeom prst="ellipse">
              <a:avLst/>
            </a:prstGeom>
            <a:solidFill>
              <a:srgbClr val="B0DBF8"/>
            </a:solidFill>
            <a:ln w="14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1" name="Freeform 14"/>
            <p:cNvSpPr>
              <a:spLocks noChangeArrowheads="1"/>
            </p:cNvSpPr>
            <p:nvPr/>
          </p:nvSpPr>
          <p:spPr bwMode="auto">
            <a:xfrm>
              <a:off x="782" y="515"/>
              <a:ext cx="145" cy="241"/>
            </a:xfrm>
            <a:custGeom>
              <a:avLst/>
              <a:gdLst>
                <a:gd name="T0" fmla="*/ 0 w 21600"/>
                <a:gd name="T1" fmla="*/ 1121 h 21600"/>
                <a:gd name="T2" fmla="*/ 18225 w 21600"/>
                <a:gd name="T3" fmla="*/ 21600 h 21600"/>
                <a:gd name="T4" fmla="*/ 21600 w 21600"/>
                <a:gd name="T5" fmla="*/ 20938 h 21600"/>
                <a:gd name="T6" fmla="*/ 9703 w 21600"/>
                <a:gd name="T7" fmla="*/ 7387 h 21600"/>
                <a:gd name="T8" fmla="*/ 3881 w 21600"/>
                <a:gd name="T9" fmla="*/ 0 h 21600"/>
                <a:gd name="T10" fmla="*/ 0 w 21600"/>
                <a:gd name="T11" fmla="*/ 1121 h 21600"/>
              </a:gdLst>
              <a:ahLst/>
              <a:cxnLst>
                <a:cxn ang="0">
                  <a:pos x="T0" y="T1"/>
                </a:cxn>
                <a:cxn ang="0">
                  <a:pos x="T2" y="T3"/>
                </a:cxn>
                <a:cxn ang="0">
                  <a:pos x="T4" y="T5"/>
                </a:cxn>
                <a:cxn ang="0">
                  <a:pos x="T6" y="T7"/>
                </a:cxn>
                <a:cxn ang="0">
                  <a:pos x="T8" y="T9"/>
                </a:cxn>
                <a:cxn ang="0">
                  <a:pos x="T10" y="T11"/>
                </a:cxn>
              </a:cxnLst>
              <a:rect l="0" t="0" r="r" b="b"/>
              <a:pathLst>
                <a:path w="21600" h="21600">
                  <a:moveTo>
                    <a:pt x="0" y="1121"/>
                  </a:moveTo>
                  <a:cubicBezTo>
                    <a:pt x="3291" y="5604"/>
                    <a:pt x="18225" y="21600"/>
                    <a:pt x="18225" y="21600"/>
                  </a:cubicBezTo>
                  <a:cubicBezTo>
                    <a:pt x="18225" y="21600"/>
                    <a:pt x="21600" y="20938"/>
                    <a:pt x="21600" y="20938"/>
                  </a:cubicBezTo>
                  <a:cubicBezTo>
                    <a:pt x="21600" y="20938"/>
                    <a:pt x="13416" y="11717"/>
                    <a:pt x="9703" y="7387"/>
                  </a:cubicBezTo>
                  <a:cubicBezTo>
                    <a:pt x="5991" y="3260"/>
                    <a:pt x="3881" y="0"/>
                    <a:pt x="3881" y="0"/>
                  </a:cubicBezTo>
                  <a:cubicBezTo>
                    <a:pt x="3881" y="0"/>
                    <a:pt x="0" y="1121"/>
                    <a:pt x="0" y="1121"/>
                  </a:cubicBezTo>
                </a:path>
              </a:pathLst>
            </a:custGeom>
            <a:solidFill>
              <a:srgbClr val="B0DBF8"/>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 name="Oval 15"/>
            <p:cNvSpPr>
              <a:spLocks noChangeArrowheads="1"/>
            </p:cNvSpPr>
            <p:nvPr/>
          </p:nvSpPr>
          <p:spPr bwMode="auto">
            <a:xfrm rot="4100625">
              <a:off x="892" y="744"/>
              <a:ext cx="72" cy="40"/>
            </a:xfrm>
            <a:prstGeom prst="ellipse">
              <a:avLst/>
            </a:prstGeom>
            <a:solidFill>
              <a:srgbClr val="B0DBF8"/>
            </a:solidFill>
            <a:ln w="14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5" name="Freeform 16"/>
            <p:cNvSpPr>
              <a:spLocks noChangeArrowheads="1"/>
            </p:cNvSpPr>
            <p:nvPr/>
          </p:nvSpPr>
          <p:spPr bwMode="auto">
            <a:xfrm>
              <a:off x="725" y="459"/>
              <a:ext cx="138" cy="97"/>
            </a:xfrm>
            <a:custGeom>
              <a:avLst/>
              <a:gdLst>
                <a:gd name="T0" fmla="*/ 1411 w 21600"/>
                <a:gd name="T1" fmla="*/ 21600 h 21600"/>
                <a:gd name="T2" fmla="*/ 18514 w 21600"/>
                <a:gd name="T3" fmla="*/ 10358 h 21600"/>
                <a:gd name="T4" fmla="*/ 21600 w 21600"/>
                <a:gd name="T5" fmla="*/ 1895 h 21600"/>
                <a:gd name="T6" fmla="*/ 17985 w 21600"/>
                <a:gd name="T7" fmla="*/ 0 h 21600"/>
                <a:gd name="T8" fmla="*/ 11638 w 21600"/>
                <a:gd name="T9" fmla="*/ 9853 h 21600"/>
                <a:gd name="T10" fmla="*/ 176 w 21600"/>
                <a:gd name="T11" fmla="*/ 15537 h 21600"/>
                <a:gd name="T12" fmla="*/ 1411 w 21600"/>
                <a:gd name="T13" fmla="*/ 2160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1411" y="21600"/>
                  </a:moveTo>
                  <a:cubicBezTo>
                    <a:pt x="14723" y="17432"/>
                    <a:pt x="16839" y="12758"/>
                    <a:pt x="18514" y="10358"/>
                  </a:cubicBezTo>
                  <a:cubicBezTo>
                    <a:pt x="20189" y="7326"/>
                    <a:pt x="21600" y="1895"/>
                    <a:pt x="21600" y="1895"/>
                  </a:cubicBezTo>
                  <a:cubicBezTo>
                    <a:pt x="21600" y="1895"/>
                    <a:pt x="17985" y="0"/>
                    <a:pt x="17985" y="0"/>
                  </a:cubicBezTo>
                  <a:cubicBezTo>
                    <a:pt x="17985" y="0"/>
                    <a:pt x="15605" y="6821"/>
                    <a:pt x="11638" y="9853"/>
                  </a:cubicBezTo>
                  <a:cubicBezTo>
                    <a:pt x="7406" y="12758"/>
                    <a:pt x="264" y="15916"/>
                    <a:pt x="176" y="15537"/>
                  </a:cubicBezTo>
                  <a:cubicBezTo>
                    <a:pt x="0" y="15032"/>
                    <a:pt x="1411" y="21600"/>
                    <a:pt x="1411" y="21600"/>
                  </a:cubicBezTo>
                </a:path>
              </a:pathLst>
            </a:custGeom>
            <a:solidFill>
              <a:srgbClr val="FFFFFF"/>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6" name="Freeform 17"/>
            <p:cNvSpPr>
              <a:spLocks noChangeArrowheads="1"/>
            </p:cNvSpPr>
            <p:nvPr/>
          </p:nvSpPr>
          <p:spPr bwMode="auto">
            <a:xfrm>
              <a:off x="687" y="852"/>
              <a:ext cx="68" cy="51"/>
            </a:xfrm>
            <a:custGeom>
              <a:avLst/>
              <a:gdLst>
                <a:gd name="T0" fmla="*/ 20340 w 21600"/>
                <a:gd name="T1" fmla="*/ 17040 h 21600"/>
                <a:gd name="T2" fmla="*/ 19260 w 21600"/>
                <a:gd name="T3" fmla="*/ 6480 h 21600"/>
                <a:gd name="T4" fmla="*/ 2340 w 21600"/>
                <a:gd name="T5" fmla="*/ 0 h 21600"/>
                <a:gd name="T6" fmla="*/ 0 w 21600"/>
                <a:gd name="T7" fmla="*/ 11520 h 21600"/>
                <a:gd name="T8" fmla="*/ 20340 w 21600"/>
                <a:gd name="T9" fmla="*/ 17040 h 21600"/>
              </a:gdLst>
              <a:ahLst/>
              <a:cxnLst>
                <a:cxn ang="0">
                  <a:pos x="T0" y="T1"/>
                </a:cxn>
                <a:cxn ang="0">
                  <a:pos x="T2" y="T3"/>
                </a:cxn>
                <a:cxn ang="0">
                  <a:pos x="T4" y="T5"/>
                </a:cxn>
                <a:cxn ang="0">
                  <a:pos x="T6" y="T7"/>
                </a:cxn>
                <a:cxn ang="0">
                  <a:pos x="T8" y="T9"/>
                </a:cxn>
              </a:cxnLst>
              <a:rect l="0" t="0" r="r" b="b"/>
              <a:pathLst>
                <a:path w="21600" h="21600">
                  <a:moveTo>
                    <a:pt x="20340" y="17040"/>
                  </a:moveTo>
                  <a:cubicBezTo>
                    <a:pt x="19620" y="12240"/>
                    <a:pt x="19620" y="6240"/>
                    <a:pt x="19260" y="6480"/>
                  </a:cubicBezTo>
                  <a:cubicBezTo>
                    <a:pt x="18540" y="6960"/>
                    <a:pt x="2340" y="0"/>
                    <a:pt x="2340" y="0"/>
                  </a:cubicBezTo>
                  <a:cubicBezTo>
                    <a:pt x="2340" y="0"/>
                    <a:pt x="0" y="11520"/>
                    <a:pt x="0" y="11520"/>
                  </a:cubicBezTo>
                  <a:cubicBezTo>
                    <a:pt x="0" y="11520"/>
                    <a:pt x="21600" y="21600"/>
                    <a:pt x="20340" y="17040"/>
                  </a:cubicBezTo>
                </a:path>
              </a:pathLst>
            </a:custGeom>
            <a:solidFill>
              <a:srgbClr val="ABACAE"/>
            </a:solidFill>
            <a:ln w="14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7" name="Freeform 18"/>
            <p:cNvSpPr>
              <a:spLocks noChangeArrowheads="1"/>
            </p:cNvSpPr>
            <p:nvPr/>
          </p:nvSpPr>
          <p:spPr bwMode="auto">
            <a:xfrm>
              <a:off x="678" y="780"/>
              <a:ext cx="38" cy="45"/>
            </a:xfrm>
            <a:custGeom>
              <a:avLst/>
              <a:gdLst>
                <a:gd name="T0" fmla="*/ 1612 w 21600"/>
                <a:gd name="T1" fmla="*/ 18400 h 21600"/>
                <a:gd name="T2" fmla="*/ 0 w 21600"/>
                <a:gd name="T3" fmla="*/ 0 h 21600"/>
                <a:gd name="T4" fmla="*/ 19343 w 21600"/>
                <a:gd name="T5" fmla="*/ 2400 h 21600"/>
                <a:gd name="T6" fmla="*/ 21600 w 21600"/>
                <a:gd name="T7" fmla="*/ 21600 h 21600"/>
                <a:gd name="T8" fmla="*/ 1612 w 21600"/>
                <a:gd name="T9" fmla="*/ 18400 h 21600"/>
              </a:gdLst>
              <a:ahLst/>
              <a:cxnLst>
                <a:cxn ang="0">
                  <a:pos x="T0" y="T1"/>
                </a:cxn>
                <a:cxn ang="0">
                  <a:pos x="T2" y="T3"/>
                </a:cxn>
                <a:cxn ang="0">
                  <a:pos x="T4" y="T5"/>
                </a:cxn>
                <a:cxn ang="0">
                  <a:pos x="T6" y="T7"/>
                </a:cxn>
                <a:cxn ang="0">
                  <a:pos x="T8" y="T9"/>
                </a:cxn>
              </a:cxnLst>
              <a:rect l="0" t="0" r="r" b="b"/>
              <a:pathLst>
                <a:path w="21600" h="21600">
                  <a:moveTo>
                    <a:pt x="1612" y="18400"/>
                  </a:moveTo>
                  <a:cubicBezTo>
                    <a:pt x="1612" y="18400"/>
                    <a:pt x="0" y="0"/>
                    <a:pt x="0" y="0"/>
                  </a:cubicBezTo>
                  <a:cubicBezTo>
                    <a:pt x="0" y="0"/>
                    <a:pt x="19343" y="2400"/>
                    <a:pt x="19343" y="2400"/>
                  </a:cubicBezTo>
                  <a:cubicBezTo>
                    <a:pt x="19343" y="2400"/>
                    <a:pt x="21600" y="21600"/>
                    <a:pt x="21600" y="21600"/>
                  </a:cubicBezTo>
                  <a:cubicBezTo>
                    <a:pt x="21600" y="21600"/>
                    <a:pt x="1612" y="18400"/>
                    <a:pt x="1612" y="18400"/>
                  </a:cubicBezTo>
                </a:path>
              </a:pathLst>
            </a:custGeom>
            <a:solidFill>
              <a:srgbClr val="FFFFFF"/>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8" name="Freeform 19"/>
            <p:cNvSpPr>
              <a:spLocks noChangeArrowheads="1"/>
            </p:cNvSpPr>
            <p:nvPr/>
          </p:nvSpPr>
          <p:spPr bwMode="auto">
            <a:xfrm>
              <a:off x="656" y="698"/>
              <a:ext cx="56" cy="87"/>
            </a:xfrm>
            <a:custGeom>
              <a:avLst/>
              <a:gdLst>
                <a:gd name="T0" fmla="*/ 21600 w 21600"/>
                <a:gd name="T1" fmla="*/ 21600 h 21600"/>
                <a:gd name="T2" fmla="*/ 11782 w 21600"/>
                <a:gd name="T3" fmla="*/ 0 h 21600"/>
                <a:gd name="T4" fmla="*/ 0 w 21600"/>
                <a:gd name="T5" fmla="*/ 3979 h 21600"/>
                <a:gd name="T6" fmla="*/ 6764 w 21600"/>
                <a:gd name="T7" fmla="*/ 12789 h 21600"/>
                <a:gd name="T8" fmla="*/ 8509 w 21600"/>
                <a:gd name="T9" fmla="*/ 20321 h 21600"/>
                <a:gd name="T10" fmla="*/ 21600 w 21600"/>
                <a:gd name="T11" fmla="*/ 21600 h 21600"/>
              </a:gdLst>
              <a:ahLst/>
              <a:cxnLst>
                <a:cxn ang="0">
                  <a:pos x="T0" y="T1"/>
                </a:cxn>
                <a:cxn ang="0">
                  <a:pos x="T2" y="T3"/>
                </a:cxn>
                <a:cxn ang="0">
                  <a:pos x="T4" y="T5"/>
                </a:cxn>
                <a:cxn ang="0">
                  <a:pos x="T6" y="T7"/>
                </a:cxn>
                <a:cxn ang="0">
                  <a:pos x="T8" y="T9"/>
                </a:cxn>
                <a:cxn ang="0">
                  <a:pos x="T10" y="T11"/>
                </a:cxn>
              </a:cxnLst>
              <a:rect l="0" t="0" r="r" b="b"/>
              <a:pathLst>
                <a:path w="21600" h="21600">
                  <a:moveTo>
                    <a:pt x="21600" y="21600"/>
                  </a:moveTo>
                  <a:cubicBezTo>
                    <a:pt x="20945" y="15205"/>
                    <a:pt x="11782" y="0"/>
                    <a:pt x="11782" y="0"/>
                  </a:cubicBezTo>
                  <a:cubicBezTo>
                    <a:pt x="11782" y="0"/>
                    <a:pt x="0" y="3979"/>
                    <a:pt x="0" y="3979"/>
                  </a:cubicBezTo>
                  <a:cubicBezTo>
                    <a:pt x="0" y="3979"/>
                    <a:pt x="5673" y="9095"/>
                    <a:pt x="6764" y="12789"/>
                  </a:cubicBezTo>
                  <a:cubicBezTo>
                    <a:pt x="8727" y="16626"/>
                    <a:pt x="8509" y="20321"/>
                    <a:pt x="8509" y="20321"/>
                  </a:cubicBezTo>
                  <a:cubicBezTo>
                    <a:pt x="8509" y="20321"/>
                    <a:pt x="21600" y="21600"/>
                    <a:pt x="21600" y="21600"/>
                  </a:cubicBezTo>
                </a:path>
              </a:pathLst>
            </a:custGeom>
            <a:solidFill>
              <a:srgbClr val="FFEFDE"/>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9" name="Freeform 20"/>
            <p:cNvSpPr>
              <a:spLocks noChangeArrowheads="1"/>
            </p:cNvSpPr>
            <p:nvPr/>
          </p:nvSpPr>
          <p:spPr bwMode="auto">
            <a:xfrm>
              <a:off x="707" y="794"/>
              <a:ext cx="52" cy="60"/>
            </a:xfrm>
            <a:custGeom>
              <a:avLst/>
              <a:gdLst>
                <a:gd name="T0" fmla="*/ 12818 w 21600"/>
                <a:gd name="T1" fmla="*/ 0 h 21600"/>
                <a:gd name="T2" fmla="*/ 0 w 21600"/>
                <a:gd name="T3" fmla="*/ 17525 h 21600"/>
                <a:gd name="T4" fmla="*/ 10444 w 21600"/>
                <a:gd name="T5" fmla="*/ 21600 h 21600"/>
                <a:gd name="T6" fmla="*/ 21600 w 21600"/>
                <a:gd name="T7" fmla="*/ 4483 h 21600"/>
                <a:gd name="T8" fmla="*/ 12818 w 21600"/>
                <a:gd name="T9" fmla="*/ 0 h 21600"/>
              </a:gdLst>
              <a:ahLst/>
              <a:cxnLst>
                <a:cxn ang="0">
                  <a:pos x="T0" y="T1"/>
                </a:cxn>
                <a:cxn ang="0">
                  <a:pos x="T2" y="T3"/>
                </a:cxn>
                <a:cxn ang="0">
                  <a:pos x="T4" y="T5"/>
                </a:cxn>
                <a:cxn ang="0">
                  <a:pos x="T6" y="T7"/>
                </a:cxn>
                <a:cxn ang="0">
                  <a:pos x="T8" y="T9"/>
                </a:cxn>
              </a:cxnLst>
              <a:rect l="0" t="0" r="r" b="b"/>
              <a:pathLst>
                <a:path w="21600" h="21600">
                  <a:moveTo>
                    <a:pt x="12818" y="0"/>
                  </a:moveTo>
                  <a:cubicBezTo>
                    <a:pt x="4747" y="9170"/>
                    <a:pt x="0" y="17525"/>
                    <a:pt x="0" y="17525"/>
                  </a:cubicBezTo>
                  <a:cubicBezTo>
                    <a:pt x="0" y="17525"/>
                    <a:pt x="10444" y="21600"/>
                    <a:pt x="10444" y="21600"/>
                  </a:cubicBezTo>
                  <a:cubicBezTo>
                    <a:pt x="10444" y="21600"/>
                    <a:pt x="21600" y="4483"/>
                    <a:pt x="21600" y="4483"/>
                  </a:cubicBezTo>
                  <a:cubicBezTo>
                    <a:pt x="21600" y="4483"/>
                    <a:pt x="12818" y="0"/>
                    <a:pt x="12818" y="0"/>
                  </a:cubicBezTo>
                </a:path>
              </a:pathLst>
            </a:custGeom>
            <a:solidFill>
              <a:srgbClr val="ABACAE"/>
            </a:solidFill>
            <a:ln w="14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0" name="Freeform 21"/>
            <p:cNvSpPr>
              <a:spLocks noChangeArrowheads="1"/>
            </p:cNvSpPr>
            <p:nvPr/>
          </p:nvSpPr>
          <p:spPr bwMode="auto">
            <a:xfrm>
              <a:off x="667" y="816"/>
              <a:ext cx="116" cy="55"/>
            </a:xfrm>
            <a:custGeom>
              <a:avLst/>
              <a:gdLst>
                <a:gd name="T0" fmla="*/ 2541 w 21600"/>
                <a:gd name="T1" fmla="*/ 900 h 21600"/>
                <a:gd name="T2" fmla="*/ 6459 w 21600"/>
                <a:gd name="T3" fmla="*/ 16200 h 21600"/>
                <a:gd name="T4" fmla="*/ 19482 w 21600"/>
                <a:gd name="T5" fmla="*/ 15525 h 21600"/>
                <a:gd name="T6" fmla="*/ 9106 w 21600"/>
                <a:gd name="T7" fmla="*/ 3600 h 21600"/>
                <a:gd name="T8" fmla="*/ 2541 w 21600"/>
                <a:gd name="T9" fmla="*/ 900 h 21600"/>
              </a:gdLst>
              <a:ahLst/>
              <a:cxnLst>
                <a:cxn ang="0">
                  <a:pos x="T0" y="T1"/>
                </a:cxn>
                <a:cxn ang="0">
                  <a:pos x="T2" y="T3"/>
                </a:cxn>
                <a:cxn ang="0">
                  <a:pos x="T4" y="T5"/>
                </a:cxn>
                <a:cxn ang="0">
                  <a:pos x="T6" y="T7"/>
                </a:cxn>
                <a:cxn ang="0">
                  <a:pos x="T8" y="T9"/>
                </a:cxn>
              </a:cxnLst>
              <a:rect l="0" t="0" r="r" b="b"/>
              <a:pathLst>
                <a:path w="21600" h="21600">
                  <a:moveTo>
                    <a:pt x="2541" y="900"/>
                  </a:moveTo>
                  <a:cubicBezTo>
                    <a:pt x="106" y="0"/>
                    <a:pt x="0" y="11250"/>
                    <a:pt x="6459" y="16200"/>
                  </a:cubicBezTo>
                  <a:cubicBezTo>
                    <a:pt x="12918" y="21150"/>
                    <a:pt x="17576" y="21600"/>
                    <a:pt x="19482" y="15525"/>
                  </a:cubicBezTo>
                  <a:cubicBezTo>
                    <a:pt x="21600" y="10350"/>
                    <a:pt x="11753" y="5400"/>
                    <a:pt x="9106" y="3600"/>
                  </a:cubicBezTo>
                  <a:cubicBezTo>
                    <a:pt x="6247" y="1800"/>
                    <a:pt x="2541" y="900"/>
                    <a:pt x="2541" y="900"/>
                  </a:cubicBezTo>
                </a:path>
              </a:pathLst>
            </a:custGeom>
            <a:solidFill>
              <a:srgbClr val="8D734F"/>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1" name="Freeform 22"/>
            <p:cNvSpPr>
              <a:spLocks noChangeArrowheads="1"/>
            </p:cNvSpPr>
            <p:nvPr/>
          </p:nvSpPr>
          <p:spPr bwMode="auto">
            <a:xfrm>
              <a:off x="476" y="508"/>
              <a:ext cx="310" cy="232"/>
            </a:xfrm>
            <a:custGeom>
              <a:avLst/>
              <a:gdLst>
                <a:gd name="T0" fmla="*/ 0 w 21600"/>
                <a:gd name="T1" fmla="*/ 3327 h 21600"/>
                <a:gd name="T2" fmla="*/ 10167 w 21600"/>
                <a:gd name="T3" fmla="*/ 21600 h 21600"/>
                <a:gd name="T4" fmla="*/ 17288 w 21600"/>
                <a:gd name="T5" fmla="*/ 17692 h 21600"/>
                <a:gd name="T6" fmla="*/ 15429 w 21600"/>
                <a:gd name="T7" fmla="*/ 13942 h 21600"/>
                <a:gd name="T8" fmla="*/ 20611 w 21600"/>
                <a:gd name="T9" fmla="*/ 10510 h 21600"/>
                <a:gd name="T10" fmla="*/ 17169 w 21600"/>
                <a:gd name="T11" fmla="*/ 3697 h 21600"/>
                <a:gd name="T12" fmla="*/ 11196 w 21600"/>
                <a:gd name="T13" fmla="*/ 0 h 21600"/>
                <a:gd name="T14" fmla="*/ 0 w 21600"/>
                <a:gd name="T15" fmla="*/ 3327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3327"/>
                  </a:moveTo>
                  <a:cubicBezTo>
                    <a:pt x="2453" y="9031"/>
                    <a:pt x="10167" y="21600"/>
                    <a:pt x="10167" y="21600"/>
                  </a:cubicBezTo>
                  <a:cubicBezTo>
                    <a:pt x="10167" y="21600"/>
                    <a:pt x="17288" y="17692"/>
                    <a:pt x="17288" y="17692"/>
                  </a:cubicBezTo>
                  <a:cubicBezTo>
                    <a:pt x="17288" y="17692"/>
                    <a:pt x="15429" y="13942"/>
                    <a:pt x="15429" y="13942"/>
                  </a:cubicBezTo>
                  <a:cubicBezTo>
                    <a:pt x="15429" y="13942"/>
                    <a:pt x="19662" y="11038"/>
                    <a:pt x="20611" y="10510"/>
                  </a:cubicBezTo>
                  <a:cubicBezTo>
                    <a:pt x="21600" y="9981"/>
                    <a:pt x="17169" y="3697"/>
                    <a:pt x="17169" y="3697"/>
                  </a:cubicBezTo>
                  <a:cubicBezTo>
                    <a:pt x="17169" y="3697"/>
                    <a:pt x="11196" y="0"/>
                    <a:pt x="11196" y="0"/>
                  </a:cubicBezTo>
                  <a:cubicBezTo>
                    <a:pt x="11196" y="0"/>
                    <a:pt x="0" y="3327"/>
                    <a:pt x="0" y="3327"/>
                  </a:cubicBezTo>
                </a:path>
              </a:pathLst>
            </a:custGeom>
            <a:solidFill>
              <a:srgbClr val="C8BCA9"/>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2" name="Freeform 23"/>
            <p:cNvSpPr>
              <a:spLocks noChangeArrowheads="1"/>
            </p:cNvSpPr>
            <p:nvPr/>
          </p:nvSpPr>
          <p:spPr bwMode="auto">
            <a:xfrm>
              <a:off x="661" y="604"/>
              <a:ext cx="36" cy="54"/>
            </a:xfrm>
            <a:custGeom>
              <a:avLst/>
              <a:gdLst>
                <a:gd name="T0" fmla="*/ 21600 w 21600"/>
                <a:gd name="T1" fmla="*/ 21600 h 21600"/>
                <a:gd name="T2" fmla="*/ 0 w 21600"/>
                <a:gd name="T3" fmla="*/ 0 h 21600"/>
              </a:gdLst>
              <a:ahLst/>
              <a:cxnLst>
                <a:cxn ang="0">
                  <a:pos x="T0" y="T1"/>
                </a:cxn>
                <a:cxn ang="0">
                  <a:pos x="T2" y="T3"/>
                </a:cxn>
              </a:cxnLst>
              <a:rect l="0" t="0" r="r" b="b"/>
              <a:pathLst>
                <a:path w="21600" h="21600">
                  <a:moveTo>
                    <a:pt x="21600" y="21600"/>
                  </a:moveTo>
                  <a:cubicBezTo>
                    <a:pt x="10800" y="10232"/>
                    <a:pt x="0" y="0"/>
                    <a:pt x="0" y="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24"/>
            <p:cNvSpPr>
              <a:spLocks noChangeArrowheads="1"/>
            </p:cNvSpPr>
            <p:nvPr/>
          </p:nvSpPr>
          <p:spPr bwMode="auto">
            <a:xfrm>
              <a:off x="743" y="370"/>
              <a:ext cx="150" cy="139"/>
            </a:xfrm>
            <a:custGeom>
              <a:avLst/>
              <a:gdLst>
                <a:gd name="T0" fmla="*/ 0 w 21600"/>
                <a:gd name="T1" fmla="*/ 5093 h 21600"/>
                <a:gd name="T2" fmla="*/ 12027 w 21600"/>
                <a:gd name="T3" fmla="*/ 15454 h 21600"/>
                <a:gd name="T4" fmla="*/ 17836 w 21600"/>
                <a:gd name="T5" fmla="*/ 18966 h 21600"/>
                <a:gd name="T6" fmla="*/ 17918 w 21600"/>
                <a:gd name="T7" fmla="*/ 10185 h 21600"/>
                <a:gd name="T8" fmla="*/ 14236 w 21600"/>
                <a:gd name="T9" fmla="*/ 9659 h 21600"/>
                <a:gd name="T10" fmla="*/ 1800 w 21600"/>
                <a:gd name="T11" fmla="*/ 0 h 21600"/>
                <a:gd name="T12" fmla="*/ 0 w 21600"/>
                <a:gd name="T13" fmla="*/ 5093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5093"/>
                  </a:moveTo>
                  <a:cubicBezTo>
                    <a:pt x="9245" y="13083"/>
                    <a:pt x="12027" y="15454"/>
                    <a:pt x="12027" y="15454"/>
                  </a:cubicBezTo>
                  <a:cubicBezTo>
                    <a:pt x="12027" y="15454"/>
                    <a:pt x="14155" y="21600"/>
                    <a:pt x="17836" y="18966"/>
                  </a:cubicBezTo>
                  <a:cubicBezTo>
                    <a:pt x="21600" y="16068"/>
                    <a:pt x="19636" y="11678"/>
                    <a:pt x="17918" y="10185"/>
                  </a:cubicBezTo>
                  <a:cubicBezTo>
                    <a:pt x="16200" y="9395"/>
                    <a:pt x="14236" y="9659"/>
                    <a:pt x="14236" y="9659"/>
                  </a:cubicBezTo>
                  <a:cubicBezTo>
                    <a:pt x="14236" y="9659"/>
                    <a:pt x="1800" y="0"/>
                    <a:pt x="1800" y="0"/>
                  </a:cubicBezTo>
                  <a:cubicBezTo>
                    <a:pt x="1800" y="0"/>
                    <a:pt x="0" y="5093"/>
                    <a:pt x="0" y="5093"/>
                  </a:cubicBezTo>
                </a:path>
              </a:pathLst>
            </a:custGeom>
            <a:solidFill>
              <a:srgbClr val="FFEFDE"/>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4" name="Freeform 25"/>
            <p:cNvSpPr>
              <a:spLocks noChangeArrowheads="1"/>
            </p:cNvSpPr>
            <p:nvPr/>
          </p:nvSpPr>
          <p:spPr bwMode="auto">
            <a:xfrm>
              <a:off x="467" y="298"/>
              <a:ext cx="317" cy="283"/>
            </a:xfrm>
            <a:custGeom>
              <a:avLst/>
              <a:gdLst>
                <a:gd name="T0" fmla="*/ 3047 w 21600"/>
                <a:gd name="T1" fmla="*/ 0 h 21600"/>
                <a:gd name="T2" fmla="*/ 77 w 21600"/>
                <a:gd name="T3" fmla="*/ 17740 h 21600"/>
                <a:gd name="T4" fmla="*/ 10916 w 21600"/>
                <a:gd name="T5" fmla="*/ 20255 h 21600"/>
                <a:gd name="T6" fmla="*/ 15236 w 21600"/>
                <a:gd name="T7" fmla="*/ 15484 h 21600"/>
                <a:gd name="T8" fmla="*/ 15930 w 21600"/>
                <a:gd name="T9" fmla="*/ 8067 h 21600"/>
                <a:gd name="T10" fmla="*/ 18823 w 21600"/>
                <a:gd name="T11" fmla="*/ 7981 h 21600"/>
                <a:gd name="T12" fmla="*/ 21176 w 21600"/>
                <a:gd name="T13" fmla="*/ 5595 h 21600"/>
                <a:gd name="T14" fmla="*/ 16084 w 21600"/>
                <a:gd name="T15" fmla="*/ 1258 h 21600"/>
                <a:gd name="T16" fmla="*/ 3047 w 21600"/>
                <a:gd name="T17"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00" h="21600">
                  <a:moveTo>
                    <a:pt x="3047" y="0"/>
                  </a:moveTo>
                  <a:cubicBezTo>
                    <a:pt x="1003" y="8848"/>
                    <a:pt x="116" y="14877"/>
                    <a:pt x="77" y="17740"/>
                  </a:cubicBezTo>
                  <a:cubicBezTo>
                    <a:pt x="0" y="20559"/>
                    <a:pt x="7637" y="21600"/>
                    <a:pt x="10916" y="20255"/>
                  </a:cubicBezTo>
                  <a:cubicBezTo>
                    <a:pt x="14194" y="19041"/>
                    <a:pt x="15159" y="18087"/>
                    <a:pt x="15236" y="15484"/>
                  </a:cubicBezTo>
                  <a:cubicBezTo>
                    <a:pt x="15236" y="12969"/>
                    <a:pt x="15930" y="8067"/>
                    <a:pt x="15930" y="8067"/>
                  </a:cubicBezTo>
                  <a:cubicBezTo>
                    <a:pt x="15930" y="8067"/>
                    <a:pt x="17473" y="9672"/>
                    <a:pt x="18823" y="7981"/>
                  </a:cubicBezTo>
                  <a:cubicBezTo>
                    <a:pt x="20173" y="6333"/>
                    <a:pt x="20906" y="6289"/>
                    <a:pt x="21176" y="5595"/>
                  </a:cubicBezTo>
                  <a:cubicBezTo>
                    <a:pt x="21600" y="4901"/>
                    <a:pt x="16084" y="1258"/>
                    <a:pt x="16084" y="1258"/>
                  </a:cubicBezTo>
                  <a:cubicBezTo>
                    <a:pt x="16084" y="1258"/>
                    <a:pt x="3047" y="0"/>
                    <a:pt x="3047" y="0"/>
                  </a:cubicBezTo>
                </a:path>
              </a:pathLst>
            </a:custGeom>
            <a:solidFill>
              <a:srgbClr val="EC9C5D"/>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 name="Freeform 26"/>
            <p:cNvSpPr>
              <a:spLocks noChangeArrowheads="1"/>
            </p:cNvSpPr>
            <p:nvPr/>
          </p:nvSpPr>
          <p:spPr bwMode="auto">
            <a:xfrm>
              <a:off x="530" y="389"/>
              <a:ext cx="124" cy="115"/>
            </a:xfrm>
            <a:custGeom>
              <a:avLst/>
              <a:gdLst>
                <a:gd name="T0" fmla="*/ 0 w 21600"/>
                <a:gd name="T1" fmla="*/ 7592 h 21600"/>
                <a:gd name="T2" fmla="*/ 10015 w 21600"/>
                <a:gd name="T3" fmla="*/ 21065 h 21600"/>
                <a:gd name="T4" fmla="*/ 20029 w 21600"/>
                <a:gd name="T5" fmla="*/ 11762 h 21600"/>
                <a:gd name="T6" fmla="*/ 9818 w 21600"/>
                <a:gd name="T7" fmla="*/ 0 h 21600"/>
              </a:gdLst>
              <a:ahLst/>
              <a:cxnLst>
                <a:cxn ang="0">
                  <a:pos x="T0" y="T1"/>
                </a:cxn>
                <a:cxn ang="0">
                  <a:pos x="T2" y="T3"/>
                </a:cxn>
                <a:cxn ang="0">
                  <a:pos x="T4" y="T5"/>
                </a:cxn>
                <a:cxn ang="0">
                  <a:pos x="T6" y="T7"/>
                </a:cxn>
              </a:cxnLst>
              <a:rect l="0" t="0" r="r" b="b"/>
              <a:pathLst>
                <a:path w="21600" h="21600">
                  <a:moveTo>
                    <a:pt x="0" y="7592"/>
                  </a:moveTo>
                  <a:cubicBezTo>
                    <a:pt x="6480" y="17644"/>
                    <a:pt x="8836" y="21600"/>
                    <a:pt x="10015" y="21065"/>
                  </a:cubicBezTo>
                  <a:cubicBezTo>
                    <a:pt x="11291" y="20531"/>
                    <a:pt x="18556" y="13473"/>
                    <a:pt x="20029" y="11762"/>
                  </a:cubicBezTo>
                  <a:cubicBezTo>
                    <a:pt x="21600" y="10158"/>
                    <a:pt x="9818" y="0"/>
                    <a:pt x="9818" y="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24" name="Freeform 27"/>
            <p:cNvSpPr>
              <a:spLocks noChangeArrowheads="1"/>
            </p:cNvSpPr>
            <p:nvPr/>
          </p:nvSpPr>
          <p:spPr bwMode="auto">
            <a:xfrm>
              <a:off x="608" y="465"/>
              <a:ext cx="152" cy="138"/>
            </a:xfrm>
            <a:custGeom>
              <a:avLst/>
              <a:gdLst>
                <a:gd name="T0" fmla="*/ 0 w 21600"/>
                <a:gd name="T1" fmla="*/ 3644 h 21600"/>
                <a:gd name="T2" fmla="*/ 12896 w 21600"/>
                <a:gd name="T3" fmla="*/ 16622 h 21600"/>
                <a:gd name="T4" fmla="*/ 18457 w 21600"/>
                <a:gd name="T5" fmla="*/ 17511 h 21600"/>
                <a:gd name="T6" fmla="*/ 17409 w 21600"/>
                <a:gd name="T7" fmla="*/ 9333 h 21600"/>
                <a:gd name="T8" fmla="*/ 14024 w 21600"/>
                <a:gd name="T9" fmla="*/ 10400 h 21600"/>
                <a:gd name="T10" fmla="*/ 3304 w 21600"/>
                <a:gd name="T11" fmla="*/ 0 h 21600"/>
                <a:gd name="T12" fmla="*/ 0 w 21600"/>
                <a:gd name="T13" fmla="*/ 3644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3644"/>
                  </a:moveTo>
                  <a:cubicBezTo>
                    <a:pt x="9188" y="14133"/>
                    <a:pt x="12896" y="16622"/>
                    <a:pt x="12896" y="16622"/>
                  </a:cubicBezTo>
                  <a:cubicBezTo>
                    <a:pt x="12896" y="16622"/>
                    <a:pt x="15313" y="21600"/>
                    <a:pt x="18457" y="17511"/>
                  </a:cubicBezTo>
                  <a:cubicBezTo>
                    <a:pt x="21600" y="13422"/>
                    <a:pt x="18940" y="8711"/>
                    <a:pt x="17409" y="9333"/>
                  </a:cubicBezTo>
                  <a:cubicBezTo>
                    <a:pt x="15797" y="10133"/>
                    <a:pt x="14024" y="10400"/>
                    <a:pt x="14024" y="10400"/>
                  </a:cubicBezTo>
                  <a:cubicBezTo>
                    <a:pt x="14024" y="10400"/>
                    <a:pt x="3304" y="0"/>
                    <a:pt x="3304" y="0"/>
                  </a:cubicBezTo>
                  <a:cubicBezTo>
                    <a:pt x="3304" y="0"/>
                    <a:pt x="0" y="3644"/>
                    <a:pt x="0" y="3644"/>
                  </a:cubicBezTo>
                </a:path>
              </a:pathLst>
            </a:custGeom>
            <a:solidFill>
              <a:srgbClr val="FFEFDE"/>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5" name="Freeform 28"/>
            <p:cNvSpPr>
              <a:spLocks noChangeArrowheads="1"/>
            </p:cNvSpPr>
            <p:nvPr/>
          </p:nvSpPr>
          <p:spPr bwMode="auto">
            <a:xfrm>
              <a:off x="457" y="130"/>
              <a:ext cx="97" cy="177"/>
            </a:xfrm>
            <a:custGeom>
              <a:avLst/>
              <a:gdLst>
                <a:gd name="T0" fmla="*/ 10358 w 21600"/>
                <a:gd name="T1" fmla="*/ 21600 h 21600"/>
                <a:gd name="T2" fmla="*/ 126 w 21600"/>
                <a:gd name="T3" fmla="*/ 5469 h 21600"/>
                <a:gd name="T4" fmla="*/ 16421 w 21600"/>
                <a:gd name="T5" fmla="*/ 0 h 21600"/>
                <a:gd name="T6" fmla="*/ 18821 w 21600"/>
                <a:gd name="T7" fmla="*/ 14192 h 21600"/>
                <a:gd name="T8" fmla="*/ 10358 w 21600"/>
                <a:gd name="T9" fmla="*/ 21600 h 21600"/>
              </a:gdLst>
              <a:ahLst/>
              <a:cxnLst>
                <a:cxn ang="0">
                  <a:pos x="T0" y="T1"/>
                </a:cxn>
                <a:cxn ang="0">
                  <a:pos x="T2" y="T3"/>
                </a:cxn>
                <a:cxn ang="0">
                  <a:pos x="T4" y="T5"/>
                </a:cxn>
                <a:cxn ang="0">
                  <a:pos x="T6" y="T7"/>
                </a:cxn>
                <a:cxn ang="0">
                  <a:pos x="T8" y="T9"/>
                </a:cxn>
              </a:cxnLst>
              <a:rect l="0" t="0" r="r" b="b"/>
              <a:pathLst>
                <a:path w="21600" h="21600">
                  <a:moveTo>
                    <a:pt x="10358" y="21600"/>
                  </a:moveTo>
                  <a:cubicBezTo>
                    <a:pt x="0" y="15923"/>
                    <a:pt x="126" y="5469"/>
                    <a:pt x="126" y="5469"/>
                  </a:cubicBezTo>
                  <a:cubicBezTo>
                    <a:pt x="126" y="5469"/>
                    <a:pt x="16421" y="0"/>
                    <a:pt x="16421" y="0"/>
                  </a:cubicBezTo>
                  <a:cubicBezTo>
                    <a:pt x="16421" y="0"/>
                    <a:pt x="21600" y="10385"/>
                    <a:pt x="18821" y="14192"/>
                  </a:cubicBezTo>
                  <a:cubicBezTo>
                    <a:pt x="16547" y="17931"/>
                    <a:pt x="10358" y="21600"/>
                    <a:pt x="10358" y="21600"/>
                  </a:cubicBezTo>
                </a:path>
              </a:pathLst>
            </a:custGeom>
            <a:solidFill>
              <a:srgbClr val="A6877F"/>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7" name="Freeform 29"/>
            <p:cNvSpPr>
              <a:spLocks noChangeArrowheads="1"/>
            </p:cNvSpPr>
            <p:nvPr/>
          </p:nvSpPr>
          <p:spPr bwMode="auto">
            <a:xfrm>
              <a:off x="472" y="77"/>
              <a:ext cx="276" cy="288"/>
            </a:xfrm>
            <a:custGeom>
              <a:avLst/>
              <a:gdLst>
                <a:gd name="T0" fmla="*/ 17749 w 21600"/>
                <a:gd name="T1" fmla="*/ 1998 h 21600"/>
                <a:gd name="T2" fmla="*/ 20316 w 21600"/>
                <a:gd name="T3" fmla="*/ 10502 h 21600"/>
                <a:gd name="T4" fmla="*/ 21600 w 21600"/>
                <a:gd name="T5" fmla="*/ 12331 h 21600"/>
                <a:gd name="T6" fmla="*/ 19608 w 21600"/>
                <a:gd name="T7" fmla="*/ 13649 h 21600"/>
                <a:gd name="T8" fmla="*/ 12792 w 21600"/>
                <a:gd name="T9" fmla="*/ 21472 h 21600"/>
                <a:gd name="T10" fmla="*/ 2479 w 21600"/>
                <a:gd name="T11" fmla="*/ 17263 h 21600"/>
                <a:gd name="T12" fmla="*/ 3231 w 21600"/>
                <a:gd name="T13" fmla="*/ 15945 h 21600"/>
                <a:gd name="T14" fmla="*/ 310 w 21600"/>
                <a:gd name="T15" fmla="*/ 13011 h 21600"/>
                <a:gd name="T16" fmla="*/ 2656 w 21600"/>
                <a:gd name="T17" fmla="*/ 9694 h 21600"/>
                <a:gd name="T18" fmla="*/ 4338 w 21600"/>
                <a:gd name="T19" fmla="*/ 10417 h 21600"/>
                <a:gd name="T20" fmla="*/ 4603 w 21600"/>
                <a:gd name="T21" fmla="*/ 3997 h 21600"/>
                <a:gd name="T22" fmla="*/ 11552 w 21600"/>
                <a:gd name="T23" fmla="*/ 0 h 21600"/>
                <a:gd name="T24" fmla="*/ 17749 w 21600"/>
                <a:gd name="T25" fmla="*/ 1998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600" h="21600">
                  <a:moveTo>
                    <a:pt x="17749" y="1998"/>
                  </a:moveTo>
                  <a:cubicBezTo>
                    <a:pt x="20139" y="6718"/>
                    <a:pt x="20316" y="10502"/>
                    <a:pt x="20316" y="10502"/>
                  </a:cubicBezTo>
                  <a:cubicBezTo>
                    <a:pt x="20316" y="10502"/>
                    <a:pt x="21600" y="12331"/>
                    <a:pt x="21600" y="12331"/>
                  </a:cubicBezTo>
                  <a:cubicBezTo>
                    <a:pt x="21600" y="12331"/>
                    <a:pt x="19608" y="13649"/>
                    <a:pt x="19608" y="13649"/>
                  </a:cubicBezTo>
                  <a:cubicBezTo>
                    <a:pt x="19608" y="13649"/>
                    <a:pt x="20051" y="21600"/>
                    <a:pt x="12792" y="21472"/>
                  </a:cubicBezTo>
                  <a:cubicBezTo>
                    <a:pt x="5666" y="21430"/>
                    <a:pt x="2479" y="17263"/>
                    <a:pt x="2479" y="17263"/>
                  </a:cubicBezTo>
                  <a:cubicBezTo>
                    <a:pt x="2479" y="17263"/>
                    <a:pt x="3231" y="15945"/>
                    <a:pt x="3231" y="15945"/>
                  </a:cubicBezTo>
                  <a:cubicBezTo>
                    <a:pt x="3231" y="15945"/>
                    <a:pt x="620" y="15350"/>
                    <a:pt x="310" y="13011"/>
                  </a:cubicBezTo>
                  <a:cubicBezTo>
                    <a:pt x="0" y="10460"/>
                    <a:pt x="1505" y="10035"/>
                    <a:pt x="2656" y="9694"/>
                  </a:cubicBezTo>
                  <a:cubicBezTo>
                    <a:pt x="3807" y="9397"/>
                    <a:pt x="4338" y="10417"/>
                    <a:pt x="4338" y="10417"/>
                  </a:cubicBezTo>
                  <a:cubicBezTo>
                    <a:pt x="4338" y="10417"/>
                    <a:pt x="4603" y="3997"/>
                    <a:pt x="4603" y="3997"/>
                  </a:cubicBezTo>
                  <a:cubicBezTo>
                    <a:pt x="4603" y="3997"/>
                    <a:pt x="11552" y="0"/>
                    <a:pt x="11552" y="0"/>
                  </a:cubicBezTo>
                  <a:cubicBezTo>
                    <a:pt x="11552" y="0"/>
                    <a:pt x="17749" y="1998"/>
                    <a:pt x="17749" y="1998"/>
                  </a:cubicBezTo>
                </a:path>
              </a:pathLst>
            </a:custGeom>
            <a:solidFill>
              <a:srgbClr val="FFEFDE"/>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9" name="Freeform 30"/>
            <p:cNvSpPr>
              <a:spLocks noChangeArrowheads="1"/>
            </p:cNvSpPr>
            <p:nvPr/>
          </p:nvSpPr>
          <p:spPr bwMode="auto">
            <a:xfrm>
              <a:off x="498" y="237"/>
              <a:ext cx="31" cy="32"/>
            </a:xfrm>
            <a:custGeom>
              <a:avLst/>
              <a:gdLst>
                <a:gd name="T0" fmla="*/ 0 w 21600"/>
                <a:gd name="T1" fmla="*/ 0 h 21600"/>
                <a:gd name="T2" fmla="*/ 21600 w 21600"/>
                <a:gd name="T3" fmla="*/ 13263 h 21600"/>
              </a:gdLst>
              <a:ahLst/>
              <a:cxnLst>
                <a:cxn ang="0">
                  <a:pos x="T0" y="T1"/>
                </a:cxn>
                <a:cxn ang="0">
                  <a:pos x="T2" y="T3"/>
                </a:cxn>
              </a:cxnLst>
              <a:rect l="0" t="0" r="r" b="b"/>
              <a:pathLst>
                <a:path w="21600" h="21600">
                  <a:moveTo>
                    <a:pt x="0" y="0"/>
                  </a:moveTo>
                  <a:cubicBezTo>
                    <a:pt x="14531" y="21600"/>
                    <a:pt x="21600" y="13263"/>
                    <a:pt x="21600" y="13263"/>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0" name="Freeform 31"/>
            <p:cNvSpPr>
              <a:spLocks noChangeArrowheads="1"/>
            </p:cNvSpPr>
            <p:nvPr/>
          </p:nvSpPr>
          <p:spPr bwMode="auto">
            <a:xfrm>
              <a:off x="625" y="306"/>
              <a:ext cx="85" cy="17"/>
            </a:xfrm>
            <a:custGeom>
              <a:avLst/>
              <a:gdLst>
                <a:gd name="T0" fmla="*/ 21600 w 21600"/>
                <a:gd name="T1" fmla="*/ 14632 h 21600"/>
                <a:gd name="T2" fmla="*/ 0 w 21600"/>
                <a:gd name="T3" fmla="*/ 0 h 21600"/>
              </a:gdLst>
              <a:ahLst/>
              <a:cxnLst>
                <a:cxn ang="0">
                  <a:pos x="T0" y="T1"/>
                </a:cxn>
                <a:cxn ang="0">
                  <a:pos x="T2" y="T3"/>
                </a:cxn>
              </a:cxnLst>
              <a:rect l="0" t="0" r="r" b="b"/>
              <a:pathLst>
                <a:path w="21600" h="21600">
                  <a:moveTo>
                    <a:pt x="21600" y="14632"/>
                  </a:moveTo>
                  <a:cubicBezTo>
                    <a:pt x="6523" y="21600"/>
                    <a:pt x="0" y="0"/>
                    <a:pt x="0" y="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3" name="Freeform 32"/>
            <p:cNvSpPr>
              <a:spLocks noChangeArrowheads="1"/>
            </p:cNvSpPr>
            <p:nvPr/>
          </p:nvSpPr>
          <p:spPr bwMode="auto">
            <a:xfrm>
              <a:off x="608" y="141"/>
              <a:ext cx="40" cy="31"/>
            </a:xfrm>
            <a:custGeom>
              <a:avLst/>
              <a:gdLst>
                <a:gd name="T0" fmla="*/ 0 w 21600"/>
                <a:gd name="T1" fmla="*/ 21600 h 21600"/>
                <a:gd name="T2" fmla="*/ 21600 w 21600"/>
                <a:gd name="T3" fmla="*/ 10800 h 21600"/>
              </a:gdLst>
              <a:ahLst/>
              <a:cxnLst>
                <a:cxn ang="0">
                  <a:pos x="T0" y="T1"/>
                </a:cxn>
                <a:cxn ang="0">
                  <a:pos x="T2" y="T3"/>
                </a:cxn>
              </a:cxnLst>
              <a:rect l="0" t="0" r="r" b="b"/>
              <a:pathLst>
                <a:path w="21600" h="21600">
                  <a:moveTo>
                    <a:pt x="0" y="21600"/>
                  </a:moveTo>
                  <a:cubicBezTo>
                    <a:pt x="6997" y="0"/>
                    <a:pt x="21600" y="10800"/>
                    <a:pt x="21600" y="1080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4" name="Freeform 33"/>
            <p:cNvSpPr>
              <a:spLocks noChangeArrowheads="1"/>
            </p:cNvSpPr>
            <p:nvPr/>
          </p:nvSpPr>
          <p:spPr bwMode="auto">
            <a:xfrm>
              <a:off x="686" y="141"/>
              <a:ext cx="27" cy="8"/>
            </a:xfrm>
            <a:custGeom>
              <a:avLst/>
              <a:gdLst>
                <a:gd name="T0" fmla="*/ 0 w 21600"/>
                <a:gd name="T1" fmla="*/ 21600 h 21600"/>
                <a:gd name="T2" fmla="*/ 21600 w 21600"/>
                <a:gd name="T3" fmla="*/ 10800 h 21600"/>
              </a:gdLst>
              <a:ahLst/>
              <a:cxnLst>
                <a:cxn ang="0">
                  <a:pos x="T0" y="T1"/>
                </a:cxn>
                <a:cxn ang="0">
                  <a:pos x="T2" y="T3"/>
                </a:cxn>
              </a:cxnLst>
              <a:rect l="0" t="0" r="r" b="b"/>
              <a:pathLst>
                <a:path w="21600" h="21600">
                  <a:moveTo>
                    <a:pt x="0" y="21600"/>
                  </a:moveTo>
                  <a:cubicBezTo>
                    <a:pt x="12868" y="0"/>
                    <a:pt x="21600" y="10800"/>
                    <a:pt x="21600" y="1080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5" name="Oval 34"/>
            <p:cNvSpPr>
              <a:spLocks noChangeArrowheads="1"/>
            </p:cNvSpPr>
            <p:nvPr/>
          </p:nvSpPr>
          <p:spPr bwMode="auto">
            <a:xfrm rot="4100625">
              <a:off x="639" y="197"/>
              <a:ext cx="36" cy="18"/>
            </a:xfrm>
            <a:prstGeom prst="ellipse">
              <a:avLst/>
            </a:prstGeom>
            <a:solidFill>
              <a:srgbClr val="000000"/>
            </a:solidFill>
            <a:ln>
              <a:noFill/>
            </a:ln>
            <a:extLst>
              <a:ext uri="{91240B29-F687-4F45-9708-019B960494DF}">
                <a14:hiddenLine xmlns:a14="http://schemas.microsoft.com/office/drawing/2010/main" w="360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6" name="Oval 35"/>
            <p:cNvSpPr>
              <a:spLocks noChangeArrowheads="1"/>
            </p:cNvSpPr>
            <p:nvPr/>
          </p:nvSpPr>
          <p:spPr bwMode="auto">
            <a:xfrm rot="4100625">
              <a:off x="696" y="179"/>
              <a:ext cx="36" cy="18"/>
            </a:xfrm>
            <a:prstGeom prst="ellipse">
              <a:avLst/>
            </a:prstGeom>
            <a:solidFill>
              <a:srgbClr val="000000"/>
            </a:solidFill>
            <a:ln>
              <a:noFill/>
            </a:ln>
            <a:extLst>
              <a:ext uri="{91240B29-F687-4F45-9708-019B960494DF}">
                <a14:hiddenLine xmlns:a14="http://schemas.microsoft.com/office/drawing/2010/main" w="360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7" name="Freeform 36"/>
            <p:cNvSpPr>
              <a:spLocks noChangeArrowheads="1"/>
            </p:cNvSpPr>
            <p:nvPr/>
          </p:nvSpPr>
          <p:spPr bwMode="auto">
            <a:xfrm>
              <a:off x="574" y="53"/>
              <a:ext cx="180" cy="59"/>
            </a:xfrm>
            <a:custGeom>
              <a:avLst/>
              <a:gdLst>
                <a:gd name="T0" fmla="*/ 10460 w 21600"/>
                <a:gd name="T1" fmla="*/ 0 h 21600"/>
                <a:gd name="T2" fmla="*/ 19970 w 21600"/>
                <a:gd name="T3" fmla="*/ 15577 h 21600"/>
                <a:gd name="T4" fmla="*/ 0 w 21600"/>
                <a:gd name="T5" fmla="*/ 16823 h 21600"/>
                <a:gd name="T6" fmla="*/ 10460 w 21600"/>
                <a:gd name="T7" fmla="*/ 0 h 21600"/>
              </a:gdLst>
              <a:ahLst/>
              <a:cxnLst>
                <a:cxn ang="0">
                  <a:pos x="T0" y="T1"/>
                </a:cxn>
                <a:cxn ang="0">
                  <a:pos x="T2" y="T3"/>
                </a:cxn>
                <a:cxn ang="0">
                  <a:pos x="T4" y="T5"/>
                </a:cxn>
                <a:cxn ang="0">
                  <a:pos x="T6" y="T7"/>
                </a:cxn>
              </a:cxnLst>
              <a:rect l="0" t="0" r="r" b="b"/>
              <a:pathLst>
                <a:path w="21600" h="21600">
                  <a:moveTo>
                    <a:pt x="10460" y="0"/>
                  </a:moveTo>
                  <a:cubicBezTo>
                    <a:pt x="18815" y="2908"/>
                    <a:pt x="21600" y="9762"/>
                    <a:pt x="19970" y="15577"/>
                  </a:cubicBezTo>
                  <a:cubicBezTo>
                    <a:pt x="18136" y="21600"/>
                    <a:pt x="0" y="16823"/>
                    <a:pt x="0" y="16823"/>
                  </a:cubicBezTo>
                  <a:cubicBezTo>
                    <a:pt x="0" y="16823"/>
                    <a:pt x="10460" y="0"/>
                    <a:pt x="10460" y="0"/>
                  </a:cubicBezTo>
                </a:path>
              </a:pathLst>
            </a:custGeom>
            <a:solidFill>
              <a:srgbClr val="B0DBF8"/>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8" name="Freeform 37"/>
            <p:cNvSpPr>
              <a:spLocks noChangeArrowheads="1"/>
            </p:cNvSpPr>
            <p:nvPr/>
          </p:nvSpPr>
          <p:spPr bwMode="auto">
            <a:xfrm>
              <a:off x="455" y="-18"/>
              <a:ext cx="206" cy="193"/>
            </a:xfrm>
            <a:custGeom>
              <a:avLst/>
              <a:gdLst>
                <a:gd name="T0" fmla="*/ 238 w 21600"/>
                <a:gd name="T1" fmla="*/ 21600 h 21600"/>
                <a:gd name="T2" fmla="*/ 21600 w 21600"/>
                <a:gd name="T3" fmla="*/ 7901 h 21600"/>
                <a:gd name="T4" fmla="*/ 8093 w 21600"/>
                <a:gd name="T5" fmla="*/ 3250 h 21600"/>
                <a:gd name="T6" fmla="*/ 238 w 21600"/>
                <a:gd name="T7" fmla="*/ 21600 h 21600"/>
              </a:gdLst>
              <a:ahLst/>
              <a:cxnLst>
                <a:cxn ang="0">
                  <a:pos x="T0" y="T1"/>
                </a:cxn>
                <a:cxn ang="0">
                  <a:pos x="T2" y="T3"/>
                </a:cxn>
                <a:cxn ang="0">
                  <a:pos x="T4" y="T5"/>
                </a:cxn>
                <a:cxn ang="0">
                  <a:pos x="T6" y="T7"/>
                </a:cxn>
              </a:cxnLst>
              <a:rect l="0" t="0" r="r" b="b"/>
              <a:pathLst>
                <a:path w="21600" h="21600">
                  <a:moveTo>
                    <a:pt x="238" y="21600"/>
                  </a:moveTo>
                  <a:cubicBezTo>
                    <a:pt x="8926" y="18032"/>
                    <a:pt x="21600" y="7901"/>
                    <a:pt x="21600" y="7901"/>
                  </a:cubicBezTo>
                  <a:cubicBezTo>
                    <a:pt x="21600" y="7901"/>
                    <a:pt x="16245" y="0"/>
                    <a:pt x="8093" y="3250"/>
                  </a:cubicBezTo>
                  <a:cubicBezTo>
                    <a:pt x="0" y="6244"/>
                    <a:pt x="238" y="21600"/>
                    <a:pt x="238" y="21600"/>
                  </a:cubicBezTo>
                </a:path>
              </a:pathLst>
            </a:custGeom>
            <a:solidFill>
              <a:srgbClr val="B0DBF8"/>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9" name="Freeform 38"/>
            <p:cNvSpPr>
              <a:spLocks noChangeArrowheads="1"/>
            </p:cNvSpPr>
            <p:nvPr/>
          </p:nvSpPr>
          <p:spPr bwMode="auto">
            <a:xfrm>
              <a:off x="33" y="169"/>
              <a:ext cx="309" cy="32"/>
            </a:xfrm>
            <a:custGeom>
              <a:avLst/>
              <a:gdLst>
                <a:gd name="T0" fmla="*/ 0 w 21600"/>
                <a:gd name="T1" fmla="*/ 3857 h 21600"/>
                <a:gd name="T2" fmla="*/ 21600 w 21600"/>
                <a:gd name="T3" fmla="*/ 21600 h 21600"/>
              </a:gdLst>
              <a:ahLst/>
              <a:cxnLst>
                <a:cxn ang="0">
                  <a:pos x="T0" y="T1"/>
                </a:cxn>
                <a:cxn ang="0">
                  <a:pos x="T2" y="T3"/>
                </a:cxn>
              </a:cxnLst>
              <a:rect l="0" t="0" r="r" b="b"/>
              <a:pathLst>
                <a:path w="21600" h="21600">
                  <a:moveTo>
                    <a:pt x="0" y="3857"/>
                  </a:moveTo>
                  <a:cubicBezTo>
                    <a:pt x="12326" y="0"/>
                    <a:pt x="21600" y="21600"/>
                    <a:pt x="21600" y="2160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40" name="Freeform 39"/>
            <p:cNvSpPr>
              <a:spLocks noChangeArrowheads="1"/>
            </p:cNvSpPr>
            <p:nvPr/>
          </p:nvSpPr>
          <p:spPr bwMode="auto">
            <a:xfrm>
              <a:off x="5" y="307"/>
              <a:ext cx="390" cy="54"/>
            </a:xfrm>
            <a:custGeom>
              <a:avLst/>
              <a:gdLst>
                <a:gd name="T0" fmla="*/ 0 w 21600"/>
                <a:gd name="T1" fmla="*/ 0 h 21600"/>
                <a:gd name="T2" fmla="*/ 21600 w 21600"/>
                <a:gd name="T3" fmla="*/ 21600 h 21600"/>
              </a:gdLst>
              <a:ahLst/>
              <a:cxnLst>
                <a:cxn ang="0">
                  <a:pos x="T0" y="T1"/>
                </a:cxn>
                <a:cxn ang="0">
                  <a:pos x="T2" y="T3"/>
                </a:cxn>
              </a:cxnLst>
              <a:rect l="0" t="0" r="r" b="b"/>
              <a:pathLst>
                <a:path w="21600" h="21600">
                  <a:moveTo>
                    <a:pt x="0" y="0"/>
                  </a:moveTo>
                  <a:cubicBezTo>
                    <a:pt x="9562" y="682"/>
                    <a:pt x="21600" y="21600"/>
                    <a:pt x="21600" y="2160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41" name="Freeform 40"/>
            <p:cNvSpPr>
              <a:spLocks noChangeArrowheads="1"/>
            </p:cNvSpPr>
            <p:nvPr/>
          </p:nvSpPr>
          <p:spPr bwMode="auto">
            <a:xfrm>
              <a:off x="51" y="372"/>
              <a:ext cx="407" cy="57"/>
            </a:xfrm>
            <a:custGeom>
              <a:avLst/>
              <a:gdLst>
                <a:gd name="T0" fmla="*/ 0 w 21600"/>
                <a:gd name="T1" fmla="*/ 0 h 21600"/>
                <a:gd name="T2" fmla="*/ 21540 w 21600"/>
                <a:gd name="T3" fmla="*/ 20945 h 21600"/>
              </a:gdLst>
              <a:ahLst/>
              <a:cxnLst>
                <a:cxn ang="0">
                  <a:pos x="T0" y="T1"/>
                </a:cxn>
                <a:cxn ang="0">
                  <a:pos x="T2" y="T3"/>
                </a:cxn>
              </a:cxnLst>
              <a:rect l="0" t="0" r="r" b="b"/>
              <a:pathLst>
                <a:path w="21600" h="21600">
                  <a:moveTo>
                    <a:pt x="0" y="0"/>
                  </a:moveTo>
                  <a:cubicBezTo>
                    <a:pt x="10062" y="1309"/>
                    <a:pt x="21600" y="21600"/>
                    <a:pt x="21540" y="20945"/>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42" name="Freeform 41"/>
            <p:cNvSpPr>
              <a:spLocks noChangeArrowheads="1"/>
            </p:cNvSpPr>
            <p:nvPr/>
          </p:nvSpPr>
          <p:spPr bwMode="auto">
            <a:xfrm>
              <a:off x="55" y="448"/>
              <a:ext cx="448" cy="30"/>
            </a:xfrm>
            <a:custGeom>
              <a:avLst/>
              <a:gdLst>
                <a:gd name="T0" fmla="*/ 0 w 21600"/>
                <a:gd name="T1" fmla="*/ 3668 h 21600"/>
                <a:gd name="T2" fmla="*/ 21600 w 21600"/>
                <a:gd name="T3" fmla="*/ 21600 h 21600"/>
              </a:gdLst>
              <a:ahLst/>
              <a:cxnLst>
                <a:cxn ang="0">
                  <a:pos x="T0" y="T1"/>
                </a:cxn>
                <a:cxn ang="0">
                  <a:pos x="T2" y="T3"/>
                </a:cxn>
              </a:cxnLst>
              <a:rect l="0" t="0" r="r" b="b"/>
              <a:pathLst>
                <a:path w="21600" h="21600">
                  <a:moveTo>
                    <a:pt x="0" y="3668"/>
                  </a:moveTo>
                  <a:cubicBezTo>
                    <a:pt x="9761" y="0"/>
                    <a:pt x="21600" y="21600"/>
                    <a:pt x="21600" y="2160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43" name="Freeform 42"/>
            <p:cNvSpPr>
              <a:spLocks noChangeArrowheads="1"/>
            </p:cNvSpPr>
            <p:nvPr/>
          </p:nvSpPr>
          <p:spPr bwMode="auto">
            <a:xfrm>
              <a:off x="102" y="616"/>
              <a:ext cx="282" cy="27"/>
            </a:xfrm>
            <a:custGeom>
              <a:avLst/>
              <a:gdLst>
                <a:gd name="T0" fmla="*/ 0 w 21600"/>
                <a:gd name="T1" fmla="*/ 450 h 21600"/>
                <a:gd name="T2" fmla="*/ 21600 w 21600"/>
                <a:gd name="T3" fmla="*/ 21600 h 21600"/>
              </a:gdLst>
              <a:ahLst/>
              <a:cxnLst>
                <a:cxn ang="0">
                  <a:pos x="T0" y="T1"/>
                </a:cxn>
                <a:cxn ang="0">
                  <a:pos x="T2" y="T3"/>
                </a:cxn>
              </a:cxnLst>
              <a:rect l="0" t="0" r="r" b="b"/>
              <a:pathLst>
                <a:path w="21600" h="21600">
                  <a:moveTo>
                    <a:pt x="0" y="450"/>
                  </a:moveTo>
                  <a:cubicBezTo>
                    <a:pt x="10930" y="0"/>
                    <a:pt x="21600" y="21600"/>
                    <a:pt x="21600" y="2160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44" name="Freeform 43"/>
            <p:cNvSpPr>
              <a:spLocks noChangeArrowheads="1"/>
            </p:cNvSpPr>
            <p:nvPr/>
          </p:nvSpPr>
          <p:spPr bwMode="auto">
            <a:xfrm>
              <a:off x="418" y="742"/>
              <a:ext cx="113" cy="18"/>
            </a:xfrm>
            <a:custGeom>
              <a:avLst/>
              <a:gdLst>
                <a:gd name="T0" fmla="*/ 0 w 21600"/>
                <a:gd name="T1" fmla="*/ 0 h 21600"/>
                <a:gd name="T2" fmla="*/ 21600 w 21600"/>
                <a:gd name="T3" fmla="*/ 21600 h 21600"/>
              </a:gdLst>
              <a:ahLst/>
              <a:cxnLst>
                <a:cxn ang="0">
                  <a:pos x="T0" y="T1"/>
                </a:cxn>
                <a:cxn ang="0">
                  <a:pos x="T2" y="T3"/>
                </a:cxn>
              </a:cxnLst>
              <a:rect l="0" t="0" r="r" b="b"/>
              <a:pathLst>
                <a:path w="21600" h="21600">
                  <a:moveTo>
                    <a:pt x="0" y="0"/>
                  </a:moveTo>
                  <a:cubicBezTo>
                    <a:pt x="9552" y="13500"/>
                    <a:pt x="21600" y="21600"/>
                    <a:pt x="21600" y="2160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8" name="爆発 1 57"/>
          <p:cNvSpPr/>
          <p:nvPr/>
        </p:nvSpPr>
        <p:spPr bwMode="grayWhite">
          <a:xfrm>
            <a:off x="2400404" y="2974143"/>
            <a:ext cx="457200" cy="457200"/>
          </a:xfrm>
          <a:prstGeom prst="irregularSeal1">
            <a:avLst/>
          </a:prstGeom>
          <a:solidFill>
            <a:srgbClr val="FF0000"/>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299178132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61111E-6 3.33333E-6 L 0.40711 0.00092 " pathEditMode="relative" rAng="0" ptsTypes="AA">
                                      <p:cBhvr>
                                        <p:cTn id="6" dur="2000" fill="hold"/>
                                        <p:tgtEl>
                                          <p:spTgt spid="1028"/>
                                        </p:tgtEl>
                                        <p:attrNameLst>
                                          <p:attrName>ppt_x</p:attrName>
                                          <p:attrName>ppt_y</p:attrName>
                                        </p:attrNameLst>
                                      </p:cBhvr>
                                      <p:rCtr x="20347" y="46"/>
                                    </p:animMotion>
                                  </p:childTnLst>
                                </p:cTn>
                              </p:par>
                              <p:par>
                                <p:cTn id="7" presetID="35" presetClass="path" presetSubtype="0" accel="50000" fill="hold" nodeType="withEffect">
                                  <p:stCondLst>
                                    <p:cond delay="0"/>
                                  </p:stCondLst>
                                  <p:childTnLst>
                                    <p:animMotion origin="layout" path="M -4.44444E-6 -2.22222E-6 L -0.19236 0.00857 " pathEditMode="relative" rAng="0" ptsTypes="AA">
                                      <p:cBhvr>
                                        <p:cTn id="8" dur="2000" fill="hold"/>
                                        <p:tgtEl>
                                          <p:spTgt spid="8"/>
                                        </p:tgtEl>
                                        <p:attrNameLst>
                                          <p:attrName>ppt_x</p:attrName>
                                          <p:attrName>ppt_y</p:attrName>
                                        </p:attrNameLst>
                                      </p:cBhvr>
                                      <p:rCtr x="-9618" y="417"/>
                                    </p:animMotion>
                                  </p:childTnLst>
                                </p:cTn>
                              </p:par>
                              <p:par>
                                <p:cTn id="9" presetID="1"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2000"/>
                            </p:stCondLst>
                            <p:childTnLst>
                              <p:par>
                                <p:cTn id="12" presetID="53" presetClass="entr" presetSubtype="16" fill="hold" grpId="0" nodeType="afterEffect">
                                  <p:stCondLst>
                                    <p:cond delay="0"/>
                                  </p:stCondLst>
                                  <p:childTnLst>
                                    <p:set>
                                      <p:cBhvr>
                                        <p:cTn id="13" dur="1" fill="hold">
                                          <p:stCondLst>
                                            <p:cond delay="0"/>
                                          </p:stCondLst>
                                        </p:cTn>
                                        <p:tgtEl>
                                          <p:spTgt spid="58"/>
                                        </p:tgtEl>
                                        <p:attrNameLst>
                                          <p:attrName>style.visibility</p:attrName>
                                        </p:attrNameLst>
                                      </p:cBhvr>
                                      <p:to>
                                        <p:strVal val="visible"/>
                                      </p:to>
                                    </p:set>
                                    <p:anim calcmode="lin" valueType="num">
                                      <p:cBhvr>
                                        <p:cTn id="14" dur="100" fill="hold"/>
                                        <p:tgtEl>
                                          <p:spTgt spid="58"/>
                                        </p:tgtEl>
                                        <p:attrNameLst>
                                          <p:attrName>ppt_w</p:attrName>
                                        </p:attrNameLst>
                                      </p:cBhvr>
                                      <p:tavLst>
                                        <p:tav tm="0">
                                          <p:val>
                                            <p:fltVal val="0"/>
                                          </p:val>
                                        </p:tav>
                                        <p:tav tm="100000">
                                          <p:val>
                                            <p:strVal val="#ppt_w"/>
                                          </p:val>
                                        </p:tav>
                                      </p:tavLst>
                                    </p:anim>
                                    <p:anim calcmode="lin" valueType="num">
                                      <p:cBhvr>
                                        <p:cTn id="15" dur="100" fill="hold"/>
                                        <p:tgtEl>
                                          <p:spTgt spid="58"/>
                                        </p:tgtEl>
                                        <p:attrNameLst>
                                          <p:attrName>ppt_h</p:attrName>
                                        </p:attrNameLst>
                                      </p:cBhvr>
                                      <p:tavLst>
                                        <p:tav tm="0">
                                          <p:val>
                                            <p:fltVal val="0"/>
                                          </p:val>
                                        </p:tav>
                                        <p:tav tm="100000">
                                          <p:val>
                                            <p:strVal val="#ppt_h"/>
                                          </p:val>
                                        </p:tav>
                                      </p:tavLst>
                                    </p:anim>
                                    <p:animEffect transition="in" filter="fade">
                                      <p:cBhvr>
                                        <p:cTn id="16" dur="100"/>
                                        <p:tgtEl>
                                          <p:spTgt spid="58"/>
                                        </p:tgtEl>
                                      </p:cBhvr>
                                    </p:animEffect>
                                  </p:childTnLst>
                                </p:cTn>
                              </p:par>
                            </p:childTnLst>
                          </p:cTn>
                        </p:par>
                        <p:par>
                          <p:cTn id="17" fill="hold">
                            <p:stCondLst>
                              <p:cond delay="2100"/>
                            </p:stCondLst>
                            <p:childTnLst>
                              <p:par>
                                <p:cTn id="18" presetID="27" presetClass="emph" presetSubtype="0" fill="remove" grpId="1" nodeType="afterEffect">
                                  <p:stCondLst>
                                    <p:cond delay="0"/>
                                  </p:stCondLst>
                                  <p:childTnLst>
                                    <p:animClr clrSpc="rgb" dir="cw">
                                      <p:cBhvr override="childStyle">
                                        <p:cTn id="19" dur="250" autoRev="1" fill="remove"/>
                                        <p:tgtEl>
                                          <p:spTgt spid="58"/>
                                        </p:tgtEl>
                                        <p:attrNameLst>
                                          <p:attrName>style.color</p:attrName>
                                        </p:attrNameLst>
                                      </p:cBhvr>
                                      <p:to>
                                        <a:srgbClr val="FFFF00"/>
                                      </p:to>
                                    </p:animClr>
                                    <p:animClr clrSpc="rgb" dir="cw">
                                      <p:cBhvr>
                                        <p:cTn id="20" dur="250" autoRev="1" fill="remove"/>
                                        <p:tgtEl>
                                          <p:spTgt spid="58"/>
                                        </p:tgtEl>
                                        <p:attrNameLst>
                                          <p:attrName>fillcolor</p:attrName>
                                        </p:attrNameLst>
                                      </p:cBhvr>
                                      <p:to>
                                        <a:srgbClr val="FFFF00"/>
                                      </p:to>
                                    </p:animClr>
                                    <p:set>
                                      <p:cBhvr>
                                        <p:cTn id="21" dur="250" autoRev="1" fill="remove"/>
                                        <p:tgtEl>
                                          <p:spTgt spid="58"/>
                                        </p:tgtEl>
                                        <p:attrNameLst>
                                          <p:attrName>fill.type</p:attrName>
                                        </p:attrNameLst>
                                      </p:cBhvr>
                                      <p:to>
                                        <p:strVal val="solid"/>
                                      </p:to>
                                    </p:set>
                                    <p:set>
                                      <p:cBhvr>
                                        <p:cTn id="22" dur="250" autoRev="1" fill="remove"/>
                                        <p:tgtEl>
                                          <p:spTgt spid="58"/>
                                        </p:tgtEl>
                                        <p:attrNameLst>
                                          <p:attrName>fill.on</p:attrName>
                                        </p:attrNameLst>
                                      </p:cBhvr>
                                      <p:to>
                                        <p:strVal val="true"/>
                                      </p:to>
                                    </p:set>
                                  </p:childTnLst>
                                </p:cTn>
                              </p:par>
                            </p:childTnLst>
                          </p:cTn>
                        </p:par>
                        <p:par>
                          <p:cTn id="23" fill="hold">
                            <p:stCondLst>
                              <p:cond delay="2600"/>
                            </p:stCondLst>
                            <p:childTnLst>
                              <p:par>
                                <p:cTn id="24" presetID="53" presetClass="entr" presetSubtype="16" fill="hold" grpId="0" nodeType="afterEffect">
                                  <p:stCondLst>
                                    <p:cond delay="0"/>
                                  </p:stCondLst>
                                  <p:iterate type="lt">
                                    <p:tmPct val="0"/>
                                  </p:iterate>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3100"/>
                            </p:stCondLst>
                            <p:childTnLst>
                              <p:par>
                                <p:cTn id="30" presetID="16" presetClass="emph" presetSubtype="0" fill="hold" grpId="1" nodeType="afterEffect">
                                  <p:stCondLst>
                                    <p:cond delay="0"/>
                                  </p:stCondLst>
                                  <p:iterate type="lt">
                                    <p:tmPct val="4000"/>
                                  </p:iterate>
                                  <p:childTnLst>
                                    <p:set>
                                      <p:cBhvr override="childStyle">
                                        <p:cTn id="31" dur="500" fill="hold"/>
                                        <p:tgtEl>
                                          <p:spTgt spid="59"/>
                                        </p:tgtEl>
                                        <p:attrNameLst>
                                          <p:attrName>style.color</p:attrName>
                                        </p:attrNameLst>
                                      </p:cBhvr>
                                      <p:to>
                                        <p:clrVal>
                                          <a:srgbClr val="FFFF00"/>
                                        </p:clrVal>
                                      </p:to>
                                    </p:set>
                                    <p:set>
                                      <p:cBhvr>
                                        <p:cTn id="32" dur="500" fill="hold"/>
                                        <p:tgtEl>
                                          <p:spTgt spid="59"/>
                                        </p:tgtEl>
                                        <p:attrNameLst>
                                          <p:attrName>fillcolor</p:attrName>
                                        </p:attrNameLst>
                                      </p:cBhvr>
                                      <p:to>
                                        <p:clrVal>
                                          <a:srgbClr val="FFFF00"/>
                                        </p:clrVal>
                                      </p:to>
                                    </p:set>
                                    <p:set>
                                      <p:cBhvr>
                                        <p:cTn id="33" dur="500" fill="hold"/>
                                        <p:tgtEl>
                                          <p:spTgt spid="59"/>
                                        </p:tgtEl>
                                        <p:attrNameLst>
                                          <p:attrName>fill.type</p:attrName>
                                        </p:attrNameLst>
                                      </p:cBhvr>
                                      <p:to>
                                        <p:strVal val="solid"/>
                                      </p:to>
                                    </p:set>
                                  </p:childTnLst>
                                </p:cTn>
                              </p:par>
                            </p:childTnLst>
                          </p:cTn>
                        </p:par>
                        <p:par>
                          <p:cTn id="34" fill="hold">
                            <p:stCondLst>
                              <p:cond delay="3720"/>
                            </p:stCondLst>
                            <p:childTnLst>
                              <p:par>
                                <p:cTn id="35" presetID="42" presetClass="path" presetSubtype="0" accel="50000" decel="50000" fill="hold" nodeType="afterEffect">
                                  <p:stCondLst>
                                    <p:cond delay="0"/>
                                  </p:stCondLst>
                                  <p:childTnLst>
                                    <p:animMotion origin="layout" path="M -1.66667E-6 -1.11111E-6 L 0.15052 -0.08125 " pathEditMode="relative" rAng="0" ptsTypes="AA">
                                      <p:cBhvr>
                                        <p:cTn id="36" dur="2000" fill="hold"/>
                                        <p:tgtEl>
                                          <p:spTgt spid="1055"/>
                                        </p:tgtEl>
                                        <p:attrNameLst>
                                          <p:attrName>ppt_x</p:attrName>
                                          <p:attrName>ppt_y</p:attrName>
                                        </p:attrNameLst>
                                      </p:cBhvr>
                                      <p:rCtr x="7517" y="-4074"/>
                                    </p:animMotion>
                                  </p:childTnLst>
                                </p:cTn>
                              </p:par>
                              <p:par>
                                <p:cTn id="37" presetID="63" presetClass="path" presetSubtype="0" accel="50000" decel="50000" fill="hold" nodeType="withEffect">
                                  <p:stCondLst>
                                    <p:cond delay="0"/>
                                  </p:stCondLst>
                                  <p:childTnLst>
                                    <p:animMotion origin="layout" path="M -3.61111E-6 -3.7037E-7 L 0.12153 -0.00139 " pathEditMode="relative" rAng="0" ptsTypes="AA">
                                      <p:cBhvr>
                                        <p:cTn id="38" dur="2000" fill="hold"/>
                                        <p:tgtEl>
                                          <p:spTgt spid="1059"/>
                                        </p:tgtEl>
                                        <p:attrNameLst>
                                          <p:attrName>ppt_x</p:attrName>
                                          <p:attrName>ppt_y</p:attrName>
                                        </p:attrNameLst>
                                      </p:cBhvr>
                                      <p:rCtr x="6076" y="-69"/>
                                    </p:animMotion>
                                  </p:childTnLst>
                                </p:cTn>
                              </p:par>
                              <p:par>
                                <p:cTn id="39" presetID="1" presetClass="entr" presetSubtype="0" fill="hold" grpId="0" nodeType="withEffect">
                                  <p:stCondLst>
                                    <p:cond delay="500"/>
                                  </p:stCondLst>
                                  <p:childTnLst>
                                    <p:set>
                                      <p:cBhvr>
                                        <p:cTn id="40" dur="1" fill="hold">
                                          <p:stCondLst>
                                            <p:cond delay="0"/>
                                          </p:stCondLst>
                                        </p:cTn>
                                        <p:tgtEl>
                                          <p:spTgt spid="75"/>
                                        </p:tgtEl>
                                        <p:attrNameLst>
                                          <p:attrName>style.visibility</p:attrName>
                                        </p:attrNameLst>
                                      </p:cBhvr>
                                      <p:to>
                                        <p:strVal val="visible"/>
                                      </p:to>
                                    </p:set>
                                  </p:childTnLst>
                                </p:cTn>
                              </p:par>
                            </p:childTnLst>
                          </p:cTn>
                        </p:par>
                        <p:par>
                          <p:cTn id="41" fill="hold">
                            <p:stCondLst>
                              <p:cond delay="5720"/>
                            </p:stCondLst>
                            <p:childTnLst>
                              <p:par>
                                <p:cTn id="42" presetID="53" presetClass="entr" presetSubtype="16" fill="hold" grpId="0" nodeType="afterEffect">
                                  <p:stCondLst>
                                    <p:cond delay="0"/>
                                  </p:stCondLst>
                                  <p:childTnLst>
                                    <p:set>
                                      <p:cBhvr>
                                        <p:cTn id="43" dur="1" fill="hold">
                                          <p:stCondLst>
                                            <p:cond delay="0"/>
                                          </p:stCondLst>
                                        </p:cTn>
                                        <p:tgtEl>
                                          <p:spTgt spid="65"/>
                                        </p:tgtEl>
                                        <p:attrNameLst>
                                          <p:attrName>style.visibility</p:attrName>
                                        </p:attrNameLst>
                                      </p:cBhvr>
                                      <p:to>
                                        <p:strVal val="visible"/>
                                      </p:to>
                                    </p:set>
                                    <p:anim calcmode="lin" valueType="num">
                                      <p:cBhvr>
                                        <p:cTn id="44" dur="100" fill="hold"/>
                                        <p:tgtEl>
                                          <p:spTgt spid="65"/>
                                        </p:tgtEl>
                                        <p:attrNameLst>
                                          <p:attrName>ppt_w</p:attrName>
                                        </p:attrNameLst>
                                      </p:cBhvr>
                                      <p:tavLst>
                                        <p:tav tm="0">
                                          <p:val>
                                            <p:fltVal val="0"/>
                                          </p:val>
                                        </p:tav>
                                        <p:tav tm="100000">
                                          <p:val>
                                            <p:strVal val="#ppt_w"/>
                                          </p:val>
                                        </p:tav>
                                      </p:tavLst>
                                    </p:anim>
                                    <p:anim calcmode="lin" valueType="num">
                                      <p:cBhvr>
                                        <p:cTn id="45" dur="100" fill="hold"/>
                                        <p:tgtEl>
                                          <p:spTgt spid="65"/>
                                        </p:tgtEl>
                                        <p:attrNameLst>
                                          <p:attrName>ppt_h</p:attrName>
                                        </p:attrNameLst>
                                      </p:cBhvr>
                                      <p:tavLst>
                                        <p:tav tm="0">
                                          <p:val>
                                            <p:fltVal val="0"/>
                                          </p:val>
                                        </p:tav>
                                        <p:tav tm="100000">
                                          <p:val>
                                            <p:strVal val="#ppt_h"/>
                                          </p:val>
                                        </p:tav>
                                      </p:tavLst>
                                    </p:anim>
                                    <p:animEffect transition="in" filter="fade">
                                      <p:cBhvr>
                                        <p:cTn id="46" dur="100"/>
                                        <p:tgtEl>
                                          <p:spTgt spid="65"/>
                                        </p:tgtEl>
                                      </p:cBhvr>
                                    </p:animEffect>
                                  </p:childTnLst>
                                </p:cTn>
                              </p:par>
                            </p:childTnLst>
                          </p:cTn>
                        </p:par>
                        <p:par>
                          <p:cTn id="47" fill="hold">
                            <p:stCondLst>
                              <p:cond delay="5820"/>
                            </p:stCondLst>
                            <p:childTnLst>
                              <p:par>
                                <p:cTn id="48" presetID="27" presetClass="emph" presetSubtype="0" fill="remove" grpId="1" nodeType="afterEffect">
                                  <p:stCondLst>
                                    <p:cond delay="0"/>
                                  </p:stCondLst>
                                  <p:childTnLst>
                                    <p:animClr clrSpc="rgb" dir="cw">
                                      <p:cBhvr override="childStyle">
                                        <p:cTn id="49" dur="250" autoRev="1" fill="remove"/>
                                        <p:tgtEl>
                                          <p:spTgt spid="65"/>
                                        </p:tgtEl>
                                        <p:attrNameLst>
                                          <p:attrName>style.color</p:attrName>
                                        </p:attrNameLst>
                                      </p:cBhvr>
                                      <p:to>
                                        <a:srgbClr val="FFFF00"/>
                                      </p:to>
                                    </p:animClr>
                                    <p:animClr clrSpc="rgb" dir="cw">
                                      <p:cBhvr>
                                        <p:cTn id="50" dur="250" autoRev="1" fill="remove"/>
                                        <p:tgtEl>
                                          <p:spTgt spid="65"/>
                                        </p:tgtEl>
                                        <p:attrNameLst>
                                          <p:attrName>fillcolor</p:attrName>
                                        </p:attrNameLst>
                                      </p:cBhvr>
                                      <p:to>
                                        <a:srgbClr val="FFFF00"/>
                                      </p:to>
                                    </p:animClr>
                                    <p:set>
                                      <p:cBhvr>
                                        <p:cTn id="51" dur="250" autoRev="1" fill="remove"/>
                                        <p:tgtEl>
                                          <p:spTgt spid="65"/>
                                        </p:tgtEl>
                                        <p:attrNameLst>
                                          <p:attrName>fill.type</p:attrName>
                                        </p:attrNameLst>
                                      </p:cBhvr>
                                      <p:to>
                                        <p:strVal val="solid"/>
                                      </p:to>
                                    </p:set>
                                    <p:set>
                                      <p:cBhvr>
                                        <p:cTn id="52" dur="250" autoRev="1" fill="remove"/>
                                        <p:tgtEl>
                                          <p:spTgt spid="65"/>
                                        </p:tgtEl>
                                        <p:attrNameLst>
                                          <p:attrName>fill.on</p:attrName>
                                        </p:attrNameLst>
                                      </p:cBhvr>
                                      <p:to>
                                        <p:strVal val="true"/>
                                      </p:to>
                                    </p:set>
                                  </p:childTnLst>
                                </p:cTn>
                              </p:par>
                            </p:childTnLst>
                          </p:cTn>
                        </p:par>
                        <p:par>
                          <p:cTn id="53" fill="hold">
                            <p:stCondLst>
                              <p:cond delay="6320"/>
                            </p:stCondLst>
                            <p:childTnLst>
                              <p:par>
                                <p:cTn id="54" presetID="53" presetClass="entr" presetSubtype="16" fill="hold" grpId="0" nodeType="afterEffect">
                                  <p:stCondLst>
                                    <p:cond delay="0"/>
                                  </p:stCondLst>
                                  <p:iterate type="lt">
                                    <p:tmPct val="0"/>
                                  </p:iterate>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6820"/>
                            </p:stCondLst>
                            <p:childTnLst>
                              <p:par>
                                <p:cTn id="60" presetID="16" presetClass="emph" presetSubtype="0" fill="hold" grpId="1" nodeType="afterEffect">
                                  <p:stCondLst>
                                    <p:cond delay="0"/>
                                  </p:stCondLst>
                                  <p:iterate type="lt">
                                    <p:tmPct val="4000"/>
                                  </p:iterate>
                                  <p:childTnLst>
                                    <p:set>
                                      <p:cBhvr override="childStyle">
                                        <p:cTn id="61" dur="500" fill="hold"/>
                                        <p:tgtEl>
                                          <p:spTgt spid="82"/>
                                        </p:tgtEl>
                                        <p:attrNameLst>
                                          <p:attrName>style.color</p:attrName>
                                        </p:attrNameLst>
                                      </p:cBhvr>
                                      <p:to>
                                        <p:clrVal>
                                          <a:srgbClr val="FF0000"/>
                                        </p:clrVal>
                                      </p:to>
                                    </p:set>
                                    <p:set>
                                      <p:cBhvr>
                                        <p:cTn id="62" dur="500" fill="hold"/>
                                        <p:tgtEl>
                                          <p:spTgt spid="82"/>
                                        </p:tgtEl>
                                        <p:attrNameLst>
                                          <p:attrName>fillcolor</p:attrName>
                                        </p:attrNameLst>
                                      </p:cBhvr>
                                      <p:to>
                                        <p:clrVal>
                                          <a:srgbClr val="FF0000"/>
                                        </p:clrVal>
                                      </p:to>
                                    </p:set>
                                    <p:set>
                                      <p:cBhvr>
                                        <p:cTn id="63" dur="500" fill="hold"/>
                                        <p:tgtEl>
                                          <p:spTgt spid="8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59" grpId="1"/>
      <p:bldP spid="65" grpId="0" animBg="1"/>
      <p:bldP spid="65" grpId="1" animBg="1"/>
      <p:bldP spid="82" grpId="0"/>
      <p:bldP spid="82" grpId="1"/>
      <p:bldP spid="7" grpId="0" animBg="1"/>
      <p:bldP spid="75" grpId="0" animBg="1"/>
      <p:bldP spid="58" grpId="0" animBg="1"/>
      <p:bldP spid="58"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p:cNvSpPr/>
          <p:nvPr/>
        </p:nvSpPr>
        <p:spPr>
          <a:xfrm>
            <a:off x="0" y="912585"/>
            <a:ext cx="9144000" cy="26115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200000"/>
              </a:lnSpc>
            </a:pPr>
            <a:endParaRPr kumimoji="1" lang="ja-JP" altLang="en-US" dirty="0"/>
          </a:p>
        </p:txBody>
      </p:sp>
      <p:grpSp>
        <p:nvGrpSpPr>
          <p:cNvPr id="86" name="グループ化 85"/>
          <p:cNvGrpSpPr/>
          <p:nvPr/>
        </p:nvGrpSpPr>
        <p:grpSpPr>
          <a:xfrm>
            <a:off x="734913" y="3524165"/>
            <a:ext cx="7689604" cy="3251929"/>
            <a:chOff x="1703484" y="3478429"/>
            <a:chExt cx="4516181" cy="1479443"/>
          </a:xfrm>
        </p:grpSpPr>
        <p:sp>
          <p:nvSpPr>
            <p:cNvPr id="95" name="台形 94"/>
            <p:cNvSpPr/>
            <p:nvPr/>
          </p:nvSpPr>
          <p:spPr>
            <a:xfrm>
              <a:off x="1703484" y="4604621"/>
              <a:ext cx="4516181" cy="353251"/>
            </a:xfrm>
            <a:prstGeom prst="trapezoid">
              <a:avLst>
                <a:gd name="adj" fmla="val 423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0" name="正方形/長方形 99"/>
            <p:cNvSpPr/>
            <p:nvPr/>
          </p:nvSpPr>
          <p:spPr>
            <a:xfrm>
              <a:off x="1926133" y="3478429"/>
              <a:ext cx="4104000" cy="1136049"/>
            </a:xfrm>
            <a:prstGeom prst="rect">
              <a:avLst/>
            </a:prstGeom>
            <a:blipFill dpi="0" rotWithShape="1">
              <a:blip r:embed="rId3">
                <a:alphaModFix amt="59000"/>
                <a:extLst>
                  <a:ext uri="{28A0092B-C50C-407E-A947-70E740481C1C}">
                    <a14:useLocalDpi xmlns:a14="http://schemas.microsoft.com/office/drawing/2010/main"/>
                  </a:ext>
                </a:extLst>
              </a:blip>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87" name="円柱 86"/>
          <p:cNvSpPr/>
          <p:nvPr/>
        </p:nvSpPr>
        <p:spPr>
          <a:xfrm>
            <a:off x="1547664" y="3619745"/>
            <a:ext cx="108012" cy="2401544"/>
          </a:xfrm>
          <a:prstGeom prst="can">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3" name="角丸四角形吹き出し 92"/>
          <p:cNvSpPr/>
          <p:nvPr/>
        </p:nvSpPr>
        <p:spPr>
          <a:xfrm>
            <a:off x="2774117" y="3356992"/>
            <a:ext cx="3960557" cy="1800199"/>
          </a:xfrm>
          <a:prstGeom prst="wedgeRoundRectCallout">
            <a:avLst>
              <a:gd name="adj1" fmla="val 59080"/>
              <a:gd name="adj2" fmla="val -7336"/>
              <a:gd name="adj3" fmla="val 16667"/>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endParaRPr kumimoji="1" lang="ja-JP" altLang="en-US" dirty="0">
              <a:latin typeface="+mn-ea"/>
            </a:endParaRPr>
          </a:p>
        </p:txBody>
      </p:sp>
      <p:sp>
        <p:nvSpPr>
          <p:cNvPr id="2" name="テキスト ボックス 1"/>
          <p:cNvSpPr txBox="1"/>
          <p:nvPr/>
        </p:nvSpPr>
        <p:spPr>
          <a:xfrm>
            <a:off x="108000" y="899984"/>
            <a:ext cx="8640000" cy="216897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oAutofit/>
          </a:bodyPr>
          <a:lstStyle/>
          <a:p>
            <a:pPr>
              <a:lnSpc>
                <a:spcPct val="130000"/>
              </a:lnSpc>
            </a:pPr>
            <a:r>
              <a:rPr lang="ja-JP" altLang="en-US" sz="2400" b="1" dirty="0">
                <a:solidFill>
                  <a:schemeClr val="tx1"/>
                </a:solidFill>
                <a:latin typeface="+mn-ea"/>
              </a:rPr>
              <a:t>○　通行の禁止等</a:t>
            </a:r>
            <a:r>
              <a:rPr lang="ja-JP" altLang="en-US" b="1" dirty="0">
                <a:solidFill>
                  <a:schemeClr val="tx2"/>
                </a:solidFill>
                <a:latin typeface="+mn-ea"/>
              </a:rPr>
              <a:t>　</a:t>
            </a:r>
            <a:r>
              <a:rPr lang="ja-JP" altLang="en-US" sz="1400" b="1" dirty="0">
                <a:solidFill>
                  <a:schemeClr val="tx2"/>
                </a:solidFill>
                <a:latin typeface="+mn-ea"/>
              </a:rPr>
              <a:t>［道路交通法第８条第１項］</a:t>
            </a:r>
            <a:endParaRPr lang="en-US" altLang="ja-JP" sz="1400" b="1" dirty="0">
              <a:solidFill>
                <a:schemeClr val="tx2"/>
              </a:solidFill>
              <a:latin typeface="+mn-ea"/>
            </a:endParaRPr>
          </a:p>
          <a:p>
            <a:pPr>
              <a:lnSpc>
                <a:spcPct val="130000"/>
              </a:lnSpc>
            </a:pPr>
            <a:r>
              <a:rPr lang="ja-JP" altLang="en-US" b="1" dirty="0">
                <a:solidFill>
                  <a:schemeClr val="tx2"/>
                </a:solidFill>
                <a:latin typeface="+mn-ea"/>
              </a:rPr>
              <a:t>　 </a:t>
            </a:r>
            <a:r>
              <a:rPr lang="ja-JP" altLang="en-US" sz="1600" b="1" dirty="0">
                <a:solidFill>
                  <a:schemeClr val="tx2"/>
                </a:solidFill>
                <a:latin typeface="+mn-ea"/>
              </a:rPr>
              <a:t>⇒</a:t>
            </a:r>
            <a:r>
              <a:rPr lang="ja-JP" altLang="en-US" sz="2000" b="1" dirty="0">
                <a:solidFill>
                  <a:srgbClr val="FF0000"/>
                </a:solidFill>
                <a:latin typeface="+mn-ea"/>
              </a:rPr>
              <a:t>自転車</a:t>
            </a:r>
            <a:r>
              <a:rPr lang="ja-JP" altLang="en-US" sz="1600" b="1" dirty="0">
                <a:solidFill>
                  <a:schemeClr val="tx2"/>
                </a:solidFill>
                <a:latin typeface="+mn-ea"/>
              </a:rPr>
              <a:t>は、</a:t>
            </a:r>
            <a:r>
              <a:rPr lang="ja-JP" altLang="en-US" sz="2000" b="1" dirty="0">
                <a:solidFill>
                  <a:srgbClr val="FF0000"/>
                </a:solidFill>
                <a:latin typeface="+mn-ea"/>
              </a:rPr>
              <a:t>道路標識等</a:t>
            </a:r>
            <a:r>
              <a:rPr lang="ja-JP" altLang="en-US" sz="1600" b="1" dirty="0">
                <a:solidFill>
                  <a:schemeClr val="tx2"/>
                </a:solidFill>
                <a:latin typeface="+mn-ea"/>
              </a:rPr>
              <a:t>によりその通行を禁止されている道路またはその部分を</a:t>
            </a:r>
            <a:endParaRPr lang="en-US" altLang="ja-JP" sz="1600" b="1" dirty="0">
              <a:solidFill>
                <a:schemeClr val="tx2"/>
              </a:solidFill>
              <a:latin typeface="+mn-ea"/>
            </a:endParaRPr>
          </a:p>
          <a:p>
            <a:pPr>
              <a:lnSpc>
                <a:spcPct val="130000"/>
              </a:lnSpc>
            </a:pPr>
            <a:r>
              <a:rPr lang="ja-JP" altLang="en-US" sz="1600" b="1" dirty="0">
                <a:solidFill>
                  <a:schemeClr val="tx2"/>
                </a:solidFill>
                <a:latin typeface="+mn-ea"/>
              </a:rPr>
              <a:t>　　  通行してはならない。</a:t>
            </a:r>
            <a:endParaRPr lang="en-US" altLang="ja-JP" sz="1600" b="1" dirty="0">
              <a:solidFill>
                <a:schemeClr val="tx2"/>
              </a:solidFill>
              <a:latin typeface="+mn-ea"/>
            </a:endParaRPr>
          </a:p>
          <a:p>
            <a:pPr>
              <a:lnSpc>
                <a:spcPct val="130000"/>
              </a:lnSpc>
            </a:pPr>
            <a:r>
              <a:rPr lang="ja-JP" altLang="en-US" sz="2400" b="1" dirty="0">
                <a:solidFill>
                  <a:schemeClr val="tx1"/>
                </a:solidFill>
                <a:latin typeface="+mn-ea"/>
              </a:rPr>
              <a:t>○　左側通行等</a:t>
            </a:r>
            <a:r>
              <a:rPr lang="ja-JP" altLang="en-US" sz="2800" b="1" dirty="0">
                <a:ln w="1905">
                  <a:solidFill>
                    <a:schemeClr val="bg1"/>
                  </a:solidFill>
                </a:ln>
                <a:solidFill>
                  <a:sysClr val="windowText" lastClr="000000"/>
                </a:solidFill>
                <a:effectLst>
                  <a:innerShdw blurRad="69850" dist="43180" dir="5400000">
                    <a:srgbClr val="000000">
                      <a:alpha val="65000"/>
                    </a:srgbClr>
                  </a:innerShdw>
                </a:effectLst>
                <a:latin typeface="+mn-ea"/>
              </a:rPr>
              <a:t>　</a:t>
            </a:r>
            <a:r>
              <a:rPr lang="ja-JP" altLang="en-US" sz="1400" b="1" dirty="0">
                <a:solidFill>
                  <a:schemeClr val="tx2"/>
                </a:solidFill>
                <a:latin typeface="+mn-ea"/>
              </a:rPr>
              <a:t>［道路交通法第</a:t>
            </a:r>
            <a:r>
              <a:rPr lang="en-US" altLang="ja-JP" sz="1400" b="1" dirty="0">
                <a:solidFill>
                  <a:schemeClr val="tx2"/>
                </a:solidFill>
                <a:latin typeface="+mn-ea"/>
              </a:rPr>
              <a:t>17</a:t>
            </a:r>
            <a:r>
              <a:rPr lang="ja-JP" altLang="en-US" sz="1400" b="1" dirty="0">
                <a:solidFill>
                  <a:schemeClr val="tx2"/>
                </a:solidFill>
                <a:latin typeface="+mn-ea"/>
              </a:rPr>
              <a:t>条第４項、第</a:t>
            </a:r>
            <a:r>
              <a:rPr lang="en-US" altLang="ja-JP" sz="1400" b="1" dirty="0">
                <a:solidFill>
                  <a:schemeClr val="tx2"/>
                </a:solidFill>
                <a:latin typeface="+mn-ea"/>
              </a:rPr>
              <a:t>18</a:t>
            </a:r>
            <a:r>
              <a:rPr lang="ja-JP" altLang="en-US" sz="1400" b="1" dirty="0">
                <a:solidFill>
                  <a:schemeClr val="tx2"/>
                </a:solidFill>
                <a:latin typeface="+mn-ea"/>
              </a:rPr>
              <a:t>条第１項抜粋］</a:t>
            </a:r>
            <a:endParaRPr lang="en-US" altLang="ja-JP" sz="1400" b="1" dirty="0">
              <a:solidFill>
                <a:schemeClr val="tx2"/>
              </a:solidFill>
              <a:latin typeface="+mn-ea"/>
            </a:endParaRPr>
          </a:p>
          <a:p>
            <a:pPr>
              <a:lnSpc>
                <a:spcPct val="130000"/>
              </a:lnSpc>
            </a:pPr>
            <a:r>
              <a:rPr lang="ja-JP" altLang="en-US" b="1" dirty="0">
                <a:solidFill>
                  <a:schemeClr val="tx2"/>
                </a:solidFill>
                <a:latin typeface="+mn-ea"/>
              </a:rPr>
              <a:t>　 </a:t>
            </a:r>
            <a:r>
              <a:rPr lang="ja-JP" altLang="en-US" sz="1600" b="1" dirty="0">
                <a:solidFill>
                  <a:schemeClr val="tx2"/>
                </a:solidFill>
                <a:latin typeface="+mn-ea"/>
              </a:rPr>
              <a:t>⇒</a:t>
            </a:r>
            <a:r>
              <a:rPr lang="ja-JP" altLang="en-US" sz="2000" b="1" dirty="0">
                <a:solidFill>
                  <a:srgbClr val="FF0000"/>
                </a:solidFill>
                <a:latin typeface="+mn-ea"/>
              </a:rPr>
              <a:t>自転車</a:t>
            </a:r>
            <a:r>
              <a:rPr lang="ja-JP" altLang="en-US" sz="1600" b="1" dirty="0">
                <a:solidFill>
                  <a:schemeClr val="tx2"/>
                </a:solidFill>
                <a:latin typeface="+mn-ea"/>
              </a:rPr>
              <a:t>は、道路（車道）の中央から</a:t>
            </a:r>
            <a:r>
              <a:rPr lang="ja-JP" altLang="en-US" sz="2000" b="1" dirty="0">
                <a:solidFill>
                  <a:srgbClr val="FF0000"/>
                </a:solidFill>
                <a:latin typeface="+mn-ea"/>
              </a:rPr>
              <a:t>左側部分</a:t>
            </a:r>
            <a:r>
              <a:rPr lang="ja-JP" altLang="en-US" sz="1600" b="1" dirty="0">
                <a:solidFill>
                  <a:schemeClr val="tx2"/>
                </a:solidFill>
                <a:latin typeface="+mn-ea"/>
              </a:rPr>
              <a:t>の</a:t>
            </a:r>
            <a:r>
              <a:rPr lang="ja-JP" altLang="en-US" sz="2000" b="1" dirty="0">
                <a:solidFill>
                  <a:srgbClr val="FF0000"/>
                </a:solidFill>
                <a:latin typeface="+mn-ea"/>
              </a:rPr>
              <a:t>左側端</a:t>
            </a:r>
            <a:r>
              <a:rPr lang="ja-JP" altLang="en-US" sz="1600" b="1" dirty="0">
                <a:solidFill>
                  <a:schemeClr val="tx2"/>
                </a:solidFill>
                <a:latin typeface="+mn-ea"/>
              </a:rPr>
              <a:t>に寄って通行しなければ</a:t>
            </a:r>
            <a:endParaRPr lang="en-US" altLang="ja-JP" sz="1600" b="1" dirty="0">
              <a:solidFill>
                <a:schemeClr val="tx2"/>
              </a:solidFill>
              <a:latin typeface="+mn-ea"/>
            </a:endParaRPr>
          </a:p>
          <a:p>
            <a:pPr>
              <a:lnSpc>
                <a:spcPct val="130000"/>
              </a:lnSpc>
            </a:pPr>
            <a:r>
              <a:rPr lang="ja-JP" altLang="en-US" sz="1600" b="1" dirty="0">
                <a:solidFill>
                  <a:schemeClr val="tx2"/>
                </a:solidFill>
                <a:latin typeface="+mn-ea"/>
              </a:rPr>
              <a:t>　　　ならない。</a:t>
            </a:r>
            <a:endParaRPr lang="en-US" altLang="ja-JP" b="1" dirty="0">
              <a:solidFill>
                <a:schemeClr val="tx2"/>
              </a:solidFill>
              <a:latin typeface="+mn-ea"/>
            </a:endParaRPr>
          </a:p>
        </p:txBody>
      </p:sp>
      <p:sp>
        <p:nvSpPr>
          <p:cNvPr id="30" name="円柱 29"/>
          <p:cNvSpPr/>
          <p:nvPr/>
        </p:nvSpPr>
        <p:spPr>
          <a:xfrm>
            <a:off x="8316504" y="3887851"/>
            <a:ext cx="108012" cy="2853749"/>
          </a:xfrm>
          <a:prstGeom prst="can">
            <a:avLst/>
          </a:prstGeom>
          <a:solidFill>
            <a:schemeClr val="bg2">
              <a:lumMod val="90000"/>
            </a:schemeClr>
          </a:solidFill>
          <a:ln>
            <a:solidFill>
              <a:schemeClr val="tx1"/>
            </a:solidFill>
          </a:ln>
          <a:scene3d>
            <a:camera prst="orthographicFront">
              <a:rot lat="0" lon="18299982"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2"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884456" y="3619745"/>
            <a:ext cx="946483" cy="946483"/>
          </a:xfrm>
          <a:prstGeom prst="rect">
            <a:avLst/>
          </a:prstGeom>
          <a:noFill/>
          <a:ln>
            <a:noFill/>
          </a:ln>
          <a:effectLst/>
          <a:scene3d>
            <a:camera prst="orthographicFront">
              <a:rot lat="0" lon="18299982"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グループ化 5"/>
          <p:cNvGrpSpPr/>
          <p:nvPr/>
        </p:nvGrpSpPr>
        <p:grpSpPr>
          <a:xfrm>
            <a:off x="7892977" y="4528664"/>
            <a:ext cx="1022895" cy="383725"/>
            <a:chOff x="7892977" y="4528664"/>
            <a:chExt cx="1022895" cy="383725"/>
          </a:xfrm>
        </p:grpSpPr>
        <p:pic>
          <p:nvPicPr>
            <p:cNvPr id="31"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92977" y="4533837"/>
              <a:ext cx="999591" cy="378552"/>
            </a:xfrm>
            <a:prstGeom prst="rect">
              <a:avLst/>
            </a:prstGeom>
            <a:noFill/>
            <a:ln>
              <a:noFill/>
            </a:ln>
            <a:effectLst/>
            <a:scene3d>
              <a:camera prst="orthographicFront">
                <a:rot lat="0" lon="18299982"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正方形/長方形 34"/>
            <p:cNvSpPr/>
            <p:nvPr/>
          </p:nvSpPr>
          <p:spPr>
            <a:xfrm>
              <a:off x="7907760" y="4528664"/>
              <a:ext cx="1008112" cy="323796"/>
            </a:xfrm>
            <a:prstGeom prst="rect">
              <a:avLst/>
            </a:prstGeom>
            <a:noFill/>
            <a:ln w="57150">
              <a:solidFill>
                <a:srgbClr val="FF0000"/>
              </a:solidFill>
            </a:ln>
            <a:scene3d>
              <a:camera prst="orthographicFront">
                <a:rot lat="0" lon="18299982"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588" name="図 58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68144" y="4926709"/>
            <a:ext cx="1800200" cy="1792164"/>
          </a:xfrm>
          <a:prstGeom prst="rect">
            <a:avLst/>
          </a:prstGeom>
        </p:spPr>
      </p:pic>
      <p:pic>
        <p:nvPicPr>
          <p:cNvPr id="589" name="図 58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1547664" y="4604112"/>
            <a:ext cx="1648924" cy="1619479"/>
          </a:xfrm>
          <a:prstGeom prst="rect">
            <a:avLst/>
          </a:prstGeom>
        </p:spPr>
      </p:pic>
      <p:pic>
        <p:nvPicPr>
          <p:cNvPr id="595" name="図 59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1101839" y="3598315"/>
            <a:ext cx="999661" cy="579072"/>
          </a:xfrm>
          <a:prstGeom prst="rect">
            <a:avLst/>
          </a:prstGeom>
        </p:spPr>
      </p:pic>
      <p:grpSp>
        <p:nvGrpSpPr>
          <p:cNvPr id="4" name="グループ化 3"/>
          <p:cNvGrpSpPr/>
          <p:nvPr/>
        </p:nvGrpSpPr>
        <p:grpSpPr>
          <a:xfrm>
            <a:off x="144829" y="4179040"/>
            <a:ext cx="1978900" cy="786319"/>
            <a:chOff x="144829" y="4179040"/>
            <a:chExt cx="1978900" cy="786319"/>
          </a:xfrm>
        </p:grpSpPr>
        <p:pic>
          <p:nvPicPr>
            <p:cNvPr id="8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24137" y="4192763"/>
              <a:ext cx="999591" cy="37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 name="正方形/長方形 93"/>
            <p:cNvSpPr/>
            <p:nvPr/>
          </p:nvSpPr>
          <p:spPr>
            <a:xfrm>
              <a:off x="1114013" y="4211275"/>
              <a:ext cx="1009716" cy="3237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01" name="図 60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4829" y="4179040"/>
              <a:ext cx="969184" cy="786319"/>
            </a:xfrm>
            <a:prstGeom prst="rect">
              <a:avLst/>
            </a:prstGeom>
          </p:spPr>
        </p:pic>
      </p:grpSp>
      <p:sp>
        <p:nvSpPr>
          <p:cNvPr id="33" name="Rectangle 3"/>
          <p:cNvSpPr>
            <a:spLocks noChangeArrowheads="1"/>
          </p:cNvSpPr>
          <p:nvPr/>
        </p:nvSpPr>
        <p:spPr bwMode="auto">
          <a:xfrm>
            <a:off x="1160279" y="338946"/>
            <a:ext cx="3573146" cy="425758"/>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lnSpc>
                <a:spcPts val="2600"/>
              </a:lnSpc>
              <a:buFontTx/>
              <a:buNone/>
            </a:pPr>
            <a:r>
              <a:rPr lang="ja-JP" altLang="en-US" sz="2800" b="1" dirty="0">
                <a:solidFill>
                  <a:schemeClr val="accent1"/>
                </a:solidFill>
                <a:effectLst>
                  <a:outerShdw blurRad="38100" dist="38100" dir="2700000" algn="tl">
                    <a:srgbClr val="000000">
                      <a:alpha val="43137"/>
                    </a:srgbClr>
                  </a:outerShdw>
                </a:effectLst>
                <a:latin typeface="+mn-ea"/>
                <a:ea typeface="+mn-ea"/>
              </a:rPr>
              <a:t>７　一方通行</a:t>
            </a:r>
          </a:p>
        </p:txBody>
      </p:sp>
      <p:grpSp>
        <p:nvGrpSpPr>
          <p:cNvPr id="34" name="Group 4"/>
          <p:cNvGrpSpPr>
            <a:grpSpLocks noChangeAspect="1"/>
          </p:cNvGrpSpPr>
          <p:nvPr/>
        </p:nvGrpSpPr>
        <p:grpSpPr bwMode="auto">
          <a:xfrm>
            <a:off x="467544" y="116632"/>
            <a:ext cx="648072" cy="646845"/>
            <a:chOff x="2176" y="182"/>
            <a:chExt cx="528" cy="527"/>
          </a:xfrm>
        </p:grpSpPr>
        <p:sp>
          <p:nvSpPr>
            <p:cNvPr id="36" name="AutoShape 3"/>
            <p:cNvSpPr>
              <a:spLocks noChangeAspect="1" noChangeArrowheads="1" noTextEdit="1"/>
            </p:cNvSpPr>
            <p:nvPr/>
          </p:nvSpPr>
          <p:spPr bwMode="auto">
            <a:xfrm>
              <a:off x="2176" y="182"/>
              <a:ext cx="528"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7" name="Freeform 5"/>
            <p:cNvSpPr>
              <a:spLocks noEditPoints="1"/>
            </p:cNvSpPr>
            <p:nvPr/>
          </p:nvSpPr>
          <p:spPr bwMode="auto">
            <a:xfrm>
              <a:off x="2176" y="182"/>
              <a:ext cx="528" cy="527"/>
            </a:xfrm>
            <a:custGeom>
              <a:avLst/>
              <a:gdLst>
                <a:gd name="T0" fmla="*/ 3127 w 5280"/>
                <a:gd name="T1" fmla="*/ 41 h 5274"/>
                <a:gd name="T2" fmla="*/ 3301 w 5280"/>
                <a:gd name="T3" fmla="*/ 134 h 5274"/>
                <a:gd name="T4" fmla="*/ 3391 w 5280"/>
                <a:gd name="T5" fmla="*/ 317 h 5274"/>
                <a:gd name="T6" fmla="*/ 3307 w 5280"/>
                <a:gd name="T7" fmla="*/ 542 h 5274"/>
                <a:gd name="T8" fmla="*/ 3200 w 5280"/>
                <a:gd name="T9" fmla="*/ 869 h 5274"/>
                <a:gd name="T10" fmla="*/ 3047 w 5280"/>
                <a:gd name="T11" fmla="*/ 887 h 5274"/>
                <a:gd name="T12" fmla="*/ 3099 w 5280"/>
                <a:gd name="T13" fmla="*/ 1175 h 5274"/>
                <a:gd name="T14" fmla="*/ 3380 w 5280"/>
                <a:gd name="T15" fmla="*/ 1570 h 5274"/>
                <a:gd name="T16" fmla="*/ 4012 w 5280"/>
                <a:gd name="T17" fmla="*/ 2322 h 5274"/>
                <a:gd name="T18" fmla="*/ 4001 w 5280"/>
                <a:gd name="T19" fmla="*/ 2632 h 5274"/>
                <a:gd name="T20" fmla="*/ 5238 w 5280"/>
                <a:gd name="T21" fmla="*/ 4550 h 5274"/>
                <a:gd name="T22" fmla="*/ 3225 w 5280"/>
                <a:gd name="T23" fmla="*/ 4412 h 5274"/>
                <a:gd name="T24" fmla="*/ 2541 w 5280"/>
                <a:gd name="T25" fmla="*/ 4291 h 5274"/>
                <a:gd name="T26" fmla="*/ 2684 w 5280"/>
                <a:gd name="T27" fmla="*/ 4478 h 5274"/>
                <a:gd name="T28" fmla="*/ 2924 w 5280"/>
                <a:gd name="T29" fmla="*/ 4827 h 5274"/>
                <a:gd name="T30" fmla="*/ 2606 w 5280"/>
                <a:gd name="T31" fmla="*/ 4872 h 5274"/>
                <a:gd name="T32" fmla="*/ 2190 w 5280"/>
                <a:gd name="T33" fmla="*/ 4713 h 5274"/>
                <a:gd name="T34" fmla="*/ 2020 w 5280"/>
                <a:gd name="T35" fmla="*/ 4560 h 5274"/>
                <a:gd name="T36" fmla="*/ 1903 w 5280"/>
                <a:gd name="T37" fmla="*/ 4571 h 5274"/>
                <a:gd name="T38" fmla="*/ 34 w 5280"/>
                <a:gd name="T39" fmla="*/ 4518 h 5274"/>
                <a:gd name="T40" fmla="*/ 1297 w 5280"/>
                <a:gd name="T41" fmla="*/ 3284 h 5274"/>
                <a:gd name="T42" fmla="*/ 1550 w 5280"/>
                <a:gd name="T43" fmla="*/ 2845 h 5274"/>
                <a:gd name="T44" fmla="*/ 1282 w 5280"/>
                <a:gd name="T45" fmla="*/ 2418 h 5274"/>
                <a:gd name="T46" fmla="*/ 1250 w 5280"/>
                <a:gd name="T47" fmla="*/ 1895 h 5274"/>
                <a:gd name="T48" fmla="*/ 1821 w 5280"/>
                <a:gd name="T49" fmla="*/ 1071 h 5274"/>
                <a:gd name="T50" fmla="*/ 2525 w 5280"/>
                <a:gd name="T51" fmla="*/ 698 h 5274"/>
                <a:gd name="T52" fmla="*/ 2616 w 5280"/>
                <a:gd name="T53" fmla="*/ 413 h 5274"/>
                <a:gd name="T54" fmla="*/ 2686 w 5280"/>
                <a:gd name="T55" fmla="*/ 180 h 5274"/>
                <a:gd name="T56" fmla="*/ 2865 w 5280"/>
                <a:gd name="T57" fmla="*/ 80 h 5274"/>
                <a:gd name="T58" fmla="*/ 3058 w 5280"/>
                <a:gd name="T59" fmla="*/ 1740 h 5274"/>
                <a:gd name="T60" fmla="*/ 3627 w 5280"/>
                <a:gd name="T61" fmla="*/ 2561 h 5274"/>
                <a:gd name="T62" fmla="*/ 2994 w 5280"/>
                <a:gd name="T63" fmla="*/ 2727 h 5274"/>
                <a:gd name="T64" fmla="*/ 2722 w 5280"/>
                <a:gd name="T65" fmla="*/ 2178 h 5274"/>
                <a:gd name="T66" fmla="*/ 2317 w 5280"/>
                <a:gd name="T67" fmla="*/ 2015 h 5274"/>
                <a:gd name="T68" fmla="*/ 2539 w 5280"/>
                <a:gd name="T69" fmla="*/ 1740 h 5274"/>
                <a:gd name="T70" fmla="*/ 1920 w 5280"/>
                <a:gd name="T71" fmla="*/ 3222 h 5274"/>
                <a:gd name="T72" fmla="*/ 2032 w 5280"/>
                <a:gd name="T73" fmla="*/ 3380 h 5274"/>
                <a:gd name="T74" fmla="*/ 1860 w 5280"/>
                <a:gd name="T75" fmla="*/ 3804 h 5274"/>
                <a:gd name="T76" fmla="*/ 1848 w 5280"/>
                <a:gd name="T77" fmla="*/ 3193 h 5274"/>
                <a:gd name="T78" fmla="*/ 2594 w 5280"/>
                <a:gd name="T79" fmla="*/ 3519 h 5274"/>
                <a:gd name="T80" fmla="*/ 3950 w 5280"/>
                <a:gd name="T81" fmla="*/ 3627 h 5274"/>
                <a:gd name="T82" fmla="*/ 4287 w 5280"/>
                <a:gd name="T83" fmla="*/ 4064 h 5274"/>
                <a:gd name="T84" fmla="*/ 3909 w 5280"/>
                <a:gd name="T85" fmla="*/ 3772 h 5274"/>
                <a:gd name="T86" fmla="*/ 3378 w 5280"/>
                <a:gd name="T87" fmla="*/ 4285 h 5274"/>
                <a:gd name="T88" fmla="*/ 4153 w 5280"/>
                <a:gd name="T89" fmla="*/ 4390 h 5274"/>
                <a:gd name="T90" fmla="*/ 3916 w 5280"/>
                <a:gd name="T91" fmla="*/ 4425 h 5274"/>
                <a:gd name="T92" fmla="*/ 4541 w 5280"/>
                <a:gd name="T93" fmla="*/ 3470 h 5274"/>
                <a:gd name="T94" fmla="*/ 4758 w 5280"/>
                <a:gd name="T95" fmla="*/ 3583 h 5274"/>
                <a:gd name="T96" fmla="*/ 5099 w 5280"/>
                <a:gd name="T97" fmla="*/ 4373 h 5274"/>
                <a:gd name="T98" fmla="*/ 4810 w 5280"/>
                <a:gd name="T99" fmla="*/ 4899 h 5274"/>
                <a:gd name="T100" fmla="*/ 1325 w 5280"/>
                <a:gd name="T101" fmla="*/ 3441 h 5274"/>
                <a:gd name="T102" fmla="*/ 981 w 5280"/>
                <a:gd name="T103" fmla="*/ 4045 h 5274"/>
                <a:gd name="T104" fmla="*/ 1614 w 5280"/>
                <a:gd name="T105" fmla="*/ 4789 h 5274"/>
                <a:gd name="T106" fmla="*/ 977 w 5280"/>
                <a:gd name="T107" fmla="*/ 4409 h 5274"/>
                <a:gd name="T108" fmla="*/ 763 w 5280"/>
                <a:gd name="T109" fmla="*/ 5064 h 5274"/>
                <a:gd name="T110" fmla="*/ 833 w 5280"/>
                <a:gd name="T111" fmla="*/ 4381 h 5274"/>
                <a:gd name="T112" fmla="*/ 518 w 5280"/>
                <a:gd name="T113" fmla="*/ 4206 h 5274"/>
                <a:gd name="T114" fmla="*/ 283 w 5280"/>
                <a:gd name="T115" fmla="*/ 3946 h 5274"/>
                <a:gd name="T116" fmla="*/ 230 w 5280"/>
                <a:gd name="T117" fmla="*/ 3857 h 5274"/>
                <a:gd name="T118" fmla="*/ 869 w 5280"/>
                <a:gd name="T119" fmla="*/ 4099 h 5274"/>
                <a:gd name="T120" fmla="*/ 1807 w 5280"/>
                <a:gd name="T121" fmla="*/ 4149 h 5274"/>
                <a:gd name="T122" fmla="*/ 1174 w 5280"/>
                <a:gd name="T123" fmla="*/ 4035 h 5274"/>
                <a:gd name="T124" fmla="*/ 1750 w 5280"/>
                <a:gd name="T125" fmla="*/ 3877 h 5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80" h="5274">
                  <a:moveTo>
                    <a:pt x="2924" y="41"/>
                  </a:moveTo>
                  <a:lnTo>
                    <a:pt x="2926" y="36"/>
                  </a:lnTo>
                  <a:lnTo>
                    <a:pt x="2930" y="32"/>
                  </a:lnTo>
                  <a:lnTo>
                    <a:pt x="2933" y="29"/>
                  </a:lnTo>
                  <a:lnTo>
                    <a:pt x="2936" y="25"/>
                  </a:lnTo>
                  <a:lnTo>
                    <a:pt x="2939" y="21"/>
                  </a:lnTo>
                  <a:lnTo>
                    <a:pt x="2942" y="18"/>
                  </a:lnTo>
                  <a:lnTo>
                    <a:pt x="2946" y="16"/>
                  </a:lnTo>
                  <a:lnTo>
                    <a:pt x="2949" y="14"/>
                  </a:lnTo>
                  <a:lnTo>
                    <a:pt x="2952" y="10"/>
                  </a:lnTo>
                  <a:lnTo>
                    <a:pt x="2955" y="8"/>
                  </a:lnTo>
                  <a:lnTo>
                    <a:pt x="2958" y="6"/>
                  </a:lnTo>
                  <a:lnTo>
                    <a:pt x="2962" y="5"/>
                  </a:lnTo>
                  <a:lnTo>
                    <a:pt x="2965" y="3"/>
                  </a:lnTo>
                  <a:lnTo>
                    <a:pt x="2968" y="2"/>
                  </a:lnTo>
                  <a:lnTo>
                    <a:pt x="2972" y="2"/>
                  </a:lnTo>
                  <a:lnTo>
                    <a:pt x="2977" y="2"/>
                  </a:lnTo>
                  <a:lnTo>
                    <a:pt x="2980" y="1"/>
                  </a:lnTo>
                  <a:lnTo>
                    <a:pt x="2983" y="0"/>
                  </a:lnTo>
                  <a:lnTo>
                    <a:pt x="2987" y="0"/>
                  </a:lnTo>
                  <a:lnTo>
                    <a:pt x="2992" y="0"/>
                  </a:lnTo>
                  <a:lnTo>
                    <a:pt x="2995" y="0"/>
                  </a:lnTo>
                  <a:lnTo>
                    <a:pt x="3000" y="0"/>
                  </a:lnTo>
                  <a:lnTo>
                    <a:pt x="3004" y="1"/>
                  </a:lnTo>
                  <a:lnTo>
                    <a:pt x="3010" y="2"/>
                  </a:lnTo>
                  <a:lnTo>
                    <a:pt x="3013" y="2"/>
                  </a:lnTo>
                  <a:lnTo>
                    <a:pt x="3018" y="4"/>
                  </a:lnTo>
                  <a:lnTo>
                    <a:pt x="3022" y="5"/>
                  </a:lnTo>
                  <a:lnTo>
                    <a:pt x="3028" y="7"/>
                  </a:lnTo>
                  <a:lnTo>
                    <a:pt x="3033" y="8"/>
                  </a:lnTo>
                  <a:lnTo>
                    <a:pt x="3039" y="10"/>
                  </a:lnTo>
                  <a:lnTo>
                    <a:pt x="3044" y="14"/>
                  </a:lnTo>
                  <a:lnTo>
                    <a:pt x="3050" y="17"/>
                  </a:lnTo>
                  <a:lnTo>
                    <a:pt x="3052" y="17"/>
                  </a:lnTo>
                  <a:lnTo>
                    <a:pt x="3055" y="19"/>
                  </a:lnTo>
                  <a:lnTo>
                    <a:pt x="3058" y="19"/>
                  </a:lnTo>
                  <a:lnTo>
                    <a:pt x="3061" y="21"/>
                  </a:lnTo>
                  <a:lnTo>
                    <a:pt x="3064" y="22"/>
                  </a:lnTo>
                  <a:lnTo>
                    <a:pt x="3067" y="23"/>
                  </a:lnTo>
                  <a:lnTo>
                    <a:pt x="3071" y="24"/>
                  </a:lnTo>
                  <a:lnTo>
                    <a:pt x="3074" y="26"/>
                  </a:lnTo>
                  <a:lnTo>
                    <a:pt x="3077" y="28"/>
                  </a:lnTo>
                  <a:lnTo>
                    <a:pt x="3080" y="29"/>
                  </a:lnTo>
                  <a:lnTo>
                    <a:pt x="3083" y="30"/>
                  </a:lnTo>
                  <a:lnTo>
                    <a:pt x="3088" y="32"/>
                  </a:lnTo>
                  <a:lnTo>
                    <a:pt x="3091" y="33"/>
                  </a:lnTo>
                  <a:lnTo>
                    <a:pt x="3095" y="34"/>
                  </a:lnTo>
                  <a:lnTo>
                    <a:pt x="3098" y="35"/>
                  </a:lnTo>
                  <a:lnTo>
                    <a:pt x="3103" y="37"/>
                  </a:lnTo>
                  <a:lnTo>
                    <a:pt x="3106" y="37"/>
                  </a:lnTo>
                  <a:lnTo>
                    <a:pt x="3109" y="38"/>
                  </a:lnTo>
                  <a:lnTo>
                    <a:pt x="3112" y="38"/>
                  </a:lnTo>
                  <a:lnTo>
                    <a:pt x="3117" y="39"/>
                  </a:lnTo>
                  <a:lnTo>
                    <a:pt x="3120" y="39"/>
                  </a:lnTo>
                  <a:lnTo>
                    <a:pt x="3124" y="40"/>
                  </a:lnTo>
                  <a:lnTo>
                    <a:pt x="3127" y="41"/>
                  </a:lnTo>
                  <a:lnTo>
                    <a:pt x="3131" y="43"/>
                  </a:lnTo>
                  <a:lnTo>
                    <a:pt x="3135" y="41"/>
                  </a:lnTo>
                  <a:lnTo>
                    <a:pt x="3138" y="41"/>
                  </a:lnTo>
                  <a:lnTo>
                    <a:pt x="3141" y="41"/>
                  </a:lnTo>
                  <a:lnTo>
                    <a:pt x="3145" y="41"/>
                  </a:lnTo>
                  <a:lnTo>
                    <a:pt x="3149" y="41"/>
                  </a:lnTo>
                  <a:lnTo>
                    <a:pt x="3152" y="41"/>
                  </a:lnTo>
                  <a:lnTo>
                    <a:pt x="3155" y="41"/>
                  </a:lnTo>
                  <a:lnTo>
                    <a:pt x="3159" y="41"/>
                  </a:lnTo>
                  <a:lnTo>
                    <a:pt x="3162" y="39"/>
                  </a:lnTo>
                  <a:lnTo>
                    <a:pt x="3166" y="38"/>
                  </a:lnTo>
                  <a:lnTo>
                    <a:pt x="3169" y="38"/>
                  </a:lnTo>
                  <a:lnTo>
                    <a:pt x="3172" y="38"/>
                  </a:lnTo>
                  <a:lnTo>
                    <a:pt x="3175" y="38"/>
                  </a:lnTo>
                  <a:lnTo>
                    <a:pt x="3178" y="38"/>
                  </a:lnTo>
                  <a:lnTo>
                    <a:pt x="3182" y="39"/>
                  </a:lnTo>
                  <a:lnTo>
                    <a:pt x="3185" y="41"/>
                  </a:lnTo>
                  <a:lnTo>
                    <a:pt x="3187" y="41"/>
                  </a:lnTo>
                  <a:lnTo>
                    <a:pt x="3189" y="43"/>
                  </a:lnTo>
                  <a:lnTo>
                    <a:pt x="3191" y="44"/>
                  </a:lnTo>
                  <a:lnTo>
                    <a:pt x="3194" y="47"/>
                  </a:lnTo>
                  <a:lnTo>
                    <a:pt x="3197" y="48"/>
                  </a:lnTo>
                  <a:lnTo>
                    <a:pt x="3200" y="50"/>
                  </a:lnTo>
                  <a:lnTo>
                    <a:pt x="3202" y="53"/>
                  </a:lnTo>
                  <a:lnTo>
                    <a:pt x="3205" y="56"/>
                  </a:lnTo>
                  <a:lnTo>
                    <a:pt x="3206" y="59"/>
                  </a:lnTo>
                  <a:lnTo>
                    <a:pt x="3208" y="61"/>
                  </a:lnTo>
                  <a:lnTo>
                    <a:pt x="3211" y="63"/>
                  </a:lnTo>
                  <a:lnTo>
                    <a:pt x="3213" y="66"/>
                  </a:lnTo>
                  <a:lnTo>
                    <a:pt x="3214" y="69"/>
                  </a:lnTo>
                  <a:lnTo>
                    <a:pt x="3216" y="73"/>
                  </a:lnTo>
                  <a:lnTo>
                    <a:pt x="3218" y="76"/>
                  </a:lnTo>
                  <a:lnTo>
                    <a:pt x="3220" y="79"/>
                  </a:lnTo>
                  <a:lnTo>
                    <a:pt x="3221" y="82"/>
                  </a:lnTo>
                  <a:lnTo>
                    <a:pt x="3223" y="85"/>
                  </a:lnTo>
                  <a:lnTo>
                    <a:pt x="3224" y="89"/>
                  </a:lnTo>
                  <a:lnTo>
                    <a:pt x="3227" y="93"/>
                  </a:lnTo>
                  <a:lnTo>
                    <a:pt x="3228" y="96"/>
                  </a:lnTo>
                  <a:lnTo>
                    <a:pt x="3230" y="100"/>
                  </a:lnTo>
                  <a:lnTo>
                    <a:pt x="3232" y="104"/>
                  </a:lnTo>
                  <a:lnTo>
                    <a:pt x="3234" y="108"/>
                  </a:lnTo>
                  <a:lnTo>
                    <a:pt x="3238" y="109"/>
                  </a:lnTo>
                  <a:lnTo>
                    <a:pt x="3245" y="111"/>
                  </a:lnTo>
                  <a:lnTo>
                    <a:pt x="3249" y="112"/>
                  </a:lnTo>
                  <a:lnTo>
                    <a:pt x="3255" y="114"/>
                  </a:lnTo>
                  <a:lnTo>
                    <a:pt x="3260" y="115"/>
                  </a:lnTo>
                  <a:lnTo>
                    <a:pt x="3265" y="118"/>
                  </a:lnTo>
                  <a:lnTo>
                    <a:pt x="3269" y="119"/>
                  </a:lnTo>
                  <a:lnTo>
                    <a:pt x="3275" y="122"/>
                  </a:lnTo>
                  <a:lnTo>
                    <a:pt x="3278" y="123"/>
                  </a:lnTo>
                  <a:lnTo>
                    <a:pt x="3282" y="125"/>
                  </a:lnTo>
                  <a:lnTo>
                    <a:pt x="3286" y="126"/>
                  </a:lnTo>
                  <a:lnTo>
                    <a:pt x="3291" y="128"/>
                  </a:lnTo>
                  <a:lnTo>
                    <a:pt x="3294" y="129"/>
                  </a:lnTo>
                  <a:lnTo>
                    <a:pt x="3298" y="133"/>
                  </a:lnTo>
                  <a:lnTo>
                    <a:pt x="3301" y="134"/>
                  </a:lnTo>
                  <a:lnTo>
                    <a:pt x="3306" y="137"/>
                  </a:lnTo>
                  <a:lnTo>
                    <a:pt x="3308" y="138"/>
                  </a:lnTo>
                  <a:lnTo>
                    <a:pt x="3311" y="140"/>
                  </a:lnTo>
                  <a:lnTo>
                    <a:pt x="3313" y="142"/>
                  </a:lnTo>
                  <a:lnTo>
                    <a:pt x="3316" y="145"/>
                  </a:lnTo>
                  <a:lnTo>
                    <a:pt x="3318" y="148"/>
                  </a:lnTo>
                  <a:lnTo>
                    <a:pt x="3321" y="150"/>
                  </a:lnTo>
                  <a:lnTo>
                    <a:pt x="3323" y="152"/>
                  </a:lnTo>
                  <a:lnTo>
                    <a:pt x="3325" y="155"/>
                  </a:lnTo>
                  <a:lnTo>
                    <a:pt x="3326" y="157"/>
                  </a:lnTo>
                  <a:lnTo>
                    <a:pt x="3328" y="160"/>
                  </a:lnTo>
                  <a:lnTo>
                    <a:pt x="3329" y="164"/>
                  </a:lnTo>
                  <a:lnTo>
                    <a:pt x="3331" y="167"/>
                  </a:lnTo>
                  <a:lnTo>
                    <a:pt x="3331" y="170"/>
                  </a:lnTo>
                  <a:lnTo>
                    <a:pt x="3333" y="173"/>
                  </a:lnTo>
                  <a:lnTo>
                    <a:pt x="3333" y="176"/>
                  </a:lnTo>
                  <a:lnTo>
                    <a:pt x="3336" y="181"/>
                  </a:lnTo>
                  <a:lnTo>
                    <a:pt x="3336" y="186"/>
                  </a:lnTo>
                  <a:lnTo>
                    <a:pt x="3337" y="191"/>
                  </a:lnTo>
                  <a:lnTo>
                    <a:pt x="3338" y="197"/>
                  </a:lnTo>
                  <a:lnTo>
                    <a:pt x="3339" y="203"/>
                  </a:lnTo>
                  <a:lnTo>
                    <a:pt x="3340" y="208"/>
                  </a:lnTo>
                  <a:lnTo>
                    <a:pt x="3341" y="213"/>
                  </a:lnTo>
                  <a:lnTo>
                    <a:pt x="3342" y="218"/>
                  </a:lnTo>
                  <a:lnTo>
                    <a:pt x="3344" y="224"/>
                  </a:lnTo>
                  <a:lnTo>
                    <a:pt x="3345" y="228"/>
                  </a:lnTo>
                  <a:lnTo>
                    <a:pt x="3346" y="232"/>
                  </a:lnTo>
                  <a:lnTo>
                    <a:pt x="3347" y="236"/>
                  </a:lnTo>
                  <a:lnTo>
                    <a:pt x="3349" y="241"/>
                  </a:lnTo>
                  <a:lnTo>
                    <a:pt x="3350" y="244"/>
                  </a:lnTo>
                  <a:lnTo>
                    <a:pt x="3353" y="248"/>
                  </a:lnTo>
                  <a:lnTo>
                    <a:pt x="3354" y="253"/>
                  </a:lnTo>
                  <a:lnTo>
                    <a:pt x="3356" y="257"/>
                  </a:lnTo>
                  <a:lnTo>
                    <a:pt x="3356" y="259"/>
                  </a:lnTo>
                  <a:lnTo>
                    <a:pt x="3358" y="262"/>
                  </a:lnTo>
                  <a:lnTo>
                    <a:pt x="3359" y="265"/>
                  </a:lnTo>
                  <a:lnTo>
                    <a:pt x="3361" y="269"/>
                  </a:lnTo>
                  <a:lnTo>
                    <a:pt x="3361" y="271"/>
                  </a:lnTo>
                  <a:lnTo>
                    <a:pt x="3363" y="273"/>
                  </a:lnTo>
                  <a:lnTo>
                    <a:pt x="3364" y="275"/>
                  </a:lnTo>
                  <a:lnTo>
                    <a:pt x="3367" y="278"/>
                  </a:lnTo>
                  <a:lnTo>
                    <a:pt x="3367" y="279"/>
                  </a:lnTo>
                  <a:lnTo>
                    <a:pt x="3369" y="281"/>
                  </a:lnTo>
                  <a:lnTo>
                    <a:pt x="3369" y="282"/>
                  </a:lnTo>
                  <a:lnTo>
                    <a:pt x="3371" y="285"/>
                  </a:lnTo>
                  <a:lnTo>
                    <a:pt x="3372" y="286"/>
                  </a:lnTo>
                  <a:lnTo>
                    <a:pt x="3373" y="287"/>
                  </a:lnTo>
                  <a:lnTo>
                    <a:pt x="3374" y="288"/>
                  </a:lnTo>
                  <a:lnTo>
                    <a:pt x="3376" y="290"/>
                  </a:lnTo>
                  <a:lnTo>
                    <a:pt x="3379" y="293"/>
                  </a:lnTo>
                  <a:lnTo>
                    <a:pt x="3383" y="296"/>
                  </a:lnTo>
                  <a:lnTo>
                    <a:pt x="3385" y="301"/>
                  </a:lnTo>
                  <a:lnTo>
                    <a:pt x="3388" y="305"/>
                  </a:lnTo>
                  <a:lnTo>
                    <a:pt x="3389" y="308"/>
                  </a:lnTo>
                  <a:lnTo>
                    <a:pt x="3391" y="314"/>
                  </a:lnTo>
                  <a:lnTo>
                    <a:pt x="3391" y="317"/>
                  </a:lnTo>
                  <a:lnTo>
                    <a:pt x="3392" y="322"/>
                  </a:lnTo>
                  <a:lnTo>
                    <a:pt x="3391" y="325"/>
                  </a:lnTo>
                  <a:lnTo>
                    <a:pt x="3391" y="331"/>
                  </a:lnTo>
                  <a:lnTo>
                    <a:pt x="3390" y="335"/>
                  </a:lnTo>
                  <a:lnTo>
                    <a:pt x="3390" y="340"/>
                  </a:lnTo>
                  <a:lnTo>
                    <a:pt x="3388" y="344"/>
                  </a:lnTo>
                  <a:lnTo>
                    <a:pt x="3387" y="349"/>
                  </a:lnTo>
                  <a:lnTo>
                    <a:pt x="3385" y="353"/>
                  </a:lnTo>
                  <a:lnTo>
                    <a:pt x="3384" y="359"/>
                  </a:lnTo>
                  <a:lnTo>
                    <a:pt x="3380" y="362"/>
                  </a:lnTo>
                  <a:lnTo>
                    <a:pt x="3378" y="366"/>
                  </a:lnTo>
                  <a:lnTo>
                    <a:pt x="3376" y="370"/>
                  </a:lnTo>
                  <a:lnTo>
                    <a:pt x="3374" y="375"/>
                  </a:lnTo>
                  <a:lnTo>
                    <a:pt x="3371" y="379"/>
                  </a:lnTo>
                  <a:lnTo>
                    <a:pt x="3369" y="383"/>
                  </a:lnTo>
                  <a:lnTo>
                    <a:pt x="3367" y="387"/>
                  </a:lnTo>
                  <a:lnTo>
                    <a:pt x="3365" y="392"/>
                  </a:lnTo>
                  <a:lnTo>
                    <a:pt x="3362" y="395"/>
                  </a:lnTo>
                  <a:lnTo>
                    <a:pt x="3361" y="398"/>
                  </a:lnTo>
                  <a:lnTo>
                    <a:pt x="3359" y="401"/>
                  </a:lnTo>
                  <a:lnTo>
                    <a:pt x="3359" y="406"/>
                  </a:lnTo>
                  <a:lnTo>
                    <a:pt x="3359" y="409"/>
                  </a:lnTo>
                  <a:lnTo>
                    <a:pt x="3359" y="412"/>
                  </a:lnTo>
                  <a:lnTo>
                    <a:pt x="3359" y="415"/>
                  </a:lnTo>
                  <a:lnTo>
                    <a:pt x="3360" y="419"/>
                  </a:lnTo>
                  <a:lnTo>
                    <a:pt x="3361" y="424"/>
                  </a:lnTo>
                  <a:lnTo>
                    <a:pt x="3362" y="430"/>
                  </a:lnTo>
                  <a:lnTo>
                    <a:pt x="3362" y="437"/>
                  </a:lnTo>
                  <a:lnTo>
                    <a:pt x="3363" y="443"/>
                  </a:lnTo>
                  <a:lnTo>
                    <a:pt x="3362" y="447"/>
                  </a:lnTo>
                  <a:lnTo>
                    <a:pt x="3362" y="453"/>
                  </a:lnTo>
                  <a:lnTo>
                    <a:pt x="3361" y="458"/>
                  </a:lnTo>
                  <a:lnTo>
                    <a:pt x="3360" y="464"/>
                  </a:lnTo>
                  <a:lnTo>
                    <a:pt x="3358" y="468"/>
                  </a:lnTo>
                  <a:lnTo>
                    <a:pt x="3356" y="472"/>
                  </a:lnTo>
                  <a:lnTo>
                    <a:pt x="3354" y="476"/>
                  </a:lnTo>
                  <a:lnTo>
                    <a:pt x="3352" y="481"/>
                  </a:lnTo>
                  <a:lnTo>
                    <a:pt x="3348" y="484"/>
                  </a:lnTo>
                  <a:lnTo>
                    <a:pt x="3346" y="488"/>
                  </a:lnTo>
                  <a:lnTo>
                    <a:pt x="3343" y="492"/>
                  </a:lnTo>
                  <a:lnTo>
                    <a:pt x="3341" y="497"/>
                  </a:lnTo>
                  <a:lnTo>
                    <a:pt x="3338" y="499"/>
                  </a:lnTo>
                  <a:lnTo>
                    <a:pt x="3334" y="502"/>
                  </a:lnTo>
                  <a:lnTo>
                    <a:pt x="3331" y="505"/>
                  </a:lnTo>
                  <a:lnTo>
                    <a:pt x="3328" y="509"/>
                  </a:lnTo>
                  <a:lnTo>
                    <a:pt x="3325" y="512"/>
                  </a:lnTo>
                  <a:lnTo>
                    <a:pt x="3322" y="515"/>
                  </a:lnTo>
                  <a:lnTo>
                    <a:pt x="3319" y="518"/>
                  </a:lnTo>
                  <a:lnTo>
                    <a:pt x="3317" y="521"/>
                  </a:lnTo>
                  <a:lnTo>
                    <a:pt x="3314" y="524"/>
                  </a:lnTo>
                  <a:lnTo>
                    <a:pt x="3312" y="527"/>
                  </a:lnTo>
                  <a:lnTo>
                    <a:pt x="3310" y="529"/>
                  </a:lnTo>
                  <a:lnTo>
                    <a:pt x="3309" y="532"/>
                  </a:lnTo>
                  <a:lnTo>
                    <a:pt x="3308" y="535"/>
                  </a:lnTo>
                  <a:lnTo>
                    <a:pt x="3307" y="538"/>
                  </a:lnTo>
                  <a:lnTo>
                    <a:pt x="3307" y="542"/>
                  </a:lnTo>
                  <a:lnTo>
                    <a:pt x="3307" y="545"/>
                  </a:lnTo>
                  <a:lnTo>
                    <a:pt x="3306" y="552"/>
                  </a:lnTo>
                  <a:lnTo>
                    <a:pt x="3306" y="560"/>
                  </a:lnTo>
                  <a:lnTo>
                    <a:pt x="3307" y="567"/>
                  </a:lnTo>
                  <a:lnTo>
                    <a:pt x="3309" y="575"/>
                  </a:lnTo>
                  <a:lnTo>
                    <a:pt x="3310" y="581"/>
                  </a:lnTo>
                  <a:lnTo>
                    <a:pt x="3313" y="588"/>
                  </a:lnTo>
                  <a:lnTo>
                    <a:pt x="3316" y="594"/>
                  </a:lnTo>
                  <a:lnTo>
                    <a:pt x="3319" y="602"/>
                  </a:lnTo>
                  <a:lnTo>
                    <a:pt x="3323" y="607"/>
                  </a:lnTo>
                  <a:lnTo>
                    <a:pt x="3326" y="613"/>
                  </a:lnTo>
                  <a:lnTo>
                    <a:pt x="3329" y="619"/>
                  </a:lnTo>
                  <a:lnTo>
                    <a:pt x="3333" y="624"/>
                  </a:lnTo>
                  <a:lnTo>
                    <a:pt x="3337" y="628"/>
                  </a:lnTo>
                  <a:lnTo>
                    <a:pt x="3340" y="634"/>
                  </a:lnTo>
                  <a:lnTo>
                    <a:pt x="3343" y="639"/>
                  </a:lnTo>
                  <a:lnTo>
                    <a:pt x="3346" y="645"/>
                  </a:lnTo>
                  <a:lnTo>
                    <a:pt x="3347" y="648"/>
                  </a:lnTo>
                  <a:lnTo>
                    <a:pt x="3349" y="652"/>
                  </a:lnTo>
                  <a:lnTo>
                    <a:pt x="3350" y="656"/>
                  </a:lnTo>
                  <a:lnTo>
                    <a:pt x="3352" y="661"/>
                  </a:lnTo>
                  <a:lnTo>
                    <a:pt x="3352" y="664"/>
                  </a:lnTo>
                  <a:lnTo>
                    <a:pt x="3352" y="668"/>
                  </a:lnTo>
                  <a:lnTo>
                    <a:pt x="3349" y="671"/>
                  </a:lnTo>
                  <a:lnTo>
                    <a:pt x="3348" y="676"/>
                  </a:lnTo>
                  <a:lnTo>
                    <a:pt x="3344" y="678"/>
                  </a:lnTo>
                  <a:lnTo>
                    <a:pt x="3340" y="681"/>
                  </a:lnTo>
                  <a:lnTo>
                    <a:pt x="3334" y="683"/>
                  </a:lnTo>
                  <a:lnTo>
                    <a:pt x="3329" y="686"/>
                  </a:lnTo>
                  <a:lnTo>
                    <a:pt x="3321" y="688"/>
                  </a:lnTo>
                  <a:lnTo>
                    <a:pt x="3312" y="692"/>
                  </a:lnTo>
                  <a:lnTo>
                    <a:pt x="3301" y="694"/>
                  </a:lnTo>
                  <a:lnTo>
                    <a:pt x="3291" y="697"/>
                  </a:lnTo>
                  <a:lnTo>
                    <a:pt x="3285" y="705"/>
                  </a:lnTo>
                  <a:lnTo>
                    <a:pt x="3282" y="714"/>
                  </a:lnTo>
                  <a:lnTo>
                    <a:pt x="3277" y="722"/>
                  </a:lnTo>
                  <a:lnTo>
                    <a:pt x="3274" y="731"/>
                  </a:lnTo>
                  <a:lnTo>
                    <a:pt x="3269" y="739"/>
                  </a:lnTo>
                  <a:lnTo>
                    <a:pt x="3265" y="748"/>
                  </a:lnTo>
                  <a:lnTo>
                    <a:pt x="3261" y="756"/>
                  </a:lnTo>
                  <a:lnTo>
                    <a:pt x="3258" y="766"/>
                  </a:lnTo>
                  <a:lnTo>
                    <a:pt x="3253" y="773"/>
                  </a:lnTo>
                  <a:lnTo>
                    <a:pt x="3249" y="782"/>
                  </a:lnTo>
                  <a:lnTo>
                    <a:pt x="3245" y="789"/>
                  </a:lnTo>
                  <a:lnTo>
                    <a:pt x="3242" y="798"/>
                  </a:lnTo>
                  <a:lnTo>
                    <a:pt x="3237" y="804"/>
                  </a:lnTo>
                  <a:lnTo>
                    <a:pt x="3233" y="813"/>
                  </a:lnTo>
                  <a:lnTo>
                    <a:pt x="3230" y="819"/>
                  </a:lnTo>
                  <a:lnTo>
                    <a:pt x="3227" y="828"/>
                  </a:lnTo>
                  <a:lnTo>
                    <a:pt x="3222" y="833"/>
                  </a:lnTo>
                  <a:lnTo>
                    <a:pt x="3218" y="839"/>
                  </a:lnTo>
                  <a:lnTo>
                    <a:pt x="3214" y="846"/>
                  </a:lnTo>
                  <a:lnTo>
                    <a:pt x="3211" y="852"/>
                  </a:lnTo>
                  <a:lnTo>
                    <a:pt x="3206" y="858"/>
                  </a:lnTo>
                  <a:lnTo>
                    <a:pt x="3203" y="864"/>
                  </a:lnTo>
                  <a:lnTo>
                    <a:pt x="3200" y="869"/>
                  </a:lnTo>
                  <a:lnTo>
                    <a:pt x="3197" y="875"/>
                  </a:lnTo>
                  <a:lnTo>
                    <a:pt x="3193" y="878"/>
                  </a:lnTo>
                  <a:lnTo>
                    <a:pt x="3190" y="882"/>
                  </a:lnTo>
                  <a:lnTo>
                    <a:pt x="3187" y="886"/>
                  </a:lnTo>
                  <a:lnTo>
                    <a:pt x="3184" y="890"/>
                  </a:lnTo>
                  <a:lnTo>
                    <a:pt x="3181" y="892"/>
                  </a:lnTo>
                  <a:lnTo>
                    <a:pt x="3177" y="895"/>
                  </a:lnTo>
                  <a:lnTo>
                    <a:pt x="3175" y="897"/>
                  </a:lnTo>
                  <a:lnTo>
                    <a:pt x="3173" y="901"/>
                  </a:lnTo>
                  <a:lnTo>
                    <a:pt x="3171" y="901"/>
                  </a:lnTo>
                  <a:lnTo>
                    <a:pt x="3169" y="901"/>
                  </a:lnTo>
                  <a:lnTo>
                    <a:pt x="3167" y="901"/>
                  </a:lnTo>
                  <a:lnTo>
                    <a:pt x="3166" y="901"/>
                  </a:lnTo>
                  <a:lnTo>
                    <a:pt x="3162" y="899"/>
                  </a:lnTo>
                  <a:lnTo>
                    <a:pt x="3160" y="898"/>
                  </a:lnTo>
                  <a:lnTo>
                    <a:pt x="3158" y="897"/>
                  </a:lnTo>
                  <a:lnTo>
                    <a:pt x="3156" y="897"/>
                  </a:lnTo>
                  <a:lnTo>
                    <a:pt x="3153" y="895"/>
                  </a:lnTo>
                  <a:lnTo>
                    <a:pt x="3150" y="894"/>
                  </a:lnTo>
                  <a:lnTo>
                    <a:pt x="3146" y="893"/>
                  </a:lnTo>
                  <a:lnTo>
                    <a:pt x="3143" y="892"/>
                  </a:lnTo>
                  <a:lnTo>
                    <a:pt x="3140" y="890"/>
                  </a:lnTo>
                  <a:lnTo>
                    <a:pt x="3137" y="889"/>
                  </a:lnTo>
                  <a:lnTo>
                    <a:pt x="3134" y="887"/>
                  </a:lnTo>
                  <a:lnTo>
                    <a:pt x="3131" y="886"/>
                  </a:lnTo>
                  <a:lnTo>
                    <a:pt x="3127" y="882"/>
                  </a:lnTo>
                  <a:lnTo>
                    <a:pt x="3124" y="881"/>
                  </a:lnTo>
                  <a:lnTo>
                    <a:pt x="3120" y="878"/>
                  </a:lnTo>
                  <a:lnTo>
                    <a:pt x="3117" y="877"/>
                  </a:lnTo>
                  <a:lnTo>
                    <a:pt x="3113" y="875"/>
                  </a:lnTo>
                  <a:lnTo>
                    <a:pt x="3110" y="874"/>
                  </a:lnTo>
                  <a:lnTo>
                    <a:pt x="3107" y="872"/>
                  </a:lnTo>
                  <a:lnTo>
                    <a:pt x="3104" y="872"/>
                  </a:lnTo>
                  <a:lnTo>
                    <a:pt x="3100" y="869"/>
                  </a:lnTo>
                  <a:lnTo>
                    <a:pt x="3097" y="868"/>
                  </a:lnTo>
                  <a:lnTo>
                    <a:pt x="3094" y="867"/>
                  </a:lnTo>
                  <a:lnTo>
                    <a:pt x="3091" y="867"/>
                  </a:lnTo>
                  <a:lnTo>
                    <a:pt x="3088" y="867"/>
                  </a:lnTo>
                  <a:lnTo>
                    <a:pt x="3084" y="867"/>
                  </a:lnTo>
                  <a:lnTo>
                    <a:pt x="3081" y="867"/>
                  </a:lnTo>
                  <a:lnTo>
                    <a:pt x="3079" y="868"/>
                  </a:lnTo>
                  <a:lnTo>
                    <a:pt x="3076" y="868"/>
                  </a:lnTo>
                  <a:lnTo>
                    <a:pt x="3074" y="868"/>
                  </a:lnTo>
                  <a:lnTo>
                    <a:pt x="3072" y="869"/>
                  </a:lnTo>
                  <a:lnTo>
                    <a:pt x="3069" y="871"/>
                  </a:lnTo>
                  <a:lnTo>
                    <a:pt x="3067" y="871"/>
                  </a:lnTo>
                  <a:lnTo>
                    <a:pt x="3065" y="873"/>
                  </a:lnTo>
                  <a:lnTo>
                    <a:pt x="3063" y="874"/>
                  </a:lnTo>
                  <a:lnTo>
                    <a:pt x="3062" y="876"/>
                  </a:lnTo>
                  <a:lnTo>
                    <a:pt x="3059" y="876"/>
                  </a:lnTo>
                  <a:lnTo>
                    <a:pt x="3058" y="878"/>
                  </a:lnTo>
                  <a:lnTo>
                    <a:pt x="3055" y="879"/>
                  </a:lnTo>
                  <a:lnTo>
                    <a:pt x="3053" y="881"/>
                  </a:lnTo>
                  <a:lnTo>
                    <a:pt x="3051" y="882"/>
                  </a:lnTo>
                  <a:lnTo>
                    <a:pt x="3049" y="886"/>
                  </a:lnTo>
                  <a:lnTo>
                    <a:pt x="3047" y="887"/>
                  </a:lnTo>
                  <a:lnTo>
                    <a:pt x="3046" y="890"/>
                  </a:lnTo>
                  <a:lnTo>
                    <a:pt x="3043" y="891"/>
                  </a:lnTo>
                  <a:lnTo>
                    <a:pt x="3042" y="893"/>
                  </a:lnTo>
                  <a:lnTo>
                    <a:pt x="3040" y="895"/>
                  </a:lnTo>
                  <a:lnTo>
                    <a:pt x="3039" y="897"/>
                  </a:lnTo>
                  <a:lnTo>
                    <a:pt x="3036" y="899"/>
                  </a:lnTo>
                  <a:lnTo>
                    <a:pt x="3035" y="902"/>
                  </a:lnTo>
                  <a:lnTo>
                    <a:pt x="3033" y="904"/>
                  </a:lnTo>
                  <a:lnTo>
                    <a:pt x="3032" y="907"/>
                  </a:lnTo>
                  <a:lnTo>
                    <a:pt x="3030" y="909"/>
                  </a:lnTo>
                  <a:lnTo>
                    <a:pt x="3029" y="911"/>
                  </a:lnTo>
                  <a:lnTo>
                    <a:pt x="3027" y="913"/>
                  </a:lnTo>
                  <a:lnTo>
                    <a:pt x="3026" y="917"/>
                  </a:lnTo>
                  <a:lnTo>
                    <a:pt x="3024" y="919"/>
                  </a:lnTo>
                  <a:lnTo>
                    <a:pt x="3022" y="921"/>
                  </a:lnTo>
                  <a:lnTo>
                    <a:pt x="3020" y="924"/>
                  </a:lnTo>
                  <a:lnTo>
                    <a:pt x="3020" y="927"/>
                  </a:lnTo>
                  <a:lnTo>
                    <a:pt x="3020" y="929"/>
                  </a:lnTo>
                  <a:lnTo>
                    <a:pt x="3022" y="933"/>
                  </a:lnTo>
                  <a:lnTo>
                    <a:pt x="3024" y="936"/>
                  </a:lnTo>
                  <a:lnTo>
                    <a:pt x="3026" y="939"/>
                  </a:lnTo>
                  <a:lnTo>
                    <a:pt x="3027" y="942"/>
                  </a:lnTo>
                  <a:lnTo>
                    <a:pt x="3030" y="946"/>
                  </a:lnTo>
                  <a:lnTo>
                    <a:pt x="3031" y="950"/>
                  </a:lnTo>
                  <a:lnTo>
                    <a:pt x="3034" y="954"/>
                  </a:lnTo>
                  <a:lnTo>
                    <a:pt x="3035" y="957"/>
                  </a:lnTo>
                  <a:lnTo>
                    <a:pt x="3039" y="962"/>
                  </a:lnTo>
                  <a:lnTo>
                    <a:pt x="3040" y="966"/>
                  </a:lnTo>
                  <a:lnTo>
                    <a:pt x="3043" y="971"/>
                  </a:lnTo>
                  <a:lnTo>
                    <a:pt x="3044" y="976"/>
                  </a:lnTo>
                  <a:lnTo>
                    <a:pt x="3047" y="981"/>
                  </a:lnTo>
                  <a:lnTo>
                    <a:pt x="3048" y="987"/>
                  </a:lnTo>
                  <a:lnTo>
                    <a:pt x="3051" y="994"/>
                  </a:lnTo>
                  <a:lnTo>
                    <a:pt x="3052" y="999"/>
                  </a:lnTo>
                  <a:lnTo>
                    <a:pt x="3055" y="1006"/>
                  </a:lnTo>
                  <a:lnTo>
                    <a:pt x="3056" y="1012"/>
                  </a:lnTo>
                  <a:lnTo>
                    <a:pt x="3058" y="1019"/>
                  </a:lnTo>
                  <a:lnTo>
                    <a:pt x="3058" y="1026"/>
                  </a:lnTo>
                  <a:lnTo>
                    <a:pt x="3060" y="1033"/>
                  </a:lnTo>
                  <a:lnTo>
                    <a:pt x="3060" y="1041"/>
                  </a:lnTo>
                  <a:lnTo>
                    <a:pt x="3062" y="1049"/>
                  </a:lnTo>
                  <a:lnTo>
                    <a:pt x="3061" y="1057"/>
                  </a:lnTo>
                  <a:lnTo>
                    <a:pt x="3061" y="1065"/>
                  </a:lnTo>
                  <a:lnTo>
                    <a:pt x="3061" y="1074"/>
                  </a:lnTo>
                  <a:lnTo>
                    <a:pt x="3061" y="1084"/>
                  </a:lnTo>
                  <a:lnTo>
                    <a:pt x="3060" y="1093"/>
                  </a:lnTo>
                  <a:lnTo>
                    <a:pt x="3060" y="1103"/>
                  </a:lnTo>
                  <a:lnTo>
                    <a:pt x="3059" y="1114"/>
                  </a:lnTo>
                  <a:lnTo>
                    <a:pt x="3058" y="1125"/>
                  </a:lnTo>
                  <a:lnTo>
                    <a:pt x="3064" y="1131"/>
                  </a:lnTo>
                  <a:lnTo>
                    <a:pt x="3071" y="1137"/>
                  </a:lnTo>
                  <a:lnTo>
                    <a:pt x="3077" y="1145"/>
                  </a:lnTo>
                  <a:lnTo>
                    <a:pt x="3083" y="1152"/>
                  </a:lnTo>
                  <a:lnTo>
                    <a:pt x="3089" y="1159"/>
                  </a:lnTo>
                  <a:lnTo>
                    <a:pt x="3094" y="1167"/>
                  </a:lnTo>
                  <a:lnTo>
                    <a:pt x="3099" y="1175"/>
                  </a:lnTo>
                  <a:lnTo>
                    <a:pt x="3105" y="1184"/>
                  </a:lnTo>
                  <a:lnTo>
                    <a:pt x="3109" y="1192"/>
                  </a:lnTo>
                  <a:lnTo>
                    <a:pt x="3113" y="1200"/>
                  </a:lnTo>
                  <a:lnTo>
                    <a:pt x="3117" y="1210"/>
                  </a:lnTo>
                  <a:lnTo>
                    <a:pt x="3121" y="1220"/>
                  </a:lnTo>
                  <a:lnTo>
                    <a:pt x="3124" y="1228"/>
                  </a:lnTo>
                  <a:lnTo>
                    <a:pt x="3127" y="1238"/>
                  </a:lnTo>
                  <a:lnTo>
                    <a:pt x="3130" y="1248"/>
                  </a:lnTo>
                  <a:lnTo>
                    <a:pt x="3135" y="1257"/>
                  </a:lnTo>
                  <a:lnTo>
                    <a:pt x="3137" y="1266"/>
                  </a:lnTo>
                  <a:lnTo>
                    <a:pt x="3139" y="1275"/>
                  </a:lnTo>
                  <a:lnTo>
                    <a:pt x="3141" y="1284"/>
                  </a:lnTo>
                  <a:lnTo>
                    <a:pt x="3144" y="1294"/>
                  </a:lnTo>
                  <a:lnTo>
                    <a:pt x="3145" y="1302"/>
                  </a:lnTo>
                  <a:lnTo>
                    <a:pt x="3149" y="1311"/>
                  </a:lnTo>
                  <a:lnTo>
                    <a:pt x="3150" y="1319"/>
                  </a:lnTo>
                  <a:lnTo>
                    <a:pt x="3153" y="1328"/>
                  </a:lnTo>
                  <a:lnTo>
                    <a:pt x="3154" y="1335"/>
                  </a:lnTo>
                  <a:lnTo>
                    <a:pt x="3156" y="1343"/>
                  </a:lnTo>
                  <a:lnTo>
                    <a:pt x="3158" y="1350"/>
                  </a:lnTo>
                  <a:lnTo>
                    <a:pt x="3160" y="1358"/>
                  </a:lnTo>
                  <a:lnTo>
                    <a:pt x="3162" y="1364"/>
                  </a:lnTo>
                  <a:lnTo>
                    <a:pt x="3165" y="1371"/>
                  </a:lnTo>
                  <a:lnTo>
                    <a:pt x="3167" y="1376"/>
                  </a:lnTo>
                  <a:lnTo>
                    <a:pt x="3170" y="1383"/>
                  </a:lnTo>
                  <a:lnTo>
                    <a:pt x="3176" y="1395"/>
                  </a:lnTo>
                  <a:lnTo>
                    <a:pt x="3184" y="1409"/>
                  </a:lnTo>
                  <a:lnTo>
                    <a:pt x="3190" y="1421"/>
                  </a:lnTo>
                  <a:lnTo>
                    <a:pt x="3198" y="1433"/>
                  </a:lnTo>
                  <a:lnTo>
                    <a:pt x="3204" y="1443"/>
                  </a:lnTo>
                  <a:lnTo>
                    <a:pt x="3212" y="1453"/>
                  </a:lnTo>
                  <a:lnTo>
                    <a:pt x="3219" y="1462"/>
                  </a:lnTo>
                  <a:lnTo>
                    <a:pt x="3227" y="1471"/>
                  </a:lnTo>
                  <a:lnTo>
                    <a:pt x="3233" y="1478"/>
                  </a:lnTo>
                  <a:lnTo>
                    <a:pt x="3240" y="1485"/>
                  </a:lnTo>
                  <a:lnTo>
                    <a:pt x="3248" y="1492"/>
                  </a:lnTo>
                  <a:lnTo>
                    <a:pt x="3255" y="1498"/>
                  </a:lnTo>
                  <a:lnTo>
                    <a:pt x="3262" y="1504"/>
                  </a:lnTo>
                  <a:lnTo>
                    <a:pt x="3269" y="1509"/>
                  </a:lnTo>
                  <a:lnTo>
                    <a:pt x="3277" y="1513"/>
                  </a:lnTo>
                  <a:lnTo>
                    <a:pt x="3284" y="1519"/>
                  </a:lnTo>
                  <a:lnTo>
                    <a:pt x="3291" y="1522"/>
                  </a:lnTo>
                  <a:lnTo>
                    <a:pt x="3297" y="1525"/>
                  </a:lnTo>
                  <a:lnTo>
                    <a:pt x="3303" y="1528"/>
                  </a:lnTo>
                  <a:lnTo>
                    <a:pt x="3310" y="1533"/>
                  </a:lnTo>
                  <a:lnTo>
                    <a:pt x="3316" y="1536"/>
                  </a:lnTo>
                  <a:lnTo>
                    <a:pt x="3323" y="1539"/>
                  </a:lnTo>
                  <a:lnTo>
                    <a:pt x="3329" y="1542"/>
                  </a:lnTo>
                  <a:lnTo>
                    <a:pt x="3337" y="1545"/>
                  </a:lnTo>
                  <a:lnTo>
                    <a:pt x="3343" y="1549"/>
                  </a:lnTo>
                  <a:lnTo>
                    <a:pt x="3349" y="1552"/>
                  </a:lnTo>
                  <a:lnTo>
                    <a:pt x="3356" y="1555"/>
                  </a:lnTo>
                  <a:lnTo>
                    <a:pt x="3362" y="1558"/>
                  </a:lnTo>
                  <a:lnTo>
                    <a:pt x="3368" y="1561"/>
                  </a:lnTo>
                  <a:lnTo>
                    <a:pt x="3374" y="1566"/>
                  </a:lnTo>
                  <a:lnTo>
                    <a:pt x="3380" y="1570"/>
                  </a:lnTo>
                  <a:lnTo>
                    <a:pt x="3387" y="1575"/>
                  </a:lnTo>
                  <a:lnTo>
                    <a:pt x="3397" y="1600"/>
                  </a:lnTo>
                  <a:lnTo>
                    <a:pt x="3410" y="1626"/>
                  </a:lnTo>
                  <a:lnTo>
                    <a:pt x="3424" y="1652"/>
                  </a:lnTo>
                  <a:lnTo>
                    <a:pt x="3440" y="1680"/>
                  </a:lnTo>
                  <a:lnTo>
                    <a:pt x="3456" y="1707"/>
                  </a:lnTo>
                  <a:lnTo>
                    <a:pt x="3473" y="1735"/>
                  </a:lnTo>
                  <a:lnTo>
                    <a:pt x="3490" y="1762"/>
                  </a:lnTo>
                  <a:lnTo>
                    <a:pt x="3510" y="1791"/>
                  </a:lnTo>
                  <a:lnTo>
                    <a:pt x="3528" y="1819"/>
                  </a:lnTo>
                  <a:lnTo>
                    <a:pt x="3547" y="1846"/>
                  </a:lnTo>
                  <a:lnTo>
                    <a:pt x="3567" y="1874"/>
                  </a:lnTo>
                  <a:lnTo>
                    <a:pt x="3588" y="1902"/>
                  </a:lnTo>
                  <a:lnTo>
                    <a:pt x="3607" y="1929"/>
                  </a:lnTo>
                  <a:lnTo>
                    <a:pt x="3627" y="1956"/>
                  </a:lnTo>
                  <a:lnTo>
                    <a:pt x="3646" y="1982"/>
                  </a:lnTo>
                  <a:lnTo>
                    <a:pt x="3667" y="2010"/>
                  </a:lnTo>
                  <a:lnTo>
                    <a:pt x="3685" y="2035"/>
                  </a:lnTo>
                  <a:lnTo>
                    <a:pt x="3704" y="2060"/>
                  </a:lnTo>
                  <a:lnTo>
                    <a:pt x="3721" y="2083"/>
                  </a:lnTo>
                  <a:lnTo>
                    <a:pt x="3738" y="2108"/>
                  </a:lnTo>
                  <a:lnTo>
                    <a:pt x="3753" y="2129"/>
                  </a:lnTo>
                  <a:lnTo>
                    <a:pt x="3769" y="2152"/>
                  </a:lnTo>
                  <a:lnTo>
                    <a:pt x="3784" y="2173"/>
                  </a:lnTo>
                  <a:lnTo>
                    <a:pt x="3798" y="2193"/>
                  </a:lnTo>
                  <a:lnTo>
                    <a:pt x="3809" y="2212"/>
                  </a:lnTo>
                  <a:lnTo>
                    <a:pt x="3820" y="2230"/>
                  </a:lnTo>
                  <a:lnTo>
                    <a:pt x="3828" y="2245"/>
                  </a:lnTo>
                  <a:lnTo>
                    <a:pt x="3837" y="2261"/>
                  </a:lnTo>
                  <a:lnTo>
                    <a:pt x="3842" y="2274"/>
                  </a:lnTo>
                  <a:lnTo>
                    <a:pt x="3845" y="2287"/>
                  </a:lnTo>
                  <a:lnTo>
                    <a:pt x="3847" y="2297"/>
                  </a:lnTo>
                  <a:lnTo>
                    <a:pt x="3848" y="2307"/>
                  </a:lnTo>
                  <a:lnTo>
                    <a:pt x="3852" y="2306"/>
                  </a:lnTo>
                  <a:lnTo>
                    <a:pt x="3855" y="2306"/>
                  </a:lnTo>
                  <a:lnTo>
                    <a:pt x="3859" y="2306"/>
                  </a:lnTo>
                  <a:lnTo>
                    <a:pt x="3865" y="2306"/>
                  </a:lnTo>
                  <a:lnTo>
                    <a:pt x="3871" y="2305"/>
                  </a:lnTo>
                  <a:lnTo>
                    <a:pt x="3877" y="2305"/>
                  </a:lnTo>
                  <a:lnTo>
                    <a:pt x="3884" y="2305"/>
                  </a:lnTo>
                  <a:lnTo>
                    <a:pt x="3891" y="2305"/>
                  </a:lnTo>
                  <a:lnTo>
                    <a:pt x="3897" y="2305"/>
                  </a:lnTo>
                  <a:lnTo>
                    <a:pt x="3905" y="2305"/>
                  </a:lnTo>
                  <a:lnTo>
                    <a:pt x="3912" y="2305"/>
                  </a:lnTo>
                  <a:lnTo>
                    <a:pt x="3921" y="2305"/>
                  </a:lnTo>
                  <a:lnTo>
                    <a:pt x="3928" y="2305"/>
                  </a:lnTo>
                  <a:lnTo>
                    <a:pt x="3938" y="2306"/>
                  </a:lnTo>
                  <a:lnTo>
                    <a:pt x="3946" y="2307"/>
                  </a:lnTo>
                  <a:lnTo>
                    <a:pt x="3955" y="2309"/>
                  </a:lnTo>
                  <a:lnTo>
                    <a:pt x="3963" y="2309"/>
                  </a:lnTo>
                  <a:lnTo>
                    <a:pt x="3971" y="2310"/>
                  </a:lnTo>
                  <a:lnTo>
                    <a:pt x="3980" y="2311"/>
                  </a:lnTo>
                  <a:lnTo>
                    <a:pt x="3988" y="2314"/>
                  </a:lnTo>
                  <a:lnTo>
                    <a:pt x="3996" y="2317"/>
                  </a:lnTo>
                  <a:lnTo>
                    <a:pt x="4004" y="2319"/>
                  </a:lnTo>
                  <a:lnTo>
                    <a:pt x="4012" y="2322"/>
                  </a:lnTo>
                  <a:lnTo>
                    <a:pt x="4020" y="2326"/>
                  </a:lnTo>
                  <a:lnTo>
                    <a:pt x="4028" y="2329"/>
                  </a:lnTo>
                  <a:lnTo>
                    <a:pt x="4035" y="2333"/>
                  </a:lnTo>
                  <a:lnTo>
                    <a:pt x="4042" y="2337"/>
                  </a:lnTo>
                  <a:lnTo>
                    <a:pt x="4049" y="2343"/>
                  </a:lnTo>
                  <a:lnTo>
                    <a:pt x="4055" y="2348"/>
                  </a:lnTo>
                  <a:lnTo>
                    <a:pt x="4061" y="2354"/>
                  </a:lnTo>
                  <a:lnTo>
                    <a:pt x="4066" y="2361"/>
                  </a:lnTo>
                  <a:lnTo>
                    <a:pt x="4073" y="2368"/>
                  </a:lnTo>
                  <a:lnTo>
                    <a:pt x="4075" y="2371"/>
                  </a:lnTo>
                  <a:lnTo>
                    <a:pt x="4077" y="2376"/>
                  </a:lnTo>
                  <a:lnTo>
                    <a:pt x="4079" y="2380"/>
                  </a:lnTo>
                  <a:lnTo>
                    <a:pt x="4082" y="2385"/>
                  </a:lnTo>
                  <a:lnTo>
                    <a:pt x="4083" y="2389"/>
                  </a:lnTo>
                  <a:lnTo>
                    <a:pt x="4086" y="2395"/>
                  </a:lnTo>
                  <a:lnTo>
                    <a:pt x="4088" y="2399"/>
                  </a:lnTo>
                  <a:lnTo>
                    <a:pt x="4090" y="2405"/>
                  </a:lnTo>
                  <a:lnTo>
                    <a:pt x="4091" y="2411"/>
                  </a:lnTo>
                  <a:lnTo>
                    <a:pt x="4092" y="2416"/>
                  </a:lnTo>
                  <a:lnTo>
                    <a:pt x="4093" y="2422"/>
                  </a:lnTo>
                  <a:lnTo>
                    <a:pt x="4094" y="2428"/>
                  </a:lnTo>
                  <a:lnTo>
                    <a:pt x="4094" y="2433"/>
                  </a:lnTo>
                  <a:lnTo>
                    <a:pt x="4095" y="2439"/>
                  </a:lnTo>
                  <a:lnTo>
                    <a:pt x="4095" y="2445"/>
                  </a:lnTo>
                  <a:lnTo>
                    <a:pt x="4096" y="2452"/>
                  </a:lnTo>
                  <a:lnTo>
                    <a:pt x="4095" y="2457"/>
                  </a:lnTo>
                  <a:lnTo>
                    <a:pt x="4094" y="2462"/>
                  </a:lnTo>
                  <a:lnTo>
                    <a:pt x="4093" y="2468"/>
                  </a:lnTo>
                  <a:lnTo>
                    <a:pt x="4092" y="2473"/>
                  </a:lnTo>
                  <a:lnTo>
                    <a:pt x="4090" y="2478"/>
                  </a:lnTo>
                  <a:lnTo>
                    <a:pt x="4088" y="2484"/>
                  </a:lnTo>
                  <a:lnTo>
                    <a:pt x="4086" y="2489"/>
                  </a:lnTo>
                  <a:lnTo>
                    <a:pt x="4083" y="2495"/>
                  </a:lnTo>
                  <a:lnTo>
                    <a:pt x="4079" y="2500"/>
                  </a:lnTo>
                  <a:lnTo>
                    <a:pt x="4076" y="2505"/>
                  </a:lnTo>
                  <a:lnTo>
                    <a:pt x="4073" y="2509"/>
                  </a:lnTo>
                  <a:lnTo>
                    <a:pt x="4070" y="2515"/>
                  </a:lnTo>
                  <a:lnTo>
                    <a:pt x="4064" y="2519"/>
                  </a:lnTo>
                  <a:lnTo>
                    <a:pt x="4059" y="2523"/>
                  </a:lnTo>
                  <a:lnTo>
                    <a:pt x="4053" y="2528"/>
                  </a:lnTo>
                  <a:lnTo>
                    <a:pt x="4049" y="2532"/>
                  </a:lnTo>
                  <a:lnTo>
                    <a:pt x="4048" y="2542"/>
                  </a:lnTo>
                  <a:lnTo>
                    <a:pt x="4047" y="2551"/>
                  </a:lnTo>
                  <a:lnTo>
                    <a:pt x="4045" y="2561"/>
                  </a:lnTo>
                  <a:lnTo>
                    <a:pt x="4044" y="2570"/>
                  </a:lnTo>
                  <a:lnTo>
                    <a:pt x="4042" y="2578"/>
                  </a:lnTo>
                  <a:lnTo>
                    <a:pt x="4040" y="2587"/>
                  </a:lnTo>
                  <a:lnTo>
                    <a:pt x="4036" y="2594"/>
                  </a:lnTo>
                  <a:lnTo>
                    <a:pt x="4034" y="2602"/>
                  </a:lnTo>
                  <a:lnTo>
                    <a:pt x="4030" y="2607"/>
                  </a:lnTo>
                  <a:lnTo>
                    <a:pt x="4027" y="2612"/>
                  </a:lnTo>
                  <a:lnTo>
                    <a:pt x="4023" y="2617"/>
                  </a:lnTo>
                  <a:lnTo>
                    <a:pt x="4018" y="2622"/>
                  </a:lnTo>
                  <a:lnTo>
                    <a:pt x="4013" y="2625"/>
                  </a:lnTo>
                  <a:lnTo>
                    <a:pt x="4008" y="2628"/>
                  </a:lnTo>
                  <a:lnTo>
                    <a:pt x="4001" y="2632"/>
                  </a:lnTo>
                  <a:lnTo>
                    <a:pt x="3996" y="2635"/>
                  </a:lnTo>
                  <a:lnTo>
                    <a:pt x="3988" y="2635"/>
                  </a:lnTo>
                  <a:lnTo>
                    <a:pt x="3981" y="2636"/>
                  </a:lnTo>
                  <a:lnTo>
                    <a:pt x="3973" y="2636"/>
                  </a:lnTo>
                  <a:lnTo>
                    <a:pt x="3966" y="2637"/>
                  </a:lnTo>
                  <a:lnTo>
                    <a:pt x="3957" y="2635"/>
                  </a:lnTo>
                  <a:lnTo>
                    <a:pt x="3949" y="2634"/>
                  </a:lnTo>
                  <a:lnTo>
                    <a:pt x="3939" y="2632"/>
                  </a:lnTo>
                  <a:lnTo>
                    <a:pt x="3931" y="2629"/>
                  </a:lnTo>
                  <a:lnTo>
                    <a:pt x="3920" y="2625"/>
                  </a:lnTo>
                  <a:lnTo>
                    <a:pt x="3909" y="2621"/>
                  </a:lnTo>
                  <a:lnTo>
                    <a:pt x="3897" y="2617"/>
                  </a:lnTo>
                  <a:lnTo>
                    <a:pt x="3887" y="2612"/>
                  </a:lnTo>
                  <a:lnTo>
                    <a:pt x="3874" y="2606"/>
                  </a:lnTo>
                  <a:lnTo>
                    <a:pt x="3862" y="2599"/>
                  </a:lnTo>
                  <a:lnTo>
                    <a:pt x="3849" y="2592"/>
                  </a:lnTo>
                  <a:lnTo>
                    <a:pt x="3838" y="2585"/>
                  </a:lnTo>
                  <a:lnTo>
                    <a:pt x="3665" y="2687"/>
                  </a:lnTo>
                  <a:lnTo>
                    <a:pt x="3846" y="3321"/>
                  </a:lnTo>
                  <a:lnTo>
                    <a:pt x="3917" y="3298"/>
                  </a:lnTo>
                  <a:lnTo>
                    <a:pt x="3987" y="3280"/>
                  </a:lnTo>
                  <a:lnTo>
                    <a:pt x="4056" y="3266"/>
                  </a:lnTo>
                  <a:lnTo>
                    <a:pt x="4125" y="3257"/>
                  </a:lnTo>
                  <a:lnTo>
                    <a:pt x="4191" y="3251"/>
                  </a:lnTo>
                  <a:lnTo>
                    <a:pt x="4259" y="3251"/>
                  </a:lnTo>
                  <a:lnTo>
                    <a:pt x="4325" y="3254"/>
                  </a:lnTo>
                  <a:lnTo>
                    <a:pt x="4390" y="3261"/>
                  </a:lnTo>
                  <a:lnTo>
                    <a:pt x="4453" y="3271"/>
                  </a:lnTo>
                  <a:lnTo>
                    <a:pt x="4515" y="3286"/>
                  </a:lnTo>
                  <a:lnTo>
                    <a:pt x="4575" y="3303"/>
                  </a:lnTo>
                  <a:lnTo>
                    <a:pt x="4634" y="3325"/>
                  </a:lnTo>
                  <a:lnTo>
                    <a:pt x="4689" y="3348"/>
                  </a:lnTo>
                  <a:lnTo>
                    <a:pt x="4744" y="3376"/>
                  </a:lnTo>
                  <a:lnTo>
                    <a:pt x="4797" y="3406"/>
                  </a:lnTo>
                  <a:lnTo>
                    <a:pt x="4848" y="3440"/>
                  </a:lnTo>
                  <a:lnTo>
                    <a:pt x="4895" y="3476"/>
                  </a:lnTo>
                  <a:lnTo>
                    <a:pt x="4941" y="3514"/>
                  </a:lnTo>
                  <a:lnTo>
                    <a:pt x="4984" y="3555"/>
                  </a:lnTo>
                  <a:lnTo>
                    <a:pt x="5026" y="3599"/>
                  </a:lnTo>
                  <a:lnTo>
                    <a:pt x="5064" y="3643"/>
                  </a:lnTo>
                  <a:lnTo>
                    <a:pt x="5099" y="3691"/>
                  </a:lnTo>
                  <a:lnTo>
                    <a:pt x="5133" y="3740"/>
                  </a:lnTo>
                  <a:lnTo>
                    <a:pt x="5162" y="3793"/>
                  </a:lnTo>
                  <a:lnTo>
                    <a:pt x="5188" y="3845"/>
                  </a:lnTo>
                  <a:lnTo>
                    <a:pt x="5212" y="3901"/>
                  </a:lnTo>
                  <a:lnTo>
                    <a:pt x="5232" y="3957"/>
                  </a:lnTo>
                  <a:lnTo>
                    <a:pt x="5249" y="4015"/>
                  </a:lnTo>
                  <a:lnTo>
                    <a:pt x="5262" y="4073"/>
                  </a:lnTo>
                  <a:lnTo>
                    <a:pt x="5271" y="4134"/>
                  </a:lnTo>
                  <a:lnTo>
                    <a:pt x="5277" y="4195"/>
                  </a:lnTo>
                  <a:lnTo>
                    <a:pt x="5280" y="4259"/>
                  </a:lnTo>
                  <a:lnTo>
                    <a:pt x="5278" y="4320"/>
                  </a:lnTo>
                  <a:lnTo>
                    <a:pt x="5273" y="4381"/>
                  </a:lnTo>
                  <a:lnTo>
                    <a:pt x="5264" y="4439"/>
                  </a:lnTo>
                  <a:lnTo>
                    <a:pt x="5253" y="4496"/>
                  </a:lnTo>
                  <a:lnTo>
                    <a:pt x="5238" y="4550"/>
                  </a:lnTo>
                  <a:lnTo>
                    <a:pt x="5221" y="4603"/>
                  </a:lnTo>
                  <a:lnTo>
                    <a:pt x="5202" y="4654"/>
                  </a:lnTo>
                  <a:lnTo>
                    <a:pt x="5181" y="4703"/>
                  </a:lnTo>
                  <a:lnTo>
                    <a:pt x="5155" y="4749"/>
                  </a:lnTo>
                  <a:lnTo>
                    <a:pt x="5129" y="4794"/>
                  </a:lnTo>
                  <a:lnTo>
                    <a:pt x="5101" y="4836"/>
                  </a:lnTo>
                  <a:lnTo>
                    <a:pt x="5071" y="4878"/>
                  </a:lnTo>
                  <a:lnTo>
                    <a:pt x="5037" y="4916"/>
                  </a:lnTo>
                  <a:lnTo>
                    <a:pt x="5004" y="4953"/>
                  </a:lnTo>
                  <a:lnTo>
                    <a:pt x="4969" y="4988"/>
                  </a:lnTo>
                  <a:lnTo>
                    <a:pt x="4934" y="5021"/>
                  </a:lnTo>
                  <a:lnTo>
                    <a:pt x="4895" y="5050"/>
                  </a:lnTo>
                  <a:lnTo>
                    <a:pt x="4857" y="5079"/>
                  </a:lnTo>
                  <a:lnTo>
                    <a:pt x="4817" y="5105"/>
                  </a:lnTo>
                  <a:lnTo>
                    <a:pt x="4778" y="5130"/>
                  </a:lnTo>
                  <a:lnTo>
                    <a:pt x="4736" y="5153"/>
                  </a:lnTo>
                  <a:lnTo>
                    <a:pt x="4696" y="5173"/>
                  </a:lnTo>
                  <a:lnTo>
                    <a:pt x="4654" y="5193"/>
                  </a:lnTo>
                  <a:lnTo>
                    <a:pt x="4613" y="5210"/>
                  </a:lnTo>
                  <a:lnTo>
                    <a:pt x="4572" y="5224"/>
                  </a:lnTo>
                  <a:lnTo>
                    <a:pt x="4530" y="5238"/>
                  </a:lnTo>
                  <a:lnTo>
                    <a:pt x="4488" y="5248"/>
                  </a:lnTo>
                  <a:lnTo>
                    <a:pt x="4449" y="5258"/>
                  </a:lnTo>
                  <a:lnTo>
                    <a:pt x="4408" y="5264"/>
                  </a:lnTo>
                  <a:lnTo>
                    <a:pt x="4370" y="5270"/>
                  </a:lnTo>
                  <a:lnTo>
                    <a:pt x="4331" y="5272"/>
                  </a:lnTo>
                  <a:lnTo>
                    <a:pt x="4295" y="5274"/>
                  </a:lnTo>
                  <a:lnTo>
                    <a:pt x="4231" y="5272"/>
                  </a:lnTo>
                  <a:lnTo>
                    <a:pt x="4170" y="5268"/>
                  </a:lnTo>
                  <a:lnTo>
                    <a:pt x="4109" y="5261"/>
                  </a:lnTo>
                  <a:lnTo>
                    <a:pt x="4051" y="5252"/>
                  </a:lnTo>
                  <a:lnTo>
                    <a:pt x="3995" y="5239"/>
                  </a:lnTo>
                  <a:lnTo>
                    <a:pt x="3940" y="5226"/>
                  </a:lnTo>
                  <a:lnTo>
                    <a:pt x="3888" y="5209"/>
                  </a:lnTo>
                  <a:lnTo>
                    <a:pt x="3838" y="5192"/>
                  </a:lnTo>
                  <a:lnTo>
                    <a:pt x="3789" y="5169"/>
                  </a:lnTo>
                  <a:lnTo>
                    <a:pt x="3742" y="5147"/>
                  </a:lnTo>
                  <a:lnTo>
                    <a:pt x="3696" y="5121"/>
                  </a:lnTo>
                  <a:lnTo>
                    <a:pt x="3653" y="5095"/>
                  </a:lnTo>
                  <a:lnTo>
                    <a:pt x="3610" y="5066"/>
                  </a:lnTo>
                  <a:lnTo>
                    <a:pt x="3572" y="5036"/>
                  </a:lnTo>
                  <a:lnTo>
                    <a:pt x="3533" y="5004"/>
                  </a:lnTo>
                  <a:lnTo>
                    <a:pt x="3499" y="4971"/>
                  </a:lnTo>
                  <a:lnTo>
                    <a:pt x="3465" y="4934"/>
                  </a:lnTo>
                  <a:lnTo>
                    <a:pt x="3433" y="4897"/>
                  </a:lnTo>
                  <a:lnTo>
                    <a:pt x="3403" y="4858"/>
                  </a:lnTo>
                  <a:lnTo>
                    <a:pt x="3376" y="4819"/>
                  </a:lnTo>
                  <a:lnTo>
                    <a:pt x="3349" y="4777"/>
                  </a:lnTo>
                  <a:lnTo>
                    <a:pt x="3327" y="4735"/>
                  </a:lnTo>
                  <a:lnTo>
                    <a:pt x="3307" y="4692"/>
                  </a:lnTo>
                  <a:lnTo>
                    <a:pt x="3289" y="4648"/>
                  </a:lnTo>
                  <a:lnTo>
                    <a:pt x="3270" y="4602"/>
                  </a:lnTo>
                  <a:lnTo>
                    <a:pt x="3256" y="4556"/>
                  </a:lnTo>
                  <a:lnTo>
                    <a:pt x="3244" y="4508"/>
                  </a:lnTo>
                  <a:lnTo>
                    <a:pt x="3234" y="4461"/>
                  </a:lnTo>
                  <a:lnTo>
                    <a:pt x="3225" y="4412"/>
                  </a:lnTo>
                  <a:lnTo>
                    <a:pt x="3220" y="4362"/>
                  </a:lnTo>
                  <a:lnTo>
                    <a:pt x="3216" y="4313"/>
                  </a:lnTo>
                  <a:lnTo>
                    <a:pt x="3216" y="4264"/>
                  </a:lnTo>
                  <a:lnTo>
                    <a:pt x="3216" y="4247"/>
                  </a:lnTo>
                  <a:lnTo>
                    <a:pt x="3216" y="4231"/>
                  </a:lnTo>
                  <a:lnTo>
                    <a:pt x="3216" y="4211"/>
                  </a:lnTo>
                  <a:lnTo>
                    <a:pt x="3218" y="4192"/>
                  </a:lnTo>
                  <a:lnTo>
                    <a:pt x="3219" y="4170"/>
                  </a:lnTo>
                  <a:lnTo>
                    <a:pt x="3221" y="4147"/>
                  </a:lnTo>
                  <a:lnTo>
                    <a:pt x="3224" y="4124"/>
                  </a:lnTo>
                  <a:lnTo>
                    <a:pt x="3229" y="4100"/>
                  </a:lnTo>
                  <a:lnTo>
                    <a:pt x="3232" y="4073"/>
                  </a:lnTo>
                  <a:lnTo>
                    <a:pt x="3238" y="4046"/>
                  </a:lnTo>
                  <a:lnTo>
                    <a:pt x="3244" y="4019"/>
                  </a:lnTo>
                  <a:lnTo>
                    <a:pt x="3252" y="3991"/>
                  </a:lnTo>
                  <a:lnTo>
                    <a:pt x="3260" y="3961"/>
                  </a:lnTo>
                  <a:lnTo>
                    <a:pt x="3270" y="3932"/>
                  </a:lnTo>
                  <a:lnTo>
                    <a:pt x="3281" y="3902"/>
                  </a:lnTo>
                  <a:lnTo>
                    <a:pt x="3295" y="3872"/>
                  </a:lnTo>
                  <a:lnTo>
                    <a:pt x="3308" y="3840"/>
                  </a:lnTo>
                  <a:lnTo>
                    <a:pt x="3324" y="3808"/>
                  </a:lnTo>
                  <a:lnTo>
                    <a:pt x="3340" y="3775"/>
                  </a:lnTo>
                  <a:lnTo>
                    <a:pt x="3359" y="3744"/>
                  </a:lnTo>
                  <a:lnTo>
                    <a:pt x="3378" y="3712"/>
                  </a:lnTo>
                  <a:lnTo>
                    <a:pt x="3402" y="3680"/>
                  </a:lnTo>
                  <a:lnTo>
                    <a:pt x="3425" y="3648"/>
                  </a:lnTo>
                  <a:lnTo>
                    <a:pt x="3452" y="3616"/>
                  </a:lnTo>
                  <a:lnTo>
                    <a:pt x="3479" y="3584"/>
                  </a:lnTo>
                  <a:lnTo>
                    <a:pt x="3509" y="3552"/>
                  </a:lnTo>
                  <a:lnTo>
                    <a:pt x="3541" y="3519"/>
                  </a:lnTo>
                  <a:lnTo>
                    <a:pt x="3576" y="3489"/>
                  </a:lnTo>
                  <a:lnTo>
                    <a:pt x="3612" y="3458"/>
                  </a:lnTo>
                  <a:lnTo>
                    <a:pt x="3653" y="3430"/>
                  </a:lnTo>
                  <a:lnTo>
                    <a:pt x="3695" y="3401"/>
                  </a:lnTo>
                  <a:lnTo>
                    <a:pt x="3739" y="3373"/>
                  </a:lnTo>
                  <a:lnTo>
                    <a:pt x="3677" y="3153"/>
                  </a:lnTo>
                  <a:lnTo>
                    <a:pt x="2479" y="4221"/>
                  </a:lnTo>
                  <a:lnTo>
                    <a:pt x="2483" y="4223"/>
                  </a:lnTo>
                  <a:lnTo>
                    <a:pt x="2488" y="4226"/>
                  </a:lnTo>
                  <a:lnTo>
                    <a:pt x="2493" y="4230"/>
                  </a:lnTo>
                  <a:lnTo>
                    <a:pt x="2498" y="4233"/>
                  </a:lnTo>
                  <a:lnTo>
                    <a:pt x="2502" y="4236"/>
                  </a:lnTo>
                  <a:lnTo>
                    <a:pt x="2506" y="4240"/>
                  </a:lnTo>
                  <a:lnTo>
                    <a:pt x="2510" y="4244"/>
                  </a:lnTo>
                  <a:lnTo>
                    <a:pt x="2514" y="4248"/>
                  </a:lnTo>
                  <a:lnTo>
                    <a:pt x="2517" y="4251"/>
                  </a:lnTo>
                  <a:lnTo>
                    <a:pt x="2520" y="4254"/>
                  </a:lnTo>
                  <a:lnTo>
                    <a:pt x="2524" y="4259"/>
                  </a:lnTo>
                  <a:lnTo>
                    <a:pt x="2527" y="4263"/>
                  </a:lnTo>
                  <a:lnTo>
                    <a:pt x="2529" y="4266"/>
                  </a:lnTo>
                  <a:lnTo>
                    <a:pt x="2531" y="4270"/>
                  </a:lnTo>
                  <a:lnTo>
                    <a:pt x="2533" y="4275"/>
                  </a:lnTo>
                  <a:lnTo>
                    <a:pt x="2536" y="4279"/>
                  </a:lnTo>
                  <a:lnTo>
                    <a:pt x="2537" y="4282"/>
                  </a:lnTo>
                  <a:lnTo>
                    <a:pt x="2540" y="4286"/>
                  </a:lnTo>
                  <a:lnTo>
                    <a:pt x="2541" y="4291"/>
                  </a:lnTo>
                  <a:lnTo>
                    <a:pt x="2543" y="4295"/>
                  </a:lnTo>
                  <a:lnTo>
                    <a:pt x="2543" y="4298"/>
                  </a:lnTo>
                  <a:lnTo>
                    <a:pt x="2545" y="4302"/>
                  </a:lnTo>
                  <a:lnTo>
                    <a:pt x="2545" y="4307"/>
                  </a:lnTo>
                  <a:lnTo>
                    <a:pt x="2547" y="4311"/>
                  </a:lnTo>
                  <a:lnTo>
                    <a:pt x="2547" y="4314"/>
                  </a:lnTo>
                  <a:lnTo>
                    <a:pt x="2548" y="4319"/>
                  </a:lnTo>
                  <a:lnTo>
                    <a:pt x="2549" y="4322"/>
                  </a:lnTo>
                  <a:lnTo>
                    <a:pt x="2550" y="4326"/>
                  </a:lnTo>
                  <a:lnTo>
                    <a:pt x="2550" y="4329"/>
                  </a:lnTo>
                  <a:lnTo>
                    <a:pt x="2551" y="4334"/>
                  </a:lnTo>
                  <a:lnTo>
                    <a:pt x="2552" y="4338"/>
                  </a:lnTo>
                  <a:lnTo>
                    <a:pt x="2553" y="4342"/>
                  </a:lnTo>
                  <a:lnTo>
                    <a:pt x="2553" y="4346"/>
                  </a:lnTo>
                  <a:lnTo>
                    <a:pt x="2553" y="4352"/>
                  </a:lnTo>
                  <a:lnTo>
                    <a:pt x="2555" y="4356"/>
                  </a:lnTo>
                  <a:lnTo>
                    <a:pt x="2557" y="4361"/>
                  </a:lnTo>
                  <a:lnTo>
                    <a:pt x="2557" y="4366"/>
                  </a:lnTo>
                  <a:lnTo>
                    <a:pt x="2559" y="4370"/>
                  </a:lnTo>
                  <a:lnTo>
                    <a:pt x="2560" y="4374"/>
                  </a:lnTo>
                  <a:lnTo>
                    <a:pt x="2563" y="4380"/>
                  </a:lnTo>
                  <a:lnTo>
                    <a:pt x="2564" y="4383"/>
                  </a:lnTo>
                  <a:lnTo>
                    <a:pt x="2566" y="4387"/>
                  </a:lnTo>
                  <a:lnTo>
                    <a:pt x="2568" y="4390"/>
                  </a:lnTo>
                  <a:lnTo>
                    <a:pt x="2572" y="4395"/>
                  </a:lnTo>
                  <a:lnTo>
                    <a:pt x="2574" y="4398"/>
                  </a:lnTo>
                  <a:lnTo>
                    <a:pt x="2577" y="4401"/>
                  </a:lnTo>
                  <a:lnTo>
                    <a:pt x="2580" y="4404"/>
                  </a:lnTo>
                  <a:lnTo>
                    <a:pt x="2583" y="4409"/>
                  </a:lnTo>
                  <a:lnTo>
                    <a:pt x="2586" y="4411"/>
                  </a:lnTo>
                  <a:lnTo>
                    <a:pt x="2589" y="4413"/>
                  </a:lnTo>
                  <a:lnTo>
                    <a:pt x="2592" y="4415"/>
                  </a:lnTo>
                  <a:lnTo>
                    <a:pt x="2595" y="4418"/>
                  </a:lnTo>
                  <a:lnTo>
                    <a:pt x="2598" y="4420"/>
                  </a:lnTo>
                  <a:lnTo>
                    <a:pt x="2603" y="4422"/>
                  </a:lnTo>
                  <a:lnTo>
                    <a:pt x="2607" y="4425"/>
                  </a:lnTo>
                  <a:lnTo>
                    <a:pt x="2611" y="4428"/>
                  </a:lnTo>
                  <a:lnTo>
                    <a:pt x="2614" y="4429"/>
                  </a:lnTo>
                  <a:lnTo>
                    <a:pt x="2619" y="4431"/>
                  </a:lnTo>
                  <a:lnTo>
                    <a:pt x="2623" y="4432"/>
                  </a:lnTo>
                  <a:lnTo>
                    <a:pt x="2627" y="4434"/>
                  </a:lnTo>
                  <a:lnTo>
                    <a:pt x="2631" y="4435"/>
                  </a:lnTo>
                  <a:lnTo>
                    <a:pt x="2637" y="4437"/>
                  </a:lnTo>
                  <a:lnTo>
                    <a:pt x="2641" y="4439"/>
                  </a:lnTo>
                  <a:lnTo>
                    <a:pt x="2646" y="4441"/>
                  </a:lnTo>
                  <a:lnTo>
                    <a:pt x="2651" y="4441"/>
                  </a:lnTo>
                  <a:lnTo>
                    <a:pt x="2655" y="4443"/>
                  </a:lnTo>
                  <a:lnTo>
                    <a:pt x="2659" y="4446"/>
                  </a:lnTo>
                  <a:lnTo>
                    <a:pt x="2664" y="4449"/>
                  </a:lnTo>
                  <a:lnTo>
                    <a:pt x="2667" y="4452"/>
                  </a:lnTo>
                  <a:lnTo>
                    <a:pt x="2670" y="4456"/>
                  </a:lnTo>
                  <a:lnTo>
                    <a:pt x="2673" y="4460"/>
                  </a:lnTo>
                  <a:lnTo>
                    <a:pt x="2677" y="4465"/>
                  </a:lnTo>
                  <a:lnTo>
                    <a:pt x="2680" y="4469"/>
                  </a:lnTo>
                  <a:lnTo>
                    <a:pt x="2682" y="4474"/>
                  </a:lnTo>
                  <a:lnTo>
                    <a:pt x="2684" y="4478"/>
                  </a:lnTo>
                  <a:lnTo>
                    <a:pt x="2687" y="4485"/>
                  </a:lnTo>
                  <a:lnTo>
                    <a:pt x="2688" y="4490"/>
                  </a:lnTo>
                  <a:lnTo>
                    <a:pt x="2691" y="4495"/>
                  </a:lnTo>
                  <a:lnTo>
                    <a:pt x="2692" y="4502"/>
                  </a:lnTo>
                  <a:lnTo>
                    <a:pt x="2696" y="4508"/>
                  </a:lnTo>
                  <a:lnTo>
                    <a:pt x="2697" y="4513"/>
                  </a:lnTo>
                  <a:lnTo>
                    <a:pt x="2699" y="4519"/>
                  </a:lnTo>
                  <a:lnTo>
                    <a:pt x="2700" y="4524"/>
                  </a:lnTo>
                  <a:lnTo>
                    <a:pt x="2703" y="4531"/>
                  </a:lnTo>
                  <a:lnTo>
                    <a:pt x="2704" y="4536"/>
                  </a:lnTo>
                  <a:lnTo>
                    <a:pt x="2707" y="4542"/>
                  </a:lnTo>
                  <a:lnTo>
                    <a:pt x="2711" y="4548"/>
                  </a:lnTo>
                  <a:lnTo>
                    <a:pt x="2714" y="4554"/>
                  </a:lnTo>
                  <a:lnTo>
                    <a:pt x="2717" y="4558"/>
                  </a:lnTo>
                  <a:lnTo>
                    <a:pt x="2720" y="4564"/>
                  </a:lnTo>
                  <a:lnTo>
                    <a:pt x="2723" y="4569"/>
                  </a:lnTo>
                  <a:lnTo>
                    <a:pt x="2729" y="4575"/>
                  </a:lnTo>
                  <a:lnTo>
                    <a:pt x="2733" y="4579"/>
                  </a:lnTo>
                  <a:lnTo>
                    <a:pt x="2738" y="4583"/>
                  </a:lnTo>
                  <a:lnTo>
                    <a:pt x="2745" y="4586"/>
                  </a:lnTo>
                  <a:lnTo>
                    <a:pt x="2751" y="4591"/>
                  </a:lnTo>
                  <a:lnTo>
                    <a:pt x="2769" y="4600"/>
                  </a:lnTo>
                  <a:lnTo>
                    <a:pt x="2786" y="4610"/>
                  </a:lnTo>
                  <a:lnTo>
                    <a:pt x="2802" y="4620"/>
                  </a:lnTo>
                  <a:lnTo>
                    <a:pt x="2819" y="4629"/>
                  </a:lnTo>
                  <a:lnTo>
                    <a:pt x="2833" y="4637"/>
                  </a:lnTo>
                  <a:lnTo>
                    <a:pt x="2847" y="4645"/>
                  </a:lnTo>
                  <a:lnTo>
                    <a:pt x="2860" y="4654"/>
                  </a:lnTo>
                  <a:lnTo>
                    <a:pt x="2873" y="4662"/>
                  </a:lnTo>
                  <a:lnTo>
                    <a:pt x="2883" y="4669"/>
                  </a:lnTo>
                  <a:lnTo>
                    <a:pt x="2893" y="4676"/>
                  </a:lnTo>
                  <a:lnTo>
                    <a:pt x="2903" y="4684"/>
                  </a:lnTo>
                  <a:lnTo>
                    <a:pt x="2912" y="4691"/>
                  </a:lnTo>
                  <a:lnTo>
                    <a:pt x="2919" y="4698"/>
                  </a:lnTo>
                  <a:lnTo>
                    <a:pt x="2926" y="4704"/>
                  </a:lnTo>
                  <a:lnTo>
                    <a:pt x="2933" y="4711"/>
                  </a:lnTo>
                  <a:lnTo>
                    <a:pt x="2939" y="4718"/>
                  </a:lnTo>
                  <a:lnTo>
                    <a:pt x="2942" y="4723"/>
                  </a:lnTo>
                  <a:lnTo>
                    <a:pt x="2947" y="4730"/>
                  </a:lnTo>
                  <a:lnTo>
                    <a:pt x="2949" y="4736"/>
                  </a:lnTo>
                  <a:lnTo>
                    <a:pt x="2952" y="4743"/>
                  </a:lnTo>
                  <a:lnTo>
                    <a:pt x="2953" y="4748"/>
                  </a:lnTo>
                  <a:lnTo>
                    <a:pt x="2955" y="4754"/>
                  </a:lnTo>
                  <a:lnTo>
                    <a:pt x="2955" y="4761"/>
                  </a:lnTo>
                  <a:lnTo>
                    <a:pt x="2956" y="4767"/>
                  </a:lnTo>
                  <a:lnTo>
                    <a:pt x="2954" y="4774"/>
                  </a:lnTo>
                  <a:lnTo>
                    <a:pt x="2953" y="4780"/>
                  </a:lnTo>
                  <a:lnTo>
                    <a:pt x="2951" y="4787"/>
                  </a:lnTo>
                  <a:lnTo>
                    <a:pt x="2950" y="4793"/>
                  </a:lnTo>
                  <a:lnTo>
                    <a:pt x="2946" y="4799"/>
                  </a:lnTo>
                  <a:lnTo>
                    <a:pt x="2942" y="4806"/>
                  </a:lnTo>
                  <a:lnTo>
                    <a:pt x="2938" y="4813"/>
                  </a:lnTo>
                  <a:lnTo>
                    <a:pt x="2935" y="4821"/>
                  </a:lnTo>
                  <a:lnTo>
                    <a:pt x="2932" y="4823"/>
                  </a:lnTo>
                  <a:lnTo>
                    <a:pt x="2928" y="4825"/>
                  </a:lnTo>
                  <a:lnTo>
                    <a:pt x="2924" y="4827"/>
                  </a:lnTo>
                  <a:lnTo>
                    <a:pt x="2920" y="4829"/>
                  </a:lnTo>
                  <a:lnTo>
                    <a:pt x="2914" y="4831"/>
                  </a:lnTo>
                  <a:lnTo>
                    <a:pt x="2907" y="4833"/>
                  </a:lnTo>
                  <a:lnTo>
                    <a:pt x="2900" y="4834"/>
                  </a:lnTo>
                  <a:lnTo>
                    <a:pt x="2893" y="4836"/>
                  </a:lnTo>
                  <a:lnTo>
                    <a:pt x="2885" y="4836"/>
                  </a:lnTo>
                  <a:lnTo>
                    <a:pt x="2876" y="4836"/>
                  </a:lnTo>
                  <a:lnTo>
                    <a:pt x="2868" y="4836"/>
                  </a:lnTo>
                  <a:lnTo>
                    <a:pt x="2859" y="4837"/>
                  </a:lnTo>
                  <a:lnTo>
                    <a:pt x="2848" y="4837"/>
                  </a:lnTo>
                  <a:lnTo>
                    <a:pt x="2839" y="4837"/>
                  </a:lnTo>
                  <a:lnTo>
                    <a:pt x="2829" y="4837"/>
                  </a:lnTo>
                  <a:lnTo>
                    <a:pt x="2819" y="4838"/>
                  </a:lnTo>
                  <a:lnTo>
                    <a:pt x="2808" y="4837"/>
                  </a:lnTo>
                  <a:lnTo>
                    <a:pt x="2798" y="4837"/>
                  </a:lnTo>
                  <a:lnTo>
                    <a:pt x="2786" y="4837"/>
                  </a:lnTo>
                  <a:lnTo>
                    <a:pt x="2777" y="4837"/>
                  </a:lnTo>
                  <a:lnTo>
                    <a:pt x="2765" y="4837"/>
                  </a:lnTo>
                  <a:lnTo>
                    <a:pt x="2754" y="4837"/>
                  </a:lnTo>
                  <a:lnTo>
                    <a:pt x="2744" y="4837"/>
                  </a:lnTo>
                  <a:lnTo>
                    <a:pt x="2734" y="4837"/>
                  </a:lnTo>
                  <a:lnTo>
                    <a:pt x="2723" y="4837"/>
                  </a:lnTo>
                  <a:lnTo>
                    <a:pt x="2713" y="4837"/>
                  </a:lnTo>
                  <a:lnTo>
                    <a:pt x="2703" y="4837"/>
                  </a:lnTo>
                  <a:lnTo>
                    <a:pt x="2694" y="4838"/>
                  </a:lnTo>
                  <a:lnTo>
                    <a:pt x="2685" y="4838"/>
                  </a:lnTo>
                  <a:lnTo>
                    <a:pt x="2677" y="4839"/>
                  </a:lnTo>
                  <a:lnTo>
                    <a:pt x="2669" y="4840"/>
                  </a:lnTo>
                  <a:lnTo>
                    <a:pt x="2662" y="4842"/>
                  </a:lnTo>
                  <a:lnTo>
                    <a:pt x="2659" y="4842"/>
                  </a:lnTo>
                  <a:lnTo>
                    <a:pt x="2657" y="4842"/>
                  </a:lnTo>
                  <a:lnTo>
                    <a:pt x="2655" y="4842"/>
                  </a:lnTo>
                  <a:lnTo>
                    <a:pt x="2653" y="4843"/>
                  </a:lnTo>
                  <a:lnTo>
                    <a:pt x="2650" y="4843"/>
                  </a:lnTo>
                  <a:lnTo>
                    <a:pt x="2649" y="4844"/>
                  </a:lnTo>
                  <a:lnTo>
                    <a:pt x="2645" y="4846"/>
                  </a:lnTo>
                  <a:lnTo>
                    <a:pt x="2644" y="4848"/>
                  </a:lnTo>
                  <a:lnTo>
                    <a:pt x="2641" y="4849"/>
                  </a:lnTo>
                  <a:lnTo>
                    <a:pt x="2640" y="4851"/>
                  </a:lnTo>
                  <a:lnTo>
                    <a:pt x="2637" y="4852"/>
                  </a:lnTo>
                  <a:lnTo>
                    <a:pt x="2636" y="4854"/>
                  </a:lnTo>
                  <a:lnTo>
                    <a:pt x="2634" y="4855"/>
                  </a:lnTo>
                  <a:lnTo>
                    <a:pt x="2631" y="4857"/>
                  </a:lnTo>
                  <a:lnTo>
                    <a:pt x="2629" y="4858"/>
                  </a:lnTo>
                  <a:lnTo>
                    <a:pt x="2628" y="4861"/>
                  </a:lnTo>
                  <a:lnTo>
                    <a:pt x="2625" y="4861"/>
                  </a:lnTo>
                  <a:lnTo>
                    <a:pt x="2624" y="4863"/>
                  </a:lnTo>
                  <a:lnTo>
                    <a:pt x="2621" y="4863"/>
                  </a:lnTo>
                  <a:lnTo>
                    <a:pt x="2620" y="4865"/>
                  </a:lnTo>
                  <a:lnTo>
                    <a:pt x="2618" y="4866"/>
                  </a:lnTo>
                  <a:lnTo>
                    <a:pt x="2615" y="4867"/>
                  </a:lnTo>
                  <a:lnTo>
                    <a:pt x="2613" y="4868"/>
                  </a:lnTo>
                  <a:lnTo>
                    <a:pt x="2612" y="4870"/>
                  </a:lnTo>
                  <a:lnTo>
                    <a:pt x="2610" y="4870"/>
                  </a:lnTo>
                  <a:lnTo>
                    <a:pt x="2608" y="4871"/>
                  </a:lnTo>
                  <a:lnTo>
                    <a:pt x="2606" y="4872"/>
                  </a:lnTo>
                  <a:lnTo>
                    <a:pt x="2605" y="4873"/>
                  </a:lnTo>
                  <a:lnTo>
                    <a:pt x="2603" y="4873"/>
                  </a:lnTo>
                  <a:lnTo>
                    <a:pt x="2602" y="4873"/>
                  </a:lnTo>
                  <a:lnTo>
                    <a:pt x="2599" y="4873"/>
                  </a:lnTo>
                  <a:lnTo>
                    <a:pt x="2598" y="4874"/>
                  </a:lnTo>
                  <a:lnTo>
                    <a:pt x="2592" y="4872"/>
                  </a:lnTo>
                  <a:lnTo>
                    <a:pt x="2586" y="4871"/>
                  </a:lnTo>
                  <a:lnTo>
                    <a:pt x="2576" y="4869"/>
                  </a:lnTo>
                  <a:lnTo>
                    <a:pt x="2567" y="4868"/>
                  </a:lnTo>
                  <a:lnTo>
                    <a:pt x="2556" y="4865"/>
                  </a:lnTo>
                  <a:lnTo>
                    <a:pt x="2545" y="4863"/>
                  </a:lnTo>
                  <a:lnTo>
                    <a:pt x="2532" y="4861"/>
                  </a:lnTo>
                  <a:lnTo>
                    <a:pt x="2519" y="4858"/>
                  </a:lnTo>
                  <a:lnTo>
                    <a:pt x="2504" y="4855"/>
                  </a:lnTo>
                  <a:lnTo>
                    <a:pt x="2489" y="4852"/>
                  </a:lnTo>
                  <a:lnTo>
                    <a:pt x="2473" y="4849"/>
                  </a:lnTo>
                  <a:lnTo>
                    <a:pt x="2458" y="4846"/>
                  </a:lnTo>
                  <a:lnTo>
                    <a:pt x="2441" y="4841"/>
                  </a:lnTo>
                  <a:lnTo>
                    <a:pt x="2425" y="4838"/>
                  </a:lnTo>
                  <a:lnTo>
                    <a:pt x="2408" y="4834"/>
                  </a:lnTo>
                  <a:lnTo>
                    <a:pt x="2392" y="4831"/>
                  </a:lnTo>
                  <a:lnTo>
                    <a:pt x="2375" y="4825"/>
                  </a:lnTo>
                  <a:lnTo>
                    <a:pt x="2358" y="4822"/>
                  </a:lnTo>
                  <a:lnTo>
                    <a:pt x="2342" y="4817"/>
                  </a:lnTo>
                  <a:lnTo>
                    <a:pt x="2326" y="4813"/>
                  </a:lnTo>
                  <a:lnTo>
                    <a:pt x="2310" y="4809"/>
                  </a:lnTo>
                  <a:lnTo>
                    <a:pt x="2296" y="4805"/>
                  </a:lnTo>
                  <a:lnTo>
                    <a:pt x="2282" y="4802"/>
                  </a:lnTo>
                  <a:lnTo>
                    <a:pt x="2269" y="4798"/>
                  </a:lnTo>
                  <a:lnTo>
                    <a:pt x="2256" y="4794"/>
                  </a:lnTo>
                  <a:lnTo>
                    <a:pt x="2245" y="4790"/>
                  </a:lnTo>
                  <a:lnTo>
                    <a:pt x="2234" y="4787"/>
                  </a:lnTo>
                  <a:lnTo>
                    <a:pt x="2225" y="4783"/>
                  </a:lnTo>
                  <a:lnTo>
                    <a:pt x="2217" y="4780"/>
                  </a:lnTo>
                  <a:lnTo>
                    <a:pt x="2211" y="4777"/>
                  </a:lnTo>
                  <a:lnTo>
                    <a:pt x="2205" y="4775"/>
                  </a:lnTo>
                  <a:lnTo>
                    <a:pt x="2203" y="4773"/>
                  </a:lnTo>
                  <a:lnTo>
                    <a:pt x="2200" y="4769"/>
                  </a:lnTo>
                  <a:lnTo>
                    <a:pt x="2199" y="4767"/>
                  </a:lnTo>
                  <a:lnTo>
                    <a:pt x="2197" y="4765"/>
                  </a:lnTo>
                  <a:lnTo>
                    <a:pt x="2196" y="4763"/>
                  </a:lnTo>
                  <a:lnTo>
                    <a:pt x="2194" y="4760"/>
                  </a:lnTo>
                  <a:lnTo>
                    <a:pt x="2193" y="4757"/>
                  </a:lnTo>
                  <a:lnTo>
                    <a:pt x="2193" y="4753"/>
                  </a:lnTo>
                  <a:lnTo>
                    <a:pt x="2193" y="4751"/>
                  </a:lnTo>
                  <a:lnTo>
                    <a:pt x="2192" y="4747"/>
                  </a:lnTo>
                  <a:lnTo>
                    <a:pt x="2192" y="4744"/>
                  </a:lnTo>
                  <a:lnTo>
                    <a:pt x="2192" y="4741"/>
                  </a:lnTo>
                  <a:lnTo>
                    <a:pt x="2192" y="4737"/>
                  </a:lnTo>
                  <a:lnTo>
                    <a:pt x="2192" y="4734"/>
                  </a:lnTo>
                  <a:lnTo>
                    <a:pt x="2192" y="4731"/>
                  </a:lnTo>
                  <a:lnTo>
                    <a:pt x="2192" y="4728"/>
                  </a:lnTo>
                  <a:lnTo>
                    <a:pt x="2192" y="4725"/>
                  </a:lnTo>
                  <a:lnTo>
                    <a:pt x="2191" y="4720"/>
                  </a:lnTo>
                  <a:lnTo>
                    <a:pt x="2191" y="4717"/>
                  </a:lnTo>
                  <a:lnTo>
                    <a:pt x="2190" y="4713"/>
                  </a:lnTo>
                  <a:lnTo>
                    <a:pt x="2190" y="4710"/>
                  </a:lnTo>
                  <a:lnTo>
                    <a:pt x="2189" y="4706"/>
                  </a:lnTo>
                  <a:lnTo>
                    <a:pt x="2188" y="4703"/>
                  </a:lnTo>
                  <a:lnTo>
                    <a:pt x="2187" y="4700"/>
                  </a:lnTo>
                  <a:lnTo>
                    <a:pt x="2187" y="4697"/>
                  </a:lnTo>
                  <a:lnTo>
                    <a:pt x="2185" y="4693"/>
                  </a:lnTo>
                  <a:lnTo>
                    <a:pt x="2183" y="4690"/>
                  </a:lnTo>
                  <a:lnTo>
                    <a:pt x="2181" y="4687"/>
                  </a:lnTo>
                  <a:lnTo>
                    <a:pt x="2178" y="4684"/>
                  </a:lnTo>
                  <a:lnTo>
                    <a:pt x="2175" y="4681"/>
                  </a:lnTo>
                  <a:lnTo>
                    <a:pt x="2172" y="4678"/>
                  </a:lnTo>
                  <a:lnTo>
                    <a:pt x="2169" y="4676"/>
                  </a:lnTo>
                  <a:lnTo>
                    <a:pt x="2166" y="4674"/>
                  </a:lnTo>
                  <a:lnTo>
                    <a:pt x="2160" y="4671"/>
                  </a:lnTo>
                  <a:lnTo>
                    <a:pt x="2155" y="4668"/>
                  </a:lnTo>
                  <a:lnTo>
                    <a:pt x="2150" y="4665"/>
                  </a:lnTo>
                  <a:lnTo>
                    <a:pt x="2145" y="4662"/>
                  </a:lnTo>
                  <a:lnTo>
                    <a:pt x="2140" y="4659"/>
                  </a:lnTo>
                  <a:lnTo>
                    <a:pt x="2136" y="4657"/>
                  </a:lnTo>
                  <a:lnTo>
                    <a:pt x="2130" y="4655"/>
                  </a:lnTo>
                  <a:lnTo>
                    <a:pt x="2126" y="4653"/>
                  </a:lnTo>
                  <a:lnTo>
                    <a:pt x="2120" y="4650"/>
                  </a:lnTo>
                  <a:lnTo>
                    <a:pt x="2115" y="4647"/>
                  </a:lnTo>
                  <a:lnTo>
                    <a:pt x="2110" y="4645"/>
                  </a:lnTo>
                  <a:lnTo>
                    <a:pt x="2106" y="4644"/>
                  </a:lnTo>
                  <a:lnTo>
                    <a:pt x="2100" y="4641"/>
                  </a:lnTo>
                  <a:lnTo>
                    <a:pt x="2096" y="4639"/>
                  </a:lnTo>
                  <a:lnTo>
                    <a:pt x="2091" y="4637"/>
                  </a:lnTo>
                  <a:lnTo>
                    <a:pt x="2088" y="4636"/>
                  </a:lnTo>
                  <a:lnTo>
                    <a:pt x="2082" y="4632"/>
                  </a:lnTo>
                  <a:lnTo>
                    <a:pt x="2078" y="4630"/>
                  </a:lnTo>
                  <a:lnTo>
                    <a:pt x="2073" y="4628"/>
                  </a:lnTo>
                  <a:lnTo>
                    <a:pt x="2069" y="4626"/>
                  </a:lnTo>
                  <a:lnTo>
                    <a:pt x="2065" y="4623"/>
                  </a:lnTo>
                  <a:lnTo>
                    <a:pt x="2061" y="4621"/>
                  </a:lnTo>
                  <a:lnTo>
                    <a:pt x="2058" y="4618"/>
                  </a:lnTo>
                  <a:lnTo>
                    <a:pt x="2055" y="4616"/>
                  </a:lnTo>
                  <a:lnTo>
                    <a:pt x="2050" y="4613"/>
                  </a:lnTo>
                  <a:lnTo>
                    <a:pt x="2047" y="4610"/>
                  </a:lnTo>
                  <a:lnTo>
                    <a:pt x="2044" y="4607"/>
                  </a:lnTo>
                  <a:lnTo>
                    <a:pt x="2042" y="4605"/>
                  </a:lnTo>
                  <a:lnTo>
                    <a:pt x="2038" y="4601"/>
                  </a:lnTo>
                  <a:lnTo>
                    <a:pt x="2035" y="4599"/>
                  </a:lnTo>
                  <a:lnTo>
                    <a:pt x="2033" y="4596"/>
                  </a:lnTo>
                  <a:lnTo>
                    <a:pt x="2032" y="4594"/>
                  </a:lnTo>
                  <a:lnTo>
                    <a:pt x="2029" y="4591"/>
                  </a:lnTo>
                  <a:lnTo>
                    <a:pt x="2028" y="4587"/>
                  </a:lnTo>
                  <a:lnTo>
                    <a:pt x="2026" y="4584"/>
                  </a:lnTo>
                  <a:lnTo>
                    <a:pt x="2026" y="4581"/>
                  </a:lnTo>
                  <a:lnTo>
                    <a:pt x="2025" y="4578"/>
                  </a:lnTo>
                  <a:lnTo>
                    <a:pt x="2024" y="4575"/>
                  </a:lnTo>
                  <a:lnTo>
                    <a:pt x="2022" y="4571"/>
                  </a:lnTo>
                  <a:lnTo>
                    <a:pt x="2022" y="4569"/>
                  </a:lnTo>
                  <a:lnTo>
                    <a:pt x="2021" y="4566"/>
                  </a:lnTo>
                  <a:lnTo>
                    <a:pt x="2021" y="4563"/>
                  </a:lnTo>
                  <a:lnTo>
                    <a:pt x="2020" y="4560"/>
                  </a:lnTo>
                  <a:lnTo>
                    <a:pt x="2020" y="4557"/>
                  </a:lnTo>
                  <a:lnTo>
                    <a:pt x="2020" y="4554"/>
                  </a:lnTo>
                  <a:lnTo>
                    <a:pt x="2020" y="4551"/>
                  </a:lnTo>
                  <a:lnTo>
                    <a:pt x="2020" y="4548"/>
                  </a:lnTo>
                  <a:lnTo>
                    <a:pt x="2020" y="4546"/>
                  </a:lnTo>
                  <a:lnTo>
                    <a:pt x="2019" y="4542"/>
                  </a:lnTo>
                  <a:lnTo>
                    <a:pt x="2019" y="4539"/>
                  </a:lnTo>
                  <a:lnTo>
                    <a:pt x="2019" y="4536"/>
                  </a:lnTo>
                  <a:lnTo>
                    <a:pt x="2019" y="4533"/>
                  </a:lnTo>
                  <a:lnTo>
                    <a:pt x="2019" y="4530"/>
                  </a:lnTo>
                  <a:lnTo>
                    <a:pt x="2019" y="4527"/>
                  </a:lnTo>
                  <a:lnTo>
                    <a:pt x="2019" y="4524"/>
                  </a:lnTo>
                  <a:lnTo>
                    <a:pt x="2019" y="4522"/>
                  </a:lnTo>
                  <a:lnTo>
                    <a:pt x="2018" y="4519"/>
                  </a:lnTo>
                  <a:lnTo>
                    <a:pt x="2018" y="4516"/>
                  </a:lnTo>
                  <a:lnTo>
                    <a:pt x="2017" y="4512"/>
                  </a:lnTo>
                  <a:lnTo>
                    <a:pt x="2017" y="4510"/>
                  </a:lnTo>
                  <a:lnTo>
                    <a:pt x="2016" y="4507"/>
                  </a:lnTo>
                  <a:lnTo>
                    <a:pt x="2015" y="4505"/>
                  </a:lnTo>
                  <a:lnTo>
                    <a:pt x="2014" y="4502"/>
                  </a:lnTo>
                  <a:lnTo>
                    <a:pt x="2014" y="4500"/>
                  </a:lnTo>
                  <a:lnTo>
                    <a:pt x="2012" y="4496"/>
                  </a:lnTo>
                  <a:lnTo>
                    <a:pt x="2010" y="4493"/>
                  </a:lnTo>
                  <a:lnTo>
                    <a:pt x="2008" y="4491"/>
                  </a:lnTo>
                  <a:lnTo>
                    <a:pt x="2006" y="4489"/>
                  </a:lnTo>
                  <a:lnTo>
                    <a:pt x="2004" y="4486"/>
                  </a:lnTo>
                  <a:lnTo>
                    <a:pt x="2002" y="4484"/>
                  </a:lnTo>
                  <a:lnTo>
                    <a:pt x="2000" y="4481"/>
                  </a:lnTo>
                  <a:lnTo>
                    <a:pt x="1999" y="4480"/>
                  </a:lnTo>
                  <a:lnTo>
                    <a:pt x="1996" y="4477"/>
                  </a:lnTo>
                  <a:lnTo>
                    <a:pt x="1994" y="4476"/>
                  </a:lnTo>
                  <a:lnTo>
                    <a:pt x="1991" y="4473"/>
                  </a:lnTo>
                  <a:lnTo>
                    <a:pt x="1989" y="4472"/>
                  </a:lnTo>
                  <a:lnTo>
                    <a:pt x="1987" y="4470"/>
                  </a:lnTo>
                  <a:lnTo>
                    <a:pt x="1985" y="4467"/>
                  </a:lnTo>
                  <a:lnTo>
                    <a:pt x="1983" y="4465"/>
                  </a:lnTo>
                  <a:lnTo>
                    <a:pt x="1981" y="4464"/>
                  </a:lnTo>
                  <a:lnTo>
                    <a:pt x="1978" y="4461"/>
                  </a:lnTo>
                  <a:lnTo>
                    <a:pt x="1975" y="4460"/>
                  </a:lnTo>
                  <a:lnTo>
                    <a:pt x="1972" y="4457"/>
                  </a:lnTo>
                  <a:lnTo>
                    <a:pt x="1970" y="4456"/>
                  </a:lnTo>
                  <a:lnTo>
                    <a:pt x="1967" y="4454"/>
                  </a:lnTo>
                  <a:lnTo>
                    <a:pt x="1965" y="4452"/>
                  </a:lnTo>
                  <a:lnTo>
                    <a:pt x="1962" y="4450"/>
                  </a:lnTo>
                  <a:lnTo>
                    <a:pt x="1959" y="4449"/>
                  </a:lnTo>
                  <a:lnTo>
                    <a:pt x="1956" y="4446"/>
                  </a:lnTo>
                  <a:lnTo>
                    <a:pt x="1953" y="4445"/>
                  </a:lnTo>
                  <a:lnTo>
                    <a:pt x="1950" y="4443"/>
                  </a:lnTo>
                  <a:lnTo>
                    <a:pt x="1948" y="4442"/>
                  </a:lnTo>
                  <a:lnTo>
                    <a:pt x="1944" y="4440"/>
                  </a:lnTo>
                  <a:lnTo>
                    <a:pt x="1941" y="4439"/>
                  </a:lnTo>
                  <a:lnTo>
                    <a:pt x="1938" y="4436"/>
                  </a:lnTo>
                  <a:lnTo>
                    <a:pt x="1936" y="4435"/>
                  </a:lnTo>
                  <a:lnTo>
                    <a:pt x="1926" y="4481"/>
                  </a:lnTo>
                  <a:lnTo>
                    <a:pt x="1917" y="4527"/>
                  </a:lnTo>
                  <a:lnTo>
                    <a:pt x="1903" y="4571"/>
                  </a:lnTo>
                  <a:lnTo>
                    <a:pt x="1889" y="4615"/>
                  </a:lnTo>
                  <a:lnTo>
                    <a:pt x="1872" y="4657"/>
                  </a:lnTo>
                  <a:lnTo>
                    <a:pt x="1854" y="4699"/>
                  </a:lnTo>
                  <a:lnTo>
                    <a:pt x="1832" y="4738"/>
                  </a:lnTo>
                  <a:lnTo>
                    <a:pt x="1811" y="4778"/>
                  </a:lnTo>
                  <a:lnTo>
                    <a:pt x="1785" y="4814"/>
                  </a:lnTo>
                  <a:lnTo>
                    <a:pt x="1760" y="4850"/>
                  </a:lnTo>
                  <a:lnTo>
                    <a:pt x="1732" y="4884"/>
                  </a:lnTo>
                  <a:lnTo>
                    <a:pt x="1704" y="4918"/>
                  </a:lnTo>
                  <a:lnTo>
                    <a:pt x="1673" y="4949"/>
                  </a:lnTo>
                  <a:lnTo>
                    <a:pt x="1642" y="4979"/>
                  </a:lnTo>
                  <a:lnTo>
                    <a:pt x="1609" y="5008"/>
                  </a:lnTo>
                  <a:lnTo>
                    <a:pt x="1577" y="5037"/>
                  </a:lnTo>
                  <a:lnTo>
                    <a:pt x="1542" y="5062"/>
                  </a:lnTo>
                  <a:lnTo>
                    <a:pt x="1506" y="5087"/>
                  </a:lnTo>
                  <a:lnTo>
                    <a:pt x="1470" y="5109"/>
                  </a:lnTo>
                  <a:lnTo>
                    <a:pt x="1434" y="5130"/>
                  </a:lnTo>
                  <a:lnTo>
                    <a:pt x="1396" y="5150"/>
                  </a:lnTo>
                  <a:lnTo>
                    <a:pt x="1359" y="5168"/>
                  </a:lnTo>
                  <a:lnTo>
                    <a:pt x="1321" y="5184"/>
                  </a:lnTo>
                  <a:lnTo>
                    <a:pt x="1283" y="5200"/>
                  </a:lnTo>
                  <a:lnTo>
                    <a:pt x="1245" y="5212"/>
                  </a:lnTo>
                  <a:lnTo>
                    <a:pt x="1206" y="5225"/>
                  </a:lnTo>
                  <a:lnTo>
                    <a:pt x="1168" y="5233"/>
                  </a:lnTo>
                  <a:lnTo>
                    <a:pt x="1130" y="5243"/>
                  </a:lnTo>
                  <a:lnTo>
                    <a:pt x="1092" y="5248"/>
                  </a:lnTo>
                  <a:lnTo>
                    <a:pt x="1053" y="5254"/>
                  </a:lnTo>
                  <a:lnTo>
                    <a:pt x="1016" y="5256"/>
                  </a:lnTo>
                  <a:lnTo>
                    <a:pt x="981" y="5258"/>
                  </a:lnTo>
                  <a:lnTo>
                    <a:pt x="937" y="5256"/>
                  </a:lnTo>
                  <a:lnTo>
                    <a:pt x="894" y="5253"/>
                  </a:lnTo>
                  <a:lnTo>
                    <a:pt x="850" y="5246"/>
                  </a:lnTo>
                  <a:lnTo>
                    <a:pt x="808" y="5240"/>
                  </a:lnTo>
                  <a:lnTo>
                    <a:pt x="764" y="5229"/>
                  </a:lnTo>
                  <a:lnTo>
                    <a:pt x="721" y="5217"/>
                  </a:lnTo>
                  <a:lnTo>
                    <a:pt x="677" y="5202"/>
                  </a:lnTo>
                  <a:lnTo>
                    <a:pt x="636" y="5187"/>
                  </a:lnTo>
                  <a:lnTo>
                    <a:pt x="593" y="5168"/>
                  </a:lnTo>
                  <a:lnTo>
                    <a:pt x="551" y="5148"/>
                  </a:lnTo>
                  <a:lnTo>
                    <a:pt x="510" y="5125"/>
                  </a:lnTo>
                  <a:lnTo>
                    <a:pt x="471" y="5102"/>
                  </a:lnTo>
                  <a:lnTo>
                    <a:pt x="431" y="5075"/>
                  </a:lnTo>
                  <a:lnTo>
                    <a:pt x="393" y="5047"/>
                  </a:lnTo>
                  <a:lnTo>
                    <a:pt x="356" y="5018"/>
                  </a:lnTo>
                  <a:lnTo>
                    <a:pt x="321" y="4987"/>
                  </a:lnTo>
                  <a:lnTo>
                    <a:pt x="284" y="4952"/>
                  </a:lnTo>
                  <a:lnTo>
                    <a:pt x="251" y="4916"/>
                  </a:lnTo>
                  <a:lnTo>
                    <a:pt x="219" y="4879"/>
                  </a:lnTo>
                  <a:lnTo>
                    <a:pt x="190" y="4840"/>
                  </a:lnTo>
                  <a:lnTo>
                    <a:pt x="160" y="4798"/>
                  </a:lnTo>
                  <a:lnTo>
                    <a:pt x="135" y="4757"/>
                  </a:lnTo>
                  <a:lnTo>
                    <a:pt x="110" y="4713"/>
                  </a:lnTo>
                  <a:lnTo>
                    <a:pt x="89" y="4668"/>
                  </a:lnTo>
                  <a:lnTo>
                    <a:pt x="67" y="4618"/>
                  </a:lnTo>
                  <a:lnTo>
                    <a:pt x="50" y="4570"/>
                  </a:lnTo>
                  <a:lnTo>
                    <a:pt x="34" y="4518"/>
                  </a:lnTo>
                  <a:lnTo>
                    <a:pt x="22" y="4466"/>
                  </a:lnTo>
                  <a:lnTo>
                    <a:pt x="12" y="4412"/>
                  </a:lnTo>
                  <a:lnTo>
                    <a:pt x="5" y="4357"/>
                  </a:lnTo>
                  <a:lnTo>
                    <a:pt x="1" y="4299"/>
                  </a:lnTo>
                  <a:lnTo>
                    <a:pt x="0" y="4242"/>
                  </a:lnTo>
                  <a:lnTo>
                    <a:pt x="0" y="4201"/>
                  </a:lnTo>
                  <a:lnTo>
                    <a:pt x="3" y="4159"/>
                  </a:lnTo>
                  <a:lnTo>
                    <a:pt x="7" y="4116"/>
                  </a:lnTo>
                  <a:lnTo>
                    <a:pt x="15" y="4073"/>
                  </a:lnTo>
                  <a:lnTo>
                    <a:pt x="22" y="4029"/>
                  </a:lnTo>
                  <a:lnTo>
                    <a:pt x="33" y="3986"/>
                  </a:lnTo>
                  <a:lnTo>
                    <a:pt x="46" y="3943"/>
                  </a:lnTo>
                  <a:lnTo>
                    <a:pt x="61" y="3901"/>
                  </a:lnTo>
                  <a:lnTo>
                    <a:pt x="76" y="3857"/>
                  </a:lnTo>
                  <a:lnTo>
                    <a:pt x="95" y="3814"/>
                  </a:lnTo>
                  <a:lnTo>
                    <a:pt x="114" y="3771"/>
                  </a:lnTo>
                  <a:lnTo>
                    <a:pt x="138" y="3730"/>
                  </a:lnTo>
                  <a:lnTo>
                    <a:pt x="161" y="3689"/>
                  </a:lnTo>
                  <a:lnTo>
                    <a:pt x="187" y="3649"/>
                  </a:lnTo>
                  <a:lnTo>
                    <a:pt x="215" y="3611"/>
                  </a:lnTo>
                  <a:lnTo>
                    <a:pt x="246" y="3573"/>
                  </a:lnTo>
                  <a:lnTo>
                    <a:pt x="277" y="3536"/>
                  </a:lnTo>
                  <a:lnTo>
                    <a:pt x="310" y="3500"/>
                  </a:lnTo>
                  <a:lnTo>
                    <a:pt x="345" y="3466"/>
                  </a:lnTo>
                  <a:lnTo>
                    <a:pt x="382" y="3435"/>
                  </a:lnTo>
                  <a:lnTo>
                    <a:pt x="421" y="3404"/>
                  </a:lnTo>
                  <a:lnTo>
                    <a:pt x="463" y="3376"/>
                  </a:lnTo>
                  <a:lnTo>
                    <a:pt x="506" y="3349"/>
                  </a:lnTo>
                  <a:lnTo>
                    <a:pt x="552" y="3327"/>
                  </a:lnTo>
                  <a:lnTo>
                    <a:pt x="598" y="3304"/>
                  </a:lnTo>
                  <a:lnTo>
                    <a:pt x="647" y="3285"/>
                  </a:lnTo>
                  <a:lnTo>
                    <a:pt x="698" y="3268"/>
                  </a:lnTo>
                  <a:lnTo>
                    <a:pt x="750" y="3255"/>
                  </a:lnTo>
                  <a:lnTo>
                    <a:pt x="803" y="3243"/>
                  </a:lnTo>
                  <a:lnTo>
                    <a:pt x="861" y="3236"/>
                  </a:lnTo>
                  <a:lnTo>
                    <a:pt x="919" y="3231"/>
                  </a:lnTo>
                  <a:lnTo>
                    <a:pt x="981" y="3230"/>
                  </a:lnTo>
                  <a:lnTo>
                    <a:pt x="993" y="3230"/>
                  </a:lnTo>
                  <a:lnTo>
                    <a:pt x="1006" y="3230"/>
                  </a:lnTo>
                  <a:lnTo>
                    <a:pt x="1019" y="3230"/>
                  </a:lnTo>
                  <a:lnTo>
                    <a:pt x="1035" y="3231"/>
                  </a:lnTo>
                  <a:lnTo>
                    <a:pt x="1050" y="3232"/>
                  </a:lnTo>
                  <a:lnTo>
                    <a:pt x="1066" y="3235"/>
                  </a:lnTo>
                  <a:lnTo>
                    <a:pt x="1082" y="3236"/>
                  </a:lnTo>
                  <a:lnTo>
                    <a:pt x="1099" y="3239"/>
                  </a:lnTo>
                  <a:lnTo>
                    <a:pt x="1115" y="3240"/>
                  </a:lnTo>
                  <a:lnTo>
                    <a:pt x="1132" y="3243"/>
                  </a:lnTo>
                  <a:lnTo>
                    <a:pt x="1150" y="3246"/>
                  </a:lnTo>
                  <a:lnTo>
                    <a:pt x="1169" y="3250"/>
                  </a:lnTo>
                  <a:lnTo>
                    <a:pt x="1186" y="3253"/>
                  </a:lnTo>
                  <a:lnTo>
                    <a:pt x="1204" y="3257"/>
                  </a:lnTo>
                  <a:lnTo>
                    <a:pt x="1223" y="3261"/>
                  </a:lnTo>
                  <a:lnTo>
                    <a:pt x="1243" y="3268"/>
                  </a:lnTo>
                  <a:lnTo>
                    <a:pt x="1261" y="3272"/>
                  </a:lnTo>
                  <a:lnTo>
                    <a:pt x="1279" y="3277"/>
                  </a:lnTo>
                  <a:lnTo>
                    <a:pt x="1297" y="3284"/>
                  </a:lnTo>
                  <a:lnTo>
                    <a:pt x="1316" y="3290"/>
                  </a:lnTo>
                  <a:lnTo>
                    <a:pt x="1334" y="3297"/>
                  </a:lnTo>
                  <a:lnTo>
                    <a:pt x="1354" y="3304"/>
                  </a:lnTo>
                  <a:lnTo>
                    <a:pt x="1372" y="3312"/>
                  </a:lnTo>
                  <a:lnTo>
                    <a:pt x="1391" y="3321"/>
                  </a:lnTo>
                  <a:lnTo>
                    <a:pt x="1408" y="3329"/>
                  </a:lnTo>
                  <a:lnTo>
                    <a:pt x="1426" y="3338"/>
                  </a:lnTo>
                  <a:lnTo>
                    <a:pt x="1444" y="3348"/>
                  </a:lnTo>
                  <a:lnTo>
                    <a:pt x="1463" y="3359"/>
                  </a:lnTo>
                  <a:lnTo>
                    <a:pt x="1480" y="3368"/>
                  </a:lnTo>
                  <a:lnTo>
                    <a:pt x="1497" y="3380"/>
                  </a:lnTo>
                  <a:lnTo>
                    <a:pt x="1513" y="3392"/>
                  </a:lnTo>
                  <a:lnTo>
                    <a:pt x="1530" y="3405"/>
                  </a:lnTo>
                  <a:lnTo>
                    <a:pt x="1824" y="3110"/>
                  </a:lnTo>
                  <a:lnTo>
                    <a:pt x="1824" y="3095"/>
                  </a:lnTo>
                  <a:lnTo>
                    <a:pt x="1824" y="3082"/>
                  </a:lnTo>
                  <a:lnTo>
                    <a:pt x="1823" y="3070"/>
                  </a:lnTo>
                  <a:lnTo>
                    <a:pt x="1822" y="3059"/>
                  </a:lnTo>
                  <a:lnTo>
                    <a:pt x="1818" y="3047"/>
                  </a:lnTo>
                  <a:lnTo>
                    <a:pt x="1816" y="3037"/>
                  </a:lnTo>
                  <a:lnTo>
                    <a:pt x="1813" y="3028"/>
                  </a:lnTo>
                  <a:lnTo>
                    <a:pt x="1810" y="3019"/>
                  </a:lnTo>
                  <a:lnTo>
                    <a:pt x="1805" y="3010"/>
                  </a:lnTo>
                  <a:lnTo>
                    <a:pt x="1800" y="3001"/>
                  </a:lnTo>
                  <a:lnTo>
                    <a:pt x="1795" y="2992"/>
                  </a:lnTo>
                  <a:lnTo>
                    <a:pt x="1790" y="2986"/>
                  </a:lnTo>
                  <a:lnTo>
                    <a:pt x="1783" y="2979"/>
                  </a:lnTo>
                  <a:lnTo>
                    <a:pt x="1777" y="2972"/>
                  </a:lnTo>
                  <a:lnTo>
                    <a:pt x="1770" y="2966"/>
                  </a:lnTo>
                  <a:lnTo>
                    <a:pt x="1764" y="2960"/>
                  </a:lnTo>
                  <a:lnTo>
                    <a:pt x="1755" y="2954"/>
                  </a:lnTo>
                  <a:lnTo>
                    <a:pt x="1747" y="2947"/>
                  </a:lnTo>
                  <a:lnTo>
                    <a:pt x="1738" y="2942"/>
                  </a:lnTo>
                  <a:lnTo>
                    <a:pt x="1731" y="2937"/>
                  </a:lnTo>
                  <a:lnTo>
                    <a:pt x="1721" y="2931"/>
                  </a:lnTo>
                  <a:lnTo>
                    <a:pt x="1713" y="2927"/>
                  </a:lnTo>
                  <a:lnTo>
                    <a:pt x="1703" y="2922"/>
                  </a:lnTo>
                  <a:lnTo>
                    <a:pt x="1694" y="2917"/>
                  </a:lnTo>
                  <a:lnTo>
                    <a:pt x="1684" y="2911"/>
                  </a:lnTo>
                  <a:lnTo>
                    <a:pt x="1674" y="2907"/>
                  </a:lnTo>
                  <a:lnTo>
                    <a:pt x="1663" y="2900"/>
                  </a:lnTo>
                  <a:lnTo>
                    <a:pt x="1654" y="2896"/>
                  </a:lnTo>
                  <a:lnTo>
                    <a:pt x="1643" y="2891"/>
                  </a:lnTo>
                  <a:lnTo>
                    <a:pt x="1634" y="2885"/>
                  </a:lnTo>
                  <a:lnTo>
                    <a:pt x="1623" y="2880"/>
                  </a:lnTo>
                  <a:lnTo>
                    <a:pt x="1613" y="2875"/>
                  </a:lnTo>
                  <a:lnTo>
                    <a:pt x="1608" y="2871"/>
                  </a:lnTo>
                  <a:lnTo>
                    <a:pt x="1603" y="2868"/>
                  </a:lnTo>
                  <a:lnTo>
                    <a:pt x="1596" y="2865"/>
                  </a:lnTo>
                  <a:lnTo>
                    <a:pt x="1591" y="2863"/>
                  </a:lnTo>
                  <a:lnTo>
                    <a:pt x="1584" y="2860"/>
                  </a:lnTo>
                  <a:lnTo>
                    <a:pt x="1578" y="2858"/>
                  </a:lnTo>
                  <a:lnTo>
                    <a:pt x="1572" y="2854"/>
                  </a:lnTo>
                  <a:lnTo>
                    <a:pt x="1565" y="2852"/>
                  </a:lnTo>
                  <a:lnTo>
                    <a:pt x="1558" y="2848"/>
                  </a:lnTo>
                  <a:lnTo>
                    <a:pt x="1550" y="2845"/>
                  </a:lnTo>
                  <a:lnTo>
                    <a:pt x="1543" y="2840"/>
                  </a:lnTo>
                  <a:lnTo>
                    <a:pt x="1536" y="2837"/>
                  </a:lnTo>
                  <a:lnTo>
                    <a:pt x="1528" y="2833"/>
                  </a:lnTo>
                  <a:lnTo>
                    <a:pt x="1521" y="2829"/>
                  </a:lnTo>
                  <a:lnTo>
                    <a:pt x="1513" y="2823"/>
                  </a:lnTo>
                  <a:lnTo>
                    <a:pt x="1506" y="2819"/>
                  </a:lnTo>
                  <a:lnTo>
                    <a:pt x="1498" y="2813"/>
                  </a:lnTo>
                  <a:lnTo>
                    <a:pt x="1489" y="2806"/>
                  </a:lnTo>
                  <a:lnTo>
                    <a:pt x="1481" y="2799"/>
                  </a:lnTo>
                  <a:lnTo>
                    <a:pt x="1473" y="2792"/>
                  </a:lnTo>
                  <a:lnTo>
                    <a:pt x="1465" y="2784"/>
                  </a:lnTo>
                  <a:lnTo>
                    <a:pt x="1456" y="2775"/>
                  </a:lnTo>
                  <a:lnTo>
                    <a:pt x="1448" y="2765"/>
                  </a:lnTo>
                  <a:lnTo>
                    <a:pt x="1440" y="2756"/>
                  </a:lnTo>
                  <a:lnTo>
                    <a:pt x="1432" y="2744"/>
                  </a:lnTo>
                  <a:lnTo>
                    <a:pt x="1424" y="2733"/>
                  </a:lnTo>
                  <a:lnTo>
                    <a:pt x="1416" y="2720"/>
                  </a:lnTo>
                  <a:lnTo>
                    <a:pt x="1408" y="2708"/>
                  </a:lnTo>
                  <a:lnTo>
                    <a:pt x="1400" y="2693"/>
                  </a:lnTo>
                  <a:lnTo>
                    <a:pt x="1392" y="2679"/>
                  </a:lnTo>
                  <a:lnTo>
                    <a:pt x="1385" y="2663"/>
                  </a:lnTo>
                  <a:lnTo>
                    <a:pt x="1378" y="2646"/>
                  </a:lnTo>
                  <a:lnTo>
                    <a:pt x="1376" y="2641"/>
                  </a:lnTo>
                  <a:lnTo>
                    <a:pt x="1375" y="2637"/>
                  </a:lnTo>
                  <a:lnTo>
                    <a:pt x="1373" y="2632"/>
                  </a:lnTo>
                  <a:lnTo>
                    <a:pt x="1372" y="2627"/>
                  </a:lnTo>
                  <a:lnTo>
                    <a:pt x="1370" y="2621"/>
                  </a:lnTo>
                  <a:lnTo>
                    <a:pt x="1369" y="2614"/>
                  </a:lnTo>
                  <a:lnTo>
                    <a:pt x="1366" y="2608"/>
                  </a:lnTo>
                  <a:lnTo>
                    <a:pt x="1365" y="2602"/>
                  </a:lnTo>
                  <a:lnTo>
                    <a:pt x="1362" y="2593"/>
                  </a:lnTo>
                  <a:lnTo>
                    <a:pt x="1361" y="2585"/>
                  </a:lnTo>
                  <a:lnTo>
                    <a:pt x="1358" y="2578"/>
                  </a:lnTo>
                  <a:lnTo>
                    <a:pt x="1357" y="2570"/>
                  </a:lnTo>
                  <a:lnTo>
                    <a:pt x="1355" y="2562"/>
                  </a:lnTo>
                  <a:lnTo>
                    <a:pt x="1353" y="2554"/>
                  </a:lnTo>
                  <a:lnTo>
                    <a:pt x="1350" y="2546"/>
                  </a:lnTo>
                  <a:lnTo>
                    <a:pt x="1349" y="2538"/>
                  </a:lnTo>
                  <a:lnTo>
                    <a:pt x="1346" y="2529"/>
                  </a:lnTo>
                  <a:lnTo>
                    <a:pt x="1344" y="2521"/>
                  </a:lnTo>
                  <a:lnTo>
                    <a:pt x="1341" y="2512"/>
                  </a:lnTo>
                  <a:lnTo>
                    <a:pt x="1339" y="2504"/>
                  </a:lnTo>
                  <a:lnTo>
                    <a:pt x="1335" y="2495"/>
                  </a:lnTo>
                  <a:lnTo>
                    <a:pt x="1332" y="2488"/>
                  </a:lnTo>
                  <a:lnTo>
                    <a:pt x="1329" y="2480"/>
                  </a:lnTo>
                  <a:lnTo>
                    <a:pt x="1327" y="2474"/>
                  </a:lnTo>
                  <a:lnTo>
                    <a:pt x="1323" y="2467"/>
                  </a:lnTo>
                  <a:lnTo>
                    <a:pt x="1319" y="2459"/>
                  </a:lnTo>
                  <a:lnTo>
                    <a:pt x="1315" y="2453"/>
                  </a:lnTo>
                  <a:lnTo>
                    <a:pt x="1312" y="2447"/>
                  </a:lnTo>
                  <a:lnTo>
                    <a:pt x="1308" y="2441"/>
                  </a:lnTo>
                  <a:lnTo>
                    <a:pt x="1303" y="2437"/>
                  </a:lnTo>
                  <a:lnTo>
                    <a:pt x="1299" y="2433"/>
                  </a:lnTo>
                  <a:lnTo>
                    <a:pt x="1296" y="2430"/>
                  </a:lnTo>
                  <a:lnTo>
                    <a:pt x="1288" y="2424"/>
                  </a:lnTo>
                  <a:lnTo>
                    <a:pt x="1282" y="2418"/>
                  </a:lnTo>
                  <a:lnTo>
                    <a:pt x="1277" y="2412"/>
                  </a:lnTo>
                  <a:lnTo>
                    <a:pt x="1272" y="2407"/>
                  </a:lnTo>
                  <a:lnTo>
                    <a:pt x="1267" y="2400"/>
                  </a:lnTo>
                  <a:lnTo>
                    <a:pt x="1263" y="2394"/>
                  </a:lnTo>
                  <a:lnTo>
                    <a:pt x="1260" y="2387"/>
                  </a:lnTo>
                  <a:lnTo>
                    <a:pt x="1256" y="2381"/>
                  </a:lnTo>
                  <a:lnTo>
                    <a:pt x="1252" y="2373"/>
                  </a:lnTo>
                  <a:lnTo>
                    <a:pt x="1249" y="2366"/>
                  </a:lnTo>
                  <a:lnTo>
                    <a:pt x="1247" y="2358"/>
                  </a:lnTo>
                  <a:lnTo>
                    <a:pt x="1245" y="2352"/>
                  </a:lnTo>
                  <a:lnTo>
                    <a:pt x="1243" y="2343"/>
                  </a:lnTo>
                  <a:lnTo>
                    <a:pt x="1241" y="2336"/>
                  </a:lnTo>
                  <a:lnTo>
                    <a:pt x="1240" y="2328"/>
                  </a:lnTo>
                  <a:lnTo>
                    <a:pt x="1240" y="2321"/>
                  </a:lnTo>
                  <a:lnTo>
                    <a:pt x="1239" y="2312"/>
                  </a:lnTo>
                  <a:lnTo>
                    <a:pt x="1238" y="2304"/>
                  </a:lnTo>
                  <a:lnTo>
                    <a:pt x="1238" y="2295"/>
                  </a:lnTo>
                  <a:lnTo>
                    <a:pt x="1238" y="2288"/>
                  </a:lnTo>
                  <a:lnTo>
                    <a:pt x="1238" y="2279"/>
                  </a:lnTo>
                  <a:lnTo>
                    <a:pt x="1238" y="2271"/>
                  </a:lnTo>
                  <a:lnTo>
                    <a:pt x="1239" y="2262"/>
                  </a:lnTo>
                  <a:lnTo>
                    <a:pt x="1241" y="2254"/>
                  </a:lnTo>
                  <a:lnTo>
                    <a:pt x="1241" y="2245"/>
                  </a:lnTo>
                  <a:lnTo>
                    <a:pt x="1244" y="2237"/>
                  </a:lnTo>
                  <a:lnTo>
                    <a:pt x="1245" y="2229"/>
                  </a:lnTo>
                  <a:lnTo>
                    <a:pt x="1247" y="2221"/>
                  </a:lnTo>
                  <a:lnTo>
                    <a:pt x="1248" y="2213"/>
                  </a:lnTo>
                  <a:lnTo>
                    <a:pt x="1250" y="2205"/>
                  </a:lnTo>
                  <a:lnTo>
                    <a:pt x="1252" y="2197"/>
                  </a:lnTo>
                  <a:lnTo>
                    <a:pt x="1255" y="2189"/>
                  </a:lnTo>
                  <a:lnTo>
                    <a:pt x="1255" y="2182"/>
                  </a:lnTo>
                  <a:lnTo>
                    <a:pt x="1256" y="2175"/>
                  </a:lnTo>
                  <a:lnTo>
                    <a:pt x="1256" y="2168"/>
                  </a:lnTo>
                  <a:lnTo>
                    <a:pt x="1257" y="2160"/>
                  </a:lnTo>
                  <a:lnTo>
                    <a:pt x="1256" y="2152"/>
                  </a:lnTo>
                  <a:lnTo>
                    <a:pt x="1256" y="2143"/>
                  </a:lnTo>
                  <a:lnTo>
                    <a:pt x="1255" y="2133"/>
                  </a:lnTo>
                  <a:lnTo>
                    <a:pt x="1255" y="2125"/>
                  </a:lnTo>
                  <a:lnTo>
                    <a:pt x="1253" y="2114"/>
                  </a:lnTo>
                  <a:lnTo>
                    <a:pt x="1252" y="2105"/>
                  </a:lnTo>
                  <a:lnTo>
                    <a:pt x="1250" y="2094"/>
                  </a:lnTo>
                  <a:lnTo>
                    <a:pt x="1249" y="2083"/>
                  </a:lnTo>
                  <a:lnTo>
                    <a:pt x="1247" y="2071"/>
                  </a:lnTo>
                  <a:lnTo>
                    <a:pt x="1246" y="2060"/>
                  </a:lnTo>
                  <a:lnTo>
                    <a:pt x="1244" y="2048"/>
                  </a:lnTo>
                  <a:lnTo>
                    <a:pt x="1244" y="2036"/>
                  </a:lnTo>
                  <a:lnTo>
                    <a:pt x="1241" y="2022"/>
                  </a:lnTo>
                  <a:lnTo>
                    <a:pt x="1240" y="2009"/>
                  </a:lnTo>
                  <a:lnTo>
                    <a:pt x="1240" y="1995"/>
                  </a:lnTo>
                  <a:lnTo>
                    <a:pt x="1240" y="1982"/>
                  </a:lnTo>
                  <a:lnTo>
                    <a:pt x="1240" y="1967"/>
                  </a:lnTo>
                  <a:lnTo>
                    <a:pt x="1240" y="1953"/>
                  </a:lnTo>
                  <a:lnTo>
                    <a:pt x="1241" y="1940"/>
                  </a:lnTo>
                  <a:lnTo>
                    <a:pt x="1245" y="1926"/>
                  </a:lnTo>
                  <a:lnTo>
                    <a:pt x="1247" y="1910"/>
                  </a:lnTo>
                  <a:lnTo>
                    <a:pt x="1250" y="1895"/>
                  </a:lnTo>
                  <a:lnTo>
                    <a:pt x="1253" y="1880"/>
                  </a:lnTo>
                  <a:lnTo>
                    <a:pt x="1259" y="1865"/>
                  </a:lnTo>
                  <a:lnTo>
                    <a:pt x="1263" y="1849"/>
                  </a:lnTo>
                  <a:lnTo>
                    <a:pt x="1269" y="1832"/>
                  </a:lnTo>
                  <a:lnTo>
                    <a:pt x="1276" y="1816"/>
                  </a:lnTo>
                  <a:lnTo>
                    <a:pt x="1285" y="1800"/>
                  </a:lnTo>
                  <a:lnTo>
                    <a:pt x="1294" y="1781"/>
                  </a:lnTo>
                  <a:lnTo>
                    <a:pt x="1303" y="1763"/>
                  </a:lnTo>
                  <a:lnTo>
                    <a:pt x="1313" y="1745"/>
                  </a:lnTo>
                  <a:lnTo>
                    <a:pt x="1323" y="1727"/>
                  </a:lnTo>
                  <a:lnTo>
                    <a:pt x="1332" y="1709"/>
                  </a:lnTo>
                  <a:lnTo>
                    <a:pt x="1344" y="1692"/>
                  </a:lnTo>
                  <a:lnTo>
                    <a:pt x="1355" y="1674"/>
                  </a:lnTo>
                  <a:lnTo>
                    <a:pt x="1368" y="1657"/>
                  </a:lnTo>
                  <a:lnTo>
                    <a:pt x="1378" y="1639"/>
                  </a:lnTo>
                  <a:lnTo>
                    <a:pt x="1390" y="1621"/>
                  </a:lnTo>
                  <a:lnTo>
                    <a:pt x="1403" y="1603"/>
                  </a:lnTo>
                  <a:lnTo>
                    <a:pt x="1416" y="1586"/>
                  </a:lnTo>
                  <a:lnTo>
                    <a:pt x="1427" y="1569"/>
                  </a:lnTo>
                  <a:lnTo>
                    <a:pt x="1440" y="1552"/>
                  </a:lnTo>
                  <a:lnTo>
                    <a:pt x="1454" y="1535"/>
                  </a:lnTo>
                  <a:lnTo>
                    <a:pt x="1468" y="1519"/>
                  </a:lnTo>
                  <a:lnTo>
                    <a:pt x="1481" y="1501"/>
                  </a:lnTo>
                  <a:lnTo>
                    <a:pt x="1494" y="1484"/>
                  </a:lnTo>
                  <a:lnTo>
                    <a:pt x="1508" y="1467"/>
                  </a:lnTo>
                  <a:lnTo>
                    <a:pt x="1522" y="1451"/>
                  </a:lnTo>
                  <a:lnTo>
                    <a:pt x="1536" y="1434"/>
                  </a:lnTo>
                  <a:lnTo>
                    <a:pt x="1551" y="1417"/>
                  </a:lnTo>
                  <a:lnTo>
                    <a:pt x="1565" y="1400"/>
                  </a:lnTo>
                  <a:lnTo>
                    <a:pt x="1580" y="1384"/>
                  </a:lnTo>
                  <a:lnTo>
                    <a:pt x="1594" y="1366"/>
                  </a:lnTo>
                  <a:lnTo>
                    <a:pt x="1609" y="1350"/>
                  </a:lnTo>
                  <a:lnTo>
                    <a:pt x="1623" y="1333"/>
                  </a:lnTo>
                  <a:lnTo>
                    <a:pt x="1639" y="1317"/>
                  </a:lnTo>
                  <a:lnTo>
                    <a:pt x="1653" y="1300"/>
                  </a:lnTo>
                  <a:lnTo>
                    <a:pt x="1668" y="1284"/>
                  </a:lnTo>
                  <a:lnTo>
                    <a:pt x="1683" y="1268"/>
                  </a:lnTo>
                  <a:lnTo>
                    <a:pt x="1699" y="1252"/>
                  </a:lnTo>
                  <a:lnTo>
                    <a:pt x="1694" y="1236"/>
                  </a:lnTo>
                  <a:lnTo>
                    <a:pt x="1694" y="1221"/>
                  </a:lnTo>
                  <a:lnTo>
                    <a:pt x="1693" y="1207"/>
                  </a:lnTo>
                  <a:lnTo>
                    <a:pt x="1697" y="1194"/>
                  </a:lnTo>
                  <a:lnTo>
                    <a:pt x="1699" y="1181"/>
                  </a:lnTo>
                  <a:lnTo>
                    <a:pt x="1704" y="1169"/>
                  </a:lnTo>
                  <a:lnTo>
                    <a:pt x="1709" y="1159"/>
                  </a:lnTo>
                  <a:lnTo>
                    <a:pt x="1717" y="1149"/>
                  </a:lnTo>
                  <a:lnTo>
                    <a:pt x="1723" y="1138"/>
                  </a:lnTo>
                  <a:lnTo>
                    <a:pt x="1732" y="1129"/>
                  </a:lnTo>
                  <a:lnTo>
                    <a:pt x="1740" y="1120"/>
                  </a:lnTo>
                  <a:lnTo>
                    <a:pt x="1751" y="1113"/>
                  </a:lnTo>
                  <a:lnTo>
                    <a:pt x="1761" y="1104"/>
                  </a:lnTo>
                  <a:lnTo>
                    <a:pt x="1772" y="1098"/>
                  </a:lnTo>
                  <a:lnTo>
                    <a:pt x="1784" y="1091"/>
                  </a:lnTo>
                  <a:lnTo>
                    <a:pt x="1797" y="1085"/>
                  </a:lnTo>
                  <a:lnTo>
                    <a:pt x="1808" y="1077"/>
                  </a:lnTo>
                  <a:lnTo>
                    <a:pt x="1821" y="1071"/>
                  </a:lnTo>
                  <a:lnTo>
                    <a:pt x="1832" y="1065"/>
                  </a:lnTo>
                  <a:lnTo>
                    <a:pt x="1845" y="1060"/>
                  </a:lnTo>
                  <a:lnTo>
                    <a:pt x="1857" y="1054"/>
                  </a:lnTo>
                  <a:lnTo>
                    <a:pt x="1869" y="1048"/>
                  </a:lnTo>
                  <a:lnTo>
                    <a:pt x="1880" y="1043"/>
                  </a:lnTo>
                  <a:lnTo>
                    <a:pt x="1893" y="1039"/>
                  </a:lnTo>
                  <a:lnTo>
                    <a:pt x="1904" y="1032"/>
                  </a:lnTo>
                  <a:lnTo>
                    <a:pt x="1915" y="1028"/>
                  </a:lnTo>
                  <a:lnTo>
                    <a:pt x="1924" y="1022"/>
                  </a:lnTo>
                  <a:lnTo>
                    <a:pt x="1935" y="1017"/>
                  </a:lnTo>
                  <a:lnTo>
                    <a:pt x="1943" y="1011"/>
                  </a:lnTo>
                  <a:lnTo>
                    <a:pt x="1952" y="1006"/>
                  </a:lnTo>
                  <a:lnTo>
                    <a:pt x="1958" y="1000"/>
                  </a:lnTo>
                  <a:lnTo>
                    <a:pt x="1966" y="995"/>
                  </a:lnTo>
                  <a:lnTo>
                    <a:pt x="1972" y="985"/>
                  </a:lnTo>
                  <a:lnTo>
                    <a:pt x="1982" y="976"/>
                  </a:lnTo>
                  <a:lnTo>
                    <a:pt x="1991" y="966"/>
                  </a:lnTo>
                  <a:lnTo>
                    <a:pt x="2003" y="957"/>
                  </a:lnTo>
                  <a:lnTo>
                    <a:pt x="2015" y="947"/>
                  </a:lnTo>
                  <a:lnTo>
                    <a:pt x="2028" y="936"/>
                  </a:lnTo>
                  <a:lnTo>
                    <a:pt x="2042" y="925"/>
                  </a:lnTo>
                  <a:lnTo>
                    <a:pt x="2057" y="916"/>
                  </a:lnTo>
                  <a:lnTo>
                    <a:pt x="2071" y="904"/>
                  </a:lnTo>
                  <a:lnTo>
                    <a:pt x="2087" y="893"/>
                  </a:lnTo>
                  <a:lnTo>
                    <a:pt x="2103" y="881"/>
                  </a:lnTo>
                  <a:lnTo>
                    <a:pt x="2120" y="871"/>
                  </a:lnTo>
                  <a:lnTo>
                    <a:pt x="2137" y="859"/>
                  </a:lnTo>
                  <a:lnTo>
                    <a:pt x="2155" y="848"/>
                  </a:lnTo>
                  <a:lnTo>
                    <a:pt x="2172" y="836"/>
                  </a:lnTo>
                  <a:lnTo>
                    <a:pt x="2190" y="827"/>
                  </a:lnTo>
                  <a:lnTo>
                    <a:pt x="2207" y="815"/>
                  </a:lnTo>
                  <a:lnTo>
                    <a:pt x="2224" y="804"/>
                  </a:lnTo>
                  <a:lnTo>
                    <a:pt x="2241" y="795"/>
                  </a:lnTo>
                  <a:lnTo>
                    <a:pt x="2260" y="785"/>
                  </a:lnTo>
                  <a:lnTo>
                    <a:pt x="2277" y="775"/>
                  </a:lnTo>
                  <a:lnTo>
                    <a:pt x="2294" y="767"/>
                  </a:lnTo>
                  <a:lnTo>
                    <a:pt x="2310" y="758"/>
                  </a:lnTo>
                  <a:lnTo>
                    <a:pt x="2327" y="751"/>
                  </a:lnTo>
                  <a:lnTo>
                    <a:pt x="2342" y="742"/>
                  </a:lnTo>
                  <a:lnTo>
                    <a:pt x="2357" y="736"/>
                  </a:lnTo>
                  <a:lnTo>
                    <a:pt x="2371" y="729"/>
                  </a:lnTo>
                  <a:lnTo>
                    <a:pt x="2385" y="725"/>
                  </a:lnTo>
                  <a:lnTo>
                    <a:pt x="2397" y="720"/>
                  </a:lnTo>
                  <a:lnTo>
                    <a:pt x="2410" y="716"/>
                  </a:lnTo>
                  <a:lnTo>
                    <a:pt x="2421" y="712"/>
                  </a:lnTo>
                  <a:lnTo>
                    <a:pt x="2433" y="711"/>
                  </a:lnTo>
                  <a:lnTo>
                    <a:pt x="2441" y="708"/>
                  </a:lnTo>
                  <a:lnTo>
                    <a:pt x="2451" y="707"/>
                  </a:lnTo>
                  <a:lnTo>
                    <a:pt x="2459" y="705"/>
                  </a:lnTo>
                  <a:lnTo>
                    <a:pt x="2469" y="703"/>
                  </a:lnTo>
                  <a:lnTo>
                    <a:pt x="2478" y="702"/>
                  </a:lnTo>
                  <a:lnTo>
                    <a:pt x="2487" y="701"/>
                  </a:lnTo>
                  <a:lnTo>
                    <a:pt x="2497" y="700"/>
                  </a:lnTo>
                  <a:lnTo>
                    <a:pt x="2506" y="700"/>
                  </a:lnTo>
                  <a:lnTo>
                    <a:pt x="2515" y="699"/>
                  </a:lnTo>
                  <a:lnTo>
                    <a:pt x="2525" y="698"/>
                  </a:lnTo>
                  <a:lnTo>
                    <a:pt x="2533" y="697"/>
                  </a:lnTo>
                  <a:lnTo>
                    <a:pt x="2543" y="697"/>
                  </a:lnTo>
                  <a:lnTo>
                    <a:pt x="2551" y="696"/>
                  </a:lnTo>
                  <a:lnTo>
                    <a:pt x="2561" y="695"/>
                  </a:lnTo>
                  <a:lnTo>
                    <a:pt x="2569" y="694"/>
                  </a:lnTo>
                  <a:lnTo>
                    <a:pt x="2579" y="694"/>
                  </a:lnTo>
                  <a:lnTo>
                    <a:pt x="2587" y="692"/>
                  </a:lnTo>
                  <a:lnTo>
                    <a:pt x="2595" y="691"/>
                  </a:lnTo>
                  <a:lnTo>
                    <a:pt x="2604" y="690"/>
                  </a:lnTo>
                  <a:lnTo>
                    <a:pt x="2612" y="688"/>
                  </a:lnTo>
                  <a:lnTo>
                    <a:pt x="2620" y="686"/>
                  </a:lnTo>
                  <a:lnTo>
                    <a:pt x="2627" y="684"/>
                  </a:lnTo>
                  <a:lnTo>
                    <a:pt x="2635" y="682"/>
                  </a:lnTo>
                  <a:lnTo>
                    <a:pt x="2643" y="681"/>
                  </a:lnTo>
                  <a:lnTo>
                    <a:pt x="2650" y="678"/>
                  </a:lnTo>
                  <a:lnTo>
                    <a:pt x="2657" y="675"/>
                  </a:lnTo>
                  <a:lnTo>
                    <a:pt x="2665" y="671"/>
                  </a:lnTo>
                  <a:lnTo>
                    <a:pt x="2672" y="669"/>
                  </a:lnTo>
                  <a:lnTo>
                    <a:pt x="2678" y="665"/>
                  </a:lnTo>
                  <a:lnTo>
                    <a:pt x="2685" y="661"/>
                  </a:lnTo>
                  <a:lnTo>
                    <a:pt x="2691" y="656"/>
                  </a:lnTo>
                  <a:lnTo>
                    <a:pt x="2698" y="652"/>
                  </a:lnTo>
                  <a:lnTo>
                    <a:pt x="2693" y="631"/>
                  </a:lnTo>
                  <a:lnTo>
                    <a:pt x="2690" y="611"/>
                  </a:lnTo>
                  <a:lnTo>
                    <a:pt x="2687" y="594"/>
                  </a:lnTo>
                  <a:lnTo>
                    <a:pt x="2684" y="579"/>
                  </a:lnTo>
                  <a:lnTo>
                    <a:pt x="2680" y="564"/>
                  </a:lnTo>
                  <a:lnTo>
                    <a:pt x="2676" y="552"/>
                  </a:lnTo>
                  <a:lnTo>
                    <a:pt x="2672" y="541"/>
                  </a:lnTo>
                  <a:lnTo>
                    <a:pt x="2669" y="532"/>
                  </a:lnTo>
                  <a:lnTo>
                    <a:pt x="2664" y="522"/>
                  </a:lnTo>
                  <a:lnTo>
                    <a:pt x="2659" y="515"/>
                  </a:lnTo>
                  <a:lnTo>
                    <a:pt x="2655" y="509"/>
                  </a:lnTo>
                  <a:lnTo>
                    <a:pt x="2651" y="503"/>
                  </a:lnTo>
                  <a:lnTo>
                    <a:pt x="2646" y="498"/>
                  </a:lnTo>
                  <a:lnTo>
                    <a:pt x="2642" y="494"/>
                  </a:lnTo>
                  <a:lnTo>
                    <a:pt x="2638" y="490"/>
                  </a:lnTo>
                  <a:lnTo>
                    <a:pt x="2635" y="488"/>
                  </a:lnTo>
                  <a:lnTo>
                    <a:pt x="2630" y="485"/>
                  </a:lnTo>
                  <a:lnTo>
                    <a:pt x="2626" y="482"/>
                  </a:lnTo>
                  <a:lnTo>
                    <a:pt x="2623" y="479"/>
                  </a:lnTo>
                  <a:lnTo>
                    <a:pt x="2620" y="476"/>
                  </a:lnTo>
                  <a:lnTo>
                    <a:pt x="2616" y="473"/>
                  </a:lnTo>
                  <a:lnTo>
                    <a:pt x="2614" y="471"/>
                  </a:lnTo>
                  <a:lnTo>
                    <a:pt x="2612" y="468"/>
                  </a:lnTo>
                  <a:lnTo>
                    <a:pt x="2612" y="466"/>
                  </a:lnTo>
                  <a:lnTo>
                    <a:pt x="2610" y="461"/>
                  </a:lnTo>
                  <a:lnTo>
                    <a:pt x="2609" y="458"/>
                  </a:lnTo>
                  <a:lnTo>
                    <a:pt x="2609" y="453"/>
                  </a:lnTo>
                  <a:lnTo>
                    <a:pt x="2610" y="449"/>
                  </a:lnTo>
                  <a:lnTo>
                    <a:pt x="2610" y="441"/>
                  </a:lnTo>
                  <a:lnTo>
                    <a:pt x="2612" y="435"/>
                  </a:lnTo>
                  <a:lnTo>
                    <a:pt x="2614" y="427"/>
                  </a:lnTo>
                  <a:lnTo>
                    <a:pt x="2618" y="419"/>
                  </a:lnTo>
                  <a:lnTo>
                    <a:pt x="2616" y="415"/>
                  </a:lnTo>
                  <a:lnTo>
                    <a:pt x="2616" y="413"/>
                  </a:lnTo>
                  <a:lnTo>
                    <a:pt x="2616" y="410"/>
                  </a:lnTo>
                  <a:lnTo>
                    <a:pt x="2616" y="407"/>
                  </a:lnTo>
                  <a:lnTo>
                    <a:pt x="2615" y="402"/>
                  </a:lnTo>
                  <a:lnTo>
                    <a:pt x="2615" y="399"/>
                  </a:lnTo>
                  <a:lnTo>
                    <a:pt x="2614" y="395"/>
                  </a:lnTo>
                  <a:lnTo>
                    <a:pt x="2614" y="392"/>
                  </a:lnTo>
                  <a:lnTo>
                    <a:pt x="2613" y="386"/>
                  </a:lnTo>
                  <a:lnTo>
                    <a:pt x="2612" y="382"/>
                  </a:lnTo>
                  <a:lnTo>
                    <a:pt x="2611" y="377"/>
                  </a:lnTo>
                  <a:lnTo>
                    <a:pt x="2611" y="372"/>
                  </a:lnTo>
                  <a:lnTo>
                    <a:pt x="2610" y="366"/>
                  </a:lnTo>
                  <a:lnTo>
                    <a:pt x="2610" y="362"/>
                  </a:lnTo>
                  <a:lnTo>
                    <a:pt x="2610" y="355"/>
                  </a:lnTo>
                  <a:lnTo>
                    <a:pt x="2610" y="351"/>
                  </a:lnTo>
                  <a:lnTo>
                    <a:pt x="2609" y="345"/>
                  </a:lnTo>
                  <a:lnTo>
                    <a:pt x="2609" y="339"/>
                  </a:lnTo>
                  <a:lnTo>
                    <a:pt x="2609" y="333"/>
                  </a:lnTo>
                  <a:lnTo>
                    <a:pt x="2610" y="327"/>
                  </a:lnTo>
                  <a:lnTo>
                    <a:pt x="2610" y="321"/>
                  </a:lnTo>
                  <a:lnTo>
                    <a:pt x="2612" y="316"/>
                  </a:lnTo>
                  <a:lnTo>
                    <a:pt x="2613" y="310"/>
                  </a:lnTo>
                  <a:lnTo>
                    <a:pt x="2616" y="305"/>
                  </a:lnTo>
                  <a:lnTo>
                    <a:pt x="2618" y="299"/>
                  </a:lnTo>
                  <a:lnTo>
                    <a:pt x="2621" y="294"/>
                  </a:lnTo>
                  <a:lnTo>
                    <a:pt x="2624" y="288"/>
                  </a:lnTo>
                  <a:lnTo>
                    <a:pt x="2628" y="284"/>
                  </a:lnTo>
                  <a:lnTo>
                    <a:pt x="2631" y="278"/>
                  </a:lnTo>
                  <a:lnTo>
                    <a:pt x="2637" y="274"/>
                  </a:lnTo>
                  <a:lnTo>
                    <a:pt x="2643" y="270"/>
                  </a:lnTo>
                  <a:lnTo>
                    <a:pt x="2650" y="266"/>
                  </a:lnTo>
                  <a:lnTo>
                    <a:pt x="2652" y="263"/>
                  </a:lnTo>
                  <a:lnTo>
                    <a:pt x="2655" y="261"/>
                  </a:lnTo>
                  <a:lnTo>
                    <a:pt x="2658" y="258"/>
                  </a:lnTo>
                  <a:lnTo>
                    <a:pt x="2661" y="256"/>
                  </a:lnTo>
                  <a:lnTo>
                    <a:pt x="2664" y="253"/>
                  </a:lnTo>
                  <a:lnTo>
                    <a:pt x="2666" y="249"/>
                  </a:lnTo>
                  <a:lnTo>
                    <a:pt x="2668" y="246"/>
                  </a:lnTo>
                  <a:lnTo>
                    <a:pt x="2671" y="244"/>
                  </a:lnTo>
                  <a:lnTo>
                    <a:pt x="2672" y="241"/>
                  </a:lnTo>
                  <a:lnTo>
                    <a:pt x="2674" y="238"/>
                  </a:lnTo>
                  <a:lnTo>
                    <a:pt x="2675" y="234"/>
                  </a:lnTo>
                  <a:lnTo>
                    <a:pt x="2677" y="231"/>
                  </a:lnTo>
                  <a:lnTo>
                    <a:pt x="2678" y="228"/>
                  </a:lnTo>
                  <a:lnTo>
                    <a:pt x="2681" y="225"/>
                  </a:lnTo>
                  <a:lnTo>
                    <a:pt x="2682" y="221"/>
                  </a:lnTo>
                  <a:lnTo>
                    <a:pt x="2684" y="219"/>
                  </a:lnTo>
                  <a:lnTo>
                    <a:pt x="2684" y="215"/>
                  </a:lnTo>
                  <a:lnTo>
                    <a:pt x="2685" y="211"/>
                  </a:lnTo>
                  <a:lnTo>
                    <a:pt x="2685" y="206"/>
                  </a:lnTo>
                  <a:lnTo>
                    <a:pt x="2686" y="203"/>
                  </a:lnTo>
                  <a:lnTo>
                    <a:pt x="2686" y="199"/>
                  </a:lnTo>
                  <a:lnTo>
                    <a:pt x="2686" y="196"/>
                  </a:lnTo>
                  <a:lnTo>
                    <a:pt x="2686" y="191"/>
                  </a:lnTo>
                  <a:lnTo>
                    <a:pt x="2687" y="188"/>
                  </a:lnTo>
                  <a:lnTo>
                    <a:pt x="2686" y="184"/>
                  </a:lnTo>
                  <a:lnTo>
                    <a:pt x="2686" y="180"/>
                  </a:lnTo>
                  <a:lnTo>
                    <a:pt x="2686" y="175"/>
                  </a:lnTo>
                  <a:lnTo>
                    <a:pt x="2686" y="172"/>
                  </a:lnTo>
                  <a:lnTo>
                    <a:pt x="2685" y="168"/>
                  </a:lnTo>
                  <a:lnTo>
                    <a:pt x="2685" y="164"/>
                  </a:lnTo>
                  <a:lnTo>
                    <a:pt x="2684" y="159"/>
                  </a:lnTo>
                  <a:lnTo>
                    <a:pt x="2684" y="156"/>
                  </a:lnTo>
                  <a:lnTo>
                    <a:pt x="2683" y="152"/>
                  </a:lnTo>
                  <a:lnTo>
                    <a:pt x="2683" y="148"/>
                  </a:lnTo>
                  <a:lnTo>
                    <a:pt x="2683" y="143"/>
                  </a:lnTo>
                  <a:lnTo>
                    <a:pt x="2684" y="139"/>
                  </a:lnTo>
                  <a:lnTo>
                    <a:pt x="2684" y="134"/>
                  </a:lnTo>
                  <a:lnTo>
                    <a:pt x="2686" y="130"/>
                  </a:lnTo>
                  <a:lnTo>
                    <a:pt x="2688" y="125"/>
                  </a:lnTo>
                  <a:lnTo>
                    <a:pt x="2691" y="122"/>
                  </a:lnTo>
                  <a:lnTo>
                    <a:pt x="2693" y="116"/>
                  </a:lnTo>
                  <a:lnTo>
                    <a:pt x="2697" y="112"/>
                  </a:lnTo>
                  <a:lnTo>
                    <a:pt x="2700" y="107"/>
                  </a:lnTo>
                  <a:lnTo>
                    <a:pt x="2703" y="103"/>
                  </a:lnTo>
                  <a:lnTo>
                    <a:pt x="2706" y="98"/>
                  </a:lnTo>
                  <a:lnTo>
                    <a:pt x="2711" y="94"/>
                  </a:lnTo>
                  <a:lnTo>
                    <a:pt x="2715" y="90"/>
                  </a:lnTo>
                  <a:lnTo>
                    <a:pt x="2720" y="86"/>
                  </a:lnTo>
                  <a:lnTo>
                    <a:pt x="2723" y="82"/>
                  </a:lnTo>
                  <a:lnTo>
                    <a:pt x="2729" y="78"/>
                  </a:lnTo>
                  <a:lnTo>
                    <a:pt x="2733" y="75"/>
                  </a:lnTo>
                  <a:lnTo>
                    <a:pt x="2739" y="71"/>
                  </a:lnTo>
                  <a:lnTo>
                    <a:pt x="2745" y="68"/>
                  </a:lnTo>
                  <a:lnTo>
                    <a:pt x="2750" y="65"/>
                  </a:lnTo>
                  <a:lnTo>
                    <a:pt x="2755" y="62"/>
                  </a:lnTo>
                  <a:lnTo>
                    <a:pt x="2762" y="61"/>
                  </a:lnTo>
                  <a:lnTo>
                    <a:pt x="2767" y="58"/>
                  </a:lnTo>
                  <a:lnTo>
                    <a:pt x="2772" y="56"/>
                  </a:lnTo>
                  <a:lnTo>
                    <a:pt x="2779" y="55"/>
                  </a:lnTo>
                  <a:lnTo>
                    <a:pt x="2785" y="55"/>
                  </a:lnTo>
                  <a:lnTo>
                    <a:pt x="2791" y="55"/>
                  </a:lnTo>
                  <a:lnTo>
                    <a:pt x="2797" y="55"/>
                  </a:lnTo>
                  <a:lnTo>
                    <a:pt x="2803" y="56"/>
                  </a:lnTo>
                  <a:lnTo>
                    <a:pt x="2810" y="60"/>
                  </a:lnTo>
                  <a:lnTo>
                    <a:pt x="2812" y="60"/>
                  </a:lnTo>
                  <a:lnTo>
                    <a:pt x="2815" y="61"/>
                  </a:lnTo>
                  <a:lnTo>
                    <a:pt x="2818" y="62"/>
                  </a:lnTo>
                  <a:lnTo>
                    <a:pt x="2822" y="64"/>
                  </a:lnTo>
                  <a:lnTo>
                    <a:pt x="2825" y="65"/>
                  </a:lnTo>
                  <a:lnTo>
                    <a:pt x="2828" y="67"/>
                  </a:lnTo>
                  <a:lnTo>
                    <a:pt x="2831" y="68"/>
                  </a:lnTo>
                  <a:lnTo>
                    <a:pt x="2834" y="70"/>
                  </a:lnTo>
                  <a:lnTo>
                    <a:pt x="2837" y="71"/>
                  </a:lnTo>
                  <a:lnTo>
                    <a:pt x="2840" y="73"/>
                  </a:lnTo>
                  <a:lnTo>
                    <a:pt x="2843" y="74"/>
                  </a:lnTo>
                  <a:lnTo>
                    <a:pt x="2846" y="76"/>
                  </a:lnTo>
                  <a:lnTo>
                    <a:pt x="2849" y="77"/>
                  </a:lnTo>
                  <a:lnTo>
                    <a:pt x="2853" y="78"/>
                  </a:lnTo>
                  <a:lnTo>
                    <a:pt x="2856" y="79"/>
                  </a:lnTo>
                  <a:lnTo>
                    <a:pt x="2859" y="81"/>
                  </a:lnTo>
                  <a:lnTo>
                    <a:pt x="2862" y="80"/>
                  </a:lnTo>
                  <a:lnTo>
                    <a:pt x="2865" y="80"/>
                  </a:lnTo>
                  <a:lnTo>
                    <a:pt x="2869" y="80"/>
                  </a:lnTo>
                  <a:lnTo>
                    <a:pt x="2872" y="80"/>
                  </a:lnTo>
                  <a:lnTo>
                    <a:pt x="2875" y="79"/>
                  </a:lnTo>
                  <a:lnTo>
                    <a:pt x="2879" y="78"/>
                  </a:lnTo>
                  <a:lnTo>
                    <a:pt x="2884" y="77"/>
                  </a:lnTo>
                  <a:lnTo>
                    <a:pt x="2888" y="76"/>
                  </a:lnTo>
                  <a:lnTo>
                    <a:pt x="2891" y="73"/>
                  </a:lnTo>
                  <a:lnTo>
                    <a:pt x="2895" y="69"/>
                  </a:lnTo>
                  <a:lnTo>
                    <a:pt x="2900" y="65"/>
                  </a:lnTo>
                  <a:lnTo>
                    <a:pt x="2904" y="62"/>
                  </a:lnTo>
                  <a:lnTo>
                    <a:pt x="2908" y="56"/>
                  </a:lnTo>
                  <a:lnTo>
                    <a:pt x="2914" y="52"/>
                  </a:lnTo>
                  <a:lnTo>
                    <a:pt x="2918" y="47"/>
                  </a:lnTo>
                  <a:lnTo>
                    <a:pt x="2924" y="41"/>
                  </a:lnTo>
                  <a:close/>
                  <a:moveTo>
                    <a:pt x="2828" y="1466"/>
                  </a:moveTo>
                  <a:lnTo>
                    <a:pt x="2834" y="1477"/>
                  </a:lnTo>
                  <a:lnTo>
                    <a:pt x="2841" y="1489"/>
                  </a:lnTo>
                  <a:lnTo>
                    <a:pt x="2847" y="1499"/>
                  </a:lnTo>
                  <a:lnTo>
                    <a:pt x="2854" y="1511"/>
                  </a:lnTo>
                  <a:lnTo>
                    <a:pt x="2860" y="1521"/>
                  </a:lnTo>
                  <a:lnTo>
                    <a:pt x="2868" y="1530"/>
                  </a:lnTo>
                  <a:lnTo>
                    <a:pt x="2875" y="1540"/>
                  </a:lnTo>
                  <a:lnTo>
                    <a:pt x="2883" y="1551"/>
                  </a:lnTo>
                  <a:lnTo>
                    <a:pt x="2889" y="1559"/>
                  </a:lnTo>
                  <a:lnTo>
                    <a:pt x="2896" y="1569"/>
                  </a:lnTo>
                  <a:lnTo>
                    <a:pt x="2904" y="1578"/>
                  </a:lnTo>
                  <a:lnTo>
                    <a:pt x="2911" y="1586"/>
                  </a:lnTo>
                  <a:lnTo>
                    <a:pt x="2918" y="1594"/>
                  </a:lnTo>
                  <a:lnTo>
                    <a:pt x="2926" y="1601"/>
                  </a:lnTo>
                  <a:lnTo>
                    <a:pt x="2933" y="1609"/>
                  </a:lnTo>
                  <a:lnTo>
                    <a:pt x="2941" y="1617"/>
                  </a:lnTo>
                  <a:lnTo>
                    <a:pt x="2948" y="1624"/>
                  </a:lnTo>
                  <a:lnTo>
                    <a:pt x="2954" y="1630"/>
                  </a:lnTo>
                  <a:lnTo>
                    <a:pt x="2961" y="1636"/>
                  </a:lnTo>
                  <a:lnTo>
                    <a:pt x="2968" y="1643"/>
                  </a:lnTo>
                  <a:lnTo>
                    <a:pt x="2974" y="1648"/>
                  </a:lnTo>
                  <a:lnTo>
                    <a:pt x="2981" y="1655"/>
                  </a:lnTo>
                  <a:lnTo>
                    <a:pt x="2987" y="1660"/>
                  </a:lnTo>
                  <a:lnTo>
                    <a:pt x="2994" y="1666"/>
                  </a:lnTo>
                  <a:lnTo>
                    <a:pt x="2999" y="1671"/>
                  </a:lnTo>
                  <a:lnTo>
                    <a:pt x="3005" y="1676"/>
                  </a:lnTo>
                  <a:lnTo>
                    <a:pt x="3011" y="1680"/>
                  </a:lnTo>
                  <a:lnTo>
                    <a:pt x="3016" y="1686"/>
                  </a:lnTo>
                  <a:lnTo>
                    <a:pt x="3020" y="1689"/>
                  </a:lnTo>
                  <a:lnTo>
                    <a:pt x="3026" y="1693"/>
                  </a:lnTo>
                  <a:lnTo>
                    <a:pt x="3031" y="1697"/>
                  </a:lnTo>
                  <a:lnTo>
                    <a:pt x="3036" y="1702"/>
                  </a:lnTo>
                  <a:lnTo>
                    <a:pt x="3037" y="1702"/>
                  </a:lnTo>
                  <a:lnTo>
                    <a:pt x="3040" y="1705"/>
                  </a:lnTo>
                  <a:lnTo>
                    <a:pt x="3041" y="1708"/>
                  </a:lnTo>
                  <a:lnTo>
                    <a:pt x="3044" y="1712"/>
                  </a:lnTo>
                  <a:lnTo>
                    <a:pt x="3045" y="1716"/>
                  </a:lnTo>
                  <a:lnTo>
                    <a:pt x="3048" y="1721"/>
                  </a:lnTo>
                  <a:lnTo>
                    <a:pt x="3051" y="1727"/>
                  </a:lnTo>
                  <a:lnTo>
                    <a:pt x="3055" y="1734"/>
                  </a:lnTo>
                  <a:lnTo>
                    <a:pt x="3058" y="1740"/>
                  </a:lnTo>
                  <a:lnTo>
                    <a:pt x="3061" y="1747"/>
                  </a:lnTo>
                  <a:lnTo>
                    <a:pt x="3064" y="1754"/>
                  </a:lnTo>
                  <a:lnTo>
                    <a:pt x="3069" y="1764"/>
                  </a:lnTo>
                  <a:lnTo>
                    <a:pt x="3074" y="1771"/>
                  </a:lnTo>
                  <a:lnTo>
                    <a:pt x="3079" y="1781"/>
                  </a:lnTo>
                  <a:lnTo>
                    <a:pt x="3086" y="1791"/>
                  </a:lnTo>
                  <a:lnTo>
                    <a:pt x="3092" y="1801"/>
                  </a:lnTo>
                  <a:lnTo>
                    <a:pt x="3098" y="1811"/>
                  </a:lnTo>
                  <a:lnTo>
                    <a:pt x="3105" y="1821"/>
                  </a:lnTo>
                  <a:lnTo>
                    <a:pt x="3112" y="1831"/>
                  </a:lnTo>
                  <a:lnTo>
                    <a:pt x="3121" y="1843"/>
                  </a:lnTo>
                  <a:lnTo>
                    <a:pt x="3129" y="1854"/>
                  </a:lnTo>
                  <a:lnTo>
                    <a:pt x="3139" y="1866"/>
                  </a:lnTo>
                  <a:lnTo>
                    <a:pt x="3149" y="1877"/>
                  </a:lnTo>
                  <a:lnTo>
                    <a:pt x="3160" y="1890"/>
                  </a:lnTo>
                  <a:lnTo>
                    <a:pt x="3171" y="1902"/>
                  </a:lnTo>
                  <a:lnTo>
                    <a:pt x="3184" y="1914"/>
                  </a:lnTo>
                  <a:lnTo>
                    <a:pt x="3196" y="1927"/>
                  </a:lnTo>
                  <a:lnTo>
                    <a:pt x="3211" y="1940"/>
                  </a:lnTo>
                  <a:lnTo>
                    <a:pt x="3224" y="1952"/>
                  </a:lnTo>
                  <a:lnTo>
                    <a:pt x="3240" y="1965"/>
                  </a:lnTo>
                  <a:lnTo>
                    <a:pt x="3256" y="1978"/>
                  </a:lnTo>
                  <a:lnTo>
                    <a:pt x="3275" y="1991"/>
                  </a:lnTo>
                  <a:lnTo>
                    <a:pt x="3282" y="2008"/>
                  </a:lnTo>
                  <a:lnTo>
                    <a:pt x="3290" y="2025"/>
                  </a:lnTo>
                  <a:lnTo>
                    <a:pt x="3297" y="2040"/>
                  </a:lnTo>
                  <a:lnTo>
                    <a:pt x="3306" y="2056"/>
                  </a:lnTo>
                  <a:lnTo>
                    <a:pt x="3312" y="2070"/>
                  </a:lnTo>
                  <a:lnTo>
                    <a:pt x="3321" y="2085"/>
                  </a:lnTo>
                  <a:lnTo>
                    <a:pt x="3328" y="2098"/>
                  </a:lnTo>
                  <a:lnTo>
                    <a:pt x="3337" y="2112"/>
                  </a:lnTo>
                  <a:lnTo>
                    <a:pt x="3344" y="2124"/>
                  </a:lnTo>
                  <a:lnTo>
                    <a:pt x="3353" y="2137"/>
                  </a:lnTo>
                  <a:lnTo>
                    <a:pt x="3361" y="2148"/>
                  </a:lnTo>
                  <a:lnTo>
                    <a:pt x="3371" y="2160"/>
                  </a:lnTo>
                  <a:lnTo>
                    <a:pt x="3380" y="2172"/>
                  </a:lnTo>
                  <a:lnTo>
                    <a:pt x="3391" y="2184"/>
                  </a:lnTo>
                  <a:lnTo>
                    <a:pt x="3402" y="2197"/>
                  </a:lnTo>
                  <a:lnTo>
                    <a:pt x="3415" y="2209"/>
                  </a:lnTo>
                  <a:lnTo>
                    <a:pt x="3426" y="2221"/>
                  </a:lnTo>
                  <a:lnTo>
                    <a:pt x="3439" y="2233"/>
                  </a:lnTo>
                  <a:lnTo>
                    <a:pt x="3453" y="2246"/>
                  </a:lnTo>
                  <a:lnTo>
                    <a:pt x="3469" y="2260"/>
                  </a:lnTo>
                  <a:lnTo>
                    <a:pt x="3484" y="2274"/>
                  </a:lnTo>
                  <a:lnTo>
                    <a:pt x="3501" y="2289"/>
                  </a:lnTo>
                  <a:lnTo>
                    <a:pt x="3520" y="2304"/>
                  </a:lnTo>
                  <a:lnTo>
                    <a:pt x="3541" y="2321"/>
                  </a:lnTo>
                  <a:lnTo>
                    <a:pt x="3561" y="2337"/>
                  </a:lnTo>
                  <a:lnTo>
                    <a:pt x="3583" y="2356"/>
                  </a:lnTo>
                  <a:lnTo>
                    <a:pt x="3607" y="2374"/>
                  </a:lnTo>
                  <a:lnTo>
                    <a:pt x="3633" y="2395"/>
                  </a:lnTo>
                  <a:lnTo>
                    <a:pt x="3658" y="2415"/>
                  </a:lnTo>
                  <a:lnTo>
                    <a:pt x="3687" y="2439"/>
                  </a:lnTo>
                  <a:lnTo>
                    <a:pt x="3717" y="2462"/>
                  </a:lnTo>
                  <a:lnTo>
                    <a:pt x="3750" y="2489"/>
                  </a:lnTo>
                  <a:lnTo>
                    <a:pt x="3627" y="2561"/>
                  </a:lnTo>
                  <a:lnTo>
                    <a:pt x="3608" y="2505"/>
                  </a:lnTo>
                  <a:lnTo>
                    <a:pt x="3474" y="2559"/>
                  </a:lnTo>
                  <a:lnTo>
                    <a:pt x="3528" y="2786"/>
                  </a:lnTo>
                  <a:lnTo>
                    <a:pt x="3526" y="2786"/>
                  </a:lnTo>
                  <a:lnTo>
                    <a:pt x="3521" y="2786"/>
                  </a:lnTo>
                  <a:lnTo>
                    <a:pt x="3514" y="2787"/>
                  </a:lnTo>
                  <a:lnTo>
                    <a:pt x="3505" y="2789"/>
                  </a:lnTo>
                  <a:lnTo>
                    <a:pt x="3493" y="2791"/>
                  </a:lnTo>
                  <a:lnTo>
                    <a:pt x="3480" y="2794"/>
                  </a:lnTo>
                  <a:lnTo>
                    <a:pt x="3464" y="2798"/>
                  </a:lnTo>
                  <a:lnTo>
                    <a:pt x="3448" y="2802"/>
                  </a:lnTo>
                  <a:lnTo>
                    <a:pt x="3427" y="2805"/>
                  </a:lnTo>
                  <a:lnTo>
                    <a:pt x="3407" y="2809"/>
                  </a:lnTo>
                  <a:lnTo>
                    <a:pt x="3384" y="2814"/>
                  </a:lnTo>
                  <a:lnTo>
                    <a:pt x="3361" y="2819"/>
                  </a:lnTo>
                  <a:lnTo>
                    <a:pt x="3336" y="2824"/>
                  </a:lnTo>
                  <a:lnTo>
                    <a:pt x="3310" y="2830"/>
                  </a:lnTo>
                  <a:lnTo>
                    <a:pt x="3282" y="2836"/>
                  </a:lnTo>
                  <a:lnTo>
                    <a:pt x="3255" y="2843"/>
                  </a:lnTo>
                  <a:lnTo>
                    <a:pt x="3225" y="2848"/>
                  </a:lnTo>
                  <a:lnTo>
                    <a:pt x="3197" y="2853"/>
                  </a:lnTo>
                  <a:lnTo>
                    <a:pt x="3167" y="2860"/>
                  </a:lnTo>
                  <a:lnTo>
                    <a:pt x="3138" y="2866"/>
                  </a:lnTo>
                  <a:lnTo>
                    <a:pt x="3107" y="2871"/>
                  </a:lnTo>
                  <a:lnTo>
                    <a:pt x="3077" y="2878"/>
                  </a:lnTo>
                  <a:lnTo>
                    <a:pt x="3047" y="2884"/>
                  </a:lnTo>
                  <a:lnTo>
                    <a:pt x="3018" y="2891"/>
                  </a:lnTo>
                  <a:lnTo>
                    <a:pt x="2988" y="2896"/>
                  </a:lnTo>
                  <a:lnTo>
                    <a:pt x="2959" y="2903"/>
                  </a:lnTo>
                  <a:lnTo>
                    <a:pt x="2931" y="2908"/>
                  </a:lnTo>
                  <a:lnTo>
                    <a:pt x="2904" y="2914"/>
                  </a:lnTo>
                  <a:lnTo>
                    <a:pt x="2876" y="2920"/>
                  </a:lnTo>
                  <a:lnTo>
                    <a:pt x="2852" y="2925"/>
                  </a:lnTo>
                  <a:lnTo>
                    <a:pt x="2827" y="2930"/>
                  </a:lnTo>
                  <a:lnTo>
                    <a:pt x="2805" y="2936"/>
                  </a:lnTo>
                  <a:lnTo>
                    <a:pt x="2809" y="2929"/>
                  </a:lnTo>
                  <a:lnTo>
                    <a:pt x="2815" y="2923"/>
                  </a:lnTo>
                  <a:lnTo>
                    <a:pt x="2823" y="2916"/>
                  </a:lnTo>
                  <a:lnTo>
                    <a:pt x="2830" y="2910"/>
                  </a:lnTo>
                  <a:lnTo>
                    <a:pt x="2838" y="2903"/>
                  </a:lnTo>
                  <a:lnTo>
                    <a:pt x="2847" y="2895"/>
                  </a:lnTo>
                  <a:lnTo>
                    <a:pt x="2857" y="2886"/>
                  </a:lnTo>
                  <a:lnTo>
                    <a:pt x="2866" y="2879"/>
                  </a:lnTo>
                  <a:lnTo>
                    <a:pt x="2876" y="2869"/>
                  </a:lnTo>
                  <a:lnTo>
                    <a:pt x="2886" y="2860"/>
                  </a:lnTo>
                  <a:lnTo>
                    <a:pt x="2895" y="2849"/>
                  </a:lnTo>
                  <a:lnTo>
                    <a:pt x="2906" y="2839"/>
                  </a:lnTo>
                  <a:lnTo>
                    <a:pt x="2916" y="2828"/>
                  </a:lnTo>
                  <a:lnTo>
                    <a:pt x="2926" y="2817"/>
                  </a:lnTo>
                  <a:lnTo>
                    <a:pt x="2937" y="2805"/>
                  </a:lnTo>
                  <a:lnTo>
                    <a:pt x="2948" y="2794"/>
                  </a:lnTo>
                  <a:lnTo>
                    <a:pt x="2956" y="2780"/>
                  </a:lnTo>
                  <a:lnTo>
                    <a:pt x="2966" y="2768"/>
                  </a:lnTo>
                  <a:lnTo>
                    <a:pt x="2975" y="2755"/>
                  </a:lnTo>
                  <a:lnTo>
                    <a:pt x="2985" y="2742"/>
                  </a:lnTo>
                  <a:lnTo>
                    <a:pt x="2994" y="2727"/>
                  </a:lnTo>
                  <a:lnTo>
                    <a:pt x="3002" y="2713"/>
                  </a:lnTo>
                  <a:lnTo>
                    <a:pt x="3010" y="2698"/>
                  </a:lnTo>
                  <a:lnTo>
                    <a:pt x="3017" y="2684"/>
                  </a:lnTo>
                  <a:lnTo>
                    <a:pt x="3022" y="2668"/>
                  </a:lnTo>
                  <a:lnTo>
                    <a:pt x="3029" y="2652"/>
                  </a:lnTo>
                  <a:lnTo>
                    <a:pt x="3033" y="2636"/>
                  </a:lnTo>
                  <a:lnTo>
                    <a:pt x="3037" y="2620"/>
                  </a:lnTo>
                  <a:lnTo>
                    <a:pt x="3040" y="2603"/>
                  </a:lnTo>
                  <a:lnTo>
                    <a:pt x="3043" y="2587"/>
                  </a:lnTo>
                  <a:lnTo>
                    <a:pt x="3044" y="2569"/>
                  </a:lnTo>
                  <a:lnTo>
                    <a:pt x="3045" y="2553"/>
                  </a:lnTo>
                  <a:lnTo>
                    <a:pt x="3043" y="2539"/>
                  </a:lnTo>
                  <a:lnTo>
                    <a:pt x="3041" y="2527"/>
                  </a:lnTo>
                  <a:lnTo>
                    <a:pt x="3037" y="2514"/>
                  </a:lnTo>
                  <a:lnTo>
                    <a:pt x="3034" y="2501"/>
                  </a:lnTo>
                  <a:lnTo>
                    <a:pt x="3029" y="2488"/>
                  </a:lnTo>
                  <a:lnTo>
                    <a:pt x="3025" y="2476"/>
                  </a:lnTo>
                  <a:lnTo>
                    <a:pt x="3018" y="2464"/>
                  </a:lnTo>
                  <a:lnTo>
                    <a:pt x="3013" y="2454"/>
                  </a:lnTo>
                  <a:lnTo>
                    <a:pt x="3004" y="2442"/>
                  </a:lnTo>
                  <a:lnTo>
                    <a:pt x="2997" y="2431"/>
                  </a:lnTo>
                  <a:lnTo>
                    <a:pt x="2989" y="2419"/>
                  </a:lnTo>
                  <a:lnTo>
                    <a:pt x="2982" y="2409"/>
                  </a:lnTo>
                  <a:lnTo>
                    <a:pt x="2972" y="2398"/>
                  </a:lnTo>
                  <a:lnTo>
                    <a:pt x="2964" y="2387"/>
                  </a:lnTo>
                  <a:lnTo>
                    <a:pt x="2954" y="2378"/>
                  </a:lnTo>
                  <a:lnTo>
                    <a:pt x="2946" y="2368"/>
                  </a:lnTo>
                  <a:lnTo>
                    <a:pt x="2935" y="2357"/>
                  </a:lnTo>
                  <a:lnTo>
                    <a:pt x="2925" y="2347"/>
                  </a:lnTo>
                  <a:lnTo>
                    <a:pt x="2915" y="2336"/>
                  </a:lnTo>
                  <a:lnTo>
                    <a:pt x="2905" y="2326"/>
                  </a:lnTo>
                  <a:lnTo>
                    <a:pt x="2894" y="2317"/>
                  </a:lnTo>
                  <a:lnTo>
                    <a:pt x="2884" y="2307"/>
                  </a:lnTo>
                  <a:lnTo>
                    <a:pt x="2873" y="2297"/>
                  </a:lnTo>
                  <a:lnTo>
                    <a:pt x="2863" y="2288"/>
                  </a:lnTo>
                  <a:lnTo>
                    <a:pt x="2853" y="2277"/>
                  </a:lnTo>
                  <a:lnTo>
                    <a:pt x="2843" y="2267"/>
                  </a:lnTo>
                  <a:lnTo>
                    <a:pt x="2833" y="2257"/>
                  </a:lnTo>
                  <a:lnTo>
                    <a:pt x="2824" y="2247"/>
                  </a:lnTo>
                  <a:lnTo>
                    <a:pt x="2814" y="2236"/>
                  </a:lnTo>
                  <a:lnTo>
                    <a:pt x="2805" y="2227"/>
                  </a:lnTo>
                  <a:lnTo>
                    <a:pt x="2796" y="2217"/>
                  </a:lnTo>
                  <a:lnTo>
                    <a:pt x="2789" y="2207"/>
                  </a:lnTo>
                  <a:lnTo>
                    <a:pt x="2784" y="2204"/>
                  </a:lnTo>
                  <a:lnTo>
                    <a:pt x="2781" y="2201"/>
                  </a:lnTo>
                  <a:lnTo>
                    <a:pt x="2777" y="2198"/>
                  </a:lnTo>
                  <a:lnTo>
                    <a:pt x="2774" y="2196"/>
                  </a:lnTo>
                  <a:lnTo>
                    <a:pt x="2768" y="2193"/>
                  </a:lnTo>
                  <a:lnTo>
                    <a:pt x="2764" y="2191"/>
                  </a:lnTo>
                  <a:lnTo>
                    <a:pt x="2759" y="2189"/>
                  </a:lnTo>
                  <a:lnTo>
                    <a:pt x="2754" y="2188"/>
                  </a:lnTo>
                  <a:lnTo>
                    <a:pt x="2748" y="2185"/>
                  </a:lnTo>
                  <a:lnTo>
                    <a:pt x="2741" y="2184"/>
                  </a:lnTo>
                  <a:lnTo>
                    <a:pt x="2735" y="2182"/>
                  </a:lnTo>
                  <a:lnTo>
                    <a:pt x="2730" y="2181"/>
                  </a:lnTo>
                  <a:lnTo>
                    <a:pt x="2722" y="2178"/>
                  </a:lnTo>
                  <a:lnTo>
                    <a:pt x="2716" y="2177"/>
                  </a:lnTo>
                  <a:lnTo>
                    <a:pt x="2708" y="2175"/>
                  </a:lnTo>
                  <a:lnTo>
                    <a:pt x="2702" y="2174"/>
                  </a:lnTo>
                  <a:lnTo>
                    <a:pt x="2693" y="2171"/>
                  </a:lnTo>
                  <a:lnTo>
                    <a:pt x="2686" y="2169"/>
                  </a:lnTo>
                  <a:lnTo>
                    <a:pt x="2677" y="2167"/>
                  </a:lnTo>
                  <a:lnTo>
                    <a:pt x="2670" y="2164"/>
                  </a:lnTo>
                  <a:lnTo>
                    <a:pt x="2661" y="2161"/>
                  </a:lnTo>
                  <a:lnTo>
                    <a:pt x="2654" y="2159"/>
                  </a:lnTo>
                  <a:lnTo>
                    <a:pt x="2645" y="2156"/>
                  </a:lnTo>
                  <a:lnTo>
                    <a:pt x="2638" y="2154"/>
                  </a:lnTo>
                  <a:lnTo>
                    <a:pt x="2629" y="2149"/>
                  </a:lnTo>
                  <a:lnTo>
                    <a:pt x="2622" y="2146"/>
                  </a:lnTo>
                  <a:lnTo>
                    <a:pt x="2613" y="2142"/>
                  </a:lnTo>
                  <a:lnTo>
                    <a:pt x="2606" y="2139"/>
                  </a:lnTo>
                  <a:lnTo>
                    <a:pt x="2597" y="2133"/>
                  </a:lnTo>
                  <a:lnTo>
                    <a:pt x="2590" y="2129"/>
                  </a:lnTo>
                  <a:lnTo>
                    <a:pt x="2581" y="2124"/>
                  </a:lnTo>
                  <a:lnTo>
                    <a:pt x="2575" y="2119"/>
                  </a:lnTo>
                  <a:lnTo>
                    <a:pt x="2572" y="2117"/>
                  </a:lnTo>
                  <a:lnTo>
                    <a:pt x="2568" y="2116"/>
                  </a:lnTo>
                  <a:lnTo>
                    <a:pt x="2564" y="2115"/>
                  </a:lnTo>
                  <a:lnTo>
                    <a:pt x="2560" y="2115"/>
                  </a:lnTo>
                  <a:lnTo>
                    <a:pt x="2555" y="2115"/>
                  </a:lnTo>
                  <a:lnTo>
                    <a:pt x="2549" y="2115"/>
                  </a:lnTo>
                  <a:lnTo>
                    <a:pt x="2543" y="2115"/>
                  </a:lnTo>
                  <a:lnTo>
                    <a:pt x="2536" y="2115"/>
                  </a:lnTo>
                  <a:lnTo>
                    <a:pt x="2528" y="2115"/>
                  </a:lnTo>
                  <a:lnTo>
                    <a:pt x="2520" y="2115"/>
                  </a:lnTo>
                  <a:lnTo>
                    <a:pt x="2512" y="2115"/>
                  </a:lnTo>
                  <a:lnTo>
                    <a:pt x="2504" y="2116"/>
                  </a:lnTo>
                  <a:lnTo>
                    <a:pt x="2495" y="2115"/>
                  </a:lnTo>
                  <a:lnTo>
                    <a:pt x="2486" y="2115"/>
                  </a:lnTo>
                  <a:lnTo>
                    <a:pt x="2477" y="2115"/>
                  </a:lnTo>
                  <a:lnTo>
                    <a:pt x="2468" y="2115"/>
                  </a:lnTo>
                  <a:lnTo>
                    <a:pt x="2457" y="2113"/>
                  </a:lnTo>
                  <a:lnTo>
                    <a:pt x="2448" y="2111"/>
                  </a:lnTo>
                  <a:lnTo>
                    <a:pt x="2437" y="2109"/>
                  </a:lnTo>
                  <a:lnTo>
                    <a:pt x="2427" y="2108"/>
                  </a:lnTo>
                  <a:lnTo>
                    <a:pt x="2417" y="2105"/>
                  </a:lnTo>
                  <a:lnTo>
                    <a:pt x="2407" y="2101"/>
                  </a:lnTo>
                  <a:lnTo>
                    <a:pt x="2396" y="2097"/>
                  </a:lnTo>
                  <a:lnTo>
                    <a:pt x="2387" y="2094"/>
                  </a:lnTo>
                  <a:lnTo>
                    <a:pt x="2376" y="2087"/>
                  </a:lnTo>
                  <a:lnTo>
                    <a:pt x="2366" y="2082"/>
                  </a:lnTo>
                  <a:lnTo>
                    <a:pt x="2357" y="2075"/>
                  </a:lnTo>
                  <a:lnTo>
                    <a:pt x="2347" y="2068"/>
                  </a:lnTo>
                  <a:lnTo>
                    <a:pt x="2338" y="2060"/>
                  </a:lnTo>
                  <a:lnTo>
                    <a:pt x="2329" y="2051"/>
                  </a:lnTo>
                  <a:lnTo>
                    <a:pt x="2321" y="2040"/>
                  </a:lnTo>
                  <a:lnTo>
                    <a:pt x="2313" y="2031"/>
                  </a:lnTo>
                  <a:lnTo>
                    <a:pt x="2313" y="2027"/>
                  </a:lnTo>
                  <a:lnTo>
                    <a:pt x="2313" y="2024"/>
                  </a:lnTo>
                  <a:lnTo>
                    <a:pt x="2314" y="2021"/>
                  </a:lnTo>
                  <a:lnTo>
                    <a:pt x="2316" y="2018"/>
                  </a:lnTo>
                  <a:lnTo>
                    <a:pt x="2317" y="2015"/>
                  </a:lnTo>
                  <a:lnTo>
                    <a:pt x="2319" y="2011"/>
                  </a:lnTo>
                  <a:lnTo>
                    <a:pt x="2323" y="2008"/>
                  </a:lnTo>
                  <a:lnTo>
                    <a:pt x="2326" y="2005"/>
                  </a:lnTo>
                  <a:lnTo>
                    <a:pt x="2328" y="2001"/>
                  </a:lnTo>
                  <a:lnTo>
                    <a:pt x="2331" y="1996"/>
                  </a:lnTo>
                  <a:lnTo>
                    <a:pt x="2334" y="1992"/>
                  </a:lnTo>
                  <a:lnTo>
                    <a:pt x="2338" y="1989"/>
                  </a:lnTo>
                  <a:lnTo>
                    <a:pt x="2341" y="1985"/>
                  </a:lnTo>
                  <a:lnTo>
                    <a:pt x="2346" y="1981"/>
                  </a:lnTo>
                  <a:lnTo>
                    <a:pt x="2350" y="1977"/>
                  </a:lnTo>
                  <a:lnTo>
                    <a:pt x="2356" y="1974"/>
                  </a:lnTo>
                  <a:lnTo>
                    <a:pt x="2360" y="1970"/>
                  </a:lnTo>
                  <a:lnTo>
                    <a:pt x="2365" y="1965"/>
                  </a:lnTo>
                  <a:lnTo>
                    <a:pt x="2370" y="1961"/>
                  </a:lnTo>
                  <a:lnTo>
                    <a:pt x="2376" y="1958"/>
                  </a:lnTo>
                  <a:lnTo>
                    <a:pt x="2381" y="1953"/>
                  </a:lnTo>
                  <a:lnTo>
                    <a:pt x="2388" y="1950"/>
                  </a:lnTo>
                  <a:lnTo>
                    <a:pt x="2394" y="1947"/>
                  </a:lnTo>
                  <a:lnTo>
                    <a:pt x="2402" y="1944"/>
                  </a:lnTo>
                  <a:lnTo>
                    <a:pt x="2408" y="1941"/>
                  </a:lnTo>
                  <a:lnTo>
                    <a:pt x="2416" y="1937"/>
                  </a:lnTo>
                  <a:lnTo>
                    <a:pt x="2423" y="1934"/>
                  </a:lnTo>
                  <a:lnTo>
                    <a:pt x="2432" y="1931"/>
                  </a:lnTo>
                  <a:lnTo>
                    <a:pt x="2440" y="1928"/>
                  </a:lnTo>
                  <a:lnTo>
                    <a:pt x="2449" y="1925"/>
                  </a:lnTo>
                  <a:lnTo>
                    <a:pt x="2458" y="1922"/>
                  </a:lnTo>
                  <a:lnTo>
                    <a:pt x="2468" y="1921"/>
                  </a:lnTo>
                  <a:lnTo>
                    <a:pt x="2471" y="1919"/>
                  </a:lnTo>
                  <a:lnTo>
                    <a:pt x="2474" y="1917"/>
                  </a:lnTo>
                  <a:lnTo>
                    <a:pt x="2475" y="1915"/>
                  </a:lnTo>
                  <a:lnTo>
                    <a:pt x="2478" y="1914"/>
                  </a:lnTo>
                  <a:lnTo>
                    <a:pt x="2478" y="1911"/>
                  </a:lnTo>
                  <a:lnTo>
                    <a:pt x="2479" y="1907"/>
                  </a:lnTo>
                  <a:lnTo>
                    <a:pt x="2479" y="1904"/>
                  </a:lnTo>
                  <a:lnTo>
                    <a:pt x="2480" y="1901"/>
                  </a:lnTo>
                  <a:lnTo>
                    <a:pt x="2479" y="1896"/>
                  </a:lnTo>
                  <a:lnTo>
                    <a:pt x="2479" y="1891"/>
                  </a:lnTo>
                  <a:lnTo>
                    <a:pt x="2479" y="1886"/>
                  </a:lnTo>
                  <a:lnTo>
                    <a:pt x="2479" y="1882"/>
                  </a:lnTo>
                  <a:lnTo>
                    <a:pt x="2478" y="1875"/>
                  </a:lnTo>
                  <a:lnTo>
                    <a:pt x="2478" y="1870"/>
                  </a:lnTo>
                  <a:lnTo>
                    <a:pt x="2478" y="1863"/>
                  </a:lnTo>
                  <a:lnTo>
                    <a:pt x="2479" y="1858"/>
                  </a:lnTo>
                  <a:lnTo>
                    <a:pt x="2479" y="1851"/>
                  </a:lnTo>
                  <a:lnTo>
                    <a:pt x="2479" y="1843"/>
                  </a:lnTo>
                  <a:lnTo>
                    <a:pt x="2480" y="1835"/>
                  </a:lnTo>
                  <a:lnTo>
                    <a:pt x="2483" y="1827"/>
                  </a:lnTo>
                  <a:lnTo>
                    <a:pt x="2485" y="1819"/>
                  </a:lnTo>
                  <a:lnTo>
                    <a:pt x="2489" y="1810"/>
                  </a:lnTo>
                  <a:lnTo>
                    <a:pt x="2493" y="1801"/>
                  </a:lnTo>
                  <a:lnTo>
                    <a:pt x="2499" y="1793"/>
                  </a:lnTo>
                  <a:lnTo>
                    <a:pt x="2504" y="1782"/>
                  </a:lnTo>
                  <a:lnTo>
                    <a:pt x="2512" y="1772"/>
                  </a:lnTo>
                  <a:lnTo>
                    <a:pt x="2519" y="1762"/>
                  </a:lnTo>
                  <a:lnTo>
                    <a:pt x="2529" y="1752"/>
                  </a:lnTo>
                  <a:lnTo>
                    <a:pt x="2539" y="1740"/>
                  </a:lnTo>
                  <a:lnTo>
                    <a:pt x="2551" y="1730"/>
                  </a:lnTo>
                  <a:lnTo>
                    <a:pt x="2564" y="1718"/>
                  </a:lnTo>
                  <a:lnTo>
                    <a:pt x="2580" y="1707"/>
                  </a:lnTo>
                  <a:lnTo>
                    <a:pt x="2593" y="1704"/>
                  </a:lnTo>
                  <a:lnTo>
                    <a:pt x="2607" y="1702"/>
                  </a:lnTo>
                  <a:lnTo>
                    <a:pt x="2620" y="1699"/>
                  </a:lnTo>
                  <a:lnTo>
                    <a:pt x="2633" y="1695"/>
                  </a:lnTo>
                  <a:lnTo>
                    <a:pt x="2643" y="1690"/>
                  </a:lnTo>
                  <a:lnTo>
                    <a:pt x="2655" y="1686"/>
                  </a:lnTo>
                  <a:lnTo>
                    <a:pt x="2666" y="1680"/>
                  </a:lnTo>
                  <a:lnTo>
                    <a:pt x="2676" y="1675"/>
                  </a:lnTo>
                  <a:lnTo>
                    <a:pt x="2685" y="1667"/>
                  </a:lnTo>
                  <a:lnTo>
                    <a:pt x="2694" y="1661"/>
                  </a:lnTo>
                  <a:lnTo>
                    <a:pt x="2703" y="1654"/>
                  </a:lnTo>
                  <a:lnTo>
                    <a:pt x="2713" y="1647"/>
                  </a:lnTo>
                  <a:lnTo>
                    <a:pt x="2720" y="1639"/>
                  </a:lnTo>
                  <a:lnTo>
                    <a:pt x="2728" y="1631"/>
                  </a:lnTo>
                  <a:lnTo>
                    <a:pt x="2735" y="1622"/>
                  </a:lnTo>
                  <a:lnTo>
                    <a:pt x="2743" y="1615"/>
                  </a:lnTo>
                  <a:lnTo>
                    <a:pt x="2748" y="1605"/>
                  </a:lnTo>
                  <a:lnTo>
                    <a:pt x="2754" y="1596"/>
                  </a:lnTo>
                  <a:lnTo>
                    <a:pt x="2761" y="1586"/>
                  </a:lnTo>
                  <a:lnTo>
                    <a:pt x="2767" y="1578"/>
                  </a:lnTo>
                  <a:lnTo>
                    <a:pt x="2772" y="1568"/>
                  </a:lnTo>
                  <a:lnTo>
                    <a:pt x="2778" y="1558"/>
                  </a:lnTo>
                  <a:lnTo>
                    <a:pt x="2783" y="1549"/>
                  </a:lnTo>
                  <a:lnTo>
                    <a:pt x="2789" y="1540"/>
                  </a:lnTo>
                  <a:lnTo>
                    <a:pt x="2793" y="1530"/>
                  </a:lnTo>
                  <a:lnTo>
                    <a:pt x="2798" y="1521"/>
                  </a:lnTo>
                  <a:lnTo>
                    <a:pt x="2802" y="1511"/>
                  </a:lnTo>
                  <a:lnTo>
                    <a:pt x="2808" y="1501"/>
                  </a:lnTo>
                  <a:lnTo>
                    <a:pt x="2812" y="1492"/>
                  </a:lnTo>
                  <a:lnTo>
                    <a:pt x="2817" y="1482"/>
                  </a:lnTo>
                  <a:lnTo>
                    <a:pt x="2823" y="1474"/>
                  </a:lnTo>
                  <a:lnTo>
                    <a:pt x="2828" y="1466"/>
                  </a:lnTo>
                  <a:close/>
                  <a:moveTo>
                    <a:pt x="1866" y="3175"/>
                  </a:moveTo>
                  <a:lnTo>
                    <a:pt x="1868" y="3176"/>
                  </a:lnTo>
                  <a:lnTo>
                    <a:pt x="1870" y="3178"/>
                  </a:lnTo>
                  <a:lnTo>
                    <a:pt x="1871" y="3179"/>
                  </a:lnTo>
                  <a:lnTo>
                    <a:pt x="1873" y="3181"/>
                  </a:lnTo>
                  <a:lnTo>
                    <a:pt x="1875" y="3183"/>
                  </a:lnTo>
                  <a:lnTo>
                    <a:pt x="1877" y="3185"/>
                  </a:lnTo>
                  <a:lnTo>
                    <a:pt x="1880" y="3188"/>
                  </a:lnTo>
                  <a:lnTo>
                    <a:pt x="1884" y="3192"/>
                  </a:lnTo>
                  <a:lnTo>
                    <a:pt x="1886" y="3194"/>
                  </a:lnTo>
                  <a:lnTo>
                    <a:pt x="1888" y="3196"/>
                  </a:lnTo>
                  <a:lnTo>
                    <a:pt x="1890" y="3198"/>
                  </a:lnTo>
                  <a:lnTo>
                    <a:pt x="1893" y="3201"/>
                  </a:lnTo>
                  <a:lnTo>
                    <a:pt x="1896" y="3203"/>
                  </a:lnTo>
                  <a:lnTo>
                    <a:pt x="1900" y="3207"/>
                  </a:lnTo>
                  <a:lnTo>
                    <a:pt x="1903" y="3210"/>
                  </a:lnTo>
                  <a:lnTo>
                    <a:pt x="1907" y="3213"/>
                  </a:lnTo>
                  <a:lnTo>
                    <a:pt x="1910" y="3215"/>
                  </a:lnTo>
                  <a:lnTo>
                    <a:pt x="1913" y="3217"/>
                  </a:lnTo>
                  <a:lnTo>
                    <a:pt x="1917" y="3220"/>
                  </a:lnTo>
                  <a:lnTo>
                    <a:pt x="1920" y="3222"/>
                  </a:lnTo>
                  <a:lnTo>
                    <a:pt x="1923" y="3224"/>
                  </a:lnTo>
                  <a:lnTo>
                    <a:pt x="1927" y="3226"/>
                  </a:lnTo>
                  <a:lnTo>
                    <a:pt x="1932" y="3228"/>
                  </a:lnTo>
                  <a:lnTo>
                    <a:pt x="1936" y="3230"/>
                  </a:lnTo>
                  <a:lnTo>
                    <a:pt x="1939" y="3231"/>
                  </a:lnTo>
                  <a:lnTo>
                    <a:pt x="1944" y="3232"/>
                  </a:lnTo>
                  <a:lnTo>
                    <a:pt x="1948" y="3233"/>
                  </a:lnTo>
                  <a:lnTo>
                    <a:pt x="1953" y="3236"/>
                  </a:lnTo>
                  <a:lnTo>
                    <a:pt x="1957" y="3237"/>
                  </a:lnTo>
                  <a:lnTo>
                    <a:pt x="1963" y="3238"/>
                  </a:lnTo>
                  <a:lnTo>
                    <a:pt x="1967" y="3238"/>
                  </a:lnTo>
                  <a:lnTo>
                    <a:pt x="1973" y="3239"/>
                  </a:lnTo>
                  <a:lnTo>
                    <a:pt x="1977" y="3239"/>
                  </a:lnTo>
                  <a:lnTo>
                    <a:pt x="1980" y="3239"/>
                  </a:lnTo>
                  <a:lnTo>
                    <a:pt x="1983" y="3239"/>
                  </a:lnTo>
                  <a:lnTo>
                    <a:pt x="1987" y="3239"/>
                  </a:lnTo>
                  <a:lnTo>
                    <a:pt x="1990" y="3239"/>
                  </a:lnTo>
                  <a:lnTo>
                    <a:pt x="1994" y="3239"/>
                  </a:lnTo>
                  <a:lnTo>
                    <a:pt x="1997" y="3239"/>
                  </a:lnTo>
                  <a:lnTo>
                    <a:pt x="2000" y="3240"/>
                  </a:lnTo>
                  <a:lnTo>
                    <a:pt x="2002" y="3240"/>
                  </a:lnTo>
                  <a:lnTo>
                    <a:pt x="2004" y="3240"/>
                  </a:lnTo>
                  <a:lnTo>
                    <a:pt x="2006" y="3241"/>
                  </a:lnTo>
                  <a:lnTo>
                    <a:pt x="2010" y="3243"/>
                  </a:lnTo>
                  <a:lnTo>
                    <a:pt x="2012" y="3243"/>
                  </a:lnTo>
                  <a:lnTo>
                    <a:pt x="2014" y="3245"/>
                  </a:lnTo>
                  <a:lnTo>
                    <a:pt x="2016" y="3247"/>
                  </a:lnTo>
                  <a:lnTo>
                    <a:pt x="2018" y="3251"/>
                  </a:lnTo>
                  <a:lnTo>
                    <a:pt x="2019" y="3253"/>
                  </a:lnTo>
                  <a:lnTo>
                    <a:pt x="2020" y="3255"/>
                  </a:lnTo>
                  <a:lnTo>
                    <a:pt x="2021" y="3258"/>
                  </a:lnTo>
                  <a:lnTo>
                    <a:pt x="2024" y="3262"/>
                  </a:lnTo>
                  <a:lnTo>
                    <a:pt x="2024" y="3266"/>
                  </a:lnTo>
                  <a:lnTo>
                    <a:pt x="2025" y="3270"/>
                  </a:lnTo>
                  <a:lnTo>
                    <a:pt x="2026" y="3274"/>
                  </a:lnTo>
                  <a:lnTo>
                    <a:pt x="2027" y="3281"/>
                  </a:lnTo>
                  <a:lnTo>
                    <a:pt x="2027" y="3286"/>
                  </a:lnTo>
                  <a:lnTo>
                    <a:pt x="2027" y="3292"/>
                  </a:lnTo>
                  <a:lnTo>
                    <a:pt x="2027" y="3299"/>
                  </a:lnTo>
                  <a:lnTo>
                    <a:pt x="2027" y="3306"/>
                  </a:lnTo>
                  <a:lnTo>
                    <a:pt x="2026" y="3313"/>
                  </a:lnTo>
                  <a:lnTo>
                    <a:pt x="2026" y="3321"/>
                  </a:lnTo>
                  <a:lnTo>
                    <a:pt x="2025" y="3331"/>
                  </a:lnTo>
                  <a:lnTo>
                    <a:pt x="2025" y="3341"/>
                  </a:lnTo>
                  <a:lnTo>
                    <a:pt x="2024" y="3344"/>
                  </a:lnTo>
                  <a:lnTo>
                    <a:pt x="2024" y="3347"/>
                  </a:lnTo>
                  <a:lnTo>
                    <a:pt x="2024" y="3350"/>
                  </a:lnTo>
                  <a:lnTo>
                    <a:pt x="2025" y="3355"/>
                  </a:lnTo>
                  <a:lnTo>
                    <a:pt x="2025" y="3358"/>
                  </a:lnTo>
                  <a:lnTo>
                    <a:pt x="2026" y="3361"/>
                  </a:lnTo>
                  <a:lnTo>
                    <a:pt x="2027" y="3364"/>
                  </a:lnTo>
                  <a:lnTo>
                    <a:pt x="2028" y="3368"/>
                  </a:lnTo>
                  <a:lnTo>
                    <a:pt x="2028" y="3371"/>
                  </a:lnTo>
                  <a:lnTo>
                    <a:pt x="2030" y="3374"/>
                  </a:lnTo>
                  <a:lnTo>
                    <a:pt x="2030" y="3377"/>
                  </a:lnTo>
                  <a:lnTo>
                    <a:pt x="2032" y="3380"/>
                  </a:lnTo>
                  <a:lnTo>
                    <a:pt x="2032" y="3383"/>
                  </a:lnTo>
                  <a:lnTo>
                    <a:pt x="2033" y="3387"/>
                  </a:lnTo>
                  <a:lnTo>
                    <a:pt x="2034" y="3390"/>
                  </a:lnTo>
                  <a:lnTo>
                    <a:pt x="2035" y="3393"/>
                  </a:lnTo>
                  <a:lnTo>
                    <a:pt x="2034" y="3396"/>
                  </a:lnTo>
                  <a:lnTo>
                    <a:pt x="2034" y="3400"/>
                  </a:lnTo>
                  <a:lnTo>
                    <a:pt x="2034" y="3403"/>
                  </a:lnTo>
                  <a:lnTo>
                    <a:pt x="2034" y="3406"/>
                  </a:lnTo>
                  <a:lnTo>
                    <a:pt x="2033" y="3409"/>
                  </a:lnTo>
                  <a:lnTo>
                    <a:pt x="2032" y="3412"/>
                  </a:lnTo>
                  <a:lnTo>
                    <a:pt x="2030" y="3417"/>
                  </a:lnTo>
                  <a:lnTo>
                    <a:pt x="2029" y="3422"/>
                  </a:lnTo>
                  <a:lnTo>
                    <a:pt x="2026" y="3425"/>
                  </a:lnTo>
                  <a:lnTo>
                    <a:pt x="2022" y="3431"/>
                  </a:lnTo>
                  <a:lnTo>
                    <a:pt x="2019" y="3435"/>
                  </a:lnTo>
                  <a:lnTo>
                    <a:pt x="2016" y="3441"/>
                  </a:lnTo>
                  <a:lnTo>
                    <a:pt x="2011" y="3447"/>
                  </a:lnTo>
                  <a:lnTo>
                    <a:pt x="2006" y="3452"/>
                  </a:lnTo>
                  <a:lnTo>
                    <a:pt x="2000" y="3458"/>
                  </a:lnTo>
                  <a:lnTo>
                    <a:pt x="1995" y="3466"/>
                  </a:lnTo>
                  <a:lnTo>
                    <a:pt x="1988" y="3470"/>
                  </a:lnTo>
                  <a:lnTo>
                    <a:pt x="1984" y="3476"/>
                  </a:lnTo>
                  <a:lnTo>
                    <a:pt x="1979" y="3481"/>
                  </a:lnTo>
                  <a:lnTo>
                    <a:pt x="1975" y="3487"/>
                  </a:lnTo>
                  <a:lnTo>
                    <a:pt x="1971" y="3494"/>
                  </a:lnTo>
                  <a:lnTo>
                    <a:pt x="1968" y="3500"/>
                  </a:lnTo>
                  <a:lnTo>
                    <a:pt x="1965" y="3507"/>
                  </a:lnTo>
                  <a:lnTo>
                    <a:pt x="1963" y="3514"/>
                  </a:lnTo>
                  <a:lnTo>
                    <a:pt x="1959" y="3521"/>
                  </a:lnTo>
                  <a:lnTo>
                    <a:pt x="1956" y="3527"/>
                  </a:lnTo>
                  <a:lnTo>
                    <a:pt x="1953" y="3534"/>
                  </a:lnTo>
                  <a:lnTo>
                    <a:pt x="1952" y="3542"/>
                  </a:lnTo>
                  <a:lnTo>
                    <a:pt x="1949" y="3548"/>
                  </a:lnTo>
                  <a:lnTo>
                    <a:pt x="1948" y="3557"/>
                  </a:lnTo>
                  <a:lnTo>
                    <a:pt x="1946" y="3563"/>
                  </a:lnTo>
                  <a:lnTo>
                    <a:pt x="1944" y="3572"/>
                  </a:lnTo>
                  <a:lnTo>
                    <a:pt x="1942" y="3578"/>
                  </a:lnTo>
                  <a:lnTo>
                    <a:pt x="1941" y="3585"/>
                  </a:lnTo>
                  <a:lnTo>
                    <a:pt x="1939" y="3591"/>
                  </a:lnTo>
                  <a:lnTo>
                    <a:pt x="1939" y="3598"/>
                  </a:lnTo>
                  <a:lnTo>
                    <a:pt x="1938" y="3603"/>
                  </a:lnTo>
                  <a:lnTo>
                    <a:pt x="1937" y="3609"/>
                  </a:lnTo>
                  <a:lnTo>
                    <a:pt x="1937" y="3615"/>
                  </a:lnTo>
                  <a:lnTo>
                    <a:pt x="1937" y="3620"/>
                  </a:lnTo>
                  <a:lnTo>
                    <a:pt x="1936" y="3623"/>
                  </a:lnTo>
                  <a:lnTo>
                    <a:pt x="1936" y="3628"/>
                  </a:lnTo>
                  <a:lnTo>
                    <a:pt x="1936" y="3631"/>
                  </a:lnTo>
                  <a:lnTo>
                    <a:pt x="1936" y="3634"/>
                  </a:lnTo>
                  <a:lnTo>
                    <a:pt x="1936" y="3636"/>
                  </a:lnTo>
                  <a:lnTo>
                    <a:pt x="1936" y="3638"/>
                  </a:lnTo>
                  <a:lnTo>
                    <a:pt x="1936" y="3639"/>
                  </a:lnTo>
                  <a:lnTo>
                    <a:pt x="1936" y="3641"/>
                  </a:lnTo>
                  <a:lnTo>
                    <a:pt x="1864" y="3812"/>
                  </a:lnTo>
                  <a:lnTo>
                    <a:pt x="1863" y="3811"/>
                  </a:lnTo>
                  <a:lnTo>
                    <a:pt x="1862" y="3809"/>
                  </a:lnTo>
                  <a:lnTo>
                    <a:pt x="1860" y="3804"/>
                  </a:lnTo>
                  <a:lnTo>
                    <a:pt x="1858" y="3800"/>
                  </a:lnTo>
                  <a:lnTo>
                    <a:pt x="1855" y="3794"/>
                  </a:lnTo>
                  <a:lnTo>
                    <a:pt x="1852" y="3787"/>
                  </a:lnTo>
                  <a:lnTo>
                    <a:pt x="1847" y="3779"/>
                  </a:lnTo>
                  <a:lnTo>
                    <a:pt x="1843" y="3771"/>
                  </a:lnTo>
                  <a:lnTo>
                    <a:pt x="1837" y="3760"/>
                  </a:lnTo>
                  <a:lnTo>
                    <a:pt x="1830" y="3750"/>
                  </a:lnTo>
                  <a:lnTo>
                    <a:pt x="1824" y="3738"/>
                  </a:lnTo>
                  <a:lnTo>
                    <a:pt x="1817" y="3727"/>
                  </a:lnTo>
                  <a:lnTo>
                    <a:pt x="1810" y="3714"/>
                  </a:lnTo>
                  <a:lnTo>
                    <a:pt x="1802" y="3702"/>
                  </a:lnTo>
                  <a:lnTo>
                    <a:pt x="1794" y="3689"/>
                  </a:lnTo>
                  <a:lnTo>
                    <a:pt x="1786" y="3676"/>
                  </a:lnTo>
                  <a:lnTo>
                    <a:pt x="1777" y="3661"/>
                  </a:lnTo>
                  <a:lnTo>
                    <a:pt x="1767" y="3647"/>
                  </a:lnTo>
                  <a:lnTo>
                    <a:pt x="1758" y="3632"/>
                  </a:lnTo>
                  <a:lnTo>
                    <a:pt x="1748" y="3618"/>
                  </a:lnTo>
                  <a:lnTo>
                    <a:pt x="1737" y="3603"/>
                  </a:lnTo>
                  <a:lnTo>
                    <a:pt x="1727" y="3590"/>
                  </a:lnTo>
                  <a:lnTo>
                    <a:pt x="1716" y="3576"/>
                  </a:lnTo>
                  <a:lnTo>
                    <a:pt x="1705" y="3563"/>
                  </a:lnTo>
                  <a:lnTo>
                    <a:pt x="1693" y="3549"/>
                  </a:lnTo>
                  <a:lnTo>
                    <a:pt x="1682" y="3537"/>
                  </a:lnTo>
                  <a:lnTo>
                    <a:pt x="1670" y="3524"/>
                  </a:lnTo>
                  <a:lnTo>
                    <a:pt x="1658" y="3513"/>
                  </a:lnTo>
                  <a:lnTo>
                    <a:pt x="1645" y="3501"/>
                  </a:lnTo>
                  <a:lnTo>
                    <a:pt x="1634" y="3492"/>
                  </a:lnTo>
                  <a:lnTo>
                    <a:pt x="1622" y="3482"/>
                  </a:lnTo>
                  <a:lnTo>
                    <a:pt x="1610" y="3474"/>
                  </a:lnTo>
                  <a:lnTo>
                    <a:pt x="1610" y="3472"/>
                  </a:lnTo>
                  <a:lnTo>
                    <a:pt x="1612" y="3469"/>
                  </a:lnTo>
                  <a:lnTo>
                    <a:pt x="1615" y="3465"/>
                  </a:lnTo>
                  <a:lnTo>
                    <a:pt x="1622" y="3459"/>
                  </a:lnTo>
                  <a:lnTo>
                    <a:pt x="1627" y="3452"/>
                  </a:lnTo>
                  <a:lnTo>
                    <a:pt x="1635" y="3443"/>
                  </a:lnTo>
                  <a:lnTo>
                    <a:pt x="1642" y="3434"/>
                  </a:lnTo>
                  <a:lnTo>
                    <a:pt x="1652" y="3425"/>
                  </a:lnTo>
                  <a:lnTo>
                    <a:pt x="1660" y="3413"/>
                  </a:lnTo>
                  <a:lnTo>
                    <a:pt x="1670" y="3402"/>
                  </a:lnTo>
                  <a:lnTo>
                    <a:pt x="1681" y="3389"/>
                  </a:lnTo>
                  <a:lnTo>
                    <a:pt x="1692" y="3377"/>
                  </a:lnTo>
                  <a:lnTo>
                    <a:pt x="1703" y="3363"/>
                  </a:lnTo>
                  <a:lnTo>
                    <a:pt x="1715" y="3349"/>
                  </a:lnTo>
                  <a:lnTo>
                    <a:pt x="1727" y="3335"/>
                  </a:lnTo>
                  <a:lnTo>
                    <a:pt x="1739" y="3322"/>
                  </a:lnTo>
                  <a:lnTo>
                    <a:pt x="1750" y="3307"/>
                  </a:lnTo>
                  <a:lnTo>
                    <a:pt x="1762" y="3293"/>
                  </a:lnTo>
                  <a:lnTo>
                    <a:pt x="1774" y="3281"/>
                  </a:lnTo>
                  <a:lnTo>
                    <a:pt x="1785" y="3268"/>
                  </a:lnTo>
                  <a:lnTo>
                    <a:pt x="1796" y="3255"/>
                  </a:lnTo>
                  <a:lnTo>
                    <a:pt x="1807" y="3242"/>
                  </a:lnTo>
                  <a:lnTo>
                    <a:pt x="1816" y="3230"/>
                  </a:lnTo>
                  <a:lnTo>
                    <a:pt x="1827" y="3221"/>
                  </a:lnTo>
                  <a:lnTo>
                    <a:pt x="1834" y="3210"/>
                  </a:lnTo>
                  <a:lnTo>
                    <a:pt x="1842" y="3201"/>
                  </a:lnTo>
                  <a:lnTo>
                    <a:pt x="1848" y="3193"/>
                  </a:lnTo>
                  <a:lnTo>
                    <a:pt x="1855" y="3186"/>
                  </a:lnTo>
                  <a:lnTo>
                    <a:pt x="1859" y="3180"/>
                  </a:lnTo>
                  <a:lnTo>
                    <a:pt x="1863" y="3177"/>
                  </a:lnTo>
                  <a:lnTo>
                    <a:pt x="1865" y="3175"/>
                  </a:lnTo>
                  <a:lnTo>
                    <a:pt x="1866" y="3175"/>
                  </a:lnTo>
                  <a:close/>
                  <a:moveTo>
                    <a:pt x="2566" y="3067"/>
                  </a:moveTo>
                  <a:lnTo>
                    <a:pt x="3555" y="2882"/>
                  </a:lnTo>
                  <a:lnTo>
                    <a:pt x="3617" y="3067"/>
                  </a:lnTo>
                  <a:lnTo>
                    <a:pt x="2468" y="4096"/>
                  </a:lnTo>
                  <a:lnTo>
                    <a:pt x="2465" y="4075"/>
                  </a:lnTo>
                  <a:lnTo>
                    <a:pt x="2464" y="4057"/>
                  </a:lnTo>
                  <a:lnTo>
                    <a:pt x="2462" y="4038"/>
                  </a:lnTo>
                  <a:lnTo>
                    <a:pt x="2462" y="4022"/>
                  </a:lnTo>
                  <a:lnTo>
                    <a:pt x="2461" y="4005"/>
                  </a:lnTo>
                  <a:lnTo>
                    <a:pt x="2461" y="3989"/>
                  </a:lnTo>
                  <a:lnTo>
                    <a:pt x="2461" y="3973"/>
                  </a:lnTo>
                  <a:lnTo>
                    <a:pt x="2461" y="3959"/>
                  </a:lnTo>
                  <a:lnTo>
                    <a:pt x="2461" y="3943"/>
                  </a:lnTo>
                  <a:lnTo>
                    <a:pt x="2461" y="3929"/>
                  </a:lnTo>
                  <a:lnTo>
                    <a:pt x="2461" y="3916"/>
                  </a:lnTo>
                  <a:lnTo>
                    <a:pt x="2463" y="3903"/>
                  </a:lnTo>
                  <a:lnTo>
                    <a:pt x="2463" y="3890"/>
                  </a:lnTo>
                  <a:lnTo>
                    <a:pt x="2465" y="3877"/>
                  </a:lnTo>
                  <a:lnTo>
                    <a:pt x="2466" y="3865"/>
                  </a:lnTo>
                  <a:lnTo>
                    <a:pt x="2469" y="3855"/>
                  </a:lnTo>
                  <a:lnTo>
                    <a:pt x="2470" y="3842"/>
                  </a:lnTo>
                  <a:lnTo>
                    <a:pt x="2472" y="3831"/>
                  </a:lnTo>
                  <a:lnTo>
                    <a:pt x="2475" y="3819"/>
                  </a:lnTo>
                  <a:lnTo>
                    <a:pt x="2479" y="3810"/>
                  </a:lnTo>
                  <a:lnTo>
                    <a:pt x="2481" y="3799"/>
                  </a:lnTo>
                  <a:lnTo>
                    <a:pt x="2484" y="3789"/>
                  </a:lnTo>
                  <a:lnTo>
                    <a:pt x="2488" y="3780"/>
                  </a:lnTo>
                  <a:lnTo>
                    <a:pt x="2493" y="3770"/>
                  </a:lnTo>
                  <a:lnTo>
                    <a:pt x="2496" y="3760"/>
                  </a:lnTo>
                  <a:lnTo>
                    <a:pt x="2500" y="3751"/>
                  </a:lnTo>
                  <a:lnTo>
                    <a:pt x="2504" y="3742"/>
                  </a:lnTo>
                  <a:lnTo>
                    <a:pt x="2510" y="3734"/>
                  </a:lnTo>
                  <a:lnTo>
                    <a:pt x="2514" y="3724"/>
                  </a:lnTo>
                  <a:lnTo>
                    <a:pt x="2519" y="3715"/>
                  </a:lnTo>
                  <a:lnTo>
                    <a:pt x="2526" y="3707"/>
                  </a:lnTo>
                  <a:lnTo>
                    <a:pt x="2532" y="3699"/>
                  </a:lnTo>
                  <a:lnTo>
                    <a:pt x="2539" y="3687"/>
                  </a:lnTo>
                  <a:lnTo>
                    <a:pt x="2545" y="3675"/>
                  </a:lnTo>
                  <a:lnTo>
                    <a:pt x="2550" y="3663"/>
                  </a:lnTo>
                  <a:lnTo>
                    <a:pt x="2557" y="3651"/>
                  </a:lnTo>
                  <a:lnTo>
                    <a:pt x="2561" y="3639"/>
                  </a:lnTo>
                  <a:lnTo>
                    <a:pt x="2566" y="3628"/>
                  </a:lnTo>
                  <a:lnTo>
                    <a:pt x="2571" y="3616"/>
                  </a:lnTo>
                  <a:lnTo>
                    <a:pt x="2575" y="3604"/>
                  </a:lnTo>
                  <a:lnTo>
                    <a:pt x="2578" y="3591"/>
                  </a:lnTo>
                  <a:lnTo>
                    <a:pt x="2581" y="3579"/>
                  </a:lnTo>
                  <a:lnTo>
                    <a:pt x="2584" y="3568"/>
                  </a:lnTo>
                  <a:lnTo>
                    <a:pt x="2588" y="3556"/>
                  </a:lnTo>
                  <a:lnTo>
                    <a:pt x="2590" y="3543"/>
                  </a:lnTo>
                  <a:lnTo>
                    <a:pt x="2592" y="3531"/>
                  </a:lnTo>
                  <a:lnTo>
                    <a:pt x="2594" y="3519"/>
                  </a:lnTo>
                  <a:lnTo>
                    <a:pt x="2596" y="3509"/>
                  </a:lnTo>
                  <a:lnTo>
                    <a:pt x="2597" y="3496"/>
                  </a:lnTo>
                  <a:lnTo>
                    <a:pt x="2598" y="3484"/>
                  </a:lnTo>
                  <a:lnTo>
                    <a:pt x="2598" y="3472"/>
                  </a:lnTo>
                  <a:lnTo>
                    <a:pt x="2599" y="3462"/>
                  </a:lnTo>
                  <a:lnTo>
                    <a:pt x="2599" y="3450"/>
                  </a:lnTo>
                  <a:lnTo>
                    <a:pt x="2599" y="3439"/>
                  </a:lnTo>
                  <a:lnTo>
                    <a:pt x="2599" y="3427"/>
                  </a:lnTo>
                  <a:lnTo>
                    <a:pt x="2600" y="3418"/>
                  </a:lnTo>
                  <a:lnTo>
                    <a:pt x="2599" y="3407"/>
                  </a:lnTo>
                  <a:lnTo>
                    <a:pt x="2599" y="3396"/>
                  </a:lnTo>
                  <a:lnTo>
                    <a:pt x="2598" y="3387"/>
                  </a:lnTo>
                  <a:lnTo>
                    <a:pt x="2598" y="3377"/>
                  </a:lnTo>
                  <a:lnTo>
                    <a:pt x="2597" y="3367"/>
                  </a:lnTo>
                  <a:lnTo>
                    <a:pt x="2597" y="3359"/>
                  </a:lnTo>
                  <a:lnTo>
                    <a:pt x="2596" y="3350"/>
                  </a:lnTo>
                  <a:lnTo>
                    <a:pt x="2596" y="3343"/>
                  </a:lnTo>
                  <a:lnTo>
                    <a:pt x="2595" y="3337"/>
                  </a:lnTo>
                  <a:lnTo>
                    <a:pt x="2595" y="3333"/>
                  </a:lnTo>
                  <a:lnTo>
                    <a:pt x="2595" y="3329"/>
                  </a:lnTo>
                  <a:lnTo>
                    <a:pt x="2596" y="3325"/>
                  </a:lnTo>
                  <a:lnTo>
                    <a:pt x="2596" y="3319"/>
                  </a:lnTo>
                  <a:lnTo>
                    <a:pt x="2598" y="3314"/>
                  </a:lnTo>
                  <a:lnTo>
                    <a:pt x="2599" y="3308"/>
                  </a:lnTo>
                  <a:lnTo>
                    <a:pt x="2602" y="3304"/>
                  </a:lnTo>
                  <a:lnTo>
                    <a:pt x="2602" y="3298"/>
                  </a:lnTo>
                  <a:lnTo>
                    <a:pt x="2604" y="3291"/>
                  </a:lnTo>
                  <a:lnTo>
                    <a:pt x="2605" y="3285"/>
                  </a:lnTo>
                  <a:lnTo>
                    <a:pt x="2607" y="3280"/>
                  </a:lnTo>
                  <a:lnTo>
                    <a:pt x="2608" y="3272"/>
                  </a:lnTo>
                  <a:lnTo>
                    <a:pt x="2610" y="3266"/>
                  </a:lnTo>
                  <a:lnTo>
                    <a:pt x="2611" y="3258"/>
                  </a:lnTo>
                  <a:lnTo>
                    <a:pt x="2613" y="3251"/>
                  </a:lnTo>
                  <a:lnTo>
                    <a:pt x="2613" y="3242"/>
                  </a:lnTo>
                  <a:lnTo>
                    <a:pt x="2613" y="3233"/>
                  </a:lnTo>
                  <a:lnTo>
                    <a:pt x="2613" y="3224"/>
                  </a:lnTo>
                  <a:lnTo>
                    <a:pt x="2613" y="3215"/>
                  </a:lnTo>
                  <a:lnTo>
                    <a:pt x="2612" y="3205"/>
                  </a:lnTo>
                  <a:lnTo>
                    <a:pt x="2611" y="3195"/>
                  </a:lnTo>
                  <a:lnTo>
                    <a:pt x="2609" y="3184"/>
                  </a:lnTo>
                  <a:lnTo>
                    <a:pt x="2608" y="3173"/>
                  </a:lnTo>
                  <a:lnTo>
                    <a:pt x="2605" y="3161"/>
                  </a:lnTo>
                  <a:lnTo>
                    <a:pt x="2602" y="3149"/>
                  </a:lnTo>
                  <a:lnTo>
                    <a:pt x="2597" y="3136"/>
                  </a:lnTo>
                  <a:lnTo>
                    <a:pt x="2593" y="3124"/>
                  </a:lnTo>
                  <a:lnTo>
                    <a:pt x="2587" y="3110"/>
                  </a:lnTo>
                  <a:lnTo>
                    <a:pt x="2580" y="3096"/>
                  </a:lnTo>
                  <a:lnTo>
                    <a:pt x="2573" y="3081"/>
                  </a:lnTo>
                  <a:lnTo>
                    <a:pt x="2566" y="3067"/>
                  </a:lnTo>
                  <a:close/>
                  <a:moveTo>
                    <a:pt x="3907" y="3491"/>
                  </a:moveTo>
                  <a:lnTo>
                    <a:pt x="3914" y="3514"/>
                  </a:lnTo>
                  <a:lnTo>
                    <a:pt x="3921" y="3539"/>
                  </a:lnTo>
                  <a:lnTo>
                    <a:pt x="3928" y="3561"/>
                  </a:lnTo>
                  <a:lnTo>
                    <a:pt x="3936" y="3584"/>
                  </a:lnTo>
                  <a:lnTo>
                    <a:pt x="3942" y="3605"/>
                  </a:lnTo>
                  <a:lnTo>
                    <a:pt x="3950" y="3627"/>
                  </a:lnTo>
                  <a:lnTo>
                    <a:pt x="3957" y="3647"/>
                  </a:lnTo>
                  <a:lnTo>
                    <a:pt x="3966" y="3668"/>
                  </a:lnTo>
                  <a:lnTo>
                    <a:pt x="3972" y="3688"/>
                  </a:lnTo>
                  <a:lnTo>
                    <a:pt x="3981" y="3707"/>
                  </a:lnTo>
                  <a:lnTo>
                    <a:pt x="3987" y="3725"/>
                  </a:lnTo>
                  <a:lnTo>
                    <a:pt x="3996" y="3744"/>
                  </a:lnTo>
                  <a:lnTo>
                    <a:pt x="4003" y="3762"/>
                  </a:lnTo>
                  <a:lnTo>
                    <a:pt x="4012" y="3780"/>
                  </a:lnTo>
                  <a:lnTo>
                    <a:pt x="4019" y="3797"/>
                  </a:lnTo>
                  <a:lnTo>
                    <a:pt x="4029" y="3815"/>
                  </a:lnTo>
                  <a:lnTo>
                    <a:pt x="4036" y="3831"/>
                  </a:lnTo>
                  <a:lnTo>
                    <a:pt x="4045" y="3848"/>
                  </a:lnTo>
                  <a:lnTo>
                    <a:pt x="4052" y="3864"/>
                  </a:lnTo>
                  <a:lnTo>
                    <a:pt x="4062" y="3882"/>
                  </a:lnTo>
                  <a:lnTo>
                    <a:pt x="4071" y="3898"/>
                  </a:lnTo>
                  <a:lnTo>
                    <a:pt x="4079" y="3915"/>
                  </a:lnTo>
                  <a:lnTo>
                    <a:pt x="4089" y="3931"/>
                  </a:lnTo>
                  <a:lnTo>
                    <a:pt x="4098" y="3948"/>
                  </a:lnTo>
                  <a:lnTo>
                    <a:pt x="4107" y="3964"/>
                  </a:lnTo>
                  <a:lnTo>
                    <a:pt x="4117" y="3980"/>
                  </a:lnTo>
                  <a:lnTo>
                    <a:pt x="4126" y="3997"/>
                  </a:lnTo>
                  <a:lnTo>
                    <a:pt x="4137" y="4014"/>
                  </a:lnTo>
                  <a:lnTo>
                    <a:pt x="4146" y="4030"/>
                  </a:lnTo>
                  <a:lnTo>
                    <a:pt x="4157" y="4049"/>
                  </a:lnTo>
                  <a:lnTo>
                    <a:pt x="4168" y="4066"/>
                  </a:lnTo>
                  <a:lnTo>
                    <a:pt x="4180" y="4085"/>
                  </a:lnTo>
                  <a:lnTo>
                    <a:pt x="4183" y="4082"/>
                  </a:lnTo>
                  <a:lnTo>
                    <a:pt x="4186" y="4081"/>
                  </a:lnTo>
                  <a:lnTo>
                    <a:pt x="4189" y="4079"/>
                  </a:lnTo>
                  <a:lnTo>
                    <a:pt x="4193" y="4078"/>
                  </a:lnTo>
                  <a:lnTo>
                    <a:pt x="4198" y="4075"/>
                  </a:lnTo>
                  <a:lnTo>
                    <a:pt x="4202" y="4075"/>
                  </a:lnTo>
                  <a:lnTo>
                    <a:pt x="4206" y="4073"/>
                  </a:lnTo>
                  <a:lnTo>
                    <a:pt x="4212" y="4073"/>
                  </a:lnTo>
                  <a:lnTo>
                    <a:pt x="4215" y="4071"/>
                  </a:lnTo>
                  <a:lnTo>
                    <a:pt x="4220" y="4070"/>
                  </a:lnTo>
                  <a:lnTo>
                    <a:pt x="4224" y="4069"/>
                  </a:lnTo>
                  <a:lnTo>
                    <a:pt x="4230" y="4069"/>
                  </a:lnTo>
                  <a:lnTo>
                    <a:pt x="4233" y="4068"/>
                  </a:lnTo>
                  <a:lnTo>
                    <a:pt x="4238" y="4067"/>
                  </a:lnTo>
                  <a:lnTo>
                    <a:pt x="4243" y="4067"/>
                  </a:lnTo>
                  <a:lnTo>
                    <a:pt x="4248" y="4067"/>
                  </a:lnTo>
                  <a:lnTo>
                    <a:pt x="4251" y="4066"/>
                  </a:lnTo>
                  <a:lnTo>
                    <a:pt x="4255" y="4065"/>
                  </a:lnTo>
                  <a:lnTo>
                    <a:pt x="4260" y="4064"/>
                  </a:lnTo>
                  <a:lnTo>
                    <a:pt x="4264" y="4064"/>
                  </a:lnTo>
                  <a:lnTo>
                    <a:pt x="4267" y="4064"/>
                  </a:lnTo>
                  <a:lnTo>
                    <a:pt x="4270" y="4064"/>
                  </a:lnTo>
                  <a:lnTo>
                    <a:pt x="4274" y="4064"/>
                  </a:lnTo>
                  <a:lnTo>
                    <a:pt x="4277" y="4064"/>
                  </a:lnTo>
                  <a:lnTo>
                    <a:pt x="4279" y="4064"/>
                  </a:lnTo>
                  <a:lnTo>
                    <a:pt x="4281" y="4064"/>
                  </a:lnTo>
                  <a:lnTo>
                    <a:pt x="4283" y="4064"/>
                  </a:lnTo>
                  <a:lnTo>
                    <a:pt x="4285" y="4064"/>
                  </a:lnTo>
                  <a:lnTo>
                    <a:pt x="4286" y="4064"/>
                  </a:lnTo>
                  <a:lnTo>
                    <a:pt x="4287" y="4064"/>
                  </a:lnTo>
                  <a:lnTo>
                    <a:pt x="4289" y="4064"/>
                  </a:lnTo>
                  <a:lnTo>
                    <a:pt x="4290" y="4064"/>
                  </a:lnTo>
                  <a:lnTo>
                    <a:pt x="4306" y="3423"/>
                  </a:lnTo>
                  <a:lnTo>
                    <a:pt x="4305" y="3422"/>
                  </a:lnTo>
                  <a:lnTo>
                    <a:pt x="4302" y="3422"/>
                  </a:lnTo>
                  <a:lnTo>
                    <a:pt x="4298" y="3422"/>
                  </a:lnTo>
                  <a:lnTo>
                    <a:pt x="4294" y="3422"/>
                  </a:lnTo>
                  <a:lnTo>
                    <a:pt x="4286" y="3422"/>
                  </a:lnTo>
                  <a:lnTo>
                    <a:pt x="4280" y="3422"/>
                  </a:lnTo>
                  <a:lnTo>
                    <a:pt x="4271" y="3422"/>
                  </a:lnTo>
                  <a:lnTo>
                    <a:pt x="4263" y="3422"/>
                  </a:lnTo>
                  <a:lnTo>
                    <a:pt x="4251" y="3422"/>
                  </a:lnTo>
                  <a:lnTo>
                    <a:pt x="4240" y="3422"/>
                  </a:lnTo>
                  <a:lnTo>
                    <a:pt x="4228" y="3422"/>
                  </a:lnTo>
                  <a:lnTo>
                    <a:pt x="4216" y="3423"/>
                  </a:lnTo>
                  <a:lnTo>
                    <a:pt x="4202" y="3423"/>
                  </a:lnTo>
                  <a:lnTo>
                    <a:pt x="4188" y="3425"/>
                  </a:lnTo>
                  <a:lnTo>
                    <a:pt x="4173" y="3426"/>
                  </a:lnTo>
                  <a:lnTo>
                    <a:pt x="4159" y="3428"/>
                  </a:lnTo>
                  <a:lnTo>
                    <a:pt x="4142" y="3428"/>
                  </a:lnTo>
                  <a:lnTo>
                    <a:pt x="4126" y="3431"/>
                  </a:lnTo>
                  <a:lnTo>
                    <a:pt x="4110" y="3432"/>
                  </a:lnTo>
                  <a:lnTo>
                    <a:pt x="4094" y="3435"/>
                  </a:lnTo>
                  <a:lnTo>
                    <a:pt x="4077" y="3437"/>
                  </a:lnTo>
                  <a:lnTo>
                    <a:pt x="4061" y="3440"/>
                  </a:lnTo>
                  <a:lnTo>
                    <a:pt x="4044" y="3443"/>
                  </a:lnTo>
                  <a:lnTo>
                    <a:pt x="4028" y="3448"/>
                  </a:lnTo>
                  <a:lnTo>
                    <a:pt x="4011" y="3451"/>
                  </a:lnTo>
                  <a:lnTo>
                    <a:pt x="3995" y="3455"/>
                  </a:lnTo>
                  <a:lnTo>
                    <a:pt x="3979" y="3459"/>
                  </a:lnTo>
                  <a:lnTo>
                    <a:pt x="3964" y="3465"/>
                  </a:lnTo>
                  <a:lnTo>
                    <a:pt x="3948" y="3470"/>
                  </a:lnTo>
                  <a:lnTo>
                    <a:pt x="3934" y="3477"/>
                  </a:lnTo>
                  <a:lnTo>
                    <a:pt x="3920" y="3483"/>
                  </a:lnTo>
                  <a:lnTo>
                    <a:pt x="3907" y="3491"/>
                  </a:lnTo>
                  <a:close/>
                  <a:moveTo>
                    <a:pt x="4129" y="4133"/>
                  </a:moveTo>
                  <a:lnTo>
                    <a:pt x="4112" y="4115"/>
                  </a:lnTo>
                  <a:lnTo>
                    <a:pt x="4096" y="4099"/>
                  </a:lnTo>
                  <a:lnTo>
                    <a:pt x="4081" y="4081"/>
                  </a:lnTo>
                  <a:lnTo>
                    <a:pt x="4067" y="4065"/>
                  </a:lnTo>
                  <a:lnTo>
                    <a:pt x="4053" y="4046"/>
                  </a:lnTo>
                  <a:lnTo>
                    <a:pt x="4041" y="4029"/>
                  </a:lnTo>
                  <a:lnTo>
                    <a:pt x="4029" y="4012"/>
                  </a:lnTo>
                  <a:lnTo>
                    <a:pt x="4018" y="3995"/>
                  </a:lnTo>
                  <a:lnTo>
                    <a:pt x="4005" y="3977"/>
                  </a:lnTo>
                  <a:lnTo>
                    <a:pt x="3995" y="3959"/>
                  </a:lnTo>
                  <a:lnTo>
                    <a:pt x="3985" y="3940"/>
                  </a:lnTo>
                  <a:lnTo>
                    <a:pt x="3975" y="3923"/>
                  </a:lnTo>
                  <a:lnTo>
                    <a:pt x="3966" y="3904"/>
                  </a:lnTo>
                  <a:lnTo>
                    <a:pt x="3957" y="3886"/>
                  </a:lnTo>
                  <a:lnTo>
                    <a:pt x="3949" y="3868"/>
                  </a:lnTo>
                  <a:lnTo>
                    <a:pt x="3941" y="3849"/>
                  </a:lnTo>
                  <a:lnTo>
                    <a:pt x="3932" y="3830"/>
                  </a:lnTo>
                  <a:lnTo>
                    <a:pt x="3924" y="3811"/>
                  </a:lnTo>
                  <a:lnTo>
                    <a:pt x="3916" y="3792"/>
                  </a:lnTo>
                  <a:lnTo>
                    <a:pt x="3909" y="3772"/>
                  </a:lnTo>
                  <a:lnTo>
                    <a:pt x="3902" y="3753"/>
                  </a:lnTo>
                  <a:lnTo>
                    <a:pt x="3894" y="3734"/>
                  </a:lnTo>
                  <a:lnTo>
                    <a:pt x="3888" y="3714"/>
                  </a:lnTo>
                  <a:lnTo>
                    <a:pt x="3881" y="3695"/>
                  </a:lnTo>
                  <a:lnTo>
                    <a:pt x="3874" y="3675"/>
                  </a:lnTo>
                  <a:lnTo>
                    <a:pt x="3868" y="3654"/>
                  </a:lnTo>
                  <a:lnTo>
                    <a:pt x="3860" y="3634"/>
                  </a:lnTo>
                  <a:lnTo>
                    <a:pt x="3854" y="3615"/>
                  </a:lnTo>
                  <a:lnTo>
                    <a:pt x="3846" y="3593"/>
                  </a:lnTo>
                  <a:lnTo>
                    <a:pt x="3839" y="3574"/>
                  </a:lnTo>
                  <a:lnTo>
                    <a:pt x="3831" y="3553"/>
                  </a:lnTo>
                  <a:lnTo>
                    <a:pt x="3825" y="3533"/>
                  </a:lnTo>
                  <a:lnTo>
                    <a:pt x="3812" y="3539"/>
                  </a:lnTo>
                  <a:lnTo>
                    <a:pt x="3799" y="3545"/>
                  </a:lnTo>
                  <a:lnTo>
                    <a:pt x="3786" y="3552"/>
                  </a:lnTo>
                  <a:lnTo>
                    <a:pt x="3774" y="3560"/>
                  </a:lnTo>
                  <a:lnTo>
                    <a:pt x="3760" y="3568"/>
                  </a:lnTo>
                  <a:lnTo>
                    <a:pt x="3746" y="3577"/>
                  </a:lnTo>
                  <a:lnTo>
                    <a:pt x="3732" y="3587"/>
                  </a:lnTo>
                  <a:lnTo>
                    <a:pt x="3719" y="3598"/>
                  </a:lnTo>
                  <a:lnTo>
                    <a:pt x="3704" y="3607"/>
                  </a:lnTo>
                  <a:lnTo>
                    <a:pt x="3690" y="3619"/>
                  </a:lnTo>
                  <a:lnTo>
                    <a:pt x="3675" y="3631"/>
                  </a:lnTo>
                  <a:lnTo>
                    <a:pt x="3662" y="3644"/>
                  </a:lnTo>
                  <a:lnTo>
                    <a:pt x="3647" y="3657"/>
                  </a:lnTo>
                  <a:lnTo>
                    <a:pt x="3634" y="3669"/>
                  </a:lnTo>
                  <a:lnTo>
                    <a:pt x="3619" y="3683"/>
                  </a:lnTo>
                  <a:lnTo>
                    <a:pt x="3606" y="3699"/>
                  </a:lnTo>
                  <a:lnTo>
                    <a:pt x="3591" y="3713"/>
                  </a:lnTo>
                  <a:lnTo>
                    <a:pt x="3577" y="3729"/>
                  </a:lnTo>
                  <a:lnTo>
                    <a:pt x="3563" y="3745"/>
                  </a:lnTo>
                  <a:lnTo>
                    <a:pt x="3550" y="3762"/>
                  </a:lnTo>
                  <a:lnTo>
                    <a:pt x="3537" y="3778"/>
                  </a:lnTo>
                  <a:lnTo>
                    <a:pt x="3525" y="3795"/>
                  </a:lnTo>
                  <a:lnTo>
                    <a:pt x="3512" y="3812"/>
                  </a:lnTo>
                  <a:lnTo>
                    <a:pt x="3501" y="3831"/>
                  </a:lnTo>
                  <a:lnTo>
                    <a:pt x="3488" y="3849"/>
                  </a:lnTo>
                  <a:lnTo>
                    <a:pt x="3478" y="3868"/>
                  </a:lnTo>
                  <a:lnTo>
                    <a:pt x="3467" y="3887"/>
                  </a:lnTo>
                  <a:lnTo>
                    <a:pt x="3457" y="3907"/>
                  </a:lnTo>
                  <a:lnTo>
                    <a:pt x="3448" y="3927"/>
                  </a:lnTo>
                  <a:lnTo>
                    <a:pt x="3439" y="3947"/>
                  </a:lnTo>
                  <a:lnTo>
                    <a:pt x="3431" y="3967"/>
                  </a:lnTo>
                  <a:lnTo>
                    <a:pt x="3424" y="3989"/>
                  </a:lnTo>
                  <a:lnTo>
                    <a:pt x="4129" y="4133"/>
                  </a:lnTo>
                  <a:close/>
                  <a:moveTo>
                    <a:pt x="4099" y="4181"/>
                  </a:moveTo>
                  <a:lnTo>
                    <a:pt x="3397" y="4087"/>
                  </a:lnTo>
                  <a:lnTo>
                    <a:pt x="3391" y="4109"/>
                  </a:lnTo>
                  <a:lnTo>
                    <a:pt x="3387" y="4131"/>
                  </a:lnTo>
                  <a:lnTo>
                    <a:pt x="3383" y="4154"/>
                  </a:lnTo>
                  <a:lnTo>
                    <a:pt x="3381" y="4176"/>
                  </a:lnTo>
                  <a:lnTo>
                    <a:pt x="3378" y="4198"/>
                  </a:lnTo>
                  <a:lnTo>
                    <a:pt x="3378" y="4220"/>
                  </a:lnTo>
                  <a:lnTo>
                    <a:pt x="3377" y="4242"/>
                  </a:lnTo>
                  <a:lnTo>
                    <a:pt x="3378" y="4265"/>
                  </a:lnTo>
                  <a:lnTo>
                    <a:pt x="3378" y="4285"/>
                  </a:lnTo>
                  <a:lnTo>
                    <a:pt x="3380" y="4307"/>
                  </a:lnTo>
                  <a:lnTo>
                    <a:pt x="3381" y="4327"/>
                  </a:lnTo>
                  <a:lnTo>
                    <a:pt x="3385" y="4349"/>
                  </a:lnTo>
                  <a:lnTo>
                    <a:pt x="3387" y="4368"/>
                  </a:lnTo>
                  <a:lnTo>
                    <a:pt x="3390" y="4387"/>
                  </a:lnTo>
                  <a:lnTo>
                    <a:pt x="3394" y="4406"/>
                  </a:lnTo>
                  <a:lnTo>
                    <a:pt x="3399" y="4426"/>
                  </a:lnTo>
                  <a:lnTo>
                    <a:pt x="3402" y="4442"/>
                  </a:lnTo>
                  <a:lnTo>
                    <a:pt x="3405" y="4459"/>
                  </a:lnTo>
                  <a:lnTo>
                    <a:pt x="3409" y="4474"/>
                  </a:lnTo>
                  <a:lnTo>
                    <a:pt x="3415" y="4490"/>
                  </a:lnTo>
                  <a:lnTo>
                    <a:pt x="3418" y="4503"/>
                  </a:lnTo>
                  <a:lnTo>
                    <a:pt x="3422" y="4517"/>
                  </a:lnTo>
                  <a:lnTo>
                    <a:pt x="3426" y="4528"/>
                  </a:lnTo>
                  <a:lnTo>
                    <a:pt x="3431" y="4540"/>
                  </a:lnTo>
                  <a:lnTo>
                    <a:pt x="3433" y="4549"/>
                  </a:lnTo>
                  <a:lnTo>
                    <a:pt x="3436" y="4558"/>
                  </a:lnTo>
                  <a:lnTo>
                    <a:pt x="3439" y="4565"/>
                  </a:lnTo>
                  <a:lnTo>
                    <a:pt x="3442" y="4572"/>
                  </a:lnTo>
                  <a:lnTo>
                    <a:pt x="3443" y="4578"/>
                  </a:lnTo>
                  <a:lnTo>
                    <a:pt x="3446" y="4582"/>
                  </a:lnTo>
                  <a:lnTo>
                    <a:pt x="3447" y="4584"/>
                  </a:lnTo>
                  <a:lnTo>
                    <a:pt x="3448" y="4585"/>
                  </a:lnTo>
                  <a:lnTo>
                    <a:pt x="4094" y="4285"/>
                  </a:lnTo>
                  <a:lnTo>
                    <a:pt x="4093" y="4284"/>
                  </a:lnTo>
                  <a:lnTo>
                    <a:pt x="4092" y="4283"/>
                  </a:lnTo>
                  <a:lnTo>
                    <a:pt x="4092" y="4282"/>
                  </a:lnTo>
                  <a:lnTo>
                    <a:pt x="4091" y="4280"/>
                  </a:lnTo>
                  <a:lnTo>
                    <a:pt x="4091" y="4279"/>
                  </a:lnTo>
                  <a:lnTo>
                    <a:pt x="4091" y="4277"/>
                  </a:lnTo>
                  <a:lnTo>
                    <a:pt x="4091" y="4276"/>
                  </a:lnTo>
                  <a:lnTo>
                    <a:pt x="4090" y="4272"/>
                  </a:lnTo>
                  <a:lnTo>
                    <a:pt x="4089" y="4269"/>
                  </a:lnTo>
                  <a:lnTo>
                    <a:pt x="4089" y="4266"/>
                  </a:lnTo>
                  <a:lnTo>
                    <a:pt x="4089" y="4264"/>
                  </a:lnTo>
                  <a:lnTo>
                    <a:pt x="4088" y="4261"/>
                  </a:lnTo>
                  <a:lnTo>
                    <a:pt x="4088" y="4257"/>
                  </a:lnTo>
                  <a:lnTo>
                    <a:pt x="4088" y="4254"/>
                  </a:lnTo>
                  <a:lnTo>
                    <a:pt x="4088" y="4251"/>
                  </a:lnTo>
                  <a:lnTo>
                    <a:pt x="4087" y="4246"/>
                  </a:lnTo>
                  <a:lnTo>
                    <a:pt x="4087" y="4242"/>
                  </a:lnTo>
                  <a:lnTo>
                    <a:pt x="4087" y="4237"/>
                  </a:lnTo>
                  <a:lnTo>
                    <a:pt x="4087" y="4234"/>
                  </a:lnTo>
                  <a:lnTo>
                    <a:pt x="4087" y="4229"/>
                  </a:lnTo>
                  <a:lnTo>
                    <a:pt x="4087" y="4225"/>
                  </a:lnTo>
                  <a:lnTo>
                    <a:pt x="4087" y="4220"/>
                  </a:lnTo>
                  <a:lnTo>
                    <a:pt x="4088" y="4217"/>
                  </a:lnTo>
                  <a:lnTo>
                    <a:pt x="4088" y="4211"/>
                  </a:lnTo>
                  <a:lnTo>
                    <a:pt x="4089" y="4207"/>
                  </a:lnTo>
                  <a:lnTo>
                    <a:pt x="4090" y="4203"/>
                  </a:lnTo>
                  <a:lnTo>
                    <a:pt x="4092" y="4199"/>
                  </a:lnTo>
                  <a:lnTo>
                    <a:pt x="4092" y="4193"/>
                  </a:lnTo>
                  <a:lnTo>
                    <a:pt x="4094" y="4190"/>
                  </a:lnTo>
                  <a:lnTo>
                    <a:pt x="4096" y="4185"/>
                  </a:lnTo>
                  <a:lnTo>
                    <a:pt x="4099" y="4181"/>
                  </a:lnTo>
                  <a:close/>
                  <a:moveTo>
                    <a:pt x="4153" y="4390"/>
                  </a:moveTo>
                  <a:lnTo>
                    <a:pt x="3739" y="4947"/>
                  </a:lnTo>
                  <a:lnTo>
                    <a:pt x="3723" y="4937"/>
                  </a:lnTo>
                  <a:lnTo>
                    <a:pt x="3709" y="4926"/>
                  </a:lnTo>
                  <a:lnTo>
                    <a:pt x="3695" y="4914"/>
                  </a:lnTo>
                  <a:lnTo>
                    <a:pt x="3682" y="4903"/>
                  </a:lnTo>
                  <a:lnTo>
                    <a:pt x="3668" y="4892"/>
                  </a:lnTo>
                  <a:lnTo>
                    <a:pt x="3655" y="4880"/>
                  </a:lnTo>
                  <a:lnTo>
                    <a:pt x="3642" y="4868"/>
                  </a:lnTo>
                  <a:lnTo>
                    <a:pt x="3631" y="4857"/>
                  </a:lnTo>
                  <a:lnTo>
                    <a:pt x="3619" y="4844"/>
                  </a:lnTo>
                  <a:lnTo>
                    <a:pt x="3608" y="4833"/>
                  </a:lnTo>
                  <a:lnTo>
                    <a:pt x="3596" y="4821"/>
                  </a:lnTo>
                  <a:lnTo>
                    <a:pt x="3587" y="4810"/>
                  </a:lnTo>
                  <a:lnTo>
                    <a:pt x="3577" y="4797"/>
                  </a:lnTo>
                  <a:lnTo>
                    <a:pt x="3567" y="4787"/>
                  </a:lnTo>
                  <a:lnTo>
                    <a:pt x="3559" y="4775"/>
                  </a:lnTo>
                  <a:lnTo>
                    <a:pt x="3551" y="4765"/>
                  </a:lnTo>
                  <a:lnTo>
                    <a:pt x="3543" y="4753"/>
                  </a:lnTo>
                  <a:lnTo>
                    <a:pt x="3535" y="4743"/>
                  </a:lnTo>
                  <a:lnTo>
                    <a:pt x="3529" y="4733"/>
                  </a:lnTo>
                  <a:lnTo>
                    <a:pt x="3522" y="4725"/>
                  </a:lnTo>
                  <a:lnTo>
                    <a:pt x="3516" y="4715"/>
                  </a:lnTo>
                  <a:lnTo>
                    <a:pt x="3511" y="4706"/>
                  </a:lnTo>
                  <a:lnTo>
                    <a:pt x="3505" y="4699"/>
                  </a:lnTo>
                  <a:lnTo>
                    <a:pt x="3502" y="4692"/>
                  </a:lnTo>
                  <a:lnTo>
                    <a:pt x="3497" y="4685"/>
                  </a:lnTo>
                  <a:lnTo>
                    <a:pt x="3494" y="4680"/>
                  </a:lnTo>
                  <a:lnTo>
                    <a:pt x="3490" y="4674"/>
                  </a:lnTo>
                  <a:lnTo>
                    <a:pt x="3488" y="4671"/>
                  </a:lnTo>
                  <a:lnTo>
                    <a:pt x="3486" y="4667"/>
                  </a:lnTo>
                  <a:lnTo>
                    <a:pt x="3485" y="4665"/>
                  </a:lnTo>
                  <a:lnTo>
                    <a:pt x="3485" y="4663"/>
                  </a:lnTo>
                  <a:lnTo>
                    <a:pt x="3485" y="4662"/>
                  </a:lnTo>
                  <a:lnTo>
                    <a:pt x="3488" y="4660"/>
                  </a:lnTo>
                  <a:lnTo>
                    <a:pt x="3494" y="4656"/>
                  </a:lnTo>
                  <a:lnTo>
                    <a:pt x="3502" y="4653"/>
                  </a:lnTo>
                  <a:lnTo>
                    <a:pt x="3511" y="4646"/>
                  </a:lnTo>
                  <a:lnTo>
                    <a:pt x="3522" y="4641"/>
                  </a:lnTo>
                  <a:lnTo>
                    <a:pt x="3535" y="4633"/>
                  </a:lnTo>
                  <a:lnTo>
                    <a:pt x="3551" y="4626"/>
                  </a:lnTo>
                  <a:lnTo>
                    <a:pt x="3566" y="4616"/>
                  </a:lnTo>
                  <a:lnTo>
                    <a:pt x="3584" y="4607"/>
                  </a:lnTo>
                  <a:lnTo>
                    <a:pt x="3603" y="4596"/>
                  </a:lnTo>
                  <a:lnTo>
                    <a:pt x="3623" y="4585"/>
                  </a:lnTo>
                  <a:lnTo>
                    <a:pt x="3643" y="4572"/>
                  </a:lnTo>
                  <a:lnTo>
                    <a:pt x="3667" y="4561"/>
                  </a:lnTo>
                  <a:lnTo>
                    <a:pt x="3689" y="4548"/>
                  </a:lnTo>
                  <a:lnTo>
                    <a:pt x="3714" y="4536"/>
                  </a:lnTo>
                  <a:lnTo>
                    <a:pt x="3736" y="4522"/>
                  </a:lnTo>
                  <a:lnTo>
                    <a:pt x="3761" y="4508"/>
                  </a:lnTo>
                  <a:lnTo>
                    <a:pt x="3786" y="4494"/>
                  </a:lnTo>
                  <a:lnTo>
                    <a:pt x="3812" y="4480"/>
                  </a:lnTo>
                  <a:lnTo>
                    <a:pt x="3838" y="4465"/>
                  </a:lnTo>
                  <a:lnTo>
                    <a:pt x="3863" y="4451"/>
                  </a:lnTo>
                  <a:lnTo>
                    <a:pt x="3889" y="4437"/>
                  </a:lnTo>
                  <a:lnTo>
                    <a:pt x="3916" y="4425"/>
                  </a:lnTo>
                  <a:lnTo>
                    <a:pt x="3940" y="4410"/>
                  </a:lnTo>
                  <a:lnTo>
                    <a:pt x="3965" y="4396"/>
                  </a:lnTo>
                  <a:lnTo>
                    <a:pt x="3989" y="4383"/>
                  </a:lnTo>
                  <a:lnTo>
                    <a:pt x="4014" y="4370"/>
                  </a:lnTo>
                  <a:lnTo>
                    <a:pt x="4036" y="4357"/>
                  </a:lnTo>
                  <a:lnTo>
                    <a:pt x="4060" y="4344"/>
                  </a:lnTo>
                  <a:lnTo>
                    <a:pt x="4081" y="4332"/>
                  </a:lnTo>
                  <a:lnTo>
                    <a:pt x="4103" y="4323"/>
                  </a:lnTo>
                  <a:lnTo>
                    <a:pt x="4153" y="4390"/>
                  </a:lnTo>
                  <a:close/>
                  <a:moveTo>
                    <a:pt x="4215" y="4417"/>
                  </a:moveTo>
                  <a:lnTo>
                    <a:pt x="4265" y="4430"/>
                  </a:lnTo>
                  <a:lnTo>
                    <a:pt x="4372" y="5094"/>
                  </a:lnTo>
                  <a:lnTo>
                    <a:pt x="4339" y="5096"/>
                  </a:lnTo>
                  <a:lnTo>
                    <a:pt x="4308" y="5098"/>
                  </a:lnTo>
                  <a:lnTo>
                    <a:pt x="4276" y="5098"/>
                  </a:lnTo>
                  <a:lnTo>
                    <a:pt x="4247" y="5099"/>
                  </a:lnTo>
                  <a:lnTo>
                    <a:pt x="4218" y="5098"/>
                  </a:lnTo>
                  <a:lnTo>
                    <a:pt x="4190" y="5097"/>
                  </a:lnTo>
                  <a:lnTo>
                    <a:pt x="4164" y="5095"/>
                  </a:lnTo>
                  <a:lnTo>
                    <a:pt x="4138" y="5094"/>
                  </a:lnTo>
                  <a:lnTo>
                    <a:pt x="4112" y="5091"/>
                  </a:lnTo>
                  <a:lnTo>
                    <a:pt x="4089" y="5088"/>
                  </a:lnTo>
                  <a:lnTo>
                    <a:pt x="4065" y="5083"/>
                  </a:lnTo>
                  <a:lnTo>
                    <a:pt x="4044" y="5080"/>
                  </a:lnTo>
                  <a:lnTo>
                    <a:pt x="4021" y="5075"/>
                  </a:lnTo>
                  <a:lnTo>
                    <a:pt x="4002" y="5070"/>
                  </a:lnTo>
                  <a:lnTo>
                    <a:pt x="3983" y="5065"/>
                  </a:lnTo>
                  <a:lnTo>
                    <a:pt x="3966" y="5061"/>
                  </a:lnTo>
                  <a:lnTo>
                    <a:pt x="3948" y="5054"/>
                  </a:lnTo>
                  <a:lnTo>
                    <a:pt x="3932" y="5049"/>
                  </a:lnTo>
                  <a:lnTo>
                    <a:pt x="3916" y="5044"/>
                  </a:lnTo>
                  <a:lnTo>
                    <a:pt x="3903" y="5039"/>
                  </a:lnTo>
                  <a:lnTo>
                    <a:pt x="3889" y="5033"/>
                  </a:lnTo>
                  <a:lnTo>
                    <a:pt x="3877" y="5029"/>
                  </a:lnTo>
                  <a:lnTo>
                    <a:pt x="3867" y="5023"/>
                  </a:lnTo>
                  <a:lnTo>
                    <a:pt x="3858" y="5020"/>
                  </a:lnTo>
                  <a:lnTo>
                    <a:pt x="3848" y="5015"/>
                  </a:lnTo>
                  <a:lnTo>
                    <a:pt x="3841" y="5012"/>
                  </a:lnTo>
                  <a:lnTo>
                    <a:pt x="3834" y="5008"/>
                  </a:lnTo>
                  <a:lnTo>
                    <a:pt x="3830" y="5005"/>
                  </a:lnTo>
                  <a:lnTo>
                    <a:pt x="3826" y="5002"/>
                  </a:lnTo>
                  <a:lnTo>
                    <a:pt x="3823" y="5001"/>
                  </a:lnTo>
                  <a:lnTo>
                    <a:pt x="3822" y="5001"/>
                  </a:lnTo>
                  <a:lnTo>
                    <a:pt x="4215" y="4417"/>
                  </a:lnTo>
                  <a:close/>
                  <a:moveTo>
                    <a:pt x="4391" y="3437"/>
                  </a:moveTo>
                  <a:lnTo>
                    <a:pt x="4405" y="3437"/>
                  </a:lnTo>
                  <a:lnTo>
                    <a:pt x="4420" y="3439"/>
                  </a:lnTo>
                  <a:lnTo>
                    <a:pt x="4435" y="3441"/>
                  </a:lnTo>
                  <a:lnTo>
                    <a:pt x="4450" y="3444"/>
                  </a:lnTo>
                  <a:lnTo>
                    <a:pt x="4464" y="3448"/>
                  </a:lnTo>
                  <a:lnTo>
                    <a:pt x="4478" y="3451"/>
                  </a:lnTo>
                  <a:lnTo>
                    <a:pt x="4490" y="3455"/>
                  </a:lnTo>
                  <a:lnTo>
                    <a:pt x="4504" y="3459"/>
                  </a:lnTo>
                  <a:lnTo>
                    <a:pt x="4516" y="3463"/>
                  </a:lnTo>
                  <a:lnTo>
                    <a:pt x="4529" y="3466"/>
                  </a:lnTo>
                  <a:lnTo>
                    <a:pt x="4541" y="3470"/>
                  </a:lnTo>
                  <a:lnTo>
                    <a:pt x="4553" y="3476"/>
                  </a:lnTo>
                  <a:lnTo>
                    <a:pt x="4564" y="3480"/>
                  </a:lnTo>
                  <a:lnTo>
                    <a:pt x="4576" y="3485"/>
                  </a:lnTo>
                  <a:lnTo>
                    <a:pt x="4587" y="3489"/>
                  </a:lnTo>
                  <a:lnTo>
                    <a:pt x="4597" y="3495"/>
                  </a:lnTo>
                  <a:lnTo>
                    <a:pt x="4606" y="3498"/>
                  </a:lnTo>
                  <a:lnTo>
                    <a:pt x="4615" y="3502"/>
                  </a:lnTo>
                  <a:lnTo>
                    <a:pt x="4623" y="3507"/>
                  </a:lnTo>
                  <a:lnTo>
                    <a:pt x="4631" y="3511"/>
                  </a:lnTo>
                  <a:lnTo>
                    <a:pt x="4638" y="3514"/>
                  </a:lnTo>
                  <a:lnTo>
                    <a:pt x="4645" y="3518"/>
                  </a:lnTo>
                  <a:lnTo>
                    <a:pt x="4652" y="3522"/>
                  </a:lnTo>
                  <a:lnTo>
                    <a:pt x="4658" y="3526"/>
                  </a:lnTo>
                  <a:lnTo>
                    <a:pt x="4662" y="3528"/>
                  </a:lnTo>
                  <a:lnTo>
                    <a:pt x="4668" y="3531"/>
                  </a:lnTo>
                  <a:lnTo>
                    <a:pt x="4671" y="3533"/>
                  </a:lnTo>
                  <a:lnTo>
                    <a:pt x="4675" y="3537"/>
                  </a:lnTo>
                  <a:lnTo>
                    <a:pt x="4677" y="3538"/>
                  </a:lnTo>
                  <a:lnTo>
                    <a:pt x="4680" y="3539"/>
                  </a:lnTo>
                  <a:lnTo>
                    <a:pt x="4681" y="3540"/>
                  </a:lnTo>
                  <a:lnTo>
                    <a:pt x="4682" y="3541"/>
                  </a:lnTo>
                  <a:lnTo>
                    <a:pt x="4377" y="4101"/>
                  </a:lnTo>
                  <a:lnTo>
                    <a:pt x="4375" y="4099"/>
                  </a:lnTo>
                  <a:lnTo>
                    <a:pt x="4374" y="4098"/>
                  </a:lnTo>
                  <a:lnTo>
                    <a:pt x="4372" y="4096"/>
                  </a:lnTo>
                  <a:lnTo>
                    <a:pt x="4371" y="4095"/>
                  </a:lnTo>
                  <a:lnTo>
                    <a:pt x="4369" y="4093"/>
                  </a:lnTo>
                  <a:lnTo>
                    <a:pt x="4367" y="4093"/>
                  </a:lnTo>
                  <a:lnTo>
                    <a:pt x="4364" y="4090"/>
                  </a:lnTo>
                  <a:lnTo>
                    <a:pt x="4363" y="4090"/>
                  </a:lnTo>
                  <a:lnTo>
                    <a:pt x="4360" y="4088"/>
                  </a:lnTo>
                  <a:lnTo>
                    <a:pt x="4359" y="4087"/>
                  </a:lnTo>
                  <a:lnTo>
                    <a:pt x="4356" y="4086"/>
                  </a:lnTo>
                  <a:lnTo>
                    <a:pt x="4355" y="4086"/>
                  </a:lnTo>
                  <a:lnTo>
                    <a:pt x="4353" y="4085"/>
                  </a:lnTo>
                  <a:lnTo>
                    <a:pt x="4350" y="4084"/>
                  </a:lnTo>
                  <a:lnTo>
                    <a:pt x="4348" y="4083"/>
                  </a:lnTo>
                  <a:lnTo>
                    <a:pt x="4347" y="4083"/>
                  </a:lnTo>
                  <a:lnTo>
                    <a:pt x="4344" y="4082"/>
                  </a:lnTo>
                  <a:lnTo>
                    <a:pt x="4342" y="4081"/>
                  </a:lnTo>
                  <a:lnTo>
                    <a:pt x="4340" y="4080"/>
                  </a:lnTo>
                  <a:lnTo>
                    <a:pt x="4338" y="4080"/>
                  </a:lnTo>
                  <a:lnTo>
                    <a:pt x="4336" y="4079"/>
                  </a:lnTo>
                  <a:lnTo>
                    <a:pt x="4334" y="4078"/>
                  </a:lnTo>
                  <a:lnTo>
                    <a:pt x="4332" y="4078"/>
                  </a:lnTo>
                  <a:lnTo>
                    <a:pt x="4330" y="4076"/>
                  </a:lnTo>
                  <a:lnTo>
                    <a:pt x="4329" y="4076"/>
                  </a:lnTo>
                  <a:lnTo>
                    <a:pt x="4328" y="4076"/>
                  </a:lnTo>
                  <a:lnTo>
                    <a:pt x="4327" y="4076"/>
                  </a:lnTo>
                  <a:lnTo>
                    <a:pt x="4391" y="3437"/>
                  </a:lnTo>
                  <a:close/>
                  <a:moveTo>
                    <a:pt x="4746" y="3573"/>
                  </a:moveTo>
                  <a:lnTo>
                    <a:pt x="4747" y="3573"/>
                  </a:lnTo>
                  <a:lnTo>
                    <a:pt x="4748" y="3574"/>
                  </a:lnTo>
                  <a:lnTo>
                    <a:pt x="4751" y="3577"/>
                  </a:lnTo>
                  <a:lnTo>
                    <a:pt x="4754" y="3579"/>
                  </a:lnTo>
                  <a:lnTo>
                    <a:pt x="4758" y="3583"/>
                  </a:lnTo>
                  <a:lnTo>
                    <a:pt x="4762" y="3586"/>
                  </a:lnTo>
                  <a:lnTo>
                    <a:pt x="4767" y="3590"/>
                  </a:lnTo>
                  <a:lnTo>
                    <a:pt x="4771" y="3593"/>
                  </a:lnTo>
                  <a:lnTo>
                    <a:pt x="4778" y="3599"/>
                  </a:lnTo>
                  <a:lnTo>
                    <a:pt x="4784" y="3603"/>
                  </a:lnTo>
                  <a:lnTo>
                    <a:pt x="4791" y="3608"/>
                  </a:lnTo>
                  <a:lnTo>
                    <a:pt x="4797" y="3614"/>
                  </a:lnTo>
                  <a:lnTo>
                    <a:pt x="4805" y="3620"/>
                  </a:lnTo>
                  <a:lnTo>
                    <a:pt x="4812" y="3627"/>
                  </a:lnTo>
                  <a:lnTo>
                    <a:pt x="4821" y="3634"/>
                  </a:lnTo>
                  <a:lnTo>
                    <a:pt x="4827" y="3641"/>
                  </a:lnTo>
                  <a:lnTo>
                    <a:pt x="4836" y="3647"/>
                  </a:lnTo>
                  <a:lnTo>
                    <a:pt x="4843" y="3654"/>
                  </a:lnTo>
                  <a:lnTo>
                    <a:pt x="4852" y="3662"/>
                  </a:lnTo>
                  <a:lnTo>
                    <a:pt x="4859" y="3669"/>
                  </a:lnTo>
                  <a:lnTo>
                    <a:pt x="4868" y="3677"/>
                  </a:lnTo>
                  <a:lnTo>
                    <a:pt x="4875" y="3684"/>
                  </a:lnTo>
                  <a:lnTo>
                    <a:pt x="4884" y="3693"/>
                  </a:lnTo>
                  <a:lnTo>
                    <a:pt x="4891" y="3699"/>
                  </a:lnTo>
                  <a:lnTo>
                    <a:pt x="4899" y="3708"/>
                  </a:lnTo>
                  <a:lnTo>
                    <a:pt x="4906" y="3714"/>
                  </a:lnTo>
                  <a:lnTo>
                    <a:pt x="4914" y="3723"/>
                  </a:lnTo>
                  <a:lnTo>
                    <a:pt x="4919" y="3729"/>
                  </a:lnTo>
                  <a:lnTo>
                    <a:pt x="4925" y="3738"/>
                  </a:lnTo>
                  <a:lnTo>
                    <a:pt x="4932" y="3744"/>
                  </a:lnTo>
                  <a:lnTo>
                    <a:pt x="4938" y="3753"/>
                  </a:lnTo>
                  <a:lnTo>
                    <a:pt x="4479" y="4037"/>
                  </a:lnTo>
                  <a:lnTo>
                    <a:pt x="4746" y="3573"/>
                  </a:lnTo>
                  <a:close/>
                  <a:moveTo>
                    <a:pt x="4439" y="4178"/>
                  </a:moveTo>
                  <a:lnTo>
                    <a:pt x="4500" y="4093"/>
                  </a:lnTo>
                  <a:lnTo>
                    <a:pt x="4981" y="3812"/>
                  </a:lnTo>
                  <a:lnTo>
                    <a:pt x="4993" y="3832"/>
                  </a:lnTo>
                  <a:lnTo>
                    <a:pt x="5005" y="3854"/>
                  </a:lnTo>
                  <a:lnTo>
                    <a:pt x="5016" y="3876"/>
                  </a:lnTo>
                  <a:lnTo>
                    <a:pt x="5027" y="3899"/>
                  </a:lnTo>
                  <a:lnTo>
                    <a:pt x="5036" y="3921"/>
                  </a:lnTo>
                  <a:lnTo>
                    <a:pt x="5046" y="3944"/>
                  </a:lnTo>
                  <a:lnTo>
                    <a:pt x="5055" y="3966"/>
                  </a:lnTo>
                  <a:lnTo>
                    <a:pt x="5063" y="3989"/>
                  </a:lnTo>
                  <a:lnTo>
                    <a:pt x="5070" y="4011"/>
                  </a:lnTo>
                  <a:lnTo>
                    <a:pt x="5076" y="4034"/>
                  </a:lnTo>
                  <a:lnTo>
                    <a:pt x="5081" y="4056"/>
                  </a:lnTo>
                  <a:lnTo>
                    <a:pt x="5087" y="4080"/>
                  </a:lnTo>
                  <a:lnTo>
                    <a:pt x="5090" y="4102"/>
                  </a:lnTo>
                  <a:lnTo>
                    <a:pt x="5094" y="4125"/>
                  </a:lnTo>
                  <a:lnTo>
                    <a:pt x="5097" y="4148"/>
                  </a:lnTo>
                  <a:lnTo>
                    <a:pt x="5101" y="4172"/>
                  </a:lnTo>
                  <a:lnTo>
                    <a:pt x="5102" y="4194"/>
                  </a:lnTo>
                  <a:lnTo>
                    <a:pt x="5103" y="4217"/>
                  </a:lnTo>
                  <a:lnTo>
                    <a:pt x="5103" y="4239"/>
                  </a:lnTo>
                  <a:lnTo>
                    <a:pt x="5104" y="4262"/>
                  </a:lnTo>
                  <a:lnTo>
                    <a:pt x="5104" y="4284"/>
                  </a:lnTo>
                  <a:lnTo>
                    <a:pt x="5104" y="4307"/>
                  </a:lnTo>
                  <a:lnTo>
                    <a:pt x="5103" y="4329"/>
                  </a:lnTo>
                  <a:lnTo>
                    <a:pt x="5102" y="4352"/>
                  </a:lnTo>
                  <a:lnTo>
                    <a:pt x="5099" y="4373"/>
                  </a:lnTo>
                  <a:lnTo>
                    <a:pt x="5097" y="4395"/>
                  </a:lnTo>
                  <a:lnTo>
                    <a:pt x="5094" y="4416"/>
                  </a:lnTo>
                  <a:lnTo>
                    <a:pt x="5092" y="4439"/>
                  </a:lnTo>
                  <a:lnTo>
                    <a:pt x="5088" y="4460"/>
                  </a:lnTo>
                  <a:lnTo>
                    <a:pt x="5084" y="4481"/>
                  </a:lnTo>
                  <a:lnTo>
                    <a:pt x="5080" y="4503"/>
                  </a:lnTo>
                  <a:lnTo>
                    <a:pt x="5077" y="4524"/>
                  </a:lnTo>
                  <a:lnTo>
                    <a:pt x="4445" y="4310"/>
                  </a:lnTo>
                  <a:lnTo>
                    <a:pt x="4446" y="4304"/>
                  </a:lnTo>
                  <a:lnTo>
                    <a:pt x="4447" y="4297"/>
                  </a:lnTo>
                  <a:lnTo>
                    <a:pt x="4448" y="4291"/>
                  </a:lnTo>
                  <a:lnTo>
                    <a:pt x="4450" y="4285"/>
                  </a:lnTo>
                  <a:lnTo>
                    <a:pt x="4450" y="4279"/>
                  </a:lnTo>
                  <a:lnTo>
                    <a:pt x="4451" y="4274"/>
                  </a:lnTo>
                  <a:lnTo>
                    <a:pt x="4451" y="4268"/>
                  </a:lnTo>
                  <a:lnTo>
                    <a:pt x="4452" y="4263"/>
                  </a:lnTo>
                  <a:lnTo>
                    <a:pt x="4451" y="4256"/>
                  </a:lnTo>
                  <a:lnTo>
                    <a:pt x="4451" y="4250"/>
                  </a:lnTo>
                  <a:lnTo>
                    <a:pt x="4451" y="4245"/>
                  </a:lnTo>
                  <a:lnTo>
                    <a:pt x="4451" y="4239"/>
                  </a:lnTo>
                  <a:lnTo>
                    <a:pt x="4450" y="4234"/>
                  </a:lnTo>
                  <a:lnTo>
                    <a:pt x="4450" y="4230"/>
                  </a:lnTo>
                  <a:lnTo>
                    <a:pt x="4450" y="4224"/>
                  </a:lnTo>
                  <a:lnTo>
                    <a:pt x="4450" y="4220"/>
                  </a:lnTo>
                  <a:lnTo>
                    <a:pt x="4448" y="4215"/>
                  </a:lnTo>
                  <a:lnTo>
                    <a:pt x="4448" y="4210"/>
                  </a:lnTo>
                  <a:lnTo>
                    <a:pt x="4446" y="4205"/>
                  </a:lnTo>
                  <a:lnTo>
                    <a:pt x="4446" y="4202"/>
                  </a:lnTo>
                  <a:lnTo>
                    <a:pt x="4445" y="4198"/>
                  </a:lnTo>
                  <a:lnTo>
                    <a:pt x="4443" y="4194"/>
                  </a:lnTo>
                  <a:lnTo>
                    <a:pt x="4442" y="4191"/>
                  </a:lnTo>
                  <a:lnTo>
                    <a:pt x="4442" y="4189"/>
                  </a:lnTo>
                  <a:lnTo>
                    <a:pt x="4441" y="4186"/>
                  </a:lnTo>
                  <a:lnTo>
                    <a:pt x="4440" y="4184"/>
                  </a:lnTo>
                  <a:lnTo>
                    <a:pt x="4439" y="4181"/>
                  </a:lnTo>
                  <a:lnTo>
                    <a:pt x="4439" y="4180"/>
                  </a:lnTo>
                  <a:lnTo>
                    <a:pt x="4439" y="4179"/>
                  </a:lnTo>
                  <a:lnTo>
                    <a:pt x="4439" y="4178"/>
                  </a:lnTo>
                  <a:close/>
                  <a:moveTo>
                    <a:pt x="4418" y="4358"/>
                  </a:moveTo>
                  <a:lnTo>
                    <a:pt x="5050" y="4585"/>
                  </a:lnTo>
                  <a:lnTo>
                    <a:pt x="5037" y="4608"/>
                  </a:lnTo>
                  <a:lnTo>
                    <a:pt x="5025" y="4631"/>
                  </a:lnTo>
                  <a:lnTo>
                    <a:pt x="5012" y="4654"/>
                  </a:lnTo>
                  <a:lnTo>
                    <a:pt x="4999" y="4676"/>
                  </a:lnTo>
                  <a:lnTo>
                    <a:pt x="4984" y="4697"/>
                  </a:lnTo>
                  <a:lnTo>
                    <a:pt x="4970" y="4718"/>
                  </a:lnTo>
                  <a:lnTo>
                    <a:pt x="4956" y="4738"/>
                  </a:lnTo>
                  <a:lnTo>
                    <a:pt x="4942" y="4760"/>
                  </a:lnTo>
                  <a:lnTo>
                    <a:pt x="4926" y="4778"/>
                  </a:lnTo>
                  <a:lnTo>
                    <a:pt x="4910" y="4797"/>
                  </a:lnTo>
                  <a:lnTo>
                    <a:pt x="4894" y="4816"/>
                  </a:lnTo>
                  <a:lnTo>
                    <a:pt x="4878" y="4834"/>
                  </a:lnTo>
                  <a:lnTo>
                    <a:pt x="4861" y="4850"/>
                  </a:lnTo>
                  <a:lnTo>
                    <a:pt x="4844" y="4867"/>
                  </a:lnTo>
                  <a:lnTo>
                    <a:pt x="4827" y="4883"/>
                  </a:lnTo>
                  <a:lnTo>
                    <a:pt x="4810" y="4899"/>
                  </a:lnTo>
                  <a:lnTo>
                    <a:pt x="4791" y="4913"/>
                  </a:lnTo>
                  <a:lnTo>
                    <a:pt x="4771" y="4928"/>
                  </a:lnTo>
                  <a:lnTo>
                    <a:pt x="4752" y="4942"/>
                  </a:lnTo>
                  <a:lnTo>
                    <a:pt x="4733" y="4956"/>
                  </a:lnTo>
                  <a:lnTo>
                    <a:pt x="4713" y="4968"/>
                  </a:lnTo>
                  <a:lnTo>
                    <a:pt x="4692" y="4981"/>
                  </a:lnTo>
                  <a:lnTo>
                    <a:pt x="4671" y="4992"/>
                  </a:lnTo>
                  <a:lnTo>
                    <a:pt x="4651" y="5005"/>
                  </a:lnTo>
                  <a:lnTo>
                    <a:pt x="4628" y="5016"/>
                  </a:lnTo>
                  <a:lnTo>
                    <a:pt x="4606" y="5027"/>
                  </a:lnTo>
                  <a:lnTo>
                    <a:pt x="4582" y="5036"/>
                  </a:lnTo>
                  <a:lnTo>
                    <a:pt x="4560" y="5047"/>
                  </a:lnTo>
                  <a:lnTo>
                    <a:pt x="4535" y="5057"/>
                  </a:lnTo>
                  <a:lnTo>
                    <a:pt x="4512" y="5066"/>
                  </a:lnTo>
                  <a:lnTo>
                    <a:pt x="4487" y="5075"/>
                  </a:lnTo>
                  <a:lnTo>
                    <a:pt x="4463" y="5083"/>
                  </a:lnTo>
                  <a:lnTo>
                    <a:pt x="4329" y="4422"/>
                  </a:lnTo>
                  <a:lnTo>
                    <a:pt x="4329" y="4421"/>
                  </a:lnTo>
                  <a:lnTo>
                    <a:pt x="4329" y="4420"/>
                  </a:lnTo>
                  <a:lnTo>
                    <a:pt x="4331" y="4420"/>
                  </a:lnTo>
                  <a:lnTo>
                    <a:pt x="4331" y="4418"/>
                  </a:lnTo>
                  <a:lnTo>
                    <a:pt x="4333" y="4418"/>
                  </a:lnTo>
                  <a:lnTo>
                    <a:pt x="4334" y="4416"/>
                  </a:lnTo>
                  <a:lnTo>
                    <a:pt x="4338" y="4416"/>
                  </a:lnTo>
                  <a:lnTo>
                    <a:pt x="4340" y="4414"/>
                  </a:lnTo>
                  <a:lnTo>
                    <a:pt x="4342" y="4412"/>
                  </a:lnTo>
                  <a:lnTo>
                    <a:pt x="4345" y="4410"/>
                  </a:lnTo>
                  <a:lnTo>
                    <a:pt x="4348" y="4409"/>
                  </a:lnTo>
                  <a:lnTo>
                    <a:pt x="4352" y="4405"/>
                  </a:lnTo>
                  <a:lnTo>
                    <a:pt x="4355" y="4404"/>
                  </a:lnTo>
                  <a:lnTo>
                    <a:pt x="4358" y="4401"/>
                  </a:lnTo>
                  <a:lnTo>
                    <a:pt x="4362" y="4400"/>
                  </a:lnTo>
                  <a:lnTo>
                    <a:pt x="4365" y="4397"/>
                  </a:lnTo>
                  <a:lnTo>
                    <a:pt x="4369" y="4395"/>
                  </a:lnTo>
                  <a:lnTo>
                    <a:pt x="4372" y="4391"/>
                  </a:lnTo>
                  <a:lnTo>
                    <a:pt x="4376" y="4389"/>
                  </a:lnTo>
                  <a:lnTo>
                    <a:pt x="4379" y="4386"/>
                  </a:lnTo>
                  <a:lnTo>
                    <a:pt x="4383" y="4384"/>
                  </a:lnTo>
                  <a:lnTo>
                    <a:pt x="4387" y="4381"/>
                  </a:lnTo>
                  <a:lnTo>
                    <a:pt x="4391" y="4379"/>
                  </a:lnTo>
                  <a:lnTo>
                    <a:pt x="4394" y="4375"/>
                  </a:lnTo>
                  <a:lnTo>
                    <a:pt x="4398" y="4372"/>
                  </a:lnTo>
                  <a:lnTo>
                    <a:pt x="4401" y="4370"/>
                  </a:lnTo>
                  <a:lnTo>
                    <a:pt x="4405" y="4368"/>
                  </a:lnTo>
                  <a:lnTo>
                    <a:pt x="4408" y="4365"/>
                  </a:lnTo>
                  <a:lnTo>
                    <a:pt x="4411" y="4362"/>
                  </a:lnTo>
                  <a:lnTo>
                    <a:pt x="4415" y="4360"/>
                  </a:lnTo>
                  <a:lnTo>
                    <a:pt x="4418" y="4358"/>
                  </a:lnTo>
                  <a:close/>
                  <a:moveTo>
                    <a:pt x="1426" y="3498"/>
                  </a:moveTo>
                  <a:lnTo>
                    <a:pt x="1412" y="3488"/>
                  </a:lnTo>
                  <a:lnTo>
                    <a:pt x="1399" y="3479"/>
                  </a:lnTo>
                  <a:lnTo>
                    <a:pt x="1384" y="3470"/>
                  </a:lnTo>
                  <a:lnTo>
                    <a:pt x="1370" y="3463"/>
                  </a:lnTo>
                  <a:lnTo>
                    <a:pt x="1355" y="3455"/>
                  </a:lnTo>
                  <a:lnTo>
                    <a:pt x="1340" y="3448"/>
                  </a:lnTo>
                  <a:lnTo>
                    <a:pt x="1325" y="3441"/>
                  </a:lnTo>
                  <a:lnTo>
                    <a:pt x="1311" y="3435"/>
                  </a:lnTo>
                  <a:lnTo>
                    <a:pt x="1295" y="3428"/>
                  </a:lnTo>
                  <a:lnTo>
                    <a:pt x="1279" y="3422"/>
                  </a:lnTo>
                  <a:lnTo>
                    <a:pt x="1263" y="3417"/>
                  </a:lnTo>
                  <a:lnTo>
                    <a:pt x="1248" y="3411"/>
                  </a:lnTo>
                  <a:lnTo>
                    <a:pt x="1232" y="3406"/>
                  </a:lnTo>
                  <a:lnTo>
                    <a:pt x="1217" y="3402"/>
                  </a:lnTo>
                  <a:lnTo>
                    <a:pt x="1201" y="3398"/>
                  </a:lnTo>
                  <a:lnTo>
                    <a:pt x="1186" y="3395"/>
                  </a:lnTo>
                  <a:lnTo>
                    <a:pt x="1170" y="3391"/>
                  </a:lnTo>
                  <a:lnTo>
                    <a:pt x="1154" y="3388"/>
                  </a:lnTo>
                  <a:lnTo>
                    <a:pt x="1138" y="3385"/>
                  </a:lnTo>
                  <a:lnTo>
                    <a:pt x="1123" y="3381"/>
                  </a:lnTo>
                  <a:lnTo>
                    <a:pt x="1107" y="3378"/>
                  </a:lnTo>
                  <a:lnTo>
                    <a:pt x="1092" y="3377"/>
                  </a:lnTo>
                  <a:lnTo>
                    <a:pt x="1077" y="3375"/>
                  </a:lnTo>
                  <a:lnTo>
                    <a:pt x="1063" y="3375"/>
                  </a:lnTo>
                  <a:lnTo>
                    <a:pt x="1048" y="3373"/>
                  </a:lnTo>
                  <a:lnTo>
                    <a:pt x="1034" y="3372"/>
                  </a:lnTo>
                  <a:lnTo>
                    <a:pt x="1020" y="3372"/>
                  </a:lnTo>
                  <a:lnTo>
                    <a:pt x="1007" y="3372"/>
                  </a:lnTo>
                  <a:lnTo>
                    <a:pt x="995" y="3372"/>
                  </a:lnTo>
                  <a:lnTo>
                    <a:pt x="982" y="3372"/>
                  </a:lnTo>
                  <a:lnTo>
                    <a:pt x="970" y="3373"/>
                  </a:lnTo>
                  <a:lnTo>
                    <a:pt x="959" y="3375"/>
                  </a:lnTo>
                  <a:lnTo>
                    <a:pt x="959" y="3406"/>
                  </a:lnTo>
                  <a:lnTo>
                    <a:pt x="962" y="3437"/>
                  </a:lnTo>
                  <a:lnTo>
                    <a:pt x="962" y="3468"/>
                  </a:lnTo>
                  <a:lnTo>
                    <a:pt x="964" y="3499"/>
                  </a:lnTo>
                  <a:lnTo>
                    <a:pt x="964" y="3529"/>
                  </a:lnTo>
                  <a:lnTo>
                    <a:pt x="966" y="3559"/>
                  </a:lnTo>
                  <a:lnTo>
                    <a:pt x="966" y="3589"/>
                  </a:lnTo>
                  <a:lnTo>
                    <a:pt x="968" y="3620"/>
                  </a:lnTo>
                  <a:lnTo>
                    <a:pt x="968" y="3649"/>
                  </a:lnTo>
                  <a:lnTo>
                    <a:pt x="970" y="3678"/>
                  </a:lnTo>
                  <a:lnTo>
                    <a:pt x="970" y="3706"/>
                  </a:lnTo>
                  <a:lnTo>
                    <a:pt x="972" y="3734"/>
                  </a:lnTo>
                  <a:lnTo>
                    <a:pt x="973" y="3759"/>
                  </a:lnTo>
                  <a:lnTo>
                    <a:pt x="974" y="3786"/>
                  </a:lnTo>
                  <a:lnTo>
                    <a:pt x="975" y="3811"/>
                  </a:lnTo>
                  <a:lnTo>
                    <a:pt x="978" y="3837"/>
                  </a:lnTo>
                  <a:lnTo>
                    <a:pt x="978" y="3858"/>
                  </a:lnTo>
                  <a:lnTo>
                    <a:pt x="979" y="3880"/>
                  </a:lnTo>
                  <a:lnTo>
                    <a:pt x="979" y="3902"/>
                  </a:lnTo>
                  <a:lnTo>
                    <a:pt x="980" y="3922"/>
                  </a:lnTo>
                  <a:lnTo>
                    <a:pt x="980" y="3940"/>
                  </a:lnTo>
                  <a:lnTo>
                    <a:pt x="981" y="3958"/>
                  </a:lnTo>
                  <a:lnTo>
                    <a:pt x="981" y="3974"/>
                  </a:lnTo>
                  <a:lnTo>
                    <a:pt x="982" y="3989"/>
                  </a:lnTo>
                  <a:lnTo>
                    <a:pt x="981" y="4000"/>
                  </a:lnTo>
                  <a:lnTo>
                    <a:pt x="981" y="4013"/>
                  </a:lnTo>
                  <a:lnTo>
                    <a:pt x="981" y="4022"/>
                  </a:lnTo>
                  <a:lnTo>
                    <a:pt x="981" y="4031"/>
                  </a:lnTo>
                  <a:lnTo>
                    <a:pt x="981" y="4038"/>
                  </a:lnTo>
                  <a:lnTo>
                    <a:pt x="981" y="4043"/>
                  </a:lnTo>
                  <a:lnTo>
                    <a:pt x="981" y="4045"/>
                  </a:lnTo>
                  <a:lnTo>
                    <a:pt x="981" y="4048"/>
                  </a:lnTo>
                  <a:lnTo>
                    <a:pt x="984" y="4045"/>
                  </a:lnTo>
                  <a:lnTo>
                    <a:pt x="988" y="4044"/>
                  </a:lnTo>
                  <a:lnTo>
                    <a:pt x="993" y="4043"/>
                  </a:lnTo>
                  <a:lnTo>
                    <a:pt x="997" y="4043"/>
                  </a:lnTo>
                  <a:lnTo>
                    <a:pt x="1000" y="4043"/>
                  </a:lnTo>
                  <a:lnTo>
                    <a:pt x="1004" y="4043"/>
                  </a:lnTo>
                  <a:lnTo>
                    <a:pt x="1009" y="4043"/>
                  </a:lnTo>
                  <a:lnTo>
                    <a:pt x="1014" y="4044"/>
                  </a:lnTo>
                  <a:lnTo>
                    <a:pt x="1017" y="4044"/>
                  </a:lnTo>
                  <a:lnTo>
                    <a:pt x="1021" y="4045"/>
                  </a:lnTo>
                  <a:lnTo>
                    <a:pt x="1026" y="4046"/>
                  </a:lnTo>
                  <a:lnTo>
                    <a:pt x="1030" y="4048"/>
                  </a:lnTo>
                  <a:lnTo>
                    <a:pt x="1034" y="4049"/>
                  </a:lnTo>
                  <a:lnTo>
                    <a:pt x="1038" y="4051"/>
                  </a:lnTo>
                  <a:lnTo>
                    <a:pt x="1043" y="4052"/>
                  </a:lnTo>
                  <a:lnTo>
                    <a:pt x="1047" y="4054"/>
                  </a:lnTo>
                  <a:lnTo>
                    <a:pt x="1050" y="4054"/>
                  </a:lnTo>
                  <a:lnTo>
                    <a:pt x="1053" y="4056"/>
                  </a:lnTo>
                  <a:lnTo>
                    <a:pt x="1057" y="4057"/>
                  </a:lnTo>
                  <a:lnTo>
                    <a:pt x="1060" y="4059"/>
                  </a:lnTo>
                  <a:lnTo>
                    <a:pt x="1062" y="4059"/>
                  </a:lnTo>
                  <a:lnTo>
                    <a:pt x="1065" y="4061"/>
                  </a:lnTo>
                  <a:lnTo>
                    <a:pt x="1068" y="4063"/>
                  </a:lnTo>
                  <a:lnTo>
                    <a:pt x="1072" y="4065"/>
                  </a:lnTo>
                  <a:lnTo>
                    <a:pt x="1073" y="4065"/>
                  </a:lnTo>
                  <a:lnTo>
                    <a:pt x="1075" y="4067"/>
                  </a:lnTo>
                  <a:lnTo>
                    <a:pt x="1077" y="4067"/>
                  </a:lnTo>
                  <a:lnTo>
                    <a:pt x="1079" y="4069"/>
                  </a:lnTo>
                  <a:lnTo>
                    <a:pt x="1080" y="4069"/>
                  </a:lnTo>
                  <a:lnTo>
                    <a:pt x="1081" y="4070"/>
                  </a:lnTo>
                  <a:lnTo>
                    <a:pt x="1082" y="4071"/>
                  </a:lnTo>
                  <a:lnTo>
                    <a:pt x="1426" y="3498"/>
                  </a:lnTo>
                  <a:close/>
                  <a:moveTo>
                    <a:pt x="1157" y="4323"/>
                  </a:moveTo>
                  <a:lnTo>
                    <a:pt x="1800" y="4419"/>
                  </a:lnTo>
                  <a:lnTo>
                    <a:pt x="1795" y="4435"/>
                  </a:lnTo>
                  <a:lnTo>
                    <a:pt x="1791" y="4452"/>
                  </a:lnTo>
                  <a:lnTo>
                    <a:pt x="1785" y="4470"/>
                  </a:lnTo>
                  <a:lnTo>
                    <a:pt x="1781" y="4488"/>
                  </a:lnTo>
                  <a:lnTo>
                    <a:pt x="1775" y="4505"/>
                  </a:lnTo>
                  <a:lnTo>
                    <a:pt x="1768" y="4523"/>
                  </a:lnTo>
                  <a:lnTo>
                    <a:pt x="1761" y="4540"/>
                  </a:lnTo>
                  <a:lnTo>
                    <a:pt x="1754" y="4560"/>
                  </a:lnTo>
                  <a:lnTo>
                    <a:pt x="1746" y="4577"/>
                  </a:lnTo>
                  <a:lnTo>
                    <a:pt x="1737" y="4595"/>
                  </a:lnTo>
                  <a:lnTo>
                    <a:pt x="1728" y="4613"/>
                  </a:lnTo>
                  <a:lnTo>
                    <a:pt x="1719" y="4631"/>
                  </a:lnTo>
                  <a:lnTo>
                    <a:pt x="1708" y="4650"/>
                  </a:lnTo>
                  <a:lnTo>
                    <a:pt x="1699" y="4668"/>
                  </a:lnTo>
                  <a:lnTo>
                    <a:pt x="1688" y="4686"/>
                  </a:lnTo>
                  <a:lnTo>
                    <a:pt x="1677" y="4704"/>
                  </a:lnTo>
                  <a:lnTo>
                    <a:pt x="1665" y="4721"/>
                  </a:lnTo>
                  <a:lnTo>
                    <a:pt x="1653" y="4738"/>
                  </a:lnTo>
                  <a:lnTo>
                    <a:pt x="1640" y="4756"/>
                  </a:lnTo>
                  <a:lnTo>
                    <a:pt x="1628" y="4773"/>
                  </a:lnTo>
                  <a:lnTo>
                    <a:pt x="1614" y="4789"/>
                  </a:lnTo>
                  <a:lnTo>
                    <a:pt x="1602" y="4805"/>
                  </a:lnTo>
                  <a:lnTo>
                    <a:pt x="1588" y="4821"/>
                  </a:lnTo>
                  <a:lnTo>
                    <a:pt x="1575" y="4838"/>
                  </a:lnTo>
                  <a:lnTo>
                    <a:pt x="1560" y="4853"/>
                  </a:lnTo>
                  <a:lnTo>
                    <a:pt x="1546" y="4868"/>
                  </a:lnTo>
                  <a:lnTo>
                    <a:pt x="1531" y="4882"/>
                  </a:lnTo>
                  <a:lnTo>
                    <a:pt x="1517" y="4897"/>
                  </a:lnTo>
                  <a:lnTo>
                    <a:pt x="1501" y="4910"/>
                  </a:lnTo>
                  <a:lnTo>
                    <a:pt x="1486" y="4924"/>
                  </a:lnTo>
                  <a:lnTo>
                    <a:pt x="1471" y="4937"/>
                  </a:lnTo>
                  <a:lnTo>
                    <a:pt x="1456" y="4949"/>
                  </a:lnTo>
                  <a:lnTo>
                    <a:pt x="1074" y="4385"/>
                  </a:lnTo>
                  <a:lnTo>
                    <a:pt x="1077" y="4384"/>
                  </a:lnTo>
                  <a:lnTo>
                    <a:pt x="1080" y="4383"/>
                  </a:lnTo>
                  <a:lnTo>
                    <a:pt x="1084" y="4382"/>
                  </a:lnTo>
                  <a:lnTo>
                    <a:pt x="1089" y="4381"/>
                  </a:lnTo>
                  <a:lnTo>
                    <a:pt x="1092" y="4379"/>
                  </a:lnTo>
                  <a:lnTo>
                    <a:pt x="1095" y="4376"/>
                  </a:lnTo>
                  <a:lnTo>
                    <a:pt x="1099" y="4374"/>
                  </a:lnTo>
                  <a:lnTo>
                    <a:pt x="1104" y="4373"/>
                  </a:lnTo>
                  <a:lnTo>
                    <a:pt x="1107" y="4370"/>
                  </a:lnTo>
                  <a:lnTo>
                    <a:pt x="1110" y="4368"/>
                  </a:lnTo>
                  <a:lnTo>
                    <a:pt x="1113" y="4365"/>
                  </a:lnTo>
                  <a:lnTo>
                    <a:pt x="1116" y="4362"/>
                  </a:lnTo>
                  <a:lnTo>
                    <a:pt x="1120" y="4359"/>
                  </a:lnTo>
                  <a:lnTo>
                    <a:pt x="1123" y="4357"/>
                  </a:lnTo>
                  <a:lnTo>
                    <a:pt x="1126" y="4354"/>
                  </a:lnTo>
                  <a:lnTo>
                    <a:pt x="1130" y="4352"/>
                  </a:lnTo>
                  <a:lnTo>
                    <a:pt x="1132" y="4349"/>
                  </a:lnTo>
                  <a:lnTo>
                    <a:pt x="1135" y="4345"/>
                  </a:lnTo>
                  <a:lnTo>
                    <a:pt x="1137" y="4342"/>
                  </a:lnTo>
                  <a:lnTo>
                    <a:pt x="1140" y="4340"/>
                  </a:lnTo>
                  <a:lnTo>
                    <a:pt x="1142" y="4337"/>
                  </a:lnTo>
                  <a:lnTo>
                    <a:pt x="1144" y="4335"/>
                  </a:lnTo>
                  <a:lnTo>
                    <a:pt x="1146" y="4332"/>
                  </a:lnTo>
                  <a:lnTo>
                    <a:pt x="1150" y="4331"/>
                  </a:lnTo>
                  <a:lnTo>
                    <a:pt x="1151" y="4328"/>
                  </a:lnTo>
                  <a:lnTo>
                    <a:pt x="1152" y="4327"/>
                  </a:lnTo>
                  <a:lnTo>
                    <a:pt x="1153" y="4325"/>
                  </a:lnTo>
                  <a:lnTo>
                    <a:pt x="1155" y="4325"/>
                  </a:lnTo>
                  <a:lnTo>
                    <a:pt x="1155" y="4323"/>
                  </a:lnTo>
                  <a:lnTo>
                    <a:pt x="1156" y="4323"/>
                  </a:lnTo>
                  <a:lnTo>
                    <a:pt x="1157" y="4323"/>
                  </a:lnTo>
                  <a:close/>
                  <a:moveTo>
                    <a:pt x="951" y="4401"/>
                  </a:moveTo>
                  <a:lnTo>
                    <a:pt x="952" y="4401"/>
                  </a:lnTo>
                  <a:lnTo>
                    <a:pt x="954" y="4402"/>
                  </a:lnTo>
                  <a:lnTo>
                    <a:pt x="955" y="4402"/>
                  </a:lnTo>
                  <a:lnTo>
                    <a:pt x="957" y="4403"/>
                  </a:lnTo>
                  <a:lnTo>
                    <a:pt x="958" y="4403"/>
                  </a:lnTo>
                  <a:lnTo>
                    <a:pt x="960" y="4404"/>
                  </a:lnTo>
                  <a:lnTo>
                    <a:pt x="962" y="4404"/>
                  </a:lnTo>
                  <a:lnTo>
                    <a:pt x="965" y="4405"/>
                  </a:lnTo>
                  <a:lnTo>
                    <a:pt x="967" y="4405"/>
                  </a:lnTo>
                  <a:lnTo>
                    <a:pt x="970" y="4406"/>
                  </a:lnTo>
                  <a:lnTo>
                    <a:pt x="973" y="4407"/>
                  </a:lnTo>
                  <a:lnTo>
                    <a:pt x="977" y="4409"/>
                  </a:lnTo>
                  <a:lnTo>
                    <a:pt x="980" y="4409"/>
                  </a:lnTo>
                  <a:lnTo>
                    <a:pt x="983" y="4409"/>
                  </a:lnTo>
                  <a:lnTo>
                    <a:pt x="986" y="4409"/>
                  </a:lnTo>
                  <a:lnTo>
                    <a:pt x="989" y="4410"/>
                  </a:lnTo>
                  <a:lnTo>
                    <a:pt x="993" y="4409"/>
                  </a:lnTo>
                  <a:lnTo>
                    <a:pt x="997" y="4409"/>
                  </a:lnTo>
                  <a:lnTo>
                    <a:pt x="1001" y="4409"/>
                  </a:lnTo>
                  <a:lnTo>
                    <a:pt x="1006" y="4409"/>
                  </a:lnTo>
                  <a:lnTo>
                    <a:pt x="1010" y="4407"/>
                  </a:lnTo>
                  <a:lnTo>
                    <a:pt x="1015" y="4406"/>
                  </a:lnTo>
                  <a:lnTo>
                    <a:pt x="1019" y="4405"/>
                  </a:lnTo>
                  <a:lnTo>
                    <a:pt x="1025" y="4404"/>
                  </a:lnTo>
                  <a:lnTo>
                    <a:pt x="1030" y="4402"/>
                  </a:lnTo>
                  <a:lnTo>
                    <a:pt x="1035" y="4401"/>
                  </a:lnTo>
                  <a:lnTo>
                    <a:pt x="1041" y="4399"/>
                  </a:lnTo>
                  <a:lnTo>
                    <a:pt x="1047" y="4398"/>
                  </a:lnTo>
                  <a:lnTo>
                    <a:pt x="1419" y="4971"/>
                  </a:lnTo>
                  <a:lnTo>
                    <a:pt x="1403" y="4979"/>
                  </a:lnTo>
                  <a:lnTo>
                    <a:pt x="1387" y="4988"/>
                  </a:lnTo>
                  <a:lnTo>
                    <a:pt x="1371" y="4996"/>
                  </a:lnTo>
                  <a:lnTo>
                    <a:pt x="1355" y="5004"/>
                  </a:lnTo>
                  <a:lnTo>
                    <a:pt x="1339" y="5012"/>
                  </a:lnTo>
                  <a:lnTo>
                    <a:pt x="1323" y="5019"/>
                  </a:lnTo>
                  <a:lnTo>
                    <a:pt x="1307" y="5025"/>
                  </a:lnTo>
                  <a:lnTo>
                    <a:pt x="1291" y="5033"/>
                  </a:lnTo>
                  <a:lnTo>
                    <a:pt x="1274" y="5038"/>
                  </a:lnTo>
                  <a:lnTo>
                    <a:pt x="1256" y="5045"/>
                  </a:lnTo>
                  <a:lnTo>
                    <a:pt x="1239" y="5050"/>
                  </a:lnTo>
                  <a:lnTo>
                    <a:pt x="1223" y="5057"/>
                  </a:lnTo>
                  <a:lnTo>
                    <a:pt x="1206" y="5061"/>
                  </a:lnTo>
                  <a:lnTo>
                    <a:pt x="1189" y="5065"/>
                  </a:lnTo>
                  <a:lnTo>
                    <a:pt x="1172" y="5069"/>
                  </a:lnTo>
                  <a:lnTo>
                    <a:pt x="1155" y="5074"/>
                  </a:lnTo>
                  <a:lnTo>
                    <a:pt x="1137" y="5076"/>
                  </a:lnTo>
                  <a:lnTo>
                    <a:pt x="1119" y="5079"/>
                  </a:lnTo>
                  <a:lnTo>
                    <a:pt x="1100" y="5081"/>
                  </a:lnTo>
                  <a:lnTo>
                    <a:pt x="1082" y="5084"/>
                  </a:lnTo>
                  <a:lnTo>
                    <a:pt x="1063" y="5085"/>
                  </a:lnTo>
                  <a:lnTo>
                    <a:pt x="1045" y="5088"/>
                  </a:lnTo>
                  <a:lnTo>
                    <a:pt x="1026" y="5089"/>
                  </a:lnTo>
                  <a:lnTo>
                    <a:pt x="1007" y="5090"/>
                  </a:lnTo>
                  <a:lnTo>
                    <a:pt x="987" y="5089"/>
                  </a:lnTo>
                  <a:lnTo>
                    <a:pt x="968" y="5089"/>
                  </a:lnTo>
                  <a:lnTo>
                    <a:pt x="948" y="5088"/>
                  </a:lnTo>
                  <a:lnTo>
                    <a:pt x="928" y="5088"/>
                  </a:lnTo>
                  <a:lnTo>
                    <a:pt x="908" y="5085"/>
                  </a:lnTo>
                  <a:lnTo>
                    <a:pt x="888" y="5084"/>
                  </a:lnTo>
                  <a:lnTo>
                    <a:pt x="868" y="5082"/>
                  </a:lnTo>
                  <a:lnTo>
                    <a:pt x="847" y="5081"/>
                  </a:lnTo>
                  <a:lnTo>
                    <a:pt x="951" y="4401"/>
                  </a:lnTo>
                  <a:close/>
                  <a:moveTo>
                    <a:pt x="869" y="4353"/>
                  </a:moveTo>
                  <a:lnTo>
                    <a:pt x="908" y="4385"/>
                  </a:lnTo>
                  <a:lnTo>
                    <a:pt x="807" y="5081"/>
                  </a:lnTo>
                  <a:lnTo>
                    <a:pt x="792" y="5075"/>
                  </a:lnTo>
                  <a:lnTo>
                    <a:pt x="778" y="5069"/>
                  </a:lnTo>
                  <a:lnTo>
                    <a:pt x="763" y="5064"/>
                  </a:lnTo>
                  <a:lnTo>
                    <a:pt x="749" y="5059"/>
                  </a:lnTo>
                  <a:lnTo>
                    <a:pt x="734" y="5052"/>
                  </a:lnTo>
                  <a:lnTo>
                    <a:pt x="720" y="5047"/>
                  </a:lnTo>
                  <a:lnTo>
                    <a:pt x="706" y="5042"/>
                  </a:lnTo>
                  <a:lnTo>
                    <a:pt x="692" y="5036"/>
                  </a:lnTo>
                  <a:lnTo>
                    <a:pt x="677" y="5029"/>
                  </a:lnTo>
                  <a:lnTo>
                    <a:pt x="662" y="5022"/>
                  </a:lnTo>
                  <a:lnTo>
                    <a:pt x="647" y="5015"/>
                  </a:lnTo>
                  <a:lnTo>
                    <a:pt x="634" y="5008"/>
                  </a:lnTo>
                  <a:lnTo>
                    <a:pt x="619" y="5001"/>
                  </a:lnTo>
                  <a:lnTo>
                    <a:pt x="605" y="4993"/>
                  </a:lnTo>
                  <a:lnTo>
                    <a:pt x="590" y="4986"/>
                  </a:lnTo>
                  <a:lnTo>
                    <a:pt x="576" y="4978"/>
                  </a:lnTo>
                  <a:lnTo>
                    <a:pt x="561" y="4969"/>
                  </a:lnTo>
                  <a:lnTo>
                    <a:pt x="547" y="4960"/>
                  </a:lnTo>
                  <a:lnTo>
                    <a:pt x="532" y="4951"/>
                  </a:lnTo>
                  <a:lnTo>
                    <a:pt x="518" y="4942"/>
                  </a:lnTo>
                  <a:lnTo>
                    <a:pt x="503" y="4932"/>
                  </a:lnTo>
                  <a:lnTo>
                    <a:pt x="489" y="4923"/>
                  </a:lnTo>
                  <a:lnTo>
                    <a:pt x="474" y="4912"/>
                  </a:lnTo>
                  <a:lnTo>
                    <a:pt x="462" y="4902"/>
                  </a:lnTo>
                  <a:lnTo>
                    <a:pt x="447" y="4891"/>
                  </a:lnTo>
                  <a:lnTo>
                    <a:pt x="433" y="4879"/>
                  </a:lnTo>
                  <a:lnTo>
                    <a:pt x="419" y="4867"/>
                  </a:lnTo>
                  <a:lnTo>
                    <a:pt x="406" y="4856"/>
                  </a:lnTo>
                  <a:lnTo>
                    <a:pt x="392" y="4843"/>
                  </a:lnTo>
                  <a:lnTo>
                    <a:pt x="378" y="4831"/>
                  </a:lnTo>
                  <a:lnTo>
                    <a:pt x="365" y="4818"/>
                  </a:lnTo>
                  <a:lnTo>
                    <a:pt x="353" y="4805"/>
                  </a:lnTo>
                  <a:lnTo>
                    <a:pt x="354" y="4803"/>
                  </a:lnTo>
                  <a:lnTo>
                    <a:pt x="358" y="4799"/>
                  </a:lnTo>
                  <a:lnTo>
                    <a:pt x="364" y="4792"/>
                  </a:lnTo>
                  <a:lnTo>
                    <a:pt x="375" y="4784"/>
                  </a:lnTo>
                  <a:lnTo>
                    <a:pt x="386" y="4774"/>
                  </a:lnTo>
                  <a:lnTo>
                    <a:pt x="400" y="4762"/>
                  </a:lnTo>
                  <a:lnTo>
                    <a:pt x="416" y="4748"/>
                  </a:lnTo>
                  <a:lnTo>
                    <a:pt x="434" y="4733"/>
                  </a:lnTo>
                  <a:lnTo>
                    <a:pt x="452" y="4716"/>
                  </a:lnTo>
                  <a:lnTo>
                    <a:pt x="472" y="4698"/>
                  </a:lnTo>
                  <a:lnTo>
                    <a:pt x="494" y="4678"/>
                  </a:lnTo>
                  <a:lnTo>
                    <a:pt x="516" y="4660"/>
                  </a:lnTo>
                  <a:lnTo>
                    <a:pt x="538" y="4640"/>
                  </a:lnTo>
                  <a:lnTo>
                    <a:pt x="562" y="4620"/>
                  </a:lnTo>
                  <a:lnTo>
                    <a:pt x="587" y="4599"/>
                  </a:lnTo>
                  <a:lnTo>
                    <a:pt x="611" y="4579"/>
                  </a:lnTo>
                  <a:lnTo>
                    <a:pt x="635" y="4556"/>
                  </a:lnTo>
                  <a:lnTo>
                    <a:pt x="658" y="4536"/>
                  </a:lnTo>
                  <a:lnTo>
                    <a:pt x="682" y="4515"/>
                  </a:lnTo>
                  <a:lnTo>
                    <a:pt x="705" y="4495"/>
                  </a:lnTo>
                  <a:lnTo>
                    <a:pt x="727" y="4475"/>
                  </a:lnTo>
                  <a:lnTo>
                    <a:pt x="748" y="4457"/>
                  </a:lnTo>
                  <a:lnTo>
                    <a:pt x="767" y="4439"/>
                  </a:lnTo>
                  <a:lnTo>
                    <a:pt x="787" y="4422"/>
                  </a:lnTo>
                  <a:lnTo>
                    <a:pt x="805" y="4406"/>
                  </a:lnTo>
                  <a:lnTo>
                    <a:pt x="821" y="4394"/>
                  </a:lnTo>
                  <a:lnTo>
                    <a:pt x="833" y="4381"/>
                  </a:lnTo>
                  <a:lnTo>
                    <a:pt x="846" y="4371"/>
                  </a:lnTo>
                  <a:lnTo>
                    <a:pt x="855" y="4362"/>
                  </a:lnTo>
                  <a:lnTo>
                    <a:pt x="862" y="4357"/>
                  </a:lnTo>
                  <a:lnTo>
                    <a:pt x="866" y="4353"/>
                  </a:lnTo>
                  <a:lnTo>
                    <a:pt x="869" y="4353"/>
                  </a:lnTo>
                  <a:close/>
                  <a:moveTo>
                    <a:pt x="318" y="4754"/>
                  </a:moveTo>
                  <a:lnTo>
                    <a:pt x="833" y="4310"/>
                  </a:lnTo>
                  <a:lnTo>
                    <a:pt x="812" y="4224"/>
                  </a:lnTo>
                  <a:lnTo>
                    <a:pt x="150" y="4291"/>
                  </a:lnTo>
                  <a:lnTo>
                    <a:pt x="150" y="4293"/>
                  </a:lnTo>
                  <a:lnTo>
                    <a:pt x="150" y="4296"/>
                  </a:lnTo>
                  <a:lnTo>
                    <a:pt x="150" y="4301"/>
                  </a:lnTo>
                  <a:lnTo>
                    <a:pt x="150" y="4308"/>
                  </a:lnTo>
                  <a:lnTo>
                    <a:pt x="151" y="4315"/>
                  </a:lnTo>
                  <a:lnTo>
                    <a:pt x="152" y="4325"/>
                  </a:lnTo>
                  <a:lnTo>
                    <a:pt x="154" y="4336"/>
                  </a:lnTo>
                  <a:lnTo>
                    <a:pt x="154" y="4345"/>
                  </a:lnTo>
                  <a:lnTo>
                    <a:pt x="156" y="4358"/>
                  </a:lnTo>
                  <a:lnTo>
                    <a:pt x="158" y="4371"/>
                  </a:lnTo>
                  <a:lnTo>
                    <a:pt x="161" y="4386"/>
                  </a:lnTo>
                  <a:lnTo>
                    <a:pt x="165" y="4400"/>
                  </a:lnTo>
                  <a:lnTo>
                    <a:pt x="168" y="4416"/>
                  </a:lnTo>
                  <a:lnTo>
                    <a:pt x="171" y="4432"/>
                  </a:lnTo>
                  <a:lnTo>
                    <a:pt x="176" y="4450"/>
                  </a:lnTo>
                  <a:lnTo>
                    <a:pt x="179" y="4466"/>
                  </a:lnTo>
                  <a:lnTo>
                    <a:pt x="185" y="4485"/>
                  </a:lnTo>
                  <a:lnTo>
                    <a:pt x="190" y="4503"/>
                  </a:lnTo>
                  <a:lnTo>
                    <a:pt x="197" y="4522"/>
                  </a:lnTo>
                  <a:lnTo>
                    <a:pt x="203" y="4541"/>
                  </a:lnTo>
                  <a:lnTo>
                    <a:pt x="209" y="4561"/>
                  </a:lnTo>
                  <a:lnTo>
                    <a:pt x="217" y="4580"/>
                  </a:lnTo>
                  <a:lnTo>
                    <a:pt x="226" y="4600"/>
                  </a:lnTo>
                  <a:lnTo>
                    <a:pt x="235" y="4620"/>
                  </a:lnTo>
                  <a:lnTo>
                    <a:pt x="245" y="4639"/>
                  </a:lnTo>
                  <a:lnTo>
                    <a:pt x="254" y="4658"/>
                  </a:lnTo>
                  <a:lnTo>
                    <a:pt x="266" y="4678"/>
                  </a:lnTo>
                  <a:lnTo>
                    <a:pt x="278" y="4697"/>
                  </a:lnTo>
                  <a:lnTo>
                    <a:pt x="291" y="4716"/>
                  </a:lnTo>
                  <a:lnTo>
                    <a:pt x="303" y="4735"/>
                  </a:lnTo>
                  <a:lnTo>
                    <a:pt x="318" y="4754"/>
                  </a:lnTo>
                  <a:close/>
                  <a:moveTo>
                    <a:pt x="826" y="4176"/>
                  </a:moveTo>
                  <a:lnTo>
                    <a:pt x="823" y="4176"/>
                  </a:lnTo>
                  <a:lnTo>
                    <a:pt x="817" y="4176"/>
                  </a:lnTo>
                  <a:lnTo>
                    <a:pt x="808" y="4177"/>
                  </a:lnTo>
                  <a:lnTo>
                    <a:pt x="796" y="4178"/>
                  </a:lnTo>
                  <a:lnTo>
                    <a:pt x="780" y="4179"/>
                  </a:lnTo>
                  <a:lnTo>
                    <a:pt x="762" y="4181"/>
                  </a:lnTo>
                  <a:lnTo>
                    <a:pt x="741" y="4184"/>
                  </a:lnTo>
                  <a:lnTo>
                    <a:pt x="719" y="4187"/>
                  </a:lnTo>
                  <a:lnTo>
                    <a:pt x="693" y="4189"/>
                  </a:lnTo>
                  <a:lnTo>
                    <a:pt x="668" y="4191"/>
                  </a:lnTo>
                  <a:lnTo>
                    <a:pt x="639" y="4193"/>
                  </a:lnTo>
                  <a:lnTo>
                    <a:pt x="611" y="4196"/>
                  </a:lnTo>
                  <a:lnTo>
                    <a:pt x="580" y="4200"/>
                  </a:lnTo>
                  <a:lnTo>
                    <a:pt x="549" y="4203"/>
                  </a:lnTo>
                  <a:lnTo>
                    <a:pt x="518" y="4206"/>
                  </a:lnTo>
                  <a:lnTo>
                    <a:pt x="487" y="4209"/>
                  </a:lnTo>
                  <a:lnTo>
                    <a:pt x="455" y="4211"/>
                  </a:lnTo>
                  <a:lnTo>
                    <a:pt x="423" y="4215"/>
                  </a:lnTo>
                  <a:lnTo>
                    <a:pt x="392" y="4218"/>
                  </a:lnTo>
                  <a:lnTo>
                    <a:pt x="362" y="4221"/>
                  </a:lnTo>
                  <a:lnTo>
                    <a:pt x="332" y="4223"/>
                  </a:lnTo>
                  <a:lnTo>
                    <a:pt x="304" y="4226"/>
                  </a:lnTo>
                  <a:lnTo>
                    <a:pt x="279" y="4229"/>
                  </a:lnTo>
                  <a:lnTo>
                    <a:pt x="254" y="4232"/>
                  </a:lnTo>
                  <a:lnTo>
                    <a:pt x="231" y="4233"/>
                  </a:lnTo>
                  <a:lnTo>
                    <a:pt x="210" y="4235"/>
                  </a:lnTo>
                  <a:lnTo>
                    <a:pt x="192" y="4237"/>
                  </a:lnTo>
                  <a:lnTo>
                    <a:pt x="177" y="4239"/>
                  </a:lnTo>
                  <a:lnTo>
                    <a:pt x="165" y="4240"/>
                  </a:lnTo>
                  <a:lnTo>
                    <a:pt x="156" y="4241"/>
                  </a:lnTo>
                  <a:lnTo>
                    <a:pt x="151" y="4241"/>
                  </a:lnTo>
                  <a:lnTo>
                    <a:pt x="150" y="4242"/>
                  </a:lnTo>
                  <a:lnTo>
                    <a:pt x="149" y="4241"/>
                  </a:lnTo>
                  <a:lnTo>
                    <a:pt x="149" y="4239"/>
                  </a:lnTo>
                  <a:lnTo>
                    <a:pt x="149" y="4236"/>
                  </a:lnTo>
                  <a:lnTo>
                    <a:pt x="149" y="4234"/>
                  </a:lnTo>
                  <a:lnTo>
                    <a:pt x="149" y="4230"/>
                  </a:lnTo>
                  <a:lnTo>
                    <a:pt x="149" y="4224"/>
                  </a:lnTo>
                  <a:lnTo>
                    <a:pt x="149" y="4218"/>
                  </a:lnTo>
                  <a:lnTo>
                    <a:pt x="149" y="4213"/>
                  </a:lnTo>
                  <a:lnTo>
                    <a:pt x="149" y="4204"/>
                  </a:lnTo>
                  <a:lnTo>
                    <a:pt x="149" y="4196"/>
                  </a:lnTo>
                  <a:lnTo>
                    <a:pt x="149" y="4188"/>
                  </a:lnTo>
                  <a:lnTo>
                    <a:pt x="150" y="4179"/>
                  </a:lnTo>
                  <a:lnTo>
                    <a:pt x="150" y="4169"/>
                  </a:lnTo>
                  <a:lnTo>
                    <a:pt x="151" y="4159"/>
                  </a:lnTo>
                  <a:lnTo>
                    <a:pt x="152" y="4148"/>
                  </a:lnTo>
                  <a:lnTo>
                    <a:pt x="154" y="4138"/>
                  </a:lnTo>
                  <a:lnTo>
                    <a:pt x="154" y="4125"/>
                  </a:lnTo>
                  <a:lnTo>
                    <a:pt x="155" y="4113"/>
                  </a:lnTo>
                  <a:lnTo>
                    <a:pt x="156" y="4100"/>
                  </a:lnTo>
                  <a:lnTo>
                    <a:pt x="159" y="4087"/>
                  </a:lnTo>
                  <a:lnTo>
                    <a:pt x="160" y="4073"/>
                  </a:lnTo>
                  <a:lnTo>
                    <a:pt x="163" y="4060"/>
                  </a:lnTo>
                  <a:lnTo>
                    <a:pt x="167" y="4046"/>
                  </a:lnTo>
                  <a:lnTo>
                    <a:pt x="170" y="4034"/>
                  </a:lnTo>
                  <a:lnTo>
                    <a:pt x="173" y="4019"/>
                  </a:lnTo>
                  <a:lnTo>
                    <a:pt x="176" y="4005"/>
                  </a:lnTo>
                  <a:lnTo>
                    <a:pt x="179" y="3991"/>
                  </a:lnTo>
                  <a:lnTo>
                    <a:pt x="185" y="3977"/>
                  </a:lnTo>
                  <a:lnTo>
                    <a:pt x="189" y="3962"/>
                  </a:lnTo>
                  <a:lnTo>
                    <a:pt x="194" y="3949"/>
                  </a:lnTo>
                  <a:lnTo>
                    <a:pt x="200" y="3934"/>
                  </a:lnTo>
                  <a:lnTo>
                    <a:pt x="206" y="3921"/>
                  </a:lnTo>
                  <a:lnTo>
                    <a:pt x="207" y="3921"/>
                  </a:lnTo>
                  <a:lnTo>
                    <a:pt x="213" y="3923"/>
                  </a:lnTo>
                  <a:lnTo>
                    <a:pt x="221" y="3925"/>
                  </a:lnTo>
                  <a:lnTo>
                    <a:pt x="233" y="3930"/>
                  </a:lnTo>
                  <a:lnTo>
                    <a:pt x="247" y="3933"/>
                  </a:lnTo>
                  <a:lnTo>
                    <a:pt x="264" y="3939"/>
                  </a:lnTo>
                  <a:lnTo>
                    <a:pt x="283" y="3946"/>
                  </a:lnTo>
                  <a:lnTo>
                    <a:pt x="306" y="3953"/>
                  </a:lnTo>
                  <a:lnTo>
                    <a:pt x="328" y="3960"/>
                  </a:lnTo>
                  <a:lnTo>
                    <a:pt x="354" y="3968"/>
                  </a:lnTo>
                  <a:lnTo>
                    <a:pt x="379" y="3977"/>
                  </a:lnTo>
                  <a:lnTo>
                    <a:pt x="408" y="3986"/>
                  </a:lnTo>
                  <a:lnTo>
                    <a:pt x="437" y="3996"/>
                  </a:lnTo>
                  <a:lnTo>
                    <a:pt x="467" y="4006"/>
                  </a:lnTo>
                  <a:lnTo>
                    <a:pt x="497" y="4015"/>
                  </a:lnTo>
                  <a:lnTo>
                    <a:pt x="528" y="4025"/>
                  </a:lnTo>
                  <a:lnTo>
                    <a:pt x="557" y="4034"/>
                  </a:lnTo>
                  <a:lnTo>
                    <a:pt x="587" y="4043"/>
                  </a:lnTo>
                  <a:lnTo>
                    <a:pt x="615" y="4053"/>
                  </a:lnTo>
                  <a:lnTo>
                    <a:pt x="645" y="4063"/>
                  </a:lnTo>
                  <a:lnTo>
                    <a:pt x="672" y="4071"/>
                  </a:lnTo>
                  <a:lnTo>
                    <a:pt x="699" y="4080"/>
                  </a:lnTo>
                  <a:lnTo>
                    <a:pt x="723" y="4087"/>
                  </a:lnTo>
                  <a:lnTo>
                    <a:pt x="748" y="4096"/>
                  </a:lnTo>
                  <a:lnTo>
                    <a:pt x="769" y="4102"/>
                  </a:lnTo>
                  <a:lnTo>
                    <a:pt x="788" y="4109"/>
                  </a:lnTo>
                  <a:lnTo>
                    <a:pt x="806" y="4113"/>
                  </a:lnTo>
                  <a:lnTo>
                    <a:pt x="821" y="4118"/>
                  </a:lnTo>
                  <a:lnTo>
                    <a:pt x="832" y="4121"/>
                  </a:lnTo>
                  <a:lnTo>
                    <a:pt x="841" y="4125"/>
                  </a:lnTo>
                  <a:lnTo>
                    <a:pt x="846" y="4127"/>
                  </a:lnTo>
                  <a:lnTo>
                    <a:pt x="849" y="4128"/>
                  </a:lnTo>
                  <a:lnTo>
                    <a:pt x="848" y="4128"/>
                  </a:lnTo>
                  <a:lnTo>
                    <a:pt x="847" y="4128"/>
                  </a:lnTo>
                  <a:lnTo>
                    <a:pt x="846" y="4128"/>
                  </a:lnTo>
                  <a:lnTo>
                    <a:pt x="845" y="4129"/>
                  </a:lnTo>
                  <a:lnTo>
                    <a:pt x="844" y="4130"/>
                  </a:lnTo>
                  <a:lnTo>
                    <a:pt x="844" y="4132"/>
                  </a:lnTo>
                  <a:lnTo>
                    <a:pt x="842" y="4132"/>
                  </a:lnTo>
                  <a:lnTo>
                    <a:pt x="842" y="4134"/>
                  </a:lnTo>
                  <a:lnTo>
                    <a:pt x="840" y="4135"/>
                  </a:lnTo>
                  <a:lnTo>
                    <a:pt x="840" y="4138"/>
                  </a:lnTo>
                  <a:lnTo>
                    <a:pt x="838" y="4139"/>
                  </a:lnTo>
                  <a:lnTo>
                    <a:pt x="838" y="4141"/>
                  </a:lnTo>
                  <a:lnTo>
                    <a:pt x="835" y="4142"/>
                  </a:lnTo>
                  <a:lnTo>
                    <a:pt x="835" y="4145"/>
                  </a:lnTo>
                  <a:lnTo>
                    <a:pt x="833" y="4146"/>
                  </a:lnTo>
                  <a:lnTo>
                    <a:pt x="832" y="4148"/>
                  </a:lnTo>
                  <a:lnTo>
                    <a:pt x="831" y="4150"/>
                  </a:lnTo>
                  <a:lnTo>
                    <a:pt x="830" y="4153"/>
                  </a:lnTo>
                  <a:lnTo>
                    <a:pt x="829" y="4154"/>
                  </a:lnTo>
                  <a:lnTo>
                    <a:pt x="828" y="4157"/>
                  </a:lnTo>
                  <a:lnTo>
                    <a:pt x="827" y="4158"/>
                  </a:lnTo>
                  <a:lnTo>
                    <a:pt x="827" y="4161"/>
                  </a:lnTo>
                  <a:lnTo>
                    <a:pt x="826" y="4162"/>
                  </a:lnTo>
                  <a:lnTo>
                    <a:pt x="826" y="4164"/>
                  </a:lnTo>
                  <a:lnTo>
                    <a:pt x="825" y="4166"/>
                  </a:lnTo>
                  <a:lnTo>
                    <a:pt x="825" y="4169"/>
                  </a:lnTo>
                  <a:lnTo>
                    <a:pt x="825" y="4170"/>
                  </a:lnTo>
                  <a:lnTo>
                    <a:pt x="825" y="4172"/>
                  </a:lnTo>
                  <a:lnTo>
                    <a:pt x="825" y="4174"/>
                  </a:lnTo>
                  <a:lnTo>
                    <a:pt x="826" y="4176"/>
                  </a:lnTo>
                  <a:close/>
                  <a:moveTo>
                    <a:pt x="230" y="3857"/>
                  </a:moveTo>
                  <a:lnTo>
                    <a:pt x="240" y="3829"/>
                  </a:lnTo>
                  <a:lnTo>
                    <a:pt x="253" y="3803"/>
                  </a:lnTo>
                  <a:lnTo>
                    <a:pt x="266" y="3778"/>
                  </a:lnTo>
                  <a:lnTo>
                    <a:pt x="282" y="3754"/>
                  </a:lnTo>
                  <a:lnTo>
                    <a:pt x="297" y="3729"/>
                  </a:lnTo>
                  <a:lnTo>
                    <a:pt x="314" y="3707"/>
                  </a:lnTo>
                  <a:lnTo>
                    <a:pt x="332" y="3684"/>
                  </a:lnTo>
                  <a:lnTo>
                    <a:pt x="352" y="3664"/>
                  </a:lnTo>
                  <a:lnTo>
                    <a:pt x="370" y="3642"/>
                  </a:lnTo>
                  <a:lnTo>
                    <a:pt x="390" y="3622"/>
                  </a:lnTo>
                  <a:lnTo>
                    <a:pt x="410" y="3602"/>
                  </a:lnTo>
                  <a:lnTo>
                    <a:pt x="432" y="3584"/>
                  </a:lnTo>
                  <a:lnTo>
                    <a:pt x="453" y="3566"/>
                  </a:lnTo>
                  <a:lnTo>
                    <a:pt x="475" y="3548"/>
                  </a:lnTo>
                  <a:lnTo>
                    <a:pt x="498" y="3532"/>
                  </a:lnTo>
                  <a:lnTo>
                    <a:pt x="521" y="3517"/>
                  </a:lnTo>
                  <a:lnTo>
                    <a:pt x="544" y="3501"/>
                  </a:lnTo>
                  <a:lnTo>
                    <a:pt x="566" y="3487"/>
                  </a:lnTo>
                  <a:lnTo>
                    <a:pt x="590" y="3473"/>
                  </a:lnTo>
                  <a:lnTo>
                    <a:pt x="614" y="3462"/>
                  </a:lnTo>
                  <a:lnTo>
                    <a:pt x="637" y="3449"/>
                  </a:lnTo>
                  <a:lnTo>
                    <a:pt x="660" y="3439"/>
                  </a:lnTo>
                  <a:lnTo>
                    <a:pt x="684" y="3428"/>
                  </a:lnTo>
                  <a:lnTo>
                    <a:pt x="707" y="3420"/>
                  </a:lnTo>
                  <a:lnTo>
                    <a:pt x="729" y="3410"/>
                  </a:lnTo>
                  <a:lnTo>
                    <a:pt x="751" y="3404"/>
                  </a:lnTo>
                  <a:lnTo>
                    <a:pt x="772" y="3396"/>
                  </a:lnTo>
                  <a:lnTo>
                    <a:pt x="795" y="3392"/>
                  </a:lnTo>
                  <a:lnTo>
                    <a:pt x="815" y="3387"/>
                  </a:lnTo>
                  <a:lnTo>
                    <a:pt x="837" y="3383"/>
                  </a:lnTo>
                  <a:lnTo>
                    <a:pt x="856" y="3380"/>
                  </a:lnTo>
                  <a:lnTo>
                    <a:pt x="876" y="3380"/>
                  </a:lnTo>
                  <a:lnTo>
                    <a:pt x="949" y="4053"/>
                  </a:lnTo>
                  <a:lnTo>
                    <a:pt x="942" y="4053"/>
                  </a:lnTo>
                  <a:lnTo>
                    <a:pt x="938" y="4055"/>
                  </a:lnTo>
                  <a:lnTo>
                    <a:pt x="933" y="4056"/>
                  </a:lnTo>
                  <a:lnTo>
                    <a:pt x="928" y="4058"/>
                  </a:lnTo>
                  <a:lnTo>
                    <a:pt x="924" y="4059"/>
                  </a:lnTo>
                  <a:lnTo>
                    <a:pt x="920" y="4061"/>
                  </a:lnTo>
                  <a:lnTo>
                    <a:pt x="916" y="4064"/>
                  </a:lnTo>
                  <a:lnTo>
                    <a:pt x="912" y="4067"/>
                  </a:lnTo>
                  <a:lnTo>
                    <a:pt x="908" y="4068"/>
                  </a:lnTo>
                  <a:lnTo>
                    <a:pt x="904" y="4070"/>
                  </a:lnTo>
                  <a:lnTo>
                    <a:pt x="901" y="4072"/>
                  </a:lnTo>
                  <a:lnTo>
                    <a:pt x="897" y="4075"/>
                  </a:lnTo>
                  <a:lnTo>
                    <a:pt x="894" y="4078"/>
                  </a:lnTo>
                  <a:lnTo>
                    <a:pt x="891" y="4080"/>
                  </a:lnTo>
                  <a:lnTo>
                    <a:pt x="888" y="4082"/>
                  </a:lnTo>
                  <a:lnTo>
                    <a:pt x="886" y="4085"/>
                  </a:lnTo>
                  <a:lnTo>
                    <a:pt x="882" y="4086"/>
                  </a:lnTo>
                  <a:lnTo>
                    <a:pt x="879" y="4089"/>
                  </a:lnTo>
                  <a:lnTo>
                    <a:pt x="877" y="4090"/>
                  </a:lnTo>
                  <a:lnTo>
                    <a:pt x="875" y="4094"/>
                  </a:lnTo>
                  <a:lnTo>
                    <a:pt x="872" y="4095"/>
                  </a:lnTo>
                  <a:lnTo>
                    <a:pt x="871" y="4097"/>
                  </a:lnTo>
                  <a:lnTo>
                    <a:pt x="869" y="4099"/>
                  </a:lnTo>
                  <a:lnTo>
                    <a:pt x="869" y="4101"/>
                  </a:lnTo>
                  <a:lnTo>
                    <a:pt x="866" y="4102"/>
                  </a:lnTo>
                  <a:lnTo>
                    <a:pt x="865" y="4103"/>
                  </a:lnTo>
                  <a:lnTo>
                    <a:pt x="864" y="4104"/>
                  </a:lnTo>
                  <a:lnTo>
                    <a:pt x="864" y="4106"/>
                  </a:lnTo>
                  <a:lnTo>
                    <a:pt x="863" y="4108"/>
                  </a:lnTo>
                  <a:lnTo>
                    <a:pt x="863" y="4109"/>
                  </a:lnTo>
                  <a:lnTo>
                    <a:pt x="230" y="3857"/>
                  </a:lnTo>
                  <a:close/>
                  <a:moveTo>
                    <a:pt x="1175" y="4184"/>
                  </a:moveTo>
                  <a:lnTo>
                    <a:pt x="1176" y="4183"/>
                  </a:lnTo>
                  <a:lnTo>
                    <a:pt x="1182" y="4180"/>
                  </a:lnTo>
                  <a:lnTo>
                    <a:pt x="1189" y="4176"/>
                  </a:lnTo>
                  <a:lnTo>
                    <a:pt x="1201" y="4172"/>
                  </a:lnTo>
                  <a:lnTo>
                    <a:pt x="1214" y="4165"/>
                  </a:lnTo>
                  <a:lnTo>
                    <a:pt x="1230" y="4160"/>
                  </a:lnTo>
                  <a:lnTo>
                    <a:pt x="1248" y="4153"/>
                  </a:lnTo>
                  <a:lnTo>
                    <a:pt x="1268" y="4145"/>
                  </a:lnTo>
                  <a:lnTo>
                    <a:pt x="1290" y="4135"/>
                  </a:lnTo>
                  <a:lnTo>
                    <a:pt x="1313" y="4126"/>
                  </a:lnTo>
                  <a:lnTo>
                    <a:pt x="1338" y="4116"/>
                  </a:lnTo>
                  <a:lnTo>
                    <a:pt x="1364" y="4106"/>
                  </a:lnTo>
                  <a:lnTo>
                    <a:pt x="1390" y="4095"/>
                  </a:lnTo>
                  <a:lnTo>
                    <a:pt x="1418" y="4084"/>
                  </a:lnTo>
                  <a:lnTo>
                    <a:pt x="1447" y="4073"/>
                  </a:lnTo>
                  <a:lnTo>
                    <a:pt x="1475" y="4063"/>
                  </a:lnTo>
                  <a:lnTo>
                    <a:pt x="1503" y="4051"/>
                  </a:lnTo>
                  <a:lnTo>
                    <a:pt x="1531" y="4040"/>
                  </a:lnTo>
                  <a:lnTo>
                    <a:pt x="1558" y="4028"/>
                  </a:lnTo>
                  <a:lnTo>
                    <a:pt x="1584" y="4018"/>
                  </a:lnTo>
                  <a:lnTo>
                    <a:pt x="1609" y="4007"/>
                  </a:lnTo>
                  <a:lnTo>
                    <a:pt x="1635" y="3997"/>
                  </a:lnTo>
                  <a:lnTo>
                    <a:pt x="1658" y="3988"/>
                  </a:lnTo>
                  <a:lnTo>
                    <a:pt x="1682" y="3980"/>
                  </a:lnTo>
                  <a:lnTo>
                    <a:pt x="1701" y="3970"/>
                  </a:lnTo>
                  <a:lnTo>
                    <a:pt x="1719" y="3964"/>
                  </a:lnTo>
                  <a:lnTo>
                    <a:pt x="1735" y="3958"/>
                  </a:lnTo>
                  <a:lnTo>
                    <a:pt x="1749" y="3953"/>
                  </a:lnTo>
                  <a:lnTo>
                    <a:pt x="1760" y="3949"/>
                  </a:lnTo>
                  <a:lnTo>
                    <a:pt x="1768" y="3946"/>
                  </a:lnTo>
                  <a:lnTo>
                    <a:pt x="1774" y="3945"/>
                  </a:lnTo>
                  <a:lnTo>
                    <a:pt x="1776" y="3946"/>
                  </a:lnTo>
                  <a:lnTo>
                    <a:pt x="1778" y="3957"/>
                  </a:lnTo>
                  <a:lnTo>
                    <a:pt x="1780" y="3969"/>
                  </a:lnTo>
                  <a:lnTo>
                    <a:pt x="1782" y="3982"/>
                  </a:lnTo>
                  <a:lnTo>
                    <a:pt x="1785" y="3995"/>
                  </a:lnTo>
                  <a:lnTo>
                    <a:pt x="1787" y="4008"/>
                  </a:lnTo>
                  <a:lnTo>
                    <a:pt x="1790" y="4021"/>
                  </a:lnTo>
                  <a:lnTo>
                    <a:pt x="1792" y="4035"/>
                  </a:lnTo>
                  <a:lnTo>
                    <a:pt x="1795" y="4050"/>
                  </a:lnTo>
                  <a:lnTo>
                    <a:pt x="1796" y="4063"/>
                  </a:lnTo>
                  <a:lnTo>
                    <a:pt x="1798" y="4078"/>
                  </a:lnTo>
                  <a:lnTo>
                    <a:pt x="1800" y="4091"/>
                  </a:lnTo>
                  <a:lnTo>
                    <a:pt x="1802" y="4106"/>
                  </a:lnTo>
                  <a:lnTo>
                    <a:pt x="1803" y="4120"/>
                  </a:lnTo>
                  <a:lnTo>
                    <a:pt x="1806" y="4135"/>
                  </a:lnTo>
                  <a:lnTo>
                    <a:pt x="1807" y="4149"/>
                  </a:lnTo>
                  <a:lnTo>
                    <a:pt x="1809" y="4164"/>
                  </a:lnTo>
                  <a:lnTo>
                    <a:pt x="1809" y="4177"/>
                  </a:lnTo>
                  <a:lnTo>
                    <a:pt x="1810" y="4191"/>
                  </a:lnTo>
                  <a:lnTo>
                    <a:pt x="1811" y="4204"/>
                  </a:lnTo>
                  <a:lnTo>
                    <a:pt x="1812" y="4218"/>
                  </a:lnTo>
                  <a:lnTo>
                    <a:pt x="1812" y="4230"/>
                  </a:lnTo>
                  <a:lnTo>
                    <a:pt x="1813" y="4242"/>
                  </a:lnTo>
                  <a:lnTo>
                    <a:pt x="1813" y="4254"/>
                  </a:lnTo>
                  <a:lnTo>
                    <a:pt x="1814" y="4267"/>
                  </a:lnTo>
                  <a:lnTo>
                    <a:pt x="1813" y="4278"/>
                  </a:lnTo>
                  <a:lnTo>
                    <a:pt x="1813" y="4289"/>
                  </a:lnTo>
                  <a:lnTo>
                    <a:pt x="1813" y="4298"/>
                  </a:lnTo>
                  <a:lnTo>
                    <a:pt x="1813" y="4309"/>
                  </a:lnTo>
                  <a:lnTo>
                    <a:pt x="1812" y="4317"/>
                  </a:lnTo>
                  <a:lnTo>
                    <a:pt x="1812" y="4326"/>
                  </a:lnTo>
                  <a:lnTo>
                    <a:pt x="1811" y="4334"/>
                  </a:lnTo>
                  <a:lnTo>
                    <a:pt x="1811" y="4342"/>
                  </a:lnTo>
                  <a:lnTo>
                    <a:pt x="1170" y="4269"/>
                  </a:lnTo>
                  <a:lnTo>
                    <a:pt x="1170" y="4268"/>
                  </a:lnTo>
                  <a:lnTo>
                    <a:pt x="1170" y="4267"/>
                  </a:lnTo>
                  <a:lnTo>
                    <a:pt x="1170" y="4265"/>
                  </a:lnTo>
                  <a:lnTo>
                    <a:pt x="1170" y="4264"/>
                  </a:lnTo>
                  <a:lnTo>
                    <a:pt x="1170" y="4263"/>
                  </a:lnTo>
                  <a:lnTo>
                    <a:pt x="1171" y="4262"/>
                  </a:lnTo>
                  <a:lnTo>
                    <a:pt x="1171" y="4260"/>
                  </a:lnTo>
                  <a:lnTo>
                    <a:pt x="1172" y="4257"/>
                  </a:lnTo>
                  <a:lnTo>
                    <a:pt x="1172" y="4255"/>
                  </a:lnTo>
                  <a:lnTo>
                    <a:pt x="1173" y="4253"/>
                  </a:lnTo>
                  <a:lnTo>
                    <a:pt x="1173" y="4250"/>
                  </a:lnTo>
                  <a:lnTo>
                    <a:pt x="1174" y="4248"/>
                  </a:lnTo>
                  <a:lnTo>
                    <a:pt x="1175" y="4246"/>
                  </a:lnTo>
                  <a:lnTo>
                    <a:pt x="1176" y="4244"/>
                  </a:lnTo>
                  <a:lnTo>
                    <a:pt x="1176" y="4239"/>
                  </a:lnTo>
                  <a:lnTo>
                    <a:pt x="1176" y="4236"/>
                  </a:lnTo>
                  <a:lnTo>
                    <a:pt x="1176" y="4233"/>
                  </a:lnTo>
                  <a:lnTo>
                    <a:pt x="1177" y="4230"/>
                  </a:lnTo>
                  <a:lnTo>
                    <a:pt x="1177" y="4225"/>
                  </a:lnTo>
                  <a:lnTo>
                    <a:pt x="1177" y="4222"/>
                  </a:lnTo>
                  <a:lnTo>
                    <a:pt x="1177" y="4219"/>
                  </a:lnTo>
                  <a:lnTo>
                    <a:pt x="1178" y="4216"/>
                  </a:lnTo>
                  <a:lnTo>
                    <a:pt x="1177" y="4211"/>
                  </a:lnTo>
                  <a:lnTo>
                    <a:pt x="1177" y="4207"/>
                  </a:lnTo>
                  <a:lnTo>
                    <a:pt x="1177" y="4203"/>
                  </a:lnTo>
                  <a:lnTo>
                    <a:pt x="1177" y="4200"/>
                  </a:lnTo>
                  <a:lnTo>
                    <a:pt x="1176" y="4195"/>
                  </a:lnTo>
                  <a:lnTo>
                    <a:pt x="1176" y="4191"/>
                  </a:lnTo>
                  <a:lnTo>
                    <a:pt x="1175" y="4187"/>
                  </a:lnTo>
                  <a:lnTo>
                    <a:pt x="1175" y="4184"/>
                  </a:lnTo>
                  <a:close/>
                  <a:moveTo>
                    <a:pt x="1130" y="4101"/>
                  </a:moveTo>
                  <a:lnTo>
                    <a:pt x="1130" y="4099"/>
                  </a:lnTo>
                  <a:lnTo>
                    <a:pt x="1134" y="4095"/>
                  </a:lnTo>
                  <a:lnTo>
                    <a:pt x="1138" y="4087"/>
                  </a:lnTo>
                  <a:lnTo>
                    <a:pt x="1145" y="4078"/>
                  </a:lnTo>
                  <a:lnTo>
                    <a:pt x="1153" y="4065"/>
                  </a:lnTo>
                  <a:lnTo>
                    <a:pt x="1163" y="4051"/>
                  </a:lnTo>
                  <a:lnTo>
                    <a:pt x="1174" y="4035"/>
                  </a:lnTo>
                  <a:lnTo>
                    <a:pt x="1188" y="4018"/>
                  </a:lnTo>
                  <a:lnTo>
                    <a:pt x="1201" y="3997"/>
                  </a:lnTo>
                  <a:lnTo>
                    <a:pt x="1216" y="3976"/>
                  </a:lnTo>
                  <a:lnTo>
                    <a:pt x="1232" y="3953"/>
                  </a:lnTo>
                  <a:lnTo>
                    <a:pt x="1249" y="3932"/>
                  </a:lnTo>
                  <a:lnTo>
                    <a:pt x="1265" y="3907"/>
                  </a:lnTo>
                  <a:lnTo>
                    <a:pt x="1283" y="3884"/>
                  </a:lnTo>
                  <a:lnTo>
                    <a:pt x="1300" y="3859"/>
                  </a:lnTo>
                  <a:lnTo>
                    <a:pt x="1319" y="3834"/>
                  </a:lnTo>
                  <a:lnTo>
                    <a:pt x="1337" y="3809"/>
                  </a:lnTo>
                  <a:lnTo>
                    <a:pt x="1355" y="3784"/>
                  </a:lnTo>
                  <a:lnTo>
                    <a:pt x="1372" y="3759"/>
                  </a:lnTo>
                  <a:lnTo>
                    <a:pt x="1390" y="3737"/>
                  </a:lnTo>
                  <a:lnTo>
                    <a:pt x="1407" y="3713"/>
                  </a:lnTo>
                  <a:lnTo>
                    <a:pt x="1424" y="3692"/>
                  </a:lnTo>
                  <a:lnTo>
                    <a:pt x="1439" y="3671"/>
                  </a:lnTo>
                  <a:lnTo>
                    <a:pt x="1455" y="3652"/>
                  </a:lnTo>
                  <a:lnTo>
                    <a:pt x="1468" y="3634"/>
                  </a:lnTo>
                  <a:lnTo>
                    <a:pt x="1481" y="3618"/>
                  </a:lnTo>
                  <a:lnTo>
                    <a:pt x="1493" y="3604"/>
                  </a:lnTo>
                  <a:lnTo>
                    <a:pt x="1503" y="3593"/>
                  </a:lnTo>
                  <a:lnTo>
                    <a:pt x="1512" y="3584"/>
                  </a:lnTo>
                  <a:lnTo>
                    <a:pt x="1518" y="3577"/>
                  </a:lnTo>
                  <a:lnTo>
                    <a:pt x="1524" y="3573"/>
                  </a:lnTo>
                  <a:lnTo>
                    <a:pt x="1528" y="3573"/>
                  </a:lnTo>
                  <a:lnTo>
                    <a:pt x="1534" y="3578"/>
                  </a:lnTo>
                  <a:lnTo>
                    <a:pt x="1541" y="3586"/>
                  </a:lnTo>
                  <a:lnTo>
                    <a:pt x="1548" y="3592"/>
                  </a:lnTo>
                  <a:lnTo>
                    <a:pt x="1556" y="3602"/>
                  </a:lnTo>
                  <a:lnTo>
                    <a:pt x="1563" y="3611"/>
                  </a:lnTo>
                  <a:lnTo>
                    <a:pt x="1572" y="3620"/>
                  </a:lnTo>
                  <a:lnTo>
                    <a:pt x="1580" y="3630"/>
                  </a:lnTo>
                  <a:lnTo>
                    <a:pt x="1590" y="3642"/>
                  </a:lnTo>
                  <a:lnTo>
                    <a:pt x="1598" y="3651"/>
                  </a:lnTo>
                  <a:lnTo>
                    <a:pt x="1607" y="3663"/>
                  </a:lnTo>
                  <a:lnTo>
                    <a:pt x="1615" y="3674"/>
                  </a:lnTo>
                  <a:lnTo>
                    <a:pt x="1625" y="3686"/>
                  </a:lnTo>
                  <a:lnTo>
                    <a:pt x="1634" y="3697"/>
                  </a:lnTo>
                  <a:lnTo>
                    <a:pt x="1643" y="3709"/>
                  </a:lnTo>
                  <a:lnTo>
                    <a:pt x="1652" y="3721"/>
                  </a:lnTo>
                  <a:lnTo>
                    <a:pt x="1661" y="3734"/>
                  </a:lnTo>
                  <a:lnTo>
                    <a:pt x="1669" y="3744"/>
                  </a:lnTo>
                  <a:lnTo>
                    <a:pt x="1677" y="3756"/>
                  </a:lnTo>
                  <a:lnTo>
                    <a:pt x="1685" y="3768"/>
                  </a:lnTo>
                  <a:lnTo>
                    <a:pt x="1693" y="3780"/>
                  </a:lnTo>
                  <a:lnTo>
                    <a:pt x="1700" y="3790"/>
                  </a:lnTo>
                  <a:lnTo>
                    <a:pt x="1707" y="3801"/>
                  </a:lnTo>
                  <a:lnTo>
                    <a:pt x="1714" y="3812"/>
                  </a:lnTo>
                  <a:lnTo>
                    <a:pt x="1721" y="3823"/>
                  </a:lnTo>
                  <a:lnTo>
                    <a:pt x="1727" y="3831"/>
                  </a:lnTo>
                  <a:lnTo>
                    <a:pt x="1732" y="3841"/>
                  </a:lnTo>
                  <a:lnTo>
                    <a:pt x="1736" y="3849"/>
                  </a:lnTo>
                  <a:lnTo>
                    <a:pt x="1741" y="3858"/>
                  </a:lnTo>
                  <a:lnTo>
                    <a:pt x="1745" y="3864"/>
                  </a:lnTo>
                  <a:lnTo>
                    <a:pt x="1748" y="3872"/>
                  </a:lnTo>
                  <a:lnTo>
                    <a:pt x="1750" y="3877"/>
                  </a:lnTo>
                  <a:lnTo>
                    <a:pt x="1752" y="3884"/>
                  </a:lnTo>
                  <a:lnTo>
                    <a:pt x="1743" y="3887"/>
                  </a:lnTo>
                  <a:lnTo>
                    <a:pt x="1732" y="3891"/>
                  </a:lnTo>
                  <a:lnTo>
                    <a:pt x="1719" y="3897"/>
                  </a:lnTo>
                  <a:lnTo>
                    <a:pt x="1704" y="3904"/>
                  </a:lnTo>
                  <a:lnTo>
                    <a:pt x="1687" y="3910"/>
                  </a:lnTo>
                  <a:lnTo>
                    <a:pt x="1669" y="3919"/>
                  </a:lnTo>
                  <a:lnTo>
                    <a:pt x="1649" y="3929"/>
                  </a:lnTo>
                  <a:lnTo>
                    <a:pt x="1627" y="3938"/>
                  </a:lnTo>
                  <a:lnTo>
                    <a:pt x="1604" y="3948"/>
                  </a:lnTo>
                  <a:lnTo>
                    <a:pt x="1580" y="3958"/>
                  </a:lnTo>
                  <a:lnTo>
                    <a:pt x="1556" y="3968"/>
                  </a:lnTo>
                  <a:lnTo>
                    <a:pt x="1531" y="3980"/>
                  </a:lnTo>
                  <a:lnTo>
                    <a:pt x="1504" y="3990"/>
                  </a:lnTo>
                  <a:lnTo>
                    <a:pt x="1479" y="4001"/>
                  </a:lnTo>
                  <a:lnTo>
                    <a:pt x="1453" y="4013"/>
                  </a:lnTo>
                  <a:lnTo>
                    <a:pt x="1427" y="4025"/>
                  </a:lnTo>
                  <a:lnTo>
                    <a:pt x="1401" y="4036"/>
                  </a:lnTo>
                  <a:lnTo>
                    <a:pt x="1375" y="4046"/>
                  </a:lnTo>
                  <a:lnTo>
                    <a:pt x="1349" y="4057"/>
                  </a:lnTo>
                  <a:lnTo>
                    <a:pt x="1326" y="4068"/>
                  </a:lnTo>
                  <a:lnTo>
                    <a:pt x="1302" y="4078"/>
                  </a:lnTo>
                  <a:lnTo>
                    <a:pt x="1280" y="4087"/>
                  </a:lnTo>
                  <a:lnTo>
                    <a:pt x="1259" y="4096"/>
                  </a:lnTo>
                  <a:lnTo>
                    <a:pt x="1240" y="4105"/>
                  </a:lnTo>
                  <a:lnTo>
                    <a:pt x="1222" y="4112"/>
                  </a:lnTo>
                  <a:lnTo>
                    <a:pt x="1206" y="4119"/>
                  </a:lnTo>
                  <a:lnTo>
                    <a:pt x="1192" y="4125"/>
                  </a:lnTo>
                  <a:lnTo>
                    <a:pt x="1181" y="4131"/>
                  </a:lnTo>
                  <a:lnTo>
                    <a:pt x="1171" y="4134"/>
                  </a:lnTo>
                  <a:lnTo>
                    <a:pt x="1165" y="4138"/>
                  </a:lnTo>
                  <a:lnTo>
                    <a:pt x="1160" y="4140"/>
                  </a:lnTo>
                  <a:lnTo>
                    <a:pt x="1159" y="4141"/>
                  </a:lnTo>
                  <a:lnTo>
                    <a:pt x="1130" y="410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cxnSp>
        <p:nvCxnSpPr>
          <p:cNvPr id="38" name="直線コネクタ 37"/>
          <p:cNvCxnSpPr/>
          <p:nvPr/>
        </p:nvCxnSpPr>
        <p:spPr>
          <a:xfrm>
            <a:off x="355554" y="779218"/>
            <a:ext cx="7687344" cy="33582"/>
          </a:xfrm>
          <a:prstGeom prst="line">
            <a:avLst/>
          </a:prstGeom>
          <a:ln w="38100"/>
          <a:effectLst>
            <a:outerShdw blurRad="50800" dist="38100" dir="5400000" algn="t"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cxnSp>
      <p:pic>
        <p:nvPicPr>
          <p:cNvPr id="3" name="図 2"/>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6823901" y="3511428"/>
            <a:ext cx="1178723" cy="1309089"/>
          </a:xfrm>
          <a:prstGeom prst="rect">
            <a:avLst/>
          </a:prstGeom>
        </p:spPr>
      </p:pic>
      <p:sp>
        <p:nvSpPr>
          <p:cNvPr id="5" name="テキスト ボックス 4"/>
          <p:cNvSpPr txBox="1"/>
          <p:nvPr/>
        </p:nvSpPr>
        <p:spPr bwMode="white">
          <a:xfrm>
            <a:off x="2933718" y="3511428"/>
            <a:ext cx="3654506" cy="1595735"/>
          </a:xfrm>
          <a:prstGeom prst="rect">
            <a:avLst/>
          </a:prstGeom>
          <a:noFill/>
          <a:ln>
            <a:noFill/>
          </a:ln>
        </p:spPr>
        <p:txBody>
          <a:bodyPr vert="horz" wrap="none" lIns="91440" tIns="45720" rIns="91440" bIns="45720" rtlCol="0" anchor="ctr">
            <a:prstTxWarp prst="textPlain">
              <a:avLst/>
            </a:prstTxWarp>
            <a:noAutofit/>
          </a:bodyPr>
          <a:lstStyle/>
          <a:p>
            <a:pPr>
              <a:lnSpc>
                <a:spcPct val="150000"/>
              </a:lnSpc>
            </a:pPr>
            <a:r>
              <a:rPr lang="ja-JP" altLang="en-US" sz="1400" b="1" dirty="0">
                <a:ln>
                  <a:solidFill>
                    <a:schemeClr val="bg1">
                      <a:lumMod val="50000"/>
                    </a:schemeClr>
                  </a:solidFill>
                </a:ln>
                <a:latin typeface="+mn-ea"/>
              </a:rPr>
              <a:t>「自転車を除く」</a:t>
            </a:r>
            <a:r>
              <a:rPr lang="ja-JP" altLang="en-US" sz="1400" dirty="0">
                <a:latin typeface="+mn-ea"/>
              </a:rPr>
              <a:t>という補助標識がなければ、</a:t>
            </a:r>
            <a:endParaRPr lang="en-US" altLang="ja-JP" sz="1400" dirty="0">
              <a:latin typeface="+mn-ea"/>
            </a:endParaRPr>
          </a:p>
          <a:p>
            <a:pPr>
              <a:lnSpc>
                <a:spcPct val="150000"/>
              </a:lnSpc>
            </a:pPr>
            <a:r>
              <a:rPr lang="ja-JP" altLang="en-US" sz="1400" b="1" dirty="0">
                <a:solidFill>
                  <a:srgbClr val="FFFF00"/>
                </a:solidFill>
                <a:latin typeface="+mn-ea"/>
              </a:rPr>
              <a:t>自転車も標識に従います。</a:t>
            </a:r>
            <a:r>
              <a:rPr lang="ja-JP" altLang="en-US" sz="1400" dirty="0">
                <a:latin typeface="+mn-ea"/>
              </a:rPr>
              <a:t>　補助標識がある</a:t>
            </a:r>
            <a:endParaRPr lang="en-US" altLang="ja-JP" sz="1400" dirty="0">
              <a:latin typeface="+mn-ea"/>
            </a:endParaRPr>
          </a:p>
          <a:p>
            <a:pPr>
              <a:lnSpc>
                <a:spcPct val="150000"/>
              </a:lnSpc>
            </a:pPr>
            <a:r>
              <a:rPr lang="ja-JP" altLang="en-US" sz="1400" dirty="0">
                <a:latin typeface="+mn-ea"/>
              </a:rPr>
              <a:t>場合でも道路の左側端に寄って通行してください。</a:t>
            </a:r>
          </a:p>
        </p:txBody>
      </p:sp>
    </p:spTree>
    <p:extLst>
      <p:ext uri="{BB962C8B-B14F-4D97-AF65-F5344CB8AC3E}">
        <p14:creationId xmlns:p14="http://schemas.microsoft.com/office/powerpoint/2010/main" val="2147304432"/>
      </p:ext>
    </p:extLst>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4"/>
                                        </p:tgtEl>
                                      </p:cBhvr>
                                    </p:animEffect>
                                    <p:animScale>
                                      <p:cBhvr>
                                        <p:cTn id="32" dur="250" autoRev="1" fill="hold"/>
                                        <p:tgtEl>
                                          <p:spTgt spid="4"/>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32" presetClass="emph" presetSubtype="0" fill="hold" nodeType="clickEffect">
                                  <p:stCondLst>
                                    <p:cond delay="0"/>
                                  </p:stCondLst>
                                  <p:childTnLst>
                                    <p:animRot by="120000">
                                      <p:cBhvr>
                                        <p:cTn id="36" dur="100" fill="hold">
                                          <p:stCondLst>
                                            <p:cond delay="0"/>
                                          </p:stCondLst>
                                        </p:cTn>
                                        <p:tgtEl>
                                          <p:spTgt spid="6"/>
                                        </p:tgtEl>
                                        <p:attrNameLst>
                                          <p:attrName>r</p:attrName>
                                        </p:attrNameLst>
                                      </p:cBhvr>
                                    </p:animRot>
                                    <p:animRot by="-240000">
                                      <p:cBhvr>
                                        <p:cTn id="37" dur="200" fill="hold">
                                          <p:stCondLst>
                                            <p:cond delay="200"/>
                                          </p:stCondLst>
                                        </p:cTn>
                                        <p:tgtEl>
                                          <p:spTgt spid="6"/>
                                        </p:tgtEl>
                                        <p:attrNameLst>
                                          <p:attrName>r</p:attrName>
                                        </p:attrNameLst>
                                      </p:cBhvr>
                                    </p:animRot>
                                    <p:animRot by="240000">
                                      <p:cBhvr>
                                        <p:cTn id="38" dur="200" fill="hold">
                                          <p:stCondLst>
                                            <p:cond delay="400"/>
                                          </p:stCondLst>
                                        </p:cTn>
                                        <p:tgtEl>
                                          <p:spTgt spid="6"/>
                                        </p:tgtEl>
                                        <p:attrNameLst>
                                          <p:attrName>r</p:attrName>
                                        </p:attrNameLst>
                                      </p:cBhvr>
                                    </p:animRot>
                                    <p:animRot by="-240000">
                                      <p:cBhvr>
                                        <p:cTn id="39" dur="200" fill="hold">
                                          <p:stCondLst>
                                            <p:cond delay="600"/>
                                          </p:stCondLst>
                                        </p:cTn>
                                        <p:tgtEl>
                                          <p:spTgt spid="6"/>
                                        </p:tgtEl>
                                        <p:attrNameLst>
                                          <p:attrName>r</p:attrName>
                                        </p:attrNameLst>
                                      </p:cBhvr>
                                    </p:animRot>
                                    <p:animRot by="120000">
                                      <p:cBhvr>
                                        <p:cTn id="40" dur="200" fill="hold">
                                          <p:stCondLst>
                                            <p:cond delay="800"/>
                                          </p:stCondLst>
                                        </p:cTn>
                                        <p:tgtEl>
                                          <p:spTgt spid="6"/>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ipe(up)">
                                      <p:cBhvr>
                                        <p:cTn id="45"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2" grpId="0" uiExpand="1"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吹き出し 1"/>
          <p:cNvSpPr/>
          <p:nvPr/>
        </p:nvSpPr>
        <p:spPr>
          <a:xfrm>
            <a:off x="338659" y="98513"/>
            <a:ext cx="6624736" cy="1170248"/>
          </a:xfrm>
          <a:prstGeom prst="wedgeRoundRectCallout">
            <a:avLst>
              <a:gd name="adj1" fmla="val 56424"/>
              <a:gd name="adj2" fmla="val 501"/>
              <a:gd name="adj3" fmla="val 16667"/>
            </a:avLst>
          </a:prstGeom>
          <a:solidFill>
            <a:srgbClr val="FFFF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30000"/>
              </a:lnSpc>
            </a:pPr>
            <a:endParaRPr kumimoji="1" lang="ja-JP" altLang="en-US" sz="3200" b="1" dirty="0">
              <a:latin typeface="+mn-ea"/>
            </a:endParaRPr>
          </a:p>
        </p:txBody>
      </p:sp>
      <p:grpSp>
        <p:nvGrpSpPr>
          <p:cNvPr id="3" name="グループ化 2"/>
          <p:cNvGrpSpPr/>
          <p:nvPr/>
        </p:nvGrpSpPr>
        <p:grpSpPr>
          <a:xfrm>
            <a:off x="872415" y="1451443"/>
            <a:ext cx="1007109" cy="868640"/>
            <a:chOff x="872415" y="1451443"/>
            <a:chExt cx="1007109" cy="86864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2415" y="1451443"/>
              <a:ext cx="1007109" cy="86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bwMode="white">
            <a:xfrm>
              <a:off x="1230797" y="1817552"/>
              <a:ext cx="324000" cy="126000"/>
            </a:xfrm>
            <a:prstGeom prst="rect">
              <a:avLst/>
            </a:prstGeom>
            <a:noFill/>
          </p:spPr>
          <p:txBody>
            <a:bodyPr wrap="none" rtlCol="0">
              <a:prstTxWarp prst="textPlain">
                <a:avLst/>
              </a:prstTxWarp>
              <a:spAutoFit/>
            </a:bodyPr>
            <a:lstStyle/>
            <a:p>
              <a:r>
                <a:rPr kumimoji="1" lang="en-US" altLang="ja-JP" sz="1100" b="1" dirty="0">
                  <a:solidFill>
                    <a:schemeClr val="bg1"/>
                  </a:solidFill>
                  <a:latin typeface="+mn-ea"/>
                </a:rPr>
                <a:t>STOP</a:t>
              </a:r>
              <a:endParaRPr kumimoji="1" lang="ja-JP" altLang="en-US" sz="1100" b="1" dirty="0">
                <a:solidFill>
                  <a:schemeClr val="bg1"/>
                </a:solidFill>
                <a:latin typeface="+mn-ea"/>
              </a:endParaRPr>
            </a:p>
          </p:txBody>
        </p:sp>
      </p:grpSp>
      <p:sp>
        <p:nvSpPr>
          <p:cNvPr id="8" name="テキスト ボックス 7"/>
          <p:cNvSpPr txBox="1"/>
          <p:nvPr/>
        </p:nvSpPr>
        <p:spPr>
          <a:xfrm>
            <a:off x="233725" y="2349338"/>
            <a:ext cx="1836000" cy="432000"/>
          </a:xfrm>
          <a:prstGeom prst="rect">
            <a:avLst/>
          </a:prstGeom>
          <a:solidFill>
            <a:srgbClr val="003399"/>
          </a:solidFill>
          <a:ln>
            <a:solidFill>
              <a:srgbClr val="003399"/>
            </a:solidFill>
          </a:ln>
        </p:spPr>
        <p:txBody>
          <a:bodyPr wrap="square" rtlCol="0">
            <a:noAutofit/>
          </a:bodyPr>
          <a:lstStyle/>
          <a:p>
            <a:pPr algn="ctr"/>
            <a:endParaRPr kumimoji="1" lang="en-US" altLang="ja-JP" sz="1000" dirty="0">
              <a:solidFill>
                <a:schemeClr val="bg1"/>
              </a:solidFill>
              <a:latin typeface="+mn-ea"/>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89699" y="1702184"/>
            <a:ext cx="708420" cy="62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グループ化 9"/>
          <p:cNvGrpSpPr/>
          <p:nvPr/>
        </p:nvGrpSpPr>
        <p:grpSpPr>
          <a:xfrm>
            <a:off x="2797280" y="1451443"/>
            <a:ext cx="989722" cy="868640"/>
            <a:chOff x="2931236" y="1643386"/>
            <a:chExt cx="1062832" cy="932806"/>
          </a:xfrm>
        </p:grpSpPr>
        <p:pic>
          <p:nvPicPr>
            <p:cNvPr id="16"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31236" y="1643386"/>
              <a:ext cx="1062832" cy="93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66330" y="2036539"/>
              <a:ext cx="40282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正方形/長方形 10"/>
          <p:cNvSpPr/>
          <p:nvPr/>
        </p:nvSpPr>
        <p:spPr>
          <a:xfrm>
            <a:off x="225454" y="2804068"/>
            <a:ext cx="1836000" cy="972000"/>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36000" tIns="0" rIns="36000" bIns="36000" numCol="1" spcCol="0" rtlCol="0" fromWordArt="0" anchor="t" anchorCtr="0" forceAA="0" compatLnSpc="1">
            <a:prstTxWarp prst="textNoShape">
              <a:avLst/>
            </a:prstTxWarp>
            <a:noAutofit/>
          </a:bodyPr>
          <a:lstStyle/>
          <a:p>
            <a:pPr>
              <a:lnSpc>
                <a:spcPct val="150000"/>
              </a:lnSpc>
            </a:pPr>
            <a:r>
              <a:rPr kumimoji="1" lang="ja-JP" altLang="en-US" sz="1400" dirty="0">
                <a:latin typeface="+mn-ea"/>
              </a:rPr>
              <a:t>自転車は、停止線手前</a:t>
            </a:r>
            <a:endParaRPr kumimoji="1" lang="en-US" altLang="ja-JP" sz="1400" dirty="0">
              <a:latin typeface="+mn-ea"/>
            </a:endParaRPr>
          </a:p>
          <a:p>
            <a:pPr>
              <a:lnSpc>
                <a:spcPct val="150000"/>
              </a:lnSpc>
            </a:pPr>
            <a:r>
              <a:rPr kumimoji="1" lang="ja-JP" altLang="en-US" sz="1400" dirty="0">
                <a:latin typeface="+mn-ea"/>
              </a:rPr>
              <a:t>で一時停止しなければ</a:t>
            </a:r>
            <a:endParaRPr kumimoji="1" lang="en-US" altLang="ja-JP" sz="1400" dirty="0">
              <a:latin typeface="+mn-ea"/>
            </a:endParaRPr>
          </a:p>
          <a:p>
            <a:pPr>
              <a:lnSpc>
                <a:spcPct val="150000"/>
              </a:lnSpc>
            </a:pPr>
            <a:r>
              <a:rPr kumimoji="1" lang="ja-JP" altLang="en-US" sz="1400" dirty="0">
                <a:latin typeface="+mn-ea"/>
              </a:rPr>
              <a:t>なりません。</a:t>
            </a:r>
          </a:p>
        </p:txBody>
      </p:sp>
      <p:sp>
        <p:nvSpPr>
          <p:cNvPr id="26" name="正方形/長方形 25"/>
          <p:cNvSpPr/>
          <p:nvPr/>
        </p:nvSpPr>
        <p:spPr>
          <a:xfrm>
            <a:off x="2080382" y="2788531"/>
            <a:ext cx="1836000" cy="972000"/>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36000" tIns="0" rIns="36000" bIns="36000" numCol="1" spcCol="0" rtlCol="0" fromWordArt="0" anchor="t" anchorCtr="0" forceAA="0" compatLnSpc="1">
            <a:prstTxWarp prst="textNoShape">
              <a:avLst/>
            </a:prstTxWarp>
            <a:noAutofit/>
          </a:bodyPr>
          <a:lstStyle/>
          <a:p>
            <a:pPr>
              <a:lnSpc>
                <a:spcPct val="150000"/>
              </a:lnSpc>
            </a:pPr>
            <a:r>
              <a:rPr kumimoji="1" lang="ja-JP" altLang="en-US" sz="1400" dirty="0">
                <a:latin typeface="+mn-ea"/>
              </a:rPr>
              <a:t>自転車は、すぐに</a:t>
            </a:r>
            <a:r>
              <a:rPr kumimoji="1" lang="ja-JP" altLang="en-US" sz="1400" dirty="0" err="1">
                <a:latin typeface="+mn-ea"/>
              </a:rPr>
              <a:t>止ま</a:t>
            </a:r>
            <a:endParaRPr kumimoji="1" lang="en-US" altLang="ja-JP" sz="1400" dirty="0">
              <a:latin typeface="+mn-ea"/>
            </a:endParaRPr>
          </a:p>
          <a:p>
            <a:pPr>
              <a:lnSpc>
                <a:spcPct val="150000"/>
              </a:lnSpc>
            </a:pPr>
            <a:r>
              <a:rPr kumimoji="1" lang="ja-JP" altLang="en-US" sz="1400" dirty="0" err="1">
                <a:latin typeface="+mn-ea"/>
              </a:rPr>
              <a:t>れる</a:t>
            </a:r>
            <a:r>
              <a:rPr kumimoji="1" lang="ja-JP" altLang="en-US" sz="1400" dirty="0">
                <a:latin typeface="+mn-ea"/>
              </a:rPr>
              <a:t>速さで通行しなけ</a:t>
            </a:r>
            <a:endParaRPr kumimoji="1" lang="en-US" altLang="ja-JP" sz="1400" dirty="0">
              <a:latin typeface="+mn-ea"/>
            </a:endParaRPr>
          </a:p>
          <a:p>
            <a:pPr>
              <a:lnSpc>
                <a:spcPct val="150000"/>
              </a:lnSpc>
            </a:pPr>
            <a:r>
              <a:rPr kumimoji="1" lang="ja-JP" altLang="en-US" sz="1400" dirty="0" err="1">
                <a:latin typeface="+mn-ea"/>
              </a:rPr>
              <a:t>れば</a:t>
            </a:r>
            <a:r>
              <a:rPr kumimoji="1" lang="ja-JP" altLang="en-US" sz="1400" dirty="0">
                <a:latin typeface="+mn-ea"/>
              </a:rPr>
              <a:t>なりません。</a:t>
            </a:r>
          </a:p>
        </p:txBody>
      </p:sp>
      <p:sp>
        <p:nvSpPr>
          <p:cNvPr id="27" name="正方形/長方形 26"/>
          <p:cNvSpPr/>
          <p:nvPr/>
        </p:nvSpPr>
        <p:spPr>
          <a:xfrm>
            <a:off x="3923862" y="2790880"/>
            <a:ext cx="1620000" cy="972000"/>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nSpc>
                <a:spcPct val="150000"/>
              </a:lnSpc>
            </a:pPr>
            <a:r>
              <a:rPr kumimoji="1" lang="ja-JP" altLang="en-US" sz="1400" dirty="0">
                <a:latin typeface="+mn-ea"/>
              </a:rPr>
              <a:t>自転車は通行禁止</a:t>
            </a:r>
            <a:endParaRPr kumimoji="1" lang="en-US" altLang="ja-JP" sz="1400" dirty="0">
              <a:latin typeface="+mn-ea"/>
            </a:endParaRPr>
          </a:p>
          <a:p>
            <a:pPr>
              <a:lnSpc>
                <a:spcPct val="150000"/>
              </a:lnSpc>
            </a:pPr>
            <a:r>
              <a:rPr kumimoji="1" lang="ja-JP" altLang="en-US" sz="1400" dirty="0">
                <a:latin typeface="+mn-ea"/>
              </a:rPr>
              <a:t>です。</a:t>
            </a:r>
          </a:p>
        </p:txBody>
      </p:sp>
      <p:sp>
        <p:nvSpPr>
          <p:cNvPr id="32" name="テキスト ボックス 31"/>
          <p:cNvSpPr txBox="1"/>
          <p:nvPr/>
        </p:nvSpPr>
        <p:spPr>
          <a:xfrm>
            <a:off x="5529313" y="2348880"/>
            <a:ext cx="1620000" cy="432000"/>
          </a:xfrm>
          <a:prstGeom prst="rect">
            <a:avLst/>
          </a:prstGeom>
          <a:solidFill>
            <a:srgbClr val="003399"/>
          </a:solidFill>
          <a:ln>
            <a:solidFill>
              <a:srgbClr val="003399"/>
            </a:solidFill>
          </a:ln>
        </p:spPr>
        <p:txBody>
          <a:bodyPr wrap="square" rtlCol="0">
            <a:noAutofit/>
          </a:bodyPr>
          <a:lstStyle/>
          <a:p>
            <a:pPr algn="ctr">
              <a:lnSpc>
                <a:spcPts val="1000"/>
              </a:lnSpc>
            </a:pPr>
            <a:endParaRPr kumimoji="1" lang="en-US" altLang="ja-JP" sz="1000" dirty="0">
              <a:solidFill>
                <a:schemeClr val="bg1"/>
              </a:solidFill>
              <a:latin typeface="AR P丸ゴシック体E" panose="020F0900000000000000" pitchFamily="50" charset="-128"/>
              <a:ea typeface="AR P丸ゴシック体E" panose="020F0900000000000000" pitchFamily="50" charset="-128"/>
            </a:endParaRPr>
          </a:p>
        </p:txBody>
      </p:sp>
      <p:sp>
        <p:nvSpPr>
          <p:cNvPr id="33" name="正方形/長方形 32"/>
          <p:cNvSpPr/>
          <p:nvPr/>
        </p:nvSpPr>
        <p:spPr>
          <a:xfrm>
            <a:off x="5554712" y="2806312"/>
            <a:ext cx="1620000" cy="972000"/>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nSpc>
                <a:spcPct val="150000"/>
              </a:lnSpc>
            </a:pPr>
            <a:r>
              <a:rPr kumimoji="1" lang="ja-JP" altLang="en-US" sz="1400" dirty="0">
                <a:latin typeface="+mn-ea"/>
              </a:rPr>
              <a:t>歩行者、車、自転車</a:t>
            </a:r>
            <a:endParaRPr kumimoji="1" lang="en-US" altLang="ja-JP" sz="1400" dirty="0">
              <a:latin typeface="+mn-ea"/>
            </a:endParaRPr>
          </a:p>
          <a:p>
            <a:pPr>
              <a:lnSpc>
                <a:spcPct val="150000"/>
              </a:lnSpc>
            </a:pPr>
            <a:r>
              <a:rPr kumimoji="1" lang="ja-JP" altLang="en-US" sz="1400" dirty="0">
                <a:latin typeface="+mn-ea"/>
              </a:rPr>
              <a:t>は通行禁止です。</a:t>
            </a:r>
          </a:p>
        </p:txBody>
      </p:sp>
      <p:sp>
        <p:nvSpPr>
          <p:cNvPr id="37" name="テキスト ボックス 36"/>
          <p:cNvSpPr txBox="1"/>
          <p:nvPr/>
        </p:nvSpPr>
        <p:spPr>
          <a:xfrm>
            <a:off x="7150107" y="2349674"/>
            <a:ext cx="1620000" cy="432000"/>
          </a:xfrm>
          <a:prstGeom prst="rect">
            <a:avLst/>
          </a:prstGeom>
          <a:solidFill>
            <a:srgbClr val="003399"/>
          </a:solidFill>
          <a:ln>
            <a:noFill/>
          </a:ln>
        </p:spPr>
        <p:txBody>
          <a:bodyPr wrap="square" rtlCol="0">
            <a:noAutofit/>
          </a:bodyPr>
          <a:lstStyle/>
          <a:p>
            <a:pPr algn="ctr">
              <a:lnSpc>
                <a:spcPts val="1000"/>
              </a:lnSpc>
            </a:pPr>
            <a:endParaRPr kumimoji="1" lang="en-US" altLang="ja-JP" sz="1000" dirty="0">
              <a:solidFill>
                <a:schemeClr val="bg1"/>
              </a:solidFill>
              <a:latin typeface="AR P丸ゴシック体E" panose="020F0900000000000000" pitchFamily="50" charset="-128"/>
              <a:ea typeface="AR P丸ゴシック体E" panose="020F0900000000000000" pitchFamily="50" charset="-128"/>
            </a:endParaRPr>
          </a:p>
        </p:txBody>
      </p:sp>
      <p:sp>
        <p:nvSpPr>
          <p:cNvPr id="38" name="正方形/長方形 37"/>
          <p:cNvSpPr/>
          <p:nvPr/>
        </p:nvSpPr>
        <p:spPr>
          <a:xfrm>
            <a:off x="7141833" y="2782468"/>
            <a:ext cx="1620000" cy="972000"/>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nSpc>
                <a:spcPct val="150000"/>
              </a:lnSpc>
            </a:pPr>
            <a:r>
              <a:rPr kumimoji="1" lang="ja-JP" altLang="en-US" sz="1400" dirty="0">
                <a:latin typeface="+mn-ea"/>
              </a:rPr>
              <a:t>車や自転車は通行</a:t>
            </a:r>
            <a:endParaRPr kumimoji="1" lang="en-US" altLang="ja-JP" sz="1400" dirty="0">
              <a:latin typeface="+mn-ea"/>
            </a:endParaRPr>
          </a:p>
          <a:p>
            <a:pPr>
              <a:lnSpc>
                <a:spcPct val="150000"/>
              </a:lnSpc>
            </a:pPr>
            <a:r>
              <a:rPr kumimoji="1" lang="ja-JP" altLang="en-US" sz="1400" dirty="0">
                <a:latin typeface="+mn-ea"/>
              </a:rPr>
              <a:t>禁止です。</a:t>
            </a:r>
          </a:p>
        </p:txBody>
      </p:sp>
      <p:sp>
        <p:nvSpPr>
          <p:cNvPr id="44" name="正方形/長方形 43"/>
          <p:cNvSpPr/>
          <p:nvPr/>
        </p:nvSpPr>
        <p:spPr>
          <a:xfrm>
            <a:off x="207639" y="5312532"/>
            <a:ext cx="1620000" cy="972000"/>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nSpc>
                <a:spcPct val="150000"/>
              </a:lnSpc>
            </a:pPr>
            <a:r>
              <a:rPr lang="ja-JP" altLang="en-US" sz="1400" dirty="0">
                <a:latin typeface="+mn-ea"/>
              </a:rPr>
              <a:t>自転車を含む軽車両は通行禁止です。</a:t>
            </a:r>
          </a:p>
        </p:txBody>
      </p:sp>
      <p:sp>
        <p:nvSpPr>
          <p:cNvPr id="50" name="正方形/長方形 49"/>
          <p:cNvSpPr/>
          <p:nvPr/>
        </p:nvSpPr>
        <p:spPr>
          <a:xfrm>
            <a:off x="1851028" y="5301208"/>
            <a:ext cx="1620000" cy="972000"/>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50000"/>
              </a:lnSpc>
            </a:pPr>
            <a:r>
              <a:rPr kumimoji="1" lang="ja-JP" altLang="en-US" sz="1400" dirty="0">
                <a:latin typeface="+mn-ea"/>
              </a:rPr>
              <a:t>車や自転車はここ</a:t>
            </a:r>
            <a:endParaRPr kumimoji="1" lang="en-US" altLang="ja-JP" sz="1400" dirty="0">
              <a:latin typeface="+mn-ea"/>
            </a:endParaRPr>
          </a:p>
          <a:p>
            <a:pPr>
              <a:lnSpc>
                <a:spcPct val="150000"/>
              </a:lnSpc>
            </a:pPr>
            <a:r>
              <a:rPr kumimoji="1" lang="ja-JP" altLang="en-US" sz="1400" dirty="0">
                <a:latin typeface="+mn-ea"/>
              </a:rPr>
              <a:t>から入ってはいけ</a:t>
            </a:r>
            <a:endParaRPr kumimoji="1" lang="en-US" altLang="ja-JP" sz="1400" dirty="0">
              <a:latin typeface="+mn-ea"/>
            </a:endParaRPr>
          </a:p>
          <a:p>
            <a:pPr>
              <a:lnSpc>
                <a:spcPct val="150000"/>
              </a:lnSpc>
            </a:pPr>
            <a:r>
              <a:rPr kumimoji="1" lang="ja-JP" altLang="en-US" sz="1400" dirty="0">
                <a:latin typeface="+mn-ea"/>
              </a:rPr>
              <a:t>ません。</a:t>
            </a:r>
          </a:p>
        </p:txBody>
      </p:sp>
      <p:sp>
        <p:nvSpPr>
          <p:cNvPr id="61" name="正方形/長方形 60"/>
          <p:cNvSpPr/>
          <p:nvPr/>
        </p:nvSpPr>
        <p:spPr>
          <a:xfrm>
            <a:off x="3651027" y="5301208"/>
            <a:ext cx="1620000" cy="972000"/>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nSpc>
                <a:spcPct val="150000"/>
              </a:lnSpc>
            </a:pPr>
            <a:r>
              <a:rPr kumimoji="1" lang="ja-JP" altLang="en-US" sz="1400" dirty="0">
                <a:latin typeface="+mn-ea"/>
              </a:rPr>
              <a:t> 歩行者だけが通行</a:t>
            </a:r>
            <a:endParaRPr kumimoji="1" lang="en-US" altLang="ja-JP" sz="1400" dirty="0">
              <a:latin typeface="+mn-ea"/>
            </a:endParaRPr>
          </a:p>
          <a:p>
            <a:pPr>
              <a:lnSpc>
                <a:spcPct val="150000"/>
              </a:lnSpc>
            </a:pPr>
            <a:r>
              <a:rPr kumimoji="1" lang="ja-JP" altLang="en-US" sz="1400" dirty="0">
                <a:latin typeface="+mn-ea"/>
              </a:rPr>
              <a:t> でき、自転車は通</a:t>
            </a:r>
            <a:endParaRPr kumimoji="1" lang="en-US" altLang="ja-JP" sz="1400" dirty="0">
              <a:latin typeface="+mn-ea"/>
            </a:endParaRPr>
          </a:p>
          <a:p>
            <a:pPr>
              <a:lnSpc>
                <a:spcPct val="150000"/>
              </a:lnSpc>
            </a:pPr>
            <a:r>
              <a:rPr lang="en-US" altLang="ja-JP" sz="1400" dirty="0">
                <a:latin typeface="+mn-ea"/>
              </a:rPr>
              <a:t> </a:t>
            </a:r>
            <a:r>
              <a:rPr kumimoji="1" lang="ja-JP" altLang="en-US" sz="1400" dirty="0">
                <a:latin typeface="+mn-ea"/>
              </a:rPr>
              <a:t>行禁止です。</a:t>
            </a:r>
          </a:p>
        </p:txBody>
      </p:sp>
      <p:sp>
        <p:nvSpPr>
          <p:cNvPr id="67" name="正方形/長方形 66"/>
          <p:cNvSpPr/>
          <p:nvPr/>
        </p:nvSpPr>
        <p:spPr>
          <a:xfrm>
            <a:off x="5268833" y="5301208"/>
            <a:ext cx="1620000" cy="97201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nSpc>
                <a:spcPct val="150000"/>
              </a:lnSpc>
            </a:pPr>
            <a:r>
              <a:rPr kumimoji="1" lang="ja-JP" altLang="en-US" sz="1400" dirty="0">
                <a:latin typeface="+mn-ea"/>
              </a:rPr>
              <a:t>自転車と歩行者だけ</a:t>
            </a:r>
            <a:endParaRPr kumimoji="1" lang="en-US" altLang="ja-JP" sz="1400" dirty="0">
              <a:latin typeface="+mn-ea"/>
            </a:endParaRPr>
          </a:p>
          <a:p>
            <a:pPr>
              <a:lnSpc>
                <a:spcPct val="150000"/>
              </a:lnSpc>
            </a:pPr>
            <a:r>
              <a:rPr kumimoji="1" lang="ja-JP" altLang="en-US" sz="1400" dirty="0">
                <a:latin typeface="+mn-ea"/>
              </a:rPr>
              <a:t>が通行できます。</a:t>
            </a:r>
          </a:p>
        </p:txBody>
      </p:sp>
      <p:sp>
        <p:nvSpPr>
          <p:cNvPr id="74" name="正方形/長方形 73"/>
          <p:cNvSpPr/>
          <p:nvPr/>
        </p:nvSpPr>
        <p:spPr>
          <a:xfrm>
            <a:off x="6894164" y="5301208"/>
            <a:ext cx="1620000" cy="971984"/>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nSpc>
                <a:spcPct val="150000"/>
              </a:lnSpc>
            </a:pPr>
            <a:r>
              <a:rPr kumimoji="1" lang="ja-JP" altLang="en-US" sz="1400" dirty="0">
                <a:latin typeface="+mn-ea"/>
              </a:rPr>
              <a:t>自転車だけが通行</a:t>
            </a:r>
            <a:endParaRPr kumimoji="1" lang="en-US" altLang="ja-JP" sz="1400" dirty="0">
              <a:latin typeface="+mn-ea"/>
            </a:endParaRPr>
          </a:p>
          <a:p>
            <a:pPr>
              <a:lnSpc>
                <a:spcPct val="150000"/>
              </a:lnSpc>
            </a:pPr>
            <a:r>
              <a:rPr kumimoji="1" lang="ja-JP" altLang="en-US" sz="1400" dirty="0">
                <a:latin typeface="+mn-ea"/>
              </a:rPr>
              <a:t>できます。</a:t>
            </a:r>
          </a:p>
        </p:txBody>
      </p:sp>
      <p:sp>
        <p:nvSpPr>
          <p:cNvPr id="24" name="角丸四角形 23"/>
          <p:cNvSpPr/>
          <p:nvPr/>
        </p:nvSpPr>
        <p:spPr>
          <a:xfrm>
            <a:off x="2401983" y="6430304"/>
            <a:ext cx="1512000" cy="396000"/>
          </a:xfrm>
          <a:prstGeom prst="round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ts val="1800"/>
              </a:lnSpc>
            </a:pPr>
            <a:r>
              <a:rPr lang="ja-JP" altLang="en-US" b="1" dirty="0">
                <a:latin typeface="+mn-ea"/>
              </a:rPr>
              <a:t>自転車を除く</a:t>
            </a:r>
            <a:endParaRPr kumimoji="1" lang="ja-JP" altLang="en-US" b="1" dirty="0">
              <a:latin typeface="+mn-ea"/>
            </a:endParaRPr>
          </a:p>
        </p:txBody>
      </p:sp>
      <p:sp>
        <p:nvSpPr>
          <p:cNvPr id="25" name="テキスト ボックス 24"/>
          <p:cNvSpPr txBox="1"/>
          <p:nvPr/>
        </p:nvSpPr>
        <p:spPr bwMode="white">
          <a:xfrm>
            <a:off x="3941412" y="6348523"/>
            <a:ext cx="4855816" cy="464853"/>
          </a:xfrm>
          <a:prstGeom prst="rect">
            <a:avLst/>
          </a:prstGeom>
          <a:solidFill>
            <a:schemeClr val="bg1"/>
          </a:solidFill>
          <a:ln>
            <a:noFill/>
          </a:ln>
        </p:spPr>
        <p:txBody>
          <a:bodyPr wrap="none" rtlCol="0" anchor="b" anchorCtr="0">
            <a:noAutofit/>
          </a:bodyPr>
          <a:lstStyle/>
          <a:p>
            <a:pPr algn="ctr">
              <a:lnSpc>
                <a:spcPts val="1800"/>
              </a:lnSpc>
            </a:pPr>
            <a:r>
              <a:rPr kumimoji="1" lang="ja-JP" altLang="en-US" b="1" dirty="0">
                <a:solidFill>
                  <a:srgbClr val="FF0000"/>
                </a:solidFill>
                <a:latin typeface="+mn-ea"/>
              </a:rPr>
              <a:t>という補助標識がついていれば、除外されます。</a:t>
            </a:r>
          </a:p>
        </p:txBody>
      </p:sp>
      <p:pic>
        <p:nvPicPr>
          <p:cNvPr id="1300" name="図 129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57676" y="1331852"/>
            <a:ext cx="956993" cy="981375"/>
          </a:xfrm>
          <a:prstGeom prst="rect">
            <a:avLst/>
          </a:prstGeom>
        </p:spPr>
      </p:pic>
      <p:pic>
        <p:nvPicPr>
          <p:cNvPr id="1301" name="図 130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72029" y="1379836"/>
            <a:ext cx="930417" cy="924564"/>
          </a:xfrm>
          <a:prstGeom prst="rect">
            <a:avLst/>
          </a:prstGeom>
        </p:spPr>
      </p:pic>
      <p:pic>
        <p:nvPicPr>
          <p:cNvPr id="1302" name="図 130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78246" y="1376691"/>
            <a:ext cx="930417" cy="924564"/>
          </a:xfrm>
          <a:prstGeom prst="rect">
            <a:avLst/>
          </a:prstGeom>
        </p:spPr>
      </p:pic>
      <p:pic>
        <p:nvPicPr>
          <p:cNvPr id="1303" name="図 130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1975" y="3895920"/>
            <a:ext cx="951934" cy="946021"/>
          </a:xfrm>
          <a:prstGeom prst="rect">
            <a:avLst/>
          </a:prstGeom>
        </p:spPr>
      </p:pic>
      <p:pic>
        <p:nvPicPr>
          <p:cNvPr id="1304" name="図 130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168975" y="3901407"/>
            <a:ext cx="934195" cy="934195"/>
          </a:xfrm>
          <a:prstGeom prst="rect">
            <a:avLst/>
          </a:prstGeom>
        </p:spPr>
      </p:pic>
      <p:pic>
        <p:nvPicPr>
          <p:cNvPr id="1305" name="図 130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92295" y="3912446"/>
            <a:ext cx="907010" cy="912861"/>
          </a:xfrm>
          <a:prstGeom prst="rect">
            <a:avLst/>
          </a:prstGeom>
        </p:spPr>
      </p:pic>
      <p:pic>
        <p:nvPicPr>
          <p:cNvPr id="1306" name="図 130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569212" y="3911113"/>
            <a:ext cx="914934" cy="914934"/>
          </a:xfrm>
          <a:prstGeom prst="rect">
            <a:avLst/>
          </a:prstGeom>
        </p:spPr>
      </p:pic>
      <p:pic>
        <p:nvPicPr>
          <p:cNvPr id="1307" name="図 130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238289" y="3917208"/>
            <a:ext cx="907010" cy="912861"/>
          </a:xfrm>
          <a:prstGeom prst="rect">
            <a:avLst/>
          </a:prstGeom>
        </p:spPr>
      </p:pic>
      <p:pic>
        <p:nvPicPr>
          <p:cNvPr id="1308" name="図 1307"/>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329382" y="1746853"/>
            <a:ext cx="733220" cy="650239"/>
          </a:xfrm>
          <a:prstGeom prst="rect">
            <a:avLst/>
          </a:prstGeom>
        </p:spPr>
      </p:pic>
      <p:pic>
        <p:nvPicPr>
          <p:cNvPr id="1314" name="図 1313"/>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860041" y="6350000"/>
            <a:ext cx="335252" cy="469353"/>
          </a:xfrm>
          <a:prstGeom prst="rect">
            <a:avLst/>
          </a:prstGeom>
        </p:spPr>
      </p:pic>
      <p:sp>
        <p:nvSpPr>
          <p:cNvPr id="68" name="テキスト ボックス 67"/>
          <p:cNvSpPr txBox="1"/>
          <p:nvPr/>
        </p:nvSpPr>
        <p:spPr>
          <a:xfrm>
            <a:off x="3914402" y="2348880"/>
            <a:ext cx="1620000" cy="432000"/>
          </a:xfrm>
          <a:prstGeom prst="rect">
            <a:avLst/>
          </a:prstGeom>
          <a:solidFill>
            <a:srgbClr val="003399"/>
          </a:solidFill>
          <a:ln>
            <a:solidFill>
              <a:schemeClr val="tx2"/>
            </a:solidFill>
          </a:ln>
        </p:spPr>
        <p:txBody>
          <a:bodyPr wrap="square" rtlCol="0" anchor="ctr" anchorCtr="0">
            <a:noAutofit/>
          </a:bodyPr>
          <a:lstStyle/>
          <a:p>
            <a:pPr algn="ctr">
              <a:lnSpc>
                <a:spcPts val="1000"/>
              </a:lnSpc>
            </a:pPr>
            <a:endParaRPr kumimoji="1" lang="en-US" altLang="ja-JP" sz="1000" dirty="0">
              <a:solidFill>
                <a:schemeClr val="bg1"/>
              </a:solidFill>
              <a:latin typeface="AR P丸ゴシック体E" panose="020F0900000000000000" pitchFamily="50" charset="-128"/>
              <a:ea typeface="AR P丸ゴシック体E" panose="020F0900000000000000" pitchFamily="50" charset="-128"/>
            </a:endParaRPr>
          </a:p>
          <a:p>
            <a:pPr algn="ctr">
              <a:lnSpc>
                <a:spcPts val="1800"/>
              </a:lnSpc>
            </a:pPr>
            <a:r>
              <a:rPr kumimoji="1" lang="ja-JP" altLang="en-US" dirty="0">
                <a:solidFill>
                  <a:schemeClr val="bg1"/>
                </a:solidFill>
                <a:latin typeface="AR P丸ゴシック体E" panose="020F0900000000000000" pitchFamily="50" charset="-128"/>
                <a:ea typeface="AR P丸ゴシック体E" panose="020F0900000000000000" pitchFamily="50" charset="-128"/>
              </a:rPr>
              <a:t>　　　　　　　　　　　</a:t>
            </a:r>
          </a:p>
        </p:txBody>
      </p:sp>
      <p:sp>
        <p:nvSpPr>
          <p:cNvPr id="6" name="テキスト ボックス 5"/>
          <p:cNvSpPr txBox="1"/>
          <p:nvPr/>
        </p:nvSpPr>
        <p:spPr bwMode="white">
          <a:xfrm>
            <a:off x="4040741" y="2510676"/>
            <a:ext cx="1359529" cy="25333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prstTxWarp prst="textPlain">
              <a:avLst/>
            </a:prstTxWarp>
            <a:spAutoFit/>
          </a:bodyPr>
          <a:lstStyle/>
          <a:p>
            <a:pPr algn="ctr"/>
            <a:r>
              <a:rPr kumimoji="1" lang="ja-JP" altLang="en-US" b="1" dirty="0">
                <a:solidFill>
                  <a:schemeClr val="bg1"/>
                </a:solidFill>
                <a:latin typeface="ＭＳ ゴシック" panose="020B0609070205080204" pitchFamily="49" charset="-128"/>
                <a:ea typeface="ＭＳ ゴシック" panose="020B0609070205080204" pitchFamily="49" charset="-128"/>
              </a:rPr>
              <a:t>自転車通行止め</a:t>
            </a:r>
          </a:p>
        </p:txBody>
      </p:sp>
      <p:sp>
        <p:nvSpPr>
          <p:cNvPr id="7" name="テキスト ボックス 6"/>
          <p:cNvSpPr txBox="1"/>
          <p:nvPr/>
        </p:nvSpPr>
        <p:spPr bwMode="white">
          <a:xfrm>
            <a:off x="696122" y="2518295"/>
            <a:ext cx="936000" cy="25200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prstTxWarp prst="textPlain">
              <a:avLst/>
            </a:prstTxWarp>
            <a:spAutoFit/>
          </a:bodyPr>
          <a:lstStyle/>
          <a:p>
            <a:pPr algn="ctr"/>
            <a:r>
              <a:rPr kumimoji="1" lang="ja-JP" altLang="en-US" b="1" dirty="0">
                <a:solidFill>
                  <a:schemeClr val="bg1"/>
                </a:solidFill>
                <a:latin typeface="ＭＳ ゴシック" panose="020B0609070205080204" pitchFamily="49" charset="-128"/>
                <a:ea typeface="ＭＳ ゴシック" panose="020B0609070205080204" pitchFamily="49" charset="-128"/>
              </a:rPr>
              <a:t>一時停止</a:t>
            </a:r>
          </a:p>
        </p:txBody>
      </p:sp>
      <p:sp>
        <p:nvSpPr>
          <p:cNvPr id="17" name="テキスト ボックス 16"/>
          <p:cNvSpPr txBox="1"/>
          <p:nvPr/>
        </p:nvSpPr>
        <p:spPr bwMode="white">
          <a:xfrm>
            <a:off x="5914712" y="2506694"/>
            <a:ext cx="900000" cy="25200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prstTxWarp prst="textPlain">
              <a:avLst/>
            </a:prstTxWarp>
            <a:spAutoFit/>
          </a:bodyPr>
          <a:lstStyle/>
          <a:p>
            <a:pPr algn="ctr"/>
            <a:r>
              <a:rPr kumimoji="1" lang="ja-JP" altLang="en-US" b="1" dirty="0">
                <a:solidFill>
                  <a:schemeClr val="bg1"/>
                </a:solidFill>
                <a:latin typeface="ＭＳ ゴシック" panose="020B0609070205080204" pitchFamily="49" charset="-128"/>
                <a:ea typeface="ＭＳ ゴシック" panose="020B0609070205080204" pitchFamily="49" charset="-128"/>
              </a:rPr>
              <a:t>通行止め</a:t>
            </a:r>
          </a:p>
        </p:txBody>
      </p:sp>
      <p:sp>
        <p:nvSpPr>
          <p:cNvPr id="75" name="テキスト ボックス 74"/>
          <p:cNvSpPr txBox="1"/>
          <p:nvPr/>
        </p:nvSpPr>
        <p:spPr bwMode="white">
          <a:xfrm>
            <a:off x="7308304" y="2502720"/>
            <a:ext cx="1296144" cy="25200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prstTxWarp prst="textPlain">
              <a:avLst/>
            </a:prstTxWarp>
            <a:spAutoFit/>
          </a:bodyPr>
          <a:lstStyle/>
          <a:p>
            <a:pPr algn="ctr"/>
            <a:r>
              <a:rPr kumimoji="1" lang="ja-JP" altLang="en-US" b="1" dirty="0">
                <a:solidFill>
                  <a:schemeClr val="bg1"/>
                </a:solidFill>
                <a:latin typeface="ＭＳ ゴシック" panose="020B0609070205080204" pitchFamily="49" charset="-128"/>
                <a:ea typeface="ＭＳ ゴシック" panose="020B0609070205080204" pitchFamily="49" charset="-128"/>
              </a:rPr>
              <a:t>車両通行止め</a:t>
            </a:r>
          </a:p>
        </p:txBody>
      </p:sp>
      <p:pic>
        <p:nvPicPr>
          <p:cNvPr id="18" name="図 17"/>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flipH="1">
            <a:off x="7407623" y="5449"/>
            <a:ext cx="1079024" cy="1266680"/>
          </a:xfrm>
          <a:prstGeom prst="rect">
            <a:avLst/>
          </a:prstGeom>
        </p:spPr>
      </p:pic>
      <p:sp>
        <p:nvSpPr>
          <p:cNvPr id="39" name="片側の 2 つの角を丸めた四角形 38"/>
          <p:cNvSpPr/>
          <p:nvPr/>
        </p:nvSpPr>
        <p:spPr>
          <a:xfrm>
            <a:off x="225875" y="1314880"/>
            <a:ext cx="1836000" cy="2448000"/>
          </a:xfrm>
          <a:prstGeom prst="round2SameRect">
            <a:avLst/>
          </a:prstGeom>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1" name="テキスト ボックス 80"/>
          <p:cNvSpPr txBox="1"/>
          <p:nvPr/>
        </p:nvSpPr>
        <p:spPr>
          <a:xfrm>
            <a:off x="2069725" y="2348880"/>
            <a:ext cx="1836000" cy="432000"/>
          </a:xfrm>
          <a:prstGeom prst="rect">
            <a:avLst/>
          </a:prstGeom>
          <a:solidFill>
            <a:srgbClr val="003399"/>
          </a:solidFill>
          <a:ln>
            <a:solidFill>
              <a:srgbClr val="003399"/>
            </a:solidFill>
          </a:ln>
        </p:spPr>
        <p:txBody>
          <a:bodyPr wrap="square" rtlCol="0">
            <a:noAutofit/>
          </a:bodyPr>
          <a:lstStyle/>
          <a:p>
            <a:pPr algn="ctr"/>
            <a:endParaRPr kumimoji="1" lang="en-US" altLang="ja-JP" sz="1000" dirty="0">
              <a:solidFill>
                <a:schemeClr val="bg1"/>
              </a:solidFill>
              <a:latin typeface="+mn-ea"/>
            </a:endParaRPr>
          </a:p>
        </p:txBody>
      </p:sp>
      <p:sp>
        <p:nvSpPr>
          <p:cNvPr id="69" name="テキスト ボックス 68"/>
          <p:cNvSpPr txBox="1"/>
          <p:nvPr/>
        </p:nvSpPr>
        <p:spPr bwMode="white">
          <a:xfrm>
            <a:off x="2645897" y="2513801"/>
            <a:ext cx="720000" cy="25200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prstTxWarp prst="textPlain">
              <a:avLst/>
            </a:prstTxWarp>
            <a:spAutoFit/>
          </a:bodyPr>
          <a:lstStyle/>
          <a:p>
            <a:pPr algn="ctr"/>
            <a:r>
              <a:rPr kumimoji="1" lang="ja-JP" altLang="en-US" b="1" dirty="0">
                <a:solidFill>
                  <a:schemeClr val="bg1"/>
                </a:solidFill>
                <a:latin typeface="ＭＳ ゴシック" panose="020B0609070205080204" pitchFamily="49" charset="-128"/>
                <a:ea typeface="ＭＳ ゴシック" panose="020B0609070205080204" pitchFamily="49" charset="-128"/>
              </a:rPr>
              <a:t>徐　行</a:t>
            </a:r>
          </a:p>
        </p:txBody>
      </p:sp>
      <p:sp>
        <p:nvSpPr>
          <p:cNvPr id="83" name="片側の 2 つの角を丸めた四角形 82"/>
          <p:cNvSpPr/>
          <p:nvPr/>
        </p:nvSpPr>
        <p:spPr>
          <a:xfrm>
            <a:off x="5514353" y="1314880"/>
            <a:ext cx="1620000" cy="2448000"/>
          </a:xfrm>
          <a:prstGeom prst="round2SameRect">
            <a:avLst/>
          </a:prstGeom>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6" name="テキスト ボックス 85"/>
          <p:cNvSpPr txBox="1"/>
          <p:nvPr/>
        </p:nvSpPr>
        <p:spPr>
          <a:xfrm>
            <a:off x="216639" y="4878733"/>
            <a:ext cx="1620000" cy="432000"/>
          </a:xfrm>
          <a:prstGeom prst="rect">
            <a:avLst/>
          </a:prstGeom>
          <a:solidFill>
            <a:srgbClr val="003399"/>
          </a:solidFill>
          <a:ln>
            <a:solidFill>
              <a:srgbClr val="003399"/>
            </a:solidFill>
          </a:ln>
        </p:spPr>
        <p:txBody>
          <a:bodyPr wrap="square" rtlCol="0">
            <a:noAutofit/>
          </a:bodyPr>
          <a:lstStyle/>
          <a:p>
            <a:pPr algn="ctr">
              <a:lnSpc>
                <a:spcPts val="1000"/>
              </a:lnSpc>
            </a:pPr>
            <a:endParaRPr kumimoji="1" lang="en-US" altLang="ja-JP" sz="1000" dirty="0">
              <a:solidFill>
                <a:schemeClr val="bg1"/>
              </a:solidFill>
              <a:latin typeface="AR P丸ゴシック体E" panose="020F0900000000000000" pitchFamily="50" charset="-128"/>
              <a:ea typeface="AR P丸ゴシック体E" panose="020F0900000000000000" pitchFamily="50" charset="-128"/>
            </a:endParaRPr>
          </a:p>
        </p:txBody>
      </p:sp>
      <p:sp>
        <p:nvSpPr>
          <p:cNvPr id="85" name="片側の 2 つの角を丸めた四角形 84"/>
          <p:cNvSpPr/>
          <p:nvPr/>
        </p:nvSpPr>
        <p:spPr>
          <a:xfrm>
            <a:off x="202662" y="3856346"/>
            <a:ext cx="1620000" cy="2448000"/>
          </a:xfrm>
          <a:prstGeom prst="round2SameRect">
            <a:avLst/>
          </a:prstGeom>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7" name="テキスト ボックス 86"/>
          <p:cNvSpPr txBox="1"/>
          <p:nvPr/>
        </p:nvSpPr>
        <p:spPr bwMode="white">
          <a:xfrm>
            <a:off x="338659" y="5027048"/>
            <a:ext cx="1319074" cy="27415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prstTxWarp prst="textPlain">
              <a:avLst/>
            </a:prstTxWarp>
            <a:spAutoFit/>
          </a:bodyPr>
          <a:lstStyle/>
          <a:p>
            <a:pPr algn="ctr"/>
            <a:r>
              <a:rPr kumimoji="1" lang="ja-JP" altLang="en-US" b="1" dirty="0">
                <a:solidFill>
                  <a:schemeClr val="bg1"/>
                </a:solidFill>
                <a:latin typeface="ＭＳ ゴシック" panose="020B0609070205080204" pitchFamily="49" charset="-128"/>
                <a:ea typeface="ＭＳ ゴシック" panose="020B0609070205080204" pitchFamily="49" charset="-128"/>
              </a:rPr>
              <a:t>軽車両通行止め</a:t>
            </a:r>
          </a:p>
        </p:txBody>
      </p:sp>
      <p:sp>
        <p:nvSpPr>
          <p:cNvPr id="88" name="テキスト ボックス 87"/>
          <p:cNvSpPr txBox="1"/>
          <p:nvPr/>
        </p:nvSpPr>
        <p:spPr>
          <a:xfrm>
            <a:off x="1843279" y="4878733"/>
            <a:ext cx="1620000" cy="432000"/>
          </a:xfrm>
          <a:prstGeom prst="rect">
            <a:avLst/>
          </a:prstGeom>
          <a:solidFill>
            <a:srgbClr val="003399"/>
          </a:solidFill>
          <a:ln>
            <a:solidFill>
              <a:srgbClr val="003399"/>
            </a:solidFill>
          </a:ln>
        </p:spPr>
        <p:txBody>
          <a:bodyPr wrap="square" rtlCol="0">
            <a:noAutofit/>
          </a:bodyPr>
          <a:lstStyle/>
          <a:p>
            <a:pPr algn="ctr">
              <a:lnSpc>
                <a:spcPts val="1000"/>
              </a:lnSpc>
            </a:pPr>
            <a:endParaRPr kumimoji="1" lang="en-US" altLang="ja-JP" sz="1000" dirty="0">
              <a:solidFill>
                <a:schemeClr val="bg1"/>
              </a:solidFill>
              <a:latin typeface="AR P丸ゴシック体E" panose="020F0900000000000000" pitchFamily="50" charset="-128"/>
              <a:ea typeface="AR P丸ゴシック体E" panose="020F0900000000000000" pitchFamily="50" charset="-128"/>
            </a:endParaRPr>
          </a:p>
        </p:txBody>
      </p:sp>
      <p:sp>
        <p:nvSpPr>
          <p:cNvPr id="89" name="片側の 2 つの角を丸めた四角形 88"/>
          <p:cNvSpPr/>
          <p:nvPr/>
        </p:nvSpPr>
        <p:spPr>
          <a:xfrm>
            <a:off x="1826331" y="3856346"/>
            <a:ext cx="1620000" cy="2448000"/>
          </a:xfrm>
          <a:prstGeom prst="round2SameRect">
            <a:avLst/>
          </a:prstGeom>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0" name="テキスト ボックス 89"/>
          <p:cNvSpPr txBox="1"/>
          <p:nvPr/>
        </p:nvSpPr>
        <p:spPr bwMode="white">
          <a:xfrm>
            <a:off x="1976794" y="5015969"/>
            <a:ext cx="1319074" cy="27415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prstTxWarp prst="textPlain">
              <a:avLst/>
            </a:prstTxWarp>
            <a:spAutoFit/>
          </a:bodyPr>
          <a:lstStyle/>
          <a:p>
            <a:pPr algn="ctr"/>
            <a:r>
              <a:rPr kumimoji="1" lang="ja-JP" altLang="en-US" b="1" dirty="0">
                <a:solidFill>
                  <a:schemeClr val="bg1"/>
                </a:solidFill>
                <a:latin typeface="ＭＳ ゴシック" panose="020B0609070205080204" pitchFamily="49" charset="-128"/>
                <a:ea typeface="ＭＳ ゴシック" panose="020B0609070205080204" pitchFamily="49" charset="-128"/>
              </a:rPr>
              <a:t>車両進入禁止</a:t>
            </a:r>
          </a:p>
        </p:txBody>
      </p:sp>
      <p:sp>
        <p:nvSpPr>
          <p:cNvPr id="84" name="片側の 2 つの角を丸めた四角形 83"/>
          <p:cNvSpPr/>
          <p:nvPr/>
        </p:nvSpPr>
        <p:spPr>
          <a:xfrm>
            <a:off x="7134353" y="1314880"/>
            <a:ext cx="1620000" cy="2448000"/>
          </a:xfrm>
          <a:prstGeom prst="round2SameRect">
            <a:avLst/>
          </a:prstGeom>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2" name="片側の 2 つの角を丸めた四角形 81"/>
          <p:cNvSpPr/>
          <p:nvPr/>
        </p:nvSpPr>
        <p:spPr>
          <a:xfrm>
            <a:off x="3894353" y="1314880"/>
            <a:ext cx="1620000" cy="2448000"/>
          </a:xfrm>
          <a:prstGeom prst="round2SameRect">
            <a:avLst/>
          </a:prstGeom>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0" name="片側の 2 つの角を丸めた四角形 79"/>
          <p:cNvSpPr/>
          <p:nvPr/>
        </p:nvSpPr>
        <p:spPr>
          <a:xfrm>
            <a:off x="2061875" y="1314880"/>
            <a:ext cx="1836000" cy="2448000"/>
          </a:xfrm>
          <a:prstGeom prst="round2SameRect">
            <a:avLst/>
          </a:prstGeom>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2" name="テキスト ボックス 91"/>
          <p:cNvSpPr txBox="1"/>
          <p:nvPr/>
        </p:nvSpPr>
        <p:spPr>
          <a:xfrm>
            <a:off x="3649002" y="4878733"/>
            <a:ext cx="1620000" cy="432000"/>
          </a:xfrm>
          <a:prstGeom prst="rect">
            <a:avLst/>
          </a:prstGeom>
          <a:solidFill>
            <a:srgbClr val="003399"/>
          </a:solidFill>
          <a:ln>
            <a:solidFill>
              <a:srgbClr val="003399"/>
            </a:solidFill>
          </a:ln>
        </p:spPr>
        <p:txBody>
          <a:bodyPr wrap="square" rtlCol="0">
            <a:noAutofit/>
          </a:bodyPr>
          <a:lstStyle/>
          <a:p>
            <a:pPr algn="ctr">
              <a:lnSpc>
                <a:spcPts val="1000"/>
              </a:lnSpc>
            </a:pPr>
            <a:endParaRPr kumimoji="1" lang="en-US" altLang="ja-JP" sz="1000" dirty="0">
              <a:solidFill>
                <a:schemeClr val="bg1"/>
              </a:solidFill>
              <a:latin typeface="AR P丸ゴシック体E" panose="020F0900000000000000" pitchFamily="50" charset="-128"/>
              <a:ea typeface="AR P丸ゴシック体E" panose="020F0900000000000000" pitchFamily="50" charset="-128"/>
            </a:endParaRPr>
          </a:p>
        </p:txBody>
      </p:sp>
      <p:sp>
        <p:nvSpPr>
          <p:cNvPr id="93" name="テキスト ボックス 92"/>
          <p:cNvSpPr txBox="1"/>
          <p:nvPr/>
        </p:nvSpPr>
        <p:spPr bwMode="white">
          <a:xfrm>
            <a:off x="3818663" y="5013817"/>
            <a:ext cx="1211664" cy="27415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prstTxWarp prst="textPlain">
              <a:avLst/>
            </a:prstTxWarp>
            <a:spAutoFit/>
          </a:bodyPr>
          <a:lstStyle/>
          <a:p>
            <a:pPr algn="ctr"/>
            <a:r>
              <a:rPr kumimoji="1" lang="ja-JP" altLang="en-US" b="1" dirty="0">
                <a:solidFill>
                  <a:schemeClr val="bg1"/>
                </a:solidFill>
                <a:latin typeface="ＭＳ ゴシック" panose="020B0609070205080204" pitchFamily="49" charset="-128"/>
                <a:ea typeface="ＭＳ ゴシック" panose="020B0609070205080204" pitchFamily="49" charset="-128"/>
              </a:rPr>
              <a:t>歩行者専用</a:t>
            </a:r>
          </a:p>
        </p:txBody>
      </p:sp>
      <p:sp>
        <p:nvSpPr>
          <p:cNvPr id="94" name="片側の 2 つの角を丸めた四角形 93"/>
          <p:cNvSpPr/>
          <p:nvPr/>
        </p:nvSpPr>
        <p:spPr>
          <a:xfrm>
            <a:off x="5251002" y="3856346"/>
            <a:ext cx="1620000" cy="2448000"/>
          </a:xfrm>
          <a:prstGeom prst="round2SameRect">
            <a:avLst/>
          </a:prstGeom>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5" name="テキスト ボックス 94"/>
          <p:cNvSpPr txBox="1"/>
          <p:nvPr/>
        </p:nvSpPr>
        <p:spPr>
          <a:xfrm>
            <a:off x="5273672" y="4878105"/>
            <a:ext cx="1620000" cy="432000"/>
          </a:xfrm>
          <a:prstGeom prst="rect">
            <a:avLst/>
          </a:prstGeom>
          <a:solidFill>
            <a:srgbClr val="003399"/>
          </a:solidFill>
          <a:ln>
            <a:solidFill>
              <a:srgbClr val="003399"/>
            </a:solidFill>
          </a:ln>
        </p:spPr>
        <p:txBody>
          <a:bodyPr wrap="square" rtlCol="0">
            <a:noAutofit/>
          </a:bodyPr>
          <a:lstStyle/>
          <a:p>
            <a:pPr algn="ctr">
              <a:lnSpc>
                <a:spcPts val="1000"/>
              </a:lnSpc>
            </a:pPr>
            <a:endParaRPr kumimoji="1" lang="en-US" altLang="ja-JP" sz="1000" dirty="0">
              <a:solidFill>
                <a:schemeClr val="bg1"/>
              </a:solidFill>
              <a:latin typeface="AR P丸ゴシック体E" panose="020F0900000000000000" pitchFamily="50" charset="-128"/>
              <a:ea typeface="AR P丸ゴシック体E" panose="020F0900000000000000" pitchFamily="50" charset="-128"/>
            </a:endParaRPr>
          </a:p>
        </p:txBody>
      </p:sp>
      <p:sp>
        <p:nvSpPr>
          <p:cNvPr id="96" name="テキスト ボックス 95"/>
          <p:cNvSpPr txBox="1"/>
          <p:nvPr/>
        </p:nvSpPr>
        <p:spPr bwMode="white">
          <a:xfrm>
            <a:off x="5374870" y="5014347"/>
            <a:ext cx="1377958" cy="27415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prstTxWarp prst="textPlain">
              <a:avLst/>
            </a:prstTxWarp>
            <a:spAutoFit/>
          </a:bodyPr>
          <a:lstStyle/>
          <a:p>
            <a:pPr algn="ctr"/>
            <a:r>
              <a:rPr kumimoji="1" lang="ja-JP" altLang="en-US" b="1" dirty="0">
                <a:solidFill>
                  <a:schemeClr val="bg1"/>
                </a:solidFill>
                <a:latin typeface="ＭＳ ゴシック" panose="020B0609070205080204" pitchFamily="49" charset="-128"/>
                <a:ea typeface="ＭＳ ゴシック" panose="020B0609070205080204" pitchFamily="49" charset="-128"/>
              </a:rPr>
              <a:t>自転車及び歩行者専用</a:t>
            </a:r>
          </a:p>
        </p:txBody>
      </p:sp>
      <p:sp>
        <p:nvSpPr>
          <p:cNvPr id="91" name="片側の 2 つの角を丸めた四角形 90"/>
          <p:cNvSpPr/>
          <p:nvPr/>
        </p:nvSpPr>
        <p:spPr>
          <a:xfrm>
            <a:off x="3631002" y="3856346"/>
            <a:ext cx="1620000" cy="2448000"/>
          </a:xfrm>
          <a:prstGeom prst="round2SameRect">
            <a:avLst/>
          </a:prstGeom>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8" name="テキスト ボックス 97"/>
          <p:cNvSpPr txBox="1"/>
          <p:nvPr/>
        </p:nvSpPr>
        <p:spPr>
          <a:xfrm>
            <a:off x="6880002" y="4878829"/>
            <a:ext cx="1620000" cy="432000"/>
          </a:xfrm>
          <a:prstGeom prst="rect">
            <a:avLst/>
          </a:prstGeom>
          <a:solidFill>
            <a:srgbClr val="003399"/>
          </a:solidFill>
          <a:ln>
            <a:solidFill>
              <a:srgbClr val="003399"/>
            </a:solidFill>
          </a:ln>
        </p:spPr>
        <p:txBody>
          <a:bodyPr wrap="square" rtlCol="0">
            <a:noAutofit/>
          </a:bodyPr>
          <a:lstStyle/>
          <a:p>
            <a:pPr algn="ctr">
              <a:lnSpc>
                <a:spcPts val="1000"/>
              </a:lnSpc>
            </a:pPr>
            <a:endParaRPr kumimoji="1" lang="en-US" altLang="ja-JP" sz="1000" dirty="0">
              <a:solidFill>
                <a:schemeClr val="bg1"/>
              </a:solidFill>
              <a:latin typeface="AR P丸ゴシック体E" panose="020F0900000000000000" pitchFamily="50" charset="-128"/>
              <a:ea typeface="AR P丸ゴシック体E" panose="020F0900000000000000" pitchFamily="50" charset="-128"/>
            </a:endParaRPr>
          </a:p>
        </p:txBody>
      </p:sp>
      <p:sp>
        <p:nvSpPr>
          <p:cNvPr id="97" name="片側の 2 つの角を丸めた四角形 96"/>
          <p:cNvSpPr/>
          <p:nvPr/>
        </p:nvSpPr>
        <p:spPr>
          <a:xfrm>
            <a:off x="6871002" y="3854404"/>
            <a:ext cx="1620000" cy="2448000"/>
          </a:xfrm>
          <a:prstGeom prst="round2SameRect">
            <a:avLst/>
          </a:prstGeom>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9" name="テキスト ボックス 98"/>
          <p:cNvSpPr txBox="1"/>
          <p:nvPr/>
        </p:nvSpPr>
        <p:spPr bwMode="white">
          <a:xfrm>
            <a:off x="7155663" y="5027047"/>
            <a:ext cx="1088746" cy="27415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prstTxWarp prst="textPlain">
              <a:avLst/>
            </a:prstTxWarp>
            <a:spAutoFit/>
          </a:bodyPr>
          <a:lstStyle/>
          <a:p>
            <a:pPr algn="ctr"/>
            <a:r>
              <a:rPr kumimoji="1" lang="ja-JP" altLang="en-US" b="1" dirty="0">
                <a:solidFill>
                  <a:schemeClr val="bg1"/>
                </a:solidFill>
                <a:latin typeface="ＭＳ ゴシック" panose="020B0609070205080204" pitchFamily="49" charset="-128"/>
                <a:ea typeface="ＭＳ ゴシック" panose="020B0609070205080204" pitchFamily="49" charset="-128"/>
              </a:rPr>
              <a:t>自転車専用</a:t>
            </a:r>
          </a:p>
        </p:txBody>
      </p:sp>
      <p:sp>
        <p:nvSpPr>
          <p:cNvPr id="9" name="テキスト ボックス 8"/>
          <p:cNvSpPr txBox="1"/>
          <p:nvPr/>
        </p:nvSpPr>
        <p:spPr>
          <a:xfrm>
            <a:off x="509709" y="162103"/>
            <a:ext cx="6292737" cy="1052802"/>
          </a:xfrm>
          <a:prstGeom prst="rect">
            <a:avLst/>
          </a:prstGeom>
          <a:noFill/>
          <a:ln>
            <a:noFill/>
          </a:ln>
        </p:spPr>
        <p:txBody>
          <a:bodyPr wrap="none" rtlCol="0" anchor="ctr" anchorCtr="0">
            <a:noAutofit/>
          </a:bodyPr>
          <a:lstStyle/>
          <a:p>
            <a:pPr algn="ctr">
              <a:lnSpc>
                <a:spcPct val="130000"/>
              </a:lnSpc>
            </a:pPr>
            <a:r>
              <a:rPr lang="ja-JP" altLang="en-US" sz="2800" b="1" dirty="0">
                <a:latin typeface="+mj-ea"/>
                <a:ea typeface="+mj-ea"/>
              </a:rPr>
              <a:t>自転車に乗るうえで、</a:t>
            </a:r>
            <a:endParaRPr lang="en-US" altLang="ja-JP" sz="2800" b="1" dirty="0">
              <a:latin typeface="+mj-ea"/>
              <a:ea typeface="+mj-ea"/>
            </a:endParaRPr>
          </a:p>
          <a:p>
            <a:pPr algn="ctr">
              <a:lnSpc>
                <a:spcPct val="130000"/>
              </a:lnSpc>
            </a:pPr>
            <a:r>
              <a:rPr lang="ja-JP" altLang="en-US" sz="2800" b="1" dirty="0">
                <a:latin typeface="+mj-ea"/>
                <a:ea typeface="+mj-ea"/>
              </a:rPr>
              <a:t>気を付けておくべき標識です。</a:t>
            </a:r>
          </a:p>
        </p:txBody>
      </p:sp>
    </p:spTree>
    <p:extLst>
      <p:ext uri="{BB962C8B-B14F-4D97-AF65-F5344CB8AC3E}">
        <p14:creationId xmlns:p14="http://schemas.microsoft.com/office/powerpoint/2010/main" val="3416745865"/>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正方形/長方形 107"/>
          <p:cNvSpPr/>
          <p:nvPr/>
        </p:nvSpPr>
        <p:spPr>
          <a:xfrm>
            <a:off x="0" y="912586"/>
            <a:ext cx="9144000" cy="129392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5" name="Rectangle 4108"/>
          <p:cNvSpPr>
            <a:spLocks noChangeArrowheads="1"/>
          </p:cNvSpPr>
          <p:nvPr/>
        </p:nvSpPr>
        <p:spPr bwMode="auto">
          <a:xfrm>
            <a:off x="251521" y="2796088"/>
            <a:ext cx="3187202" cy="3028970"/>
          </a:xfrm>
          <a:prstGeom prst="rect">
            <a:avLst/>
          </a:prstGeom>
          <a:solidFill>
            <a:srgbClr val="BBBBBB"/>
          </a:soli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grpSp>
        <p:nvGrpSpPr>
          <p:cNvPr id="106" name="Group 4109"/>
          <p:cNvGrpSpPr>
            <a:grpSpLocks/>
          </p:cNvGrpSpPr>
          <p:nvPr/>
        </p:nvGrpSpPr>
        <p:grpSpPr bwMode="auto">
          <a:xfrm>
            <a:off x="770957" y="3146501"/>
            <a:ext cx="1382240" cy="2067537"/>
            <a:chOff x="157" y="92"/>
            <a:chExt cx="692" cy="1093"/>
          </a:xfrm>
        </p:grpSpPr>
        <p:sp>
          <p:nvSpPr>
            <p:cNvPr id="136" name="Rectangle 4110"/>
            <p:cNvSpPr>
              <a:spLocks noChangeArrowheads="1"/>
            </p:cNvSpPr>
            <p:nvPr/>
          </p:nvSpPr>
          <p:spPr bwMode="auto">
            <a:xfrm rot="10799063">
              <a:off x="157" y="1100"/>
              <a:ext cx="692" cy="85"/>
            </a:xfrm>
            <a:prstGeom prst="rect">
              <a:avLst/>
            </a:prstGeom>
            <a:solidFill>
              <a:srgbClr val="FFFFFF"/>
            </a:soli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37" name="Rectangle 4111"/>
            <p:cNvSpPr>
              <a:spLocks noChangeArrowheads="1"/>
            </p:cNvSpPr>
            <p:nvPr/>
          </p:nvSpPr>
          <p:spPr bwMode="auto">
            <a:xfrm rot="10799063">
              <a:off x="157" y="939"/>
              <a:ext cx="692" cy="84"/>
            </a:xfrm>
            <a:prstGeom prst="rect">
              <a:avLst/>
            </a:prstGeom>
            <a:solidFill>
              <a:srgbClr val="FFFFFF"/>
            </a:soli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38" name="Rectangle 4112"/>
            <p:cNvSpPr>
              <a:spLocks noChangeArrowheads="1"/>
            </p:cNvSpPr>
            <p:nvPr/>
          </p:nvSpPr>
          <p:spPr bwMode="auto">
            <a:xfrm rot="10799063">
              <a:off x="157" y="770"/>
              <a:ext cx="692" cy="84"/>
            </a:xfrm>
            <a:prstGeom prst="rect">
              <a:avLst/>
            </a:prstGeom>
            <a:solidFill>
              <a:srgbClr val="FFFFFF"/>
            </a:soli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39" name="Rectangle 4113"/>
            <p:cNvSpPr>
              <a:spLocks noChangeArrowheads="1"/>
            </p:cNvSpPr>
            <p:nvPr/>
          </p:nvSpPr>
          <p:spPr bwMode="auto">
            <a:xfrm rot="10799063">
              <a:off x="157" y="597"/>
              <a:ext cx="692" cy="86"/>
            </a:xfrm>
            <a:prstGeom prst="rect">
              <a:avLst/>
            </a:prstGeom>
            <a:solidFill>
              <a:srgbClr val="FFFFFF"/>
            </a:soli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40" name="Rectangle 4114"/>
            <p:cNvSpPr>
              <a:spLocks noChangeArrowheads="1"/>
            </p:cNvSpPr>
            <p:nvPr/>
          </p:nvSpPr>
          <p:spPr bwMode="auto">
            <a:xfrm rot="10799063">
              <a:off x="157" y="431"/>
              <a:ext cx="692" cy="87"/>
            </a:xfrm>
            <a:prstGeom prst="rect">
              <a:avLst/>
            </a:prstGeom>
            <a:solidFill>
              <a:srgbClr val="FFFFFF"/>
            </a:soli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41" name="Rectangle 4115"/>
            <p:cNvSpPr>
              <a:spLocks noChangeArrowheads="1"/>
            </p:cNvSpPr>
            <p:nvPr/>
          </p:nvSpPr>
          <p:spPr bwMode="auto">
            <a:xfrm rot="10799063">
              <a:off x="157" y="262"/>
              <a:ext cx="692" cy="85"/>
            </a:xfrm>
            <a:prstGeom prst="rect">
              <a:avLst/>
            </a:prstGeom>
            <a:solidFill>
              <a:srgbClr val="FFFFFF"/>
            </a:soli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42" name="Rectangle 4116"/>
            <p:cNvSpPr>
              <a:spLocks noChangeArrowheads="1"/>
            </p:cNvSpPr>
            <p:nvPr/>
          </p:nvSpPr>
          <p:spPr bwMode="auto">
            <a:xfrm rot="10799063">
              <a:off x="157" y="92"/>
              <a:ext cx="692" cy="85"/>
            </a:xfrm>
            <a:prstGeom prst="rect">
              <a:avLst/>
            </a:prstGeom>
            <a:solidFill>
              <a:srgbClr val="FFFFFF"/>
            </a:soli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grpSp>
      <p:sp>
        <p:nvSpPr>
          <p:cNvPr id="107" name="Line 4117"/>
          <p:cNvSpPr>
            <a:spLocks noChangeShapeType="1"/>
          </p:cNvSpPr>
          <p:nvPr/>
        </p:nvSpPr>
        <p:spPr bwMode="white">
          <a:xfrm>
            <a:off x="2213072" y="3020665"/>
            <a:ext cx="0" cy="2297559"/>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61" name="AutoShape 4156"/>
          <p:cNvSpPr>
            <a:spLocks noChangeArrowheads="1"/>
          </p:cNvSpPr>
          <p:nvPr/>
        </p:nvSpPr>
        <p:spPr bwMode="auto">
          <a:xfrm>
            <a:off x="2259631" y="3778724"/>
            <a:ext cx="438150" cy="400050"/>
          </a:xfrm>
          <a:custGeom>
            <a:avLst/>
            <a:gdLst>
              <a:gd name="T0" fmla="*/ 4443876 w 21600"/>
              <a:gd name="T1" fmla="*/ 0 h 21600"/>
              <a:gd name="T2" fmla="*/ 1301488 w 21600"/>
              <a:gd name="T3" fmla="*/ 1084969 h 21600"/>
              <a:gd name="T4" fmla="*/ 0 w 21600"/>
              <a:gd name="T5" fmla="*/ 3704630 h 21600"/>
              <a:gd name="T6" fmla="*/ 1301488 w 21600"/>
              <a:gd name="T7" fmla="*/ 6324290 h 21600"/>
              <a:gd name="T8" fmla="*/ 4443876 w 21600"/>
              <a:gd name="T9" fmla="*/ 7409259 h 21600"/>
              <a:gd name="T10" fmla="*/ 7586263 w 21600"/>
              <a:gd name="T11" fmla="*/ 6324290 h 21600"/>
              <a:gd name="T12" fmla="*/ 8887751 w 21600"/>
              <a:gd name="T13" fmla="*/ 3704630 h 21600"/>
              <a:gd name="T14" fmla="*/ 7586263 w 21600"/>
              <a:gd name="T15" fmla="*/ 1084969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226" y="10800"/>
                </a:moveTo>
                <a:cubicBezTo>
                  <a:pt x="4226" y="14431"/>
                  <a:pt x="7169" y="17374"/>
                  <a:pt x="10800" y="17374"/>
                </a:cubicBezTo>
                <a:cubicBezTo>
                  <a:pt x="14431" y="17374"/>
                  <a:pt x="17374" y="14431"/>
                  <a:pt x="17374" y="10800"/>
                </a:cubicBezTo>
                <a:cubicBezTo>
                  <a:pt x="17374" y="7169"/>
                  <a:pt x="14431" y="4226"/>
                  <a:pt x="10800" y="4226"/>
                </a:cubicBezTo>
                <a:cubicBezTo>
                  <a:pt x="7169" y="4226"/>
                  <a:pt x="4226" y="7169"/>
                  <a:pt x="4226" y="10800"/>
                </a:cubicBezTo>
                <a:close/>
              </a:path>
            </a:pathLst>
          </a:custGeom>
          <a:solidFill>
            <a:srgbClr val="0000FF"/>
          </a:solidFill>
          <a:ln w="9525">
            <a:solidFill>
              <a:schemeClr val="bg1"/>
            </a:solidFill>
            <a:round/>
            <a:headEnd/>
            <a:tailEnd/>
          </a:ln>
        </p:spPr>
        <p:txBody>
          <a:bodyPr/>
          <a:lstStyle/>
          <a:p>
            <a:endParaRPr lang="ja-JP"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96567" y="4949463"/>
            <a:ext cx="422275" cy="262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グループ化 13"/>
          <p:cNvGrpSpPr/>
          <p:nvPr/>
        </p:nvGrpSpPr>
        <p:grpSpPr>
          <a:xfrm>
            <a:off x="251520" y="5311874"/>
            <a:ext cx="3152572" cy="1001627"/>
            <a:chOff x="376486" y="6191132"/>
            <a:chExt cx="3152572" cy="1001627"/>
          </a:xfrm>
          <a:solidFill>
            <a:schemeClr val="accent4">
              <a:lumMod val="60000"/>
              <a:lumOff val="40000"/>
            </a:schemeClr>
          </a:solidFill>
        </p:grpSpPr>
        <p:sp>
          <p:nvSpPr>
            <p:cNvPr id="9" name="弦 8"/>
            <p:cNvSpPr/>
            <p:nvPr/>
          </p:nvSpPr>
          <p:spPr>
            <a:xfrm>
              <a:off x="2706142" y="6197482"/>
              <a:ext cx="822916" cy="923159"/>
            </a:xfrm>
            <a:prstGeom prst="chord">
              <a:avLst>
                <a:gd name="adj1" fmla="val 16643233"/>
                <a:gd name="adj2" fmla="val 283285"/>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8" name="グループ化 7"/>
            <p:cNvGrpSpPr/>
            <p:nvPr/>
          </p:nvGrpSpPr>
          <p:grpSpPr>
            <a:xfrm>
              <a:off x="376486" y="6206359"/>
              <a:ext cx="3142160" cy="986400"/>
              <a:chOff x="395536" y="6197482"/>
              <a:chExt cx="3142160" cy="986400"/>
            </a:xfrm>
            <a:grpFill/>
          </p:grpSpPr>
          <p:sp>
            <p:nvSpPr>
              <p:cNvPr id="6" name="パイ 5"/>
              <p:cNvSpPr/>
              <p:nvPr/>
            </p:nvSpPr>
            <p:spPr>
              <a:xfrm>
                <a:off x="2758141" y="6197482"/>
                <a:ext cx="779555" cy="986400"/>
              </a:xfrm>
              <a:prstGeom prst="pie">
                <a:avLst>
                  <a:gd name="adj1" fmla="val 16200000"/>
                  <a:gd name="adj2" fmla="val 368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7" name="正方形/長方形 6"/>
              <p:cNvSpPr/>
              <p:nvPr/>
            </p:nvSpPr>
            <p:spPr>
              <a:xfrm>
                <a:off x="395536" y="6197482"/>
                <a:ext cx="2757394" cy="494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11" name="直線コネクタ 10"/>
            <p:cNvCxnSpPr/>
            <p:nvPr/>
          </p:nvCxnSpPr>
          <p:spPr>
            <a:xfrm>
              <a:off x="376487" y="6191132"/>
              <a:ext cx="2800334" cy="4806"/>
            </a:xfrm>
            <a:prstGeom prst="line">
              <a:avLst/>
            </a:prstGeom>
            <a:grpFill/>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88" name="Line 4117"/>
          <p:cNvSpPr>
            <a:spLocks noChangeShapeType="1"/>
          </p:cNvSpPr>
          <p:nvPr/>
        </p:nvSpPr>
        <p:spPr bwMode="white">
          <a:xfrm>
            <a:off x="2790850" y="3020665"/>
            <a:ext cx="0" cy="2282332"/>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nvGrpSpPr>
          <p:cNvPr id="182" name="グループ化 181"/>
          <p:cNvGrpSpPr/>
          <p:nvPr/>
        </p:nvGrpSpPr>
        <p:grpSpPr>
          <a:xfrm flipV="1">
            <a:off x="251521" y="2300685"/>
            <a:ext cx="3152572" cy="1003830"/>
            <a:chOff x="376486" y="6191132"/>
            <a:chExt cx="3152572" cy="1003830"/>
          </a:xfrm>
          <a:solidFill>
            <a:schemeClr val="accent4">
              <a:lumMod val="60000"/>
              <a:lumOff val="40000"/>
            </a:schemeClr>
          </a:solidFill>
        </p:grpSpPr>
        <p:sp>
          <p:nvSpPr>
            <p:cNvPr id="183" name="弦 182"/>
            <p:cNvSpPr/>
            <p:nvPr/>
          </p:nvSpPr>
          <p:spPr>
            <a:xfrm>
              <a:off x="2706142" y="6197482"/>
              <a:ext cx="822916" cy="923159"/>
            </a:xfrm>
            <a:prstGeom prst="chord">
              <a:avLst>
                <a:gd name="adj1" fmla="val 16643233"/>
                <a:gd name="adj2" fmla="val 283285"/>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84" name="グループ化 183"/>
            <p:cNvGrpSpPr/>
            <p:nvPr/>
          </p:nvGrpSpPr>
          <p:grpSpPr>
            <a:xfrm>
              <a:off x="376486" y="6196838"/>
              <a:ext cx="3137398" cy="998124"/>
              <a:chOff x="395536" y="6187961"/>
              <a:chExt cx="3137398" cy="998124"/>
            </a:xfrm>
            <a:grpFill/>
          </p:grpSpPr>
          <p:sp>
            <p:nvSpPr>
              <p:cNvPr id="186" name="パイ 185"/>
              <p:cNvSpPr/>
              <p:nvPr/>
            </p:nvSpPr>
            <p:spPr>
              <a:xfrm>
                <a:off x="2635232" y="6187961"/>
                <a:ext cx="897702" cy="998124"/>
              </a:xfrm>
              <a:prstGeom prst="pie">
                <a:avLst>
                  <a:gd name="adj1" fmla="val 16200000"/>
                  <a:gd name="adj2" fmla="val 2159831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87" name="正方形/長方形 186"/>
              <p:cNvSpPr/>
              <p:nvPr/>
            </p:nvSpPr>
            <p:spPr>
              <a:xfrm>
                <a:off x="395536" y="6197482"/>
                <a:ext cx="2757394" cy="4945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185" name="直線コネクタ 184"/>
            <p:cNvCxnSpPr/>
            <p:nvPr/>
          </p:nvCxnSpPr>
          <p:spPr>
            <a:xfrm>
              <a:off x="376487" y="6191132"/>
              <a:ext cx="2800334" cy="4806"/>
            </a:xfrm>
            <a:prstGeom prst="line">
              <a:avLst/>
            </a:prstGeom>
            <a:grpFill/>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189"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V="1">
            <a:off x="2286275" y="3310722"/>
            <a:ext cx="422275" cy="262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5" name="Group 4225"/>
          <p:cNvGrpSpPr>
            <a:grpSpLocks/>
          </p:cNvGrpSpPr>
          <p:nvPr/>
        </p:nvGrpSpPr>
        <p:grpSpPr bwMode="auto">
          <a:xfrm>
            <a:off x="2337868" y="4277934"/>
            <a:ext cx="319088" cy="1509713"/>
            <a:chOff x="1680" y="2400"/>
            <a:chExt cx="201" cy="951"/>
          </a:xfrm>
        </p:grpSpPr>
        <p:sp>
          <p:nvSpPr>
            <p:cNvPr id="146" name="Line 4141"/>
            <p:cNvSpPr>
              <a:spLocks noChangeShapeType="1"/>
            </p:cNvSpPr>
            <p:nvPr/>
          </p:nvSpPr>
          <p:spPr bwMode="auto">
            <a:xfrm flipV="1">
              <a:off x="1776" y="2400"/>
              <a:ext cx="0" cy="528"/>
            </a:xfrm>
            <a:prstGeom prst="line">
              <a:avLst/>
            </a:prstGeom>
            <a:noFill/>
            <a:ln w="635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ja-JP" altLang="en-US" dirty="0"/>
            </a:p>
          </p:txBody>
        </p:sp>
        <p:grpSp>
          <p:nvGrpSpPr>
            <p:cNvPr id="147" name="Group 4142"/>
            <p:cNvGrpSpPr>
              <a:grpSpLocks/>
            </p:cNvGrpSpPr>
            <p:nvPr/>
          </p:nvGrpSpPr>
          <p:grpSpPr bwMode="auto">
            <a:xfrm rot="-5400000">
              <a:off x="1545" y="3015"/>
              <a:ext cx="471" cy="201"/>
              <a:chOff x="2094" y="789"/>
              <a:chExt cx="317" cy="145"/>
            </a:xfrm>
          </p:grpSpPr>
          <p:sp>
            <p:nvSpPr>
              <p:cNvPr id="148" name="Oval 4143"/>
              <p:cNvSpPr>
                <a:spLocks noChangeArrowheads="1"/>
              </p:cNvSpPr>
              <p:nvPr/>
            </p:nvSpPr>
            <p:spPr bwMode="auto">
              <a:xfrm rot="652500">
                <a:off x="2233" y="911"/>
                <a:ext cx="94" cy="18"/>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49" name="Oval 4144"/>
              <p:cNvSpPr>
                <a:spLocks noChangeArrowheads="1"/>
              </p:cNvSpPr>
              <p:nvPr/>
            </p:nvSpPr>
            <p:spPr bwMode="auto">
              <a:xfrm rot="4583438">
                <a:off x="2271" y="764"/>
                <a:ext cx="18" cy="92"/>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50" name="Oval 4145"/>
              <p:cNvSpPr>
                <a:spLocks noChangeArrowheads="1"/>
              </p:cNvSpPr>
              <p:nvPr/>
            </p:nvSpPr>
            <p:spPr bwMode="auto">
              <a:xfrm>
                <a:off x="2210" y="813"/>
                <a:ext cx="73" cy="98"/>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51" name="Oval 4146"/>
              <p:cNvSpPr>
                <a:spLocks noChangeArrowheads="1"/>
              </p:cNvSpPr>
              <p:nvPr/>
            </p:nvSpPr>
            <p:spPr bwMode="auto">
              <a:xfrm>
                <a:off x="2310" y="859"/>
                <a:ext cx="101" cy="17"/>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52" name="Oval 4147"/>
              <p:cNvSpPr>
                <a:spLocks noChangeArrowheads="1"/>
              </p:cNvSpPr>
              <p:nvPr/>
            </p:nvSpPr>
            <p:spPr bwMode="auto">
              <a:xfrm>
                <a:off x="2094" y="859"/>
                <a:ext cx="100" cy="17"/>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53" name="AutoShape 4148"/>
              <p:cNvSpPr>
                <a:spLocks noChangeArrowheads="1"/>
              </p:cNvSpPr>
              <p:nvPr/>
            </p:nvSpPr>
            <p:spPr bwMode="auto">
              <a:xfrm>
                <a:off x="2183" y="859"/>
                <a:ext cx="144" cy="17"/>
              </a:xfrm>
              <a:prstGeom prst="roundRect">
                <a:avLst>
                  <a:gd name="adj" fmla="val 25977"/>
                </a:avLst>
              </a:prstGeom>
              <a:solidFill>
                <a:srgbClr val="C0C0C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54" name="Oval 4149"/>
              <p:cNvSpPr>
                <a:spLocks noChangeArrowheads="1"/>
              </p:cNvSpPr>
              <p:nvPr/>
            </p:nvSpPr>
            <p:spPr bwMode="auto">
              <a:xfrm>
                <a:off x="2227" y="824"/>
                <a:ext cx="73" cy="76"/>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55" name="Oval 4150"/>
              <p:cNvSpPr>
                <a:spLocks noChangeArrowheads="1"/>
              </p:cNvSpPr>
              <p:nvPr/>
            </p:nvSpPr>
            <p:spPr bwMode="auto">
              <a:xfrm>
                <a:off x="2205" y="819"/>
                <a:ext cx="89" cy="8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56" name="Freeform 4151"/>
              <p:cNvSpPr>
                <a:spLocks noChangeArrowheads="1"/>
              </p:cNvSpPr>
              <p:nvPr/>
            </p:nvSpPr>
            <p:spPr bwMode="auto">
              <a:xfrm>
                <a:off x="2333" y="789"/>
                <a:ext cx="22" cy="14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1 h 21600"/>
                  <a:gd name="T26" fmla="*/ 0 w 21600"/>
                  <a:gd name="T27" fmla="*/ 1 h 21600"/>
                  <a:gd name="T28" fmla="*/ 0 w 21600"/>
                  <a:gd name="T29" fmla="*/ 1 h 21600"/>
                  <a:gd name="T30" fmla="*/ 0 w 21600"/>
                  <a:gd name="T31" fmla="*/ 1 h 21600"/>
                  <a:gd name="T32" fmla="*/ 0 w 21600"/>
                  <a:gd name="T33" fmla="*/ 1 h 21600"/>
                  <a:gd name="T34" fmla="*/ 0 w 21600"/>
                  <a:gd name="T35" fmla="*/ 1 h 21600"/>
                  <a:gd name="T36" fmla="*/ 0 w 21600"/>
                  <a:gd name="T37" fmla="*/ 1 h 21600"/>
                  <a:gd name="T38" fmla="*/ 0 w 21600"/>
                  <a:gd name="T39" fmla="*/ 1 h 21600"/>
                  <a:gd name="T40" fmla="*/ 0 w 21600"/>
                  <a:gd name="T41" fmla="*/ 1 h 21600"/>
                  <a:gd name="T42" fmla="*/ 0 w 21600"/>
                  <a:gd name="T43" fmla="*/ 1 h 21600"/>
                  <a:gd name="T44" fmla="*/ 0 w 21600"/>
                  <a:gd name="T45" fmla="*/ 1 h 21600"/>
                  <a:gd name="T46" fmla="*/ 0 w 21600"/>
                  <a:gd name="T47" fmla="*/ 1 h 21600"/>
                  <a:gd name="T48" fmla="*/ 0 w 21600"/>
                  <a:gd name="T49" fmla="*/ 1 h 21600"/>
                  <a:gd name="T50" fmla="*/ 0 w 21600"/>
                  <a:gd name="T51" fmla="*/ 1 h 21600"/>
                  <a:gd name="T52" fmla="*/ 0 w 21600"/>
                  <a:gd name="T53" fmla="*/ 1 h 21600"/>
                  <a:gd name="T54" fmla="*/ 0 w 21600"/>
                  <a:gd name="T55" fmla="*/ 1 h 21600"/>
                  <a:gd name="T56" fmla="*/ 0 w 21600"/>
                  <a:gd name="T57" fmla="*/ 1 h 21600"/>
                  <a:gd name="T58" fmla="*/ 0 w 21600"/>
                  <a:gd name="T59" fmla="*/ 1 h 21600"/>
                  <a:gd name="T60" fmla="*/ 0 w 21600"/>
                  <a:gd name="T61" fmla="*/ 1 h 21600"/>
                  <a:gd name="T62" fmla="*/ 0 w 21600"/>
                  <a:gd name="T63" fmla="*/ 1 h 21600"/>
                  <a:gd name="T64" fmla="*/ 0 w 21600"/>
                  <a:gd name="T65" fmla="*/ 1 h 21600"/>
                  <a:gd name="T66" fmla="*/ 0 w 21600"/>
                  <a:gd name="T67" fmla="*/ 1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0" y="85"/>
                    </a:moveTo>
                    <a:lnTo>
                      <a:pt x="3323" y="0"/>
                    </a:lnTo>
                    <a:lnTo>
                      <a:pt x="6092" y="169"/>
                    </a:lnTo>
                    <a:lnTo>
                      <a:pt x="8862" y="593"/>
                    </a:lnTo>
                    <a:lnTo>
                      <a:pt x="12185" y="1271"/>
                    </a:lnTo>
                    <a:lnTo>
                      <a:pt x="14400" y="2202"/>
                    </a:lnTo>
                    <a:lnTo>
                      <a:pt x="16062" y="3304"/>
                    </a:lnTo>
                    <a:lnTo>
                      <a:pt x="18277" y="4574"/>
                    </a:lnTo>
                    <a:lnTo>
                      <a:pt x="19938" y="6014"/>
                    </a:lnTo>
                    <a:lnTo>
                      <a:pt x="21046" y="7624"/>
                    </a:lnTo>
                    <a:lnTo>
                      <a:pt x="21600" y="9233"/>
                    </a:lnTo>
                    <a:lnTo>
                      <a:pt x="21600" y="11012"/>
                    </a:lnTo>
                    <a:lnTo>
                      <a:pt x="21600" y="12706"/>
                    </a:lnTo>
                    <a:lnTo>
                      <a:pt x="20492" y="14315"/>
                    </a:lnTo>
                    <a:lnTo>
                      <a:pt x="19385" y="15925"/>
                    </a:lnTo>
                    <a:lnTo>
                      <a:pt x="18277" y="17280"/>
                    </a:lnTo>
                    <a:lnTo>
                      <a:pt x="16062" y="18551"/>
                    </a:lnTo>
                    <a:lnTo>
                      <a:pt x="13846" y="19652"/>
                    </a:lnTo>
                    <a:lnTo>
                      <a:pt x="11631" y="20499"/>
                    </a:lnTo>
                    <a:lnTo>
                      <a:pt x="8308" y="21092"/>
                    </a:lnTo>
                    <a:lnTo>
                      <a:pt x="5538" y="21515"/>
                    </a:lnTo>
                    <a:lnTo>
                      <a:pt x="1662" y="21600"/>
                    </a:lnTo>
                    <a:lnTo>
                      <a:pt x="1108" y="21600"/>
                    </a:lnTo>
                    <a:lnTo>
                      <a:pt x="1108" y="19482"/>
                    </a:lnTo>
                    <a:lnTo>
                      <a:pt x="2215" y="19482"/>
                    </a:lnTo>
                    <a:lnTo>
                      <a:pt x="4985" y="19398"/>
                    </a:lnTo>
                    <a:lnTo>
                      <a:pt x="7200" y="19144"/>
                    </a:lnTo>
                    <a:lnTo>
                      <a:pt x="9415" y="18635"/>
                    </a:lnTo>
                    <a:lnTo>
                      <a:pt x="11631" y="17958"/>
                    </a:lnTo>
                    <a:lnTo>
                      <a:pt x="13292" y="17026"/>
                    </a:lnTo>
                    <a:lnTo>
                      <a:pt x="14954" y="16009"/>
                    </a:lnTo>
                    <a:lnTo>
                      <a:pt x="16062" y="14908"/>
                    </a:lnTo>
                    <a:lnTo>
                      <a:pt x="17723" y="13638"/>
                    </a:lnTo>
                    <a:lnTo>
                      <a:pt x="18277" y="12367"/>
                    </a:lnTo>
                    <a:lnTo>
                      <a:pt x="18277" y="11012"/>
                    </a:lnTo>
                    <a:lnTo>
                      <a:pt x="18277" y="9572"/>
                    </a:lnTo>
                    <a:lnTo>
                      <a:pt x="17723" y="8216"/>
                    </a:lnTo>
                    <a:lnTo>
                      <a:pt x="16062" y="6946"/>
                    </a:lnTo>
                    <a:lnTo>
                      <a:pt x="14954" y="5760"/>
                    </a:lnTo>
                    <a:lnTo>
                      <a:pt x="13846" y="4744"/>
                    </a:lnTo>
                    <a:lnTo>
                      <a:pt x="12185" y="3896"/>
                    </a:lnTo>
                    <a:lnTo>
                      <a:pt x="9969" y="3134"/>
                    </a:lnTo>
                    <a:lnTo>
                      <a:pt x="7754" y="2626"/>
                    </a:lnTo>
                    <a:lnTo>
                      <a:pt x="5538" y="2287"/>
                    </a:lnTo>
                    <a:lnTo>
                      <a:pt x="2769" y="2118"/>
                    </a:lnTo>
                    <a:lnTo>
                      <a:pt x="554" y="2202"/>
                    </a:lnTo>
                    <a:lnTo>
                      <a:pt x="0" y="85"/>
                    </a:lnTo>
                  </a:path>
                </a:pathLst>
              </a:custGeom>
              <a:solidFill>
                <a:srgbClr val="FFFF00"/>
              </a:solidFill>
              <a:ln w="9525">
                <a:solidFill>
                  <a:srgbClr val="000000"/>
                </a:solidFill>
                <a:round/>
                <a:headEnd/>
                <a:tailEnd/>
              </a:ln>
            </p:spPr>
            <p:txBody>
              <a:bodyPr/>
              <a:lstStyle/>
              <a:p>
                <a:endParaRPr lang="ja-JP" altLang="en-US" dirty="0"/>
              </a:p>
            </p:txBody>
          </p:sp>
          <p:sp>
            <p:nvSpPr>
              <p:cNvPr id="157" name="Rectangle 4152" descr="格子 (小)"/>
              <p:cNvSpPr>
                <a:spLocks noChangeArrowheads="1"/>
              </p:cNvSpPr>
              <p:nvPr/>
            </p:nvSpPr>
            <p:spPr bwMode="auto">
              <a:xfrm rot="10799063">
                <a:off x="2332" y="836"/>
                <a:ext cx="50" cy="68"/>
              </a:xfrm>
              <a:prstGeom prst="rect">
                <a:avLst/>
              </a:prstGeom>
              <a:blipFill dpi="0" rotWithShape="0">
                <a:blip r:embed="rId4">
                  <a:extLst>
                    <a:ext uri="{28A0092B-C50C-407E-A947-70E740481C1C}">
                      <a14:useLocalDpi xmlns:a14="http://schemas.microsoft.com/office/drawing/2010/main"/>
                    </a:ext>
                  </a:extLst>
                </a:blip>
                <a:srcRect/>
                <a:tile tx="0" ty="0" sx="100000" sy="100000" flip="none" algn="tl"/>
              </a:blipFill>
              <a:ln w="9525">
                <a:solidFill>
                  <a:srgbClr val="000000"/>
                </a:solidFill>
                <a:miter lim="800000"/>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58" name="Oval 4153"/>
              <p:cNvSpPr>
                <a:spLocks noChangeArrowheads="1"/>
              </p:cNvSpPr>
              <p:nvPr/>
            </p:nvSpPr>
            <p:spPr bwMode="auto">
              <a:xfrm>
                <a:off x="2322" y="917"/>
                <a:ext cx="16" cy="17"/>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59" name="Oval 4154"/>
              <p:cNvSpPr>
                <a:spLocks noChangeArrowheads="1"/>
              </p:cNvSpPr>
              <p:nvPr/>
            </p:nvSpPr>
            <p:spPr bwMode="auto">
              <a:xfrm>
                <a:off x="2322" y="790"/>
                <a:ext cx="16" cy="17"/>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60" name="AutoShape 4155" descr="横線"/>
              <p:cNvSpPr>
                <a:spLocks noChangeArrowheads="1"/>
              </p:cNvSpPr>
              <p:nvPr/>
            </p:nvSpPr>
            <p:spPr bwMode="auto">
              <a:xfrm>
                <a:off x="2144" y="853"/>
                <a:ext cx="55" cy="29"/>
              </a:xfrm>
              <a:prstGeom prst="roundRect">
                <a:avLst>
                  <a:gd name="adj" fmla="val 27569"/>
                </a:avLst>
              </a:prstGeom>
              <a:blipFill dpi="0" rotWithShape="0">
                <a:blip r:embed="rId5">
                  <a:extLst>
                    <a:ext uri="{28A0092B-C50C-407E-A947-70E740481C1C}">
                      <a14:useLocalDpi xmlns:a14="http://schemas.microsoft.com/office/drawing/2010/main"/>
                    </a:ext>
                  </a:extLst>
                </a:blip>
                <a:srcRect/>
                <a:tile tx="0" ty="0" sx="100000" sy="100000" flip="none" algn="tl"/>
              </a:blip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grpSp>
      </p:grpSp>
      <p:grpSp>
        <p:nvGrpSpPr>
          <p:cNvPr id="190" name="Group 4225"/>
          <p:cNvGrpSpPr>
            <a:grpSpLocks/>
          </p:cNvGrpSpPr>
          <p:nvPr/>
        </p:nvGrpSpPr>
        <p:grpSpPr bwMode="auto">
          <a:xfrm>
            <a:off x="1311129" y="4285077"/>
            <a:ext cx="319088" cy="1509713"/>
            <a:chOff x="1680" y="2400"/>
            <a:chExt cx="201" cy="951"/>
          </a:xfrm>
        </p:grpSpPr>
        <p:sp>
          <p:nvSpPr>
            <p:cNvPr id="191" name="Line 4141"/>
            <p:cNvSpPr>
              <a:spLocks noChangeShapeType="1"/>
            </p:cNvSpPr>
            <p:nvPr/>
          </p:nvSpPr>
          <p:spPr bwMode="auto">
            <a:xfrm flipV="1">
              <a:off x="1776" y="2400"/>
              <a:ext cx="0" cy="528"/>
            </a:xfrm>
            <a:prstGeom prst="line">
              <a:avLst/>
            </a:prstGeom>
            <a:noFill/>
            <a:ln w="635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ja-JP" altLang="en-US" dirty="0"/>
            </a:p>
          </p:txBody>
        </p:sp>
        <p:grpSp>
          <p:nvGrpSpPr>
            <p:cNvPr id="192" name="Group 4142"/>
            <p:cNvGrpSpPr>
              <a:grpSpLocks/>
            </p:cNvGrpSpPr>
            <p:nvPr/>
          </p:nvGrpSpPr>
          <p:grpSpPr bwMode="auto">
            <a:xfrm rot="-5400000">
              <a:off x="1545" y="3015"/>
              <a:ext cx="471" cy="201"/>
              <a:chOff x="2094" y="789"/>
              <a:chExt cx="317" cy="145"/>
            </a:xfrm>
          </p:grpSpPr>
          <p:sp>
            <p:nvSpPr>
              <p:cNvPr id="193" name="Oval 4143"/>
              <p:cNvSpPr>
                <a:spLocks noChangeArrowheads="1"/>
              </p:cNvSpPr>
              <p:nvPr/>
            </p:nvSpPr>
            <p:spPr bwMode="auto">
              <a:xfrm rot="652500">
                <a:off x="2233" y="911"/>
                <a:ext cx="94" cy="18"/>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94" name="Oval 4144"/>
              <p:cNvSpPr>
                <a:spLocks noChangeArrowheads="1"/>
              </p:cNvSpPr>
              <p:nvPr/>
            </p:nvSpPr>
            <p:spPr bwMode="auto">
              <a:xfrm rot="4583438">
                <a:off x="2271" y="764"/>
                <a:ext cx="18" cy="92"/>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95" name="Oval 4145"/>
              <p:cNvSpPr>
                <a:spLocks noChangeArrowheads="1"/>
              </p:cNvSpPr>
              <p:nvPr/>
            </p:nvSpPr>
            <p:spPr bwMode="auto">
              <a:xfrm>
                <a:off x="2210" y="813"/>
                <a:ext cx="73" cy="98"/>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96" name="Oval 4146"/>
              <p:cNvSpPr>
                <a:spLocks noChangeArrowheads="1"/>
              </p:cNvSpPr>
              <p:nvPr/>
            </p:nvSpPr>
            <p:spPr bwMode="auto">
              <a:xfrm>
                <a:off x="2310" y="859"/>
                <a:ext cx="101" cy="17"/>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97" name="Oval 4147"/>
              <p:cNvSpPr>
                <a:spLocks noChangeArrowheads="1"/>
              </p:cNvSpPr>
              <p:nvPr/>
            </p:nvSpPr>
            <p:spPr bwMode="auto">
              <a:xfrm>
                <a:off x="2094" y="859"/>
                <a:ext cx="100" cy="17"/>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98" name="AutoShape 4148"/>
              <p:cNvSpPr>
                <a:spLocks noChangeArrowheads="1"/>
              </p:cNvSpPr>
              <p:nvPr/>
            </p:nvSpPr>
            <p:spPr bwMode="auto">
              <a:xfrm>
                <a:off x="2183" y="859"/>
                <a:ext cx="144" cy="17"/>
              </a:xfrm>
              <a:prstGeom prst="roundRect">
                <a:avLst>
                  <a:gd name="adj" fmla="val 25977"/>
                </a:avLst>
              </a:prstGeom>
              <a:solidFill>
                <a:srgbClr val="C0C0C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99" name="Oval 4149"/>
              <p:cNvSpPr>
                <a:spLocks noChangeArrowheads="1"/>
              </p:cNvSpPr>
              <p:nvPr/>
            </p:nvSpPr>
            <p:spPr bwMode="auto">
              <a:xfrm>
                <a:off x="2227" y="824"/>
                <a:ext cx="73" cy="76"/>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200" name="Oval 4150"/>
              <p:cNvSpPr>
                <a:spLocks noChangeArrowheads="1"/>
              </p:cNvSpPr>
              <p:nvPr/>
            </p:nvSpPr>
            <p:spPr bwMode="auto">
              <a:xfrm>
                <a:off x="2205" y="819"/>
                <a:ext cx="89" cy="8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201" name="Freeform 4151"/>
              <p:cNvSpPr>
                <a:spLocks noChangeArrowheads="1"/>
              </p:cNvSpPr>
              <p:nvPr/>
            </p:nvSpPr>
            <p:spPr bwMode="auto">
              <a:xfrm>
                <a:off x="2333" y="789"/>
                <a:ext cx="22" cy="14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1 h 21600"/>
                  <a:gd name="T26" fmla="*/ 0 w 21600"/>
                  <a:gd name="T27" fmla="*/ 1 h 21600"/>
                  <a:gd name="T28" fmla="*/ 0 w 21600"/>
                  <a:gd name="T29" fmla="*/ 1 h 21600"/>
                  <a:gd name="T30" fmla="*/ 0 w 21600"/>
                  <a:gd name="T31" fmla="*/ 1 h 21600"/>
                  <a:gd name="T32" fmla="*/ 0 w 21600"/>
                  <a:gd name="T33" fmla="*/ 1 h 21600"/>
                  <a:gd name="T34" fmla="*/ 0 w 21600"/>
                  <a:gd name="T35" fmla="*/ 1 h 21600"/>
                  <a:gd name="T36" fmla="*/ 0 w 21600"/>
                  <a:gd name="T37" fmla="*/ 1 h 21600"/>
                  <a:gd name="T38" fmla="*/ 0 w 21600"/>
                  <a:gd name="T39" fmla="*/ 1 h 21600"/>
                  <a:gd name="T40" fmla="*/ 0 w 21600"/>
                  <a:gd name="T41" fmla="*/ 1 h 21600"/>
                  <a:gd name="T42" fmla="*/ 0 w 21600"/>
                  <a:gd name="T43" fmla="*/ 1 h 21600"/>
                  <a:gd name="T44" fmla="*/ 0 w 21600"/>
                  <a:gd name="T45" fmla="*/ 1 h 21600"/>
                  <a:gd name="T46" fmla="*/ 0 w 21600"/>
                  <a:gd name="T47" fmla="*/ 1 h 21600"/>
                  <a:gd name="T48" fmla="*/ 0 w 21600"/>
                  <a:gd name="T49" fmla="*/ 1 h 21600"/>
                  <a:gd name="T50" fmla="*/ 0 w 21600"/>
                  <a:gd name="T51" fmla="*/ 1 h 21600"/>
                  <a:gd name="T52" fmla="*/ 0 w 21600"/>
                  <a:gd name="T53" fmla="*/ 1 h 21600"/>
                  <a:gd name="T54" fmla="*/ 0 w 21600"/>
                  <a:gd name="T55" fmla="*/ 1 h 21600"/>
                  <a:gd name="T56" fmla="*/ 0 w 21600"/>
                  <a:gd name="T57" fmla="*/ 1 h 21600"/>
                  <a:gd name="T58" fmla="*/ 0 w 21600"/>
                  <a:gd name="T59" fmla="*/ 1 h 21600"/>
                  <a:gd name="T60" fmla="*/ 0 w 21600"/>
                  <a:gd name="T61" fmla="*/ 1 h 21600"/>
                  <a:gd name="T62" fmla="*/ 0 w 21600"/>
                  <a:gd name="T63" fmla="*/ 1 h 21600"/>
                  <a:gd name="T64" fmla="*/ 0 w 21600"/>
                  <a:gd name="T65" fmla="*/ 1 h 21600"/>
                  <a:gd name="T66" fmla="*/ 0 w 21600"/>
                  <a:gd name="T67" fmla="*/ 1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0" y="85"/>
                    </a:moveTo>
                    <a:lnTo>
                      <a:pt x="3323" y="0"/>
                    </a:lnTo>
                    <a:lnTo>
                      <a:pt x="6092" y="169"/>
                    </a:lnTo>
                    <a:lnTo>
                      <a:pt x="8862" y="593"/>
                    </a:lnTo>
                    <a:lnTo>
                      <a:pt x="12185" y="1271"/>
                    </a:lnTo>
                    <a:lnTo>
                      <a:pt x="14400" y="2202"/>
                    </a:lnTo>
                    <a:lnTo>
                      <a:pt x="16062" y="3304"/>
                    </a:lnTo>
                    <a:lnTo>
                      <a:pt x="18277" y="4574"/>
                    </a:lnTo>
                    <a:lnTo>
                      <a:pt x="19938" y="6014"/>
                    </a:lnTo>
                    <a:lnTo>
                      <a:pt x="21046" y="7624"/>
                    </a:lnTo>
                    <a:lnTo>
                      <a:pt x="21600" y="9233"/>
                    </a:lnTo>
                    <a:lnTo>
                      <a:pt x="21600" y="11012"/>
                    </a:lnTo>
                    <a:lnTo>
                      <a:pt x="21600" y="12706"/>
                    </a:lnTo>
                    <a:lnTo>
                      <a:pt x="20492" y="14315"/>
                    </a:lnTo>
                    <a:lnTo>
                      <a:pt x="19385" y="15925"/>
                    </a:lnTo>
                    <a:lnTo>
                      <a:pt x="18277" y="17280"/>
                    </a:lnTo>
                    <a:lnTo>
                      <a:pt x="16062" y="18551"/>
                    </a:lnTo>
                    <a:lnTo>
                      <a:pt x="13846" y="19652"/>
                    </a:lnTo>
                    <a:lnTo>
                      <a:pt x="11631" y="20499"/>
                    </a:lnTo>
                    <a:lnTo>
                      <a:pt x="8308" y="21092"/>
                    </a:lnTo>
                    <a:lnTo>
                      <a:pt x="5538" y="21515"/>
                    </a:lnTo>
                    <a:lnTo>
                      <a:pt x="1662" y="21600"/>
                    </a:lnTo>
                    <a:lnTo>
                      <a:pt x="1108" y="21600"/>
                    </a:lnTo>
                    <a:lnTo>
                      <a:pt x="1108" y="19482"/>
                    </a:lnTo>
                    <a:lnTo>
                      <a:pt x="2215" y="19482"/>
                    </a:lnTo>
                    <a:lnTo>
                      <a:pt x="4985" y="19398"/>
                    </a:lnTo>
                    <a:lnTo>
                      <a:pt x="7200" y="19144"/>
                    </a:lnTo>
                    <a:lnTo>
                      <a:pt x="9415" y="18635"/>
                    </a:lnTo>
                    <a:lnTo>
                      <a:pt x="11631" y="17958"/>
                    </a:lnTo>
                    <a:lnTo>
                      <a:pt x="13292" y="17026"/>
                    </a:lnTo>
                    <a:lnTo>
                      <a:pt x="14954" y="16009"/>
                    </a:lnTo>
                    <a:lnTo>
                      <a:pt x="16062" y="14908"/>
                    </a:lnTo>
                    <a:lnTo>
                      <a:pt x="17723" y="13638"/>
                    </a:lnTo>
                    <a:lnTo>
                      <a:pt x="18277" y="12367"/>
                    </a:lnTo>
                    <a:lnTo>
                      <a:pt x="18277" y="11012"/>
                    </a:lnTo>
                    <a:lnTo>
                      <a:pt x="18277" y="9572"/>
                    </a:lnTo>
                    <a:lnTo>
                      <a:pt x="17723" y="8216"/>
                    </a:lnTo>
                    <a:lnTo>
                      <a:pt x="16062" y="6946"/>
                    </a:lnTo>
                    <a:lnTo>
                      <a:pt x="14954" y="5760"/>
                    </a:lnTo>
                    <a:lnTo>
                      <a:pt x="13846" y="4744"/>
                    </a:lnTo>
                    <a:lnTo>
                      <a:pt x="12185" y="3896"/>
                    </a:lnTo>
                    <a:lnTo>
                      <a:pt x="9969" y="3134"/>
                    </a:lnTo>
                    <a:lnTo>
                      <a:pt x="7754" y="2626"/>
                    </a:lnTo>
                    <a:lnTo>
                      <a:pt x="5538" y="2287"/>
                    </a:lnTo>
                    <a:lnTo>
                      <a:pt x="2769" y="2118"/>
                    </a:lnTo>
                    <a:lnTo>
                      <a:pt x="554" y="2202"/>
                    </a:lnTo>
                    <a:lnTo>
                      <a:pt x="0" y="85"/>
                    </a:lnTo>
                  </a:path>
                </a:pathLst>
              </a:custGeom>
              <a:solidFill>
                <a:srgbClr val="FFFF00"/>
              </a:solidFill>
              <a:ln w="9525">
                <a:solidFill>
                  <a:srgbClr val="000000"/>
                </a:solidFill>
                <a:round/>
                <a:headEnd/>
                <a:tailEnd/>
              </a:ln>
            </p:spPr>
            <p:txBody>
              <a:bodyPr/>
              <a:lstStyle/>
              <a:p>
                <a:endParaRPr lang="ja-JP" altLang="en-US" dirty="0"/>
              </a:p>
            </p:txBody>
          </p:sp>
          <p:sp>
            <p:nvSpPr>
              <p:cNvPr id="202" name="Rectangle 4152" descr="格子 (小)"/>
              <p:cNvSpPr>
                <a:spLocks noChangeArrowheads="1"/>
              </p:cNvSpPr>
              <p:nvPr/>
            </p:nvSpPr>
            <p:spPr bwMode="auto">
              <a:xfrm rot="10799063">
                <a:off x="2332" y="836"/>
                <a:ext cx="50" cy="68"/>
              </a:xfrm>
              <a:prstGeom prst="rect">
                <a:avLst/>
              </a:prstGeom>
              <a:blipFill dpi="0" rotWithShape="0">
                <a:blip r:embed="rId4">
                  <a:extLst>
                    <a:ext uri="{28A0092B-C50C-407E-A947-70E740481C1C}">
                      <a14:useLocalDpi xmlns:a14="http://schemas.microsoft.com/office/drawing/2010/main"/>
                    </a:ext>
                  </a:extLst>
                </a:blip>
                <a:srcRect/>
                <a:tile tx="0" ty="0" sx="100000" sy="100000" flip="none" algn="tl"/>
              </a:blipFill>
              <a:ln w="9525">
                <a:solidFill>
                  <a:srgbClr val="000000"/>
                </a:solidFill>
                <a:miter lim="800000"/>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203" name="Oval 4153"/>
              <p:cNvSpPr>
                <a:spLocks noChangeArrowheads="1"/>
              </p:cNvSpPr>
              <p:nvPr/>
            </p:nvSpPr>
            <p:spPr bwMode="auto">
              <a:xfrm>
                <a:off x="2322" y="917"/>
                <a:ext cx="16" cy="17"/>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204" name="Oval 4154"/>
              <p:cNvSpPr>
                <a:spLocks noChangeArrowheads="1"/>
              </p:cNvSpPr>
              <p:nvPr/>
            </p:nvSpPr>
            <p:spPr bwMode="auto">
              <a:xfrm>
                <a:off x="2322" y="790"/>
                <a:ext cx="16" cy="17"/>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205" name="AutoShape 4155" descr="横線"/>
              <p:cNvSpPr>
                <a:spLocks noChangeArrowheads="1"/>
              </p:cNvSpPr>
              <p:nvPr/>
            </p:nvSpPr>
            <p:spPr bwMode="auto">
              <a:xfrm>
                <a:off x="2144" y="853"/>
                <a:ext cx="55" cy="29"/>
              </a:xfrm>
              <a:prstGeom prst="roundRect">
                <a:avLst>
                  <a:gd name="adj" fmla="val 27569"/>
                </a:avLst>
              </a:prstGeom>
              <a:blipFill dpi="0" rotWithShape="0">
                <a:blip r:embed="rId5">
                  <a:extLst>
                    <a:ext uri="{28A0092B-C50C-407E-A947-70E740481C1C}">
                      <a14:useLocalDpi xmlns:a14="http://schemas.microsoft.com/office/drawing/2010/main"/>
                    </a:ext>
                  </a:extLst>
                </a:blip>
                <a:srcRect/>
                <a:tile tx="0" ty="0" sx="100000" sy="100000" flip="none" algn="tl"/>
              </a:blip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grpSp>
      </p:grpSp>
      <p:sp>
        <p:nvSpPr>
          <p:cNvPr id="15" name="乗算記号 14"/>
          <p:cNvSpPr/>
          <p:nvPr/>
        </p:nvSpPr>
        <p:spPr>
          <a:xfrm>
            <a:off x="1120475" y="3682288"/>
            <a:ext cx="683204" cy="657224"/>
          </a:xfrm>
          <a:prstGeom prst="mathMultiply">
            <a:avLst>
              <a:gd name="adj1" fmla="val 15187"/>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3" name="Rectangle 4108"/>
          <p:cNvSpPr>
            <a:spLocks noChangeArrowheads="1"/>
          </p:cNvSpPr>
          <p:nvPr/>
        </p:nvSpPr>
        <p:spPr bwMode="auto">
          <a:xfrm flipH="1">
            <a:off x="3779912" y="2794710"/>
            <a:ext cx="2520279" cy="3011006"/>
          </a:xfrm>
          <a:prstGeom prst="rect">
            <a:avLst/>
          </a:prstGeom>
          <a:solidFill>
            <a:srgbClr val="BBBBBB"/>
          </a:soli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grpSp>
        <p:nvGrpSpPr>
          <p:cNvPr id="264" name="Group 4109"/>
          <p:cNvGrpSpPr>
            <a:grpSpLocks/>
          </p:cNvGrpSpPr>
          <p:nvPr/>
        </p:nvGrpSpPr>
        <p:grpSpPr bwMode="auto">
          <a:xfrm flipH="1">
            <a:off x="4299349" y="3127158"/>
            <a:ext cx="1382240" cy="2067537"/>
            <a:chOff x="157" y="92"/>
            <a:chExt cx="692" cy="1093"/>
          </a:xfrm>
        </p:grpSpPr>
        <p:sp>
          <p:nvSpPr>
            <p:cNvPr id="265" name="Rectangle 4110"/>
            <p:cNvSpPr>
              <a:spLocks noChangeArrowheads="1"/>
            </p:cNvSpPr>
            <p:nvPr/>
          </p:nvSpPr>
          <p:spPr bwMode="auto">
            <a:xfrm rot="10799063">
              <a:off x="157" y="1100"/>
              <a:ext cx="692" cy="85"/>
            </a:xfrm>
            <a:prstGeom prst="rect">
              <a:avLst/>
            </a:prstGeom>
            <a:solidFill>
              <a:srgbClr val="FFFFFF"/>
            </a:soli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266" name="Rectangle 4111"/>
            <p:cNvSpPr>
              <a:spLocks noChangeArrowheads="1"/>
            </p:cNvSpPr>
            <p:nvPr/>
          </p:nvSpPr>
          <p:spPr bwMode="auto">
            <a:xfrm rot="10799063">
              <a:off x="157" y="939"/>
              <a:ext cx="692" cy="84"/>
            </a:xfrm>
            <a:prstGeom prst="rect">
              <a:avLst/>
            </a:prstGeom>
            <a:solidFill>
              <a:srgbClr val="FFFFFF"/>
            </a:soli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267" name="Rectangle 4112"/>
            <p:cNvSpPr>
              <a:spLocks noChangeArrowheads="1"/>
            </p:cNvSpPr>
            <p:nvPr/>
          </p:nvSpPr>
          <p:spPr bwMode="auto">
            <a:xfrm rot="10799063">
              <a:off x="157" y="770"/>
              <a:ext cx="692" cy="84"/>
            </a:xfrm>
            <a:prstGeom prst="rect">
              <a:avLst/>
            </a:prstGeom>
            <a:solidFill>
              <a:srgbClr val="FFFFFF"/>
            </a:soli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268" name="Rectangle 4113"/>
            <p:cNvSpPr>
              <a:spLocks noChangeArrowheads="1"/>
            </p:cNvSpPr>
            <p:nvPr/>
          </p:nvSpPr>
          <p:spPr bwMode="auto">
            <a:xfrm rot="10799063">
              <a:off x="157" y="597"/>
              <a:ext cx="692" cy="86"/>
            </a:xfrm>
            <a:prstGeom prst="rect">
              <a:avLst/>
            </a:prstGeom>
            <a:solidFill>
              <a:srgbClr val="FFFFFF"/>
            </a:soli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269" name="Rectangle 4114"/>
            <p:cNvSpPr>
              <a:spLocks noChangeArrowheads="1"/>
            </p:cNvSpPr>
            <p:nvPr/>
          </p:nvSpPr>
          <p:spPr bwMode="auto">
            <a:xfrm rot="10799063">
              <a:off x="157" y="431"/>
              <a:ext cx="692" cy="87"/>
            </a:xfrm>
            <a:prstGeom prst="rect">
              <a:avLst/>
            </a:prstGeom>
            <a:solidFill>
              <a:srgbClr val="FFFFFF"/>
            </a:soli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270" name="Rectangle 4115"/>
            <p:cNvSpPr>
              <a:spLocks noChangeArrowheads="1"/>
            </p:cNvSpPr>
            <p:nvPr/>
          </p:nvSpPr>
          <p:spPr bwMode="auto">
            <a:xfrm rot="10799063">
              <a:off x="157" y="262"/>
              <a:ext cx="692" cy="85"/>
            </a:xfrm>
            <a:prstGeom prst="rect">
              <a:avLst/>
            </a:prstGeom>
            <a:solidFill>
              <a:srgbClr val="FFFFFF"/>
            </a:soli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271" name="Rectangle 4116"/>
            <p:cNvSpPr>
              <a:spLocks noChangeArrowheads="1"/>
            </p:cNvSpPr>
            <p:nvPr/>
          </p:nvSpPr>
          <p:spPr bwMode="auto">
            <a:xfrm rot="10799063">
              <a:off x="157" y="92"/>
              <a:ext cx="692" cy="85"/>
            </a:xfrm>
            <a:prstGeom prst="rect">
              <a:avLst/>
            </a:prstGeom>
            <a:solidFill>
              <a:srgbClr val="FFFFFF"/>
            </a:soli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grpSp>
      <p:grpSp>
        <p:nvGrpSpPr>
          <p:cNvPr id="275" name="グループ化 274"/>
          <p:cNvGrpSpPr/>
          <p:nvPr/>
        </p:nvGrpSpPr>
        <p:grpSpPr>
          <a:xfrm flipH="1">
            <a:off x="3779912" y="5292531"/>
            <a:ext cx="2520280" cy="1001627"/>
            <a:chOff x="376486" y="6191132"/>
            <a:chExt cx="3152572" cy="1001627"/>
          </a:xfrm>
          <a:solidFill>
            <a:schemeClr val="accent4">
              <a:lumMod val="60000"/>
              <a:lumOff val="40000"/>
            </a:schemeClr>
          </a:solidFill>
        </p:grpSpPr>
        <p:sp>
          <p:nvSpPr>
            <p:cNvPr id="276" name="弦 275"/>
            <p:cNvSpPr/>
            <p:nvPr/>
          </p:nvSpPr>
          <p:spPr>
            <a:xfrm>
              <a:off x="2706142" y="6197482"/>
              <a:ext cx="822916" cy="923159"/>
            </a:xfrm>
            <a:prstGeom prst="chord">
              <a:avLst>
                <a:gd name="adj1" fmla="val 16643233"/>
                <a:gd name="adj2" fmla="val 283285"/>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77" name="グループ化 276"/>
            <p:cNvGrpSpPr/>
            <p:nvPr/>
          </p:nvGrpSpPr>
          <p:grpSpPr>
            <a:xfrm>
              <a:off x="376486" y="6206359"/>
              <a:ext cx="3142160" cy="986400"/>
              <a:chOff x="395536" y="6197482"/>
              <a:chExt cx="3142160" cy="986400"/>
            </a:xfrm>
            <a:grpFill/>
          </p:grpSpPr>
          <p:sp>
            <p:nvSpPr>
              <p:cNvPr id="279" name="パイ 278"/>
              <p:cNvSpPr/>
              <p:nvPr/>
            </p:nvSpPr>
            <p:spPr>
              <a:xfrm>
                <a:off x="2758141" y="6197482"/>
                <a:ext cx="779555" cy="986400"/>
              </a:xfrm>
              <a:prstGeom prst="pie">
                <a:avLst>
                  <a:gd name="adj1" fmla="val 16200000"/>
                  <a:gd name="adj2" fmla="val 368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80" name="正方形/長方形 279"/>
              <p:cNvSpPr/>
              <p:nvPr/>
            </p:nvSpPr>
            <p:spPr>
              <a:xfrm>
                <a:off x="395536" y="6197482"/>
                <a:ext cx="2757394" cy="494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278" name="直線コネクタ 277"/>
            <p:cNvCxnSpPr/>
            <p:nvPr/>
          </p:nvCxnSpPr>
          <p:spPr>
            <a:xfrm>
              <a:off x="376487" y="6191132"/>
              <a:ext cx="2800334" cy="4806"/>
            </a:xfrm>
            <a:prstGeom prst="line">
              <a:avLst/>
            </a:prstGeom>
            <a:grpFill/>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00" name="Line 4141"/>
          <p:cNvSpPr>
            <a:spLocks noChangeShapeType="1"/>
          </p:cNvSpPr>
          <p:nvPr/>
        </p:nvSpPr>
        <p:spPr bwMode="auto">
          <a:xfrm flipH="1" flipV="1">
            <a:off x="4990469" y="4300921"/>
            <a:ext cx="0" cy="838200"/>
          </a:xfrm>
          <a:prstGeom prst="line">
            <a:avLst/>
          </a:prstGeom>
          <a:noFill/>
          <a:ln w="635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ja-JP" altLang="en-US" dirty="0"/>
          </a:p>
        </p:txBody>
      </p:sp>
      <p:grpSp>
        <p:nvGrpSpPr>
          <p:cNvPr id="316" name="グループ化 315"/>
          <p:cNvGrpSpPr/>
          <p:nvPr/>
        </p:nvGrpSpPr>
        <p:grpSpPr>
          <a:xfrm flipH="1" flipV="1">
            <a:off x="3814543" y="2302888"/>
            <a:ext cx="2485649" cy="1001627"/>
            <a:chOff x="376486" y="6191132"/>
            <a:chExt cx="3152572" cy="1001627"/>
          </a:xfrm>
          <a:solidFill>
            <a:schemeClr val="accent4">
              <a:lumMod val="60000"/>
              <a:lumOff val="40000"/>
            </a:schemeClr>
          </a:solidFill>
        </p:grpSpPr>
        <p:sp>
          <p:nvSpPr>
            <p:cNvPr id="317" name="弦 316"/>
            <p:cNvSpPr/>
            <p:nvPr/>
          </p:nvSpPr>
          <p:spPr>
            <a:xfrm>
              <a:off x="2706142" y="6197482"/>
              <a:ext cx="822916" cy="923159"/>
            </a:xfrm>
            <a:prstGeom prst="chord">
              <a:avLst>
                <a:gd name="adj1" fmla="val 16643233"/>
                <a:gd name="adj2" fmla="val 283285"/>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18" name="グループ化 317"/>
            <p:cNvGrpSpPr/>
            <p:nvPr/>
          </p:nvGrpSpPr>
          <p:grpSpPr>
            <a:xfrm>
              <a:off x="376486" y="6206359"/>
              <a:ext cx="3142160" cy="986400"/>
              <a:chOff x="395536" y="6197482"/>
              <a:chExt cx="3142160" cy="986400"/>
            </a:xfrm>
            <a:grpFill/>
          </p:grpSpPr>
          <p:sp>
            <p:nvSpPr>
              <p:cNvPr id="320" name="パイ 319"/>
              <p:cNvSpPr/>
              <p:nvPr/>
            </p:nvSpPr>
            <p:spPr>
              <a:xfrm>
                <a:off x="2758141" y="6197482"/>
                <a:ext cx="779555" cy="986400"/>
              </a:xfrm>
              <a:prstGeom prst="pie">
                <a:avLst>
                  <a:gd name="adj1" fmla="val 16200000"/>
                  <a:gd name="adj2" fmla="val 368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21" name="正方形/長方形 320"/>
              <p:cNvSpPr/>
              <p:nvPr/>
            </p:nvSpPr>
            <p:spPr>
              <a:xfrm>
                <a:off x="395536" y="6197482"/>
                <a:ext cx="2757394" cy="494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319" name="直線コネクタ 318"/>
            <p:cNvCxnSpPr/>
            <p:nvPr/>
          </p:nvCxnSpPr>
          <p:spPr>
            <a:xfrm>
              <a:off x="376487" y="6191132"/>
              <a:ext cx="2800334" cy="4806"/>
            </a:xfrm>
            <a:prstGeom prst="line">
              <a:avLst/>
            </a:prstGeom>
            <a:grpFill/>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209"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5400000">
            <a:off x="4506172" y="5211335"/>
            <a:ext cx="758449" cy="441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角丸四角形吹き出し 15"/>
          <p:cNvSpPr/>
          <p:nvPr/>
        </p:nvSpPr>
        <p:spPr>
          <a:xfrm>
            <a:off x="6161400" y="1844824"/>
            <a:ext cx="2803088" cy="3629114"/>
          </a:xfrm>
          <a:prstGeom prst="wedgeRoundRectCallout">
            <a:avLst>
              <a:gd name="adj1" fmla="val -478"/>
              <a:gd name="adj2" fmla="val 62500"/>
              <a:gd name="adj3" fmla="val 16667"/>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ct val="0"/>
              </a:spcBef>
              <a:buFontTx/>
              <a:buNone/>
            </a:pPr>
            <a:endParaRPr kumimoji="0" lang="en-US" altLang="ja-JP" sz="1000" dirty="0">
              <a:solidFill>
                <a:schemeClr val="tx1"/>
              </a:solidFill>
              <a:latin typeface="AR丸ゴシック体E" panose="020F0909000000000000" pitchFamily="49" charset="-128"/>
              <a:ea typeface="AR丸ゴシック体E" panose="020F0909000000000000" pitchFamily="49" charset="-128"/>
            </a:endParaRPr>
          </a:p>
        </p:txBody>
      </p:sp>
      <p:sp>
        <p:nvSpPr>
          <p:cNvPr id="17" name="テキスト ボックス 16"/>
          <p:cNvSpPr txBox="1"/>
          <p:nvPr/>
        </p:nvSpPr>
        <p:spPr>
          <a:xfrm>
            <a:off x="1489379" y="2794712"/>
            <a:ext cx="1527695" cy="432182"/>
          </a:xfrm>
          <a:prstGeom prst="rect">
            <a:avLst/>
          </a:prstGeom>
          <a:solidFill>
            <a:schemeClr val="bg1"/>
          </a:solidFill>
          <a:ln w="38100">
            <a:solidFill>
              <a:srgbClr val="FF0000"/>
            </a:solidFill>
          </a:ln>
        </p:spPr>
        <p:txBody>
          <a:bodyPr wrap="none" rtlCol="0" anchor="b" anchorCtr="0">
            <a:noAutofit/>
          </a:bodyPr>
          <a:lstStyle/>
          <a:p>
            <a:r>
              <a:rPr kumimoji="1" lang="ja-JP" altLang="en-US" sz="1400" dirty="0">
                <a:latin typeface="AR P明朝体L" panose="02020300000000000000" pitchFamily="18" charset="-128"/>
                <a:ea typeface="AR P明朝体L" panose="02020300000000000000" pitchFamily="18" charset="-128"/>
              </a:rPr>
              <a:t>自転車横断帯あり</a:t>
            </a:r>
          </a:p>
        </p:txBody>
      </p:sp>
      <p:sp>
        <p:nvSpPr>
          <p:cNvPr id="324" name="テキスト ボックス 323"/>
          <p:cNvSpPr txBox="1"/>
          <p:nvPr/>
        </p:nvSpPr>
        <p:spPr>
          <a:xfrm>
            <a:off x="4292857" y="2794710"/>
            <a:ext cx="1579445" cy="432000"/>
          </a:xfrm>
          <a:prstGeom prst="rect">
            <a:avLst/>
          </a:prstGeom>
          <a:solidFill>
            <a:schemeClr val="bg1"/>
          </a:solidFill>
          <a:ln w="38100">
            <a:solidFill>
              <a:srgbClr val="FF0000"/>
            </a:solidFill>
          </a:ln>
        </p:spPr>
        <p:txBody>
          <a:bodyPr wrap="none" rtlCol="0" anchor="b" anchorCtr="0">
            <a:noAutofit/>
          </a:bodyPr>
          <a:lstStyle/>
          <a:p>
            <a:r>
              <a:rPr kumimoji="1" lang="ja-JP" altLang="en-US" sz="1400" dirty="0">
                <a:latin typeface="AR P明朝体L" panose="02020300000000000000" pitchFamily="18" charset="-128"/>
                <a:ea typeface="AR P明朝体L" panose="02020300000000000000" pitchFamily="18" charset="-128"/>
              </a:rPr>
              <a:t>自転車横断帯なし</a:t>
            </a:r>
          </a:p>
        </p:txBody>
      </p:sp>
      <p:sp>
        <p:nvSpPr>
          <p:cNvPr id="18" name="角丸四角形 17"/>
          <p:cNvSpPr/>
          <p:nvPr/>
        </p:nvSpPr>
        <p:spPr>
          <a:xfrm>
            <a:off x="3707904" y="5759668"/>
            <a:ext cx="2808311" cy="83768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kumimoji="1" lang="ja-JP" altLang="en-US" sz="1600" dirty="0">
                <a:solidFill>
                  <a:srgbClr val="FF0000"/>
                </a:solidFill>
                <a:latin typeface="+mn-ea"/>
              </a:rPr>
              <a:t>歩行者の通行を妨げる時は、</a:t>
            </a:r>
            <a:endParaRPr kumimoji="1" lang="en-US" altLang="ja-JP" sz="1600" dirty="0">
              <a:solidFill>
                <a:srgbClr val="FF0000"/>
              </a:solidFill>
              <a:latin typeface="+mn-ea"/>
            </a:endParaRPr>
          </a:p>
          <a:p>
            <a:pPr>
              <a:lnSpc>
                <a:spcPct val="150000"/>
              </a:lnSpc>
            </a:pPr>
            <a:r>
              <a:rPr kumimoji="1" lang="ja-JP" altLang="en-US" sz="1600" dirty="0">
                <a:solidFill>
                  <a:srgbClr val="FF0000"/>
                </a:solidFill>
                <a:latin typeface="+mn-ea"/>
              </a:rPr>
              <a:t>自転車を押し歩き！</a:t>
            </a:r>
          </a:p>
        </p:txBody>
      </p:sp>
      <p:sp>
        <p:nvSpPr>
          <p:cNvPr id="2" name="テキスト ボックス 1"/>
          <p:cNvSpPr txBox="1"/>
          <p:nvPr/>
        </p:nvSpPr>
        <p:spPr>
          <a:xfrm>
            <a:off x="108000" y="908720"/>
            <a:ext cx="8640000" cy="129266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30000"/>
              </a:lnSpc>
            </a:pPr>
            <a:r>
              <a:rPr lang="ja-JP" altLang="en-US" sz="2400" b="1" dirty="0">
                <a:solidFill>
                  <a:schemeClr val="tx1"/>
                </a:solidFill>
                <a:latin typeface="+mn-ea"/>
              </a:rPr>
              <a:t>○　自転車横断帯による交差点進行</a:t>
            </a:r>
            <a:r>
              <a:rPr lang="ja-JP" altLang="en-US" dirty="0">
                <a:solidFill>
                  <a:schemeClr val="tx2"/>
                </a:solidFill>
                <a:latin typeface="+mn-ea"/>
              </a:rPr>
              <a:t>　</a:t>
            </a:r>
            <a:r>
              <a:rPr lang="ja-JP" altLang="en-US" sz="1400" b="1" dirty="0">
                <a:solidFill>
                  <a:schemeClr val="tx2"/>
                </a:solidFill>
                <a:latin typeface="+mn-ea"/>
              </a:rPr>
              <a:t>［道路交通法第</a:t>
            </a:r>
            <a:r>
              <a:rPr lang="en-US" altLang="ja-JP" sz="1400" b="1" dirty="0">
                <a:solidFill>
                  <a:schemeClr val="tx2"/>
                </a:solidFill>
                <a:latin typeface="+mn-ea"/>
              </a:rPr>
              <a:t>63</a:t>
            </a:r>
            <a:r>
              <a:rPr lang="ja-JP" altLang="en-US" sz="1400" b="1" dirty="0">
                <a:solidFill>
                  <a:schemeClr val="tx2"/>
                </a:solidFill>
                <a:latin typeface="+mn-ea"/>
              </a:rPr>
              <a:t>条の７第１項］</a:t>
            </a:r>
            <a:endParaRPr lang="en-US" altLang="ja-JP" sz="1400" b="1" dirty="0">
              <a:solidFill>
                <a:schemeClr val="tx2"/>
              </a:solidFill>
              <a:latin typeface="+mn-ea"/>
            </a:endParaRPr>
          </a:p>
          <a:p>
            <a:pPr>
              <a:lnSpc>
                <a:spcPct val="130000"/>
              </a:lnSpc>
            </a:pPr>
            <a:r>
              <a:rPr lang="ja-JP" altLang="en-US" b="1" dirty="0">
                <a:solidFill>
                  <a:schemeClr val="tx2"/>
                </a:solidFill>
                <a:latin typeface="+mn-ea"/>
              </a:rPr>
              <a:t>　 </a:t>
            </a:r>
            <a:r>
              <a:rPr lang="ja-JP" altLang="en-US" sz="1600" b="1" dirty="0">
                <a:solidFill>
                  <a:schemeClr val="tx2"/>
                </a:solidFill>
                <a:latin typeface="+mn-ea"/>
              </a:rPr>
              <a:t>⇒</a:t>
            </a:r>
            <a:r>
              <a:rPr lang="ja-JP" altLang="en-US" sz="2000" b="1" dirty="0">
                <a:solidFill>
                  <a:srgbClr val="FF0000"/>
                </a:solidFill>
                <a:latin typeface="+mn-ea"/>
              </a:rPr>
              <a:t>交差点</a:t>
            </a:r>
            <a:r>
              <a:rPr lang="ja-JP" altLang="en-US" sz="1600" b="1" dirty="0">
                <a:solidFill>
                  <a:schemeClr val="tx2"/>
                </a:solidFill>
                <a:latin typeface="+mn-ea"/>
              </a:rPr>
              <a:t>に</a:t>
            </a:r>
            <a:r>
              <a:rPr lang="ja-JP" altLang="en-US" sz="2000" b="1" dirty="0">
                <a:solidFill>
                  <a:srgbClr val="FF0000"/>
                </a:solidFill>
                <a:latin typeface="+mn-ea"/>
              </a:rPr>
              <a:t>自転車横断帯</a:t>
            </a:r>
            <a:r>
              <a:rPr lang="ja-JP" altLang="en-US" sz="1600" b="1" dirty="0">
                <a:solidFill>
                  <a:schemeClr val="tx2"/>
                </a:solidFill>
                <a:latin typeface="+mn-ea"/>
              </a:rPr>
              <a:t>があるときは、</a:t>
            </a:r>
            <a:r>
              <a:rPr lang="ja-JP" altLang="en-US" sz="2000" b="1" dirty="0">
                <a:solidFill>
                  <a:srgbClr val="FF0000"/>
                </a:solidFill>
                <a:latin typeface="+mn-ea"/>
              </a:rPr>
              <a:t>自転車</a:t>
            </a:r>
            <a:r>
              <a:rPr lang="ja-JP" altLang="en-US" sz="1600" b="1" dirty="0">
                <a:solidFill>
                  <a:schemeClr val="tx2"/>
                </a:solidFill>
                <a:latin typeface="+mn-ea"/>
              </a:rPr>
              <a:t>はその</a:t>
            </a:r>
            <a:r>
              <a:rPr lang="ja-JP" altLang="en-US" sz="2000" b="1" dirty="0">
                <a:solidFill>
                  <a:srgbClr val="FF0000"/>
                </a:solidFill>
                <a:latin typeface="+mn-ea"/>
              </a:rPr>
              <a:t>自転車横断帯</a:t>
            </a:r>
            <a:r>
              <a:rPr lang="ja-JP" altLang="en-US" sz="1600" b="1" dirty="0">
                <a:solidFill>
                  <a:schemeClr val="tx2"/>
                </a:solidFill>
                <a:latin typeface="+mn-ea"/>
              </a:rPr>
              <a:t>を</a:t>
            </a:r>
            <a:endParaRPr lang="en-US" altLang="ja-JP" sz="1600" b="1" dirty="0">
              <a:solidFill>
                <a:schemeClr val="tx2"/>
              </a:solidFill>
              <a:latin typeface="+mn-ea"/>
            </a:endParaRPr>
          </a:p>
          <a:p>
            <a:pPr>
              <a:lnSpc>
                <a:spcPct val="130000"/>
              </a:lnSpc>
            </a:pPr>
            <a:r>
              <a:rPr lang="ja-JP" altLang="en-US" sz="1600" b="1" dirty="0">
                <a:solidFill>
                  <a:schemeClr val="tx2"/>
                </a:solidFill>
                <a:latin typeface="+mn-ea"/>
              </a:rPr>
              <a:t>　　 通行しなければならない。</a:t>
            </a:r>
            <a:endParaRPr lang="en-US" altLang="ja-JP" sz="2400" b="1" u="wavyHeavy" dirty="0">
              <a:solidFill>
                <a:schemeClr val="tx2"/>
              </a:solidFill>
              <a:uFill>
                <a:solidFill>
                  <a:srgbClr val="FF0000"/>
                </a:solidFill>
              </a:uFill>
              <a:latin typeface="+mn-ea"/>
            </a:endParaRPr>
          </a:p>
        </p:txBody>
      </p:sp>
      <p:pic>
        <p:nvPicPr>
          <p:cNvPr id="1755" name="図 175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46272" y="3279718"/>
            <a:ext cx="670505" cy="835083"/>
          </a:xfrm>
          <a:prstGeom prst="rect">
            <a:avLst/>
          </a:prstGeom>
        </p:spPr>
      </p:pic>
      <p:pic>
        <p:nvPicPr>
          <p:cNvPr id="1756" name="図 175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371172" y="4617837"/>
            <a:ext cx="379283" cy="561902"/>
          </a:xfrm>
          <a:prstGeom prst="rect">
            <a:avLst/>
          </a:prstGeom>
        </p:spPr>
      </p:pic>
      <p:pic>
        <p:nvPicPr>
          <p:cNvPr id="1757" name="図 175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5911997">
            <a:off x="5180847" y="3928325"/>
            <a:ext cx="658314" cy="633932"/>
          </a:xfrm>
          <a:prstGeom prst="rect">
            <a:avLst/>
          </a:prstGeom>
        </p:spPr>
      </p:pic>
      <p:sp>
        <p:nvSpPr>
          <p:cNvPr id="100" name="Rectangle 3"/>
          <p:cNvSpPr>
            <a:spLocks noChangeArrowheads="1"/>
          </p:cNvSpPr>
          <p:nvPr/>
        </p:nvSpPr>
        <p:spPr bwMode="auto">
          <a:xfrm>
            <a:off x="1160279" y="338946"/>
            <a:ext cx="3573146" cy="425758"/>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lnSpc>
                <a:spcPts val="2600"/>
              </a:lnSpc>
              <a:buFontTx/>
              <a:buNone/>
            </a:pPr>
            <a:r>
              <a:rPr lang="ja-JP" altLang="en-US" sz="2800" b="1" dirty="0">
                <a:solidFill>
                  <a:schemeClr val="accent1"/>
                </a:solidFill>
                <a:effectLst>
                  <a:outerShdw blurRad="38100" dist="38100" dir="2700000" algn="tl">
                    <a:srgbClr val="000000">
                      <a:alpha val="43137"/>
                    </a:srgbClr>
                  </a:outerShdw>
                </a:effectLst>
                <a:latin typeface="+mn-ea"/>
                <a:ea typeface="+mn-ea"/>
              </a:rPr>
              <a:t>８　自転車横断帯</a:t>
            </a:r>
          </a:p>
        </p:txBody>
      </p:sp>
      <p:grpSp>
        <p:nvGrpSpPr>
          <p:cNvPr id="101" name="Group 4"/>
          <p:cNvGrpSpPr>
            <a:grpSpLocks noChangeAspect="1"/>
          </p:cNvGrpSpPr>
          <p:nvPr/>
        </p:nvGrpSpPr>
        <p:grpSpPr bwMode="auto">
          <a:xfrm>
            <a:off x="467544" y="116632"/>
            <a:ext cx="648072" cy="646845"/>
            <a:chOff x="2176" y="182"/>
            <a:chExt cx="528" cy="527"/>
          </a:xfrm>
        </p:grpSpPr>
        <p:sp>
          <p:nvSpPr>
            <p:cNvPr id="102" name="AutoShape 3"/>
            <p:cNvSpPr>
              <a:spLocks noChangeAspect="1" noChangeArrowheads="1" noTextEdit="1"/>
            </p:cNvSpPr>
            <p:nvPr/>
          </p:nvSpPr>
          <p:spPr bwMode="auto">
            <a:xfrm>
              <a:off x="2176" y="182"/>
              <a:ext cx="528"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3" name="Freeform 5"/>
            <p:cNvSpPr>
              <a:spLocks noEditPoints="1"/>
            </p:cNvSpPr>
            <p:nvPr/>
          </p:nvSpPr>
          <p:spPr bwMode="auto">
            <a:xfrm>
              <a:off x="2176" y="182"/>
              <a:ext cx="528" cy="527"/>
            </a:xfrm>
            <a:custGeom>
              <a:avLst/>
              <a:gdLst>
                <a:gd name="T0" fmla="*/ 3127 w 5280"/>
                <a:gd name="T1" fmla="*/ 41 h 5274"/>
                <a:gd name="T2" fmla="*/ 3301 w 5280"/>
                <a:gd name="T3" fmla="*/ 134 h 5274"/>
                <a:gd name="T4" fmla="*/ 3391 w 5280"/>
                <a:gd name="T5" fmla="*/ 317 h 5274"/>
                <a:gd name="T6" fmla="*/ 3307 w 5280"/>
                <a:gd name="T7" fmla="*/ 542 h 5274"/>
                <a:gd name="T8" fmla="*/ 3200 w 5280"/>
                <a:gd name="T9" fmla="*/ 869 h 5274"/>
                <a:gd name="T10" fmla="*/ 3047 w 5280"/>
                <a:gd name="T11" fmla="*/ 887 h 5274"/>
                <a:gd name="T12" fmla="*/ 3099 w 5280"/>
                <a:gd name="T13" fmla="*/ 1175 h 5274"/>
                <a:gd name="T14" fmla="*/ 3380 w 5280"/>
                <a:gd name="T15" fmla="*/ 1570 h 5274"/>
                <a:gd name="T16" fmla="*/ 4012 w 5280"/>
                <a:gd name="T17" fmla="*/ 2322 h 5274"/>
                <a:gd name="T18" fmla="*/ 4001 w 5280"/>
                <a:gd name="T19" fmla="*/ 2632 h 5274"/>
                <a:gd name="T20" fmla="*/ 5238 w 5280"/>
                <a:gd name="T21" fmla="*/ 4550 h 5274"/>
                <a:gd name="T22" fmla="*/ 3225 w 5280"/>
                <a:gd name="T23" fmla="*/ 4412 h 5274"/>
                <a:gd name="T24" fmla="*/ 2541 w 5280"/>
                <a:gd name="T25" fmla="*/ 4291 h 5274"/>
                <a:gd name="T26" fmla="*/ 2684 w 5280"/>
                <a:gd name="T27" fmla="*/ 4478 h 5274"/>
                <a:gd name="T28" fmla="*/ 2924 w 5280"/>
                <a:gd name="T29" fmla="*/ 4827 h 5274"/>
                <a:gd name="T30" fmla="*/ 2606 w 5280"/>
                <a:gd name="T31" fmla="*/ 4872 h 5274"/>
                <a:gd name="T32" fmla="*/ 2190 w 5280"/>
                <a:gd name="T33" fmla="*/ 4713 h 5274"/>
                <a:gd name="T34" fmla="*/ 2020 w 5280"/>
                <a:gd name="T35" fmla="*/ 4560 h 5274"/>
                <a:gd name="T36" fmla="*/ 1903 w 5280"/>
                <a:gd name="T37" fmla="*/ 4571 h 5274"/>
                <a:gd name="T38" fmla="*/ 34 w 5280"/>
                <a:gd name="T39" fmla="*/ 4518 h 5274"/>
                <a:gd name="T40" fmla="*/ 1297 w 5280"/>
                <a:gd name="T41" fmla="*/ 3284 h 5274"/>
                <a:gd name="T42" fmla="*/ 1550 w 5280"/>
                <a:gd name="T43" fmla="*/ 2845 h 5274"/>
                <a:gd name="T44" fmla="*/ 1282 w 5280"/>
                <a:gd name="T45" fmla="*/ 2418 h 5274"/>
                <a:gd name="T46" fmla="*/ 1250 w 5280"/>
                <a:gd name="T47" fmla="*/ 1895 h 5274"/>
                <a:gd name="T48" fmla="*/ 1821 w 5280"/>
                <a:gd name="T49" fmla="*/ 1071 h 5274"/>
                <a:gd name="T50" fmla="*/ 2525 w 5280"/>
                <a:gd name="T51" fmla="*/ 698 h 5274"/>
                <a:gd name="T52" fmla="*/ 2616 w 5280"/>
                <a:gd name="T53" fmla="*/ 413 h 5274"/>
                <a:gd name="T54" fmla="*/ 2686 w 5280"/>
                <a:gd name="T55" fmla="*/ 180 h 5274"/>
                <a:gd name="T56" fmla="*/ 2865 w 5280"/>
                <a:gd name="T57" fmla="*/ 80 h 5274"/>
                <a:gd name="T58" fmla="*/ 3058 w 5280"/>
                <a:gd name="T59" fmla="*/ 1740 h 5274"/>
                <a:gd name="T60" fmla="*/ 3627 w 5280"/>
                <a:gd name="T61" fmla="*/ 2561 h 5274"/>
                <a:gd name="T62" fmla="*/ 2994 w 5280"/>
                <a:gd name="T63" fmla="*/ 2727 h 5274"/>
                <a:gd name="T64" fmla="*/ 2722 w 5280"/>
                <a:gd name="T65" fmla="*/ 2178 h 5274"/>
                <a:gd name="T66" fmla="*/ 2317 w 5280"/>
                <a:gd name="T67" fmla="*/ 2015 h 5274"/>
                <a:gd name="T68" fmla="*/ 2539 w 5280"/>
                <a:gd name="T69" fmla="*/ 1740 h 5274"/>
                <a:gd name="T70" fmla="*/ 1920 w 5280"/>
                <a:gd name="T71" fmla="*/ 3222 h 5274"/>
                <a:gd name="T72" fmla="*/ 2032 w 5280"/>
                <a:gd name="T73" fmla="*/ 3380 h 5274"/>
                <a:gd name="T74" fmla="*/ 1860 w 5280"/>
                <a:gd name="T75" fmla="*/ 3804 h 5274"/>
                <a:gd name="T76" fmla="*/ 1848 w 5280"/>
                <a:gd name="T77" fmla="*/ 3193 h 5274"/>
                <a:gd name="T78" fmla="*/ 2594 w 5280"/>
                <a:gd name="T79" fmla="*/ 3519 h 5274"/>
                <a:gd name="T80" fmla="*/ 3950 w 5280"/>
                <a:gd name="T81" fmla="*/ 3627 h 5274"/>
                <a:gd name="T82" fmla="*/ 4287 w 5280"/>
                <a:gd name="T83" fmla="*/ 4064 h 5274"/>
                <a:gd name="T84" fmla="*/ 3909 w 5280"/>
                <a:gd name="T85" fmla="*/ 3772 h 5274"/>
                <a:gd name="T86" fmla="*/ 3378 w 5280"/>
                <a:gd name="T87" fmla="*/ 4285 h 5274"/>
                <a:gd name="T88" fmla="*/ 4153 w 5280"/>
                <a:gd name="T89" fmla="*/ 4390 h 5274"/>
                <a:gd name="T90" fmla="*/ 3916 w 5280"/>
                <a:gd name="T91" fmla="*/ 4425 h 5274"/>
                <a:gd name="T92" fmla="*/ 4541 w 5280"/>
                <a:gd name="T93" fmla="*/ 3470 h 5274"/>
                <a:gd name="T94" fmla="*/ 4758 w 5280"/>
                <a:gd name="T95" fmla="*/ 3583 h 5274"/>
                <a:gd name="T96" fmla="*/ 5099 w 5280"/>
                <a:gd name="T97" fmla="*/ 4373 h 5274"/>
                <a:gd name="T98" fmla="*/ 4810 w 5280"/>
                <a:gd name="T99" fmla="*/ 4899 h 5274"/>
                <a:gd name="T100" fmla="*/ 1325 w 5280"/>
                <a:gd name="T101" fmla="*/ 3441 h 5274"/>
                <a:gd name="T102" fmla="*/ 981 w 5280"/>
                <a:gd name="T103" fmla="*/ 4045 h 5274"/>
                <a:gd name="T104" fmla="*/ 1614 w 5280"/>
                <a:gd name="T105" fmla="*/ 4789 h 5274"/>
                <a:gd name="T106" fmla="*/ 977 w 5280"/>
                <a:gd name="T107" fmla="*/ 4409 h 5274"/>
                <a:gd name="T108" fmla="*/ 763 w 5280"/>
                <a:gd name="T109" fmla="*/ 5064 h 5274"/>
                <a:gd name="T110" fmla="*/ 833 w 5280"/>
                <a:gd name="T111" fmla="*/ 4381 h 5274"/>
                <a:gd name="T112" fmla="*/ 518 w 5280"/>
                <a:gd name="T113" fmla="*/ 4206 h 5274"/>
                <a:gd name="T114" fmla="*/ 283 w 5280"/>
                <a:gd name="T115" fmla="*/ 3946 h 5274"/>
                <a:gd name="T116" fmla="*/ 230 w 5280"/>
                <a:gd name="T117" fmla="*/ 3857 h 5274"/>
                <a:gd name="T118" fmla="*/ 869 w 5280"/>
                <a:gd name="T119" fmla="*/ 4099 h 5274"/>
                <a:gd name="T120" fmla="*/ 1807 w 5280"/>
                <a:gd name="T121" fmla="*/ 4149 h 5274"/>
                <a:gd name="T122" fmla="*/ 1174 w 5280"/>
                <a:gd name="T123" fmla="*/ 4035 h 5274"/>
                <a:gd name="T124" fmla="*/ 1750 w 5280"/>
                <a:gd name="T125" fmla="*/ 3877 h 5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80" h="5274">
                  <a:moveTo>
                    <a:pt x="2924" y="41"/>
                  </a:moveTo>
                  <a:lnTo>
                    <a:pt x="2926" y="36"/>
                  </a:lnTo>
                  <a:lnTo>
                    <a:pt x="2930" y="32"/>
                  </a:lnTo>
                  <a:lnTo>
                    <a:pt x="2933" y="29"/>
                  </a:lnTo>
                  <a:lnTo>
                    <a:pt x="2936" y="25"/>
                  </a:lnTo>
                  <a:lnTo>
                    <a:pt x="2939" y="21"/>
                  </a:lnTo>
                  <a:lnTo>
                    <a:pt x="2942" y="18"/>
                  </a:lnTo>
                  <a:lnTo>
                    <a:pt x="2946" y="16"/>
                  </a:lnTo>
                  <a:lnTo>
                    <a:pt x="2949" y="14"/>
                  </a:lnTo>
                  <a:lnTo>
                    <a:pt x="2952" y="10"/>
                  </a:lnTo>
                  <a:lnTo>
                    <a:pt x="2955" y="8"/>
                  </a:lnTo>
                  <a:lnTo>
                    <a:pt x="2958" y="6"/>
                  </a:lnTo>
                  <a:lnTo>
                    <a:pt x="2962" y="5"/>
                  </a:lnTo>
                  <a:lnTo>
                    <a:pt x="2965" y="3"/>
                  </a:lnTo>
                  <a:lnTo>
                    <a:pt x="2968" y="2"/>
                  </a:lnTo>
                  <a:lnTo>
                    <a:pt x="2972" y="2"/>
                  </a:lnTo>
                  <a:lnTo>
                    <a:pt x="2977" y="2"/>
                  </a:lnTo>
                  <a:lnTo>
                    <a:pt x="2980" y="1"/>
                  </a:lnTo>
                  <a:lnTo>
                    <a:pt x="2983" y="0"/>
                  </a:lnTo>
                  <a:lnTo>
                    <a:pt x="2987" y="0"/>
                  </a:lnTo>
                  <a:lnTo>
                    <a:pt x="2992" y="0"/>
                  </a:lnTo>
                  <a:lnTo>
                    <a:pt x="2995" y="0"/>
                  </a:lnTo>
                  <a:lnTo>
                    <a:pt x="3000" y="0"/>
                  </a:lnTo>
                  <a:lnTo>
                    <a:pt x="3004" y="1"/>
                  </a:lnTo>
                  <a:lnTo>
                    <a:pt x="3010" y="2"/>
                  </a:lnTo>
                  <a:lnTo>
                    <a:pt x="3013" y="2"/>
                  </a:lnTo>
                  <a:lnTo>
                    <a:pt x="3018" y="4"/>
                  </a:lnTo>
                  <a:lnTo>
                    <a:pt x="3022" y="5"/>
                  </a:lnTo>
                  <a:lnTo>
                    <a:pt x="3028" y="7"/>
                  </a:lnTo>
                  <a:lnTo>
                    <a:pt x="3033" y="8"/>
                  </a:lnTo>
                  <a:lnTo>
                    <a:pt x="3039" y="10"/>
                  </a:lnTo>
                  <a:lnTo>
                    <a:pt x="3044" y="14"/>
                  </a:lnTo>
                  <a:lnTo>
                    <a:pt x="3050" y="17"/>
                  </a:lnTo>
                  <a:lnTo>
                    <a:pt x="3052" y="17"/>
                  </a:lnTo>
                  <a:lnTo>
                    <a:pt x="3055" y="19"/>
                  </a:lnTo>
                  <a:lnTo>
                    <a:pt x="3058" y="19"/>
                  </a:lnTo>
                  <a:lnTo>
                    <a:pt x="3061" y="21"/>
                  </a:lnTo>
                  <a:lnTo>
                    <a:pt x="3064" y="22"/>
                  </a:lnTo>
                  <a:lnTo>
                    <a:pt x="3067" y="23"/>
                  </a:lnTo>
                  <a:lnTo>
                    <a:pt x="3071" y="24"/>
                  </a:lnTo>
                  <a:lnTo>
                    <a:pt x="3074" y="26"/>
                  </a:lnTo>
                  <a:lnTo>
                    <a:pt x="3077" y="28"/>
                  </a:lnTo>
                  <a:lnTo>
                    <a:pt x="3080" y="29"/>
                  </a:lnTo>
                  <a:lnTo>
                    <a:pt x="3083" y="30"/>
                  </a:lnTo>
                  <a:lnTo>
                    <a:pt x="3088" y="32"/>
                  </a:lnTo>
                  <a:lnTo>
                    <a:pt x="3091" y="33"/>
                  </a:lnTo>
                  <a:lnTo>
                    <a:pt x="3095" y="34"/>
                  </a:lnTo>
                  <a:lnTo>
                    <a:pt x="3098" y="35"/>
                  </a:lnTo>
                  <a:lnTo>
                    <a:pt x="3103" y="37"/>
                  </a:lnTo>
                  <a:lnTo>
                    <a:pt x="3106" y="37"/>
                  </a:lnTo>
                  <a:lnTo>
                    <a:pt x="3109" y="38"/>
                  </a:lnTo>
                  <a:lnTo>
                    <a:pt x="3112" y="38"/>
                  </a:lnTo>
                  <a:lnTo>
                    <a:pt x="3117" y="39"/>
                  </a:lnTo>
                  <a:lnTo>
                    <a:pt x="3120" y="39"/>
                  </a:lnTo>
                  <a:lnTo>
                    <a:pt x="3124" y="40"/>
                  </a:lnTo>
                  <a:lnTo>
                    <a:pt x="3127" y="41"/>
                  </a:lnTo>
                  <a:lnTo>
                    <a:pt x="3131" y="43"/>
                  </a:lnTo>
                  <a:lnTo>
                    <a:pt x="3135" y="41"/>
                  </a:lnTo>
                  <a:lnTo>
                    <a:pt x="3138" y="41"/>
                  </a:lnTo>
                  <a:lnTo>
                    <a:pt x="3141" y="41"/>
                  </a:lnTo>
                  <a:lnTo>
                    <a:pt x="3145" y="41"/>
                  </a:lnTo>
                  <a:lnTo>
                    <a:pt x="3149" y="41"/>
                  </a:lnTo>
                  <a:lnTo>
                    <a:pt x="3152" y="41"/>
                  </a:lnTo>
                  <a:lnTo>
                    <a:pt x="3155" y="41"/>
                  </a:lnTo>
                  <a:lnTo>
                    <a:pt x="3159" y="41"/>
                  </a:lnTo>
                  <a:lnTo>
                    <a:pt x="3162" y="39"/>
                  </a:lnTo>
                  <a:lnTo>
                    <a:pt x="3166" y="38"/>
                  </a:lnTo>
                  <a:lnTo>
                    <a:pt x="3169" y="38"/>
                  </a:lnTo>
                  <a:lnTo>
                    <a:pt x="3172" y="38"/>
                  </a:lnTo>
                  <a:lnTo>
                    <a:pt x="3175" y="38"/>
                  </a:lnTo>
                  <a:lnTo>
                    <a:pt x="3178" y="38"/>
                  </a:lnTo>
                  <a:lnTo>
                    <a:pt x="3182" y="39"/>
                  </a:lnTo>
                  <a:lnTo>
                    <a:pt x="3185" y="41"/>
                  </a:lnTo>
                  <a:lnTo>
                    <a:pt x="3187" y="41"/>
                  </a:lnTo>
                  <a:lnTo>
                    <a:pt x="3189" y="43"/>
                  </a:lnTo>
                  <a:lnTo>
                    <a:pt x="3191" y="44"/>
                  </a:lnTo>
                  <a:lnTo>
                    <a:pt x="3194" y="47"/>
                  </a:lnTo>
                  <a:lnTo>
                    <a:pt x="3197" y="48"/>
                  </a:lnTo>
                  <a:lnTo>
                    <a:pt x="3200" y="50"/>
                  </a:lnTo>
                  <a:lnTo>
                    <a:pt x="3202" y="53"/>
                  </a:lnTo>
                  <a:lnTo>
                    <a:pt x="3205" y="56"/>
                  </a:lnTo>
                  <a:lnTo>
                    <a:pt x="3206" y="59"/>
                  </a:lnTo>
                  <a:lnTo>
                    <a:pt x="3208" y="61"/>
                  </a:lnTo>
                  <a:lnTo>
                    <a:pt x="3211" y="63"/>
                  </a:lnTo>
                  <a:lnTo>
                    <a:pt x="3213" y="66"/>
                  </a:lnTo>
                  <a:lnTo>
                    <a:pt x="3214" y="69"/>
                  </a:lnTo>
                  <a:lnTo>
                    <a:pt x="3216" y="73"/>
                  </a:lnTo>
                  <a:lnTo>
                    <a:pt x="3218" y="76"/>
                  </a:lnTo>
                  <a:lnTo>
                    <a:pt x="3220" y="79"/>
                  </a:lnTo>
                  <a:lnTo>
                    <a:pt x="3221" y="82"/>
                  </a:lnTo>
                  <a:lnTo>
                    <a:pt x="3223" y="85"/>
                  </a:lnTo>
                  <a:lnTo>
                    <a:pt x="3224" y="89"/>
                  </a:lnTo>
                  <a:lnTo>
                    <a:pt x="3227" y="93"/>
                  </a:lnTo>
                  <a:lnTo>
                    <a:pt x="3228" y="96"/>
                  </a:lnTo>
                  <a:lnTo>
                    <a:pt x="3230" y="100"/>
                  </a:lnTo>
                  <a:lnTo>
                    <a:pt x="3232" y="104"/>
                  </a:lnTo>
                  <a:lnTo>
                    <a:pt x="3234" y="108"/>
                  </a:lnTo>
                  <a:lnTo>
                    <a:pt x="3238" y="109"/>
                  </a:lnTo>
                  <a:lnTo>
                    <a:pt x="3245" y="111"/>
                  </a:lnTo>
                  <a:lnTo>
                    <a:pt x="3249" y="112"/>
                  </a:lnTo>
                  <a:lnTo>
                    <a:pt x="3255" y="114"/>
                  </a:lnTo>
                  <a:lnTo>
                    <a:pt x="3260" y="115"/>
                  </a:lnTo>
                  <a:lnTo>
                    <a:pt x="3265" y="118"/>
                  </a:lnTo>
                  <a:lnTo>
                    <a:pt x="3269" y="119"/>
                  </a:lnTo>
                  <a:lnTo>
                    <a:pt x="3275" y="122"/>
                  </a:lnTo>
                  <a:lnTo>
                    <a:pt x="3278" y="123"/>
                  </a:lnTo>
                  <a:lnTo>
                    <a:pt x="3282" y="125"/>
                  </a:lnTo>
                  <a:lnTo>
                    <a:pt x="3286" y="126"/>
                  </a:lnTo>
                  <a:lnTo>
                    <a:pt x="3291" y="128"/>
                  </a:lnTo>
                  <a:lnTo>
                    <a:pt x="3294" y="129"/>
                  </a:lnTo>
                  <a:lnTo>
                    <a:pt x="3298" y="133"/>
                  </a:lnTo>
                  <a:lnTo>
                    <a:pt x="3301" y="134"/>
                  </a:lnTo>
                  <a:lnTo>
                    <a:pt x="3306" y="137"/>
                  </a:lnTo>
                  <a:lnTo>
                    <a:pt x="3308" y="138"/>
                  </a:lnTo>
                  <a:lnTo>
                    <a:pt x="3311" y="140"/>
                  </a:lnTo>
                  <a:lnTo>
                    <a:pt x="3313" y="142"/>
                  </a:lnTo>
                  <a:lnTo>
                    <a:pt x="3316" y="145"/>
                  </a:lnTo>
                  <a:lnTo>
                    <a:pt x="3318" y="148"/>
                  </a:lnTo>
                  <a:lnTo>
                    <a:pt x="3321" y="150"/>
                  </a:lnTo>
                  <a:lnTo>
                    <a:pt x="3323" y="152"/>
                  </a:lnTo>
                  <a:lnTo>
                    <a:pt x="3325" y="155"/>
                  </a:lnTo>
                  <a:lnTo>
                    <a:pt x="3326" y="157"/>
                  </a:lnTo>
                  <a:lnTo>
                    <a:pt x="3328" y="160"/>
                  </a:lnTo>
                  <a:lnTo>
                    <a:pt x="3329" y="164"/>
                  </a:lnTo>
                  <a:lnTo>
                    <a:pt x="3331" y="167"/>
                  </a:lnTo>
                  <a:lnTo>
                    <a:pt x="3331" y="170"/>
                  </a:lnTo>
                  <a:lnTo>
                    <a:pt x="3333" y="173"/>
                  </a:lnTo>
                  <a:lnTo>
                    <a:pt x="3333" y="176"/>
                  </a:lnTo>
                  <a:lnTo>
                    <a:pt x="3336" y="181"/>
                  </a:lnTo>
                  <a:lnTo>
                    <a:pt x="3336" y="186"/>
                  </a:lnTo>
                  <a:lnTo>
                    <a:pt x="3337" y="191"/>
                  </a:lnTo>
                  <a:lnTo>
                    <a:pt x="3338" y="197"/>
                  </a:lnTo>
                  <a:lnTo>
                    <a:pt x="3339" y="203"/>
                  </a:lnTo>
                  <a:lnTo>
                    <a:pt x="3340" y="208"/>
                  </a:lnTo>
                  <a:lnTo>
                    <a:pt x="3341" y="213"/>
                  </a:lnTo>
                  <a:lnTo>
                    <a:pt x="3342" y="218"/>
                  </a:lnTo>
                  <a:lnTo>
                    <a:pt x="3344" y="224"/>
                  </a:lnTo>
                  <a:lnTo>
                    <a:pt x="3345" y="228"/>
                  </a:lnTo>
                  <a:lnTo>
                    <a:pt x="3346" y="232"/>
                  </a:lnTo>
                  <a:lnTo>
                    <a:pt x="3347" y="236"/>
                  </a:lnTo>
                  <a:lnTo>
                    <a:pt x="3349" y="241"/>
                  </a:lnTo>
                  <a:lnTo>
                    <a:pt x="3350" y="244"/>
                  </a:lnTo>
                  <a:lnTo>
                    <a:pt x="3353" y="248"/>
                  </a:lnTo>
                  <a:lnTo>
                    <a:pt x="3354" y="253"/>
                  </a:lnTo>
                  <a:lnTo>
                    <a:pt x="3356" y="257"/>
                  </a:lnTo>
                  <a:lnTo>
                    <a:pt x="3356" y="259"/>
                  </a:lnTo>
                  <a:lnTo>
                    <a:pt x="3358" y="262"/>
                  </a:lnTo>
                  <a:lnTo>
                    <a:pt x="3359" y="265"/>
                  </a:lnTo>
                  <a:lnTo>
                    <a:pt x="3361" y="269"/>
                  </a:lnTo>
                  <a:lnTo>
                    <a:pt x="3361" y="271"/>
                  </a:lnTo>
                  <a:lnTo>
                    <a:pt x="3363" y="273"/>
                  </a:lnTo>
                  <a:lnTo>
                    <a:pt x="3364" y="275"/>
                  </a:lnTo>
                  <a:lnTo>
                    <a:pt x="3367" y="278"/>
                  </a:lnTo>
                  <a:lnTo>
                    <a:pt x="3367" y="279"/>
                  </a:lnTo>
                  <a:lnTo>
                    <a:pt x="3369" y="281"/>
                  </a:lnTo>
                  <a:lnTo>
                    <a:pt x="3369" y="282"/>
                  </a:lnTo>
                  <a:lnTo>
                    <a:pt x="3371" y="285"/>
                  </a:lnTo>
                  <a:lnTo>
                    <a:pt x="3372" y="286"/>
                  </a:lnTo>
                  <a:lnTo>
                    <a:pt x="3373" y="287"/>
                  </a:lnTo>
                  <a:lnTo>
                    <a:pt x="3374" y="288"/>
                  </a:lnTo>
                  <a:lnTo>
                    <a:pt x="3376" y="290"/>
                  </a:lnTo>
                  <a:lnTo>
                    <a:pt x="3379" y="293"/>
                  </a:lnTo>
                  <a:lnTo>
                    <a:pt x="3383" y="296"/>
                  </a:lnTo>
                  <a:lnTo>
                    <a:pt x="3385" y="301"/>
                  </a:lnTo>
                  <a:lnTo>
                    <a:pt x="3388" y="305"/>
                  </a:lnTo>
                  <a:lnTo>
                    <a:pt x="3389" y="308"/>
                  </a:lnTo>
                  <a:lnTo>
                    <a:pt x="3391" y="314"/>
                  </a:lnTo>
                  <a:lnTo>
                    <a:pt x="3391" y="317"/>
                  </a:lnTo>
                  <a:lnTo>
                    <a:pt x="3392" y="322"/>
                  </a:lnTo>
                  <a:lnTo>
                    <a:pt x="3391" y="325"/>
                  </a:lnTo>
                  <a:lnTo>
                    <a:pt x="3391" y="331"/>
                  </a:lnTo>
                  <a:lnTo>
                    <a:pt x="3390" y="335"/>
                  </a:lnTo>
                  <a:lnTo>
                    <a:pt x="3390" y="340"/>
                  </a:lnTo>
                  <a:lnTo>
                    <a:pt x="3388" y="344"/>
                  </a:lnTo>
                  <a:lnTo>
                    <a:pt x="3387" y="349"/>
                  </a:lnTo>
                  <a:lnTo>
                    <a:pt x="3385" y="353"/>
                  </a:lnTo>
                  <a:lnTo>
                    <a:pt x="3384" y="359"/>
                  </a:lnTo>
                  <a:lnTo>
                    <a:pt x="3380" y="362"/>
                  </a:lnTo>
                  <a:lnTo>
                    <a:pt x="3378" y="366"/>
                  </a:lnTo>
                  <a:lnTo>
                    <a:pt x="3376" y="370"/>
                  </a:lnTo>
                  <a:lnTo>
                    <a:pt x="3374" y="375"/>
                  </a:lnTo>
                  <a:lnTo>
                    <a:pt x="3371" y="379"/>
                  </a:lnTo>
                  <a:lnTo>
                    <a:pt x="3369" y="383"/>
                  </a:lnTo>
                  <a:lnTo>
                    <a:pt x="3367" y="387"/>
                  </a:lnTo>
                  <a:lnTo>
                    <a:pt x="3365" y="392"/>
                  </a:lnTo>
                  <a:lnTo>
                    <a:pt x="3362" y="395"/>
                  </a:lnTo>
                  <a:lnTo>
                    <a:pt x="3361" y="398"/>
                  </a:lnTo>
                  <a:lnTo>
                    <a:pt x="3359" y="401"/>
                  </a:lnTo>
                  <a:lnTo>
                    <a:pt x="3359" y="406"/>
                  </a:lnTo>
                  <a:lnTo>
                    <a:pt x="3359" y="409"/>
                  </a:lnTo>
                  <a:lnTo>
                    <a:pt x="3359" y="412"/>
                  </a:lnTo>
                  <a:lnTo>
                    <a:pt x="3359" y="415"/>
                  </a:lnTo>
                  <a:lnTo>
                    <a:pt x="3360" y="419"/>
                  </a:lnTo>
                  <a:lnTo>
                    <a:pt x="3361" y="424"/>
                  </a:lnTo>
                  <a:lnTo>
                    <a:pt x="3362" y="430"/>
                  </a:lnTo>
                  <a:lnTo>
                    <a:pt x="3362" y="437"/>
                  </a:lnTo>
                  <a:lnTo>
                    <a:pt x="3363" y="443"/>
                  </a:lnTo>
                  <a:lnTo>
                    <a:pt x="3362" y="447"/>
                  </a:lnTo>
                  <a:lnTo>
                    <a:pt x="3362" y="453"/>
                  </a:lnTo>
                  <a:lnTo>
                    <a:pt x="3361" y="458"/>
                  </a:lnTo>
                  <a:lnTo>
                    <a:pt x="3360" y="464"/>
                  </a:lnTo>
                  <a:lnTo>
                    <a:pt x="3358" y="468"/>
                  </a:lnTo>
                  <a:lnTo>
                    <a:pt x="3356" y="472"/>
                  </a:lnTo>
                  <a:lnTo>
                    <a:pt x="3354" y="476"/>
                  </a:lnTo>
                  <a:lnTo>
                    <a:pt x="3352" y="481"/>
                  </a:lnTo>
                  <a:lnTo>
                    <a:pt x="3348" y="484"/>
                  </a:lnTo>
                  <a:lnTo>
                    <a:pt x="3346" y="488"/>
                  </a:lnTo>
                  <a:lnTo>
                    <a:pt x="3343" y="492"/>
                  </a:lnTo>
                  <a:lnTo>
                    <a:pt x="3341" y="497"/>
                  </a:lnTo>
                  <a:lnTo>
                    <a:pt x="3338" y="499"/>
                  </a:lnTo>
                  <a:lnTo>
                    <a:pt x="3334" y="502"/>
                  </a:lnTo>
                  <a:lnTo>
                    <a:pt x="3331" y="505"/>
                  </a:lnTo>
                  <a:lnTo>
                    <a:pt x="3328" y="509"/>
                  </a:lnTo>
                  <a:lnTo>
                    <a:pt x="3325" y="512"/>
                  </a:lnTo>
                  <a:lnTo>
                    <a:pt x="3322" y="515"/>
                  </a:lnTo>
                  <a:lnTo>
                    <a:pt x="3319" y="518"/>
                  </a:lnTo>
                  <a:lnTo>
                    <a:pt x="3317" y="521"/>
                  </a:lnTo>
                  <a:lnTo>
                    <a:pt x="3314" y="524"/>
                  </a:lnTo>
                  <a:lnTo>
                    <a:pt x="3312" y="527"/>
                  </a:lnTo>
                  <a:lnTo>
                    <a:pt x="3310" y="529"/>
                  </a:lnTo>
                  <a:lnTo>
                    <a:pt x="3309" y="532"/>
                  </a:lnTo>
                  <a:lnTo>
                    <a:pt x="3308" y="535"/>
                  </a:lnTo>
                  <a:lnTo>
                    <a:pt x="3307" y="538"/>
                  </a:lnTo>
                  <a:lnTo>
                    <a:pt x="3307" y="542"/>
                  </a:lnTo>
                  <a:lnTo>
                    <a:pt x="3307" y="545"/>
                  </a:lnTo>
                  <a:lnTo>
                    <a:pt x="3306" y="552"/>
                  </a:lnTo>
                  <a:lnTo>
                    <a:pt x="3306" y="560"/>
                  </a:lnTo>
                  <a:lnTo>
                    <a:pt x="3307" y="567"/>
                  </a:lnTo>
                  <a:lnTo>
                    <a:pt x="3309" y="575"/>
                  </a:lnTo>
                  <a:lnTo>
                    <a:pt x="3310" y="581"/>
                  </a:lnTo>
                  <a:lnTo>
                    <a:pt x="3313" y="588"/>
                  </a:lnTo>
                  <a:lnTo>
                    <a:pt x="3316" y="594"/>
                  </a:lnTo>
                  <a:lnTo>
                    <a:pt x="3319" y="602"/>
                  </a:lnTo>
                  <a:lnTo>
                    <a:pt x="3323" y="607"/>
                  </a:lnTo>
                  <a:lnTo>
                    <a:pt x="3326" y="613"/>
                  </a:lnTo>
                  <a:lnTo>
                    <a:pt x="3329" y="619"/>
                  </a:lnTo>
                  <a:lnTo>
                    <a:pt x="3333" y="624"/>
                  </a:lnTo>
                  <a:lnTo>
                    <a:pt x="3337" y="628"/>
                  </a:lnTo>
                  <a:lnTo>
                    <a:pt x="3340" y="634"/>
                  </a:lnTo>
                  <a:lnTo>
                    <a:pt x="3343" y="639"/>
                  </a:lnTo>
                  <a:lnTo>
                    <a:pt x="3346" y="645"/>
                  </a:lnTo>
                  <a:lnTo>
                    <a:pt x="3347" y="648"/>
                  </a:lnTo>
                  <a:lnTo>
                    <a:pt x="3349" y="652"/>
                  </a:lnTo>
                  <a:lnTo>
                    <a:pt x="3350" y="656"/>
                  </a:lnTo>
                  <a:lnTo>
                    <a:pt x="3352" y="661"/>
                  </a:lnTo>
                  <a:lnTo>
                    <a:pt x="3352" y="664"/>
                  </a:lnTo>
                  <a:lnTo>
                    <a:pt x="3352" y="668"/>
                  </a:lnTo>
                  <a:lnTo>
                    <a:pt x="3349" y="671"/>
                  </a:lnTo>
                  <a:lnTo>
                    <a:pt x="3348" y="676"/>
                  </a:lnTo>
                  <a:lnTo>
                    <a:pt x="3344" y="678"/>
                  </a:lnTo>
                  <a:lnTo>
                    <a:pt x="3340" y="681"/>
                  </a:lnTo>
                  <a:lnTo>
                    <a:pt x="3334" y="683"/>
                  </a:lnTo>
                  <a:lnTo>
                    <a:pt x="3329" y="686"/>
                  </a:lnTo>
                  <a:lnTo>
                    <a:pt x="3321" y="688"/>
                  </a:lnTo>
                  <a:lnTo>
                    <a:pt x="3312" y="692"/>
                  </a:lnTo>
                  <a:lnTo>
                    <a:pt x="3301" y="694"/>
                  </a:lnTo>
                  <a:lnTo>
                    <a:pt x="3291" y="697"/>
                  </a:lnTo>
                  <a:lnTo>
                    <a:pt x="3285" y="705"/>
                  </a:lnTo>
                  <a:lnTo>
                    <a:pt x="3282" y="714"/>
                  </a:lnTo>
                  <a:lnTo>
                    <a:pt x="3277" y="722"/>
                  </a:lnTo>
                  <a:lnTo>
                    <a:pt x="3274" y="731"/>
                  </a:lnTo>
                  <a:lnTo>
                    <a:pt x="3269" y="739"/>
                  </a:lnTo>
                  <a:lnTo>
                    <a:pt x="3265" y="748"/>
                  </a:lnTo>
                  <a:lnTo>
                    <a:pt x="3261" y="756"/>
                  </a:lnTo>
                  <a:lnTo>
                    <a:pt x="3258" y="766"/>
                  </a:lnTo>
                  <a:lnTo>
                    <a:pt x="3253" y="773"/>
                  </a:lnTo>
                  <a:lnTo>
                    <a:pt x="3249" y="782"/>
                  </a:lnTo>
                  <a:lnTo>
                    <a:pt x="3245" y="789"/>
                  </a:lnTo>
                  <a:lnTo>
                    <a:pt x="3242" y="798"/>
                  </a:lnTo>
                  <a:lnTo>
                    <a:pt x="3237" y="804"/>
                  </a:lnTo>
                  <a:lnTo>
                    <a:pt x="3233" y="813"/>
                  </a:lnTo>
                  <a:lnTo>
                    <a:pt x="3230" y="819"/>
                  </a:lnTo>
                  <a:lnTo>
                    <a:pt x="3227" y="828"/>
                  </a:lnTo>
                  <a:lnTo>
                    <a:pt x="3222" y="833"/>
                  </a:lnTo>
                  <a:lnTo>
                    <a:pt x="3218" y="839"/>
                  </a:lnTo>
                  <a:lnTo>
                    <a:pt x="3214" y="846"/>
                  </a:lnTo>
                  <a:lnTo>
                    <a:pt x="3211" y="852"/>
                  </a:lnTo>
                  <a:lnTo>
                    <a:pt x="3206" y="858"/>
                  </a:lnTo>
                  <a:lnTo>
                    <a:pt x="3203" y="864"/>
                  </a:lnTo>
                  <a:lnTo>
                    <a:pt x="3200" y="869"/>
                  </a:lnTo>
                  <a:lnTo>
                    <a:pt x="3197" y="875"/>
                  </a:lnTo>
                  <a:lnTo>
                    <a:pt x="3193" y="878"/>
                  </a:lnTo>
                  <a:lnTo>
                    <a:pt x="3190" y="882"/>
                  </a:lnTo>
                  <a:lnTo>
                    <a:pt x="3187" y="886"/>
                  </a:lnTo>
                  <a:lnTo>
                    <a:pt x="3184" y="890"/>
                  </a:lnTo>
                  <a:lnTo>
                    <a:pt x="3181" y="892"/>
                  </a:lnTo>
                  <a:lnTo>
                    <a:pt x="3177" y="895"/>
                  </a:lnTo>
                  <a:lnTo>
                    <a:pt x="3175" y="897"/>
                  </a:lnTo>
                  <a:lnTo>
                    <a:pt x="3173" y="901"/>
                  </a:lnTo>
                  <a:lnTo>
                    <a:pt x="3171" y="901"/>
                  </a:lnTo>
                  <a:lnTo>
                    <a:pt x="3169" y="901"/>
                  </a:lnTo>
                  <a:lnTo>
                    <a:pt x="3167" y="901"/>
                  </a:lnTo>
                  <a:lnTo>
                    <a:pt x="3166" y="901"/>
                  </a:lnTo>
                  <a:lnTo>
                    <a:pt x="3162" y="899"/>
                  </a:lnTo>
                  <a:lnTo>
                    <a:pt x="3160" y="898"/>
                  </a:lnTo>
                  <a:lnTo>
                    <a:pt x="3158" y="897"/>
                  </a:lnTo>
                  <a:lnTo>
                    <a:pt x="3156" y="897"/>
                  </a:lnTo>
                  <a:lnTo>
                    <a:pt x="3153" y="895"/>
                  </a:lnTo>
                  <a:lnTo>
                    <a:pt x="3150" y="894"/>
                  </a:lnTo>
                  <a:lnTo>
                    <a:pt x="3146" y="893"/>
                  </a:lnTo>
                  <a:lnTo>
                    <a:pt x="3143" y="892"/>
                  </a:lnTo>
                  <a:lnTo>
                    <a:pt x="3140" y="890"/>
                  </a:lnTo>
                  <a:lnTo>
                    <a:pt x="3137" y="889"/>
                  </a:lnTo>
                  <a:lnTo>
                    <a:pt x="3134" y="887"/>
                  </a:lnTo>
                  <a:lnTo>
                    <a:pt x="3131" y="886"/>
                  </a:lnTo>
                  <a:lnTo>
                    <a:pt x="3127" y="882"/>
                  </a:lnTo>
                  <a:lnTo>
                    <a:pt x="3124" y="881"/>
                  </a:lnTo>
                  <a:lnTo>
                    <a:pt x="3120" y="878"/>
                  </a:lnTo>
                  <a:lnTo>
                    <a:pt x="3117" y="877"/>
                  </a:lnTo>
                  <a:lnTo>
                    <a:pt x="3113" y="875"/>
                  </a:lnTo>
                  <a:lnTo>
                    <a:pt x="3110" y="874"/>
                  </a:lnTo>
                  <a:lnTo>
                    <a:pt x="3107" y="872"/>
                  </a:lnTo>
                  <a:lnTo>
                    <a:pt x="3104" y="872"/>
                  </a:lnTo>
                  <a:lnTo>
                    <a:pt x="3100" y="869"/>
                  </a:lnTo>
                  <a:lnTo>
                    <a:pt x="3097" y="868"/>
                  </a:lnTo>
                  <a:lnTo>
                    <a:pt x="3094" y="867"/>
                  </a:lnTo>
                  <a:lnTo>
                    <a:pt x="3091" y="867"/>
                  </a:lnTo>
                  <a:lnTo>
                    <a:pt x="3088" y="867"/>
                  </a:lnTo>
                  <a:lnTo>
                    <a:pt x="3084" y="867"/>
                  </a:lnTo>
                  <a:lnTo>
                    <a:pt x="3081" y="867"/>
                  </a:lnTo>
                  <a:lnTo>
                    <a:pt x="3079" y="868"/>
                  </a:lnTo>
                  <a:lnTo>
                    <a:pt x="3076" y="868"/>
                  </a:lnTo>
                  <a:lnTo>
                    <a:pt x="3074" y="868"/>
                  </a:lnTo>
                  <a:lnTo>
                    <a:pt x="3072" y="869"/>
                  </a:lnTo>
                  <a:lnTo>
                    <a:pt x="3069" y="871"/>
                  </a:lnTo>
                  <a:lnTo>
                    <a:pt x="3067" y="871"/>
                  </a:lnTo>
                  <a:lnTo>
                    <a:pt x="3065" y="873"/>
                  </a:lnTo>
                  <a:lnTo>
                    <a:pt x="3063" y="874"/>
                  </a:lnTo>
                  <a:lnTo>
                    <a:pt x="3062" y="876"/>
                  </a:lnTo>
                  <a:lnTo>
                    <a:pt x="3059" y="876"/>
                  </a:lnTo>
                  <a:lnTo>
                    <a:pt x="3058" y="878"/>
                  </a:lnTo>
                  <a:lnTo>
                    <a:pt x="3055" y="879"/>
                  </a:lnTo>
                  <a:lnTo>
                    <a:pt x="3053" y="881"/>
                  </a:lnTo>
                  <a:lnTo>
                    <a:pt x="3051" y="882"/>
                  </a:lnTo>
                  <a:lnTo>
                    <a:pt x="3049" y="886"/>
                  </a:lnTo>
                  <a:lnTo>
                    <a:pt x="3047" y="887"/>
                  </a:lnTo>
                  <a:lnTo>
                    <a:pt x="3046" y="890"/>
                  </a:lnTo>
                  <a:lnTo>
                    <a:pt x="3043" y="891"/>
                  </a:lnTo>
                  <a:lnTo>
                    <a:pt x="3042" y="893"/>
                  </a:lnTo>
                  <a:lnTo>
                    <a:pt x="3040" y="895"/>
                  </a:lnTo>
                  <a:lnTo>
                    <a:pt x="3039" y="897"/>
                  </a:lnTo>
                  <a:lnTo>
                    <a:pt x="3036" y="899"/>
                  </a:lnTo>
                  <a:lnTo>
                    <a:pt x="3035" y="902"/>
                  </a:lnTo>
                  <a:lnTo>
                    <a:pt x="3033" y="904"/>
                  </a:lnTo>
                  <a:lnTo>
                    <a:pt x="3032" y="907"/>
                  </a:lnTo>
                  <a:lnTo>
                    <a:pt x="3030" y="909"/>
                  </a:lnTo>
                  <a:lnTo>
                    <a:pt x="3029" y="911"/>
                  </a:lnTo>
                  <a:lnTo>
                    <a:pt x="3027" y="913"/>
                  </a:lnTo>
                  <a:lnTo>
                    <a:pt x="3026" y="917"/>
                  </a:lnTo>
                  <a:lnTo>
                    <a:pt x="3024" y="919"/>
                  </a:lnTo>
                  <a:lnTo>
                    <a:pt x="3022" y="921"/>
                  </a:lnTo>
                  <a:lnTo>
                    <a:pt x="3020" y="924"/>
                  </a:lnTo>
                  <a:lnTo>
                    <a:pt x="3020" y="927"/>
                  </a:lnTo>
                  <a:lnTo>
                    <a:pt x="3020" y="929"/>
                  </a:lnTo>
                  <a:lnTo>
                    <a:pt x="3022" y="933"/>
                  </a:lnTo>
                  <a:lnTo>
                    <a:pt x="3024" y="936"/>
                  </a:lnTo>
                  <a:lnTo>
                    <a:pt x="3026" y="939"/>
                  </a:lnTo>
                  <a:lnTo>
                    <a:pt x="3027" y="942"/>
                  </a:lnTo>
                  <a:lnTo>
                    <a:pt x="3030" y="946"/>
                  </a:lnTo>
                  <a:lnTo>
                    <a:pt x="3031" y="950"/>
                  </a:lnTo>
                  <a:lnTo>
                    <a:pt x="3034" y="954"/>
                  </a:lnTo>
                  <a:lnTo>
                    <a:pt x="3035" y="957"/>
                  </a:lnTo>
                  <a:lnTo>
                    <a:pt x="3039" y="962"/>
                  </a:lnTo>
                  <a:lnTo>
                    <a:pt x="3040" y="966"/>
                  </a:lnTo>
                  <a:lnTo>
                    <a:pt x="3043" y="971"/>
                  </a:lnTo>
                  <a:lnTo>
                    <a:pt x="3044" y="976"/>
                  </a:lnTo>
                  <a:lnTo>
                    <a:pt x="3047" y="981"/>
                  </a:lnTo>
                  <a:lnTo>
                    <a:pt x="3048" y="987"/>
                  </a:lnTo>
                  <a:lnTo>
                    <a:pt x="3051" y="994"/>
                  </a:lnTo>
                  <a:lnTo>
                    <a:pt x="3052" y="999"/>
                  </a:lnTo>
                  <a:lnTo>
                    <a:pt x="3055" y="1006"/>
                  </a:lnTo>
                  <a:lnTo>
                    <a:pt x="3056" y="1012"/>
                  </a:lnTo>
                  <a:lnTo>
                    <a:pt x="3058" y="1019"/>
                  </a:lnTo>
                  <a:lnTo>
                    <a:pt x="3058" y="1026"/>
                  </a:lnTo>
                  <a:lnTo>
                    <a:pt x="3060" y="1033"/>
                  </a:lnTo>
                  <a:lnTo>
                    <a:pt x="3060" y="1041"/>
                  </a:lnTo>
                  <a:lnTo>
                    <a:pt x="3062" y="1049"/>
                  </a:lnTo>
                  <a:lnTo>
                    <a:pt x="3061" y="1057"/>
                  </a:lnTo>
                  <a:lnTo>
                    <a:pt x="3061" y="1065"/>
                  </a:lnTo>
                  <a:lnTo>
                    <a:pt x="3061" y="1074"/>
                  </a:lnTo>
                  <a:lnTo>
                    <a:pt x="3061" y="1084"/>
                  </a:lnTo>
                  <a:lnTo>
                    <a:pt x="3060" y="1093"/>
                  </a:lnTo>
                  <a:lnTo>
                    <a:pt x="3060" y="1103"/>
                  </a:lnTo>
                  <a:lnTo>
                    <a:pt x="3059" y="1114"/>
                  </a:lnTo>
                  <a:lnTo>
                    <a:pt x="3058" y="1125"/>
                  </a:lnTo>
                  <a:lnTo>
                    <a:pt x="3064" y="1131"/>
                  </a:lnTo>
                  <a:lnTo>
                    <a:pt x="3071" y="1137"/>
                  </a:lnTo>
                  <a:lnTo>
                    <a:pt x="3077" y="1145"/>
                  </a:lnTo>
                  <a:lnTo>
                    <a:pt x="3083" y="1152"/>
                  </a:lnTo>
                  <a:lnTo>
                    <a:pt x="3089" y="1159"/>
                  </a:lnTo>
                  <a:lnTo>
                    <a:pt x="3094" y="1167"/>
                  </a:lnTo>
                  <a:lnTo>
                    <a:pt x="3099" y="1175"/>
                  </a:lnTo>
                  <a:lnTo>
                    <a:pt x="3105" y="1184"/>
                  </a:lnTo>
                  <a:lnTo>
                    <a:pt x="3109" y="1192"/>
                  </a:lnTo>
                  <a:lnTo>
                    <a:pt x="3113" y="1200"/>
                  </a:lnTo>
                  <a:lnTo>
                    <a:pt x="3117" y="1210"/>
                  </a:lnTo>
                  <a:lnTo>
                    <a:pt x="3121" y="1220"/>
                  </a:lnTo>
                  <a:lnTo>
                    <a:pt x="3124" y="1228"/>
                  </a:lnTo>
                  <a:lnTo>
                    <a:pt x="3127" y="1238"/>
                  </a:lnTo>
                  <a:lnTo>
                    <a:pt x="3130" y="1248"/>
                  </a:lnTo>
                  <a:lnTo>
                    <a:pt x="3135" y="1257"/>
                  </a:lnTo>
                  <a:lnTo>
                    <a:pt x="3137" y="1266"/>
                  </a:lnTo>
                  <a:lnTo>
                    <a:pt x="3139" y="1275"/>
                  </a:lnTo>
                  <a:lnTo>
                    <a:pt x="3141" y="1284"/>
                  </a:lnTo>
                  <a:lnTo>
                    <a:pt x="3144" y="1294"/>
                  </a:lnTo>
                  <a:lnTo>
                    <a:pt x="3145" y="1302"/>
                  </a:lnTo>
                  <a:lnTo>
                    <a:pt x="3149" y="1311"/>
                  </a:lnTo>
                  <a:lnTo>
                    <a:pt x="3150" y="1319"/>
                  </a:lnTo>
                  <a:lnTo>
                    <a:pt x="3153" y="1328"/>
                  </a:lnTo>
                  <a:lnTo>
                    <a:pt x="3154" y="1335"/>
                  </a:lnTo>
                  <a:lnTo>
                    <a:pt x="3156" y="1343"/>
                  </a:lnTo>
                  <a:lnTo>
                    <a:pt x="3158" y="1350"/>
                  </a:lnTo>
                  <a:lnTo>
                    <a:pt x="3160" y="1358"/>
                  </a:lnTo>
                  <a:lnTo>
                    <a:pt x="3162" y="1364"/>
                  </a:lnTo>
                  <a:lnTo>
                    <a:pt x="3165" y="1371"/>
                  </a:lnTo>
                  <a:lnTo>
                    <a:pt x="3167" y="1376"/>
                  </a:lnTo>
                  <a:lnTo>
                    <a:pt x="3170" y="1383"/>
                  </a:lnTo>
                  <a:lnTo>
                    <a:pt x="3176" y="1395"/>
                  </a:lnTo>
                  <a:lnTo>
                    <a:pt x="3184" y="1409"/>
                  </a:lnTo>
                  <a:lnTo>
                    <a:pt x="3190" y="1421"/>
                  </a:lnTo>
                  <a:lnTo>
                    <a:pt x="3198" y="1433"/>
                  </a:lnTo>
                  <a:lnTo>
                    <a:pt x="3204" y="1443"/>
                  </a:lnTo>
                  <a:lnTo>
                    <a:pt x="3212" y="1453"/>
                  </a:lnTo>
                  <a:lnTo>
                    <a:pt x="3219" y="1462"/>
                  </a:lnTo>
                  <a:lnTo>
                    <a:pt x="3227" y="1471"/>
                  </a:lnTo>
                  <a:lnTo>
                    <a:pt x="3233" y="1478"/>
                  </a:lnTo>
                  <a:lnTo>
                    <a:pt x="3240" y="1485"/>
                  </a:lnTo>
                  <a:lnTo>
                    <a:pt x="3248" y="1492"/>
                  </a:lnTo>
                  <a:lnTo>
                    <a:pt x="3255" y="1498"/>
                  </a:lnTo>
                  <a:lnTo>
                    <a:pt x="3262" y="1504"/>
                  </a:lnTo>
                  <a:lnTo>
                    <a:pt x="3269" y="1509"/>
                  </a:lnTo>
                  <a:lnTo>
                    <a:pt x="3277" y="1513"/>
                  </a:lnTo>
                  <a:lnTo>
                    <a:pt x="3284" y="1519"/>
                  </a:lnTo>
                  <a:lnTo>
                    <a:pt x="3291" y="1522"/>
                  </a:lnTo>
                  <a:lnTo>
                    <a:pt x="3297" y="1525"/>
                  </a:lnTo>
                  <a:lnTo>
                    <a:pt x="3303" y="1528"/>
                  </a:lnTo>
                  <a:lnTo>
                    <a:pt x="3310" y="1533"/>
                  </a:lnTo>
                  <a:lnTo>
                    <a:pt x="3316" y="1536"/>
                  </a:lnTo>
                  <a:lnTo>
                    <a:pt x="3323" y="1539"/>
                  </a:lnTo>
                  <a:lnTo>
                    <a:pt x="3329" y="1542"/>
                  </a:lnTo>
                  <a:lnTo>
                    <a:pt x="3337" y="1545"/>
                  </a:lnTo>
                  <a:lnTo>
                    <a:pt x="3343" y="1549"/>
                  </a:lnTo>
                  <a:lnTo>
                    <a:pt x="3349" y="1552"/>
                  </a:lnTo>
                  <a:lnTo>
                    <a:pt x="3356" y="1555"/>
                  </a:lnTo>
                  <a:lnTo>
                    <a:pt x="3362" y="1558"/>
                  </a:lnTo>
                  <a:lnTo>
                    <a:pt x="3368" y="1561"/>
                  </a:lnTo>
                  <a:lnTo>
                    <a:pt x="3374" y="1566"/>
                  </a:lnTo>
                  <a:lnTo>
                    <a:pt x="3380" y="1570"/>
                  </a:lnTo>
                  <a:lnTo>
                    <a:pt x="3387" y="1575"/>
                  </a:lnTo>
                  <a:lnTo>
                    <a:pt x="3397" y="1600"/>
                  </a:lnTo>
                  <a:lnTo>
                    <a:pt x="3410" y="1626"/>
                  </a:lnTo>
                  <a:lnTo>
                    <a:pt x="3424" y="1652"/>
                  </a:lnTo>
                  <a:lnTo>
                    <a:pt x="3440" y="1680"/>
                  </a:lnTo>
                  <a:lnTo>
                    <a:pt x="3456" y="1707"/>
                  </a:lnTo>
                  <a:lnTo>
                    <a:pt x="3473" y="1735"/>
                  </a:lnTo>
                  <a:lnTo>
                    <a:pt x="3490" y="1762"/>
                  </a:lnTo>
                  <a:lnTo>
                    <a:pt x="3510" y="1791"/>
                  </a:lnTo>
                  <a:lnTo>
                    <a:pt x="3528" y="1819"/>
                  </a:lnTo>
                  <a:lnTo>
                    <a:pt x="3547" y="1846"/>
                  </a:lnTo>
                  <a:lnTo>
                    <a:pt x="3567" y="1874"/>
                  </a:lnTo>
                  <a:lnTo>
                    <a:pt x="3588" y="1902"/>
                  </a:lnTo>
                  <a:lnTo>
                    <a:pt x="3607" y="1929"/>
                  </a:lnTo>
                  <a:lnTo>
                    <a:pt x="3627" y="1956"/>
                  </a:lnTo>
                  <a:lnTo>
                    <a:pt x="3646" y="1982"/>
                  </a:lnTo>
                  <a:lnTo>
                    <a:pt x="3667" y="2010"/>
                  </a:lnTo>
                  <a:lnTo>
                    <a:pt x="3685" y="2035"/>
                  </a:lnTo>
                  <a:lnTo>
                    <a:pt x="3704" y="2060"/>
                  </a:lnTo>
                  <a:lnTo>
                    <a:pt x="3721" y="2083"/>
                  </a:lnTo>
                  <a:lnTo>
                    <a:pt x="3738" y="2108"/>
                  </a:lnTo>
                  <a:lnTo>
                    <a:pt x="3753" y="2129"/>
                  </a:lnTo>
                  <a:lnTo>
                    <a:pt x="3769" y="2152"/>
                  </a:lnTo>
                  <a:lnTo>
                    <a:pt x="3784" y="2173"/>
                  </a:lnTo>
                  <a:lnTo>
                    <a:pt x="3798" y="2193"/>
                  </a:lnTo>
                  <a:lnTo>
                    <a:pt x="3809" y="2212"/>
                  </a:lnTo>
                  <a:lnTo>
                    <a:pt x="3820" y="2230"/>
                  </a:lnTo>
                  <a:lnTo>
                    <a:pt x="3828" y="2245"/>
                  </a:lnTo>
                  <a:lnTo>
                    <a:pt x="3837" y="2261"/>
                  </a:lnTo>
                  <a:lnTo>
                    <a:pt x="3842" y="2274"/>
                  </a:lnTo>
                  <a:lnTo>
                    <a:pt x="3845" y="2287"/>
                  </a:lnTo>
                  <a:lnTo>
                    <a:pt x="3847" y="2297"/>
                  </a:lnTo>
                  <a:lnTo>
                    <a:pt x="3848" y="2307"/>
                  </a:lnTo>
                  <a:lnTo>
                    <a:pt x="3852" y="2306"/>
                  </a:lnTo>
                  <a:lnTo>
                    <a:pt x="3855" y="2306"/>
                  </a:lnTo>
                  <a:lnTo>
                    <a:pt x="3859" y="2306"/>
                  </a:lnTo>
                  <a:lnTo>
                    <a:pt x="3865" y="2306"/>
                  </a:lnTo>
                  <a:lnTo>
                    <a:pt x="3871" y="2305"/>
                  </a:lnTo>
                  <a:lnTo>
                    <a:pt x="3877" y="2305"/>
                  </a:lnTo>
                  <a:lnTo>
                    <a:pt x="3884" y="2305"/>
                  </a:lnTo>
                  <a:lnTo>
                    <a:pt x="3891" y="2305"/>
                  </a:lnTo>
                  <a:lnTo>
                    <a:pt x="3897" y="2305"/>
                  </a:lnTo>
                  <a:lnTo>
                    <a:pt x="3905" y="2305"/>
                  </a:lnTo>
                  <a:lnTo>
                    <a:pt x="3912" y="2305"/>
                  </a:lnTo>
                  <a:lnTo>
                    <a:pt x="3921" y="2305"/>
                  </a:lnTo>
                  <a:lnTo>
                    <a:pt x="3928" y="2305"/>
                  </a:lnTo>
                  <a:lnTo>
                    <a:pt x="3938" y="2306"/>
                  </a:lnTo>
                  <a:lnTo>
                    <a:pt x="3946" y="2307"/>
                  </a:lnTo>
                  <a:lnTo>
                    <a:pt x="3955" y="2309"/>
                  </a:lnTo>
                  <a:lnTo>
                    <a:pt x="3963" y="2309"/>
                  </a:lnTo>
                  <a:lnTo>
                    <a:pt x="3971" y="2310"/>
                  </a:lnTo>
                  <a:lnTo>
                    <a:pt x="3980" y="2311"/>
                  </a:lnTo>
                  <a:lnTo>
                    <a:pt x="3988" y="2314"/>
                  </a:lnTo>
                  <a:lnTo>
                    <a:pt x="3996" y="2317"/>
                  </a:lnTo>
                  <a:lnTo>
                    <a:pt x="4004" y="2319"/>
                  </a:lnTo>
                  <a:lnTo>
                    <a:pt x="4012" y="2322"/>
                  </a:lnTo>
                  <a:lnTo>
                    <a:pt x="4020" y="2326"/>
                  </a:lnTo>
                  <a:lnTo>
                    <a:pt x="4028" y="2329"/>
                  </a:lnTo>
                  <a:lnTo>
                    <a:pt x="4035" y="2333"/>
                  </a:lnTo>
                  <a:lnTo>
                    <a:pt x="4042" y="2337"/>
                  </a:lnTo>
                  <a:lnTo>
                    <a:pt x="4049" y="2343"/>
                  </a:lnTo>
                  <a:lnTo>
                    <a:pt x="4055" y="2348"/>
                  </a:lnTo>
                  <a:lnTo>
                    <a:pt x="4061" y="2354"/>
                  </a:lnTo>
                  <a:lnTo>
                    <a:pt x="4066" y="2361"/>
                  </a:lnTo>
                  <a:lnTo>
                    <a:pt x="4073" y="2368"/>
                  </a:lnTo>
                  <a:lnTo>
                    <a:pt x="4075" y="2371"/>
                  </a:lnTo>
                  <a:lnTo>
                    <a:pt x="4077" y="2376"/>
                  </a:lnTo>
                  <a:lnTo>
                    <a:pt x="4079" y="2380"/>
                  </a:lnTo>
                  <a:lnTo>
                    <a:pt x="4082" y="2385"/>
                  </a:lnTo>
                  <a:lnTo>
                    <a:pt x="4083" y="2389"/>
                  </a:lnTo>
                  <a:lnTo>
                    <a:pt x="4086" y="2395"/>
                  </a:lnTo>
                  <a:lnTo>
                    <a:pt x="4088" y="2399"/>
                  </a:lnTo>
                  <a:lnTo>
                    <a:pt x="4090" y="2405"/>
                  </a:lnTo>
                  <a:lnTo>
                    <a:pt x="4091" y="2411"/>
                  </a:lnTo>
                  <a:lnTo>
                    <a:pt x="4092" y="2416"/>
                  </a:lnTo>
                  <a:lnTo>
                    <a:pt x="4093" y="2422"/>
                  </a:lnTo>
                  <a:lnTo>
                    <a:pt x="4094" y="2428"/>
                  </a:lnTo>
                  <a:lnTo>
                    <a:pt x="4094" y="2433"/>
                  </a:lnTo>
                  <a:lnTo>
                    <a:pt x="4095" y="2439"/>
                  </a:lnTo>
                  <a:lnTo>
                    <a:pt x="4095" y="2445"/>
                  </a:lnTo>
                  <a:lnTo>
                    <a:pt x="4096" y="2452"/>
                  </a:lnTo>
                  <a:lnTo>
                    <a:pt x="4095" y="2457"/>
                  </a:lnTo>
                  <a:lnTo>
                    <a:pt x="4094" y="2462"/>
                  </a:lnTo>
                  <a:lnTo>
                    <a:pt x="4093" y="2468"/>
                  </a:lnTo>
                  <a:lnTo>
                    <a:pt x="4092" y="2473"/>
                  </a:lnTo>
                  <a:lnTo>
                    <a:pt x="4090" y="2478"/>
                  </a:lnTo>
                  <a:lnTo>
                    <a:pt x="4088" y="2484"/>
                  </a:lnTo>
                  <a:lnTo>
                    <a:pt x="4086" y="2489"/>
                  </a:lnTo>
                  <a:lnTo>
                    <a:pt x="4083" y="2495"/>
                  </a:lnTo>
                  <a:lnTo>
                    <a:pt x="4079" y="2500"/>
                  </a:lnTo>
                  <a:lnTo>
                    <a:pt x="4076" y="2505"/>
                  </a:lnTo>
                  <a:lnTo>
                    <a:pt x="4073" y="2509"/>
                  </a:lnTo>
                  <a:lnTo>
                    <a:pt x="4070" y="2515"/>
                  </a:lnTo>
                  <a:lnTo>
                    <a:pt x="4064" y="2519"/>
                  </a:lnTo>
                  <a:lnTo>
                    <a:pt x="4059" y="2523"/>
                  </a:lnTo>
                  <a:lnTo>
                    <a:pt x="4053" y="2528"/>
                  </a:lnTo>
                  <a:lnTo>
                    <a:pt x="4049" y="2532"/>
                  </a:lnTo>
                  <a:lnTo>
                    <a:pt x="4048" y="2542"/>
                  </a:lnTo>
                  <a:lnTo>
                    <a:pt x="4047" y="2551"/>
                  </a:lnTo>
                  <a:lnTo>
                    <a:pt x="4045" y="2561"/>
                  </a:lnTo>
                  <a:lnTo>
                    <a:pt x="4044" y="2570"/>
                  </a:lnTo>
                  <a:lnTo>
                    <a:pt x="4042" y="2578"/>
                  </a:lnTo>
                  <a:lnTo>
                    <a:pt x="4040" y="2587"/>
                  </a:lnTo>
                  <a:lnTo>
                    <a:pt x="4036" y="2594"/>
                  </a:lnTo>
                  <a:lnTo>
                    <a:pt x="4034" y="2602"/>
                  </a:lnTo>
                  <a:lnTo>
                    <a:pt x="4030" y="2607"/>
                  </a:lnTo>
                  <a:lnTo>
                    <a:pt x="4027" y="2612"/>
                  </a:lnTo>
                  <a:lnTo>
                    <a:pt x="4023" y="2617"/>
                  </a:lnTo>
                  <a:lnTo>
                    <a:pt x="4018" y="2622"/>
                  </a:lnTo>
                  <a:lnTo>
                    <a:pt x="4013" y="2625"/>
                  </a:lnTo>
                  <a:lnTo>
                    <a:pt x="4008" y="2628"/>
                  </a:lnTo>
                  <a:lnTo>
                    <a:pt x="4001" y="2632"/>
                  </a:lnTo>
                  <a:lnTo>
                    <a:pt x="3996" y="2635"/>
                  </a:lnTo>
                  <a:lnTo>
                    <a:pt x="3988" y="2635"/>
                  </a:lnTo>
                  <a:lnTo>
                    <a:pt x="3981" y="2636"/>
                  </a:lnTo>
                  <a:lnTo>
                    <a:pt x="3973" y="2636"/>
                  </a:lnTo>
                  <a:lnTo>
                    <a:pt x="3966" y="2637"/>
                  </a:lnTo>
                  <a:lnTo>
                    <a:pt x="3957" y="2635"/>
                  </a:lnTo>
                  <a:lnTo>
                    <a:pt x="3949" y="2634"/>
                  </a:lnTo>
                  <a:lnTo>
                    <a:pt x="3939" y="2632"/>
                  </a:lnTo>
                  <a:lnTo>
                    <a:pt x="3931" y="2629"/>
                  </a:lnTo>
                  <a:lnTo>
                    <a:pt x="3920" y="2625"/>
                  </a:lnTo>
                  <a:lnTo>
                    <a:pt x="3909" y="2621"/>
                  </a:lnTo>
                  <a:lnTo>
                    <a:pt x="3897" y="2617"/>
                  </a:lnTo>
                  <a:lnTo>
                    <a:pt x="3887" y="2612"/>
                  </a:lnTo>
                  <a:lnTo>
                    <a:pt x="3874" y="2606"/>
                  </a:lnTo>
                  <a:lnTo>
                    <a:pt x="3862" y="2599"/>
                  </a:lnTo>
                  <a:lnTo>
                    <a:pt x="3849" y="2592"/>
                  </a:lnTo>
                  <a:lnTo>
                    <a:pt x="3838" y="2585"/>
                  </a:lnTo>
                  <a:lnTo>
                    <a:pt x="3665" y="2687"/>
                  </a:lnTo>
                  <a:lnTo>
                    <a:pt x="3846" y="3321"/>
                  </a:lnTo>
                  <a:lnTo>
                    <a:pt x="3917" y="3298"/>
                  </a:lnTo>
                  <a:lnTo>
                    <a:pt x="3987" y="3280"/>
                  </a:lnTo>
                  <a:lnTo>
                    <a:pt x="4056" y="3266"/>
                  </a:lnTo>
                  <a:lnTo>
                    <a:pt x="4125" y="3257"/>
                  </a:lnTo>
                  <a:lnTo>
                    <a:pt x="4191" y="3251"/>
                  </a:lnTo>
                  <a:lnTo>
                    <a:pt x="4259" y="3251"/>
                  </a:lnTo>
                  <a:lnTo>
                    <a:pt x="4325" y="3254"/>
                  </a:lnTo>
                  <a:lnTo>
                    <a:pt x="4390" y="3261"/>
                  </a:lnTo>
                  <a:lnTo>
                    <a:pt x="4453" y="3271"/>
                  </a:lnTo>
                  <a:lnTo>
                    <a:pt x="4515" y="3286"/>
                  </a:lnTo>
                  <a:lnTo>
                    <a:pt x="4575" y="3303"/>
                  </a:lnTo>
                  <a:lnTo>
                    <a:pt x="4634" y="3325"/>
                  </a:lnTo>
                  <a:lnTo>
                    <a:pt x="4689" y="3348"/>
                  </a:lnTo>
                  <a:lnTo>
                    <a:pt x="4744" y="3376"/>
                  </a:lnTo>
                  <a:lnTo>
                    <a:pt x="4797" y="3406"/>
                  </a:lnTo>
                  <a:lnTo>
                    <a:pt x="4848" y="3440"/>
                  </a:lnTo>
                  <a:lnTo>
                    <a:pt x="4895" y="3476"/>
                  </a:lnTo>
                  <a:lnTo>
                    <a:pt x="4941" y="3514"/>
                  </a:lnTo>
                  <a:lnTo>
                    <a:pt x="4984" y="3555"/>
                  </a:lnTo>
                  <a:lnTo>
                    <a:pt x="5026" y="3599"/>
                  </a:lnTo>
                  <a:lnTo>
                    <a:pt x="5064" y="3643"/>
                  </a:lnTo>
                  <a:lnTo>
                    <a:pt x="5099" y="3691"/>
                  </a:lnTo>
                  <a:lnTo>
                    <a:pt x="5133" y="3740"/>
                  </a:lnTo>
                  <a:lnTo>
                    <a:pt x="5162" y="3793"/>
                  </a:lnTo>
                  <a:lnTo>
                    <a:pt x="5188" y="3845"/>
                  </a:lnTo>
                  <a:lnTo>
                    <a:pt x="5212" y="3901"/>
                  </a:lnTo>
                  <a:lnTo>
                    <a:pt x="5232" y="3957"/>
                  </a:lnTo>
                  <a:lnTo>
                    <a:pt x="5249" y="4015"/>
                  </a:lnTo>
                  <a:lnTo>
                    <a:pt x="5262" y="4073"/>
                  </a:lnTo>
                  <a:lnTo>
                    <a:pt x="5271" y="4134"/>
                  </a:lnTo>
                  <a:lnTo>
                    <a:pt x="5277" y="4195"/>
                  </a:lnTo>
                  <a:lnTo>
                    <a:pt x="5280" y="4259"/>
                  </a:lnTo>
                  <a:lnTo>
                    <a:pt x="5278" y="4320"/>
                  </a:lnTo>
                  <a:lnTo>
                    <a:pt x="5273" y="4381"/>
                  </a:lnTo>
                  <a:lnTo>
                    <a:pt x="5264" y="4439"/>
                  </a:lnTo>
                  <a:lnTo>
                    <a:pt x="5253" y="4496"/>
                  </a:lnTo>
                  <a:lnTo>
                    <a:pt x="5238" y="4550"/>
                  </a:lnTo>
                  <a:lnTo>
                    <a:pt x="5221" y="4603"/>
                  </a:lnTo>
                  <a:lnTo>
                    <a:pt x="5202" y="4654"/>
                  </a:lnTo>
                  <a:lnTo>
                    <a:pt x="5181" y="4703"/>
                  </a:lnTo>
                  <a:lnTo>
                    <a:pt x="5155" y="4749"/>
                  </a:lnTo>
                  <a:lnTo>
                    <a:pt x="5129" y="4794"/>
                  </a:lnTo>
                  <a:lnTo>
                    <a:pt x="5101" y="4836"/>
                  </a:lnTo>
                  <a:lnTo>
                    <a:pt x="5071" y="4878"/>
                  </a:lnTo>
                  <a:lnTo>
                    <a:pt x="5037" y="4916"/>
                  </a:lnTo>
                  <a:lnTo>
                    <a:pt x="5004" y="4953"/>
                  </a:lnTo>
                  <a:lnTo>
                    <a:pt x="4969" y="4988"/>
                  </a:lnTo>
                  <a:lnTo>
                    <a:pt x="4934" y="5021"/>
                  </a:lnTo>
                  <a:lnTo>
                    <a:pt x="4895" y="5050"/>
                  </a:lnTo>
                  <a:lnTo>
                    <a:pt x="4857" y="5079"/>
                  </a:lnTo>
                  <a:lnTo>
                    <a:pt x="4817" y="5105"/>
                  </a:lnTo>
                  <a:lnTo>
                    <a:pt x="4778" y="5130"/>
                  </a:lnTo>
                  <a:lnTo>
                    <a:pt x="4736" y="5153"/>
                  </a:lnTo>
                  <a:lnTo>
                    <a:pt x="4696" y="5173"/>
                  </a:lnTo>
                  <a:lnTo>
                    <a:pt x="4654" y="5193"/>
                  </a:lnTo>
                  <a:lnTo>
                    <a:pt x="4613" y="5210"/>
                  </a:lnTo>
                  <a:lnTo>
                    <a:pt x="4572" y="5224"/>
                  </a:lnTo>
                  <a:lnTo>
                    <a:pt x="4530" y="5238"/>
                  </a:lnTo>
                  <a:lnTo>
                    <a:pt x="4488" y="5248"/>
                  </a:lnTo>
                  <a:lnTo>
                    <a:pt x="4449" y="5258"/>
                  </a:lnTo>
                  <a:lnTo>
                    <a:pt x="4408" y="5264"/>
                  </a:lnTo>
                  <a:lnTo>
                    <a:pt x="4370" y="5270"/>
                  </a:lnTo>
                  <a:lnTo>
                    <a:pt x="4331" y="5272"/>
                  </a:lnTo>
                  <a:lnTo>
                    <a:pt x="4295" y="5274"/>
                  </a:lnTo>
                  <a:lnTo>
                    <a:pt x="4231" y="5272"/>
                  </a:lnTo>
                  <a:lnTo>
                    <a:pt x="4170" y="5268"/>
                  </a:lnTo>
                  <a:lnTo>
                    <a:pt x="4109" y="5261"/>
                  </a:lnTo>
                  <a:lnTo>
                    <a:pt x="4051" y="5252"/>
                  </a:lnTo>
                  <a:lnTo>
                    <a:pt x="3995" y="5239"/>
                  </a:lnTo>
                  <a:lnTo>
                    <a:pt x="3940" y="5226"/>
                  </a:lnTo>
                  <a:lnTo>
                    <a:pt x="3888" y="5209"/>
                  </a:lnTo>
                  <a:lnTo>
                    <a:pt x="3838" y="5192"/>
                  </a:lnTo>
                  <a:lnTo>
                    <a:pt x="3789" y="5169"/>
                  </a:lnTo>
                  <a:lnTo>
                    <a:pt x="3742" y="5147"/>
                  </a:lnTo>
                  <a:lnTo>
                    <a:pt x="3696" y="5121"/>
                  </a:lnTo>
                  <a:lnTo>
                    <a:pt x="3653" y="5095"/>
                  </a:lnTo>
                  <a:lnTo>
                    <a:pt x="3610" y="5066"/>
                  </a:lnTo>
                  <a:lnTo>
                    <a:pt x="3572" y="5036"/>
                  </a:lnTo>
                  <a:lnTo>
                    <a:pt x="3533" y="5004"/>
                  </a:lnTo>
                  <a:lnTo>
                    <a:pt x="3499" y="4971"/>
                  </a:lnTo>
                  <a:lnTo>
                    <a:pt x="3465" y="4934"/>
                  </a:lnTo>
                  <a:lnTo>
                    <a:pt x="3433" y="4897"/>
                  </a:lnTo>
                  <a:lnTo>
                    <a:pt x="3403" y="4858"/>
                  </a:lnTo>
                  <a:lnTo>
                    <a:pt x="3376" y="4819"/>
                  </a:lnTo>
                  <a:lnTo>
                    <a:pt x="3349" y="4777"/>
                  </a:lnTo>
                  <a:lnTo>
                    <a:pt x="3327" y="4735"/>
                  </a:lnTo>
                  <a:lnTo>
                    <a:pt x="3307" y="4692"/>
                  </a:lnTo>
                  <a:lnTo>
                    <a:pt x="3289" y="4648"/>
                  </a:lnTo>
                  <a:lnTo>
                    <a:pt x="3270" y="4602"/>
                  </a:lnTo>
                  <a:lnTo>
                    <a:pt x="3256" y="4556"/>
                  </a:lnTo>
                  <a:lnTo>
                    <a:pt x="3244" y="4508"/>
                  </a:lnTo>
                  <a:lnTo>
                    <a:pt x="3234" y="4461"/>
                  </a:lnTo>
                  <a:lnTo>
                    <a:pt x="3225" y="4412"/>
                  </a:lnTo>
                  <a:lnTo>
                    <a:pt x="3220" y="4362"/>
                  </a:lnTo>
                  <a:lnTo>
                    <a:pt x="3216" y="4313"/>
                  </a:lnTo>
                  <a:lnTo>
                    <a:pt x="3216" y="4264"/>
                  </a:lnTo>
                  <a:lnTo>
                    <a:pt x="3216" y="4247"/>
                  </a:lnTo>
                  <a:lnTo>
                    <a:pt x="3216" y="4231"/>
                  </a:lnTo>
                  <a:lnTo>
                    <a:pt x="3216" y="4211"/>
                  </a:lnTo>
                  <a:lnTo>
                    <a:pt x="3218" y="4192"/>
                  </a:lnTo>
                  <a:lnTo>
                    <a:pt x="3219" y="4170"/>
                  </a:lnTo>
                  <a:lnTo>
                    <a:pt x="3221" y="4147"/>
                  </a:lnTo>
                  <a:lnTo>
                    <a:pt x="3224" y="4124"/>
                  </a:lnTo>
                  <a:lnTo>
                    <a:pt x="3229" y="4100"/>
                  </a:lnTo>
                  <a:lnTo>
                    <a:pt x="3232" y="4073"/>
                  </a:lnTo>
                  <a:lnTo>
                    <a:pt x="3238" y="4046"/>
                  </a:lnTo>
                  <a:lnTo>
                    <a:pt x="3244" y="4019"/>
                  </a:lnTo>
                  <a:lnTo>
                    <a:pt x="3252" y="3991"/>
                  </a:lnTo>
                  <a:lnTo>
                    <a:pt x="3260" y="3961"/>
                  </a:lnTo>
                  <a:lnTo>
                    <a:pt x="3270" y="3932"/>
                  </a:lnTo>
                  <a:lnTo>
                    <a:pt x="3281" y="3902"/>
                  </a:lnTo>
                  <a:lnTo>
                    <a:pt x="3295" y="3872"/>
                  </a:lnTo>
                  <a:lnTo>
                    <a:pt x="3308" y="3840"/>
                  </a:lnTo>
                  <a:lnTo>
                    <a:pt x="3324" y="3808"/>
                  </a:lnTo>
                  <a:lnTo>
                    <a:pt x="3340" y="3775"/>
                  </a:lnTo>
                  <a:lnTo>
                    <a:pt x="3359" y="3744"/>
                  </a:lnTo>
                  <a:lnTo>
                    <a:pt x="3378" y="3712"/>
                  </a:lnTo>
                  <a:lnTo>
                    <a:pt x="3402" y="3680"/>
                  </a:lnTo>
                  <a:lnTo>
                    <a:pt x="3425" y="3648"/>
                  </a:lnTo>
                  <a:lnTo>
                    <a:pt x="3452" y="3616"/>
                  </a:lnTo>
                  <a:lnTo>
                    <a:pt x="3479" y="3584"/>
                  </a:lnTo>
                  <a:lnTo>
                    <a:pt x="3509" y="3552"/>
                  </a:lnTo>
                  <a:lnTo>
                    <a:pt x="3541" y="3519"/>
                  </a:lnTo>
                  <a:lnTo>
                    <a:pt x="3576" y="3489"/>
                  </a:lnTo>
                  <a:lnTo>
                    <a:pt x="3612" y="3458"/>
                  </a:lnTo>
                  <a:lnTo>
                    <a:pt x="3653" y="3430"/>
                  </a:lnTo>
                  <a:lnTo>
                    <a:pt x="3695" y="3401"/>
                  </a:lnTo>
                  <a:lnTo>
                    <a:pt x="3739" y="3373"/>
                  </a:lnTo>
                  <a:lnTo>
                    <a:pt x="3677" y="3153"/>
                  </a:lnTo>
                  <a:lnTo>
                    <a:pt x="2479" y="4221"/>
                  </a:lnTo>
                  <a:lnTo>
                    <a:pt x="2483" y="4223"/>
                  </a:lnTo>
                  <a:lnTo>
                    <a:pt x="2488" y="4226"/>
                  </a:lnTo>
                  <a:lnTo>
                    <a:pt x="2493" y="4230"/>
                  </a:lnTo>
                  <a:lnTo>
                    <a:pt x="2498" y="4233"/>
                  </a:lnTo>
                  <a:lnTo>
                    <a:pt x="2502" y="4236"/>
                  </a:lnTo>
                  <a:lnTo>
                    <a:pt x="2506" y="4240"/>
                  </a:lnTo>
                  <a:lnTo>
                    <a:pt x="2510" y="4244"/>
                  </a:lnTo>
                  <a:lnTo>
                    <a:pt x="2514" y="4248"/>
                  </a:lnTo>
                  <a:lnTo>
                    <a:pt x="2517" y="4251"/>
                  </a:lnTo>
                  <a:lnTo>
                    <a:pt x="2520" y="4254"/>
                  </a:lnTo>
                  <a:lnTo>
                    <a:pt x="2524" y="4259"/>
                  </a:lnTo>
                  <a:lnTo>
                    <a:pt x="2527" y="4263"/>
                  </a:lnTo>
                  <a:lnTo>
                    <a:pt x="2529" y="4266"/>
                  </a:lnTo>
                  <a:lnTo>
                    <a:pt x="2531" y="4270"/>
                  </a:lnTo>
                  <a:lnTo>
                    <a:pt x="2533" y="4275"/>
                  </a:lnTo>
                  <a:lnTo>
                    <a:pt x="2536" y="4279"/>
                  </a:lnTo>
                  <a:lnTo>
                    <a:pt x="2537" y="4282"/>
                  </a:lnTo>
                  <a:lnTo>
                    <a:pt x="2540" y="4286"/>
                  </a:lnTo>
                  <a:lnTo>
                    <a:pt x="2541" y="4291"/>
                  </a:lnTo>
                  <a:lnTo>
                    <a:pt x="2543" y="4295"/>
                  </a:lnTo>
                  <a:lnTo>
                    <a:pt x="2543" y="4298"/>
                  </a:lnTo>
                  <a:lnTo>
                    <a:pt x="2545" y="4302"/>
                  </a:lnTo>
                  <a:lnTo>
                    <a:pt x="2545" y="4307"/>
                  </a:lnTo>
                  <a:lnTo>
                    <a:pt x="2547" y="4311"/>
                  </a:lnTo>
                  <a:lnTo>
                    <a:pt x="2547" y="4314"/>
                  </a:lnTo>
                  <a:lnTo>
                    <a:pt x="2548" y="4319"/>
                  </a:lnTo>
                  <a:lnTo>
                    <a:pt x="2549" y="4322"/>
                  </a:lnTo>
                  <a:lnTo>
                    <a:pt x="2550" y="4326"/>
                  </a:lnTo>
                  <a:lnTo>
                    <a:pt x="2550" y="4329"/>
                  </a:lnTo>
                  <a:lnTo>
                    <a:pt x="2551" y="4334"/>
                  </a:lnTo>
                  <a:lnTo>
                    <a:pt x="2552" y="4338"/>
                  </a:lnTo>
                  <a:lnTo>
                    <a:pt x="2553" y="4342"/>
                  </a:lnTo>
                  <a:lnTo>
                    <a:pt x="2553" y="4346"/>
                  </a:lnTo>
                  <a:lnTo>
                    <a:pt x="2553" y="4352"/>
                  </a:lnTo>
                  <a:lnTo>
                    <a:pt x="2555" y="4356"/>
                  </a:lnTo>
                  <a:lnTo>
                    <a:pt x="2557" y="4361"/>
                  </a:lnTo>
                  <a:lnTo>
                    <a:pt x="2557" y="4366"/>
                  </a:lnTo>
                  <a:lnTo>
                    <a:pt x="2559" y="4370"/>
                  </a:lnTo>
                  <a:lnTo>
                    <a:pt x="2560" y="4374"/>
                  </a:lnTo>
                  <a:lnTo>
                    <a:pt x="2563" y="4380"/>
                  </a:lnTo>
                  <a:lnTo>
                    <a:pt x="2564" y="4383"/>
                  </a:lnTo>
                  <a:lnTo>
                    <a:pt x="2566" y="4387"/>
                  </a:lnTo>
                  <a:lnTo>
                    <a:pt x="2568" y="4390"/>
                  </a:lnTo>
                  <a:lnTo>
                    <a:pt x="2572" y="4395"/>
                  </a:lnTo>
                  <a:lnTo>
                    <a:pt x="2574" y="4398"/>
                  </a:lnTo>
                  <a:lnTo>
                    <a:pt x="2577" y="4401"/>
                  </a:lnTo>
                  <a:lnTo>
                    <a:pt x="2580" y="4404"/>
                  </a:lnTo>
                  <a:lnTo>
                    <a:pt x="2583" y="4409"/>
                  </a:lnTo>
                  <a:lnTo>
                    <a:pt x="2586" y="4411"/>
                  </a:lnTo>
                  <a:lnTo>
                    <a:pt x="2589" y="4413"/>
                  </a:lnTo>
                  <a:lnTo>
                    <a:pt x="2592" y="4415"/>
                  </a:lnTo>
                  <a:lnTo>
                    <a:pt x="2595" y="4418"/>
                  </a:lnTo>
                  <a:lnTo>
                    <a:pt x="2598" y="4420"/>
                  </a:lnTo>
                  <a:lnTo>
                    <a:pt x="2603" y="4422"/>
                  </a:lnTo>
                  <a:lnTo>
                    <a:pt x="2607" y="4425"/>
                  </a:lnTo>
                  <a:lnTo>
                    <a:pt x="2611" y="4428"/>
                  </a:lnTo>
                  <a:lnTo>
                    <a:pt x="2614" y="4429"/>
                  </a:lnTo>
                  <a:lnTo>
                    <a:pt x="2619" y="4431"/>
                  </a:lnTo>
                  <a:lnTo>
                    <a:pt x="2623" y="4432"/>
                  </a:lnTo>
                  <a:lnTo>
                    <a:pt x="2627" y="4434"/>
                  </a:lnTo>
                  <a:lnTo>
                    <a:pt x="2631" y="4435"/>
                  </a:lnTo>
                  <a:lnTo>
                    <a:pt x="2637" y="4437"/>
                  </a:lnTo>
                  <a:lnTo>
                    <a:pt x="2641" y="4439"/>
                  </a:lnTo>
                  <a:lnTo>
                    <a:pt x="2646" y="4441"/>
                  </a:lnTo>
                  <a:lnTo>
                    <a:pt x="2651" y="4441"/>
                  </a:lnTo>
                  <a:lnTo>
                    <a:pt x="2655" y="4443"/>
                  </a:lnTo>
                  <a:lnTo>
                    <a:pt x="2659" y="4446"/>
                  </a:lnTo>
                  <a:lnTo>
                    <a:pt x="2664" y="4449"/>
                  </a:lnTo>
                  <a:lnTo>
                    <a:pt x="2667" y="4452"/>
                  </a:lnTo>
                  <a:lnTo>
                    <a:pt x="2670" y="4456"/>
                  </a:lnTo>
                  <a:lnTo>
                    <a:pt x="2673" y="4460"/>
                  </a:lnTo>
                  <a:lnTo>
                    <a:pt x="2677" y="4465"/>
                  </a:lnTo>
                  <a:lnTo>
                    <a:pt x="2680" y="4469"/>
                  </a:lnTo>
                  <a:lnTo>
                    <a:pt x="2682" y="4474"/>
                  </a:lnTo>
                  <a:lnTo>
                    <a:pt x="2684" y="4478"/>
                  </a:lnTo>
                  <a:lnTo>
                    <a:pt x="2687" y="4485"/>
                  </a:lnTo>
                  <a:lnTo>
                    <a:pt x="2688" y="4490"/>
                  </a:lnTo>
                  <a:lnTo>
                    <a:pt x="2691" y="4495"/>
                  </a:lnTo>
                  <a:lnTo>
                    <a:pt x="2692" y="4502"/>
                  </a:lnTo>
                  <a:lnTo>
                    <a:pt x="2696" y="4508"/>
                  </a:lnTo>
                  <a:lnTo>
                    <a:pt x="2697" y="4513"/>
                  </a:lnTo>
                  <a:lnTo>
                    <a:pt x="2699" y="4519"/>
                  </a:lnTo>
                  <a:lnTo>
                    <a:pt x="2700" y="4524"/>
                  </a:lnTo>
                  <a:lnTo>
                    <a:pt x="2703" y="4531"/>
                  </a:lnTo>
                  <a:lnTo>
                    <a:pt x="2704" y="4536"/>
                  </a:lnTo>
                  <a:lnTo>
                    <a:pt x="2707" y="4542"/>
                  </a:lnTo>
                  <a:lnTo>
                    <a:pt x="2711" y="4548"/>
                  </a:lnTo>
                  <a:lnTo>
                    <a:pt x="2714" y="4554"/>
                  </a:lnTo>
                  <a:lnTo>
                    <a:pt x="2717" y="4558"/>
                  </a:lnTo>
                  <a:lnTo>
                    <a:pt x="2720" y="4564"/>
                  </a:lnTo>
                  <a:lnTo>
                    <a:pt x="2723" y="4569"/>
                  </a:lnTo>
                  <a:lnTo>
                    <a:pt x="2729" y="4575"/>
                  </a:lnTo>
                  <a:lnTo>
                    <a:pt x="2733" y="4579"/>
                  </a:lnTo>
                  <a:lnTo>
                    <a:pt x="2738" y="4583"/>
                  </a:lnTo>
                  <a:lnTo>
                    <a:pt x="2745" y="4586"/>
                  </a:lnTo>
                  <a:lnTo>
                    <a:pt x="2751" y="4591"/>
                  </a:lnTo>
                  <a:lnTo>
                    <a:pt x="2769" y="4600"/>
                  </a:lnTo>
                  <a:lnTo>
                    <a:pt x="2786" y="4610"/>
                  </a:lnTo>
                  <a:lnTo>
                    <a:pt x="2802" y="4620"/>
                  </a:lnTo>
                  <a:lnTo>
                    <a:pt x="2819" y="4629"/>
                  </a:lnTo>
                  <a:lnTo>
                    <a:pt x="2833" y="4637"/>
                  </a:lnTo>
                  <a:lnTo>
                    <a:pt x="2847" y="4645"/>
                  </a:lnTo>
                  <a:lnTo>
                    <a:pt x="2860" y="4654"/>
                  </a:lnTo>
                  <a:lnTo>
                    <a:pt x="2873" y="4662"/>
                  </a:lnTo>
                  <a:lnTo>
                    <a:pt x="2883" y="4669"/>
                  </a:lnTo>
                  <a:lnTo>
                    <a:pt x="2893" y="4676"/>
                  </a:lnTo>
                  <a:lnTo>
                    <a:pt x="2903" y="4684"/>
                  </a:lnTo>
                  <a:lnTo>
                    <a:pt x="2912" y="4691"/>
                  </a:lnTo>
                  <a:lnTo>
                    <a:pt x="2919" y="4698"/>
                  </a:lnTo>
                  <a:lnTo>
                    <a:pt x="2926" y="4704"/>
                  </a:lnTo>
                  <a:lnTo>
                    <a:pt x="2933" y="4711"/>
                  </a:lnTo>
                  <a:lnTo>
                    <a:pt x="2939" y="4718"/>
                  </a:lnTo>
                  <a:lnTo>
                    <a:pt x="2942" y="4723"/>
                  </a:lnTo>
                  <a:lnTo>
                    <a:pt x="2947" y="4730"/>
                  </a:lnTo>
                  <a:lnTo>
                    <a:pt x="2949" y="4736"/>
                  </a:lnTo>
                  <a:lnTo>
                    <a:pt x="2952" y="4743"/>
                  </a:lnTo>
                  <a:lnTo>
                    <a:pt x="2953" y="4748"/>
                  </a:lnTo>
                  <a:lnTo>
                    <a:pt x="2955" y="4754"/>
                  </a:lnTo>
                  <a:lnTo>
                    <a:pt x="2955" y="4761"/>
                  </a:lnTo>
                  <a:lnTo>
                    <a:pt x="2956" y="4767"/>
                  </a:lnTo>
                  <a:lnTo>
                    <a:pt x="2954" y="4774"/>
                  </a:lnTo>
                  <a:lnTo>
                    <a:pt x="2953" y="4780"/>
                  </a:lnTo>
                  <a:lnTo>
                    <a:pt x="2951" y="4787"/>
                  </a:lnTo>
                  <a:lnTo>
                    <a:pt x="2950" y="4793"/>
                  </a:lnTo>
                  <a:lnTo>
                    <a:pt x="2946" y="4799"/>
                  </a:lnTo>
                  <a:lnTo>
                    <a:pt x="2942" y="4806"/>
                  </a:lnTo>
                  <a:lnTo>
                    <a:pt x="2938" y="4813"/>
                  </a:lnTo>
                  <a:lnTo>
                    <a:pt x="2935" y="4821"/>
                  </a:lnTo>
                  <a:lnTo>
                    <a:pt x="2932" y="4823"/>
                  </a:lnTo>
                  <a:lnTo>
                    <a:pt x="2928" y="4825"/>
                  </a:lnTo>
                  <a:lnTo>
                    <a:pt x="2924" y="4827"/>
                  </a:lnTo>
                  <a:lnTo>
                    <a:pt x="2920" y="4829"/>
                  </a:lnTo>
                  <a:lnTo>
                    <a:pt x="2914" y="4831"/>
                  </a:lnTo>
                  <a:lnTo>
                    <a:pt x="2907" y="4833"/>
                  </a:lnTo>
                  <a:lnTo>
                    <a:pt x="2900" y="4834"/>
                  </a:lnTo>
                  <a:lnTo>
                    <a:pt x="2893" y="4836"/>
                  </a:lnTo>
                  <a:lnTo>
                    <a:pt x="2885" y="4836"/>
                  </a:lnTo>
                  <a:lnTo>
                    <a:pt x="2876" y="4836"/>
                  </a:lnTo>
                  <a:lnTo>
                    <a:pt x="2868" y="4836"/>
                  </a:lnTo>
                  <a:lnTo>
                    <a:pt x="2859" y="4837"/>
                  </a:lnTo>
                  <a:lnTo>
                    <a:pt x="2848" y="4837"/>
                  </a:lnTo>
                  <a:lnTo>
                    <a:pt x="2839" y="4837"/>
                  </a:lnTo>
                  <a:lnTo>
                    <a:pt x="2829" y="4837"/>
                  </a:lnTo>
                  <a:lnTo>
                    <a:pt x="2819" y="4838"/>
                  </a:lnTo>
                  <a:lnTo>
                    <a:pt x="2808" y="4837"/>
                  </a:lnTo>
                  <a:lnTo>
                    <a:pt x="2798" y="4837"/>
                  </a:lnTo>
                  <a:lnTo>
                    <a:pt x="2786" y="4837"/>
                  </a:lnTo>
                  <a:lnTo>
                    <a:pt x="2777" y="4837"/>
                  </a:lnTo>
                  <a:lnTo>
                    <a:pt x="2765" y="4837"/>
                  </a:lnTo>
                  <a:lnTo>
                    <a:pt x="2754" y="4837"/>
                  </a:lnTo>
                  <a:lnTo>
                    <a:pt x="2744" y="4837"/>
                  </a:lnTo>
                  <a:lnTo>
                    <a:pt x="2734" y="4837"/>
                  </a:lnTo>
                  <a:lnTo>
                    <a:pt x="2723" y="4837"/>
                  </a:lnTo>
                  <a:lnTo>
                    <a:pt x="2713" y="4837"/>
                  </a:lnTo>
                  <a:lnTo>
                    <a:pt x="2703" y="4837"/>
                  </a:lnTo>
                  <a:lnTo>
                    <a:pt x="2694" y="4838"/>
                  </a:lnTo>
                  <a:lnTo>
                    <a:pt x="2685" y="4838"/>
                  </a:lnTo>
                  <a:lnTo>
                    <a:pt x="2677" y="4839"/>
                  </a:lnTo>
                  <a:lnTo>
                    <a:pt x="2669" y="4840"/>
                  </a:lnTo>
                  <a:lnTo>
                    <a:pt x="2662" y="4842"/>
                  </a:lnTo>
                  <a:lnTo>
                    <a:pt x="2659" y="4842"/>
                  </a:lnTo>
                  <a:lnTo>
                    <a:pt x="2657" y="4842"/>
                  </a:lnTo>
                  <a:lnTo>
                    <a:pt x="2655" y="4842"/>
                  </a:lnTo>
                  <a:lnTo>
                    <a:pt x="2653" y="4843"/>
                  </a:lnTo>
                  <a:lnTo>
                    <a:pt x="2650" y="4843"/>
                  </a:lnTo>
                  <a:lnTo>
                    <a:pt x="2649" y="4844"/>
                  </a:lnTo>
                  <a:lnTo>
                    <a:pt x="2645" y="4846"/>
                  </a:lnTo>
                  <a:lnTo>
                    <a:pt x="2644" y="4848"/>
                  </a:lnTo>
                  <a:lnTo>
                    <a:pt x="2641" y="4849"/>
                  </a:lnTo>
                  <a:lnTo>
                    <a:pt x="2640" y="4851"/>
                  </a:lnTo>
                  <a:lnTo>
                    <a:pt x="2637" y="4852"/>
                  </a:lnTo>
                  <a:lnTo>
                    <a:pt x="2636" y="4854"/>
                  </a:lnTo>
                  <a:lnTo>
                    <a:pt x="2634" y="4855"/>
                  </a:lnTo>
                  <a:lnTo>
                    <a:pt x="2631" y="4857"/>
                  </a:lnTo>
                  <a:lnTo>
                    <a:pt x="2629" y="4858"/>
                  </a:lnTo>
                  <a:lnTo>
                    <a:pt x="2628" y="4861"/>
                  </a:lnTo>
                  <a:lnTo>
                    <a:pt x="2625" y="4861"/>
                  </a:lnTo>
                  <a:lnTo>
                    <a:pt x="2624" y="4863"/>
                  </a:lnTo>
                  <a:lnTo>
                    <a:pt x="2621" y="4863"/>
                  </a:lnTo>
                  <a:lnTo>
                    <a:pt x="2620" y="4865"/>
                  </a:lnTo>
                  <a:lnTo>
                    <a:pt x="2618" y="4866"/>
                  </a:lnTo>
                  <a:lnTo>
                    <a:pt x="2615" y="4867"/>
                  </a:lnTo>
                  <a:lnTo>
                    <a:pt x="2613" y="4868"/>
                  </a:lnTo>
                  <a:lnTo>
                    <a:pt x="2612" y="4870"/>
                  </a:lnTo>
                  <a:lnTo>
                    <a:pt x="2610" y="4870"/>
                  </a:lnTo>
                  <a:lnTo>
                    <a:pt x="2608" y="4871"/>
                  </a:lnTo>
                  <a:lnTo>
                    <a:pt x="2606" y="4872"/>
                  </a:lnTo>
                  <a:lnTo>
                    <a:pt x="2605" y="4873"/>
                  </a:lnTo>
                  <a:lnTo>
                    <a:pt x="2603" y="4873"/>
                  </a:lnTo>
                  <a:lnTo>
                    <a:pt x="2602" y="4873"/>
                  </a:lnTo>
                  <a:lnTo>
                    <a:pt x="2599" y="4873"/>
                  </a:lnTo>
                  <a:lnTo>
                    <a:pt x="2598" y="4874"/>
                  </a:lnTo>
                  <a:lnTo>
                    <a:pt x="2592" y="4872"/>
                  </a:lnTo>
                  <a:lnTo>
                    <a:pt x="2586" y="4871"/>
                  </a:lnTo>
                  <a:lnTo>
                    <a:pt x="2576" y="4869"/>
                  </a:lnTo>
                  <a:lnTo>
                    <a:pt x="2567" y="4868"/>
                  </a:lnTo>
                  <a:lnTo>
                    <a:pt x="2556" y="4865"/>
                  </a:lnTo>
                  <a:lnTo>
                    <a:pt x="2545" y="4863"/>
                  </a:lnTo>
                  <a:lnTo>
                    <a:pt x="2532" y="4861"/>
                  </a:lnTo>
                  <a:lnTo>
                    <a:pt x="2519" y="4858"/>
                  </a:lnTo>
                  <a:lnTo>
                    <a:pt x="2504" y="4855"/>
                  </a:lnTo>
                  <a:lnTo>
                    <a:pt x="2489" y="4852"/>
                  </a:lnTo>
                  <a:lnTo>
                    <a:pt x="2473" y="4849"/>
                  </a:lnTo>
                  <a:lnTo>
                    <a:pt x="2458" y="4846"/>
                  </a:lnTo>
                  <a:lnTo>
                    <a:pt x="2441" y="4841"/>
                  </a:lnTo>
                  <a:lnTo>
                    <a:pt x="2425" y="4838"/>
                  </a:lnTo>
                  <a:lnTo>
                    <a:pt x="2408" y="4834"/>
                  </a:lnTo>
                  <a:lnTo>
                    <a:pt x="2392" y="4831"/>
                  </a:lnTo>
                  <a:lnTo>
                    <a:pt x="2375" y="4825"/>
                  </a:lnTo>
                  <a:lnTo>
                    <a:pt x="2358" y="4822"/>
                  </a:lnTo>
                  <a:lnTo>
                    <a:pt x="2342" y="4817"/>
                  </a:lnTo>
                  <a:lnTo>
                    <a:pt x="2326" y="4813"/>
                  </a:lnTo>
                  <a:lnTo>
                    <a:pt x="2310" y="4809"/>
                  </a:lnTo>
                  <a:lnTo>
                    <a:pt x="2296" y="4805"/>
                  </a:lnTo>
                  <a:lnTo>
                    <a:pt x="2282" y="4802"/>
                  </a:lnTo>
                  <a:lnTo>
                    <a:pt x="2269" y="4798"/>
                  </a:lnTo>
                  <a:lnTo>
                    <a:pt x="2256" y="4794"/>
                  </a:lnTo>
                  <a:lnTo>
                    <a:pt x="2245" y="4790"/>
                  </a:lnTo>
                  <a:lnTo>
                    <a:pt x="2234" y="4787"/>
                  </a:lnTo>
                  <a:lnTo>
                    <a:pt x="2225" y="4783"/>
                  </a:lnTo>
                  <a:lnTo>
                    <a:pt x="2217" y="4780"/>
                  </a:lnTo>
                  <a:lnTo>
                    <a:pt x="2211" y="4777"/>
                  </a:lnTo>
                  <a:lnTo>
                    <a:pt x="2205" y="4775"/>
                  </a:lnTo>
                  <a:lnTo>
                    <a:pt x="2203" y="4773"/>
                  </a:lnTo>
                  <a:lnTo>
                    <a:pt x="2200" y="4769"/>
                  </a:lnTo>
                  <a:lnTo>
                    <a:pt x="2199" y="4767"/>
                  </a:lnTo>
                  <a:lnTo>
                    <a:pt x="2197" y="4765"/>
                  </a:lnTo>
                  <a:lnTo>
                    <a:pt x="2196" y="4763"/>
                  </a:lnTo>
                  <a:lnTo>
                    <a:pt x="2194" y="4760"/>
                  </a:lnTo>
                  <a:lnTo>
                    <a:pt x="2193" y="4757"/>
                  </a:lnTo>
                  <a:lnTo>
                    <a:pt x="2193" y="4753"/>
                  </a:lnTo>
                  <a:lnTo>
                    <a:pt x="2193" y="4751"/>
                  </a:lnTo>
                  <a:lnTo>
                    <a:pt x="2192" y="4747"/>
                  </a:lnTo>
                  <a:lnTo>
                    <a:pt x="2192" y="4744"/>
                  </a:lnTo>
                  <a:lnTo>
                    <a:pt x="2192" y="4741"/>
                  </a:lnTo>
                  <a:lnTo>
                    <a:pt x="2192" y="4737"/>
                  </a:lnTo>
                  <a:lnTo>
                    <a:pt x="2192" y="4734"/>
                  </a:lnTo>
                  <a:lnTo>
                    <a:pt x="2192" y="4731"/>
                  </a:lnTo>
                  <a:lnTo>
                    <a:pt x="2192" y="4728"/>
                  </a:lnTo>
                  <a:lnTo>
                    <a:pt x="2192" y="4725"/>
                  </a:lnTo>
                  <a:lnTo>
                    <a:pt x="2191" y="4720"/>
                  </a:lnTo>
                  <a:lnTo>
                    <a:pt x="2191" y="4717"/>
                  </a:lnTo>
                  <a:lnTo>
                    <a:pt x="2190" y="4713"/>
                  </a:lnTo>
                  <a:lnTo>
                    <a:pt x="2190" y="4710"/>
                  </a:lnTo>
                  <a:lnTo>
                    <a:pt x="2189" y="4706"/>
                  </a:lnTo>
                  <a:lnTo>
                    <a:pt x="2188" y="4703"/>
                  </a:lnTo>
                  <a:lnTo>
                    <a:pt x="2187" y="4700"/>
                  </a:lnTo>
                  <a:lnTo>
                    <a:pt x="2187" y="4697"/>
                  </a:lnTo>
                  <a:lnTo>
                    <a:pt x="2185" y="4693"/>
                  </a:lnTo>
                  <a:lnTo>
                    <a:pt x="2183" y="4690"/>
                  </a:lnTo>
                  <a:lnTo>
                    <a:pt x="2181" y="4687"/>
                  </a:lnTo>
                  <a:lnTo>
                    <a:pt x="2178" y="4684"/>
                  </a:lnTo>
                  <a:lnTo>
                    <a:pt x="2175" y="4681"/>
                  </a:lnTo>
                  <a:lnTo>
                    <a:pt x="2172" y="4678"/>
                  </a:lnTo>
                  <a:lnTo>
                    <a:pt x="2169" y="4676"/>
                  </a:lnTo>
                  <a:lnTo>
                    <a:pt x="2166" y="4674"/>
                  </a:lnTo>
                  <a:lnTo>
                    <a:pt x="2160" y="4671"/>
                  </a:lnTo>
                  <a:lnTo>
                    <a:pt x="2155" y="4668"/>
                  </a:lnTo>
                  <a:lnTo>
                    <a:pt x="2150" y="4665"/>
                  </a:lnTo>
                  <a:lnTo>
                    <a:pt x="2145" y="4662"/>
                  </a:lnTo>
                  <a:lnTo>
                    <a:pt x="2140" y="4659"/>
                  </a:lnTo>
                  <a:lnTo>
                    <a:pt x="2136" y="4657"/>
                  </a:lnTo>
                  <a:lnTo>
                    <a:pt x="2130" y="4655"/>
                  </a:lnTo>
                  <a:lnTo>
                    <a:pt x="2126" y="4653"/>
                  </a:lnTo>
                  <a:lnTo>
                    <a:pt x="2120" y="4650"/>
                  </a:lnTo>
                  <a:lnTo>
                    <a:pt x="2115" y="4647"/>
                  </a:lnTo>
                  <a:lnTo>
                    <a:pt x="2110" y="4645"/>
                  </a:lnTo>
                  <a:lnTo>
                    <a:pt x="2106" y="4644"/>
                  </a:lnTo>
                  <a:lnTo>
                    <a:pt x="2100" y="4641"/>
                  </a:lnTo>
                  <a:lnTo>
                    <a:pt x="2096" y="4639"/>
                  </a:lnTo>
                  <a:lnTo>
                    <a:pt x="2091" y="4637"/>
                  </a:lnTo>
                  <a:lnTo>
                    <a:pt x="2088" y="4636"/>
                  </a:lnTo>
                  <a:lnTo>
                    <a:pt x="2082" y="4632"/>
                  </a:lnTo>
                  <a:lnTo>
                    <a:pt x="2078" y="4630"/>
                  </a:lnTo>
                  <a:lnTo>
                    <a:pt x="2073" y="4628"/>
                  </a:lnTo>
                  <a:lnTo>
                    <a:pt x="2069" y="4626"/>
                  </a:lnTo>
                  <a:lnTo>
                    <a:pt x="2065" y="4623"/>
                  </a:lnTo>
                  <a:lnTo>
                    <a:pt x="2061" y="4621"/>
                  </a:lnTo>
                  <a:lnTo>
                    <a:pt x="2058" y="4618"/>
                  </a:lnTo>
                  <a:lnTo>
                    <a:pt x="2055" y="4616"/>
                  </a:lnTo>
                  <a:lnTo>
                    <a:pt x="2050" y="4613"/>
                  </a:lnTo>
                  <a:lnTo>
                    <a:pt x="2047" y="4610"/>
                  </a:lnTo>
                  <a:lnTo>
                    <a:pt x="2044" y="4607"/>
                  </a:lnTo>
                  <a:lnTo>
                    <a:pt x="2042" y="4605"/>
                  </a:lnTo>
                  <a:lnTo>
                    <a:pt x="2038" y="4601"/>
                  </a:lnTo>
                  <a:lnTo>
                    <a:pt x="2035" y="4599"/>
                  </a:lnTo>
                  <a:lnTo>
                    <a:pt x="2033" y="4596"/>
                  </a:lnTo>
                  <a:lnTo>
                    <a:pt x="2032" y="4594"/>
                  </a:lnTo>
                  <a:lnTo>
                    <a:pt x="2029" y="4591"/>
                  </a:lnTo>
                  <a:lnTo>
                    <a:pt x="2028" y="4587"/>
                  </a:lnTo>
                  <a:lnTo>
                    <a:pt x="2026" y="4584"/>
                  </a:lnTo>
                  <a:lnTo>
                    <a:pt x="2026" y="4581"/>
                  </a:lnTo>
                  <a:lnTo>
                    <a:pt x="2025" y="4578"/>
                  </a:lnTo>
                  <a:lnTo>
                    <a:pt x="2024" y="4575"/>
                  </a:lnTo>
                  <a:lnTo>
                    <a:pt x="2022" y="4571"/>
                  </a:lnTo>
                  <a:lnTo>
                    <a:pt x="2022" y="4569"/>
                  </a:lnTo>
                  <a:lnTo>
                    <a:pt x="2021" y="4566"/>
                  </a:lnTo>
                  <a:lnTo>
                    <a:pt x="2021" y="4563"/>
                  </a:lnTo>
                  <a:lnTo>
                    <a:pt x="2020" y="4560"/>
                  </a:lnTo>
                  <a:lnTo>
                    <a:pt x="2020" y="4557"/>
                  </a:lnTo>
                  <a:lnTo>
                    <a:pt x="2020" y="4554"/>
                  </a:lnTo>
                  <a:lnTo>
                    <a:pt x="2020" y="4551"/>
                  </a:lnTo>
                  <a:lnTo>
                    <a:pt x="2020" y="4548"/>
                  </a:lnTo>
                  <a:lnTo>
                    <a:pt x="2020" y="4546"/>
                  </a:lnTo>
                  <a:lnTo>
                    <a:pt x="2019" y="4542"/>
                  </a:lnTo>
                  <a:lnTo>
                    <a:pt x="2019" y="4539"/>
                  </a:lnTo>
                  <a:lnTo>
                    <a:pt x="2019" y="4536"/>
                  </a:lnTo>
                  <a:lnTo>
                    <a:pt x="2019" y="4533"/>
                  </a:lnTo>
                  <a:lnTo>
                    <a:pt x="2019" y="4530"/>
                  </a:lnTo>
                  <a:lnTo>
                    <a:pt x="2019" y="4527"/>
                  </a:lnTo>
                  <a:lnTo>
                    <a:pt x="2019" y="4524"/>
                  </a:lnTo>
                  <a:lnTo>
                    <a:pt x="2019" y="4522"/>
                  </a:lnTo>
                  <a:lnTo>
                    <a:pt x="2018" y="4519"/>
                  </a:lnTo>
                  <a:lnTo>
                    <a:pt x="2018" y="4516"/>
                  </a:lnTo>
                  <a:lnTo>
                    <a:pt x="2017" y="4512"/>
                  </a:lnTo>
                  <a:lnTo>
                    <a:pt x="2017" y="4510"/>
                  </a:lnTo>
                  <a:lnTo>
                    <a:pt x="2016" y="4507"/>
                  </a:lnTo>
                  <a:lnTo>
                    <a:pt x="2015" y="4505"/>
                  </a:lnTo>
                  <a:lnTo>
                    <a:pt x="2014" y="4502"/>
                  </a:lnTo>
                  <a:lnTo>
                    <a:pt x="2014" y="4500"/>
                  </a:lnTo>
                  <a:lnTo>
                    <a:pt x="2012" y="4496"/>
                  </a:lnTo>
                  <a:lnTo>
                    <a:pt x="2010" y="4493"/>
                  </a:lnTo>
                  <a:lnTo>
                    <a:pt x="2008" y="4491"/>
                  </a:lnTo>
                  <a:lnTo>
                    <a:pt x="2006" y="4489"/>
                  </a:lnTo>
                  <a:lnTo>
                    <a:pt x="2004" y="4486"/>
                  </a:lnTo>
                  <a:lnTo>
                    <a:pt x="2002" y="4484"/>
                  </a:lnTo>
                  <a:lnTo>
                    <a:pt x="2000" y="4481"/>
                  </a:lnTo>
                  <a:lnTo>
                    <a:pt x="1999" y="4480"/>
                  </a:lnTo>
                  <a:lnTo>
                    <a:pt x="1996" y="4477"/>
                  </a:lnTo>
                  <a:lnTo>
                    <a:pt x="1994" y="4476"/>
                  </a:lnTo>
                  <a:lnTo>
                    <a:pt x="1991" y="4473"/>
                  </a:lnTo>
                  <a:lnTo>
                    <a:pt x="1989" y="4472"/>
                  </a:lnTo>
                  <a:lnTo>
                    <a:pt x="1987" y="4470"/>
                  </a:lnTo>
                  <a:lnTo>
                    <a:pt x="1985" y="4467"/>
                  </a:lnTo>
                  <a:lnTo>
                    <a:pt x="1983" y="4465"/>
                  </a:lnTo>
                  <a:lnTo>
                    <a:pt x="1981" y="4464"/>
                  </a:lnTo>
                  <a:lnTo>
                    <a:pt x="1978" y="4461"/>
                  </a:lnTo>
                  <a:lnTo>
                    <a:pt x="1975" y="4460"/>
                  </a:lnTo>
                  <a:lnTo>
                    <a:pt x="1972" y="4457"/>
                  </a:lnTo>
                  <a:lnTo>
                    <a:pt x="1970" y="4456"/>
                  </a:lnTo>
                  <a:lnTo>
                    <a:pt x="1967" y="4454"/>
                  </a:lnTo>
                  <a:lnTo>
                    <a:pt x="1965" y="4452"/>
                  </a:lnTo>
                  <a:lnTo>
                    <a:pt x="1962" y="4450"/>
                  </a:lnTo>
                  <a:lnTo>
                    <a:pt x="1959" y="4449"/>
                  </a:lnTo>
                  <a:lnTo>
                    <a:pt x="1956" y="4446"/>
                  </a:lnTo>
                  <a:lnTo>
                    <a:pt x="1953" y="4445"/>
                  </a:lnTo>
                  <a:lnTo>
                    <a:pt x="1950" y="4443"/>
                  </a:lnTo>
                  <a:lnTo>
                    <a:pt x="1948" y="4442"/>
                  </a:lnTo>
                  <a:lnTo>
                    <a:pt x="1944" y="4440"/>
                  </a:lnTo>
                  <a:lnTo>
                    <a:pt x="1941" y="4439"/>
                  </a:lnTo>
                  <a:lnTo>
                    <a:pt x="1938" y="4436"/>
                  </a:lnTo>
                  <a:lnTo>
                    <a:pt x="1936" y="4435"/>
                  </a:lnTo>
                  <a:lnTo>
                    <a:pt x="1926" y="4481"/>
                  </a:lnTo>
                  <a:lnTo>
                    <a:pt x="1917" y="4527"/>
                  </a:lnTo>
                  <a:lnTo>
                    <a:pt x="1903" y="4571"/>
                  </a:lnTo>
                  <a:lnTo>
                    <a:pt x="1889" y="4615"/>
                  </a:lnTo>
                  <a:lnTo>
                    <a:pt x="1872" y="4657"/>
                  </a:lnTo>
                  <a:lnTo>
                    <a:pt x="1854" y="4699"/>
                  </a:lnTo>
                  <a:lnTo>
                    <a:pt x="1832" y="4738"/>
                  </a:lnTo>
                  <a:lnTo>
                    <a:pt x="1811" y="4778"/>
                  </a:lnTo>
                  <a:lnTo>
                    <a:pt x="1785" y="4814"/>
                  </a:lnTo>
                  <a:lnTo>
                    <a:pt x="1760" y="4850"/>
                  </a:lnTo>
                  <a:lnTo>
                    <a:pt x="1732" y="4884"/>
                  </a:lnTo>
                  <a:lnTo>
                    <a:pt x="1704" y="4918"/>
                  </a:lnTo>
                  <a:lnTo>
                    <a:pt x="1673" y="4949"/>
                  </a:lnTo>
                  <a:lnTo>
                    <a:pt x="1642" y="4979"/>
                  </a:lnTo>
                  <a:lnTo>
                    <a:pt x="1609" y="5008"/>
                  </a:lnTo>
                  <a:lnTo>
                    <a:pt x="1577" y="5037"/>
                  </a:lnTo>
                  <a:lnTo>
                    <a:pt x="1542" y="5062"/>
                  </a:lnTo>
                  <a:lnTo>
                    <a:pt x="1506" y="5087"/>
                  </a:lnTo>
                  <a:lnTo>
                    <a:pt x="1470" y="5109"/>
                  </a:lnTo>
                  <a:lnTo>
                    <a:pt x="1434" y="5130"/>
                  </a:lnTo>
                  <a:lnTo>
                    <a:pt x="1396" y="5150"/>
                  </a:lnTo>
                  <a:lnTo>
                    <a:pt x="1359" y="5168"/>
                  </a:lnTo>
                  <a:lnTo>
                    <a:pt x="1321" y="5184"/>
                  </a:lnTo>
                  <a:lnTo>
                    <a:pt x="1283" y="5200"/>
                  </a:lnTo>
                  <a:lnTo>
                    <a:pt x="1245" y="5212"/>
                  </a:lnTo>
                  <a:lnTo>
                    <a:pt x="1206" y="5225"/>
                  </a:lnTo>
                  <a:lnTo>
                    <a:pt x="1168" y="5233"/>
                  </a:lnTo>
                  <a:lnTo>
                    <a:pt x="1130" y="5243"/>
                  </a:lnTo>
                  <a:lnTo>
                    <a:pt x="1092" y="5248"/>
                  </a:lnTo>
                  <a:lnTo>
                    <a:pt x="1053" y="5254"/>
                  </a:lnTo>
                  <a:lnTo>
                    <a:pt x="1016" y="5256"/>
                  </a:lnTo>
                  <a:lnTo>
                    <a:pt x="981" y="5258"/>
                  </a:lnTo>
                  <a:lnTo>
                    <a:pt x="937" y="5256"/>
                  </a:lnTo>
                  <a:lnTo>
                    <a:pt x="894" y="5253"/>
                  </a:lnTo>
                  <a:lnTo>
                    <a:pt x="850" y="5246"/>
                  </a:lnTo>
                  <a:lnTo>
                    <a:pt x="808" y="5240"/>
                  </a:lnTo>
                  <a:lnTo>
                    <a:pt x="764" y="5229"/>
                  </a:lnTo>
                  <a:lnTo>
                    <a:pt x="721" y="5217"/>
                  </a:lnTo>
                  <a:lnTo>
                    <a:pt x="677" y="5202"/>
                  </a:lnTo>
                  <a:lnTo>
                    <a:pt x="636" y="5187"/>
                  </a:lnTo>
                  <a:lnTo>
                    <a:pt x="593" y="5168"/>
                  </a:lnTo>
                  <a:lnTo>
                    <a:pt x="551" y="5148"/>
                  </a:lnTo>
                  <a:lnTo>
                    <a:pt x="510" y="5125"/>
                  </a:lnTo>
                  <a:lnTo>
                    <a:pt x="471" y="5102"/>
                  </a:lnTo>
                  <a:lnTo>
                    <a:pt x="431" y="5075"/>
                  </a:lnTo>
                  <a:lnTo>
                    <a:pt x="393" y="5047"/>
                  </a:lnTo>
                  <a:lnTo>
                    <a:pt x="356" y="5018"/>
                  </a:lnTo>
                  <a:lnTo>
                    <a:pt x="321" y="4987"/>
                  </a:lnTo>
                  <a:lnTo>
                    <a:pt x="284" y="4952"/>
                  </a:lnTo>
                  <a:lnTo>
                    <a:pt x="251" y="4916"/>
                  </a:lnTo>
                  <a:lnTo>
                    <a:pt x="219" y="4879"/>
                  </a:lnTo>
                  <a:lnTo>
                    <a:pt x="190" y="4840"/>
                  </a:lnTo>
                  <a:lnTo>
                    <a:pt x="160" y="4798"/>
                  </a:lnTo>
                  <a:lnTo>
                    <a:pt x="135" y="4757"/>
                  </a:lnTo>
                  <a:lnTo>
                    <a:pt x="110" y="4713"/>
                  </a:lnTo>
                  <a:lnTo>
                    <a:pt x="89" y="4668"/>
                  </a:lnTo>
                  <a:lnTo>
                    <a:pt x="67" y="4618"/>
                  </a:lnTo>
                  <a:lnTo>
                    <a:pt x="50" y="4570"/>
                  </a:lnTo>
                  <a:lnTo>
                    <a:pt x="34" y="4518"/>
                  </a:lnTo>
                  <a:lnTo>
                    <a:pt x="22" y="4466"/>
                  </a:lnTo>
                  <a:lnTo>
                    <a:pt x="12" y="4412"/>
                  </a:lnTo>
                  <a:lnTo>
                    <a:pt x="5" y="4357"/>
                  </a:lnTo>
                  <a:lnTo>
                    <a:pt x="1" y="4299"/>
                  </a:lnTo>
                  <a:lnTo>
                    <a:pt x="0" y="4242"/>
                  </a:lnTo>
                  <a:lnTo>
                    <a:pt x="0" y="4201"/>
                  </a:lnTo>
                  <a:lnTo>
                    <a:pt x="3" y="4159"/>
                  </a:lnTo>
                  <a:lnTo>
                    <a:pt x="7" y="4116"/>
                  </a:lnTo>
                  <a:lnTo>
                    <a:pt x="15" y="4073"/>
                  </a:lnTo>
                  <a:lnTo>
                    <a:pt x="22" y="4029"/>
                  </a:lnTo>
                  <a:lnTo>
                    <a:pt x="33" y="3986"/>
                  </a:lnTo>
                  <a:lnTo>
                    <a:pt x="46" y="3943"/>
                  </a:lnTo>
                  <a:lnTo>
                    <a:pt x="61" y="3901"/>
                  </a:lnTo>
                  <a:lnTo>
                    <a:pt x="76" y="3857"/>
                  </a:lnTo>
                  <a:lnTo>
                    <a:pt x="95" y="3814"/>
                  </a:lnTo>
                  <a:lnTo>
                    <a:pt x="114" y="3771"/>
                  </a:lnTo>
                  <a:lnTo>
                    <a:pt x="138" y="3730"/>
                  </a:lnTo>
                  <a:lnTo>
                    <a:pt x="161" y="3689"/>
                  </a:lnTo>
                  <a:lnTo>
                    <a:pt x="187" y="3649"/>
                  </a:lnTo>
                  <a:lnTo>
                    <a:pt x="215" y="3611"/>
                  </a:lnTo>
                  <a:lnTo>
                    <a:pt x="246" y="3573"/>
                  </a:lnTo>
                  <a:lnTo>
                    <a:pt x="277" y="3536"/>
                  </a:lnTo>
                  <a:lnTo>
                    <a:pt x="310" y="3500"/>
                  </a:lnTo>
                  <a:lnTo>
                    <a:pt x="345" y="3466"/>
                  </a:lnTo>
                  <a:lnTo>
                    <a:pt x="382" y="3435"/>
                  </a:lnTo>
                  <a:lnTo>
                    <a:pt x="421" y="3404"/>
                  </a:lnTo>
                  <a:lnTo>
                    <a:pt x="463" y="3376"/>
                  </a:lnTo>
                  <a:lnTo>
                    <a:pt x="506" y="3349"/>
                  </a:lnTo>
                  <a:lnTo>
                    <a:pt x="552" y="3327"/>
                  </a:lnTo>
                  <a:lnTo>
                    <a:pt x="598" y="3304"/>
                  </a:lnTo>
                  <a:lnTo>
                    <a:pt x="647" y="3285"/>
                  </a:lnTo>
                  <a:lnTo>
                    <a:pt x="698" y="3268"/>
                  </a:lnTo>
                  <a:lnTo>
                    <a:pt x="750" y="3255"/>
                  </a:lnTo>
                  <a:lnTo>
                    <a:pt x="803" y="3243"/>
                  </a:lnTo>
                  <a:lnTo>
                    <a:pt x="861" y="3236"/>
                  </a:lnTo>
                  <a:lnTo>
                    <a:pt x="919" y="3231"/>
                  </a:lnTo>
                  <a:lnTo>
                    <a:pt x="981" y="3230"/>
                  </a:lnTo>
                  <a:lnTo>
                    <a:pt x="993" y="3230"/>
                  </a:lnTo>
                  <a:lnTo>
                    <a:pt x="1006" y="3230"/>
                  </a:lnTo>
                  <a:lnTo>
                    <a:pt x="1019" y="3230"/>
                  </a:lnTo>
                  <a:lnTo>
                    <a:pt x="1035" y="3231"/>
                  </a:lnTo>
                  <a:lnTo>
                    <a:pt x="1050" y="3232"/>
                  </a:lnTo>
                  <a:lnTo>
                    <a:pt x="1066" y="3235"/>
                  </a:lnTo>
                  <a:lnTo>
                    <a:pt x="1082" y="3236"/>
                  </a:lnTo>
                  <a:lnTo>
                    <a:pt x="1099" y="3239"/>
                  </a:lnTo>
                  <a:lnTo>
                    <a:pt x="1115" y="3240"/>
                  </a:lnTo>
                  <a:lnTo>
                    <a:pt x="1132" y="3243"/>
                  </a:lnTo>
                  <a:lnTo>
                    <a:pt x="1150" y="3246"/>
                  </a:lnTo>
                  <a:lnTo>
                    <a:pt x="1169" y="3250"/>
                  </a:lnTo>
                  <a:lnTo>
                    <a:pt x="1186" y="3253"/>
                  </a:lnTo>
                  <a:lnTo>
                    <a:pt x="1204" y="3257"/>
                  </a:lnTo>
                  <a:lnTo>
                    <a:pt x="1223" y="3261"/>
                  </a:lnTo>
                  <a:lnTo>
                    <a:pt x="1243" y="3268"/>
                  </a:lnTo>
                  <a:lnTo>
                    <a:pt x="1261" y="3272"/>
                  </a:lnTo>
                  <a:lnTo>
                    <a:pt x="1279" y="3277"/>
                  </a:lnTo>
                  <a:lnTo>
                    <a:pt x="1297" y="3284"/>
                  </a:lnTo>
                  <a:lnTo>
                    <a:pt x="1316" y="3290"/>
                  </a:lnTo>
                  <a:lnTo>
                    <a:pt x="1334" y="3297"/>
                  </a:lnTo>
                  <a:lnTo>
                    <a:pt x="1354" y="3304"/>
                  </a:lnTo>
                  <a:lnTo>
                    <a:pt x="1372" y="3312"/>
                  </a:lnTo>
                  <a:lnTo>
                    <a:pt x="1391" y="3321"/>
                  </a:lnTo>
                  <a:lnTo>
                    <a:pt x="1408" y="3329"/>
                  </a:lnTo>
                  <a:lnTo>
                    <a:pt x="1426" y="3338"/>
                  </a:lnTo>
                  <a:lnTo>
                    <a:pt x="1444" y="3348"/>
                  </a:lnTo>
                  <a:lnTo>
                    <a:pt x="1463" y="3359"/>
                  </a:lnTo>
                  <a:lnTo>
                    <a:pt x="1480" y="3368"/>
                  </a:lnTo>
                  <a:lnTo>
                    <a:pt x="1497" y="3380"/>
                  </a:lnTo>
                  <a:lnTo>
                    <a:pt x="1513" y="3392"/>
                  </a:lnTo>
                  <a:lnTo>
                    <a:pt x="1530" y="3405"/>
                  </a:lnTo>
                  <a:lnTo>
                    <a:pt x="1824" y="3110"/>
                  </a:lnTo>
                  <a:lnTo>
                    <a:pt x="1824" y="3095"/>
                  </a:lnTo>
                  <a:lnTo>
                    <a:pt x="1824" y="3082"/>
                  </a:lnTo>
                  <a:lnTo>
                    <a:pt x="1823" y="3070"/>
                  </a:lnTo>
                  <a:lnTo>
                    <a:pt x="1822" y="3059"/>
                  </a:lnTo>
                  <a:lnTo>
                    <a:pt x="1818" y="3047"/>
                  </a:lnTo>
                  <a:lnTo>
                    <a:pt x="1816" y="3037"/>
                  </a:lnTo>
                  <a:lnTo>
                    <a:pt x="1813" y="3028"/>
                  </a:lnTo>
                  <a:lnTo>
                    <a:pt x="1810" y="3019"/>
                  </a:lnTo>
                  <a:lnTo>
                    <a:pt x="1805" y="3010"/>
                  </a:lnTo>
                  <a:lnTo>
                    <a:pt x="1800" y="3001"/>
                  </a:lnTo>
                  <a:lnTo>
                    <a:pt x="1795" y="2992"/>
                  </a:lnTo>
                  <a:lnTo>
                    <a:pt x="1790" y="2986"/>
                  </a:lnTo>
                  <a:lnTo>
                    <a:pt x="1783" y="2979"/>
                  </a:lnTo>
                  <a:lnTo>
                    <a:pt x="1777" y="2972"/>
                  </a:lnTo>
                  <a:lnTo>
                    <a:pt x="1770" y="2966"/>
                  </a:lnTo>
                  <a:lnTo>
                    <a:pt x="1764" y="2960"/>
                  </a:lnTo>
                  <a:lnTo>
                    <a:pt x="1755" y="2954"/>
                  </a:lnTo>
                  <a:lnTo>
                    <a:pt x="1747" y="2947"/>
                  </a:lnTo>
                  <a:lnTo>
                    <a:pt x="1738" y="2942"/>
                  </a:lnTo>
                  <a:lnTo>
                    <a:pt x="1731" y="2937"/>
                  </a:lnTo>
                  <a:lnTo>
                    <a:pt x="1721" y="2931"/>
                  </a:lnTo>
                  <a:lnTo>
                    <a:pt x="1713" y="2927"/>
                  </a:lnTo>
                  <a:lnTo>
                    <a:pt x="1703" y="2922"/>
                  </a:lnTo>
                  <a:lnTo>
                    <a:pt x="1694" y="2917"/>
                  </a:lnTo>
                  <a:lnTo>
                    <a:pt x="1684" y="2911"/>
                  </a:lnTo>
                  <a:lnTo>
                    <a:pt x="1674" y="2907"/>
                  </a:lnTo>
                  <a:lnTo>
                    <a:pt x="1663" y="2900"/>
                  </a:lnTo>
                  <a:lnTo>
                    <a:pt x="1654" y="2896"/>
                  </a:lnTo>
                  <a:lnTo>
                    <a:pt x="1643" y="2891"/>
                  </a:lnTo>
                  <a:lnTo>
                    <a:pt x="1634" y="2885"/>
                  </a:lnTo>
                  <a:lnTo>
                    <a:pt x="1623" y="2880"/>
                  </a:lnTo>
                  <a:lnTo>
                    <a:pt x="1613" y="2875"/>
                  </a:lnTo>
                  <a:lnTo>
                    <a:pt x="1608" y="2871"/>
                  </a:lnTo>
                  <a:lnTo>
                    <a:pt x="1603" y="2868"/>
                  </a:lnTo>
                  <a:lnTo>
                    <a:pt x="1596" y="2865"/>
                  </a:lnTo>
                  <a:lnTo>
                    <a:pt x="1591" y="2863"/>
                  </a:lnTo>
                  <a:lnTo>
                    <a:pt x="1584" y="2860"/>
                  </a:lnTo>
                  <a:lnTo>
                    <a:pt x="1578" y="2858"/>
                  </a:lnTo>
                  <a:lnTo>
                    <a:pt x="1572" y="2854"/>
                  </a:lnTo>
                  <a:lnTo>
                    <a:pt x="1565" y="2852"/>
                  </a:lnTo>
                  <a:lnTo>
                    <a:pt x="1558" y="2848"/>
                  </a:lnTo>
                  <a:lnTo>
                    <a:pt x="1550" y="2845"/>
                  </a:lnTo>
                  <a:lnTo>
                    <a:pt x="1543" y="2840"/>
                  </a:lnTo>
                  <a:lnTo>
                    <a:pt x="1536" y="2837"/>
                  </a:lnTo>
                  <a:lnTo>
                    <a:pt x="1528" y="2833"/>
                  </a:lnTo>
                  <a:lnTo>
                    <a:pt x="1521" y="2829"/>
                  </a:lnTo>
                  <a:lnTo>
                    <a:pt x="1513" y="2823"/>
                  </a:lnTo>
                  <a:lnTo>
                    <a:pt x="1506" y="2819"/>
                  </a:lnTo>
                  <a:lnTo>
                    <a:pt x="1498" y="2813"/>
                  </a:lnTo>
                  <a:lnTo>
                    <a:pt x="1489" y="2806"/>
                  </a:lnTo>
                  <a:lnTo>
                    <a:pt x="1481" y="2799"/>
                  </a:lnTo>
                  <a:lnTo>
                    <a:pt x="1473" y="2792"/>
                  </a:lnTo>
                  <a:lnTo>
                    <a:pt x="1465" y="2784"/>
                  </a:lnTo>
                  <a:lnTo>
                    <a:pt x="1456" y="2775"/>
                  </a:lnTo>
                  <a:lnTo>
                    <a:pt x="1448" y="2765"/>
                  </a:lnTo>
                  <a:lnTo>
                    <a:pt x="1440" y="2756"/>
                  </a:lnTo>
                  <a:lnTo>
                    <a:pt x="1432" y="2744"/>
                  </a:lnTo>
                  <a:lnTo>
                    <a:pt x="1424" y="2733"/>
                  </a:lnTo>
                  <a:lnTo>
                    <a:pt x="1416" y="2720"/>
                  </a:lnTo>
                  <a:lnTo>
                    <a:pt x="1408" y="2708"/>
                  </a:lnTo>
                  <a:lnTo>
                    <a:pt x="1400" y="2693"/>
                  </a:lnTo>
                  <a:lnTo>
                    <a:pt x="1392" y="2679"/>
                  </a:lnTo>
                  <a:lnTo>
                    <a:pt x="1385" y="2663"/>
                  </a:lnTo>
                  <a:lnTo>
                    <a:pt x="1378" y="2646"/>
                  </a:lnTo>
                  <a:lnTo>
                    <a:pt x="1376" y="2641"/>
                  </a:lnTo>
                  <a:lnTo>
                    <a:pt x="1375" y="2637"/>
                  </a:lnTo>
                  <a:lnTo>
                    <a:pt x="1373" y="2632"/>
                  </a:lnTo>
                  <a:lnTo>
                    <a:pt x="1372" y="2627"/>
                  </a:lnTo>
                  <a:lnTo>
                    <a:pt x="1370" y="2621"/>
                  </a:lnTo>
                  <a:lnTo>
                    <a:pt x="1369" y="2614"/>
                  </a:lnTo>
                  <a:lnTo>
                    <a:pt x="1366" y="2608"/>
                  </a:lnTo>
                  <a:lnTo>
                    <a:pt x="1365" y="2602"/>
                  </a:lnTo>
                  <a:lnTo>
                    <a:pt x="1362" y="2593"/>
                  </a:lnTo>
                  <a:lnTo>
                    <a:pt x="1361" y="2585"/>
                  </a:lnTo>
                  <a:lnTo>
                    <a:pt x="1358" y="2578"/>
                  </a:lnTo>
                  <a:lnTo>
                    <a:pt x="1357" y="2570"/>
                  </a:lnTo>
                  <a:lnTo>
                    <a:pt x="1355" y="2562"/>
                  </a:lnTo>
                  <a:lnTo>
                    <a:pt x="1353" y="2554"/>
                  </a:lnTo>
                  <a:lnTo>
                    <a:pt x="1350" y="2546"/>
                  </a:lnTo>
                  <a:lnTo>
                    <a:pt x="1349" y="2538"/>
                  </a:lnTo>
                  <a:lnTo>
                    <a:pt x="1346" y="2529"/>
                  </a:lnTo>
                  <a:lnTo>
                    <a:pt x="1344" y="2521"/>
                  </a:lnTo>
                  <a:lnTo>
                    <a:pt x="1341" y="2512"/>
                  </a:lnTo>
                  <a:lnTo>
                    <a:pt x="1339" y="2504"/>
                  </a:lnTo>
                  <a:lnTo>
                    <a:pt x="1335" y="2495"/>
                  </a:lnTo>
                  <a:lnTo>
                    <a:pt x="1332" y="2488"/>
                  </a:lnTo>
                  <a:lnTo>
                    <a:pt x="1329" y="2480"/>
                  </a:lnTo>
                  <a:lnTo>
                    <a:pt x="1327" y="2474"/>
                  </a:lnTo>
                  <a:lnTo>
                    <a:pt x="1323" y="2467"/>
                  </a:lnTo>
                  <a:lnTo>
                    <a:pt x="1319" y="2459"/>
                  </a:lnTo>
                  <a:lnTo>
                    <a:pt x="1315" y="2453"/>
                  </a:lnTo>
                  <a:lnTo>
                    <a:pt x="1312" y="2447"/>
                  </a:lnTo>
                  <a:lnTo>
                    <a:pt x="1308" y="2441"/>
                  </a:lnTo>
                  <a:lnTo>
                    <a:pt x="1303" y="2437"/>
                  </a:lnTo>
                  <a:lnTo>
                    <a:pt x="1299" y="2433"/>
                  </a:lnTo>
                  <a:lnTo>
                    <a:pt x="1296" y="2430"/>
                  </a:lnTo>
                  <a:lnTo>
                    <a:pt x="1288" y="2424"/>
                  </a:lnTo>
                  <a:lnTo>
                    <a:pt x="1282" y="2418"/>
                  </a:lnTo>
                  <a:lnTo>
                    <a:pt x="1277" y="2412"/>
                  </a:lnTo>
                  <a:lnTo>
                    <a:pt x="1272" y="2407"/>
                  </a:lnTo>
                  <a:lnTo>
                    <a:pt x="1267" y="2400"/>
                  </a:lnTo>
                  <a:lnTo>
                    <a:pt x="1263" y="2394"/>
                  </a:lnTo>
                  <a:lnTo>
                    <a:pt x="1260" y="2387"/>
                  </a:lnTo>
                  <a:lnTo>
                    <a:pt x="1256" y="2381"/>
                  </a:lnTo>
                  <a:lnTo>
                    <a:pt x="1252" y="2373"/>
                  </a:lnTo>
                  <a:lnTo>
                    <a:pt x="1249" y="2366"/>
                  </a:lnTo>
                  <a:lnTo>
                    <a:pt x="1247" y="2358"/>
                  </a:lnTo>
                  <a:lnTo>
                    <a:pt x="1245" y="2352"/>
                  </a:lnTo>
                  <a:lnTo>
                    <a:pt x="1243" y="2343"/>
                  </a:lnTo>
                  <a:lnTo>
                    <a:pt x="1241" y="2336"/>
                  </a:lnTo>
                  <a:lnTo>
                    <a:pt x="1240" y="2328"/>
                  </a:lnTo>
                  <a:lnTo>
                    <a:pt x="1240" y="2321"/>
                  </a:lnTo>
                  <a:lnTo>
                    <a:pt x="1239" y="2312"/>
                  </a:lnTo>
                  <a:lnTo>
                    <a:pt x="1238" y="2304"/>
                  </a:lnTo>
                  <a:lnTo>
                    <a:pt x="1238" y="2295"/>
                  </a:lnTo>
                  <a:lnTo>
                    <a:pt x="1238" y="2288"/>
                  </a:lnTo>
                  <a:lnTo>
                    <a:pt x="1238" y="2279"/>
                  </a:lnTo>
                  <a:lnTo>
                    <a:pt x="1238" y="2271"/>
                  </a:lnTo>
                  <a:lnTo>
                    <a:pt x="1239" y="2262"/>
                  </a:lnTo>
                  <a:lnTo>
                    <a:pt x="1241" y="2254"/>
                  </a:lnTo>
                  <a:lnTo>
                    <a:pt x="1241" y="2245"/>
                  </a:lnTo>
                  <a:lnTo>
                    <a:pt x="1244" y="2237"/>
                  </a:lnTo>
                  <a:lnTo>
                    <a:pt x="1245" y="2229"/>
                  </a:lnTo>
                  <a:lnTo>
                    <a:pt x="1247" y="2221"/>
                  </a:lnTo>
                  <a:lnTo>
                    <a:pt x="1248" y="2213"/>
                  </a:lnTo>
                  <a:lnTo>
                    <a:pt x="1250" y="2205"/>
                  </a:lnTo>
                  <a:lnTo>
                    <a:pt x="1252" y="2197"/>
                  </a:lnTo>
                  <a:lnTo>
                    <a:pt x="1255" y="2189"/>
                  </a:lnTo>
                  <a:lnTo>
                    <a:pt x="1255" y="2182"/>
                  </a:lnTo>
                  <a:lnTo>
                    <a:pt x="1256" y="2175"/>
                  </a:lnTo>
                  <a:lnTo>
                    <a:pt x="1256" y="2168"/>
                  </a:lnTo>
                  <a:lnTo>
                    <a:pt x="1257" y="2160"/>
                  </a:lnTo>
                  <a:lnTo>
                    <a:pt x="1256" y="2152"/>
                  </a:lnTo>
                  <a:lnTo>
                    <a:pt x="1256" y="2143"/>
                  </a:lnTo>
                  <a:lnTo>
                    <a:pt x="1255" y="2133"/>
                  </a:lnTo>
                  <a:lnTo>
                    <a:pt x="1255" y="2125"/>
                  </a:lnTo>
                  <a:lnTo>
                    <a:pt x="1253" y="2114"/>
                  </a:lnTo>
                  <a:lnTo>
                    <a:pt x="1252" y="2105"/>
                  </a:lnTo>
                  <a:lnTo>
                    <a:pt x="1250" y="2094"/>
                  </a:lnTo>
                  <a:lnTo>
                    <a:pt x="1249" y="2083"/>
                  </a:lnTo>
                  <a:lnTo>
                    <a:pt x="1247" y="2071"/>
                  </a:lnTo>
                  <a:lnTo>
                    <a:pt x="1246" y="2060"/>
                  </a:lnTo>
                  <a:lnTo>
                    <a:pt x="1244" y="2048"/>
                  </a:lnTo>
                  <a:lnTo>
                    <a:pt x="1244" y="2036"/>
                  </a:lnTo>
                  <a:lnTo>
                    <a:pt x="1241" y="2022"/>
                  </a:lnTo>
                  <a:lnTo>
                    <a:pt x="1240" y="2009"/>
                  </a:lnTo>
                  <a:lnTo>
                    <a:pt x="1240" y="1995"/>
                  </a:lnTo>
                  <a:lnTo>
                    <a:pt x="1240" y="1982"/>
                  </a:lnTo>
                  <a:lnTo>
                    <a:pt x="1240" y="1967"/>
                  </a:lnTo>
                  <a:lnTo>
                    <a:pt x="1240" y="1953"/>
                  </a:lnTo>
                  <a:lnTo>
                    <a:pt x="1241" y="1940"/>
                  </a:lnTo>
                  <a:lnTo>
                    <a:pt x="1245" y="1926"/>
                  </a:lnTo>
                  <a:lnTo>
                    <a:pt x="1247" y="1910"/>
                  </a:lnTo>
                  <a:lnTo>
                    <a:pt x="1250" y="1895"/>
                  </a:lnTo>
                  <a:lnTo>
                    <a:pt x="1253" y="1880"/>
                  </a:lnTo>
                  <a:lnTo>
                    <a:pt x="1259" y="1865"/>
                  </a:lnTo>
                  <a:lnTo>
                    <a:pt x="1263" y="1849"/>
                  </a:lnTo>
                  <a:lnTo>
                    <a:pt x="1269" y="1832"/>
                  </a:lnTo>
                  <a:lnTo>
                    <a:pt x="1276" y="1816"/>
                  </a:lnTo>
                  <a:lnTo>
                    <a:pt x="1285" y="1800"/>
                  </a:lnTo>
                  <a:lnTo>
                    <a:pt x="1294" y="1781"/>
                  </a:lnTo>
                  <a:lnTo>
                    <a:pt x="1303" y="1763"/>
                  </a:lnTo>
                  <a:lnTo>
                    <a:pt x="1313" y="1745"/>
                  </a:lnTo>
                  <a:lnTo>
                    <a:pt x="1323" y="1727"/>
                  </a:lnTo>
                  <a:lnTo>
                    <a:pt x="1332" y="1709"/>
                  </a:lnTo>
                  <a:lnTo>
                    <a:pt x="1344" y="1692"/>
                  </a:lnTo>
                  <a:lnTo>
                    <a:pt x="1355" y="1674"/>
                  </a:lnTo>
                  <a:lnTo>
                    <a:pt x="1368" y="1657"/>
                  </a:lnTo>
                  <a:lnTo>
                    <a:pt x="1378" y="1639"/>
                  </a:lnTo>
                  <a:lnTo>
                    <a:pt x="1390" y="1621"/>
                  </a:lnTo>
                  <a:lnTo>
                    <a:pt x="1403" y="1603"/>
                  </a:lnTo>
                  <a:lnTo>
                    <a:pt x="1416" y="1586"/>
                  </a:lnTo>
                  <a:lnTo>
                    <a:pt x="1427" y="1569"/>
                  </a:lnTo>
                  <a:lnTo>
                    <a:pt x="1440" y="1552"/>
                  </a:lnTo>
                  <a:lnTo>
                    <a:pt x="1454" y="1535"/>
                  </a:lnTo>
                  <a:lnTo>
                    <a:pt x="1468" y="1519"/>
                  </a:lnTo>
                  <a:lnTo>
                    <a:pt x="1481" y="1501"/>
                  </a:lnTo>
                  <a:lnTo>
                    <a:pt x="1494" y="1484"/>
                  </a:lnTo>
                  <a:lnTo>
                    <a:pt x="1508" y="1467"/>
                  </a:lnTo>
                  <a:lnTo>
                    <a:pt x="1522" y="1451"/>
                  </a:lnTo>
                  <a:lnTo>
                    <a:pt x="1536" y="1434"/>
                  </a:lnTo>
                  <a:lnTo>
                    <a:pt x="1551" y="1417"/>
                  </a:lnTo>
                  <a:lnTo>
                    <a:pt x="1565" y="1400"/>
                  </a:lnTo>
                  <a:lnTo>
                    <a:pt x="1580" y="1384"/>
                  </a:lnTo>
                  <a:lnTo>
                    <a:pt x="1594" y="1366"/>
                  </a:lnTo>
                  <a:lnTo>
                    <a:pt x="1609" y="1350"/>
                  </a:lnTo>
                  <a:lnTo>
                    <a:pt x="1623" y="1333"/>
                  </a:lnTo>
                  <a:lnTo>
                    <a:pt x="1639" y="1317"/>
                  </a:lnTo>
                  <a:lnTo>
                    <a:pt x="1653" y="1300"/>
                  </a:lnTo>
                  <a:lnTo>
                    <a:pt x="1668" y="1284"/>
                  </a:lnTo>
                  <a:lnTo>
                    <a:pt x="1683" y="1268"/>
                  </a:lnTo>
                  <a:lnTo>
                    <a:pt x="1699" y="1252"/>
                  </a:lnTo>
                  <a:lnTo>
                    <a:pt x="1694" y="1236"/>
                  </a:lnTo>
                  <a:lnTo>
                    <a:pt x="1694" y="1221"/>
                  </a:lnTo>
                  <a:lnTo>
                    <a:pt x="1693" y="1207"/>
                  </a:lnTo>
                  <a:lnTo>
                    <a:pt x="1697" y="1194"/>
                  </a:lnTo>
                  <a:lnTo>
                    <a:pt x="1699" y="1181"/>
                  </a:lnTo>
                  <a:lnTo>
                    <a:pt x="1704" y="1169"/>
                  </a:lnTo>
                  <a:lnTo>
                    <a:pt x="1709" y="1159"/>
                  </a:lnTo>
                  <a:lnTo>
                    <a:pt x="1717" y="1149"/>
                  </a:lnTo>
                  <a:lnTo>
                    <a:pt x="1723" y="1138"/>
                  </a:lnTo>
                  <a:lnTo>
                    <a:pt x="1732" y="1129"/>
                  </a:lnTo>
                  <a:lnTo>
                    <a:pt x="1740" y="1120"/>
                  </a:lnTo>
                  <a:lnTo>
                    <a:pt x="1751" y="1113"/>
                  </a:lnTo>
                  <a:lnTo>
                    <a:pt x="1761" y="1104"/>
                  </a:lnTo>
                  <a:lnTo>
                    <a:pt x="1772" y="1098"/>
                  </a:lnTo>
                  <a:lnTo>
                    <a:pt x="1784" y="1091"/>
                  </a:lnTo>
                  <a:lnTo>
                    <a:pt x="1797" y="1085"/>
                  </a:lnTo>
                  <a:lnTo>
                    <a:pt x="1808" y="1077"/>
                  </a:lnTo>
                  <a:lnTo>
                    <a:pt x="1821" y="1071"/>
                  </a:lnTo>
                  <a:lnTo>
                    <a:pt x="1832" y="1065"/>
                  </a:lnTo>
                  <a:lnTo>
                    <a:pt x="1845" y="1060"/>
                  </a:lnTo>
                  <a:lnTo>
                    <a:pt x="1857" y="1054"/>
                  </a:lnTo>
                  <a:lnTo>
                    <a:pt x="1869" y="1048"/>
                  </a:lnTo>
                  <a:lnTo>
                    <a:pt x="1880" y="1043"/>
                  </a:lnTo>
                  <a:lnTo>
                    <a:pt x="1893" y="1039"/>
                  </a:lnTo>
                  <a:lnTo>
                    <a:pt x="1904" y="1032"/>
                  </a:lnTo>
                  <a:lnTo>
                    <a:pt x="1915" y="1028"/>
                  </a:lnTo>
                  <a:lnTo>
                    <a:pt x="1924" y="1022"/>
                  </a:lnTo>
                  <a:lnTo>
                    <a:pt x="1935" y="1017"/>
                  </a:lnTo>
                  <a:lnTo>
                    <a:pt x="1943" y="1011"/>
                  </a:lnTo>
                  <a:lnTo>
                    <a:pt x="1952" y="1006"/>
                  </a:lnTo>
                  <a:lnTo>
                    <a:pt x="1958" y="1000"/>
                  </a:lnTo>
                  <a:lnTo>
                    <a:pt x="1966" y="995"/>
                  </a:lnTo>
                  <a:lnTo>
                    <a:pt x="1972" y="985"/>
                  </a:lnTo>
                  <a:lnTo>
                    <a:pt x="1982" y="976"/>
                  </a:lnTo>
                  <a:lnTo>
                    <a:pt x="1991" y="966"/>
                  </a:lnTo>
                  <a:lnTo>
                    <a:pt x="2003" y="957"/>
                  </a:lnTo>
                  <a:lnTo>
                    <a:pt x="2015" y="947"/>
                  </a:lnTo>
                  <a:lnTo>
                    <a:pt x="2028" y="936"/>
                  </a:lnTo>
                  <a:lnTo>
                    <a:pt x="2042" y="925"/>
                  </a:lnTo>
                  <a:lnTo>
                    <a:pt x="2057" y="916"/>
                  </a:lnTo>
                  <a:lnTo>
                    <a:pt x="2071" y="904"/>
                  </a:lnTo>
                  <a:lnTo>
                    <a:pt x="2087" y="893"/>
                  </a:lnTo>
                  <a:lnTo>
                    <a:pt x="2103" y="881"/>
                  </a:lnTo>
                  <a:lnTo>
                    <a:pt x="2120" y="871"/>
                  </a:lnTo>
                  <a:lnTo>
                    <a:pt x="2137" y="859"/>
                  </a:lnTo>
                  <a:lnTo>
                    <a:pt x="2155" y="848"/>
                  </a:lnTo>
                  <a:lnTo>
                    <a:pt x="2172" y="836"/>
                  </a:lnTo>
                  <a:lnTo>
                    <a:pt x="2190" y="827"/>
                  </a:lnTo>
                  <a:lnTo>
                    <a:pt x="2207" y="815"/>
                  </a:lnTo>
                  <a:lnTo>
                    <a:pt x="2224" y="804"/>
                  </a:lnTo>
                  <a:lnTo>
                    <a:pt x="2241" y="795"/>
                  </a:lnTo>
                  <a:lnTo>
                    <a:pt x="2260" y="785"/>
                  </a:lnTo>
                  <a:lnTo>
                    <a:pt x="2277" y="775"/>
                  </a:lnTo>
                  <a:lnTo>
                    <a:pt x="2294" y="767"/>
                  </a:lnTo>
                  <a:lnTo>
                    <a:pt x="2310" y="758"/>
                  </a:lnTo>
                  <a:lnTo>
                    <a:pt x="2327" y="751"/>
                  </a:lnTo>
                  <a:lnTo>
                    <a:pt x="2342" y="742"/>
                  </a:lnTo>
                  <a:lnTo>
                    <a:pt x="2357" y="736"/>
                  </a:lnTo>
                  <a:lnTo>
                    <a:pt x="2371" y="729"/>
                  </a:lnTo>
                  <a:lnTo>
                    <a:pt x="2385" y="725"/>
                  </a:lnTo>
                  <a:lnTo>
                    <a:pt x="2397" y="720"/>
                  </a:lnTo>
                  <a:lnTo>
                    <a:pt x="2410" y="716"/>
                  </a:lnTo>
                  <a:lnTo>
                    <a:pt x="2421" y="712"/>
                  </a:lnTo>
                  <a:lnTo>
                    <a:pt x="2433" y="711"/>
                  </a:lnTo>
                  <a:lnTo>
                    <a:pt x="2441" y="708"/>
                  </a:lnTo>
                  <a:lnTo>
                    <a:pt x="2451" y="707"/>
                  </a:lnTo>
                  <a:lnTo>
                    <a:pt x="2459" y="705"/>
                  </a:lnTo>
                  <a:lnTo>
                    <a:pt x="2469" y="703"/>
                  </a:lnTo>
                  <a:lnTo>
                    <a:pt x="2478" y="702"/>
                  </a:lnTo>
                  <a:lnTo>
                    <a:pt x="2487" y="701"/>
                  </a:lnTo>
                  <a:lnTo>
                    <a:pt x="2497" y="700"/>
                  </a:lnTo>
                  <a:lnTo>
                    <a:pt x="2506" y="700"/>
                  </a:lnTo>
                  <a:lnTo>
                    <a:pt x="2515" y="699"/>
                  </a:lnTo>
                  <a:lnTo>
                    <a:pt x="2525" y="698"/>
                  </a:lnTo>
                  <a:lnTo>
                    <a:pt x="2533" y="697"/>
                  </a:lnTo>
                  <a:lnTo>
                    <a:pt x="2543" y="697"/>
                  </a:lnTo>
                  <a:lnTo>
                    <a:pt x="2551" y="696"/>
                  </a:lnTo>
                  <a:lnTo>
                    <a:pt x="2561" y="695"/>
                  </a:lnTo>
                  <a:lnTo>
                    <a:pt x="2569" y="694"/>
                  </a:lnTo>
                  <a:lnTo>
                    <a:pt x="2579" y="694"/>
                  </a:lnTo>
                  <a:lnTo>
                    <a:pt x="2587" y="692"/>
                  </a:lnTo>
                  <a:lnTo>
                    <a:pt x="2595" y="691"/>
                  </a:lnTo>
                  <a:lnTo>
                    <a:pt x="2604" y="690"/>
                  </a:lnTo>
                  <a:lnTo>
                    <a:pt x="2612" y="688"/>
                  </a:lnTo>
                  <a:lnTo>
                    <a:pt x="2620" y="686"/>
                  </a:lnTo>
                  <a:lnTo>
                    <a:pt x="2627" y="684"/>
                  </a:lnTo>
                  <a:lnTo>
                    <a:pt x="2635" y="682"/>
                  </a:lnTo>
                  <a:lnTo>
                    <a:pt x="2643" y="681"/>
                  </a:lnTo>
                  <a:lnTo>
                    <a:pt x="2650" y="678"/>
                  </a:lnTo>
                  <a:lnTo>
                    <a:pt x="2657" y="675"/>
                  </a:lnTo>
                  <a:lnTo>
                    <a:pt x="2665" y="671"/>
                  </a:lnTo>
                  <a:lnTo>
                    <a:pt x="2672" y="669"/>
                  </a:lnTo>
                  <a:lnTo>
                    <a:pt x="2678" y="665"/>
                  </a:lnTo>
                  <a:lnTo>
                    <a:pt x="2685" y="661"/>
                  </a:lnTo>
                  <a:lnTo>
                    <a:pt x="2691" y="656"/>
                  </a:lnTo>
                  <a:lnTo>
                    <a:pt x="2698" y="652"/>
                  </a:lnTo>
                  <a:lnTo>
                    <a:pt x="2693" y="631"/>
                  </a:lnTo>
                  <a:lnTo>
                    <a:pt x="2690" y="611"/>
                  </a:lnTo>
                  <a:lnTo>
                    <a:pt x="2687" y="594"/>
                  </a:lnTo>
                  <a:lnTo>
                    <a:pt x="2684" y="579"/>
                  </a:lnTo>
                  <a:lnTo>
                    <a:pt x="2680" y="564"/>
                  </a:lnTo>
                  <a:lnTo>
                    <a:pt x="2676" y="552"/>
                  </a:lnTo>
                  <a:lnTo>
                    <a:pt x="2672" y="541"/>
                  </a:lnTo>
                  <a:lnTo>
                    <a:pt x="2669" y="532"/>
                  </a:lnTo>
                  <a:lnTo>
                    <a:pt x="2664" y="522"/>
                  </a:lnTo>
                  <a:lnTo>
                    <a:pt x="2659" y="515"/>
                  </a:lnTo>
                  <a:lnTo>
                    <a:pt x="2655" y="509"/>
                  </a:lnTo>
                  <a:lnTo>
                    <a:pt x="2651" y="503"/>
                  </a:lnTo>
                  <a:lnTo>
                    <a:pt x="2646" y="498"/>
                  </a:lnTo>
                  <a:lnTo>
                    <a:pt x="2642" y="494"/>
                  </a:lnTo>
                  <a:lnTo>
                    <a:pt x="2638" y="490"/>
                  </a:lnTo>
                  <a:lnTo>
                    <a:pt x="2635" y="488"/>
                  </a:lnTo>
                  <a:lnTo>
                    <a:pt x="2630" y="485"/>
                  </a:lnTo>
                  <a:lnTo>
                    <a:pt x="2626" y="482"/>
                  </a:lnTo>
                  <a:lnTo>
                    <a:pt x="2623" y="479"/>
                  </a:lnTo>
                  <a:lnTo>
                    <a:pt x="2620" y="476"/>
                  </a:lnTo>
                  <a:lnTo>
                    <a:pt x="2616" y="473"/>
                  </a:lnTo>
                  <a:lnTo>
                    <a:pt x="2614" y="471"/>
                  </a:lnTo>
                  <a:lnTo>
                    <a:pt x="2612" y="468"/>
                  </a:lnTo>
                  <a:lnTo>
                    <a:pt x="2612" y="466"/>
                  </a:lnTo>
                  <a:lnTo>
                    <a:pt x="2610" y="461"/>
                  </a:lnTo>
                  <a:lnTo>
                    <a:pt x="2609" y="458"/>
                  </a:lnTo>
                  <a:lnTo>
                    <a:pt x="2609" y="453"/>
                  </a:lnTo>
                  <a:lnTo>
                    <a:pt x="2610" y="449"/>
                  </a:lnTo>
                  <a:lnTo>
                    <a:pt x="2610" y="441"/>
                  </a:lnTo>
                  <a:lnTo>
                    <a:pt x="2612" y="435"/>
                  </a:lnTo>
                  <a:lnTo>
                    <a:pt x="2614" y="427"/>
                  </a:lnTo>
                  <a:lnTo>
                    <a:pt x="2618" y="419"/>
                  </a:lnTo>
                  <a:lnTo>
                    <a:pt x="2616" y="415"/>
                  </a:lnTo>
                  <a:lnTo>
                    <a:pt x="2616" y="413"/>
                  </a:lnTo>
                  <a:lnTo>
                    <a:pt x="2616" y="410"/>
                  </a:lnTo>
                  <a:lnTo>
                    <a:pt x="2616" y="407"/>
                  </a:lnTo>
                  <a:lnTo>
                    <a:pt x="2615" y="402"/>
                  </a:lnTo>
                  <a:lnTo>
                    <a:pt x="2615" y="399"/>
                  </a:lnTo>
                  <a:lnTo>
                    <a:pt x="2614" y="395"/>
                  </a:lnTo>
                  <a:lnTo>
                    <a:pt x="2614" y="392"/>
                  </a:lnTo>
                  <a:lnTo>
                    <a:pt x="2613" y="386"/>
                  </a:lnTo>
                  <a:lnTo>
                    <a:pt x="2612" y="382"/>
                  </a:lnTo>
                  <a:lnTo>
                    <a:pt x="2611" y="377"/>
                  </a:lnTo>
                  <a:lnTo>
                    <a:pt x="2611" y="372"/>
                  </a:lnTo>
                  <a:lnTo>
                    <a:pt x="2610" y="366"/>
                  </a:lnTo>
                  <a:lnTo>
                    <a:pt x="2610" y="362"/>
                  </a:lnTo>
                  <a:lnTo>
                    <a:pt x="2610" y="355"/>
                  </a:lnTo>
                  <a:lnTo>
                    <a:pt x="2610" y="351"/>
                  </a:lnTo>
                  <a:lnTo>
                    <a:pt x="2609" y="345"/>
                  </a:lnTo>
                  <a:lnTo>
                    <a:pt x="2609" y="339"/>
                  </a:lnTo>
                  <a:lnTo>
                    <a:pt x="2609" y="333"/>
                  </a:lnTo>
                  <a:lnTo>
                    <a:pt x="2610" y="327"/>
                  </a:lnTo>
                  <a:lnTo>
                    <a:pt x="2610" y="321"/>
                  </a:lnTo>
                  <a:lnTo>
                    <a:pt x="2612" y="316"/>
                  </a:lnTo>
                  <a:lnTo>
                    <a:pt x="2613" y="310"/>
                  </a:lnTo>
                  <a:lnTo>
                    <a:pt x="2616" y="305"/>
                  </a:lnTo>
                  <a:lnTo>
                    <a:pt x="2618" y="299"/>
                  </a:lnTo>
                  <a:lnTo>
                    <a:pt x="2621" y="294"/>
                  </a:lnTo>
                  <a:lnTo>
                    <a:pt x="2624" y="288"/>
                  </a:lnTo>
                  <a:lnTo>
                    <a:pt x="2628" y="284"/>
                  </a:lnTo>
                  <a:lnTo>
                    <a:pt x="2631" y="278"/>
                  </a:lnTo>
                  <a:lnTo>
                    <a:pt x="2637" y="274"/>
                  </a:lnTo>
                  <a:lnTo>
                    <a:pt x="2643" y="270"/>
                  </a:lnTo>
                  <a:lnTo>
                    <a:pt x="2650" y="266"/>
                  </a:lnTo>
                  <a:lnTo>
                    <a:pt x="2652" y="263"/>
                  </a:lnTo>
                  <a:lnTo>
                    <a:pt x="2655" y="261"/>
                  </a:lnTo>
                  <a:lnTo>
                    <a:pt x="2658" y="258"/>
                  </a:lnTo>
                  <a:lnTo>
                    <a:pt x="2661" y="256"/>
                  </a:lnTo>
                  <a:lnTo>
                    <a:pt x="2664" y="253"/>
                  </a:lnTo>
                  <a:lnTo>
                    <a:pt x="2666" y="249"/>
                  </a:lnTo>
                  <a:lnTo>
                    <a:pt x="2668" y="246"/>
                  </a:lnTo>
                  <a:lnTo>
                    <a:pt x="2671" y="244"/>
                  </a:lnTo>
                  <a:lnTo>
                    <a:pt x="2672" y="241"/>
                  </a:lnTo>
                  <a:lnTo>
                    <a:pt x="2674" y="238"/>
                  </a:lnTo>
                  <a:lnTo>
                    <a:pt x="2675" y="234"/>
                  </a:lnTo>
                  <a:lnTo>
                    <a:pt x="2677" y="231"/>
                  </a:lnTo>
                  <a:lnTo>
                    <a:pt x="2678" y="228"/>
                  </a:lnTo>
                  <a:lnTo>
                    <a:pt x="2681" y="225"/>
                  </a:lnTo>
                  <a:lnTo>
                    <a:pt x="2682" y="221"/>
                  </a:lnTo>
                  <a:lnTo>
                    <a:pt x="2684" y="219"/>
                  </a:lnTo>
                  <a:lnTo>
                    <a:pt x="2684" y="215"/>
                  </a:lnTo>
                  <a:lnTo>
                    <a:pt x="2685" y="211"/>
                  </a:lnTo>
                  <a:lnTo>
                    <a:pt x="2685" y="206"/>
                  </a:lnTo>
                  <a:lnTo>
                    <a:pt x="2686" y="203"/>
                  </a:lnTo>
                  <a:lnTo>
                    <a:pt x="2686" y="199"/>
                  </a:lnTo>
                  <a:lnTo>
                    <a:pt x="2686" y="196"/>
                  </a:lnTo>
                  <a:lnTo>
                    <a:pt x="2686" y="191"/>
                  </a:lnTo>
                  <a:lnTo>
                    <a:pt x="2687" y="188"/>
                  </a:lnTo>
                  <a:lnTo>
                    <a:pt x="2686" y="184"/>
                  </a:lnTo>
                  <a:lnTo>
                    <a:pt x="2686" y="180"/>
                  </a:lnTo>
                  <a:lnTo>
                    <a:pt x="2686" y="175"/>
                  </a:lnTo>
                  <a:lnTo>
                    <a:pt x="2686" y="172"/>
                  </a:lnTo>
                  <a:lnTo>
                    <a:pt x="2685" y="168"/>
                  </a:lnTo>
                  <a:lnTo>
                    <a:pt x="2685" y="164"/>
                  </a:lnTo>
                  <a:lnTo>
                    <a:pt x="2684" y="159"/>
                  </a:lnTo>
                  <a:lnTo>
                    <a:pt x="2684" y="156"/>
                  </a:lnTo>
                  <a:lnTo>
                    <a:pt x="2683" y="152"/>
                  </a:lnTo>
                  <a:lnTo>
                    <a:pt x="2683" y="148"/>
                  </a:lnTo>
                  <a:lnTo>
                    <a:pt x="2683" y="143"/>
                  </a:lnTo>
                  <a:lnTo>
                    <a:pt x="2684" y="139"/>
                  </a:lnTo>
                  <a:lnTo>
                    <a:pt x="2684" y="134"/>
                  </a:lnTo>
                  <a:lnTo>
                    <a:pt x="2686" y="130"/>
                  </a:lnTo>
                  <a:lnTo>
                    <a:pt x="2688" y="125"/>
                  </a:lnTo>
                  <a:lnTo>
                    <a:pt x="2691" y="122"/>
                  </a:lnTo>
                  <a:lnTo>
                    <a:pt x="2693" y="116"/>
                  </a:lnTo>
                  <a:lnTo>
                    <a:pt x="2697" y="112"/>
                  </a:lnTo>
                  <a:lnTo>
                    <a:pt x="2700" y="107"/>
                  </a:lnTo>
                  <a:lnTo>
                    <a:pt x="2703" y="103"/>
                  </a:lnTo>
                  <a:lnTo>
                    <a:pt x="2706" y="98"/>
                  </a:lnTo>
                  <a:lnTo>
                    <a:pt x="2711" y="94"/>
                  </a:lnTo>
                  <a:lnTo>
                    <a:pt x="2715" y="90"/>
                  </a:lnTo>
                  <a:lnTo>
                    <a:pt x="2720" y="86"/>
                  </a:lnTo>
                  <a:lnTo>
                    <a:pt x="2723" y="82"/>
                  </a:lnTo>
                  <a:lnTo>
                    <a:pt x="2729" y="78"/>
                  </a:lnTo>
                  <a:lnTo>
                    <a:pt x="2733" y="75"/>
                  </a:lnTo>
                  <a:lnTo>
                    <a:pt x="2739" y="71"/>
                  </a:lnTo>
                  <a:lnTo>
                    <a:pt x="2745" y="68"/>
                  </a:lnTo>
                  <a:lnTo>
                    <a:pt x="2750" y="65"/>
                  </a:lnTo>
                  <a:lnTo>
                    <a:pt x="2755" y="62"/>
                  </a:lnTo>
                  <a:lnTo>
                    <a:pt x="2762" y="61"/>
                  </a:lnTo>
                  <a:lnTo>
                    <a:pt x="2767" y="58"/>
                  </a:lnTo>
                  <a:lnTo>
                    <a:pt x="2772" y="56"/>
                  </a:lnTo>
                  <a:lnTo>
                    <a:pt x="2779" y="55"/>
                  </a:lnTo>
                  <a:lnTo>
                    <a:pt x="2785" y="55"/>
                  </a:lnTo>
                  <a:lnTo>
                    <a:pt x="2791" y="55"/>
                  </a:lnTo>
                  <a:lnTo>
                    <a:pt x="2797" y="55"/>
                  </a:lnTo>
                  <a:lnTo>
                    <a:pt x="2803" y="56"/>
                  </a:lnTo>
                  <a:lnTo>
                    <a:pt x="2810" y="60"/>
                  </a:lnTo>
                  <a:lnTo>
                    <a:pt x="2812" y="60"/>
                  </a:lnTo>
                  <a:lnTo>
                    <a:pt x="2815" y="61"/>
                  </a:lnTo>
                  <a:lnTo>
                    <a:pt x="2818" y="62"/>
                  </a:lnTo>
                  <a:lnTo>
                    <a:pt x="2822" y="64"/>
                  </a:lnTo>
                  <a:lnTo>
                    <a:pt x="2825" y="65"/>
                  </a:lnTo>
                  <a:lnTo>
                    <a:pt x="2828" y="67"/>
                  </a:lnTo>
                  <a:lnTo>
                    <a:pt x="2831" y="68"/>
                  </a:lnTo>
                  <a:lnTo>
                    <a:pt x="2834" y="70"/>
                  </a:lnTo>
                  <a:lnTo>
                    <a:pt x="2837" y="71"/>
                  </a:lnTo>
                  <a:lnTo>
                    <a:pt x="2840" y="73"/>
                  </a:lnTo>
                  <a:lnTo>
                    <a:pt x="2843" y="74"/>
                  </a:lnTo>
                  <a:lnTo>
                    <a:pt x="2846" y="76"/>
                  </a:lnTo>
                  <a:lnTo>
                    <a:pt x="2849" y="77"/>
                  </a:lnTo>
                  <a:lnTo>
                    <a:pt x="2853" y="78"/>
                  </a:lnTo>
                  <a:lnTo>
                    <a:pt x="2856" y="79"/>
                  </a:lnTo>
                  <a:lnTo>
                    <a:pt x="2859" y="81"/>
                  </a:lnTo>
                  <a:lnTo>
                    <a:pt x="2862" y="80"/>
                  </a:lnTo>
                  <a:lnTo>
                    <a:pt x="2865" y="80"/>
                  </a:lnTo>
                  <a:lnTo>
                    <a:pt x="2869" y="80"/>
                  </a:lnTo>
                  <a:lnTo>
                    <a:pt x="2872" y="80"/>
                  </a:lnTo>
                  <a:lnTo>
                    <a:pt x="2875" y="79"/>
                  </a:lnTo>
                  <a:lnTo>
                    <a:pt x="2879" y="78"/>
                  </a:lnTo>
                  <a:lnTo>
                    <a:pt x="2884" y="77"/>
                  </a:lnTo>
                  <a:lnTo>
                    <a:pt x="2888" y="76"/>
                  </a:lnTo>
                  <a:lnTo>
                    <a:pt x="2891" y="73"/>
                  </a:lnTo>
                  <a:lnTo>
                    <a:pt x="2895" y="69"/>
                  </a:lnTo>
                  <a:lnTo>
                    <a:pt x="2900" y="65"/>
                  </a:lnTo>
                  <a:lnTo>
                    <a:pt x="2904" y="62"/>
                  </a:lnTo>
                  <a:lnTo>
                    <a:pt x="2908" y="56"/>
                  </a:lnTo>
                  <a:lnTo>
                    <a:pt x="2914" y="52"/>
                  </a:lnTo>
                  <a:lnTo>
                    <a:pt x="2918" y="47"/>
                  </a:lnTo>
                  <a:lnTo>
                    <a:pt x="2924" y="41"/>
                  </a:lnTo>
                  <a:close/>
                  <a:moveTo>
                    <a:pt x="2828" y="1466"/>
                  </a:moveTo>
                  <a:lnTo>
                    <a:pt x="2834" y="1477"/>
                  </a:lnTo>
                  <a:lnTo>
                    <a:pt x="2841" y="1489"/>
                  </a:lnTo>
                  <a:lnTo>
                    <a:pt x="2847" y="1499"/>
                  </a:lnTo>
                  <a:lnTo>
                    <a:pt x="2854" y="1511"/>
                  </a:lnTo>
                  <a:lnTo>
                    <a:pt x="2860" y="1521"/>
                  </a:lnTo>
                  <a:lnTo>
                    <a:pt x="2868" y="1530"/>
                  </a:lnTo>
                  <a:lnTo>
                    <a:pt x="2875" y="1540"/>
                  </a:lnTo>
                  <a:lnTo>
                    <a:pt x="2883" y="1551"/>
                  </a:lnTo>
                  <a:lnTo>
                    <a:pt x="2889" y="1559"/>
                  </a:lnTo>
                  <a:lnTo>
                    <a:pt x="2896" y="1569"/>
                  </a:lnTo>
                  <a:lnTo>
                    <a:pt x="2904" y="1578"/>
                  </a:lnTo>
                  <a:lnTo>
                    <a:pt x="2911" y="1586"/>
                  </a:lnTo>
                  <a:lnTo>
                    <a:pt x="2918" y="1594"/>
                  </a:lnTo>
                  <a:lnTo>
                    <a:pt x="2926" y="1601"/>
                  </a:lnTo>
                  <a:lnTo>
                    <a:pt x="2933" y="1609"/>
                  </a:lnTo>
                  <a:lnTo>
                    <a:pt x="2941" y="1617"/>
                  </a:lnTo>
                  <a:lnTo>
                    <a:pt x="2948" y="1624"/>
                  </a:lnTo>
                  <a:lnTo>
                    <a:pt x="2954" y="1630"/>
                  </a:lnTo>
                  <a:lnTo>
                    <a:pt x="2961" y="1636"/>
                  </a:lnTo>
                  <a:lnTo>
                    <a:pt x="2968" y="1643"/>
                  </a:lnTo>
                  <a:lnTo>
                    <a:pt x="2974" y="1648"/>
                  </a:lnTo>
                  <a:lnTo>
                    <a:pt x="2981" y="1655"/>
                  </a:lnTo>
                  <a:lnTo>
                    <a:pt x="2987" y="1660"/>
                  </a:lnTo>
                  <a:lnTo>
                    <a:pt x="2994" y="1666"/>
                  </a:lnTo>
                  <a:lnTo>
                    <a:pt x="2999" y="1671"/>
                  </a:lnTo>
                  <a:lnTo>
                    <a:pt x="3005" y="1676"/>
                  </a:lnTo>
                  <a:lnTo>
                    <a:pt x="3011" y="1680"/>
                  </a:lnTo>
                  <a:lnTo>
                    <a:pt x="3016" y="1686"/>
                  </a:lnTo>
                  <a:lnTo>
                    <a:pt x="3020" y="1689"/>
                  </a:lnTo>
                  <a:lnTo>
                    <a:pt x="3026" y="1693"/>
                  </a:lnTo>
                  <a:lnTo>
                    <a:pt x="3031" y="1697"/>
                  </a:lnTo>
                  <a:lnTo>
                    <a:pt x="3036" y="1702"/>
                  </a:lnTo>
                  <a:lnTo>
                    <a:pt x="3037" y="1702"/>
                  </a:lnTo>
                  <a:lnTo>
                    <a:pt x="3040" y="1705"/>
                  </a:lnTo>
                  <a:lnTo>
                    <a:pt x="3041" y="1708"/>
                  </a:lnTo>
                  <a:lnTo>
                    <a:pt x="3044" y="1712"/>
                  </a:lnTo>
                  <a:lnTo>
                    <a:pt x="3045" y="1716"/>
                  </a:lnTo>
                  <a:lnTo>
                    <a:pt x="3048" y="1721"/>
                  </a:lnTo>
                  <a:lnTo>
                    <a:pt x="3051" y="1727"/>
                  </a:lnTo>
                  <a:lnTo>
                    <a:pt x="3055" y="1734"/>
                  </a:lnTo>
                  <a:lnTo>
                    <a:pt x="3058" y="1740"/>
                  </a:lnTo>
                  <a:lnTo>
                    <a:pt x="3061" y="1747"/>
                  </a:lnTo>
                  <a:lnTo>
                    <a:pt x="3064" y="1754"/>
                  </a:lnTo>
                  <a:lnTo>
                    <a:pt x="3069" y="1764"/>
                  </a:lnTo>
                  <a:lnTo>
                    <a:pt x="3074" y="1771"/>
                  </a:lnTo>
                  <a:lnTo>
                    <a:pt x="3079" y="1781"/>
                  </a:lnTo>
                  <a:lnTo>
                    <a:pt x="3086" y="1791"/>
                  </a:lnTo>
                  <a:lnTo>
                    <a:pt x="3092" y="1801"/>
                  </a:lnTo>
                  <a:lnTo>
                    <a:pt x="3098" y="1811"/>
                  </a:lnTo>
                  <a:lnTo>
                    <a:pt x="3105" y="1821"/>
                  </a:lnTo>
                  <a:lnTo>
                    <a:pt x="3112" y="1831"/>
                  </a:lnTo>
                  <a:lnTo>
                    <a:pt x="3121" y="1843"/>
                  </a:lnTo>
                  <a:lnTo>
                    <a:pt x="3129" y="1854"/>
                  </a:lnTo>
                  <a:lnTo>
                    <a:pt x="3139" y="1866"/>
                  </a:lnTo>
                  <a:lnTo>
                    <a:pt x="3149" y="1877"/>
                  </a:lnTo>
                  <a:lnTo>
                    <a:pt x="3160" y="1890"/>
                  </a:lnTo>
                  <a:lnTo>
                    <a:pt x="3171" y="1902"/>
                  </a:lnTo>
                  <a:lnTo>
                    <a:pt x="3184" y="1914"/>
                  </a:lnTo>
                  <a:lnTo>
                    <a:pt x="3196" y="1927"/>
                  </a:lnTo>
                  <a:lnTo>
                    <a:pt x="3211" y="1940"/>
                  </a:lnTo>
                  <a:lnTo>
                    <a:pt x="3224" y="1952"/>
                  </a:lnTo>
                  <a:lnTo>
                    <a:pt x="3240" y="1965"/>
                  </a:lnTo>
                  <a:lnTo>
                    <a:pt x="3256" y="1978"/>
                  </a:lnTo>
                  <a:lnTo>
                    <a:pt x="3275" y="1991"/>
                  </a:lnTo>
                  <a:lnTo>
                    <a:pt x="3282" y="2008"/>
                  </a:lnTo>
                  <a:lnTo>
                    <a:pt x="3290" y="2025"/>
                  </a:lnTo>
                  <a:lnTo>
                    <a:pt x="3297" y="2040"/>
                  </a:lnTo>
                  <a:lnTo>
                    <a:pt x="3306" y="2056"/>
                  </a:lnTo>
                  <a:lnTo>
                    <a:pt x="3312" y="2070"/>
                  </a:lnTo>
                  <a:lnTo>
                    <a:pt x="3321" y="2085"/>
                  </a:lnTo>
                  <a:lnTo>
                    <a:pt x="3328" y="2098"/>
                  </a:lnTo>
                  <a:lnTo>
                    <a:pt x="3337" y="2112"/>
                  </a:lnTo>
                  <a:lnTo>
                    <a:pt x="3344" y="2124"/>
                  </a:lnTo>
                  <a:lnTo>
                    <a:pt x="3353" y="2137"/>
                  </a:lnTo>
                  <a:lnTo>
                    <a:pt x="3361" y="2148"/>
                  </a:lnTo>
                  <a:lnTo>
                    <a:pt x="3371" y="2160"/>
                  </a:lnTo>
                  <a:lnTo>
                    <a:pt x="3380" y="2172"/>
                  </a:lnTo>
                  <a:lnTo>
                    <a:pt x="3391" y="2184"/>
                  </a:lnTo>
                  <a:lnTo>
                    <a:pt x="3402" y="2197"/>
                  </a:lnTo>
                  <a:lnTo>
                    <a:pt x="3415" y="2209"/>
                  </a:lnTo>
                  <a:lnTo>
                    <a:pt x="3426" y="2221"/>
                  </a:lnTo>
                  <a:lnTo>
                    <a:pt x="3439" y="2233"/>
                  </a:lnTo>
                  <a:lnTo>
                    <a:pt x="3453" y="2246"/>
                  </a:lnTo>
                  <a:lnTo>
                    <a:pt x="3469" y="2260"/>
                  </a:lnTo>
                  <a:lnTo>
                    <a:pt x="3484" y="2274"/>
                  </a:lnTo>
                  <a:lnTo>
                    <a:pt x="3501" y="2289"/>
                  </a:lnTo>
                  <a:lnTo>
                    <a:pt x="3520" y="2304"/>
                  </a:lnTo>
                  <a:lnTo>
                    <a:pt x="3541" y="2321"/>
                  </a:lnTo>
                  <a:lnTo>
                    <a:pt x="3561" y="2337"/>
                  </a:lnTo>
                  <a:lnTo>
                    <a:pt x="3583" y="2356"/>
                  </a:lnTo>
                  <a:lnTo>
                    <a:pt x="3607" y="2374"/>
                  </a:lnTo>
                  <a:lnTo>
                    <a:pt x="3633" y="2395"/>
                  </a:lnTo>
                  <a:lnTo>
                    <a:pt x="3658" y="2415"/>
                  </a:lnTo>
                  <a:lnTo>
                    <a:pt x="3687" y="2439"/>
                  </a:lnTo>
                  <a:lnTo>
                    <a:pt x="3717" y="2462"/>
                  </a:lnTo>
                  <a:lnTo>
                    <a:pt x="3750" y="2489"/>
                  </a:lnTo>
                  <a:lnTo>
                    <a:pt x="3627" y="2561"/>
                  </a:lnTo>
                  <a:lnTo>
                    <a:pt x="3608" y="2505"/>
                  </a:lnTo>
                  <a:lnTo>
                    <a:pt x="3474" y="2559"/>
                  </a:lnTo>
                  <a:lnTo>
                    <a:pt x="3528" y="2786"/>
                  </a:lnTo>
                  <a:lnTo>
                    <a:pt x="3526" y="2786"/>
                  </a:lnTo>
                  <a:lnTo>
                    <a:pt x="3521" y="2786"/>
                  </a:lnTo>
                  <a:lnTo>
                    <a:pt x="3514" y="2787"/>
                  </a:lnTo>
                  <a:lnTo>
                    <a:pt x="3505" y="2789"/>
                  </a:lnTo>
                  <a:lnTo>
                    <a:pt x="3493" y="2791"/>
                  </a:lnTo>
                  <a:lnTo>
                    <a:pt x="3480" y="2794"/>
                  </a:lnTo>
                  <a:lnTo>
                    <a:pt x="3464" y="2798"/>
                  </a:lnTo>
                  <a:lnTo>
                    <a:pt x="3448" y="2802"/>
                  </a:lnTo>
                  <a:lnTo>
                    <a:pt x="3427" y="2805"/>
                  </a:lnTo>
                  <a:lnTo>
                    <a:pt x="3407" y="2809"/>
                  </a:lnTo>
                  <a:lnTo>
                    <a:pt x="3384" y="2814"/>
                  </a:lnTo>
                  <a:lnTo>
                    <a:pt x="3361" y="2819"/>
                  </a:lnTo>
                  <a:lnTo>
                    <a:pt x="3336" y="2824"/>
                  </a:lnTo>
                  <a:lnTo>
                    <a:pt x="3310" y="2830"/>
                  </a:lnTo>
                  <a:lnTo>
                    <a:pt x="3282" y="2836"/>
                  </a:lnTo>
                  <a:lnTo>
                    <a:pt x="3255" y="2843"/>
                  </a:lnTo>
                  <a:lnTo>
                    <a:pt x="3225" y="2848"/>
                  </a:lnTo>
                  <a:lnTo>
                    <a:pt x="3197" y="2853"/>
                  </a:lnTo>
                  <a:lnTo>
                    <a:pt x="3167" y="2860"/>
                  </a:lnTo>
                  <a:lnTo>
                    <a:pt x="3138" y="2866"/>
                  </a:lnTo>
                  <a:lnTo>
                    <a:pt x="3107" y="2871"/>
                  </a:lnTo>
                  <a:lnTo>
                    <a:pt x="3077" y="2878"/>
                  </a:lnTo>
                  <a:lnTo>
                    <a:pt x="3047" y="2884"/>
                  </a:lnTo>
                  <a:lnTo>
                    <a:pt x="3018" y="2891"/>
                  </a:lnTo>
                  <a:lnTo>
                    <a:pt x="2988" y="2896"/>
                  </a:lnTo>
                  <a:lnTo>
                    <a:pt x="2959" y="2903"/>
                  </a:lnTo>
                  <a:lnTo>
                    <a:pt x="2931" y="2908"/>
                  </a:lnTo>
                  <a:lnTo>
                    <a:pt x="2904" y="2914"/>
                  </a:lnTo>
                  <a:lnTo>
                    <a:pt x="2876" y="2920"/>
                  </a:lnTo>
                  <a:lnTo>
                    <a:pt x="2852" y="2925"/>
                  </a:lnTo>
                  <a:lnTo>
                    <a:pt x="2827" y="2930"/>
                  </a:lnTo>
                  <a:lnTo>
                    <a:pt x="2805" y="2936"/>
                  </a:lnTo>
                  <a:lnTo>
                    <a:pt x="2809" y="2929"/>
                  </a:lnTo>
                  <a:lnTo>
                    <a:pt x="2815" y="2923"/>
                  </a:lnTo>
                  <a:lnTo>
                    <a:pt x="2823" y="2916"/>
                  </a:lnTo>
                  <a:lnTo>
                    <a:pt x="2830" y="2910"/>
                  </a:lnTo>
                  <a:lnTo>
                    <a:pt x="2838" y="2903"/>
                  </a:lnTo>
                  <a:lnTo>
                    <a:pt x="2847" y="2895"/>
                  </a:lnTo>
                  <a:lnTo>
                    <a:pt x="2857" y="2886"/>
                  </a:lnTo>
                  <a:lnTo>
                    <a:pt x="2866" y="2879"/>
                  </a:lnTo>
                  <a:lnTo>
                    <a:pt x="2876" y="2869"/>
                  </a:lnTo>
                  <a:lnTo>
                    <a:pt x="2886" y="2860"/>
                  </a:lnTo>
                  <a:lnTo>
                    <a:pt x="2895" y="2849"/>
                  </a:lnTo>
                  <a:lnTo>
                    <a:pt x="2906" y="2839"/>
                  </a:lnTo>
                  <a:lnTo>
                    <a:pt x="2916" y="2828"/>
                  </a:lnTo>
                  <a:lnTo>
                    <a:pt x="2926" y="2817"/>
                  </a:lnTo>
                  <a:lnTo>
                    <a:pt x="2937" y="2805"/>
                  </a:lnTo>
                  <a:lnTo>
                    <a:pt x="2948" y="2794"/>
                  </a:lnTo>
                  <a:lnTo>
                    <a:pt x="2956" y="2780"/>
                  </a:lnTo>
                  <a:lnTo>
                    <a:pt x="2966" y="2768"/>
                  </a:lnTo>
                  <a:lnTo>
                    <a:pt x="2975" y="2755"/>
                  </a:lnTo>
                  <a:lnTo>
                    <a:pt x="2985" y="2742"/>
                  </a:lnTo>
                  <a:lnTo>
                    <a:pt x="2994" y="2727"/>
                  </a:lnTo>
                  <a:lnTo>
                    <a:pt x="3002" y="2713"/>
                  </a:lnTo>
                  <a:lnTo>
                    <a:pt x="3010" y="2698"/>
                  </a:lnTo>
                  <a:lnTo>
                    <a:pt x="3017" y="2684"/>
                  </a:lnTo>
                  <a:lnTo>
                    <a:pt x="3022" y="2668"/>
                  </a:lnTo>
                  <a:lnTo>
                    <a:pt x="3029" y="2652"/>
                  </a:lnTo>
                  <a:lnTo>
                    <a:pt x="3033" y="2636"/>
                  </a:lnTo>
                  <a:lnTo>
                    <a:pt x="3037" y="2620"/>
                  </a:lnTo>
                  <a:lnTo>
                    <a:pt x="3040" y="2603"/>
                  </a:lnTo>
                  <a:lnTo>
                    <a:pt x="3043" y="2587"/>
                  </a:lnTo>
                  <a:lnTo>
                    <a:pt x="3044" y="2569"/>
                  </a:lnTo>
                  <a:lnTo>
                    <a:pt x="3045" y="2553"/>
                  </a:lnTo>
                  <a:lnTo>
                    <a:pt x="3043" y="2539"/>
                  </a:lnTo>
                  <a:lnTo>
                    <a:pt x="3041" y="2527"/>
                  </a:lnTo>
                  <a:lnTo>
                    <a:pt x="3037" y="2514"/>
                  </a:lnTo>
                  <a:lnTo>
                    <a:pt x="3034" y="2501"/>
                  </a:lnTo>
                  <a:lnTo>
                    <a:pt x="3029" y="2488"/>
                  </a:lnTo>
                  <a:lnTo>
                    <a:pt x="3025" y="2476"/>
                  </a:lnTo>
                  <a:lnTo>
                    <a:pt x="3018" y="2464"/>
                  </a:lnTo>
                  <a:lnTo>
                    <a:pt x="3013" y="2454"/>
                  </a:lnTo>
                  <a:lnTo>
                    <a:pt x="3004" y="2442"/>
                  </a:lnTo>
                  <a:lnTo>
                    <a:pt x="2997" y="2431"/>
                  </a:lnTo>
                  <a:lnTo>
                    <a:pt x="2989" y="2419"/>
                  </a:lnTo>
                  <a:lnTo>
                    <a:pt x="2982" y="2409"/>
                  </a:lnTo>
                  <a:lnTo>
                    <a:pt x="2972" y="2398"/>
                  </a:lnTo>
                  <a:lnTo>
                    <a:pt x="2964" y="2387"/>
                  </a:lnTo>
                  <a:lnTo>
                    <a:pt x="2954" y="2378"/>
                  </a:lnTo>
                  <a:lnTo>
                    <a:pt x="2946" y="2368"/>
                  </a:lnTo>
                  <a:lnTo>
                    <a:pt x="2935" y="2357"/>
                  </a:lnTo>
                  <a:lnTo>
                    <a:pt x="2925" y="2347"/>
                  </a:lnTo>
                  <a:lnTo>
                    <a:pt x="2915" y="2336"/>
                  </a:lnTo>
                  <a:lnTo>
                    <a:pt x="2905" y="2326"/>
                  </a:lnTo>
                  <a:lnTo>
                    <a:pt x="2894" y="2317"/>
                  </a:lnTo>
                  <a:lnTo>
                    <a:pt x="2884" y="2307"/>
                  </a:lnTo>
                  <a:lnTo>
                    <a:pt x="2873" y="2297"/>
                  </a:lnTo>
                  <a:lnTo>
                    <a:pt x="2863" y="2288"/>
                  </a:lnTo>
                  <a:lnTo>
                    <a:pt x="2853" y="2277"/>
                  </a:lnTo>
                  <a:lnTo>
                    <a:pt x="2843" y="2267"/>
                  </a:lnTo>
                  <a:lnTo>
                    <a:pt x="2833" y="2257"/>
                  </a:lnTo>
                  <a:lnTo>
                    <a:pt x="2824" y="2247"/>
                  </a:lnTo>
                  <a:lnTo>
                    <a:pt x="2814" y="2236"/>
                  </a:lnTo>
                  <a:lnTo>
                    <a:pt x="2805" y="2227"/>
                  </a:lnTo>
                  <a:lnTo>
                    <a:pt x="2796" y="2217"/>
                  </a:lnTo>
                  <a:lnTo>
                    <a:pt x="2789" y="2207"/>
                  </a:lnTo>
                  <a:lnTo>
                    <a:pt x="2784" y="2204"/>
                  </a:lnTo>
                  <a:lnTo>
                    <a:pt x="2781" y="2201"/>
                  </a:lnTo>
                  <a:lnTo>
                    <a:pt x="2777" y="2198"/>
                  </a:lnTo>
                  <a:lnTo>
                    <a:pt x="2774" y="2196"/>
                  </a:lnTo>
                  <a:lnTo>
                    <a:pt x="2768" y="2193"/>
                  </a:lnTo>
                  <a:lnTo>
                    <a:pt x="2764" y="2191"/>
                  </a:lnTo>
                  <a:lnTo>
                    <a:pt x="2759" y="2189"/>
                  </a:lnTo>
                  <a:lnTo>
                    <a:pt x="2754" y="2188"/>
                  </a:lnTo>
                  <a:lnTo>
                    <a:pt x="2748" y="2185"/>
                  </a:lnTo>
                  <a:lnTo>
                    <a:pt x="2741" y="2184"/>
                  </a:lnTo>
                  <a:lnTo>
                    <a:pt x="2735" y="2182"/>
                  </a:lnTo>
                  <a:lnTo>
                    <a:pt x="2730" y="2181"/>
                  </a:lnTo>
                  <a:lnTo>
                    <a:pt x="2722" y="2178"/>
                  </a:lnTo>
                  <a:lnTo>
                    <a:pt x="2716" y="2177"/>
                  </a:lnTo>
                  <a:lnTo>
                    <a:pt x="2708" y="2175"/>
                  </a:lnTo>
                  <a:lnTo>
                    <a:pt x="2702" y="2174"/>
                  </a:lnTo>
                  <a:lnTo>
                    <a:pt x="2693" y="2171"/>
                  </a:lnTo>
                  <a:lnTo>
                    <a:pt x="2686" y="2169"/>
                  </a:lnTo>
                  <a:lnTo>
                    <a:pt x="2677" y="2167"/>
                  </a:lnTo>
                  <a:lnTo>
                    <a:pt x="2670" y="2164"/>
                  </a:lnTo>
                  <a:lnTo>
                    <a:pt x="2661" y="2161"/>
                  </a:lnTo>
                  <a:lnTo>
                    <a:pt x="2654" y="2159"/>
                  </a:lnTo>
                  <a:lnTo>
                    <a:pt x="2645" y="2156"/>
                  </a:lnTo>
                  <a:lnTo>
                    <a:pt x="2638" y="2154"/>
                  </a:lnTo>
                  <a:lnTo>
                    <a:pt x="2629" y="2149"/>
                  </a:lnTo>
                  <a:lnTo>
                    <a:pt x="2622" y="2146"/>
                  </a:lnTo>
                  <a:lnTo>
                    <a:pt x="2613" y="2142"/>
                  </a:lnTo>
                  <a:lnTo>
                    <a:pt x="2606" y="2139"/>
                  </a:lnTo>
                  <a:lnTo>
                    <a:pt x="2597" y="2133"/>
                  </a:lnTo>
                  <a:lnTo>
                    <a:pt x="2590" y="2129"/>
                  </a:lnTo>
                  <a:lnTo>
                    <a:pt x="2581" y="2124"/>
                  </a:lnTo>
                  <a:lnTo>
                    <a:pt x="2575" y="2119"/>
                  </a:lnTo>
                  <a:lnTo>
                    <a:pt x="2572" y="2117"/>
                  </a:lnTo>
                  <a:lnTo>
                    <a:pt x="2568" y="2116"/>
                  </a:lnTo>
                  <a:lnTo>
                    <a:pt x="2564" y="2115"/>
                  </a:lnTo>
                  <a:lnTo>
                    <a:pt x="2560" y="2115"/>
                  </a:lnTo>
                  <a:lnTo>
                    <a:pt x="2555" y="2115"/>
                  </a:lnTo>
                  <a:lnTo>
                    <a:pt x="2549" y="2115"/>
                  </a:lnTo>
                  <a:lnTo>
                    <a:pt x="2543" y="2115"/>
                  </a:lnTo>
                  <a:lnTo>
                    <a:pt x="2536" y="2115"/>
                  </a:lnTo>
                  <a:lnTo>
                    <a:pt x="2528" y="2115"/>
                  </a:lnTo>
                  <a:lnTo>
                    <a:pt x="2520" y="2115"/>
                  </a:lnTo>
                  <a:lnTo>
                    <a:pt x="2512" y="2115"/>
                  </a:lnTo>
                  <a:lnTo>
                    <a:pt x="2504" y="2116"/>
                  </a:lnTo>
                  <a:lnTo>
                    <a:pt x="2495" y="2115"/>
                  </a:lnTo>
                  <a:lnTo>
                    <a:pt x="2486" y="2115"/>
                  </a:lnTo>
                  <a:lnTo>
                    <a:pt x="2477" y="2115"/>
                  </a:lnTo>
                  <a:lnTo>
                    <a:pt x="2468" y="2115"/>
                  </a:lnTo>
                  <a:lnTo>
                    <a:pt x="2457" y="2113"/>
                  </a:lnTo>
                  <a:lnTo>
                    <a:pt x="2448" y="2111"/>
                  </a:lnTo>
                  <a:lnTo>
                    <a:pt x="2437" y="2109"/>
                  </a:lnTo>
                  <a:lnTo>
                    <a:pt x="2427" y="2108"/>
                  </a:lnTo>
                  <a:lnTo>
                    <a:pt x="2417" y="2105"/>
                  </a:lnTo>
                  <a:lnTo>
                    <a:pt x="2407" y="2101"/>
                  </a:lnTo>
                  <a:lnTo>
                    <a:pt x="2396" y="2097"/>
                  </a:lnTo>
                  <a:lnTo>
                    <a:pt x="2387" y="2094"/>
                  </a:lnTo>
                  <a:lnTo>
                    <a:pt x="2376" y="2087"/>
                  </a:lnTo>
                  <a:lnTo>
                    <a:pt x="2366" y="2082"/>
                  </a:lnTo>
                  <a:lnTo>
                    <a:pt x="2357" y="2075"/>
                  </a:lnTo>
                  <a:lnTo>
                    <a:pt x="2347" y="2068"/>
                  </a:lnTo>
                  <a:lnTo>
                    <a:pt x="2338" y="2060"/>
                  </a:lnTo>
                  <a:lnTo>
                    <a:pt x="2329" y="2051"/>
                  </a:lnTo>
                  <a:lnTo>
                    <a:pt x="2321" y="2040"/>
                  </a:lnTo>
                  <a:lnTo>
                    <a:pt x="2313" y="2031"/>
                  </a:lnTo>
                  <a:lnTo>
                    <a:pt x="2313" y="2027"/>
                  </a:lnTo>
                  <a:lnTo>
                    <a:pt x="2313" y="2024"/>
                  </a:lnTo>
                  <a:lnTo>
                    <a:pt x="2314" y="2021"/>
                  </a:lnTo>
                  <a:lnTo>
                    <a:pt x="2316" y="2018"/>
                  </a:lnTo>
                  <a:lnTo>
                    <a:pt x="2317" y="2015"/>
                  </a:lnTo>
                  <a:lnTo>
                    <a:pt x="2319" y="2011"/>
                  </a:lnTo>
                  <a:lnTo>
                    <a:pt x="2323" y="2008"/>
                  </a:lnTo>
                  <a:lnTo>
                    <a:pt x="2326" y="2005"/>
                  </a:lnTo>
                  <a:lnTo>
                    <a:pt x="2328" y="2001"/>
                  </a:lnTo>
                  <a:lnTo>
                    <a:pt x="2331" y="1996"/>
                  </a:lnTo>
                  <a:lnTo>
                    <a:pt x="2334" y="1992"/>
                  </a:lnTo>
                  <a:lnTo>
                    <a:pt x="2338" y="1989"/>
                  </a:lnTo>
                  <a:lnTo>
                    <a:pt x="2341" y="1985"/>
                  </a:lnTo>
                  <a:lnTo>
                    <a:pt x="2346" y="1981"/>
                  </a:lnTo>
                  <a:lnTo>
                    <a:pt x="2350" y="1977"/>
                  </a:lnTo>
                  <a:lnTo>
                    <a:pt x="2356" y="1974"/>
                  </a:lnTo>
                  <a:lnTo>
                    <a:pt x="2360" y="1970"/>
                  </a:lnTo>
                  <a:lnTo>
                    <a:pt x="2365" y="1965"/>
                  </a:lnTo>
                  <a:lnTo>
                    <a:pt x="2370" y="1961"/>
                  </a:lnTo>
                  <a:lnTo>
                    <a:pt x="2376" y="1958"/>
                  </a:lnTo>
                  <a:lnTo>
                    <a:pt x="2381" y="1953"/>
                  </a:lnTo>
                  <a:lnTo>
                    <a:pt x="2388" y="1950"/>
                  </a:lnTo>
                  <a:lnTo>
                    <a:pt x="2394" y="1947"/>
                  </a:lnTo>
                  <a:lnTo>
                    <a:pt x="2402" y="1944"/>
                  </a:lnTo>
                  <a:lnTo>
                    <a:pt x="2408" y="1941"/>
                  </a:lnTo>
                  <a:lnTo>
                    <a:pt x="2416" y="1937"/>
                  </a:lnTo>
                  <a:lnTo>
                    <a:pt x="2423" y="1934"/>
                  </a:lnTo>
                  <a:lnTo>
                    <a:pt x="2432" y="1931"/>
                  </a:lnTo>
                  <a:lnTo>
                    <a:pt x="2440" y="1928"/>
                  </a:lnTo>
                  <a:lnTo>
                    <a:pt x="2449" y="1925"/>
                  </a:lnTo>
                  <a:lnTo>
                    <a:pt x="2458" y="1922"/>
                  </a:lnTo>
                  <a:lnTo>
                    <a:pt x="2468" y="1921"/>
                  </a:lnTo>
                  <a:lnTo>
                    <a:pt x="2471" y="1919"/>
                  </a:lnTo>
                  <a:lnTo>
                    <a:pt x="2474" y="1917"/>
                  </a:lnTo>
                  <a:lnTo>
                    <a:pt x="2475" y="1915"/>
                  </a:lnTo>
                  <a:lnTo>
                    <a:pt x="2478" y="1914"/>
                  </a:lnTo>
                  <a:lnTo>
                    <a:pt x="2478" y="1911"/>
                  </a:lnTo>
                  <a:lnTo>
                    <a:pt x="2479" y="1907"/>
                  </a:lnTo>
                  <a:lnTo>
                    <a:pt x="2479" y="1904"/>
                  </a:lnTo>
                  <a:lnTo>
                    <a:pt x="2480" y="1901"/>
                  </a:lnTo>
                  <a:lnTo>
                    <a:pt x="2479" y="1896"/>
                  </a:lnTo>
                  <a:lnTo>
                    <a:pt x="2479" y="1891"/>
                  </a:lnTo>
                  <a:lnTo>
                    <a:pt x="2479" y="1886"/>
                  </a:lnTo>
                  <a:lnTo>
                    <a:pt x="2479" y="1882"/>
                  </a:lnTo>
                  <a:lnTo>
                    <a:pt x="2478" y="1875"/>
                  </a:lnTo>
                  <a:lnTo>
                    <a:pt x="2478" y="1870"/>
                  </a:lnTo>
                  <a:lnTo>
                    <a:pt x="2478" y="1863"/>
                  </a:lnTo>
                  <a:lnTo>
                    <a:pt x="2479" y="1858"/>
                  </a:lnTo>
                  <a:lnTo>
                    <a:pt x="2479" y="1851"/>
                  </a:lnTo>
                  <a:lnTo>
                    <a:pt x="2479" y="1843"/>
                  </a:lnTo>
                  <a:lnTo>
                    <a:pt x="2480" y="1835"/>
                  </a:lnTo>
                  <a:lnTo>
                    <a:pt x="2483" y="1827"/>
                  </a:lnTo>
                  <a:lnTo>
                    <a:pt x="2485" y="1819"/>
                  </a:lnTo>
                  <a:lnTo>
                    <a:pt x="2489" y="1810"/>
                  </a:lnTo>
                  <a:lnTo>
                    <a:pt x="2493" y="1801"/>
                  </a:lnTo>
                  <a:lnTo>
                    <a:pt x="2499" y="1793"/>
                  </a:lnTo>
                  <a:lnTo>
                    <a:pt x="2504" y="1782"/>
                  </a:lnTo>
                  <a:lnTo>
                    <a:pt x="2512" y="1772"/>
                  </a:lnTo>
                  <a:lnTo>
                    <a:pt x="2519" y="1762"/>
                  </a:lnTo>
                  <a:lnTo>
                    <a:pt x="2529" y="1752"/>
                  </a:lnTo>
                  <a:lnTo>
                    <a:pt x="2539" y="1740"/>
                  </a:lnTo>
                  <a:lnTo>
                    <a:pt x="2551" y="1730"/>
                  </a:lnTo>
                  <a:lnTo>
                    <a:pt x="2564" y="1718"/>
                  </a:lnTo>
                  <a:lnTo>
                    <a:pt x="2580" y="1707"/>
                  </a:lnTo>
                  <a:lnTo>
                    <a:pt x="2593" y="1704"/>
                  </a:lnTo>
                  <a:lnTo>
                    <a:pt x="2607" y="1702"/>
                  </a:lnTo>
                  <a:lnTo>
                    <a:pt x="2620" y="1699"/>
                  </a:lnTo>
                  <a:lnTo>
                    <a:pt x="2633" y="1695"/>
                  </a:lnTo>
                  <a:lnTo>
                    <a:pt x="2643" y="1690"/>
                  </a:lnTo>
                  <a:lnTo>
                    <a:pt x="2655" y="1686"/>
                  </a:lnTo>
                  <a:lnTo>
                    <a:pt x="2666" y="1680"/>
                  </a:lnTo>
                  <a:lnTo>
                    <a:pt x="2676" y="1675"/>
                  </a:lnTo>
                  <a:lnTo>
                    <a:pt x="2685" y="1667"/>
                  </a:lnTo>
                  <a:lnTo>
                    <a:pt x="2694" y="1661"/>
                  </a:lnTo>
                  <a:lnTo>
                    <a:pt x="2703" y="1654"/>
                  </a:lnTo>
                  <a:lnTo>
                    <a:pt x="2713" y="1647"/>
                  </a:lnTo>
                  <a:lnTo>
                    <a:pt x="2720" y="1639"/>
                  </a:lnTo>
                  <a:lnTo>
                    <a:pt x="2728" y="1631"/>
                  </a:lnTo>
                  <a:lnTo>
                    <a:pt x="2735" y="1622"/>
                  </a:lnTo>
                  <a:lnTo>
                    <a:pt x="2743" y="1615"/>
                  </a:lnTo>
                  <a:lnTo>
                    <a:pt x="2748" y="1605"/>
                  </a:lnTo>
                  <a:lnTo>
                    <a:pt x="2754" y="1596"/>
                  </a:lnTo>
                  <a:lnTo>
                    <a:pt x="2761" y="1586"/>
                  </a:lnTo>
                  <a:lnTo>
                    <a:pt x="2767" y="1578"/>
                  </a:lnTo>
                  <a:lnTo>
                    <a:pt x="2772" y="1568"/>
                  </a:lnTo>
                  <a:lnTo>
                    <a:pt x="2778" y="1558"/>
                  </a:lnTo>
                  <a:lnTo>
                    <a:pt x="2783" y="1549"/>
                  </a:lnTo>
                  <a:lnTo>
                    <a:pt x="2789" y="1540"/>
                  </a:lnTo>
                  <a:lnTo>
                    <a:pt x="2793" y="1530"/>
                  </a:lnTo>
                  <a:lnTo>
                    <a:pt x="2798" y="1521"/>
                  </a:lnTo>
                  <a:lnTo>
                    <a:pt x="2802" y="1511"/>
                  </a:lnTo>
                  <a:lnTo>
                    <a:pt x="2808" y="1501"/>
                  </a:lnTo>
                  <a:lnTo>
                    <a:pt x="2812" y="1492"/>
                  </a:lnTo>
                  <a:lnTo>
                    <a:pt x="2817" y="1482"/>
                  </a:lnTo>
                  <a:lnTo>
                    <a:pt x="2823" y="1474"/>
                  </a:lnTo>
                  <a:lnTo>
                    <a:pt x="2828" y="1466"/>
                  </a:lnTo>
                  <a:close/>
                  <a:moveTo>
                    <a:pt x="1866" y="3175"/>
                  </a:moveTo>
                  <a:lnTo>
                    <a:pt x="1868" y="3176"/>
                  </a:lnTo>
                  <a:lnTo>
                    <a:pt x="1870" y="3178"/>
                  </a:lnTo>
                  <a:lnTo>
                    <a:pt x="1871" y="3179"/>
                  </a:lnTo>
                  <a:lnTo>
                    <a:pt x="1873" y="3181"/>
                  </a:lnTo>
                  <a:lnTo>
                    <a:pt x="1875" y="3183"/>
                  </a:lnTo>
                  <a:lnTo>
                    <a:pt x="1877" y="3185"/>
                  </a:lnTo>
                  <a:lnTo>
                    <a:pt x="1880" y="3188"/>
                  </a:lnTo>
                  <a:lnTo>
                    <a:pt x="1884" y="3192"/>
                  </a:lnTo>
                  <a:lnTo>
                    <a:pt x="1886" y="3194"/>
                  </a:lnTo>
                  <a:lnTo>
                    <a:pt x="1888" y="3196"/>
                  </a:lnTo>
                  <a:lnTo>
                    <a:pt x="1890" y="3198"/>
                  </a:lnTo>
                  <a:lnTo>
                    <a:pt x="1893" y="3201"/>
                  </a:lnTo>
                  <a:lnTo>
                    <a:pt x="1896" y="3203"/>
                  </a:lnTo>
                  <a:lnTo>
                    <a:pt x="1900" y="3207"/>
                  </a:lnTo>
                  <a:lnTo>
                    <a:pt x="1903" y="3210"/>
                  </a:lnTo>
                  <a:lnTo>
                    <a:pt x="1907" y="3213"/>
                  </a:lnTo>
                  <a:lnTo>
                    <a:pt x="1910" y="3215"/>
                  </a:lnTo>
                  <a:lnTo>
                    <a:pt x="1913" y="3217"/>
                  </a:lnTo>
                  <a:lnTo>
                    <a:pt x="1917" y="3220"/>
                  </a:lnTo>
                  <a:lnTo>
                    <a:pt x="1920" y="3222"/>
                  </a:lnTo>
                  <a:lnTo>
                    <a:pt x="1923" y="3224"/>
                  </a:lnTo>
                  <a:lnTo>
                    <a:pt x="1927" y="3226"/>
                  </a:lnTo>
                  <a:lnTo>
                    <a:pt x="1932" y="3228"/>
                  </a:lnTo>
                  <a:lnTo>
                    <a:pt x="1936" y="3230"/>
                  </a:lnTo>
                  <a:lnTo>
                    <a:pt x="1939" y="3231"/>
                  </a:lnTo>
                  <a:lnTo>
                    <a:pt x="1944" y="3232"/>
                  </a:lnTo>
                  <a:lnTo>
                    <a:pt x="1948" y="3233"/>
                  </a:lnTo>
                  <a:lnTo>
                    <a:pt x="1953" y="3236"/>
                  </a:lnTo>
                  <a:lnTo>
                    <a:pt x="1957" y="3237"/>
                  </a:lnTo>
                  <a:lnTo>
                    <a:pt x="1963" y="3238"/>
                  </a:lnTo>
                  <a:lnTo>
                    <a:pt x="1967" y="3238"/>
                  </a:lnTo>
                  <a:lnTo>
                    <a:pt x="1973" y="3239"/>
                  </a:lnTo>
                  <a:lnTo>
                    <a:pt x="1977" y="3239"/>
                  </a:lnTo>
                  <a:lnTo>
                    <a:pt x="1980" y="3239"/>
                  </a:lnTo>
                  <a:lnTo>
                    <a:pt x="1983" y="3239"/>
                  </a:lnTo>
                  <a:lnTo>
                    <a:pt x="1987" y="3239"/>
                  </a:lnTo>
                  <a:lnTo>
                    <a:pt x="1990" y="3239"/>
                  </a:lnTo>
                  <a:lnTo>
                    <a:pt x="1994" y="3239"/>
                  </a:lnTo>
                  <a:lnTo>
                    <a:pt x="1997" y="3239"/>
                  </a:lnTo>
                  <a:lnTo>
                    <a:pt x="2000" y="3240"/>
                  </a:lnTo>
                  <a:lnTo>
                    <a:pt x="2002" y="3240"/>
                  </a:lnTo>
                  <a:lnTo>
                    <a:pt x="2004" y="3240"/>
                  </a:lnTo>
                  <a:lnTo>
                    <a:pt x="2006" y="3241"/>
                  </a:lnTo>
                  <a:lnTo>
                    <a:pt x="2010" y="3243"/>
                  </a:lnTo>
                  <a:lnTo>
                    <a:pt x="2012" y="3243"/>
                  </a:lnTo>
                  <a:lnTo>
                    <a:pt x="2014" y="3245"/>
                  </a:lnTo>
                  <a:lnTo>
                    <a:pt x="2016" y="3247"/>
                  </a:lnTo>
                  <a:lnTo>
                    <a:pt x="2018" y="3251"/>
                  </a:lnTo>
                  <a:lnTo>
                    <a:pt x="2019" y="3253"/>
                  </a:lnTo>
                  <a:lnTo>
                    <a:pt x="2020" y="3255"/>
                  </a:lnTo>
                  <a:lnTo>
                    <a:pt x="2021" y="3258"/>
                  </a:lnTo>
                  <a:lnTo>
                    <a:pt x="2024" y="3262"/>
                  </a:lnTo>
                  <a:lnTo>
                    <a:pt x="2024" y="3266"/>
                  </a:lnTo>
                  <a:lnTo>
                    <a:pt x="2025" y="3270"/>
                  </a:lnTo>
                  <a:lnTo>
                    <a:pt x="2026" y="3274"/>
                  </a:lnTo>
                  <a:lnTo>
                    <a:pt x="2027" y="3281"/>
                  </a:lnTo>
                  <a:lnTo>
                    <a:pt x="2027" y="3286"/>
                  </a:lnTo>
                  <a:lnTo>
                    <a:pt x="2027" y="3292"/>
                  </a:lnTo>
                  <a:lnTo>
                    <a:pt x="2027" y="3299"/>
                  </a:lnTo>
                  <a:lnTo>
                    <a:pt x="2027" y="3306"/>
                  </a:lnTo>
                  <a:lnTo>
                    <a:pt x="2026" y="3313"/>
                  </a:lnTo>
                  <a:lnTo>
                    <a:pt x="2026" y="3321"/>
                  </a:lnTo>
                  <a:lnTo>
                    <a:pt x="2025" y="3331"/>
                  </a:lnTo>
                  <a:lnTo>
                    <a:pt x="2025" y="3341"/>
                  </a:lnTo>
                  <a:lnTo>
                    <a:pt x="2024" y="3344"/>
                  </a:lnTo>
                  <a:lnTo>
                    <a:pt x="2024" y="3347"/>
                  </a:lnTo>
                  <a:lnTo>
                    <a:pt x="2024" y="3350"/>
                  </a:lnTo>
                  <a:lnTo>
                    <a:pt x="2025" y="3355"/>
                  </a:lnTo>
                  <a:lnTo>
                    <a:pt x="2025" y="3358"/>
                  </a:lnTo>
                  <a:lnTo>
                    <a:pt x="2026" y="3361"/>
                  </a:lnTo>
                  <a:lnTo>
                    <a:pt x="2027" y="3364"/>
                  </a:lnTo>
                  <a:lnTo>
                    <a:pt x="2028" y="3368"/>
                  </a:lnTo>
                  <a:lnTo>
                    <a:pt x="2028" y="3371"/>
                  </a:lnTo>
                  <a:lnTo>
                    <a:pt x="2030" y="3374"/>
                  </a:lnTo>
                  <a:lnTo>
                    <a:pt x="2030" y="3377"/>
                  </a:lnTo>
                  <a:lnTo>
                    <a:pt x="2032" y="3380"/>
                  </a:lnTo>
                  <a:lnTo>
                    <a:pt x="2032" y="3383"/>
                  </a:lnTo>
                  <a:lnTo>
                    <a:pt x="2033" y="3387"/>
                  </a:lnTo>
                  <a:lnTo>
                    <a:pt x="2034" y="3390"/>
                  </a:lnTo>
                  <a:lnTo>
                    <a:pt x="2035" y="3393"/>
                  </a:lnTo>
                  <a:lnTo>
                    <a:pt x="2034" y="3396"/>
                  </a:lnTo>
                  <a:lnTo>
                    <a:pt x="2034" y="3400"/>
                  </a:lnTo>
                  <a:lnTo>
                    <a:pt x="2034" y="3403"/>
                  </a:lnTo>
                  <a:lnTo>
                    <a:pt x="2034" y="3406"/>
                  </a:lnTo>
                  <a:lnTo>
                    <a:pt x="2033" y="3409"/>
                  </a:lnTo>
                  <a:lnTo>
                    <a:pt x="2032" y="3412"/>
                  </a:lnTo>
                  <a:lnTo>
                    <a:pt x="2030" y="3417"/>
                  </a:lnTo>
                  <a:lnTo>
                    <a:pt x="2029" y="3422"/>
                  </a:lnTo>
                  <a:lnTo>
                    <a:pt x="2026" y="3425"/>
                  </a:lnTo>
                  <a:lnTo>
                    <a:pt x="2022" y="3431"/>
                  </a:lnTo>
                  <a:lnTo>
                    <a:pt x="2019" y="3435"/>
                  </a:lnTo>
                  <a:lnTo>
                    <a:pt x="2016" y="3441"/>
                  </a:lnTo>
                  <a:lnTo>
                    <a:pt x="2011" y="3447"/>
                  </a:lnTo>
                  <a:lnTo>
                    <a:pt x="2006" y="3452"/>
                  </a:lnTo>
                  <a:lnTo>
                    <a:pt x="2000" y="3458"/>
                  </a:lnTo>
                  <a:lnTo>
                    <a:pt x="1995" y="3466"/>
                  </a:lnTo>
                  <a:lnTo>
                    <a:pt x="1988" y="3470"/>
                  </a:lnTo>
                  <a:lnTo>
                    <a:pt x="1984" y="3476"/>
                  </a:lnTo>
                  <a:lnTo>
                    <a:pt x="1979" y="3481"/>
                  </a:lnTo>
                  <a:lnTo>
                    <a:pt x="1975" y="3487"/>
                  </a:lnTo>
                  <a:lnTo>
                    <a:pt x="1971" y="3494"/>
                  </a:lnTo>
                  <a:lnTo>
                    <a:pt x="1968" y="3500"/>
                  </a:lnTo>
                  <a:lnTo>
                    <a:pt x="1965" y="3507"/>
                  </a:lnTo>
                  <a:lnTo>
                    <a:pt x="1963" y="3514"/>
                  </a:lnTo>
                  <a:lnTo>
                    <a:pt x="1959" y="3521"/>
                  </a:lnTo>
                  <a:lnTo>
                    <a:pt x="1956" y="3527"/>
                  </a:lnTo>
                  <a:lnTo>
                    <a:pt x="1953" y="3534"/>
                  </a:lnTo>
                  <a:lnTo>
                    <a:pt x="1952" y="3542"/>
                  </a:lnTo>
                  <a:lnTo>
                    <a:pt x="1949" y="3548"/>
                  </a:lnTo>
                  <a:lnTo>
                    <a:pt x="1948" y="3557"/>
                  </a:lnTo>
                  <a:lnTo>
                    <a:pt x="1946" y="3563"/>
                  </a:lnTo>
                  <a:lnTo>
                    <a:pt x="1944" y="3572"/>
                  </a:lnTo>
                  <a:lnTo>
                    <a:pt x="1942" y="3578"/>
                  </a:lnTo>
                  <a:lnTo>
                    <a:pt x="1941" y="3585"/>
                  </a:lnTo>
                  <a:lnTo>
                    <a:pt x="1939" y="3591"/>
                  </a:lnTo>
                  <a:lnTo>
                    <a:pt x="1939" y="3598"/>
                  </a:lnTo>
                  <a:lnTo>
                    <a:pt x="1938" y="3603"/>
                  </a:lnTo>
                  <a:lnTo>
                    <a:pt x="1937" y="3609"/>
                  </a:lnTo>
                  <a:lnTo>
                    <a:pt x="1937" y="3615"/>
                  </a:lnTo>
                  <a:lnTo>
                    <a:pt x="1937" y="3620"/>
                  </a:lnTo>
                  <a:lnTo>
                    <a:pt x="1936" y="3623"/>
                  </a:lnTo>
                  <a:lnTo>
                    <a:pt x="1936" y="3628"/>
                  </a:lnTo>
                  <a:lnTo>
                    <a:pt x="1936" y="3631"/>
                  </a:lnTo>
                  <a:lnTo>
                    <a:pt x="1936" y="3634"/>
                  </a:lnTo>
                  <a:lnTo>
                    <a:pt x="1936" y="3636"/>
                  </a:lnTo>
                  <a:lnTo>
                    <a:pt x="1936" y="3638"/>
                  </a:lnTo>
                  <a:lnTo>
                    <a:pt x="1936" y="3639"/>
                  </a:lnTo>
                  <a:lnTo>
                    <a:pt x="1936" y="3641"/>
                  </a:lnTo>
                  <a:lnTo>
                    <a:pt x="1864" y="3812"/>
                  </a:lnTo>
                  <a:lnTo>
                    <a:pt x="1863" y="3811"/>
                  </a:lnTo>
                  <a:lnTo>
                    <a:pt x="1862" y="3809"/>
                  </a:lnTo>
                  <a:lnTo>
                    <a:pt x="1860" y="3804"/>
                  </a:lnTo>
                  <a:lnTo>
                    <a:pt x="1858" y="3800"/>
                  </a:lnTo>
                  <a:lnTo>
                    <a:pt x="1855" y="3794"/>
                  </a:lnTo>
                  <a:lnTo>
                    <a:pt x="1852" y="3787"/>
                  </a:lnTo>
                  <a:lnTo>
                    <a:pt x="1847" y="3779"/>
                  </a:lnTo>
                  <a:lnTo>
                    <a:pt x="1843" y="3771"/>
                  </a:lnTo>
                  <a:lnTo>
                    <a:pt x="1837" y="3760"/>
                  </a:lnTo>
                  <a:lnTo>
                    <a:pt x="1830" y="3750"/>
                  </a:lnTo>
                  <a:lnTo>
                    <a:pt x="1824" y="3738"/>
                  </a:lnTo>
                  <a:lnTo>
                    <a:pt x="1817" y="3727"/>
                  </a:lnTo>
                  <a:lnTo>
                    <a:pt x="1810" y="3714"/>
                  </a:lnTo>
                  <a:lnTo>
                    <a:pt x="1802" y="3702"/>
                  </a:lnTo>
                  <a:lnTo>
                    <a:pt x="1794" y="3689"/>
                  </a:lnTo>
                  <a:lnTo>
                    <a:pt x="1786" y="3676"/>
                  </a:lnTo>
                  <a:lnTo>
                    <a:pt x="1777" y="3661"/>
                  </a:lnTo>
                  <a:lnTo>
                    <a:pt x="1767" y="3647"/>
                  </a:lnTo>
                  <a:lnTo>
                    <a:pt x="1758" y="3632"/>
                  </a:lnTo>
                  <a:lnTo>
                    <a:pt x="1748" y="3618"/>
                  </a:lnTo>
                  <a:lnTo>
                    <a:pt x="1737" y="3603"/>
                  </a:lnTo>
                  <a:lnTo>
                    <a:pt x="1727" y="3590"/>
                  </a:lnTo>
                  <a:lnTo>
                    <a:pt x="1716" y="3576"/>
                  </a:lnTo>
                  <a:lnTo>
                    <a:pt x="1705" y="3563"/>
                  </a:lnTo>
                  <a:lnTo>
                    <a:pt x="1693" y="3549"/>
                  </a:lnTo>
                  <a:lnTo>
                    <a:pt x="1682" y="3537"/>
                  </a:lnTo>
                  <a:lnTo>
                    <a:pt x="1670" y="3524"/>
                  </a:lnTo>
                  <a:lnTo>
                    <a:pt x="1658" y="3513"/>
                  </a:lnTo>
                  <a:lnTo>
                    <a:pt x="1645" y="3501"/>
                  </a:lnTo>
                  <a:lnTo>
                    <a:pt x="1634" y="3492"/>
                  </a:lnTo>
                  <a:lnTo>
                    <a:pt x="1622" y="3482"/>
                  </a:lnTo>
                  <a:lnTo>
                    <a:pt x="1610" y="3474"/>
                  </a:lnTo>
                  <a:lnTo>
                    <a:pt x="1610" y="3472"/>
                  </a:lnTo>
                  <a:lnTo>
                    <a:pt x="1612" y="3469"/>
                  </a:lnTo>
                  <a:lnTo>
                    <a:pt x="1615" y="3465"/>
                  </a:lnTo>
                  <a:lnTo>
                    <a:pt x="1622" y="3459"/>
                  </a:lnTo>
                  <a:lnTo>
                    <a:pt x="1627" y="3452"/>
                  </a:lnTo>
                  <a:lnTo>
                    <a:pt x="1635" y="3443"/>
                  </a:lnTo>
                  <a:lnTo>
                    <a:pt x="1642" y="3434"/>
                  </a:lnTo>
                  <a:lnTo>
                    <a:pt x="1652" y="3425"/>
                  </a:lnTo>
                  <a:lnTo>
                    <a:pt x="1660" y="3413"/>
                  </a:lnTo>
                  <a:lnTo>
                    <a:pt x="1670" y="3402"/>
                  </a:lnTo>
                  <a:lnTo>
                    <a:pt x="1681" y="3389"/>
                  </a:lnTo>
                  <a:lnTo>
                    <a:pt x="1692" y="3377"/>
                  </a:lnTo>
                  <a:lnTo>
                    <a:pt x="1703" y="3363"/>
                  </a:lnTo>
                  <a:lnTo>
                    <a:pt x="1715" y="3349"/>
                  </a:lnTo>
                  <a:lnTo>
                    <a:pt x="1727" y="3335"/>
                  </a:lnTo>
                  <a:lnTo>
                    <a:pt x="1739" y="3322"/>
                  </a:lnTo>
                  <a:lnTo>
                    <a:pt x="1750" y="3307"/>
                  </a:lnTo>
                  <a:lnTo>
                    <a:pt x="1762" y="3293"/>
                  </a:lnTo>
                  <a:lnTo>
                    <a:pt x="1774" y="3281"/>
                  </a:lnTo>
                  <a:lnTo>
                    <a:pt x="1785" y="3268"/>
                  </a:lnTo>
                  <a:lnTo>
                    <a:pt x="1796" y="3255"/>
                  </a:lnTo>
                  <a:lnTo>
                    <a:pt x="1807" y="3242"/>
                  </a:lnTo>
                  <a:lnTo>
                    <a:pt x="1816" y="3230"/>
                  </a:lnTo>
                  <a:lnTo>
                    <a:pt x="1827" y="3221"/>
                  </a:lnTo>
                  <a:lnTo>
                    <a:pt x="1834" y="3210"/>
                  </a:lnTo>
                  <a:lnTo>
                    <a:pt x="1842" y="3201"/>
                  </a:lnTo>
                  <a:lnTo>
                    <a:pt x="1848" y="3193"/>
                  </a:lnTo>
                  <a:lnTo>
                    <a:pt x="1855" y="3186"/>
                  </a:lnTo>
                  <a:lnTo>
                    <a:pt x="1859" y="3180"/>
                  </a:lnTo>
                  <a:lnTo>
                    <a:pt x="1863" y="3177"/>
                  </a:lnTo>
                  <a:lnTo>
                    <a:pt x="1865" y="3175"/>
                  </a:lnTo>
                  <a:lnTo>
                    <a:pt x="1866" y="3175"/>
                  </a:lnTo>
                  <a:close/>
                  <a:moveTo>
                    <a:pt x="2566" y="3067"/>
                  </a:moveTo>
                  <a:lnTo>
                    <a:pt x="3555" y="2882"/>
                  </a:lnTo>
                  <a:lnTo>
                    <a:pt x="3617" y="3067"/>
                  </a:lnTo>
                  <a:lnTo>
                    <a:pt x="2468" y="4096"/>
                  </a:lnTo>
                  <a:lnTo>
                    <a:pt x="2465" y="4075"/>
                  </a:lnTo>
                  <a:lnTo>
                    <a:pt x="2464" y="4057"/>
                  </a:lnTo>
                  <a:lnTo>
                    <a:pt x="2462" y="4038"/>
                  </a:lnTo>
                  <a:lnTo>
                    <a:pt x="2462" y="4022"/>
                  </a:lnTo>
                  <a:lnTo>
                    <a:pt x="2461" y="4005"/>
                  </a:lnTo>
                  <a:lnTo>
                    <a:pt x="2461" y="3989"/>
                  </a:lnTo>
                  <a:lnTo>
                    <a:pt x="2461" y="3973"/>
                  </a:lnTo>
                  <a:lnTo>
                    <a:pt x="2461" y="3959"/>
                  </a:lnTo>
                  <a:lnTo>
                    <a:pt x="2461" y="3943"/>
                  </a:lnTo>
                  <a:lnTo>
                    <a:pt x="2461" y="3929"/>
                  </a:lnTo>
                  <a:lnTo>
                    <a:pt x="2461" y="3916"/>
                  </a:lnTo>
                  <a:lnTo>
                    <a:pt x="2463" y="3903"/>
                  </a:lnTo>
                  <a:lnTo>
                    <a:pt x="2463" y="3890"/>
                  </a:lnTo>
                  <a:lnTo>
                    <a:pt x="2465" y="3877"/>
                  </a:lnTo>
                  <a:lnTo>
                    <a:pt x="2466" y="3865"/>
                  </a:lnTo>
                  <a:lnTo>
                    <a:pt x="2469" y="3855"/>
                  </a:lnTo>
                  <a:lnTo>
                    <a:pt x="2470" y="3842"/>
                  </a:lnTo>
                  <a:lnTo>
                    <a:pt x="2472" y="3831"/>
                  </a:lnTo>
                  <a:lnTo>
                    <a:pt x="2475" y="3819"/>
                  </a:lnTo>
                  <a:lnTo>
                    <a:pt x="2479" y="3810"/>
                  </a:lnTo>
                  <a:lnTo>
                    <a:pt x="2481" y="3799"/>
                  </a:lnTo>
                  <a:lnTo>
                    <a:pt x="2484" y="3789"/>
                  </a:lnTo>
                  <a:lnTo>
                    <a:pt x="2488" y="3780"/>
                  </a:lnTo>
                  <a:lnTo>
                    <a:pt x="2493" y="3770"/>
                  </a:lnTo>
                  <a:lnTo>
                    <a:pt x="2496" y="3760"/>
                  </a:lnTo>
                  <a:lnTo>
                    <a:pt x="2500" y="3751"/>
                  </a:lnTo>
                  <a:lnTo>
                    <a:pt x="2504" y="3742"/>
                  </a:lnTo>
                  <a:lnTo>
                    <a:pt x="2510" y="3734"/>
                  </a:lnTo>
                  <a:lnTo>
                    <a:pt x="2514" y="3724"/>
                  </a:lnTo>
                  <a:lnTo>
                    <a:pt x="2519" y="3715"/>
                  </a:lnTo>
                  <a:lnTo>
                    <a:pt x="2526" y="3707"/>
                  </a:lnTo>
                  <a:lnTo>
                    <a:pt x="2532" y="3699"/>
                  </a:lnTo>
                  <a:lnTo>
                    <a:pt x="2539" y="3687"/>
                  </a:lnTo>
                  <a:lnTo>
                    <a:pt x="2545" y="3675"/>
                  </a:lnTo>
                  <a:lnTo>
                    <a:pt x="2550" y="3663"/>
                  </a:lnTo>
                  <a:lnTo>
                    <a:pt x="2557" y="3651"/>
                  </a:lnTo>
                  <a:lnTo>
                    <a:pt x="2561" y="3639"/>
                  </a:lnTo>
                  <a:lnTo>
                    <a:pt x="2566" y="3628"/>
                  </a:lnTo>
                  <a:lnTo>
                    <a:pt x="2571" y="3616"/>
                  </a:lnTo>
                  <a:lnTo>
                    <a:pt x="2575" y="3604"/>
                  </a:lnTo>
                  <a:lnTo>
                    <a:pt x="2578" y="3591"/>
                  </a:lnTo>
                  <a:lnTo>
                    <a:pt x="2581" y="3579"/>
                  </a:lnTo>
                  <a:lnTo>
                    <a:pt x="2584" y="3568"/>
                  </a:lnTo>
                  <a:lnTo>
                    <a:pt x="2588" y="3556"/>
                  </a:lnTo>
                  <a:lnTo>
                    <a:pt x="2590" y="3543"/>
                  </a:lnTo>
                  <a:lnTo>
                    <a:pt x="2592" y="3531"/>
                  </a:lnTo>
                  <a:lnTo>
                    <a:pt x="2594" y="3519"/>
                  </a:lnTo>
                  <a:lnTo>
                    <a:pt x="2596" y="3509"/>
                  </a:lnTo>
                  <a:lnTo>
                    <a:pt x="2597" y="3496"/>
                  </a:lnTo>
                  <a:lnTo>
                    <a:pt x="2598" y="3484"/>
                  </a:lnTo>
                  <a:lnTo>
                    <a:pt x="2598" y="3472"/>
                  </a:lnTo>
                  <a:lnTo>
                    <a:pt x="2599" y="3462"/>
                  </a:lnTo>
                  <a:lnTo>
                    <a:pt x="2599" y="3450"/>
                  </a:lnTo>
                  <a:lnTo>
                    <a:pt x="2599" y="3439"/>
                  </a:lnTo>
                  <a:lnTo>
                    <a:pt x="2599" y="3427"/>
                  </a:lnTo>
                  <a:lnTo>
                    <a:pt x="2600" y="3418"/>
                  </a:lnTo>
                  <a:lnTo>
                    <a:pt x="2599" y="3407"/>
                  </a:lnTo>
                  <a:lnTo>
                    <a:pt x="2599" y="3396"/>
                  </a:lnTo>
                  <a:lnTo>
                    <a:pt x="2598" y="3387"/>
                  </a:lnTo>
                  <a:lnTo>
                    <a:pt x="2598" y="3377"/>
                  </a:lnTo>
                  <a:lnTo>
                    <a:pt x="2597" y="3367"/>
                  </a:lnTo>
                  <a:lnTo>
                    <a:pt x="2597" y="3359"/>
                  </a:lnTo>
                  <a:lnTo>
                    <a:pt x="2596" y="3350"/>
                  </a:lnTo>
                  <a:lnTo>
                    <a:pt x="2596" y="3343"/>
                  </a:lnTo>
                  <a:lnTo>
                    <a:pt x="2595" y="3337"/>
                  </a:lnTo>
                  <a:lnTo>
                    <a:pt x="2595" y="3333"/>
                  </a:lnTo>
                  <a:lnTo>
                    <a:pt x="2595" y="3329"/>
                  </a:lnTo>
                  <a:lnTo>
                    <a:pt x="2596" y="3325"/>
                  </a:lnTo>
                  <a:lnTo>
                    <a:pt x="2596" y="3319"/>
                  </a:lnTo>
                  <a:lnTo>
                    <a:pt x="2598" y="3314"/>
                  </a:lnTo>
                  <a:lnTo>
                    <a:pt x="2599" y="3308"/>
                  </a:lnTo>
                  <a:lnTo>
                    <a:pt x="2602" y="3304"/>
                  </a:lnTo>
                  <a:lnTo>
                    <a:pt x="2602" y="3298"/>
                  </a:lnTo>
                  <a:lnTo>
                    <a:pt x="2604" y="3291"/>
                  </a:lnTo>
                  <a:lnTo>
                    <a:pt x="2605" y="3285"/>
                  </a:lnTo>
                  <a:lnTo>
                    <a:pt x="2607" y="3280"/>
                  </a:lnTo>
                  <a:lnTo>
                    <a:pt x="2608" y="3272"/>
                  </a:lnTo>
                  <a:lnTo>
                    <a:pt x="2610" y="3266"/>
                  </a:lnTo>
                  <a:lnTo>
                    <a:pt x="2611" y="3258"/>
                  </a:lnTo>
                  <a:lnTo>
                    <a:pt x="2613" y="3251"/>
                  </a:lnTo>
                  <a:lnTo>
                    <a:pt x="2613" y="3242"/>
                  </a:lnTo>
                  <a:lnTo>
                    <a:pt x="2613" y="3233"/>
                  </a:lnTo>
                  <a:lnTo>
                    <a:pt x="2613" y="3224"/>
                  </a:lnTo>
                  <a:lnTo>
                    <a:pt x="2613" y="3215"/>
                  </a:lnTo>
                  <a:lnTo>
                    <a:pt x="2612" y="3205"/>
                  </a:lnTo>
                  <a:lnTo>
                    <a:pt x="2611" y="3195"/>
                  </a:lnTo>
                  <a:lnTo>
                    <a:pt x="2609" y="3184"/>
                  </a:lnTo>
                  <a:lnTo>
                    <a:pt x="2608" y="3173"/>
                  </a:lnTo>
                  <a:lnTo>
                    <a:pt x="2605" y="3161"/>
                  </a:lnTo>
                  <a:lnTo>
                    <a:pt x="2602" y="3149"/>
                  </a:lnTo>
                  <a:lnTo>
                    <a:pt x="2597" y="3136"/>
                  </a:lnTo>
                  <a:lnTo>
                    <a:pt x="2593" y="3124"/>
                  </a:lnTo>
                  <a:lnTo>
                    <a:pt x="2587" y="3110"/>
                  </a:lnTo>
                  <a:lnTo>
                    <a:pt x="2580" y="3096"/>
                  </a:lnTo>
                  <a:lnTo>
                    <a:pt x="2573" y="3081"/>
                  </a:lnTo>
                  <a:lnTo>
                    <a:pt x="2566" y="3067"/>
                  </a:lnTo>
                  <a:close/>
                  <a:moveTo>
                    <a:pt x="3907" y="3491"/>
                  </a:moveTo>
                  <a:lnTo>
                    <a:pt x="3914" y="3514"/>
                  </a:lnTo>
                  <a:lnTo>
                    <a:pt x="3921" y="3539"/>
                  </a:lnTo>
                  <a:lnTo>
                    <a:pt x="3928" y="3561"/>
                  </a:lnTo>
                  <a:lnTo>
                    <a:pt x="3936" y="3584"/>
                  </a:lnTo>
                  <a:lnTo>
                    <a:pt x="3942" y="3605"/>
                  </a:lnTo>
                  <a:lnTo>
                    <a:pt x="3950" y="3627"/>
                  </a:lnTo>
                  <a:lnTo>
                    <a:pt x="3957" y="3647"/>
                  </a:lnTo>
                  <a:lnTo>
                    <a:pt x="3966" y="3668"/>
                  </a:lnTo>
                  <a:lnTo>
                    <a:pt x="3972" y="3688"/>
                  </a:lnTo>
                  <a:lnTo>
                    <a:pt x="3981" y="3707"/>
                  </a:lnTo>
                  <a:lnTo>
                    <a:pt x="3987" y="3725"/>
                  </a:lnTo>
                  <a:lnTo>
                    <a:pt x="3996" y="3744"/>
                  </a:lnTo>
                  <a:lnTo>
                    <a:pt x="4003" y="3762"/>
                  </a:lnTo>
                  <a:lnTo>
                    <a:pt x="4012" y="3780"/>
                  </a:lnTo>
                  <a:lnTo>
                    <a:pt x="4019" y="3797"/>
                  </a:lnTo>
                  <a:lnTo>
                    <a:pt x="4029" y="3815"/>
                  </a:lnTo>
                  <a:lnTo>
                    <a:pt x="4036" y="3831"/>
                  </a:lnTo>
                  <a:lnTo>
                    <a:pt x="4045" y="3848"/>
                  </a:lnTo>
                  <a:lnTo>
                    <a:pt x="4052" y="3864"/>
                  </a:lnTo>
                  <a:lnTo>
                    <a:pt x="4062" y="3882"/>
                  </a:lnTo>
                  <a:lnTo>
                    <a:pt x="4071" y="3898"/>
                  </a:lnTo>
                  <a:lnTo>
                    <a:pt x="4079" y="3915"/>
                  </a:lnTo>
                  <a:lnTo>
                    <a:pt x="4089" y="3931"/>
                  </a:lnTo>
                  <a:lnTo>
                    <a:pt x="4098" y="3948"/>
                  </a:lnTo>
                  <a:lnTo>
                    <a:pt x="4107" y="3964"/>
                  </a:lnTo>
                  <a:lnTo>
                    <a:pt x="4117" y="3980"/>
                  </a:lnTo>
                  <a:lnTo>
                    <a:pt x="4126" y="3997"/>
                  </a:lnTo>
                  <a:lnTo>
                    <a:pt x="4137" y="4014"/>
                  </a:lnTo>
                  <a:lnTo>
                    <a:pt x="4146" y="4030"/>
                  </a:lnTo>
                  <a:lnTo>
                    <a:pt x="4157" y="4049"/>
                  </a:lnTo>
                  <a:lnTo>
                    <a:pt x="4168" y="4066"/>
                  </a:lnTo>
                  <a:lnTo>
                    <a:pt x="4180" y="4085"/>
                  </a:lnTo>
                  <a:lnTo>
                    <a:pt x="4183" y="4082"/>
                  </a:lnTo>
                  <a:lnTo>
                    <a:pt x="4186" y="4081"/>
                  </a:lnTo>
                  <a:lnTo>
                    <a:pt x="4189" y="4079"/>
                  </a:lnTo>
                  <a:lnTo>
                    <a:pt x="4193" y="4078"/>
                  </a:lnTo>
                  <a:lnTo>
                    <a:pt x="4198" y="4075"/>
                  </a:lnTo>
                  <a:lnTo>
                    <a:pt x="4202" y="4075"/>
                  </a:lnTo>
                  <a:lnTo>
                    <a:pt x="4206" y="4073"/>
                  </a:lnTo>
                  <a:lnTo>
                    <a:pt x="4212" y="4073"/>
                  </a:lnTo>
                  <a:lnTo>
                    <a:pt x="4215" y="4071"/>
                  </a:lnTo>
                  <a:lnTo>
                    <a:pt x="4220" y="4070"/>
                  </a:lnTo>
                  <a:lnTo>
                    <a:pt x="4224" y="4069"/>
                  </a:lnTo>
                  <a:lnTo>
                    <a:pt x="4230" y="4069"/>
                  </a:lnTo>
                  <a:lnTo>
                    <a:pt x="4233" y="4068"/>
                  </a:lnTo>
                  <a:lnTo>
                    <a:pt x="4238" y="4067"/>
                  </a:lnTo>
                  <a:lnTo>
                    <a:pt x="4243" y="4067"/>
                  </a:lnTo>
                  <a:lnTo>
                    <a:pt x="4248" y="4067"/>
                  </a:lnTo>
                  <a:lnTo>
                    <a:pt x="4251" y="4066"/>
                  </a:lnTo>
                  <a:lnTo>
                    <a:pt x="4255" y="4065"/>
                  </a:lnTo>
                  <a:lnTo>
                    <a:pt x="4260" y="4064"/>
                  </a:lnTo>
                  <a:lnTo>
                    <a:pt x="4264" y="4064"/>
                  </a:lnTo>
                  <a:lnTo>
                    <a:pt x="4267" y="4064"/>
                  </a:lnTo>
                  <a:lnTo>
                    <a:pt x="4270" y="4064"/>
                  </a:lnTo>
                  <a:lnTo>
                    <a:pt x="4274" y="4064"/>
                  </a:lnTo>
                  <a:lnTo>
                    <a:pt x="4277" y="4064"/>
                  </a:lnTo>
                  <a:lnTo>
                    <a:pt x="4279" y="4064"/>
                  </a:lnTo>
                  <a:lnTo>
                    <a:pt x="4281" y="4064"/>
                  </a:lnTo>
                  <a:lnTo>
                    <a:pt x="4283" y="4064"/>
                  </a:lnTo>
                  <a:lnTo>
                    <a:pt x="4285" y="4064"/>
                  </a:lnTo>
                  <a:lnTo>
                    <a:pt x="4286" y="4064"/>
                  </a:lnTo>
                  <a:lnTo>
                    <a:pt x="4287" y="4064"/>
                  </a:lnTo>
                  <a:lnTo>
                    <a:pt x="4289" y="4064"/>
                  </a:lnTo>
                  <a:lnTo>
                    <a:pt x="4290" y="4064"/>
                  </a:lnTo>
                  <a:lnTo>
                    <a:pt x="4306" y="3423"/>
                  </a:lnTo>
                  <a:lnTo>
                    <a:pt x="4305" y="3422"/>
                  </a:lnTo>
                  <a:lnTo>
                    <a:pt x="4302" y="3422"/>
                  </a:lnTo>
                  <a:lnTo>
                    <a:pt x="4298" y="3422"/>
                  </a:lnTo>
                  <a:lnTo>
                    <a:pt x="4294" y="3422"/>
                  </a:lnTo>
                  <a:lnTo>
                    <a:pt x="4286" y="3422"/>
                  </a:lnTo>
                  <a:lnTo>
                    <a:pt x="4280" y="3422"/>
                  </a:lnTo>
                  <a:lnTo>
                    <a:pt x="4271" y="3422"/>
                  </a:lnTo>
                  <a:lnTo>
                    <a:pt x="4263" y="3422"/>
                  </a:lnTo>
                  <a:lnTo>
                    <a:pt x="4251" y="3422"/>
                  </a:lnTo>
                  <a:lnTo>
                    <a:pt x="4240" y="3422"/>
                  </a:lnTo>
                  <a:lnTo>
                    <a:pt x="4228" y="3422"/>
                  </a:lnTo>
                  <a:lnTo>
                    <a:pt x="4216" y="3423"/>
                  </a:lnTo>
                  <a:lnTo>
                    <a:pt x="4202" y="3423"/>
                  </a:lnTo>
                  <a:lnTo>
                    <a:pt x="4188" y="3425"/>
                  </a:lnTo>
                  <a:lnTo>
                    <a:pt x="4173" y="3426"/>
                  </a:lnTo>
                  <a:lnTo>
                    <a:pt x="4159" y="3428"/>
                  </a:lnTo>
                  <a:lnTo>
                    <a:pt x="4142" y="3428"/>
                  </a:lnTo>
                  <a:lnTo>
                    <a:pt x="4126" y="3431"/>
                  </a:lnTo>
                  <a:lnTo>
                    <a:pt x="4110" y="3432"/>
                  </a:lnTo>
                  <a:lnTo>
                    <a:pt x="4094" y="3435"/>
                  </a:lnTo>
                  <a:lnTo>
                    <a:pt x="4077" y="3437"/>
                  </a:lnTo>
                  <a:lnTo>
                    <a:pt x="4061" y="3440"/>
                  </a:lnTo>
                  <a:lnTo>
                    <a:pt x="4044" y="3443"/>
                  </a:lnTo>
                  <a:lnTo>
                    <a:pt x="4028" y="3448"/>
                  </a:lnTo>
                  <a:lnTo>
                    <a:pt x="4011" y="3451"/>
                  </a:lnTo>
                  <a:lnTo>
                    <a:pt x="3995" y="3455"/>
                  </a:lnTo>
                  <a:lnTo>
                    <a:pt x="3979" y="3459"/>
                  </a:lnTo>
                  <a:lnTo>
                    <a:pt x="3964" y="3465"/>
                  </a:lnTo>
                  <a:lnTo>
                    <a:pt x="3948" y="3470"/>
                  </a:lnTo>
                  <a:lnTo>
                    <a:pt x="3934" y="3477"/>
                  </a:lnTo>
                  <a:lnTo>
                    <a:pt x="3920" y="3483"/>
                  </a:lnTo>
                  <a:lnTo>
                    <a:pt x="3907" y="3491"/>
                  </a:lnTo>
                  <a:close/>
                  <a:moveTo>
                    <a:pt x="4129" y="4133"/>
                  </a:moveTo>
                  <a:lnTo>
                    <a:pt x="4112" y="4115"/>
                  </a:lnTo>
                  <a:lnTo>
                    <a:pt x="4096" y="4099"/>
                  </a:lnTo>
                  <a:lnTo>
                    <a:pt x="4081" y="4081"/>
                  </a:lnTo>
                  <a:lnTo>
                    <a:pt x="4067" y="4065"/>
                  </a:lnTo>
                  <a:lnTo>
                    <a:pt x="4053" y="4046"/>
                  </a:lnTo>
                  <a:lnTo>
                    <a:pt x="4041" y="4029"/>
                  </a:lnTo>
                  <a:lnTo>
                    <a:pt x="4029" y="4012"/>
                  </a:lnTo>
                  <a:lnTo>
                    <a:pt x="4018" y="3995"/>
                  </a:lnTo>
                  <a:lnTo>
                    <a:pt x="4005" y="3977"/>
                  </a:lnTo>
                  <a:lnTo>
                    <a:pt x="3995" y="3959"/>
                  </a:lnTo>
                  <a:lnTo>
                    <a:pt x="3985" y="3940"/>
                  </a:lnTo>
                  <a:lnTo>
                    <a:pt x="3975" y="3923"/>
                  </a:lnTo>
                  <a:lnTo>
                    <a:pt x="3966" y="3904"/>
                  </a:lnTo>
                  <a:lnTo>
                    <a:pt x="3957" y="3886"/>
                  </a:lnTo>
                  <a:lnTo>
                    <a:pt x="3949" y="3868"/>
                  </a:lnTo>
                  <a:lnTo>
                    <a:pt x="3941" y="3849"/>
                  </a:lnTo>
                  <a:lnTo>
                    <a:pt x="3932" y="3830"/>
                  </a:lnTo>
                  <a:lnTo>
                    <a:pt x="3924" y="3811"/>
                  </a:lnTo>
                  <a:lnTo>
                    <a:pt x="3916" y="3792"/>
                  </a:lnTo>
                  <a:lnTo>
                    <a:pt x="3909" y="3772"/>
                  </a:lnTo>
                  <a:lnTo>
                    <a:pt x="3902" y="3753"/>
                  </a:lnTo>
                  <a:lnTo>
                    <a:pt x="3894" y="3734"/>
                  </a:lnTo>
                  <a:lnTo>
                    <a:pt x="3888" y="3714"/>
                  </a:lnTo>
                  <a:lnTo>
                    <a:pt x="3881" y="3695"/>
                  </a:lnTo>
                  <a:lnTo>
                    <a:pt x="3874" y="3675"/>
                  </a:lnTo>
                  <a:lnTo>
                    <a:pt x="3868" y="3654"/>
                  </a:lnTo>
                  <a:lnTo>
                    <a:pt x="3860" y="3634"/>
                  </a:lnTo>
                  <a:lnTo>
                    <a:pt x="3854" y="3615"/>
                  </a:lnTo>
                  <a:lnTo>
                    <a:pt x="3846" y="3593"/>
                  </a:lnTo>
                  <a:lnTo>
                    <a:pt x="3839" y="3574"/>
                  </a:lnTo>
                  <a:lnTo>
                    <a:pt x="3831" y="3553"/>
                  </a:lnTo>
                  <a:lnTo>
                    <a:pt x="3825" y="3533"/>
                  </a:lnTo>
                  <a:lnTo>
                    <a:pt x="3812" y="3539"/>
                  </a:lnTo>
                  <a:lnTo>
                    <a:pt x="3799" y="3545"/>
                  </a:lnTo>
                  <a:lnTo>
                    <a:pt x="3786" y="3552"/>
                  </a:lnTo>
                  <a:lnTo>
                    <a:pt x="3774" y="3560"/>
                  </a:lnTo>
                  <a:lnTo>
                    <a:pt x="3760" y="3568"/>
                  </a:lnTo>
                  <a:lnTo>
                    <a:pt x="3746" y="3577"/>
                  </a:lnTo>
                  <a:lnTo>
                    <a:pt x="3732" y="3587"/>
                  </a:lnTo>
                  <a:lnTo>
                    <a:pt x="3719" y="3598"/>
                  </a:lnTo>
                  <a:lnTo>
                    <a:pt x="3704" y="3607"/>
                  </a:lnTo>
                  <a:lnTo>
                    <a:pt x="3690" y="3619"/>
                  </a:lnTo>
                  <a:lnTo>
                    <a:pt x="3675" y="3631"/>
                  </a:lnTo>
                  <a:lnTo>
                    <a:pt x="3662" y="3644"/>
                  </a:lnTo>
                  <a:lnTo>
                    <a:pt x="3647" y="3657"/>
                  </a:lnTo>
                  <a:lnTo>
                    <a:pt x="3634" y="3669"/>
                  </a:lnTo>
                  <a:lnTo>
                    <a:pt x="3619" y="3683"/>
                  </a:lnTo>
                  <a:lnTo>
                    <a:pt x="3606" y="3699"/>
                  </a:lnTo>
                  <a:lnTo>
                    <a:pt x="3591" y="3713"/>
                  </a:lnTo>
                  <a:lnTo>
                    <a:pt x="3577" y="3729"/>
                  </a:lnTo>
                  <a:lnTo>
                    <a:pt x="3563" y="3745"/>
                  </a:lnTo>
                  <a:lnTo>
                    <a:pt x="3550" y="3762"/>
                  </a:lnTo>
                  <a:lnTo>
                    <a:pt x="3537" y="3778"/>
                  </a:lnTo>
                  <a:lnTo>
                    <a:pt x="3525" y="3795"/>
                  </a:lnTo>
                  <a:lnTo>
                    <a:pt x="3512" y="3812"/>
                  </a:lnTo>
                  <a:lnTo>
                    <a:pt x="3501" y="3831"/>
                  </a:lnTo>
                  <a:lnTo>
                    <a:pt x="3488" y="3849"/>
                  </a:lnTo>
                  <a:lnTo>
                    <a:pt x="3478" y="3868"/>
                  </a:lnTo>
                  <a:lnTo>
                    <a:pt x="3467" y="3887"/>
                  </a:lnTo>
                  <a:lnTo>
                    <a:pt x="3457" y="3907"/>
                  </a:lnTo>
                  <a:lnTo>
                    <a:pt x="3448" y="3927"/>
                  </a:lnTo>
                  <a:lnTo>
                    <a:pt x="3439" y="3947"/>
                  </a:lnTo>
                  <a:lnTo>
                    <a:pt x="3431" y="3967"/>
                  </a:lnTo>
                  <a:lnTo>
                    <a:pt x="3424" y="3989"/>
                  </a:lnTo>
                  <a:lnTo>
                    <a:pt x="4129" y="4133"/>
                  </a:lnTo>
                  <a:close/>
                  <a:moveTo>
                    <a:pt x="4099" y="4181"/>
                  </a:moveTo>
                  <a:lnTo>
                    <a:pt x="3397" y="4087"/>
                  </a:lnTo>
                  <a:lnTo>
                    <a:pt x="3391" y="4109"/>
                  </a:lnTo>
                  <a:lnTo>
                    <a:pt x="3387" y="4131"/>
                  </a:lnTo>
                  <a:lnTo>
                    <a:pt x="3383" y="4154"/>
                  </a:lnTo>
                  <a:lnTo>
                    <a:pt x="3381" y="4176"/>
                  </a:lnTo>
                  <a:lnTo>
                    <a:pt x="3378" y="4198"/>
                  </a:lnTo>
                  <a:lnTo>
                    <a:pt x="3378" y="4220"/>
                  </a:lnTo>
                  <a:lnTo>
                    <a:pt x="3377" y="4242"/>
                  </a:lnTo>
                  <a:lnTo>
                    <a:pt x="3378" y="4265"/>
                  </a:lnTo>
                  <a:lnTo>
                    <a:pt x="3378" y="4285"/>
                  </a:lnTo>
                  <a:lnTo>
                    <a:pt x="3380" y="4307"/>
                  </a:lnTo>
                  <a:lnTo>
                    <a:pt x="3381" y="4327"/>
                  </a:lnTo>
                  <a:lnTo>
                    <a:pt x="3385" y="4349"/>
                  </a:lnTo>
                  <a:lnTo>
                    <a:pt x="3387" y="4368"/>
                  </a:lnTo>
                  <a:lnTo>
                    <a:pt x="3390" y="4387"/>
                  </a:lnTo>
                  <a:lnTo>
                    <a:pt x="3394" y="4406"/>
                  </a:lnTo>
                  <a:lnTo>
                    <a:pt x="3399" y="4426"/>
                  </a:lnTo>
                  <a:lnTo>
                    <a:pt x="3402" y="4442"/>
                  </a:lnTo>
                  <a:lnTo>
                    <a:pt x="3405" y="4459"/>
                  </a:lnTo>
                  <a:lnTo>
                    <a:pt x="3409" y="4474"/>
                  </a:lnTo>
                  <a:lnTo>
                    <a:pt x="3415" y="4490"/>
                  </a:lnTo>
                  <a:lnTo>
                    <a:pt x="3418" y="4503"/>
                  </a:lnTo>
                  <a:lnTo>
                    <a:pt x="3422" y="4517"/>
                  </a:lnTo>
                  <a:lnTo>
                    <a:pt x="3426" y="4528"/>
                  </a:lnTo>
                  <a:lnTo>
                    <a:pt x="3431" y="4540"/>
                  </a:lnTo>
                  <a:lnTo>
                    <a:pt x="3433" y="4549"/>
                  </a:lnTo>
                  <a:lnTo>
                    <a:pt x="3436" y="4558"/>
                  </a:lnTo>
                  <a:lnTo>
                    <a:pt x="3439" y="4565"/>
                  </a:lnTo>
                  <a:lnTo>
                    <a:pt x="3442" y="4572"/>
                  </a:lnTo>
                  <a:lnTo>
                    <a:pt x="3443" y="4578"/>
                  </a:lnTo>
                  <a:lnTo>
                    <a:pt x="3446" y="4582"/>
                  </a:lnTo>
                  <a:lnTo>
                    <a:pt x="3447" y="4584"/>
                  </a:lnTo>
                  <a:lnTo>
                    <a:pt x="3448" y="4585"/>
                  </a:lnTo>
                  <a:lnTo>
                    <a:pt x="4094" y="4285"/>
                  </a:lnTo>
                  <a:lnTo>
                    <a:pt x="4093" y="4284"/>
                  </a:lnTo>
                  <a:lnTo>
                    <a:pt x="4092" y="4283"/>
                  </a:lnTo>
                  <a:lnTo>
                    <a:pt x="4092" y="4282"/>
                  </a:lnTo>
                  <a:lnTo>
                    <a:pt x="4091" y="4280"/>
                  </a:lnTo>
                  <a:lnTo>
                    <a:pt x="4091" y="4279"/>
                  </a:lnTo>
                  <a:lnTo>
                    <a:pt x="4091" y="4277"/>
                  </a:lnTo>
                  <a:lnTo>
                    <a:pt x="4091" y="4276"/>
                  </a:lnTo>
                  <a:lnTo>
                    <a:pt x="4090" y="4272"/>
                  </a:lnTo>
                  <a:lnTo>
                    <a:pt x="4089" y="4269"/>
                  </a:lnTo>
                  <a:lnTo>
                    <a:pt x="4089" y="4266"/>
                  </a:lnTo>
                  <a:lnTo>
                    <a:pt x="4089" y="4264"/>
                  </a:lnTo>
                  <a:lnTo>
                    <a:pt x="4088" y="4261"/>
                  </a:lnTo>
                  <a:lnTo>
                    <a:pt x="4088" y="4257"/>
                  </a:lnTo>
                  <a:lnTo>
                    <a:pt x="4088" y="4254"/>
                  </a:lnTo>
                  <a:lnTo>
                    <a:pt x="4088" y="4251"/>
                  </a:lnTo>
                  <a:lnTo>
                    <a:pt x="4087" y="4246"/>
                  </a:lnTo>
                  <a:lnTo>
                    <a:pt x="4087" y="4242"/>
                  </a:lnTo>
                  <a:lnTo>
                    <a:pt x="4087" y="4237"/>
                  </a:lnTo>
                  <a:lnTo>
                    <a:pt x="4087" y="4234"/>
                  </a:lnTo>
                  <a:lnTo>
                    <a:pt x="4087" y="4229"/>
                  </a:lnTo>
                  <a:lnTo>
                    <a:pt x="4087" y="4225"/>
                  </a:lnTo>
                  <a:lnTo>
                    <a:pt x="4087" y="4220"/>
                  </a:lnTo>
                  <a:lnTo>
                    <a:pt x="4088" y="4217"/>
                  </a:lnTo>
                  <a:lnTo>
                    <a:pt x="4088" y="4211"/>
                  </a:lnTo>
                  <a:lnTo>
                    <a:pt x="4089" y="4207"/>
                  </a:lnTo>
                  <a:lnTo>
                    <a:pt x="4090" y="4203"/>
                  </a:lnTo>
                  <a:lnTo>
                    <a:pt x="4092" y="4199"/>
                  </a:lnTo>
                  <a:lnTo>
                    <a:pt x="4092" y="4193"/>
                  </a:lnTo>
                  <a:lnTo>
                    <a:pt x="4094" y="4190"/>
                  </a:lnTo>
                  <a:lnTo>
                    <a:pt x="4096" y="4185"/>
                  </a:lnTo>
                  <a:lnTo>
                    <a:pt x="4099" y="4181"/>
                  </a:lnTo>
                  <a:close/>
                  <a:moveTo>
                    <a:pt x="4153" y="4390"/>
                  </a:moveTo>
                  <a:lnTo>
                    <a:pt x="3739" y="4947"/>
                  </a:lnTo>
                  <a:lnTo>
                    <a:pt x="3723" y="4937"/>
                  </a:lnTo>
                  <a:lnTo>
                    <a:pt x="3709" y="4926"/>
                  </a:lnTo>
                  <a:lnTo>
                    <a:pt x="3695" y="4914"/>
                  </a:lnTo>
                  <a:lnTo>
                    <a:pt x="3682" y="4903"/>
                  </a:lnTo>
                  <a:lnTo>
                    <a:pt x="3668" y="4892"/>
                  </a:lnTo>
                  <a:lnTo>
                    <a:pt x="3655" y="4880"/>
                  </a:lnTo>
                  <a:lnTo>
                    <a:pt x="3642" y="4868"/>
                  </a:lnTo>
                  <a:lnTo>
                    <a:pt x="3631" y="4857"/>
                  </a:lnTo>
                  <a:lnTo>
                    <a:pt x="3619" y="4844"/>
                  </a:lnTo>
                  <a:lnTo>
                    <a:pt x="3608" y="4833"/>
                  </a:lnTo>
                  <a:lnTo>
                    <a:pt x="3596" y="4821"/>
                  </a:lnTo>
                  <a:lnTo>
                    <a:pt x="3587" y="4810"/>
                  </a:lnTo>
                  <a:lnTo>
                    <a:pt x="3577" y="4797"/>
                  </a:lnTo>
                  <a:lnTo>
                    <a:pt x="3567" y="4787"/>
                  </a:lnTo>
                  <a:lnTo>
                    <a:pt x="3559" y="4775"/>
                  </a:lnTo>
                  <a:lnTo>
                    <a:pt x="3551" y="4765"/>
                  </a:lnTo>
                  <a:lnTo>
                    <a:pt x="3543" y="4753"/>
                  </a:lnTo>
                  <a:lnTo>
                    <a:pt x="3535" y="4743"/>
                  </a:lnTo>
                  <a:lnTo>
                    <a:pt x="3529" y="4733"/>
                  </a:lnTo>
                  <a:lnTo>
                    <a:pt x="3522" y="4725"/>
                  </a:lnTo>
                  <a:lnTo>
                    <a:pt x="3516" y="4715"/>
                  </a:lnTo>
                  <a:lnTo>
                    <a:pt x="3511" y="4706"/>
                  </a:lnTo>
                  <a:lnTo>
                    <a:pt x="3505" y="4699"/>
                  </a:lnTo>
                  <a:lnTo>
                    <a:pt x="3502" y="4692"/>
                  </a:lnTo>
                  <a:lnTo>
                    <a:pt x="3497" y="4685"/>
                  </a:lnTo>
                  <a:lnTo>
                    <a:pt x="3494" y="4680"/>
                  </a:lnTo>
                  <a:lnTo>
                    <a:pt x="3490" y="4674"/>
                  </a:lnTo>
                  <a:lnTo>
                    <a:pt x="3488" y="4671"/>
                  </a:lnTo>
                  <a:lnTo>
                    <a:pt x="3486" y="4667"/>
                  </a:lnTo>
                  <a:lnTo>
                    <a:pt x="3485" y="4665"/>
                  </a:lnTo>
                  <a:lnTo>
                    <a:pt x="3485" y="4663"/>
                  </a:lnTo>
                  <a:lnTo>
                    <a:pt x="3485" y="4662"/>
                  </a:lnTo>
                  <a:lnTo>
                    <a:pt x="3488" y="4660"/>
                  </a:lnTo>
                  <a:lnTo>
                    <a:pt x="3494" y="4656"/>
                  </a:lnTo>
                  <a:lnTo>
                    <a:pt x="3502" y="4653"/>
                  </a:lnTo>
                  <a:lnTo>
                    <a:pt x="3511" y="4646"/>
                  </a:lnTo>
                  <a:lnTo>
                    <a:pt x="3522" y="4641"/>
                  </a:lnTo>
                  <a:lnTo>
                    <a:pt x="3535" y="4633"/>
                  </a:lnTo>
                  <a:lnTo>
                    <a:pt x="3551" y="4626"/>
                  </a:lnTo>
                  <a:lnTo>
                    <a:pt x="3566" y="4616"/>
                  </a:lnTo>
                  <a:lnTo>
                    <a:pt x="3584" y="4607"/>
                  </a:lnTo>
                  <a:lnTo>
                    <a:pt x="3603" y="4596"/>
                  </a:lnTo>
                  <a:lnTo>
                    <a:pt x="3623" y="4585"/>
                  </a:lnTo>
                  <a:lnTo>
                    <a:pt x="3643" y="4572"/>
                  </a:lnTo>
                  <a:lnTo>
                    <a:pt x="3667" y="4561"/>
                  </a:lnTo>
                  <a:lnTo>
                    <a:pt x="3689" y="4548"/>
                  </a:lnTo>
                  <a:lnTo>
                    <a:pt x="3714" y="4536"/>
                  </a:lnTo>
                  <a:lnTo>
                    <a:pt x="3736" y="4522"/>
                  </a:lnTo>
                  <a:lnTo>
                    <a:pt x="3761" y="4508"/>
                  </a:lnTo>
                  <a:lnTo>
                    <a:pt x="3786" y="4494"/>
                  </a:lnTo>
                  <a:lnTo>
                    <a:pt x="3812" y="4480"/>
                  </a:lnTo>
                  <a:lnTo>
                    <a:pt x="3838" y="4465"/>
                  </a:lnTo>
                  <a:lnTo>
                    <a:pt x="3863" y="4451"/>
                  </a:lnTo>
                  <a:lnTo>
                    <a:pt x="3889" y="4437"/>
                  </a:lnTo>
                  <a:lnTo>
                    <a:pt x="3916" y="4425"/>
                  </a:lnTo>
                  <a:lnTo>
                    <a:pt x="3940" y="4410"/>
                  </a:lnTo>
                  <a:lnTo>
                    <a:pt x="3965" y="4396"/>
                  </a:lnTo>
                  <a:lnTo>
                    <a:pt x="3989" y="4383"/>
                  </a:lnTo>
                  <a:lnTo>
                    <a:pt x="4014" y="4370"/>
                  </a:lnTo>
                  <a:lnTo>
                    <a:pt x="4036" y="4357"/>
                  </a:lnTo>
                  <a:lnTo>
                    <a:pt x="4060" y="4344"/>
                  </a:lnTo>
                  <a:lnTo>
                    <a:pt x="4081" y="4332"/>
                  </a:lnTo>
                  <a:lnTo>
                    <a:pt x="4103" y="4323"/>
                  </a:lnTo>
                  <a:lnTo>
                    <a:pt x="4153" y="4390"/>
                  </a:lnTo>
                  <a:close/>
                  <a:moveTo>
                    <a:pt x="4215" y="4417"/>
                  </a:moveTo>
                  <a:lnTo>
                    <a:pt x="4265" y="4430"/>
                  </a:lnTo>
                  <a:lnTo>
                    <a:pt x="4372" y="5094"/>
                  </a:lnTo>
                  <a:lnTo>
                    <a:pt x="4339" y="5096"/>
                  </a:lnTo>
                  <a:lnTo>
                    <a:pt x="4308" y="5098"/>
                  </a:lnTo>
                  <a:lnTo>
                    <a:pt x="4276" y="5098"/>
                  </a:lnTo>
                  <a:lnTo>
                    <a:pt x="4247" y="5099"/>
                  </a:lnTo>
                  <a:lnTo>
                    <a:pt x="4218" y="5098"/>
                  </a:lnTo>
                  <a:lnTo>
                    <a:pt x="4190" y="5097"/>
                  </a:lnTo>
                  <a:lnTo>
                    <a:pt x="4164" y="5095"/>
                  </a:lnTo>
                  <a:lnTo>
                    <a:pt x="4138" y="5094"/>
                  </a:lnTo>
                  <a:lnTo>
                    <a:pt x="4112" y="5091"/>
                  </a:lnTo>
                  <a:lnTo>
                    <a:pt x="4089" y="5088"/>
                  </a:lnTo>
                  <a:lnTo>
                    <a:pt x="4065" y="5083"/>
                  </a:lnTo>
                  <a:lnTo>
                    <a:pt x="4044" y="5080"/>
                  </a:lnTo>
                  <a:lnTo>
                    <a:pt x="4021" y="5075"/>
                  </a:lnTo>
                  <a:lnTo>
                    <a:pt x="4002" y="5070"/>
                  </a:lnTo>
                  <a:lnTo>
                    <a:pt x="3983" y="5065"/>
                  </a:lnTo>
                  <a:lnTo>
                    <a:pt x="3966" y="5061"/>
                  </a:lnTo>
                  <a:lnTo>
                    <a:pt x="3948" y="5054"/>
                  </a:lnTo>
                  <a:lnTo>
                    <a:pt x="3932" y="5049"/>
                  </a:lnTo>
                  <a:lnTo>
                    <a:pt x="3916" y="5044"/>
                  </a:lnTo>
                  <a:lnTo>
                    <a:pt x="3903" y="5039"/>
                  </a:lnTo>
                  <a:lnTo>
                    <a:pt x="3889" y="5033"/>
                  </a:lnTo>
                  <a:lnTo>
                    <a:pt x="3877" y="5029"/>
                  </a:lnTo>
                  <a:lnTo>
                    <a:pt x="3867" y="5023"/>
                  </a:lnTo>
                  <a:lnTo>
                    <a:pt x="3858" y="5020"/>
                  </a:lnTo>
                  <a:lnTo>
                    <a:pt x="3848" y="5015"/>
                  </a:lnTo>
                  <a:lnTo>
                    <a:pt x="3841" y="5012"/>
                  </a:lnTo>
                  <a:lnTo>
                    <a:pt x="3834" y="5008"/>
                  </a:lnTo>
                  <a:lnTo>
                    <a:pt x="3830" y="5005"/>
                  </a:lnTo>
                  <a:lnTo>
                    <a:pt x="3826" y="5002"/>
                  </a:lnTo>
                  <a:lnTo>
                    <a:pt x="3823" y="5001"/>
                  </a:lnTo>
                  <a:lnTo>
                    <a:pt x="3822" y="5001"/>
                  </a:lnTo>
                  <a:lnTo>
                    <a:pt x="4215" y="4417"/>
                  </a:lnTo>
                  <a:close/>
                  <a:moveTo>
                    <a:pt x="4391" y="3437"/>
                  </a:moveTo>
                  <a:lnTo>
                    <a:pt x="4405" y="3437"/>
                  </a:lnTo>
                  <a:lnTo>
                    <a:pt x="4420" y="3439"/>
                  </a:lnTo>
                  <a:lnTo>
                    <a:pt x="4435" y="3441"/>
                  </a:lnTo>
                  <a:lnTo>
                    <a:pt x="4450" y="3444"/>
                  </a:lnTo>
                  <a:lnTo>
                    <a:pt x="4464" y="3448"/>
                  </a:lnTo>
                  <a:lnTo>
                    <a:pt x="4478" y="3451"/>
                  </a:lnTo>
                  <a:lnTo>
                    <a:pt x="4490" y="3455"/>
                  </a:lnTo>
                  <a:lnTo>
                    <a:pt x="4504" y="3459"/>
                  </a:lnTo>
                  <a:lnTo>
                    <a:pt x="4516" y="3463"/>
                  </a:lnTo>
                  <a:lnTo>
                    <a:pt x="4529" y="3466"/>
                  </a:lnTo>
                  <a:lnTo>
                    <a:pt x="4541" y="3470"/>
                  </a:lnTo>
                  <a:lnTo>
                    <a:pt x="4553" y="3476"/>
                  </a:lnTo>
                  <a:lnTo>
                    <a:pt x="4564" y="3480"/>
                  </a:lnTo>
                  <a:lnTo>
                    <a:pt x="4576" y="3485"/>
                  </a:lnTo>
                  <a:lnTo>
                    <a:pt x="4587" y="3489"/>
                  </a:lnTo>
                  <a:lnTo>
                    <a:pt x="4597" y="3495"/>
                  </a:lnTo>
                  <a:lnTo>
                    <a:pt x="4606" y="3498"/>
                  </a:lnTo>
                  <a:lnTo>
                    <a:pt x="4615" y="3502"/>
                  </a:lnTo>
                  <a:lnTo>
                    <a:pt x="4623" y="3507"/>
                  </a:lnTo>
                  <a:lnTo>
                    <a:pt x="4631" y="3511"/>
                  </a:lnTo>
                  <a:lnTo>
                    <a:pt x="4638" y="3514"/>
                  </a:lnTo>
                  <a:lnTo>
                    <a:pt x="4645" y="3518"/>
                  </a:lnTo>
                  <a:lnTo>
                    <a:pt x="4652" y="3522"/>
                  </a:lnTo>
                  <a:lnTo>
                    <a:pt x="4658" y="3526"/>
                  </a:lnTo>
                  <a:lnTo>
                    <a:pt x="4662" y="3528"/>
                  </a:lnTo>
                  <a:lnTo>
                    <a:pt x="4668" y="3531"/>
                  </a:lnTo>
                  <a:lnTo>
                    <a:pt x="4671" y="3533"/>
                  </a:lnTo>
                  <a:lnTo>
                    <a:pt x="4675" y="3537"/>
                  </a:lnTo>
                  <a:lnTo>
                    <a:pt x="4677" y="3538"/>
                  </a:lnTo>
                  <a:lnTo>
                    <a:pt x="4680" y="3539"/>
                  </a:lnTo>
                  <a:lnTo>
                    <a:pt x="4681" y="3540"/>
                  </a:lnTo>
                  <a:lnTo>
                    <a:pt x="4682" y="3541"/>
                  </a:lnTo>
                  <a:lnTo>
                    <a:pt x="4377" y="4101"/>
                  </a:lnTo>
                  <a:lnTo>
                    <a:pt x="4375" y="4099"/>
                  </a:lnTo>
                  <a:lnTo>
                    <a:pt x="4374" y="4098"/>
                  </a:lnTo>
                  <a:lnTo>
                    <a:pt x="4372" y="4096"/>
                  </a:lnTo>
                  <a:lnTo>
                    <a:pt x="4371" y="4095"/>
                  </a:lnTo>
                  <a:lnTo>
                    <a:pt x="4369" y="4093"/>
                  </a:lnTo>
                  <a:lnTo>
                    <a:pt x="4367" y="4093"/>
                  </a:lnTo>
                  <a:lnTo>
                    <a:pt x="4364" y="4090"/>
                  </a:lnTo>
                  <a:lnTo>
                    <a:pt x="4363" y="4090"/>
                  </a:lnTo>
                  <a:lnTo>
                    <a:pt x="4360" y="4088"/>
                  </a:lnTo>
                  <a:lnTo>
                    <a:pt x="4359" y="4087"/>
                  </a:lnTo>
                  <a:lnTo>
                    <a:pt x="4356" y="4086"/>
                  </a:lnTo>
                  <a:lnTo>
                    <a:pt x="4355" y="4086"/>
                  </a:lnTo>
                  <a:lnTo>
                    <a:pt x="4353" y="4085"/>
                  </a:lnTo>
                  <a:lnTo>
                    <a:pt x="4350" y="4084"/>
                  </a:lnTo>
                  <a:lnTo>
                    <a:pt x="4348" y="4083"/>
                  </a:lnTo>
                  <a:lnTo>
                    <a:pt x="4347" y="4083"/>
                  </a:lnTo>
                  <a:lnTo>
                    <a:pt x="4344" y="4082"/>
                  </a:lnTo>
                  <a:lnTo>
                    <a:pt x="4342" y="4081"/>
                  </a:lnTo>
                  <a:lnTo>
                    <a:pt x="4340" y="4080"/>
                  </a:lnTo>
                  <a:lnTo>
                    <a:pt x="4338" y="4080"/>
                  </a:lnTo>
                  <a:lnTo>
                    <a:pt x="4336" y="4079"/>
                  </a:lnTo>
                  <a:lnTo>
                    <a:pt x="4334" y="4078"/>
                  </a:lnTo>
                  <a:lnTo>
                    <a:pt x="4332" y="4078"/>
                  </a:lnTo>
                  <a:lnTo>
                    <a:pt x="4330" y="4076"/>
                  </a:lnTo>
                  <a:lnTo>
                    <a:pt x="4329" y="4076"/>
                  </a:lnTo>
                  <a:lnTo>
                    <a:pt x="4328" y="4076"/>
                  </a:lnTo>
                  <a:lnTo>
                    <a:pt x="4327" y="4076"/>
                  </a:lnTo>
                  <a:lnTo>
                    <a:pt x="4391" y="3437"/>
                  </a:lnTo>
                  <a:close/>
                  <a:moveTo>
                    <a:pt x="4746" y="3573"/>
                  </a:moveTo>
                  <a:lnTo>
                    <a:pt x="4747" y="3573"/>
                  </a:lnTo>
                  <a:lnTo>
                    <a:pt x="4748" y="3574"/>
                  </a:lnTo>
                  <a:lnTo>
                    <a:pt x="4751" y="3577"/>
                  </a:lnTo>
                  <a:lnTo>
                    <a:pt x="4754" y="3579"/>
                  </a:lnTo>
                  <a:lnTo>
                    <a:pt x="4758" y="3583"/>
                  </a:lnTo>
                  <a:lnTo>
                    <a:pt x="4762" y="3586"/>
                  </a:lnTo>
                  <a:lnTo>
                    <a:pt x="4767" y="3590"/>
                  </a:lnTo>
                  <a:lnTo>
                    <a:pt x="4771" y="3593"/>
                  </a:lnTo>
                  <a:lnTo>
                    <a:pt x="4778" y="3599"/>
                  </a:lnTo>
                  <a:lnTo>
                    <a:pt x="4784" y="3603"/>
                  </a:lnTo>
                  <a:lnTo>
                    <a:pt x="4791" y="3608"/>
                  </a:lnTo>
                  <a:lnTo>
                    <a:pt x="4797" y="3614"/>
                  </a:lnTo>
                  <a:lnTo>
                    <a:pt x="4805" y="3620"/>
                  </a:lnTo>
                  <a:lnTo>
                    <a:pt x="4812" y="3627"/>
                  </a:lnTo>
                  <a:lnTo>
                    <a:pt x="4821" y="3634"/>
                  </a:lnTo>
                  <a:lnTo>
                    <a:pt x="4827" y="3641"/>
                  </a:lnTo>
                  <a:lnTo>
                    <a:pt x="4836" y="3647"/>
                  </a:lnTo>
                  <a:lnTo>
                    <a:pt x="4843" y="3654"/>
                  </a:lnTo>
                  <a:lnTo>
                    <a:pt x="4852" y="3662"/>
                  </a:lnTo>
                  <a:lnTo>
                    <a:pt x="4859" y="3669"/>
                  </a:lnTo>
                  <a:lnTo>
                    <a:pt x="4868" y="3677"/>
                  </a:lnTo>
                  <a:lnTo>
                    <a:pt x="4875" y="3684"/>
                  </a:lnTo>
                  <a:lnTo>
                    <a:pt x="4884" y="3693"/>
                  </a:lnTo>
                  <a:lnTo>
                    <a:pt x="4891" y="3699"/>
                  </a:lnTo>
                  <a:lnTo>
                    <a:pt x="4899" y="3708"/>
                  </a:lnTo>
                  <a:lnTo>
                    <a:pt x="4906" y="3714"/>
                  </a:lnTo>
                  <a:lnTo>
                    <a:pt x="4914" y="3723"/>
                  </a:lnTo>
                  <a:lnTo>
                    <a:pt x="4919" y="3729"/>
                  </a:lnTo>
                  <a:lnTo>
                    <a:pt x="4925" y="3738"/>
                  </a:lnTo>
                  <a:lnTo>
                    <a:pt x="4932" y="3744"/>
                  </a:lnTo>
                  <a:lnTo>
                    <a:pt x="4938" y="3753"/>
                  </a:lnTo>
                  <a:lnTo>
                    <a:pt x="4479" y="4037"/>
                  </a:lnTo>
                  <a:lnTo>
                    <a:pt x="4746" y="3573"/>
                  </a:lnTo>
                  <a:close/>
                  <a:moveTo>
                    <a:pt x="4439" y="4178"/>
                  </a:moveTo>
                  <a:lnTo>
                    <a:pt x="4500" y="4093"/>
                  </a:lnTo>
                  <a:lnTo>
                    <a:pt x="4981" y="3812"/>
                  </a:lnTo>
                  <a:lnTo>
                    <a:pt x="4993" y="3832"/>
                  </a:lnTo>
                  <a:lnTo>
                    <a:pt x="5005" y="3854"/>
                  </a:lnTo>
                  <a:lnTo>
                    <a:pt x="5016" y="3876"/>
                  </a:lnTo>
                  <a:lnTo>
                    <a:pt x="5027" y="3899"/>
                  </a:lnTo>
                  <a:lnTo>
                    <a:pt x="5036" y="3921"/>
                  </a:lnTo>
                  <a:lnTo>
                    <a:pt x="5046" y="3944"/>
                  </a:lnTo>
                  <a:lnTo>
                    <a:pt x="5055" y="3966"/>
                  </a:lnTo>
                  <a:lnTo>
                    <a:pt x="5063" y="3989"/>
                  </a:lnTo>
                  <a:lnTo>
                    <a:pt x="5070" y="4011"/>
                  </a:lnTo>
                  <a:lnTo>
                    <a:pt x="5076" y="4034"/>
                  </a:lnTo>
                  <a:lnTo>
                    <a:pt x="5081" y="4056"/>
                  </a:lnTo>
                  <a:lnTo>
                    <a:pt x="5087" y="4080"/>
                  </a:lnTo>
                  <a:lnTo>
                    <a:pt x="5090" y="4102"/>
                  </a:lnTo>
                  <a:lnTo>
                    <a:pt x="5094" y="4125"/>
                  </a:lnTo>
                  <a:lnTo>
                    <a:pt x="5097" y="4148"/>
                  </a:lnTo>
                  <a:lnTo>
                    <a:pt x="5101" y="4172"/>
                  </a:lnTo>
                  <a:lnTo>
                    <a:pt x="5102" y="4194"/>
                  </a:lnTo>
                  <a:lnTo>
                    <a:pt x="5103" y="4217"/>
                  </a:lnTo>
                  <a:lnTo>
                    <a:pt x="5103" y="4239"/>
                  </a:lnTo>
                  <a:lnTo>
                    <a:pt x="5104" y="4262"/>
                  </a:lnTo>
                  <a:lnTo>
                    <a:pt x="5104" y="4284"/>
                  </a:lnTo>
                  <a:lnTo>
                    <a:pt x="5104" y="4307"/>
                  </a:lnTo>
                  <a:lnTo>
                    <a:pt x="5103" y="4329"/>
                  </a:lnTo>
                  <a:lnTo>
                    <a:pt x="5102" y="4352"/>
                  </a:lnTo>
                  <a:lnTo>
                    <a:pt x="5099" y="4373"/>
                  </a:lnTo>
                  <a:lnTo>
                    <a:pt x="5097" y="4395"/>
                  </a:lnTo>
                  <a:lnTo>
                    <a:pt x="5094" y="4416"/>
                  </a:lnTo>
                  <a:lnTo>
                    <a:pt x="5092" y="4439"/>
                  </a:lnTo>
                  <a:lnTo>
                    <a:pt x="5088" y="4460"/>
                  </a:lnTo>
                  <a:lnTo>
                    <a:pt x="5084" y="4481"/>
                  </a:lnTo>
                  <a:lnTo>
                    <a:pt x="5080" y="4503"/>
                  </a:lnTo>
                  <a:lnTo>
                    <a:pt x="5077" y="4524"/>
                  </a:lnTo>
                  <a:lnTo>
                    <a:pt x="4445" y="4310"/>
                  </a:lnTo>
                  <a:lnTo>
                    <a:pt x="4446" y="4304"/>
                  </a:lnTo>
                  <a:lnTo>
                    <a:pt x="4447" y="4297"/>
                  </a:lnTo>
                  <a:lnTo>
                    <a:pt x="4448" y="4291"/>
                  </a:lnTo>
                  <a:lnTo>
                    <a:pt x="4450" y="4285"/>
                  </a:lnTo>
                  <a:lnTo>
                    <a:pt x="4450" y="4279"/>
                  </a:lnTo>
                  <a:lnTo>
                    <a:pt x="4451" y="4274"/>
                  </a:lnTo>
                  <a:lnTo>
                    <a:pt x="4451" y="4268"/>
                  </a:lnTo>
                  <a:lnTo>
                    <a:pt x="4452" y="4263"/>
                  </a:lnTo>
                  <a:lnTo>
                    <a:pt x="4451" y="4256"/>
                  </a:lnTo>
                  <a:lnTo>
                    <a:pt x="4451" y="4250"/>
                  </a:lnTo>
                  <a:lnTo>
                    <a:pt x="4451" y="4245"/>
                  </a:lnTo>
                  <a:lnTo>
                    <a:pt x="4451" y="4239"/>
                  </a:lnTo>
                  <a:lnTo>
                    <a:pt x="4450" y="4234"/>
                  </a:lnTo>
                  <a:lnTo>
                    <a:pt x="4450" y="4230"/>
                  </a:lnTo>
                  <a:lnTo>
                    <a:pt x="4450" y="4224"/>
                  </a:lnTo>
                  <a:lnTo>
                    <a:pt x="4450" y="4220"/>
                  </a:lnTo>
                  <a:lnTo>
                    <a:pt x="4448" y="4215"/>
                  </a:lnTo>
                  <a:lnTo>
                    <a:pt x="4448" y="4210"/>
                  </a:lnTo>
                  <a:lnTo>
                    <a:pt x="4446" y="4205"/>
                  </a:lnTo>
                  <a:lnTo>
                    <a:pt x="4446" y="4202"/>
                  </a:lnTo>
                  <a:lnTo>
                    <a:pt x="4445" y="4198"/>
                  </a:lnTo>
                  <a:lnTo>
                    <a:pt x="4443" y="4194"/>
                  </a:lnTo>
                  <a:lnTo>
                    <a:pt x="4442" y="4191"/>
                  </a:lnTo>
                  <a:lnTo>
                    <a:pt x="4442" y="4189"/>
                  </a:lnTo>
                  <a:lnTo>
                    <a:pt x="4441" y="4186"/>
                  </a:lnTo>
                  <a:lnTo>
                    <a:pt x="4440" y="4184"/>
                  </a:lnTo>
                  <a:lnTo>
                    <a:pt x="4439" y="4181"/>
                  </a:lnTo>
                  <a:lnTo>
                    <a:pt x="4439" y="4180"/>
                  </a:lnTo>
                  <a:lnTo>
                    <a:pt x="4439" y="4179"/>
                  </a:lnTo>
                  <a:lnTo>
                    <a:pt x="4439" y="4178"/>
                  </a:lnTo>
                  <a:close/>
                  <a:moveTo>
                    <a:pt x="4418" y="4358"/>
                  </a:moveTo>
                  <a:lnTo>
                    <a:pt x="5050" y="4585"/>
                  </a:lnTo>
                  <a:lnTo>
                    <a:pt x="5037" y="4608"/>
                  </a:lnTo>
                  <a:lnTo>
                    <a:pt x="5025" y="4631"/>
                  </a:lnTo>
                  <a:lnTo>
                    <a:pt x="5012" y="4654"/>
                  </a:lnTo>
                  <a:lnTo>
                    <a:pt x="4999" y="4676"/>
                  </a:lnTo>
                  <a:lnTo>
                    <a:pt x="4984" y="4697"/>
                  </a:lnTo>
                  <a:lnTo>
                    <a:pt x="4970" y="4718"/>
                  </a:lnTo>
                  <a:lnTo>
                    <a:pt x="4956" y="4738"/>
                  </a:lnTo>
                  <a:lnTo>
                    <a:pt x="4942" y="4760"/>
                  </a:lnTo>
                  <a:lnTo>
                    <a:pt x="4926" y="4778"/>
                  </a:lnTo>
                  <a:lnTo>
                    <a:pt x="4910" y="4797"/>
                  </a:lnTo>
                  <a:lnTo>
                    <a:pt x="4894" y="4816"/>
                  </a:lnTo>
                  <a:lnTo>
                    <a:pt x="4878" y="4834"/>
                  </a:lnTo>
                  <a:lnTo>
                    <a:pt x="4861" y="4850"/>
                  </a:lnTo>
                  <a:lnTo>
                    <a:pt x="4844" y="4867"/>
                  </a:lnTo>
                  <a:lnTo>
                    <a:pt x="4827" y="4883"/>
                  </a:lnTo>
                  <a:lnTo>
                    <a:pt x="4810" y="4899"/>
                  </a:lnTo>
                  <a:lnTo>
                    <a:pt x="4791" y="4913"/>
                  </a:lnTo>
                  <a:lnTo>
                    <a:pt x="4771" y="4928"/>
                  </a:lnTo>
                  <a:lnTo>
                    <a:pt x="4752" y="4942"/>
                  </a:lnTo>
                  <a:lnTo>
                    <a:pt x="4733" y="4956"/>
                  </a:lnTo>
                  <a:lnTo>
                    <a:pt x="4713" y="4968"/>
                  </a:lnTo>
                  <a:lnTo>
                    <a:pt x="4692" y="4981"/>
                  </a:lnTo>
                  <a:lnTo>
                    <a:pt x="4671" y="4992"/>
                  </a:lnTo>
                  <a:lnTo>
                    <a:pt x="4651" y="5005"/>
                  </a:lnTo>
                  <a:lnTo>
                    <a:pt x="4628" y="5016"/>
                  </a:lnTo>
                  <a:lnTo>
                    <a:pt x="4606" y="5027"/>
                  </a:lnTo>
                  <a:lnTo>
                    <a:pt x="4582" y="5036"/>
                  </a:lnTo>
                  <a:lnTo>
                    <a:pt x="4560" y="5047"/>
                  </a:lnTo>
                  <a:lnTo>
                    <a:pt x="4535" y="5057"/>
                  </a:lnTo>
                  <a:lnTo>
                    <a:pt x="4512" y="5066"/>
                  </a:lnTo>
                  <a:lnTo>
                    <a:pt x="4487" y="5075"/>
                  </a:lnTo>
                  <a:lnTo>
                    <a:pt x="4463" y="5083"/>
                  </a:lnTo>
                  <a:lnTo>
                    <a:pt x="4329" y="4422"/>
                  </a:lnTo>
                  <a:lnTo>
                    <a:pt x="4329" y="4421"/>
                  </a:lnTo>
                  <a:lnTo>
                    <a:pt x="4329" y="4420"/>
                  </a:lnTo>
                  <a:lnTo>
                    <a:pt x="4331" y="4420"/>
                  </a:lnTo>
                  <a:lnTo>
                    <a:pt x="4331" y="4418"/>
                  </a:lnTo>
                  <a:lnTo>
                    <a:pt x="4333" y="4418"/>
                  </a:lnTo>
                  <a:lnTo>
                    <a:pt x="4334" y="4416"/>
                  </a:lnTo>
                  <a:lnTo>
                    <a:pt x="4338" y="4416"/>
                  </a:lnTo>
                  <a:lnTo>
                    <a:pt x="4340" y="4414"/>
                  </a:lnTo>
                  <a:lnTo>
                    <a:pt x="4342" y="4412"/>
                  </a:lnTo>
                  <a:lnTo>
                    <a:pt x="4345" y="4410"/>
                  </a:lnTo>
                  <a:lnTo>
                    <a:pt x="4348" y="4409"/>
                  </a:lnTo>
                  <a:lnTo>
                    <a:pt x="4352" y="4405"/>
                  </a:lnTo>
                  <a:lnTo>
                    <a:pt x="4355" y="4404"/>
                  </a:lnTo>
                  <a:lnTo>
                    <a:pt x="4358" y="4401"/>
                  </a:lnTo>
                  <a:lnTo>
                    <a:pt x="4362" y="4400"/>
                  </a:lnTo>
                  <a:lnTo>
                    <a:pt x="4365" y="4397"/>
                  </a:lnTo>
                  <a:lnTo>
                    <a:pt x="4369" y="4395"/>
                  </a:lnTo>
                  <a:lnTo>
                    <a:pt x="4372" y="4391"/>
                  </a:lnTo>
                  <a:lnTo>
                    <a:pt x="4376" y="4389"/>
                  </a:lnTo>
                  <a:lnTo>
                    <a:pt x="4379" y="4386"/>
                  </a:lnTo>
                  <a:lnTo>
                    <a:pt x="4383" y="4384"/>
                  </a:lnTo>
                  <a:lnTo>
                    <a:pt x="4387" y="4381"/>
                  </a:lnTo>
                  <a:lnTo>
                    <a:pt x="4391" y="4379"/>
                  </a:lnTo>
                  <a:lnTo>
                    <a:pt x="4394" y="4375"/>
                  </a:lnTo>
                  <a:lnTo>
                    <a:pt x="4398" y="4372"/>
                  </a:lnTo>
                  <a:lnTo>
                    <a:pt x="4401" y="4370"/>
                  </a:lnTo>
                  <a:lnTo>
                    <a:pt x="4405" y="4368"/>
                  </a:lnTo>
                  <a:lnTo>
                    <a:pt x="4408" y="4365"/>
                  </a:lnTo>
                  <a:lnTo>
                    <a:pt x="4411" y="4362"/>
                  </a:lnTo>
                  <a:lnTo>
                    <a:pt x="4415" y="4360"/>
                  </a:lnTo>
                  <a:lnTo>
                    <a:pt x="4418" y="4358"/>
                  </a:lnTo>
                  <a:close/>
                  <a:moveTo>
                    <a:pt x="1426" y="3498"/>
                  </a:moveTo>
                  <a:lnTo>
                    <a:pt x="1412" y="3488"/>
                  </a:lnTo>
                  <a:lnTo>
                    <a:pt x="1399" y="3479"/>
                  </a:lnTo>
                  <a:lnTo>
                    <a:pt x="1384" y="3470"/>
                  </a:lnTo>
                  <a:lnTo>
                    <a:pt x="1370" y="3463"/>
                  </a:lnTo>
                  <a:lnTo>
                    <a:pt x="1355" y="3455"/>
                  </a:lnTo>
                  <a:lnTo>
                    <a:pt x="1340" y="3448"/>
                  </a:lnTo>
                  <a:lnTo>
                    <a:pt x="1325" y="3441"/>
                  </a:lnTo>
                  <a:lnTo>
                    <a:pt x="1311" y="3435"/>
                  </a:lnTo>
                  <a:lnTo>
                    <a:pt x="1295" y="3428"/>
                  </a:lnTo>
                  <a:lnTo>
                    <a:pt x="1279" y="3422"/>
                  </a:lnTo>
                  <a:lnTo>
                    <a:pt x="1263" y="3417"/>
                  </a:lnTo>
                  <a:lnTo>
                    <a:pt x="1248" y="3411"/>
                  </a:lnTo>
                  <a:lnTo>
                    <a:pt x="1232" y="3406"/>
                  </a:lnTo>
                  <a:lnTo>
                    <a:pt x="1217" y="3402"/>
                  </a:lnTo>
                  <a:lnTo>
                    <a:pt x="1201" y="3398"/>
                  </a:lnTo>
                  <a:lnTo>
                    <a:pt x="1186" y="3395"/>
                  </a:lnTo>
                  <a:lnTo>
                    <a:pt x="1170" y="3391"/>
                  </a:lnTo>
                  <a:lnTo>
                    <a:pt x="1154" y="3388"/>
                  </a:lnTo>
                  <a:lnTo>
                    <a:pt x="1138" y="3385"/>
                  </a:lnTo>
                  <a:lnTo>
                    <a:pt x="1123" y="3381"/>
                  </a:lnTo>
                  <a:lnTo>
                    <a:pt x="1107" y="3378"/>
                  </a:lnTo>
                  <a:lnTo>
                    <a:pt x="1092" y="3377"/>
                  </a:lnTo>
                  <a:lnTo>
                    <a:pt x="1077" y="3375"/>
                  </a:lnTo>
                  <a:lnTo>
                    <a:pt x="1063" y="3375"/>
                  </a:lnTo>
                  <a:lnTo>
                    <a:pt x="1048" y="3373"/>
                  </a:lnTo>
                  <a:lnTo>
                    <a:pt x="1034" y="3372"/>
                  </a:lnTo>
                  <a:lnTo>
                    <a:pt x="1020" y="3372"/>
                  </a:lnTo>
                  <a:lnTo>
                    <a:pt x="1007" y="3372"/>
                  </a:lnTo>
                  <a:lnTo>
                    <a:pt x="995" y="3372"/>
                  </a:lnTo>
                  <a:lnTo>
                    <a:pt x="982" y="3372"/>
                  </a:lnTo>
                  <a:lnTo>
                    <a:pt x="970" y="3373"/>
                  </a:lnTo>
                  <a:lnTo>
                    <a:pt x="959" y="3375"/>
                  </a:lnTo>
                  <a:lnTo>
                    <a:pt x="959" y="3406"/>
                  </a:lnTo>
                  <a:lnTo>
                    <a:pt x="962" y="3437"/>
                  </a:lnTo>
                  <a:lnTo>
                    <a:pt x="962" y="3468"/>
                  </a:lnTo>
                  <a:lnTo>
                    <a:pt x="964" y="3499"/>
                  </a:lnTo>
                  <a:lnTo>
                    <a:pt x="964" y="3529"/>
                  </a:lnTo>
                  <a:lnTo>
                    <a:pt x="966" y="3559"/>
                  </a:lnTo>
                  <a:lnTo>
                    <a:pt x="966" y="3589"/>
                  </a:lnTo>
                  <a:lnTo>
                    <a:pt x="968" y="3620"/>
                  </a:lnTo>
                  <a:lnTo>
                    <a:pt x="968" y="3649"/>
                  </a:lnTo>
                  <a:lnTo>
                    <a:pt x="970" y="3678"/>
                  </a:lnTo>
                  <a:lnTo>
                    <a:pt x="970" y="3706"/>
                  </a:lnTo>
                  <a:lnTo>
                    <a:pt x="972" y="3734"/>
                  </a:lnTo>
                  <a:lnTo>
                    <a:pt x="973" y="3759"/>
                  </a:lnTo>
                  <a:lnTo>
                    <a:pt x="974" y="3786"/>
                  </a:lnTo>
                  <a:lnTo>
                    <a:pt x="975" y="3811"/>
                  </a:lnTo>
                  <a:lnTo>
                    <a:pt x="978" y="3837"/>
                  </a:lnTo>
                  <a:lnTo>
                    <a:pt x="978" y="3858"/>
                  </a:lnTo>
                  <a:lnTo>
                    <a:pt x="979" y="3880"/>
                  </a:lnTo>
                  <a:lnTo>
                    <a:pt x="979" y="3902"/>
                  </a:lnTo>
                  <a:lnTo>
                    <a:pt x="980" y="3922"/>
                  </a:lnTo>
                  <a:lnTo>
                    <a:pt x="980" y="3940"/>
                  </a:lnTo>
                  <a:lnTo>
                    <a:pt x="981" y="3958"/>
                  </a:lnTo>
                  <a:lnTo>
                    <a:pt x="981" y="3974"/>
                  </a:lnTo>
                  <a:lnTo>
                    <a:pt x="982" y="3989"/>
                  </a:lnTo>
                  <a:lnTo>
                    <a:pt x="981" y="4000"/>
                  </a:lnTo>
                  <a:lnTo>
                    <a:pt x="981" y="4013"/>
                  </a:lnTo>
                  <a:lnTo>
                    <a:pt x="981" y="4022"/>
                  </a:lnTo>
                  <a:lnTo>
                    <a:pt x="981" y="4031"/>
                  </a:lnTo>
                  <a:lnTo>
                    <a:pt x="981" y="4038"/>
                  </a:lnTo>
                  <a:lnTo>
                    <a:pt x="981" y="4043"/>
                  </a:lnTo>
                  <a:lnTo>
                    <a:pt x="981" y="4045"/>
                  </a:lnTo>
                  <a:lnTo>
                    <a:pt x="981" y="4048"/>
                  </a:lnTo>
                  <a:lnTo>
                    <a:pt x="984" y="4045"/>
                  </a:lnTo>
                  <a:lnTo>
                    <a:pt x="988" y="4044"/>
                  </a:lnTo>
                  <a:lnTo>
                    <a:pt x="993" y="4043"/>
                  </a:lnTo>
                  <a:lnTo>
                    <a:pt x="997" y="4043"/>
                  </a:lnTo>
                  <a:lnTo>
                    <a:pt x="1000" y="4043"/>
                  </a:lnTo>
                  <a:lnTo>
                    <a:pt x="1004" y="4043"/>
                  </a:lnTo>
                  <a:lnTo>
                    <a:pt x="1009" y="4043"/>
                  </a:lnTo>
                  <a:lnTo>
                    <a:pt x="1014" y="4044"/>
                  </a:lnTo>
                  <a:lnTo>
                    <a:pt x="1017" y="4044"/>
                  </a:lnTo>
                  <a:lnTo>
                    <a:pt x="1021" y="4045"/>
                  </a:lnTo>
                  <a:lnTo>
                    <a:pt x="1026" y="4046"/>
                  </a:lnTo>
                  <a:lnTo>
                    <a:pt x="1030" y="4048"/>
                  </a:lnTo>
                  <a:lnTo>
                    <a:pt x="1034" y="4049"/>
                  </a:lnTo>
                  <a:lnTo>
                    <a:pt x="1038" y="4051"/>
                  </a:lnTo>
                  <a:lnTo>
                    <a:pt x="1043" y="4052"/>
                  </a:lnTo>
                  <a:lnTo>
                    <a:pt x="1047" y="4054"/>
                  </a:lnTo>
                  <a:lnTo>
                    <a:pt x="1050" y="4054"/>
                  </a:lnTo>
                  <a:lnTo>
                    <a:pt x="1053" y="4056"/>
                  </a:lnTo>
                  <a:lnTo>
                    <a:pt x="1057" y="4057"/>
                  </a:lnTo>
                  <a:lnTo>
                    <a:pt x="1060" y="4059"/>
                  </a:lnTo>
                  <a:lnTo>
                    <a:pt x="1062" y="4059"/>
                  </a:lnTo>
                  <a:lnTo>
                    <a:pt x="1065" y="4061"/>
                  </a:lnTo>
                  <a:lnTo>
                    <a:pt x="1068" y="4063"/>
                  </a:lnTo>
                  <a:lnTo>
                    <a:pt x="1072" y="4065"/>
                  </a:lnTo>
                  <a:lnTo>
                    <a:pt x="1073" y="4065"/>
                  </a:lnTo>
                  <a:lnTo>
                    <a:pt x="1075" y="4067"/>
                  </a:lnTo>
                  <a:lnTo>
                    <a:pt x="1077" y="4067"/>
                  </a:lnTo>
                  <a:lnTo>
                    <a:pt x="1079" y="4069"/>
                  </a:lnTo>
                  <a:lnTo>
                    <a:pt x="1080" y="4069"/>
                  </a:lnTo>
                  <a:lnTo>
                    <a:pt x="1081" y="4070"/>
                  </a:lnTo>
                  <a:lnTo>
                    <a:pt x="1082" y="4071"/>
                  </a:lnTo>
                  <a:lnTo>
                    <a:pt x="1426" y="3498"/>
                  </a:lnTo>
                  <a:close/>
                  <a:moveTo>
                    <a:pt x="1157" y="4323"/>
                  </a:moveTo>
                  <a:lnTo>
                    <a:pt x="1800" y="4419"/>
                  </a:lnTo>
                  <a:lnTo>
                    <a:pt x="1795" y="4435"/>
                  </a:lnTo>
                  <a:lnTo>
                    <a:pt x="1791" y="4452"/>
                  </a:lnTo>
                  <a:lnTo>
                    <a:pt x="1785" y="4470"/>
                  </a:lnTo>
                  <a:lnTo>
                    <a:pt x="1781" y="4488"/>
                  </a:lnTo>
                  <a:lnTo>
                    <a:pt x="1775" y="4505"/>
                  </a:lnTo>
                  <a:lnTo>
                    <a:pt x="1768" y="4523"/>
                  </a:lnTo>
                  <a:lnTo>
                    <a:pt x="1761" y="4540"/>
                  </a:lnTo>
                  <a:lnTo>
                    <a:pt x="1754" y="4560"/>
                  </a:lnTo>
                  <a:lnTo>
                    <a:pt x="1746" y="4577"/>
                  </a:lnTo>
                  <a:lnTo>
                    <a:pt x="1737" y="4595"/>
                  </a:lnTo>
                  <a:lnTo>
                    <a:pt x="1728" y="4613"/>
                  </a:lnTo>
                  <a:lnTo>
                    <a:pt x="1719" y="4631"/>
                  </a:lnTo>
                  <a:lnTo>
                    <a:pt x="1708" y="4650"/>
                  </a:lnTo>
                  <a:lnTo>
                    <a:pt x="1699" y="4668"/>
                  </a:lnTo>
                  <a:lnTo>
                    <a:pt x="1688" y="4686"/>
                  </a:lnTo>
                  <a:lnTo>
                    <a:pt x="1677" y="4704"/>
                  </a:lnTo>
                  <a:lnTo>
                    <a:pt x="1665" y="4721"/>
                  </a:lnTo>
                  <a:lnTo>
                    <a:pt x="1653" y="4738"/>
                  </a:lnTo>
                  <a:lnTo>
                    <a:pt x="1640" y="4756"/>
                  </a:lnTo>
                  <a:lnTo>
                    <a:pt x="1628" y="4773"/>
                  </a:lnTo>
                  <a:lnTo>
                    <a:pt x="1614" y="4789"/>
                  </a:lnTo>
                  <a:lnTo>
                    <a:pt x="1602" y="4805"/>
                  </a:lnTo>
                  <a:lnTo>
                    <a:pt x="1588" y="4821"/>
                  </a:lnTo>
                  <a:lnTo>
                    <a:pt x="1575" y="4838"/>
                  </a:lnTo>
                  <a:lnTo>
                    <a:pt x="1560" y="4853"/>
                  </a:lnTo>
                  <a:lnTo>
                    <a:pt x="1546" y="4868"/>
                  </a:lnTo>
                  <a:lnTo>
                    <a:pt x="1531" y="4882"/>
                  </a:lnTo>
                  <a:lnTo>
                    <a:pt x="1517" y="4897"/>
                  </a:lnTo>
                  <a:lnTo>
                    <a:pt x="1501" y="4910"/>
                  </a:lnTo>
                  <a:lnTo>
                    <a:pt x="1486" y="4924"/>
                  </a:lnTo>
                  <a:lnTo>
                    <a:pt x="1471" y="4937"/>
                  </a:lnTo>
                  <a:lnTo>
                    <a:pt x="1456" y="4949"/>
                  </a:lnTo>
                  <a:lnTo>
                    <a:pt x="1074" y="4385"/>
                  </a:lnTo>
                  <a:lnTo>
                    <a:pt x="1077" y="4384"/>
                  </a:lnTo>
                  <a:lnTo>
                    <a:pt x="1080" y="4383"/>
                  </a:lnTo>
                  <a:lnTo>
                    <a:pt x="1084" y="4382"/>
                  </a:lnTo>
                  <a:lnTo>
                    <a:pt x="1089" y="4381"/>
                  </a:lnTo>
                  <a:lnTo>
                    <a:pt x="1092" y="4379"/>
                  </a:lnTo>
                  <a:lnTo>
                    <a:pt x="1095" y="4376"/>
                  </a:lnTo>
                  <a:lnTo>
                    <a:pt x="1099" y="4374"/>
                  </a:lnTo>
                  <a:lnTo>
                    <a:pt x="1104" y="4373"/>
                  </a:lnTo>
                  <a:lnTo>
                    <a:pt x="1107" y="4370"/>
                  </a:lnTo>
                  <a:lnTo>
                    <a:pt x="1110" y="4368"/>
                  </a:lnTo>
                  <a:lnTo>
                    <a:pt x="1113" y="4365"/>
                  </a:lnTo>
                  <a:lnTo>
                    <a:pt x="1116" y="4362"/>
                  </a:lnTo>
                  <a:lnTo>
                    <a:pt x="1120" y="4359"/>
                  </a:lnTo>
                  <a:lnTo>
                    <a:pt x="1123" y="4357"/>
                  </a:lnTo>
                  <a:lnTo>
                    <a:pt x="1126" y="4354"/>
                  </a:lnTo>
                  <a:lnTo>
                    <a:pt x="1130" y="4352"/>
                  </a:lnTo>
                  <a:lnTo>
                    <a:pt x="1132" y="4349"/>
                  </a:lnTo>
                  <a:lnTo>
                    <a:pt x="1135" y="4345"/>
                  </a:lnTo>
                  <a:lnTo>
                    <a:pt x="1137" y="4342"/>
                  </a:lnTo>
                  <a:lnTo>
                    <a:pt x="1140" y="4340"/>
                  </a:lnTo>
                  <a:lnTo>
                    <a:pt x="1142" y="4337"/>
                  </a:lnTo>
                  <a:lnTo>
                    <a:pt x="1144" y="4335"/>
                  </a:lnTo>
                  <a:lnTo>
                    <a:pt x="1146" y="4332"/>
                  </a:lnTo>
                  <a:lnTo>
                    <a:pt x="1150" y="4331"/>
                  </a:lnTo>
                  <a:lnTo>
                    <a:pt x="1151" y="4328"/>
                  </a:lnTo>
                  <a:lnTo>
                    <a:pt x="1152" y="4327"/>
                  </a:lnTo>
                  <a:lnTo>
                    <a:pt x="1153" y="4325"/>
                  </a:lnTo>
                  <a:lnTo>
                    <a:pt x="1155" y="4325"/>
                  </a:lnTo>
                  <a:lnTo>
                    <a:pt x="1155" y="4323"/>
                  </a:lnTo>
                  <a:lnTo>
                    <a:pt x="1156" y="4323"/>
                  </a:lnTo>
                  <a:lnTo>
                    <a:pt x="1157" y="4323"/>
                  </a:lnTo>
                  <a:close/>
                  <a:moveTo>
                    <a:pt x="951" y="4401"/>
                  </a:moveTo>
                  <a:lnTo>
                    <a:pt x="952" y="4401"/>
                  </a:lnTo>
                  <a:lnTo>
                    <a:pt x="954" y="4402"/>
                  </a:lnTo>
                  <a:lnTo>
                    <a:pt x="955" y="4402"/>
                  </a:lnTo>
                  <a:lnTo>
                    <a:pt x="957" y="4403"/>
                  </a:lnTo>
                  <a:lnTo>
                    <a:pt x="958" y="4403"/>
                  </a:lnTo>
                  <a:lnTo>
                    <a:pt x="960" y="4404"/>
                  </a:lnTo>
                  <a:lnTo>
                    <a:pt x="962" y="4404"/>
                  </a:lnTo>
                  <a:lnTo>
                    <a:pt x="965" y="4405"/>
                  </a:lnTo>
                  <a:lnTo>
                    <a:pt x="967" y="4405"/>
                  </a:lnTo>
                  <a:lnTo>
                    <a:pt x="970" y="4406"/>
                  </a:lnTo>
                  <a:lnTo>
                    <a:pt x="973" y="4407"/>
                  </a:lnTo>
                  <a:lnTo>
                    <a:pt x="977" y="4409"/>
                  </a:lnTo>
                  <a:lnTo>
                    <a:pt x="980" y="4409"/>
                  </a:lnTo>
                  <a:lnTo>
                    <a:pt x="983" y="4409"/>
                  </a:lnTo>
                  <a:lnTo>
                    <a:pt x="986" y="4409"/>
                  </a:lnTo>
                  <a:lnTo>
                    <a:pt x="989" y="4410"/>
                  </a:lnTo>
                  <a:lnTo>
                    <a:pt x="993" y="4409"/>
                  </a:lnTo>
                  <a:lnTo>
                    <a:pt x="997" y="4409"/>
                  </a:lnTo>
                  <a:lnTo>
                    <a:pt x="1001" y="4409"/>
                  </a:lnTo>
                  <a:lnTo>
                    <a:pt x="1006" y="4409"/>
                  </a:lnTo>
                  <a:lnTo>
                    <a:pt x="1010" y="4407"/>
                  </a:lnTo>
                  <a:lnTo>
                    <a:pt x="1015" y="4406"/>
                  </a:lnTo>
                  <a:lnTo>
                    <a:pt x="1019" y="4405"/>
                  </a:lnTo>
                  <a:lnTo>
                    <a:pt x="1025" y="4404"/>
                  </a:lnTo>
                  <a:lnTo>
                    <a:pt x="1030" y="4402"/>
                  </a:lnTo>
                  <a:lnTo>
                    <a:pt x="1035" y="4401"/>
                  </a:lnTo>
                  <a:lnTo>
                    <a:pt x="1041" y="4399"/>
                  </a:lnTo>
                  <a:lnTo>
                    <a:pt x="1047" y="4398"/>
                  </a:lnTo>
                  <a:lnTo>
                    <a:pt x="1419" y="4971"/>
                  </a:lnTo>
                  <a:lnTo>
                    <a:pt x="1403" y="4979"/>
                  </a:lnTo>
                  <a:lnTo>
                    <a:pt x="1387" y="4988"/>
                  </a:lnTo>
                  <a:lnTo>
                    <a:pt x="1371" y="4996"/>
                  </a:lnTo>
                  <a:lnTo>
                    <a:pt x="1355" y="5004"/>
                  </a:lnTo>
                  <a:lnTo>
                    <a:pt x="1339" y="5012"/>
                  </a:lnTo>
                  <a:lnTo>
                    <a:pt x="1323" y="5019"/>
                  </a:lnTo>
                  <a:lnTo>
                    <a:pt x="1307" y="5025"/>
                  </a:lnTo>
                  <a:lnTo>
                    <a:pt x="1291" y="5033"/>
                  </a:lnTo>
                  <a:lnTo>
                    <a:pt x="1274" y="5038"/>
                  </a:lnTo>
                  <a:lnTo>
                    <a:pt x="1256" y="5045"/>
                  </a:lnTo>
                  <a:lnTo>
                    <a:pt x="1239" y="5050"/>
                  </a:lnTo>
                  <a:lnTo>
                    <a:pt x="1223" y="5057"/>
                  </a:lnTo>
                  <a:lnTo>
                    <a:pt x="1206" y="5061"/>
                  </a:lnTo>
                  <a:lnTo>
                    <a:pt x="1189" y="5065"/>
                  </a:lnTo>
                  <a:lnTo>
                    <a:pt x="1172" y="5069"/>
                  </a:lnTo>
                  <a:lnTo>
                    <a:pt x="1155" y="5074"/>
                  </a:lnTo>
                  <a:lnTo>
                    <a:pt x="1137" y="5076"/>
                  </a:lnTo>
                  <a:lnTo>
                    <a:pt x="1119" y="5079"/>
                  </a:lnTo>
                  <a:lnTo>
                    <a:pt x="1100" y="5081"/>
                  </a:lnTo>
                  <a:lnTo>
                    <a:pt x="1082" y="5084"/>
                  </a:lnTo>
                  <a:lnTo>
                    <a:pt x="1063" y="5085"/>
                  </a:lnTo>
                  <a:lnTo>
                    <a:pt x="1045" y="5088"/>
                  </a:lnTo>
                  <a:lnTo>
                    <a:pt x="1026" y="5089"/>
                  </a:lnTo>
                  <a:lnTo>
                    <a:pt x="1007" y="5090"/>
                  </a:lnTo>
                  <a:lnTo>
                    <a:pt x="987" y="5089"/>
                  </a:lnTo>
                  <a:lnTo>
                    <a:pt x="968" y="5089"/>
                  </a:lnTo>
                  <a:lnTo>
                    <a:pt x="948" y="5088"/>
                  </a:lnTo>
                  <a:lnTo>
                    <a:pt x="928" y="5088"/>
                  </a:lnTo>
                  <a:lnTo>
                    <a:pt x="908" y="5085"/>
                  </a:lnTo>
                  <a:lnTo>
                    <a:pt x="888" y="5084"/>
                  </a:lnTo>
                  <a:lnTo>
                    <a:pt x="868" y="5082"/>
                  </a:lnTo>
                  <a:lnTo>
                    <a:pt x="847" y="5081"/>
                  </a:lnTo>
                  <a:lnTo>
                    <a:pt x="951" y="4401"/>
                  </a:lnTo>
                  <a:close/>
                  <a:moveTo>
                    <a:pt x="869" y="4353"/>
                  </a:moveTo>
                  <a:lnTo>
                    <a:pt x="908" y="4385"/>
                  </a:lnTo>
                  <a:lnTo>
                    <a:pt x="807" y="5081"/>
                  </a:lnTo>
                  <a:lnTo>
                    <a:pt x="792" y="5075"/>
                  </a:lnTo>
                  <a:lnTo>
                    <a:pt x="778" y="5069"/>
                  </a:lnTo>
                  <a:lnTo>
                    <a:pt x="763" y="5064"/>
                  </a:lnTo>
                  <a:lnTo>
                    <a:pt x="749" y="5059"/>
                  </a:lnTo>
                  <a:lnTo>
                    <a:pt x="734" y="5052"/>
                  </a:lnTo>
                  <a:lnTo>
                    <a:pt x="720" y="5047"/>
                  </a:lnTo>
                  <a:lnTo>
                    <a:pt x="706" y="5042"/>
                  </a:lnTo>
                  <a:lnTo>
                    <a:pt x="692" y="5036"/>
                  </a:lnTo>
                  <a:lnTo>
                    <a:pt x="677" y="5029"/>
                  </a:lnTo>
                  <a:lnTo>
                    <a:pt x="662" y="5022"/>
                  </a:lnTo>
                  <a:lnTo>
                    <a:pt x="647" y="5015"/>
                  </a:lnTo>
                  <a:lnTo>
                    <a:pt x="634" y="5008"/>
                  </a:lnTo>
                  <a:lnTo>
                    <a:pt x="619" y="5001"/>
                  </a:lnTo>
                  <a:lnTo>
                    <a:pt x="605" y="4993"/>
                  </a:lnTo>
                  <a:lnTo>
                    <a:pt x="590" y="4986"/>
                  </a:lnTo>
                  <a:lnTo>
                    <a:pt x="576" y="4978"/>
                  </a:lnTo>
                  <a:lnTo>
                    <a:pt x="561" y="4969"/>
                  </a:lnTo>
                  <a:lnTo>
                    <a:pt x="547" y="4960"/>
                  </a:lnTo>
                  <a:lnTo>
                    <a:pt x="532" y="4951"/>
                  </a:lnTo>
                  <a:lnTo>
                    <a:pt x="518" y="4942"/>
                  </a:lnTo>
                  <a:lnTo>
                    <a:pt x="503" y="4932"/>
                  </a:lnTo>
                  <a:lnTo>
                    <a:pt x="489" y="4923"/>
                  </a:lnTo>
                  <a:lnTo>
                    <a:pt x="474" y="4912"/>
                  </a:lnTo>
                  <a:lnTo>
                    <a:pt x="462" y="4902"/>
                  </a:lnTo>
                  <a:lnTo>
                    <a:pt x="447" y="4891"/>
                  </a:lnTo>
                  <a:lnTo>
                    <a:pt x="433" y="4879"/>
                  </a:lnTo>
                  <a:lnTo>
                    <a:pt x="419" y="4867"/>
                  </a:lnTo>
                  <a:lnTo>
                    <a:pt x="406" y="4856"/>
                  </a:lnTo>
                  <a:lnTo>
                    <a:pt x="392" y="4843"/>
                  </a:lnTo>
                  <a:lnTo>
                    <a:pt x="378" y="4831"/>
                  </a:lnTo>
                  <a:lnTo>
                    <a:pt x="365" y="4818"/>
                  </a:lnTo>
                  <a:lnTo>
                    <a:pt x="353" y="4805"/>
                  </a:lnTo>
                  <a:lnTo>
                    <a:pt x="354" y="4803"/>
                  </a:lnTo>
                  <a:lnTo>
                    <a:pt x="358" y="4799"/>
                  </a:lnTo>
                  <a:lnTo>
                    <a:pt x="364" y="4792"/>
                  </a:lnTo>
                  <a:lnTo>
                    <a:pt x="375" y="4784"/>
                  </a:lnTo>
                  <a:lnTo>
                    <a:pt x="386" y="4774"/>
                  </a:lnTo>
                  <a:lnTo>
                    <a:pt x="400" y="4762"/>
                  </a:lnTo>
                  <a:lnTo>
                    <a:pt x="416" y="4748"/>
                  </a:lnTo>
                  <a:lnTo>
                    <a:pt x="434" y="4733"/>
                  </a:lnTo>
                  <a:lnTo>
                    <a:pt x="452" y="4716"/>
                  </a:lnTo>
                  <a:lnTo>
                    <a:pt x="472" y="4698"/>
                  </a:lnTo>
                  <a:lnTo>
                    <a:pt x="494" y="4678"/>
                  </a:lnTo>
                  <a:lnTo>
                    <a:pt x="516" y="4660"/>
                  </a:lnTo>
                  <a:lnTo>
                    <a:pt x="538" y="4640"/>
                  </a:lnTo>
                  <a:lnTo>
                    <a:pt x="562" y="4620"/>
                  </a:lnTo>
                  <a:lnTo>
                    <a:pt x="587" y="4599"/>
                  </a:lnTo>
                  <a:lnTo>
                    <a:pt x="611" y="4579"/>
                  </a:lnTo>
                  <a:lnTo>
                    <a:pt x="635" y="4556"/>
                  </a:lnTo>
                  <a:lnTo>
                    <a:pt x="658" y="4536"/>
                  </a:lnTo>
                  <a:lnTo>
                    <a:pt x="682" y="4515"/>
                  </a:lnTo>
                  <a:lnTo>
                    <a:pt x="705" y="4495"/>
                  </a:lnTo>
                  <a:lnTo>
                    <a:pt x="727" y="4475"/>
                  </a:lnTo>
                  <a:lnTo>
                    <a:pt x="748" y="4457"/>
                  </a:lnTo>
                  <a:lnTo>
                    <a:pt x="767" y="4439"/>
                  </a:lnTo>
                  <a:lnTo>
                    <a:pt x="787" y="4422"/>
                  </a:lnTo>
                  <a:lnTo>
                    <a:pt x="805" y="4406"/>
                  </a:lnTo>
                  <a:lnTo>
                    <a:pt x="821" y="4394"/>
                  </a:lnTo>
                  <a:lnTo>
                    <a:pt x="833" y="4381"/>
                  </a:lnTo>
                  <a:lnTo>
                    <a:pt x="846" y="4371"/>
                  </a:lnTo>
                  <a:lnTo>
                    <a:pt x="855" y="4362"/>
                  </a:lnTo>
                  <a:lnTo>
                    <a:pt x="862" y="4357"/>
                  </a:lnTo>
                  <a:lnTo>
                    <a:pt x="866" y="4353"/>
                  </a:lnTo>
                  <a:lnTo>
                    <a:pt x="869" y="4353"/>
                  </a:lnTo>
                  <a:close/>
                  <a:moveTo>
                    <a:pt x="318" y="4754"/>
                  </a:moveTo>
                  <a:lnTo>
                    <a:pt x="833" y="4310"/>
                  </a:lnTo>
                  <a:lnTo>
                    <a:pt x="812" y="4224"/>
                  </a:lnTo>
                  <a:lnTo>
                    <a:pt x="150" y="4291"/>
                  </a:lnTo>
                  <a:lnTo>
                    <a:pt x="150" y="4293"/>
                  </a:lnTo>
                  <a:lnTo>
                    <a:pt x="150" y="4296"/>
                  </a:lnTo>
                  <a:lnTo>
                    <a:pt x="150" y="4301"/>
                  </a:lnTo>
                  <a:lnTo>
                    <a:pt x="150" y="4308"/>
                  </a:lnTo>
                  <a:lnTo>
                    <a:pt x="151" y="4315"/>
                  </a:lnTo>
                  <a:lnTo>
                    <a:pt x="152" y="4325"/>
                  </a:lnTo>
                  <a:lnTo>
                    <a:pt x="154" y="4336"/>
                  </a:lnTo>
                  <a:lnTo>
                    <a:pt x="154" y="4345"/>
                  </a:lnTo>
                  <a:lnTo>
                    <a:pt x="156" y="4358"/>
                  </a:lnTo>
                  <a:lnTo>
                    <a:pt x="158" y="4371"/>
                  </a:lnTo>
                  <a:lnTo>
                    <a:pt x="161" y="4386"/>
                  </a:lnTo>
                  <a:lnTo>
                    <a:pt x="165" y="4400"/>
                  </a:lnTo>
                  <a:lnTo>
                    <a:pt x="168" y="4416"/>
                  </a:lnTo>
                  <a:lnTo>
                    <a:pt x="171" y="4432"/>
                  </a:lnTo>
                  <a:lnTo>
                    <a:pt x="176" y="4450"/>
                  </a:lnTo>
                  <a:lnTo>
                    <a:pt x="179" y="4466"/>
                  </a:lnTo>
                  <a:lnTo>
                    <a:pt x="185" y="4485"/>
                  </a:lnTo>
                  <a:lnTo>
                    <a:pt x="190" y="4503"/>
                  </a:lnTo>
                  <a:lnTo>
                    <a:pt x="197" y="4522"/>
                  </a:lnTo>
                  <a:lnTo>
                    <a:pt x="203" y="4541"/>
                  </a:lnTo>
                  <a:lnTo>
                    <a:pt x="209" y="4561"/>
                  </a:lnTo>
                  <a:lnTo>
                    <a:pt x="217" y="4580"/>
                  </a:lnTo>
                  <a:lnTo>
                    <a:pt x="226" y="4600"/>
                  </a:lnTo>
                  <a:lnTo>
                    <a:pt x="235" y="4620"/>
                  </a:lnTo>
                  <a:lnTo>
                    <a:pt x="245" y="4639"/>
                  </a:lnTo>
                  <a:lnTo>
                    <a:pt x="254" y="4658"/>
                  </a:lnTo>
                  <a:lnTo>
                    <a:pt x="266" y="4678"/>
                  </a:lnTo>
                  <a:lnTo>
                    <a:pt x="278" y="4697"/>
                  </a:lnTo>
                  <a:lnTo>
                    <a:pt x="291" y="4716"/>
                  </a:lnTo>
                  <a:lnTo>
                    <a:pt x="303" y="4735"/>
                  </a:lnTo>
                  <a:lnTo>
                    <a:pt x="318" y="4754"/>
                  </a:lnTo>
                  <a:close/>
                  <a:moveTo>
                    <a:pt x="826" y="4176"/>
                  </a:moveTo>
                  <a:lnTo>
                    <a:pt x="823" y="4176"/>
                  </a:lnTo>
                  <a:lnTo>
                    <a:pt x="817" y="4176"/>
                  </a:lnTo>
                  <a:lnTo>
                    <a:pt x="808" y="4177"/>
                  </a:lnTo>
                  <a:lnTo>
                    <a:pt x="796" y="4178"/>
                  </a:lnTo>
                  <a:lnTo>
                    <a:pt x="780" y="4179"/>
                  </a:lnTo>
                  <a:lnTo>
                    <a:pt x="762" y="4181"/>
                  </a:lnTo>
                  <a:lnTo>
                    <a:pt x="741" y="4184"/>
                  </a:lnTo>
                  <a:lnTo>
                    <a:pt x="719" y="4187"/>
                  </a:lnTo>
                  <a:lnTo>
                    <a:pt x="693" y="4189"/>
                  </a:lnTo>
                  <a:lnTo>
                    <a:pt x="668" y="4191"/>
                  </a:lnTo>
                  <a:lnTo>
                    <a:pt x="639" y="4193"/>
                  </a:lnTo>
                  <a:lnTo>
                    <a:pt x="611" y="4196"/>
                  </a:lnTo>
                  <a:lnTo>
                    <a:pt x="580" y="4200"/>
                  </a:lnTo>
                  <a:lnTo>
                    <a:pt x="549" y="4203"/>
                  </a:lnTo>
                  <a:lnTo>
                    <a:pt x="518" y="4206"/>
                  </a:lnTo>
                  <a:lnTo>
                    <a:pt x="487" y="4209"/>
                  </a:lnTo>
                  <a:lnTo>
                    <a:pt x="455" y="4211"/>
                  </a:lnTo>
                  <a:lnTo>
                    <a:pt x="423" y="4215"/>
                  </a:lnTo>
                  <a:lnTo>
                    <a:pt x="392" y="4218"/>
                  </a:lnTo>
                  <a:lnTo>
                    <a:pt x="362" y="4221"/>
                  </a:lnTo>
                  <a:lnTo>
                    <a:pt x="332" y="4223"/>
                  </a:lnTo>
                  <a:lnTo>
                    <a:pt x="304" y="4226"/>
                  </a:lnTo>
                  <a:lnTo>
                    <a:pt x="279" y="4229"/>
                  </a:lnTo>
                  <a:lnTo>
                    <a:pt x="254" y="4232"/>
                  </a:lnTo>
                  <a:lnTo>
                    <a:pt x="231" y="4233"/>
                  </a:lnTo>
                  <a:lnTo>
                    <a:pt x="210" y="4235"/>
                  </a:lnTo>
                  <a:lnTo>
                    <a:pt x="192" y="4237"/>
                  </a:lnTo>
                  <a:lnTo>
                    <a:pt x="177" y="4239"/>
                  </a:lnTo>
                  <a:lnTo>
                    <a:pt x="165" y="4240"/>
                  </a:lnTo>
                  <a:lnTo>
                    <a:pt x="156" y="4241"/>
                  </a:lnTo>
                  <a:lnTo>
                    <a:pt x="151" y="4241"/>
                  </a:lnTo>
                  <a:lnTo>
                    <a:pt x="150" y="4242"/>
                  </a:lnTo>
                  <a:lnTo>
                    <a:pt x="149" y="4241"/>
                  </a:lnTo>
                  <a:lnTo>
                    <a:pt x="149" y="4239"/>
                  </a:lnTo>
                  <a:lnTo>
                    <a:pt x="149" y="4236"/>
                  </a:lnTo>
                  <a:lnTo>
                    <a:pt x="149" y="4234"/>
                  </a:lnTo>
                  <a:lnTo>
                    <a:pt x="149" y="4230"/>
                  </a:lnTo>
                  <a:lnTo>
                    <a:pt x="149" y="4224"/>
                  </a:lnTo>
                  <a:lnTo>
                    <a:pt x="149" y="4218"/>
                  </a:lnTo>
                  <a:lnTo>
                    <a:pt x="149" y="4213"/>
                  </a:lnTo>
                  <a:lnTo>
                    <a:pt x="149" y="4204"/>
                  </a:lnTo>
                  <a:lnTo>
                    <a:pt x="149" y="4196"/>
                  </a:lnTo>
                  <a:lnTo>
                    <a:pt x="149" y="4188"/>
                  </a:lnTo>
                  <a:lnTo>
                    <a:pt x="150" y="4179"/>
                  </a:lnTo>
                  <a:lnTo>
                    <a:pt x="150" y="4169"/>
                  </a:lnTo>
                  <a:lnTo>
                    <a:pt x="151" y="4159"/>
                  </a:lnTo>
                  <a:lnTo>
                    <a:pt x="152" y="4148"/>
                  </a:lnTo>
                  <a:lnTo>
                    <a:pt x="154" y="4138"/>
                  </a:lnTo>
                  <a:lnTo>
                    <a:pt x="154" y="4125"/>
                  </a:lnTo>
                  <a:lnTo>
                    <a:pt x="155" y="4113"/>
                  </a:lnTo>
                  <a:lnTo>
                    <a:pt x="156" y="4100"/>
                  </a:lnTo>
                  <a:lnTo>
                    <a:pt x="159" y="4087"/>
                  </a:lnTo>
                  <a:lnTo>
                    <a:pt x="160" y="4073"/>
                  </a:lnTo>
                  <a:lnTo>
                    <a:pt x="163" y="4060"/>
                  </a:lnTo>
                  <a:lnTo>
                    <a:pt x="167" y="4046"/>
                  </a:lnTo>
                  <a:lnTo>
                    <a:pt x="170" y="4034"/>
                  </a:lnTo>
                  <a:lnTo>
                    <a:pt x="173" y="4019"/>
                  </a:lnTo>
                  <a:lnTo>
                    <a:pt x="176" y="4005"/>
                  </a:lnTo>
                  <a:lnTo>
                    <a:pt x="179" y="3991"/>
                  </a:lnTo>
                  <a:lnTo>
                    <a:pt x="185" y="3977"/>
                  </a:lnTo>
                  <a:lnTo>
                    <a:pt x="189" y="3962"/>
                  </a:lnTo>
                  <a:lnTo>
                    <a:pt x="194" y="3949"/>
                  </a:lnTo>
                  <a:lnTo>
                    <a:pt x="200" y="3934"/>
                  </a:lnTo>
                  <a:lnTo>
                    <a:pt x="206" y="3921"/>
                  </a:lnTo>
                  <a:lnTo>
                    <a:pt x="207" y="3921"/>
                  </a:lnTo>
                  <a:lnTo>
                    <a:pt x="213" y="3923"/>
                  </a:lnTo>
                  <a:lnTo>
                    <a:pt x="221" y="3925"/>
                  </a:lnTo>
                  <a:lnTo>
                    <a:pt x="233" y="3930"/>
                  </a:lnTo>
                  <a:lnTo>
                    <a:pt x="247" y="3933"/>
                  </a:lnTo>
                  <a:lnTo>
                    <a:pt x="264" y="3939"/>
                  </a:lnTo>
                  <a:lnTo>
                    <a:pt x="283" y="3946"/>
                  </a:lnTo>
                  <a:lnTo>
                    <a:pt x="306" y="3953"/>
                  </a:lnTo>
                  <a:lnTo>
                    <a:pt x="328" y="3960"/>
                  </a:lnTo>
                  <a:lnTo>
                    <a:pt x="354" y="3968"/>
                  </a:lnTo>
                  <a:lnTo>
                    <a:pt x="379" y="3977"/>
                  </a:lnTo>
                  <a:lnTo>
                    <a:pt x="408" y="3986"/>
                  </a:lnTo>
                  <a:lnTo>
                    <a:pt x="437" y="3996"/>
                  </a:lnTo>
                  <a:lnTo>
                    <a:pt x="467" y="4006"/>
                  </a:lnTo>
                  <a:lnTo>
                    <a:pt x="497" y="4015"/>
                  </a:lnTo>
                  <a:lnTo>
                    <a:pt x="528" y="4025"/>
                  </a:lnTo>
                  <a:lnTo>
                    <a:pt x="557" y="4034"/>
                  </a:lnTo>
                  <a:lnTo>
                    <a:pt x="587" y="4043"/>
                  </a:lnTo>
                  <a:lnTo>
                    <a:pt x="615" y="4053"/>
                  </a:lnTo>
                  <a:lnTo>
                    <a:pt x="645" y="4063"/>
                  </a:lnTo>
                  <a:lnTo>
                    <a:pt x="672" y="4071"/>
                  </a:lnTo>
                  <a:lnTo>
                    <a:pt x="699" y="4080"/>
                  </a:lnTo>
                  <a:lnTo>
                    <a:pt x="723" y="4087"/>
                  </a:lnTo>
                  <a:lnTo>
                    <a:pt x="748" y="4096"/>
                  </a:lnTo>
                  <a:lnTo>
                    <a:pt x="769" y="4102"/>
                  </a:lnTo>
                  <a:lnTo>
                    <a:pt x="788" y="4109"/>
                  </a:lnTo>
                  <a:lnTo>
                    <a:pt x="806" y="4113"/>
                  </a:lnTo>
                  <a:lnTo>
                    <a:pt x="821" y="4118"/>
                  </a:lnTo>
                  <a:lnTo>
                    <a:pt x="832" y="4121"/>
                  </a:lnTo>
                  <a:lnTo>
                    <a:pt x="841" y="4125"/>
                  </a:lnTo>
                  <a:lnTo>
                    <a:pt x="846" y="4127"/>
                  </a:lnTo>
                  <a:lnTo>
                    <a:pt x="849" y="4128"/>
                  </a:lnTo>
                  <a:lnTo>
                    <a:pt x="848" y="4128"/>
                  </a:lnTo>
                  <a:lnTo>
                    <a:pt x="847" y="4128"/>
                  </a:lnTo>
                  <a:lnTo>
                    <a:pt x="846" y="4128"/>
                  </a:lnTo>
                  <a:lnTo>
                    <a:pt x="845" y="4129"/>
                  </a:lnTo>
                  <a:lnTo>
                    <a:pt x="844" y="4130"/>
                  </a:lnTo>
                  <a:lnTo>
                    <a:pt x="844" y="4132"/>
                  </a:lnTo>
                  <a:lnTo>
                    <a:pt x="842" y="4132"/>
                  </a:lnTo>
                  <a:lnTo>
                    <a:pt x="842" y="4134"/>
                  </a:lnTo>
                  <a:lnTo>
                    <a:pt x="840" y="4135"/>
                  </a:lnTo>
                  <a:lnTo>
                    <a:pt x="840" y="4138"/>
                  </a:lnTo>
                  <a:lnTo>
                    <a:pt x="838" y="4139"/>
                  </a:lnTo>
                  <a:lnTo>
                    <a:pt x="838" y="4141"/>
                  </a:lnTo>
                  <a:lnTo>
                    <a:pt x="835" y="4142"/>
                  </a:lnTo>
                  <a:lnTo>
                    <a:pt x="835" y="4145"/>
                  </a:lnTo>
                  <a:lnTo>
                    <a:pt x="833" y="4146"/>
                  </a:lnTo>
                  <a:lnTo>
                    <a:pt x="832" y="4148"/>
                  </a:lnTo>
                  <a:lnTo>
                    <a:pt x="831" y="4150"/>
                  </a:lnTo>
                  <a:lnTo>
                    <a:pt x="830" y="4153"/>
                  </a:lnTo>
                  <a:lnTo>
                    <a:pt x="829" y="4154"/>
                  </a:lnTo>
                  <a:lnTo>
                    <a:pt x="828" y="4157"/>
                  </a:lnTo>
                  <a:lnTo>
                    <a:pt x="827" y="4158"/>
                  </a:lnTo>
                  <a:lnTo>
                    <a:pt x="827" y="4161"/>
                  </a:lnTo>
                  <a:lnTo>
                    <a:pt x="826" y="4162"/>
                  </a:lnTo>
                  <a:lnTo>
                    <a:pt x="826" y="4164"/>
                  </a:lnTo>
                  <a:lnTo>
                    <a:pt x="825" y="4166"/>
                  </a:lnTo>
                  <a:lnTo>
                    <a:pt x="825" y="4169"/>
                  </a:lnTo>
                  <a:lnTo>
                    <a:pt x="825" y="4170"/>
                  </a:lnTo>
                  <a:lnTo>
                    <a:pt x="825" y="4172"/>
                  </a:lnTo>
                  <a:lnTo>
                    <a:pt x="825" y="4174"/>
                  </a:lnTo>
                  <a:lnTo>
                    <a:pt x="826" y="4176"/>
                  </a:lnTo>
                  <a:close/>
                  <a:moveTo>
                    <a:pt x="230" y="3857"/>
                  </a:moveTo>
                  <a:lnTo>
                    <a:pt x="240" y="3829"/>
                  </a:lnTo>
                  <a:lnTo>
                    <a:pt x="253" y="3803"/>
                  </a:lnTo>
                  <a:lnTo>
                    <a:pt x="266" y="3778"/>
                  </a:lnTo>
                  <a:lnTo>
                    <a:pt x="282" y="3754"/>
                  </a:lnTo>
                  <a:lnTo>
                    <a:pt x="297" y="3729"/>
                  </a:lnTo>
                  <a:lnTo>
                    <a:pt x="314" y="3707"/>
                  </a:lnTo>
                  <a:lnTo>
                    <a:pt x="332" y="3684"/>
                  </a:lnTo>
                  <a:lnTo>
                    <a:pt x="352" y="3664"/>
                  </a:lnTo>
                  <a:lnTo>
                    <a:pt x="370" y="3642"/>
                  </a:lnTo>
                  <a:lnTo>
                    <a:pt x="390" y="3622"/>
                  </a:lnTo>
                  <a:lnTo>
                    <a:pt x="410" y="3602"/>
                  </a:lnTo>
                  <a:lnTo>
                    <a:pt x="432" y="3584"/>
                  </a:lnTo>
                  <a:lnTo>
                    <a:pt x="453" y="3566"/>
                  </a:lnTo>
                  <a:lnTo>
                    <a:pt x="475" y="3548"/>
                  </a:lnTo>
                  <a:lnTo>
                    <a:pt x="498" y="3532"/>
                  </a:lnTo>
                  <a:lnTo>
                    <a:pt x="521" y="3517"/>
                  </a:lnTo>
                  <a:lnTo>
                    <a:pt x="544" y="3501"/>
                  </a:lnTo>
                  <a:lnTo>
                    <a:pt x="566" y="3487"/>
                  </a:lnTo>
                  <a:lnTo>
                    <a:pt x="590" y="3473"/>
                  </a:lnTo>
                  <a:lnTo>
                    <a:pt x="614" y="3462"/>
                  </a:lnTo>
                  <a:lnTo>
                    <a:pt x="637" y="3449"/>
                  </a:lnTo>
                  <a:lnTo>
                    <a:pt x="660" y="3439"/>
                  </a:lnTo>
                  <a:lnTo>
                    <a:pt x="684" y="3428"/>
                  </a:lnTo>
                  <a:lnTo>
                    <a:pt x="707" y="3420"/>
                  </a:lnTo>
                  <a:lnTo>
                    <a:pt x="729" y="3410"/>
                  </a:lnTo>
                  <a:lnTo>
                    <a:pt x="751" y="3404"/>
                  </a:lnTo>
                  <a:lnTo>
                    <a:pt x="772" y="3396"/>
                  </a:lnTo>
                  <a:lnTo>
                    <a:pt x="795" y="3392"/>
                  </a:lnTo>
                  <a:lnTo>
                    <a:pt x="815" y="3387"/>
                  </a:lnTo>
                  <a:lnTo>
                    <a:pt x="837" y="3383"/>
                  </a:lnTo>
                  <a:lnTo>
                    <a:pt x="856" y="3380"/>
                  </a:lnTo>
                  <a:lnTo>
                    <a:pt x="876" y="3380"/>
                  </a:lnTo>
                  <a:lnTo>
                    <a:pt x="949" y="4053"/>
                  </a:lnTo>
                  <a:lnTo>
                    <a:pt x="942" y="4053"/>
                  </a:lnTo>
                  <a:lnTo>
                    <a:pt x="938" y="4055"/>
                  </a:lnTo>
                  <a:lnTo>
                    <a:pt x="933" y="4056"/>
                  </a:lnTo>
                  <a:lnTo>
                    <a:pt x="928" y="4058"/>
                  </a:lnTo>
                  <a:lnTo>
                    <a:pt x="924" y="4059"/>
                  </a:lnTo>
                  <a:lnTo>
                    <a:pt x="920" y="4061"/>
                  </a:lnTo>
                  <a:lnTo>
                    <a:pt x="916" y="4064"/>
                  </a:lnTo>
                  <a:lnTo>
                    <a:pt x="912" y="4067"/>
                  </a:lnTo>
                  <a:lnTo>
                    <a:pt x="908" y="4068"/>
                  </a:lnTo>
                  <a:lnTo>
                    <a:pt x="904" y="4070"/>
                  </a:lnTo>
                  <a:lnTo>
                    <a:pt x="901" y="4072"/>
                  </a:lnTo>
                  <a:lnTo>
                    <a:pt x="897" y="4075"/>
                  </a:lnTo>
                  <a:lnTo>
                    <a:pt x="894" y="4078"/>
                  </a:lnTo>
                  <a:lnTo>
                    <a:pt x="891" y="4080"/>
                  </a:lnTo>
                  <a:lnTo>
                    <a:pt x="888" y="4082"/>
                  </a:lnTo>
                  <a:lnTo>
                    <a:pt x="886" y="4085"/>
                  </a:lnTo>
                  <a:lnTo>
                    <a:pt x="882" y="4086"/>
                  </a:lnTo>
                  <a:lnTo>
                    <a:pt x="879" y="4089"/>
                  </a:lnTo>
                  <a:lnTo>
                    <a:pt x="877" y="4090"/>
                  </a:lnTo>
                  <a:lnTo>
                    <a:pt x="875" y="4094"/>
                  </a:lnTo>
                  <a:lnTo>
                    <a:pt x="872" y="4095"/>
                  </a:lnTo>
                  <a:lnTo>
                    <a:pt x="871" y="4097"/>
                  </a:lnTo>
                  <a:lnTo>
                    <a:pt x="869" y="4099"/>
                  </a:lnTo>
                  <a:lnTo>
                    <a:pt x="869" y="4101"/>
                  </a:lnTo>
                  <a:lnTo>
                    <a:pt x="866" y="4102"/>
                  </a:lnTo>
                  <a:lnTo>
                    <a:pt x="865" y="4103"/>
                  </a:lnTo>
                  <a:lnTo>
                    <a:pt x="864" y="4104"/>
                  </a:lnTo>
                  <a:lnTo>
                    <a:pt x="864" y="4106"/>
                  </a:lnTo>
                  <a:lnTo>
                    <a:pt x="863" y="4108"/>
                  </a:lnTo>
                  <a:lnTo>
                    <a:pt x="863" y="4109"/>
                  </a:lnTo>
                  <a:lnTo>
                    <a:pt x="230" y="3857"/>
                  </a:lnTo>
                  <a:close/>
                  <a:moveTo>
                    <a:pt x="1175" y="4184"/>
                  </a:moveTo>
                  <a:lnTo>
                    <a:pt x="1176" y="4183"/>
                  </a:lnTo>
                  <a:lnTo>
                    <a:pt x="1182" y="4180"/>
                  </a:lnTo>
                  <a:lnTo>
                    <a:pt x="1189" y="4176"/>
                  </a:lnTo>
                  <a:lnTo>
                    <a:pt x="1201" y="4172"/>
                  </a:lnTo>
                  <a:lnTo>
                    <a:pt x="1214" y="4165"/>
                  </a:lnTo>
                  <a:lnTo>
                    <a:pt x="1230" y="4160"/>
                  </a:lnTo>
                  <a:lnTo>
                    <a:pt x="1248" y="4153"/>
                  </a:lnTo>
                  <a:lnTo>
                    <a:pt x="1268" y="4145"/>
                  </a:lnTo>
                  <a:lnTo>
                    <a:pt x="1290" y="4135"/>
                  </a:lnTo>
                  <a:lnTo>
                    <a:pt x="1313" y="4126"/>
                  </a:lnTo>
                  <a:lnTo>
                    <a:pt x="1338" y="4116"/>
                  </a:lnTo>
                  <a:lnTo>
                    <a:pt x="1364" y="4106"/>
                  </a:lnTo>
                  <a:lnTo>
                    <a:pt x="1390" y="4095"/>
                  </a:lnTo>
                  <a:lnTo>
                    <a:pt x="1418" y="4084"/>
                  </a:lnTo>
                  <a:lnTo>
                    <a:pt x="1447" y="4073"/>
                  </a:lnTo>
                  <a:lnTo>
                    <a:pt x="1475" y="4063"/>
                  </a:lnTo>
                  <a:lnTo>
                    <a:pt x="1503" y="4051"/>
                  </a:lnTo>
                  <a:lnTo>
                    <a:pt x="1531" y="4040"/>
                  </a:lnTo>
                  <a:lnTo>
                    <a:pt x="1558" y="4028"/>
                  </a:lnTo>
                  <a:lnTo>
                    <a:pt x="1584" y="4018"/>
                  </a:lnTo>
                  <a:lnTo>
                    <a:pt x="1609" y="4007"/>
                  </a:lnTo>
                  <a:lnTo>
                    <a:pt x="1635" y="3997"/>
                  </a:lnTo>
                  <a:lnTo>
                    <a:pt x="1658" y="3988"/>
                  </a:lnTo>
                  <a:lnTo>
                    <a:pt x="1682" y="3980"/>
                  </a:lnTo>
                  <a:lnTo>
                    <a:pt x="1701" y="3970"/>
                  </a:lnTo>
                  <a:lnTo>
                    <a:pt x="1719" y="3964"/>
                  </a:lnTo>
                  <a:lnTo>
                    <a:pt x="1735" y="3958"/>
                  </a:lnTo>
                  <a:lnTo>
                    <a:pt x="1749" y="3953"/>
                  </a:lnTo>
                  <a:lnTo>
                    <a:pt x="1760" y="3949"/>
                  </a:lnTo>
                  <a:lnTo>
                    <a:pt x="1768" y="3946"/>
                  </a:lnTo>
                  <a:lnTo>
                    <a:pt x="1774" y="3945"/>
                  </a:lnTo>
                  <a:lnTo>
                    <a:pt x="1776" y="3946"/>
                  </a:lnTo>
                  <a:lnTo>
                    <a:pt x="1778" y="3957"/>
                  </a:lnTo>
                  <a:lnTo>
                    <a:pt x="1780" y="3969"/>
                  </a:lnTo>
                  <a:lnTo>
                    <a:pt x="1782" y="3982"/>
                  </a:lnTo>
                  <a:lnTo>
                    <a:pt x="1785" y="3995"/>
                  </a:lnTo>
                  <a:lnTo>
                    <a:pt x="1787" y="4008"/>
                  </a:lnTo>
                  <a:lnTo>
                    <a:pt x="1790" y="4021"/>
                  </a:lnTo>
                  <a:lnTo>
                    <a:pt x="1792" y="4035"/>
                  </a:lnTo>
                  <a:lnTo>
                    <a:pt x="1795" y="4050"/>
                  </a:lnTo>
                  <a:lnTo>
                    <a:pt x="1796" y="4063"/>
                  </a:lnTo>
                  <a:lnTo>
                    <a:pt x="1798" y="4078"/>
                  </a:lnTo>
                  <a:lnTo>
                    <a:pt x="1800" y="4091"/>
                  </a:lnTo>
                  <a:lnTo>
                    <a:pt x="1802" y="4106"/>
                  </a:lnTo>
                  <a:lnTo>
                    <a:pt x="1803" y="4120"/>
                  </a:lnTo>
                  <a:lnTo>
                    <a:pt x="1806" y="4135"/>
                  </a:lnTo>
                  <a:lnTo>
                    <a:pt x="1807" y="4149"/>
                  </a:lnTo>
                  <a:lnTo>
                    <a:pt x="1809" y="4164"/>
                  </a:lnTo>
                  <a:lnTo>
                    <a:pt x="1809" y="4177"/>
                  </a:lnTo>
                  <a:lnTo>
                    <a:pt x="1810" y="4191"/>
                  </a:lnTo>
                  <a:lnTo>
                    <a:pt x="1811" y="4204"/>
                  </a:lnTo>
                  <a:lnTo>
                    <a:pt x="1812" y="4218"/>
                  </a:lnTo>
                  <a:lnTo>
                    <a:pt x="1812" y="4230"/>
                  </a:lnTo>
                  <a:lnTo>
                    <a:pt x="1813" y="4242"/>
                  </a:lnTo>
                  <a:lnTo>
                    <a:pt x="1813" y="4254"/>
                  </a:lnTo>
                  <a:lnTo>
                    <a:pt x="1814" y="4267"/>
                  </a:lnTo>
                  <a:lnTo>
                    <a:pt x="1813" y="4278"/>
                  </a:lnTo>
                  <a:lnTo>
                    <a:pt x="1813" y="4289"/>
                  </a:lnTo>
                  <a:lnTo>
                    <a:pt x="1813" y="4298"/>
                  </a:lnTo>
                  <a:lnTo>
                    <a:pt x="1813" y="4309"/>
                  </a:lnTo>
                  <a:lnTo>
                    <a:pt x="1812" y="4317"/>
                  </a:lnTo>
                  <a:lnTo>
                    <a:pt x="1812" y="4326"/>
                  </a:lnTo>
                  <a:lnTo>
                    <a:pt x="1811" y="4334"/>
                  </a:lnTo>
                  <a:lnTo>
                    <a:pt x="1811" y="4342"/>
                  </a:lnTo>
                  <a:lnTo>
                    <a:pt x="1170" y="4269"/>
                  </a:lnTo>
                  <a:lnTo>
                    <a:pt x="1170" y="4268"/>
                  </a:lnTo>
                  <a:lnTo>
                    <a:pt x="1170" y="4267"/>
                  </a:lnTo>
                  <a:lnTo>
                    <a:pt x="1170" y="4265"/>
                  </a:lnTo>
                  <a:lnTo>
                    <a:pt x="1170" y="4264"/>
                  </a:lnTo>
                  <a:lnTo>
                    <a:pt x="1170" y="4263"/>
                  </a:lnTo>
                  <a:lnTo>
                    <a:pt x="1171" y="4262"/>
                  </a:lnTo>
                  <a:lnTo>
                    <a:pt x="1171" y="4260"/>
                  </a:lnTo>
                  <a:lnTo>
                    <a:pt x="1172" y="4257"/>
                  </a:lnTo>
                  <a:lnTo>
                    <a:pt x="1172" y="4255"/>
                  </a:lnTo>
                  <a:lnTo>
                    <a:pt x="1173" y="4253"/>
                  </a:lnTo>
                  <a:lnTo>
                    <a:pt x="1173" y="4250"/>
                  </a:lnTo>
                  <a:lnTo>
                    <a:pt x="1174" y="4248"/>
                  </a:lnTo>
                  <a:lnTo>
                    <a:pt x="1175" y="4246"/>
                  </a:lnTo>
                  <a:lnTo>
                    <a:pt x="1176" y="4244"/>
                  </a:lnTo>
                  <a:lnTo>
                    <a:pt x="1176" y="4239"/>
                  </a:lnTo>
                  <a:lnTo>
                    <a:pt x="1176" y="4236"/>
                  </a:lnTo>
                  <a:lnTo>
                    <a:pt x="1176" y="4233"/>
                  </a:lnTo>
                  <a:lnTo>
                    <a:pt x="1177" y="4230"/>
                  </a:lnTo>
                  <a:lnTo>
                    <a:pt x="1177" y="4225"/>
                  </a:lnTo>
                  <a:lnTo>
                    <a:pt x="1177" y="4222"/>
                  </a:lnTo>
                  <a:lnTo>
                    <a:pt x="1177" y="4219"/>
                  </a:lnTo>
                  <a:lnTo>
                    <a:pt x="1178" y="4216"/>
                  </a:lnTo>
                  <a:lnTo>
                    <a:pt x="1177" y="4211"/>
                  </a:lnTo>
                  <a:lnTo>
                    <a:pt x="1177" y="4207"/>
                  </a:lnTo>
                  <a:lnTo>
                    <a:pt x="1177" y="4203"/>
                  </a:lnTo>
                  <a:lnTo>
                    <a:pt x="1177" y="4200"/>
                  </a:lnTo>
                  <a:lnTo>
                    <a:pt x="1176" y="4195"/>
                  </a:lnTo>
                  <a:lnTo>
                    <a:pt x="1176" y="4191"/>
                  </a:lnTo>
                  <a:lnTo>
                    <a:pt x="1175" y="4187"/>
                  </a:lnTo>
                  <a:lnTo>
                    <a:pt x="1175" y="4184"/>
                  </a:lnTo>
                  <a:close/>
                  <a:moveTo>
                    <a:pt x="1130" y="4101"/>
                  </a:moveTo>
                  <a:lnTo>
                    <a:pt x="1130" y="4099"/>
                  </a:lnTo>
                  <a:lnTo>
                    <a:pt x="1134" y="4095"/>
                  </a:lnTo>
                  <a:lnTo>
                    <a:pt x="1138" y="4087"/>
                  </a:lnTo>
                  <a:lnTo>
                    <a:pt x="1145" y="4078"/>
                  </a:lnTo>
                  <a:lnTo>
                    <a:pt x="1153" y="4065"/>
                  </a:lnTo>
                  <a:lnTo>
                    <a:pt x="1163" y="4051"/>
                  </a:lnTo>
                  <a:lnTo>
                    <a:pt x="1174" y="4035"/>
                  </a:lnTo>
                  <a:lnTo>
                    <a:pt x="1188" y="4018"/>
                  </a:lnTo>
                  <a:lnTo>
                    <a:pt x="1201" y="3997"/>
                  </a:lnTo>
                  <a:lnTo>
                    <a:pt x="1216" y="3976"/>
                  </a:lnTo>
                  <a:lnTo>
                    <a:pt x="1232" y="3953"/>
                  </a:lnTo>
                  <a:lnTo>
                    <a:pt x="1249" y="3932"/>
                  </a:lnTo>
                  <a:lnTo>
                    <a:pt x="1265" y="3907"/>
                  </a:lnTo>
                  <a:lnTo>
                    <a:pt x="1283" y="3884"/>
                  </a:lnTo>
                  <a:lnTo>
                    <a:pt x="1300" y="3859"/>
                  </a:lnTo>
                  <a:lnTo>
                    <a:pt x="1319" y="3834"/>
                  </a:lnTo>
                  <a:lnTo>
                    <a:pt x="1337" y="3809"/>
                  </a:lnTo>
                  <a:lnTo>
                    <a:pt x="1355" y="3784"/>
                  </a:lnTo>
                  <a:lnTo>
                    <a:pt x="1372" y="3759"/>
                  </a:lnTo>
                  <a:lnTo>
                    <a:pt x="1390" y="3737"/>
                  </a:lnTo>
                  <a:lnTo>
                    <a:pt x="1407" y="3713"/>
                  </a:lnTo>
                  <a:lnTo>
                    <a:pt x="1424" y="3692"/>
                  </a:lnTo>
                  <a:lnTo>
                    <a:pt x="1439" y="3671"/>
                  </a:lnTo>
                  <a:lnTo>
                    <a:pt x="1455" y="3652"/>
                  </a:lnTo>
                  <a:lnTo>
                    <a:pt x="1468" y="3634"/>
                  </a:lnTo>
                  <a:lnTo>
                    <a:pt x="1481" y="3618"/>
                  </a:lnTo>
                  <a:lnTo>
                    <a:pt x="1493" y="3604"/>
                  </a:lnTo>
                  <a:lnTo>
                    <a:pt x="1503" y="3593"/>
                  </a:lnTo>
                  <a:lnTo>
                    <a:pt x="1512" y="3584"/>
                  </a:lnTo>
                  <a:lnTo>
                    <a:pt x="1518" y="3577"/>
                  </a:lnTo>
                  <a:lnTo>
                    <a:pt x="1524" y="3573"/>
                  </a:lnTo>
                  <a:lnTo>
                    <a:pt x="1528" y="3573"/>
                  </a:lnTo>
                  <a:lnTo>
                    <a:pt x="1534" y="3578"/>
                  </a:lnTo>
                  <a:lnTo>
                    <a:pt x="1541" y="3586"/>
                  </a:lnTo>
                  <a:lnTo>
                    <a:pt x="1548" y="3592"/>
                  </a:lnTo>
                  <a:lnTo>
                    <a:pt x="1556" y="3602"/>
                  </a:lnTo>
                  <a:lnTo>
                    <a:pt x="1563" y="3611"/>
                  </a:lnTo>
                  <a:lnTo>
                    <a:pt x="1572" y="3620"/>
                  </a:lnTo>
                  <a:lnTo>
                    <a:pt x="1580" y="3630"/>
                  </a:lnTo>
                  <a:lnTo>
                    <a:pt x="1590" y="3642"/>
                  </a:lnTo>
                  <a:lnTo>
                    <a:pt x="1598" y="3651"/>
                  </a:lnTo>
                  <a:lnTo>
                    <a:pt x="1607" y="3663"/>
                  </a:lnTo>
                  <a:lnTo>
                    <a:pt x="1615" y="3674"/>
                  </a:lnTo>
                  <a:lnTo>
                    <a:pt x="1625" y="3686"/>
                  </a:lnTo>
                  <a:lnTo>
                    <a:pt x="1634" y="3697"/>
                  </a:lnTo>
                  <a:lnTo>
                    <a:pt x="1643" y="3709"/>
                  </a:lnTo>
                  <a:lnTo>
                    <a:pt x="1652" y="3721"/>
                  </a:lnTo>
                  <a:lnTo>
                    <a:pt x="1661" y="3734"/>
                  </a:lnTo>
                  <a:lnTo>
                    <a:pt x="1669" y="3744"/>
                  </a:lnTo>
                  <a:lnTo>
                    <a:pt x="1677" y="3756"/>
                  </a:lnTo>
                  <a:lnTo>
                    <a:pt x="1685" y="3768"/>
                  </a:lnTo>
                  <a:lnTo>
                    <a:pt x="1693" y="3780"/>
                  </a:lnTo>
                  <a:lnTo>
                    <a:pt x="1700" y="3790"/>
                  </a:lnTo>
                  <a:lnTo>
                    <a:pt x="1707" y="3801"/>
                  </a:lnTo>
                  <a:lnTo>
                    <a:pt x="1714" y="3812"/>
                  </a:lnTo>
                  <a:lnTo>
                    <a:pt x="1721" y="3823"/>
                  </a:lnTo>
                  <a:lnTo>
                    <a:pt x="1727" y="3831"/>
                  </a:lnTo>
                  <a:lnTo>
                    <a:pt x="1732" y="3841"/>
                  </a:lnTo>
                  <a:lnTo>
                    <a:pt x="1736" y="3849"/>
                  </a:lnTo>
                  <a:lnTo>
                    <a:pt x="1741" y="3858"/>
                  </a:lnTo>
                  <a:lnTo>
                    <a:pt x="1745" y="3864"/>
                  </a:lnTo>
                  <a:lnTo>
                    <a:pt x="1748" y="3872"/>
                  </a:lnTo>
                  <a:lnTo>
                    <a:pt x="1750" y="3877"/>
                  </a:lnTo>
                  <a:lnTo>
                    <a:pt x="1752" y="3884"/>
                  </a:lnTo>
                  <a:lnTo>
                    <a:pt x="1743" y="3887"/>
                  </a:lnTo>
                  <a:lnTo>
                    <a:pt x="1732" y="3891"/>
                  </a:lnTo>
                  <a:lnTo>
                    <a:pt x="1719" y="3897"/>
                  </a:lnTo>
                  <a:lnTo>
                    <a:pt x="1704" y="3904"/>
                  </a:lnTo>
                  <a:lnTo>
                    <a:pt x="1687" y="3910"/>
                  </a:lnTo>
                  <a:lnTo>
                    <a:pt x="1669" y="3919"/>
                  </a:lnTo>
                  <a:lnTo>
                    <a:pt x="1649" y="3929"/>
                  </a:lnTo>
                  <a:lnTo>
                    <a:pt x="1627" y="3938"/>
                  </a:lnTo>
                  <a:lnTo>
                    <a:pt x="1604" y="3948"/>
                  </a:lnTo>
                  <a:lnTo>
                    <a:pt x="1580" y="3958"/>
                  </a:lnTo>
                  <a:lnTo>
                    <a:pt x="1556" y="3968"/>
                  </a:lnTo>
                  <a:lnTo>
                    <a:pt x="1531" y="3980"/>
                  </a:lnTo>
                  <a:lnTo>
                    <a:pt x="1504" y="3990"/>
                  </a:lnTo>
                  <a:lnTo>
                    <a:pt x="1479" y="4001"/>
                  </a:lnTo>
                  <a:lnTo>
                    <a:pt x="1453" y="4013"/>
                  </a:lnTo>
                  <a:lnTo>
                    <a:pt x="1427" y="4025"/>
                  </a:lnTo>
                  <a:lnTo>
                    <a:pt x="1401" y="4036"/>
                  </a:lnTo>
                  <a:lnTo>
                    <a:pt x="1375" y="4046"/>
                  </a:lnTo>
                  <a:lnTo>
                    <a:pt x="1349" y="4057"/>
                  </a:lnTo>
                  <a:lnTo>
                    <a:pt x="1326" y="4068"/>
                  </a:lnTo>
                  <a:lnTo>
                    <a:pt x="1302" y="4078"/>
                  </a:lnTo>
                  <a:lnTo>
                    <a:pt x="1280" y="4087"/>
                  </a:lnTo>
                  <a:lnTo>
                    <a:pt x="1259" y="4096"/>
                  </a:lnTo>
                  <a:lnTo>
                    <a:pt x="1240" y="4105"/>
                  </a:lnTo>
                  <a:lnTo>
                    <a:pt x="1222" y="4112"/>
                  </a:lnTo>
                  <a:lnTo>
                    <a:pt x="1206" y="4119"/>
                  </a:lnTo>
                  <a:lnTo>
                    <a:pt x="1192" y="4125"/>
                  </a:lnTo>
                  <a:lnTo>
                    <a:pt x="1181" y="4131"/>
                  </a:lnTo>
                  <a:lnTo>
                    <a:pt x="1171" y="4134"/>
                  </a:lnTo>
                  <a:lnTo>
                    <a:pt x="1165" y="4138"/>
                  </a:lnTo>
                  <a:lnTo>
                    <a:pt x="1160" y="4140"/>
                  </a:lnTo>
                  <a:lnTo>
                    <a:pt x="1159" y="4141"/>
                  </a:lnTo>
                  <a:lnTo>
                    <a:pt x="1130" y="410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cxnSp>
        <p:nvCxnSpPr>
          <p:cNvPr id="104" name="直線コネクタ 103"/>
          <p:cNvCxnSpPr/>
          <p:nvPr/>
        </p:nvCxnSpPr>
        <p:spPr>
          <a:xfrm>
            <a:off x="355554" y="779218"/>
            <a:ext cx="7687344" cy="33582"/>
          </a:xfrm>
          <a:prstGeom prst="line">
            <a:avLst/>
          </a:prstGeom>
          <a:ln w="38100"/>
          <a:effectLst>
            <a:outerShdw blurRad="50800" dist="38100" dir="5400000" algn="t"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cxnSp>
      <p:sp>
        <p:nvSpPr>
          <p:cNvPr id="3" name="テキスト ボックス 2"/>
          <p:cNvSpPr txBox="1"/>
          <p:nvPr/>
        </p:nvSpPr>
        <p:spPr>
          <a:xfrm>
            <a:off x="6342406" y="2060848"/>
            <a:ext cx="2477785" cy="3105492"/>
          </a:xfrm>
          <a:prstGeom prst="rect">
            <a:avLst/>
          </a:prstGeom>
          <a:noFill/>
          <a:ln>
            <a:noFill/>
          </a:ln>
        </p:spPr>
        <p:txBody>
          <a:bodyPr wrap="none" rtlCol="0" anchor="b" anchorCtr="0">
            <a:prstTxWarp prst="textPlain">
              <a:avLst/>
            </a:prstTxWarp>
            <a:normAutofit/>
          </a:bodyPr>
          <a:lstStyle/>
          <a:p>
            <a:pPr>
              <a:lnSpc>
                <a:spcPct val="150000"/>
              </a:lnSpc>
              <a:spcBef>
                <a:spcPct val="0"/>
              </a:spcBef>
              <a:buFontTx/>
              <a:buNone/>
            </a:pPr>
            <a:r>
              <a:rPr kumimoji="0" lang="ja-JP" altLang="en-US" sz="1000" b="1" dirty="0">
                <a:latin typeface="+mj-ea"/>
                <a:ea typeface="+mj-ea"/>
              </a:rPr>
              <a:t>横断歩道は</a:t>
            </a:r>
            <a:r>
              <a:rPr kumimoji="0" lang="ja-JP" altLang="en-US" sz="1000" b="1" dirty="0">
                <a:solidFill>
                  <a:srgbClr val="FF0000"/>
                </a:solidFill>
                <a:latin typeface="+mj-ea"/>
                <a:ea typeface="+mj-ea"/>
              </a:rPr>
              <a:t>歩行者のため</a:t>
            </a:r>
            <a:endParaRPr kumimoji="0" lang="en-US" altLang="ja-JP" sz="800" b="1" dirty="0">
              <a:solidFill>
                <a:srgbClr val="FF0000"/>
              </a:solidFill>
              <a:latin typeface="+mj-ea"/>
              <a:ea typeface="+mj-ea"/>
            </a:endParaRPr>
          </a:p>
          <a:p>
            <a:pPr>
              <a:lnSpc>
                <a:spcPct val="150000"/>
              </a:lnSpc>
              <a:spcBef>
                <a:spcPct val="0"/>
              </a:spcBef>
              <a:buFontTx/>
              <a:buNone/>
            </a:pPr>
            <a:r>
              <a:rPr kumimoji="0" lang="ja-JP" altLang="en-US" sz="1000" b="1" dirty="0">
                <a:solidFill>
                  <a:srgbClr val="FF0000"/>
                </a:solidFill>
                <a:latin typeface="+mj-ea"/>
                <a:ea typeface="+mj-ea"/>
              </a:rPr>
              <a:t>の場所</a:t>
            </a:r>
            <a:r>
              <a:rPr kumimoji="0" lang="ja-JP" altLang="en-US" sz="1000" b="1" dirty="0">
                <a:latin typeface="+mj-ea"/>
                <a:ea typeface="+mj-ea"/>
              </a:rPr>
              <a:t>ですので、横断中</a:t>
            </a:r>
            <a:endParaRPr kumimoji="0" lang="en-US" altLang="ja-JP" sz="800" b="1" dirty="0">
              <a:latin typeface="+mj-ea"/>
              <a:ea typeface="+mj-ea"/>
            </a:endParaRPr>
          </a:p>
          <a:p>
            <a:pPr>
              <a:lnSpc>
                <a:spcPct val="150000"/>
              </a:lnSpc>
              <a:spcBef>
                <a:spcPct val="0"/>
              </a:spcBef>
              <a:buFontTx/>
              <a:buNone/>
            </a:pPr>
            <a:r>
              <a:rPr kumimoji="0" lang="ja-JP" altLang="en-US" sz="1000" b="1" dirty="0">
                <a:latin typeface="+mj-ea"/>
                <a:ea typeface="+mj-ea"/>
              </a:rPr>
              <a:t>の歩行者がいないなど</a:t>
            </a:r>
            <a:endParaRPr kumimoji="0" lang="en-US" altLang="ja-JP" sz="1000" b="1" dirty="0">
              <a:latin typeface="+mj-ea"/>
              <a:ea typeface="+mj-ea"/>
            </a:endParaRPr>
          </a:p>
          <a:p>
            <a:pPr>
              <a:lnSpc>
                <a:spcPct val="150000"/>
              </a:lnSpc>
              <a:spcBef>
                <a:spcPct val="0"/>
              </a:spcBef>
              <a:buFontTx/>
              <a:buNone/>
            </a:pPr>
            <a:r>
              <a:rPr kumimoji="0" lang="ja-JP" altLang="en-US" sz="1000" b="1" dirty="0">
                <a:latin typeface="+mj-ea"/>
                <a:ea typeface="+mj-ea"/>
              </a:rPr>
              <a:t>歩行者の通行を妨げる</a:t>
            </a:r>
            <a:endParaRPr kumimoji="0" lang="en-US" altLang="ja-JP" sz="1000" b="1" dirty="0">
              <a:latin typeface="+mj-ea"/>
              <a:ea typeface="+mj-ea"/>
            </a:endParaRPr>
          </a:p>
          <a:p>
            <a:pPr>
              <a:lnSpc>
                <a:spcPct val="150000"/>
              </a:lnSpc>
              <a:spcBef>
                <a:spcPct val="0"/>
              </a:spcBef>
              <a:buFontTx/>
              <a:buNone/>
            </a:pPr>
            <a:r>
              <a:rPr kumimoji="0" lang="ja-JP" altLang="en-US" sz="1000" b="1" dirty="0">
                <a:latin typeface="+mj-ea"/>
                <a:ea typeface="+mj-ea"/>
              </a:rPr>
              <a:t>おそれのない場合を除き、</a:t>
            </a:r>
            <a:endParaRPr kumimoji="0" lang="en-US" altLang="ja-JP" sz="1000" b="1" dirty="0">
              <a:latin typeface="+mj-ea"/>
              <a:ea typeface="+mj-ea"/>
            </a:endParaRPr>
          </a:p>
          <a:p>
            <a:pPr>
              <a:lnSpc>
                <a:spcPct val="150000"/>
              </a:lnSpc>
              <a:spcBef>
                <a:spcPct val="0"/>
              </a:spcBef>
              <a:buFontTx/>
              <a:buNone/>
            </a:pPr>
            <a:r>
              <a:rPr kumimoji="0" lang="ja-JP" altLang="en-US" sz="1000" b="1" dirty="0">
                <a:solidFill>
                  <a:srgbClr val="FF0000"/>
                </a:solidFill>
                <a:latin typeface="+mj-ea"/>
                <a:ea typeface="+mj-ea"/>
              </a:rPr>
              <a:t>自転車に乗ったまま通行</a:t>
            </a:r>
            <a:endParaRPr kumimoji="0" lang="en-US" altLang="ja-JP" sz="1000" b="1" dirty="0">
              <a:solidFill>
                <a:srgbClr val="FF0000"/>
              </a:solidFill>
              <a:latin typeface="+mj-ea"/>
              <a:ea typeface="+mj-ea"/>
            </a:endParaRPr>
          </a:p>
          <a:p>
            <a:pPr>
              <a:lnSpc>
                <a:spcPct val="150000"/>
              </a:lnSpc>
              <a:spcBef>
                <a:spcPct val="0"/>
              </a:spcBef>
              <a:buFontTx/>
              <a:buNone/>
            </a:pPr>
            <a:r>
              <a:rPr kumimoji="0" lang="ja-JP" altLang="en-US" sz="1000" b="1" dirty="0">
                <a:solidFill>
                  <a:srgbClr val="FF0000"/>
                </a:solidFill>
                <a:latin typeface="+mj-ea"/>
                <a:ea typeface="+mj-ea"/>
              </a:rPr>
              <a:t>してはいけません。</a:t>
            </a:r>
            <a:endParaRPr kumimoji="0" lang="en-US" altLang="ja-JP" sz="800" b="1" dirty="0">
              <a:solidFill>
                <a:srgbClr val="FF0000"/>
              </a:solidFill>
              <a:latin typeface="+mj-ea"/>
              <a:ea typeface="+mj-ea"/>
            </a:endParaRPr>
          </a:p>
          <a:p>
            <a:pPr>
              <a:lnSpc>
                <a:spcPct val="150000"/>
              </a:lnSpc>
              <a:spcBef>
                <a:spcPct val="0"/>
              </a:spcBef>
              <a:buFontTx/>
              <a:buNone/>
            </a:pPr>
            <a:r>
              <a:rPr kumimoji="0" lang="en-US" altLang="ja-JP" sz="800" b="1" dirty="0">
                <a:latin typeface="+mj-ea"/>
                <a:ea typeface="+mj-ea"/>
              </a:rPr>
              <a:t>(</a:t>
            </a:r>
            <a:r>
              <a:rPr kumimoji="0" lang="ja-JP" altLang="en-US" sz="800" b="1" dirty="0">
                <a:latin typeface="+mj-ea"/>
                <a:ea typeface="+mj-ea"/>
              </a:rPr>
              <a:t>交通の方法に関する教則）</a:t>
            </a:r>
          </a:p>
        </p:txBody>
      </p:sp>
      <p:pic>
        <p:nvPicPr>
          <p:cNvPr id="5" name="図 4"/>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7613897" y="5197258"/>
            <a:ext cx="1175550" cy="1578136"/>
          </a:xfrm>
          <a:prstGeom prst="rect">
            <a:avLst/>
          </a:prstGeom>
        </p:spPr>
      </p:pic>
    </p:spTree>
    <p:extLst>
      <p:ext uri="{BB962C8B-B14F-4D97-AF65-F5344CB8AC3E}">
        <p14:creationId xmlns:p14="http://schemas.microsoft.com/office/powerpoint/2010/main" val="2886019387"/>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5"/>
                                        </p:tgtEl>
                                        <p:attrNameLst>
                                          <p:attrName>style.visibility</p:attrName>
                                        </p:attrNameLst>
                                      </p:cBhvr>
                                      <p:to>
                                        <p:strVal val="visible"/>
                                      </p:to>
                                    </p:set>
                                    <p:animEffect transition="in" filter="fade">
                                      <p:cBhvr>
                                        <p:cTn id="12" dur="1000"/>
                                        <p:tgtEl>
                                          <p:spTgt spid="145"/>
                                        </p:tgtEl>
                                      </p:cBhvr>
                                    </p:animEffect>
                                    <p:anim calcmode="lin" valueType="num">
                                      <p:cBhvr>
                                        <p:cTn id="13" dur="1000" fill="hold"/>
                                        <p:tgtEl>
                                          <p:spTgt spid="145"/>
                                        </p:tgtEl>
                                        <p:attrNameLst>
                                          <p:attrName>ppt_x</p:attrName>
                                        </p:attrNameLst>
                                      </p:cBhvr>
                                      <p:tavLst>
                                        <p:tav tm="0">
                                          <p:val>
                                            <p:strVal val="#ppt_x"/>
                                          </p:val>
                                        </p:tav>
                                        <p:tav tm="100000">
                                          <p:val>
                                            <p:strVal val="#ppt_x"/>
                                          </p:val>
                                        </p:tav>
                                      </p:tavLst>
                                    </p:anim>
                                    <p:anim calcmode="lin" valueType="num">
                                      <p:cBhvr>
                                        <p:cTn id="14" dur="1000" fill="hold"/>
                                        <p:tgtEl>
                                          <p:spTgt spid="14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161"/>
                                        </p:tgtEl>
                                        <p:attrNameLst>
                                          <p:attrName>style.visibility</p:attrName>
                                        </p:attrNameLst>
                                      </p:cBhvr>
                                      <p:to>
                                        <p:strVal val="visible"/>
                                      </p:to>
                                    </p:set>
                                  </p:childTnLst>
                                </p:cTn>
                              </p:par>
                            </p:childTnLst>
                          </p:cTn>
                        </p:par>
                        <p:par>
                          <p:cTn id="18" fill="hold">
                            <p:stCondLst>
                              <p:cond delay="1000"/>
                            </p:stCondLst>
                            <p:childTnLst>
                              <p:par>
                                <p:cTn id="19" presetID="42" presetClass="entr" presetSubtype="0" fill="hold" nodeType="afterEffect">
                                  <p:stCondLst>
                                    <p:cond delay="0"/>
                                  </p:stCondLst>
                                  <p:childTnLst>
                                    <p:set>
                                      <p:cBhvr>
                                        <p:cTn id="20" dur="1" fill="hold">
                                          <p:stCondLst>
                                            <p:cond delay="0"/>
                                          </p:stCondLst>
                                        </p:cTn>
                                        <p:tgtEl>
                                          <p:spTgt spid="190"/>
                                        </p:tgtEl>
                                        <p:attrNameLst>
                                          <p:attrName>style.visibility</p:attrName>
                                        </p:attrNameLst>
                                      </p:cBhvr>
                                      <p:to>
                                        <p:strVal val="visible"/>
                                      </p:to>
                                    </p:set>
                                    <p:animEffect transition="in" filter="fade">
                                      <p:cBhvr>
                                        <p:cTn id="21" dur="1000"/>
                                        <p:tgtEl>
                                          <p:spTgt spid="190"/>
                                        </p:tgtEl>
                                      </p:cBhvr>
                                    </p:animEffect>
                                    <p:anim calcmode="lin" valueType="num">
                                      <p:cBhvr>
                                        <p:cTn id="22" dur="1000" fill="hold"/>
                                        <p:tgtEl>
                                          <p:spTgt spid="190"/>
                                        </p:tgtEl>
                                        <p:attrNameLst>
                                          <p:attrName>ppt_x</p:attrName>
                                        </p:attrNameLst>
                                      </p:cBhvr>
                                      <p:tavLst>
                                        <p:tav tm="0">
                                          <p:val>
                                            <p:strVal val="#ppt_x"/>
                                          </p:val>
                                        </p:tav>
                                        <p:tav tm="100000">
                                          <p:val>
                                            <p:strVal val="#ppt_x"/>
                                          </p:val>
                                        </p:tav>
                                      </p:tavLst>
                                    </p:anim>
                                    <p:anim calcmode="lin" valueType="num">
                                      <p:cBhvr>
                                        <p:cTn id="23" dur="1000" fill="hold"/>
                                        <p:tgtEl>
                                          <p:spTgt spid="190"/>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00"/>
                                        </p:tgtEl>
                                        <p:attrNameLst>
                                          <p:attrName>style.visibility</p:attrName>
                                        </p:attrNameLst>
                                      </p:cBhvr>
                                      <p:to>
                                        <p:strVal val="visible"/>
                                      </p:to>
                                    </p:set>
                                    <p:animEffect transition="in" filter="fade">
                                      <p:cBhvr>
                                        <p:cTn id="31" dur="1000"/>
                                        <p:tgtEl>
                                          <p:spTgt spid="300"/>
                                        </p:tgtEl>
                                      </p:cBhvr>
                                    </p:animEffect>
                                    <p:anim calcmode="lin" valueType="num">
                                      <p:cBhvr>
                                        <p:cTn id="32" dur="1000" fill="hold"/>
                                        <p:tgtEl>
                                          <p:spTgt spid="300"/>
                                        </p:tgtEl>
                                        <p:attrNameLst>
                                          <p:attrName>ppt_x</p:attrName>
                                        </p:attrNameLst>
                                      </p:cBhvr>
                                      <p:tavLst>
                                        <p:tav tm="0">
                                          <p:val>
                                            <p:strVal val="#ppt_x"/>
                                          </p:val>
                                        </p:tav>
                                        <p:tav tm="100000">
                                          <p:val>
                                            <p:strVal val="#ppt_x"/>
                                          </p:val>
                                        </p:tav>
                                      </p:tavLst>
                                    </p:anim>
                                    <p:anim calcmode="lin" valueType="num">
                                      <p:cBhvr>
                                        <p:cTn id="33" dur="1000" fill="hold"/>
                                        <p:tgtEl>
                                          <p:spTgt spid="300"/>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09"/>
                                        </p:tgtEl>
                                        <p:attrNameLst>
                                          <p:attrName>style.visibility</p:attrName>
                                        </p:attrNameLst>
                                      </p:cBhvr>
                                      <p:to>
                                        <p:strVal val="visible"/>
                                      </p:to>
                                    </p:set>
                                    <p:animEffect transition="in" filter="fade">
                                      <p:cBhvr>
                                        <p:cTn id="36" dur="1000"/>
                                        <p:tgtEl>
                                          <p:spTgt spid="209"/>
                                        </p:tgtEl>
                                      </p:cBhvr>
                                    </p:animEffect>
                                    <p:anim calcmode="lin" valueType="num">
                                      <p:cBhvr>
                                        <p:cTn id="37" dur="1000" fill="hold"/>
                                        <p:tgtEl>
                                          <p:spTgt spid="209"/>
                                        </p:tgtEl>
                                        <p:attrNameLst>
                                          <p:attrName>ppt_x</p:attrName>
                                        </p:attrNameLst>
                                      </p:cBhvr>
                                      <p:tavLst>
                                        <p:tav tm="0">
                                          <p:val>
                                            <p:strVal val="#ppt_x"/>
                                          </p:val>
                                        </p:tav>
                                        <p:tav tm="100000">
                                          <p:val>
                                            <p:strVal val="#ppt_x"/>
                                          </p:val>
                                        </p:tav>
                                      </p:tavLst>
                                    </p:anim>
                                    <p:anim calcmode="lin" valueType="num">
                                      <p:cBhvr>
                                        <p:cTn id="38" dur="1000" fill="hold"/>
                                        <p:tgtEl>
                                          <p:spTgt spid="20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300"/>
                                        </p:tgtEl>
                                      </p:cBhvr>
                                    </p:animEffect>
                                    <p:set>
                                      <p:cBhvr>
                                        <p:cTn id="48" dur="1" fill="hold">
                                          <p:stCondLst>
                                            <p:cond delay="499"/>
                                          </p:stCondLst>
                                        </p:cTn>
                                        <p:tgtEl>
                                          <p:spTgt spid="30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0" presetClass="path" presetSubtype="0" accel="50000" decel="50000" fill="hold" nodeType="clickEffect">
                                  <p:stCondLst>
                                    <p:cond delay="0"/>
                                  </p:stCondLst>
                                  <p:childTnLst>
                                    <p:animMotion origin="layout" path="M 4.44444E-6 1.50289E-6 L 0.0158 -0.0911 L 0.00468 -0.17133 L 0.00937 -0.23468 L 0.0158 -0.27907 L 0.0158 -0.30867 " pathEditMode="relative" ptsTypes="AAAAAA">
                                      <p:cBhvr>
                                        <p:cTn id="52" dur="5000" fill="hold"/>
                                        <p:tgtEl>
                                          <p:spTgt spid="209"/>
                                        </p:tgtEl>
                                        <p:attrNameLst>
                                          <p:attrName>ppt_x</p:attrName>
                                          <p:attrName>ppt_y</p:attrName>
                                        </p:attrNameLst>
                                      </p:cBhvr>
                                    </p:animMotion>
                                  </p:childTnLst>
                                </p:cTn>
                              </p:par>
                              <p:par>
                                <p:cTn id="53" presetID="0" presetClass="path" presetSubtype="0" accel="50000" decel="50000" fill="hold" nodeType="withEffect">
                                  <p:stCondLst>
                                    <p:cond delay="0"/>
                                  </p:stCondLst>
                                  <p:childTnLst>
                                    <p:animMotion origin="layout" path="M 1.11111E-6 -2.08092E-6 L -0.02066 -0.05919 L -0.02066 -0.13318 L -0.02066 -0.21572 " pathEditMode="relative" ptsTypes="AAAA">
                                      <p:cBhvr>
                                        <p:cTn id="54" dur="5000" fill="hold"/>
                                        <p:tgtEl>
                                          <p:spTgt spid="1756"/>
                                        </p:tgtEl>
                                        <p:attrNameLst>
                                          <p:attrName>ppt_x</p:attrName>
                                          <p:attrName>ppt_y</p:attrName>
                                        </p:attrNameLst>
                                      </p:cBhvr>
                                    </p:animMotion>
                                  </p:childTnLst>
                                </p:cTn>
                              </p:par>
                              <p:par>
                                <p:cTn id="55" presetID="0" presetClass="path" presetSubtype="0" accel="50000" decel="50000" fill="hold" nodeType="withEffect">
                                  <p:stCondLst>
                                    <p:cond delay="0"/>
                                  </p:stCondLst>
                                  <p:childTnLst>
                                    <p:animMotion origin="layout" path="M 1.66667E-6 -4.56647E-6 L 0.00313 0.09919 L 0.02378 0.15422 L 1.66667E-6 0.22821 " pathEditMode="relative" ptsTypes="AAAA">
                                      <p:cBhvr>
                                        <p:cTn id="56" dur="5000" fill="hold"/>
                                        <p:tgtEl>
                                          <p:spTgt spid="1755"/>
                                        </p:tgtEl>
                                        <p:attrNameLst>
                                          <p:attrName>ppt_x</p:attrName>
                                          <p:attrName>ppt_y</p:attrName>
                                        </p:attrNameLst>
                                      </p:cBhvr>
                                    </p:animMotion>
                                  </p:childTnLst>
                                </p:cTn>
                              </p:par>
                              <p:par>
                                <p:cTn id="57" presetID="0" presetClass="path" presetSubtype="0" accel="50000" decel="50000" fill="hold" nodeType="withEffect">
                                  <p:stCondLst>
                                    <p:cond delay="0"/>
                                  </p:stCondLst>
                                  <p:childTnLst>
                                    <p:animMotion origin="layout" path="M 9.16667E-6 -4.21965E-6 L 9.16667E-6 -0.12486 L 0.0349 -0.15445 L 0.04132 -0.18197 " pathEditMode="relative" ptsTypes="AAAA">
                                      <p:cBhvr>
                                        <p:cTn id="58" dur="5000" fill="hold"/>
                                        <p:tgtEl>
                                          <p:spTgt spid="1757"/>
                                        </p:tgtEl>
                                        <p:attrNameLst>
                                          <p:attrName>ppt_x</p:attrName>
                                          <p:attrName>ppt_y</p:attrName>
                                        </p:attrNameLst>
                                      </p:cBhvr>
                                    </p:animMotion>
                                  </p:childTnLst>
                                </p:cTn>
                              </p:par>
                            </p:childTnLst>
                          </p:cTn>
                        </p:par>
                        <p:par>
                          <p:cTn id="59" fill="hold">
                            <p:stCondLst>
                              <p:cond delay="5000"/>
                            </p:stCondLst>
                            <p:childTnLst>
                              <p:par>
                                <p:cTn id="60" presetID="22" presetClass="entr" presetSubtype="4"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down)">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5" grpId="0" animBg="1"/>
      <p:bldP spid="300" grpId="0" animBg="1"/>
      <p:bldP spid="300" grpId="1" animBg="1"/>
      <p:bldP spid="16" grpId="0" animBg="1"/>
      <p:bldP spid="18"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正方形/長方形 81"/>
          <p:cNvSpPr/>
          <p:nvPr/>
        </p:nvSpPr>
        <p:spPr>
          <a:xfrm>
            <a:off x="0" y="912586"/>
            <a:ext cx="9144000" cy="179633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台形 17"/>
          <p:cNvSpPr/>
          <p:nvPr/>
        </p:nvSpPr>
        <p:spPr>
          <a:xfrm>
            <a:off x="1187624" y="4117213"/>
            <a:ext cx="6696744" cy="472971"/>
          </a:xfrm>
          <a:prstGeom prst="trapezoid">
            <a:avLst>
              <a:gd name="adj" fmla="val 4572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台形 8"/>
          <p:cNvSpPr/>
          <p:nvPr/>
        </p:nvSpPr>
        <p:spPr>
          <a:xfrm>
            <a:off x="251520" y="4529727"/>
            <a:ext cx="8580872" cy="1779593"/>
          </a:xfrm>
          <a:prstGeom prst="trapezoid">
            <a:avLst>
              <a:gd name="adj" fmla="val 50691"/>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平行四辺形 1"/>
          <p:cNvSpPr/>
          <p:nvPr/>
        </p:nvSpPr>
        <p:spPr>
          <a:xfrm>
            <a:off x="1672522" y="4590184"/>
            <a:ext cx="818591" cy="1107170"/>
          </a:xfrm>
          <a:custGeom>
            <a:avLst/>
            <a:gdLst>
              <a:gd name="connsiteX0" fmla="*/ 0 w 734771"/>
              <a:gd name="connsiteY0" fmla="*/ 1099550 h 1099550"/>
              <a:gd name="connsiteX1" fmla="*/ 439951 w 734771"/>
              <a:gd name="connsiteY1" fmla="*/ 0 h 1099550"/>
              <a:gd name="connsiteX2" fmla="*/ 734771 w 734771"/>
              <a:gd name="connsiteY2" fmla="*/ 0 h 1099550"/>
              <a:gd name="connsiteX3" fmla="*/ 294820 w 734771"/>
              <a:gd name="connsiteY3" fmla="*/ 1099550 h 1099550"/>
              <a:gd name="connsiteX4" fmla="*/ 0 w 734771"/>
              <a:gd name="connsiteY4" fmla="*/ 1099550 h 1099550"/>
              <a:gd name="connsiteX0" fmla="*/ 0 w 818591"/>
              <a:gd name="connsiteY0" fmla="*/ 1107170 h 1107170"/>
              <a:gd name="connsiteX1" fmla="*/ 523771 w 818591"/>
              <a:gd name="connsiteY1" fmla="*/ 0 h 1107170"/>
              <a:gd name="connsiteX2" fmla="*/ 818591 w 818591"/>
              <a:gd name="connsiteY2" fmla="*/ 0 h 1107170"/>
              <a:gd name="connsiteX3" fmla="*/ 378640 w 818591"/>
              <a:gd name="connsiteY3" fmla="*/ 1099550 h 1107170"/>
              <a:gd name="connsiteX4" fmla="*/ 0 w 818591"/>
              <a:gd name="connsiteY4" fmla="*/ 1107170 h 1107170"/>
              <a:gd name="connsiteX0" fmla="*/ 0 w 818591"/>
              <a:gd name="connsiteY0" fmla="*/ 1107170 h 1107170"/>
              <a:gd name="connsiteX1" fmla="*/ 561871 w 818591"/>
              <a:gd name="connsiteY1" fmla="*/ 0 h 1107170"/>
              <a:gd name="connsiteX2" fmla="*/ 818591 w 818591"/>
              <a:gd name="connsiteY2" fmla="*/ 0 h 1107170"/>
              <a:gd name="connsiteX3" fmla="*/ 378640 w 818591"/>
              <a:gd name="connsiteY3" fmla="*/ 1099550 h 1107170"/>
              <a:gd name="connsiteX4" fmla="*/ 0 w 818591"/>
              <a:gd name="connsiteY4" fmla="*/ 1107170 h 1107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591" h="1107170">
                <a:moveTo>
                  <a:pt x="0" y="1107170"/>
                </a:moveTo>
                <a:lnTo>
                  <a:pt x="561871" y="0"/>
                </a:lnTo>
                <a:lnTo>
                  <a:pt x="818591" y="0"/>
                </a:lnTo>
                <a:lnTo>
                  <a:pt x="378640" y="1099550"/>
                </a:lnTo>
                <a:lnTo>
                  <a:pt x="0" y="110717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 name="直線コネクタ 3"/>
          <p:cNvCxnSpPr/>
          <p:nvPr/>
        </p:nvCxnSpPr>
        <p:spPr>
          <a:xfrm>
            <a:off x="1187624" y="4509120"/>
            <a:ext cx="6696744" cy="0"/>
          </a:xfrm>
          <a:prstGeom prst="line">
            <a:avLst/>
          </a:prstGeom>
          <a:ln w="6350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6" name="台形 5"/>
          <p:cNvSpPr/>
          <p:nvPr/>
        </p:nvSpPr>
        <p:spPr>
          <a:xfrm>
            <a:off x="3347863" y="4762183"/>
            <a:ext cx="2810407" cy="216024"/>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台形 20"/>
          <p:cNvSpPr/>
          <p:nvPr/>
        </p:nvSpPr>
        <p:spPr>
          <a:xfrm>
            <a:off x="3203848" y="5231946"/>
            <a:ext cx="3096344" cy="288000"/>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台形 21"/>
          <p:cNvSpPr/>
          <p:nvPr/>
        </p:nvSpPr>
        <p:spPr>
          <a:xfrm>
            <a:off x="3025924" y="5833749"/>
            <a:ext cx="3490292" cy="360000"/>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p:cNvSpPr txBox="1"/>
          <p:nvPr/>
        </p:nvSpPr>
        <p:spPr>
          <a:xfrm>
            <a:off x="107998" y="908720"/>
            <a:ext cx="8424441" cy="177279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30000"/>
              </a:lnSpc>
            </a:pPr>
            <a:r>
              <a:rPr lang="ja-JP" altLang="en-US" sz="2400" b="1" dirty="0">
                <a:solidFill>
                  <a:schemeClr val="tx1"/>
                </a:solidFill>
                <a:latin typeface="+mj-ea"/>
                <a:ea typeface="+mj-ea"/>
              </a:rPr>
              <a:t>○　横断歩行者等がいる場合の一時停止</a:t>
            </a:r>
            <a:r>
              <a:rPr lang="ja-JP" altLang="en-US" b="1" dirty="0">
                <a:solidFill>
                  <a:schemeClr val="tx2"/>
                </a:solidFill>
                <a:latin typeface="+mj-ea"/>
                <a:ea typeface="+mj-ea"/>
              </a:rPr>
              <a:t>　</a:t>
            </a:r>
            <a:r>
              <a:rPr lang="ja-JP" altLang="en-US" sz="1400" b="1" dirty="0">
                <a:solidFill>
                  <a:schemeClr val="tx2"/>
                </a:solidFill>
                <a:latin typeface="+mj-ea"/>
                <a:ea typeface="+mj-ea"/>
              </a:rPr>
              <a:t>［道路交通法第</a:t>
            </a:r>
            <a:r>
              <a:rPr lang="en-US" altLang="ja-JP" sz="1400" b="1" dirty="0">
                <a:solidFill>
                  <a:schemeClr val="tx2"/>
                </a:solidFill>
                <a:latin typeface="+mj-ea"/>
                <a:ea typeface="+mj-ea"/>
              </a:rPr>
              <a:t>38</a:t>
            </a:r>
            <a:r>
              <a:rPr lang="ja-JP" altLang="en-US" sz="1400" b="1" dirty="0">
                <a:solidFill>
                  <a:schemeClr val="tx2"/>
                </a:solidFill>
                <a:latin typeface="+mj-ea"/>
                <a:ea typeface="+mj-ea"/>
              </a:rPr>
              <a:t>条第１項］</a:t>
            </a:r>
            <a:endParaRPr lang="en-US" altLang="ja-JP" sz="1400" b="1" dirty="0">
              <a:solidFill>
                <a:schemeClr val="tx2"/>
              </a:solidFill>
              <a:latin typeface="+mj-ea"/>
              <a:ea typeface="+mj-ea"/>
            </a:endParaRPr>
          </a:p>
          <a:p>
            <a:pPr>
              <a:lnSpc>
                <a:spcPct val="130000"/>
              </a:lnSpc>
            </a:pPr>
            <a:r>
              <a:rPr lang="ja-JP" altLang="en-US" b="1" dirty="0">
                <a:solidFill>
                  <a:schemeClr val="tx2"/>
                </a:solidFill>
                <a:latin typeface="+mj-ea"/>
                <a:ea typeface="+mj-ea"/>
              </a:rPr>
              <a:t>　 </a:t>
            </a:r>
            <a:r>
              <a:rPr lang="ja-JP" altLang="en-US" sz="1600" b="1" dirty="0">
                <a:solidFill>
                  <a:schemeClr val="tx2"/>
                </a:solidFill>
                <a:latin typeface="+mj-ea"/>
                <a:ea typeface="+mj-ea"/>
              </a:rPr>
              <a:t>⇒</a:t>
            </a:r>
            <a:r>
              <a:rPr lang="ja-JP" altLang="en-US" sz="2000" b="1" dirty="0">
                <a:solidFill>
                  <a:srgbClr val="FF0000"/>
                </a:solidFill>
                <a:latin typeface="+mj-ea"/>
                <a:ea typeface="+mj-ea"/>
              </a:rPr>
              <a:t>自転車</a:t>
            </a:r>
            <a:r>
              <a:rPr lang="ja-JP" altLang="en-US" sz="1600" b="1" dirty="0">
                <a:solidFill>
                  <a:schemeClr val="tx2"/>
                </a:solidFill>
                <a:latin typeface="+mj-ea"/>
                <a:ea typeface="+mj-ea"/>
              </a:rPr>
              <a:t>は、その進路の</a:t>
            </a:r>
            <a:r>
              <a:rPr lang="ja-JP" altLang="en-US" sz="2000" b="1" dirty="0">
                <a:solidFill>
                  <a:srgbClr val="FF0000"/>
                </a:solidFill>
                <a:latin typeface="+mj-ea"/>
                <a:ea typeface="+mj-ea"/>
              </a:rPr>
              <a:t>前方の横断歩道等</a:t>
            </a:r>
            <a:r>
              <a:rPr lang="ja-JP" altLang="en-US" sz="1600" b="1" dirty="0">
                <a:solidFill>
                  <a:schemeClr val="tx2"/>
                </a:solidFill>
                <a:latin typeface="+mj-ea"/>
                <a:ea typeface="+mj-ea"/>
              </a:rPr>
              <a:t>を横断し、または横断しようとする</a:t>
            </a:r>
            <a:endParaRPr lang="en-US" altLang="ja-JP" sz="1600" b="1" dirty="0">
              <a:solidFill>
                <a:schemeClr val="tx2"/>
              </a:solidFill>
              <a:latin typeface="+mj-ea"/>
              <a:ea typeface="+mj-ea"/>
            </a:endParaRPr>
          </a:p>
          <a:p>
            <a:pPr>
              <a:lnSpc>
                <a:spcPct val="130000"/>
              </a:lnSpc>
            </a:pPr>
            <a:r>
              <a:rPr lang="ja-JP" altLang="en-US" sz="1600" b="1" dirty="0">
                <a:solidFill>
                  <a:schemeClr val="tx2"/>
                </a:solidFill>
                <a:latin typeface="+mj-ea"/>
                <a:ea typeface="+mj-ea"/>
              </a:rPr>
              <a:t>　　　</a:t>
            </a:r>
            <a:r>
              <a:rPr lang="ja-JP" altLang="en-US" sz="2000" b="1" dirty="0">
                <a:solidFill>
                  <a:srgbClr val="FF0000"/>
                </a:solidFill>
                <a:latin typeface="+mj-ea"/>
                <a:ea typeface="+mj-ea"/>
              </a:rPr>
              <a:t>歩行者等</a:t>
            </a:r>
            <a:r>
              <a:rPr lang="ja-JP" altLang="en-US" sz="1600" b="1" dirty="0">
                <a:solidFill>
                  <a:schemeClr val="tx2"/>
                </a:solidFill>
                <a:latin typeface="+mj-ea"/>
                <a:ea typeface="+mj-ea"/>
              </a:rPr>
              <a:t>があるときは、その</a:t>
            </a:r>
            <a:r>
              <a:rPr lang="ja-JP" altLang="en-US" sz="2000" b="1" dirty="0">
                <a:solidFill>
                  <a:srgbClr val="FF0000"/>
                </a:solidFill>
                <a:latin typeface="+mj-ea"/>
                <a:ea typeface="+mj-ea"/>
              </a:rPr>
              <a:t>横断歩道等の前で一時停止</a:t>
            </a:r>
            <a:r>
              <a:rPr lang="ja-JP" altLang="en-US" sz="1600" b="1" dirty="0">
                <a:solidFill>
                  <a:schemeClr val="tx2"/>
                </a:solidFill>
                <a:latin typeface="+mj-ea"/>
                <a:ea typeface="+mj-ea"/>
              </a:rPr>
              <a:t>し、かつ、　</a:t>
            </a:r>
            <a:endParaRPr lang="en-US" altLang="ja-JP" sz="1000" b="1" dirty="0">
              <a:solidFill>
                <a:schemeClr val="tx2"/>
              </a:solidFill>
              <a:latin typeface="+mj-ea"/>
              <a:ea typeface="+mj-ea"/>
            </a:endParaRPr>
          </a:p>
          <a:p>
            <a:pPr>
              <a:lnSpc>
                <a:spcPct val="130000"/>
              </a:lnSpc>
            </a:pPr>
            <a:r>
              <a:rPr lang="ja-JP" altLang="en-US" sz="1600" b="1" dirty="0">
                <a:solidFill>
                  <a:schemeClr val="tx2"/>
                </a:solidFill>
                <a:latin typeface="+mj-ea"/>
                <a:ea typeface="+mj-ea"/>
              </a:rPr>
              <a:t>　　　その</a:t>
            </a:r>
            <a:r>
              <a:rPr lang="ja-JP" altLang="en-US" sz="2000" b="1" dirty="0">
                <a:solidFill>
                  <a:srgbClr val="FF0000"/>
                </a:solidFill>
                <a:latin typeface="+mj-ea"/>
                <a:ea typeface="+mj-ea"/>
              </a:rPr>
              <a:t>歩行者等の通行を妨げない</a:t>
            </a:r>
            <a:r>
              <a:rPr lang="ja-JP" altLang="en-US" sz="1600" b="1" dirty="0">
                <a:solidFill>
                  <a:schemeClr val="tx2"/>
                </a:solidFill>
                <a:latin typeface="+mj-ea"/>
                <a:ea typeface="+mj-ea"/>
              </a:rPr>
              <a:t>ようにしなければならない。</a:t>
            </a:r>
            <a:endParaRPr lang="en-US" altLang="ja-JP" sz="1600" b="1" u="wavyHeavy" dirty="0">
              <a:solidFill>
                <a:schemeClr val="tx2"/>
              </a:solidFill>
              <a:uFill>
                <a:solidFill>
                  <a:srgbClr val="FF0000"/>
                </a:solidFill>
              </a:uFill>
              <a:latin typeface="+mj-ea"/>
              <a:ea typeface="+mj-ea"/>
            </a:endParaRPr>
          </a:p>
        </p:txBody>
      </p:sp>
      <p:pic>
        <p:nvPicPr>
          <p:cNvPr id="1493" name="図 149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9925" y="3538314"/>
            <a:ext cx="1353200" cy="1584829"/>
          </a:xfrm>
          <a:prstGeom prst="rect">
            <a:avLst/>
          </a:prstGeom>
        </p:spPr>
      </p:pic>
      <p:pic>
        <p:nvPicPr>
          <p:cNvPr id="1496" name="図 149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979712" y="2788368"/>
            <a:ext cx="5187268" cy="1504728"/>
          </a:xfrm>
          <a:prstGeom prst="rect">
            <a:avLst/>
          </a:prstGeom>
        </p:spPr>
      </p:pic>
      <p:grpSp>
        <p:nvGrpSpPr>
          <p:cNvPr id="1320" name="Group 311"/>
          <p:cNvGrpSpPr>
            <a:grpSpLocks noChangeAspect="1"/>
          </p:cNvGrpSpPr>
          <p:nvPr/>
        </p:nvGrpSpPr>
        <p:grpSpPr bwMode="auto">
          <a:xfrm flipH="1">
            <a:off x="6157913" y="2708920"/>
            <a:ext cx="1627187" cy="1689100"/>
            <a:chOff x="3879" y="1752"/>
            <a:chExt cx="1025" cy="1064"/>
          </a:xfrm>
        </p:grpSpPr>
        <p:sp>
          <p:nvSpPr>
            <p:cNvPr id="1321" name="AutoShape 310"/>
            <p:cNvSpPr>
              <a:spLocks noChangeAspect="1" noChangeArrowheads="1" noTextEdit="1"/>
            </p:cNvSpPr>
            <p:nvPr/>
          </p:nvSpPr>
          <p:spPr bwMode="auto">
            <a:xfrm>
              <a:off x="3879" y="1752"/>
              <a:ext cx="1025" cy="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2" name="Freeform 312"/>
            <p:cNvSpPr>
              <a:spLocks/>
            </p:cNvSpPr>
            <p:nvPr/>
          </p:nvSpPr>
          <p:spPr bwMode="auto">
            <a:xfrm>
              <a:off x="3885" y="1758"/>
              <a:ext cx="1017" cy="309"/>
            </a:xfrm>
            <a:custGeom>
              <a:avLst/>
              <a:gdLst>
                <a:gd name="T0" fmla="*/ 0 w 1017"/>
                <a:gd name="T1" fmla="*/ 305 h 309"/>
                <a:gd name="T2" fmla="*/ 11 w 1017"/>
                <a:gd name="T3" fmla="*/ 305 h 309"/>
                <a:gd name="T4" fmla="*/ 42 w 1017"/>
                <a:gd name="T5" fmla="*/ 306 h 309"/>
                <a:gd name="T6" fmla="*/ 89 w 1017"/>
                <a:gd name="T7" fmla="*/ 307 h 309"/>
                <a:gd name="T8" fmla="*/ 149 w 1017"/>
                <a:gd name="T9" fmla="*/ 309 h 309"/>
                <a:gd name="T10" fmla="*/ 220 w 1017"/>
                <a:gd name="T11" fmla="*/ 309 h 309"/>
                <a:gd name="T12" fmla="*/ 297 w 1017"/>
                <a:gd name="T13" fmla="*/ 309 h 309"/>
                <a:gd name="T14" fmla="*/ 379 w 1017"/>
                <a:gd name="T15" fmla="*/ 307 h 309"/>
                <a:gd name="T16" fmla="*/ 461 w 1017"/>
                <a:gd name="T17" fmla="*/ 304 h 309"/>
                <a:gd name="T18" fmla="*/ 541 w 1017"/>
                <a:gd name="T19" fmla="*/ 298 h 309"/>
                <a:gd name="T20" fmla="*/ 615 w 1017"/>
                <a:gd name="T21" fmla="*/ 290 h 309"/>
                <a:gd name="T22" fmla="*/ 680 w 1017"/>
                <a:gd name="T23" fmla="*/ 280 h 309"/>
                <a:gd name="T24" fmla="*/ 733 w 1017"/>
                <a:gd name="T25" fmla="*/ 266 h 309"/>
                <a:gd name="T26" fmla="*/ 771 w 1017"/>
                <a:gd name="T27" fmla="*/ 247 h 309"/>
                <a:gd name="T28" fmla="*/ 790 w 1017"/>
                <a:gd name="T29" fmla="*/ 225 h 309"/>
                <a:gd name="T30" fmla="*/ 788 w 1017"/>
                <a:gd name="T31" fmla="*/ 198 h 309"/>
                <a:gd name="T32" fmla="*/ 762 w 1017"/>
                <a:gd name="T33" fmla="*/ 167 h 309"/>
                <a:gd name="T34" fmla="*/ 816 w 1017"/>
                <a:gd name="T35" fmla="*/ 157 h 309"/>
                <a:gd name="T36" fmla="*/ 862 w 1017"/>
                <a:gd name="T37" fmla="*/ 146 h 309"/>
                <a:gd name="T38" fmla="*/ 901 w 1017"/>
                <a:gd name="T39" fmla="*/ 134 h 309"/>
                <a:gd name="T40" fmla="*/ 933 w 1017"/>
                <a:gd name="T41" fmla="*/ 121 h 309"/>
                <a:gd name="T42" fmla="*/ 958 w 1017"/>
                <a:gd name="T43" fmla="*/ 108 h 309"/>
                <a:gd name="T44" fmla="*/ 978 w 1017"/>
                <a:gd name="T45" fmla="*/ 94 h 309"/>
                <a:gd name="T46" fmla="*/ 993 w 1017"/>
                <a:gd name="T47" fmla="*/ 80 h 309"/>
                <a:gd name="T48" fmla="*/ 1004 w 1017"/>
                <a:gd name="T49" fmla="*/ 66 h 309"/>
                <a:gd name="T50" fmla="*/ 1011 w 1017"/>
                <a:gd name="T51" fmla="*/ 53 h 309"/>
                <a:gd name="T52" fmla="*/ 1015 w 1017"/>
                <a:gd name="T53" fmla="*/ 41 h 309"/>
                <a:gd name="T54" fmla="*/ 1016 w 1017"/>
                <a:gd name="T55" fmla="*/ 29 h 309"/>
                <a:gd name="T56" fmla="*/ 1017 w 1017"/>
                <a:gd name="T57" fmla="*/ 20 h 309"/>
                <a:gd name="T58" fmla="*/ 1015 w 1017"/>
                <a:gd name="T59" fmla="*/ 12 h 309"/>
                <a:gd name="T60" fmla="*/ 1014 w 1017"/>
                <a:gd name="T61" fmla="*/ 6 h 309"/>
                <a:gd name="T62" fmla="*/ 1013 w 1017"/>
                <a:gd name="T63" fmla="*/ 1 h 309"/>
                <a:gd name="T64" fmla="*/ 0 w 1017"/>
                <a:gd name="T65"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7" h="309">
                  <a:moveTo>
                    <a:pt x="0" y="0"/>
                  </a:moveTo>
                  <a:lnTo>
                    <a:pt x="0" y="305"/>
                  </a:lnTo>
                  <a:lnTo>
                    <a:pt x="3" y="305"/>
                  </a:lnTo>
                  <a:lnTo>
                    <a:pt x="11" y="305"/>
                  </a:lnTo>
                  <a:lnTo>
                    <a:pt x="24" y="305"/>
                  </a:lnTo>
                  <a:lnTo>
                    <a:pt x="42" y="306"/>
                  </a:lnTo>
                  <a:lnTo>
                    <a:pt x="63" y="307"/>
                  </a:lnTo>
                  <a:lnTo>
                    <a:pt x="89" y="307"/>
                  </a:lnTo>
                  <a:lnTo>
                    <a:pt x="117" y="308"/>
                  </a:lnTo>
                  <a:lnTo>
                    <a:pt x="149" y="309"/>
                  </a:lnTo>
                  <a:lnTo>
                    <a:pt x="183" y="309"/>
                  </a:lnTo>
                  <a:lnTo>
                    <a:pt x="220" y="309"/>
                  </a:lnTo>
                  <a:lnTo>
                    <a:pt x="258" y="309"/>
                  </a:lnTo>
                  <a:lnTo>
                    <a:pt x="297" y="309"/>
                  </a:lnTo>
                  <a:lnTo>
                    <a:pt x="338" y="308"/>
                  </a:lnTo>
                  <a:lnTo>
                    <a:pt x="379" y="307"/>
                  </a:lnTo>
                  <a:lnTo>
                    <a:pt x="420" y="306"/>
                  </a:lnTo>
                  <a:lnTo>
                    <a:pt x="461" y="304"/>
                  </a:lnTo>
                  <a:lnTo>
                    <a:pt x="501" y="301"/>
                  </a:lnTo>
                  <a:lnTo>
                    <a:pt x="541" y="298"/>
                  </a:lnTo>
                  <a:lnTo>
                    <a:pt x="578" y="295"/>
                  </a:lnTo>
                  <a:lnTo>
                    <a:pt x="615" y="290"/>
                  </a:lnTo>
                  <a:lnTo>
                    <a:pt x="648" y="285"/>
                  </a:lnTo>
                  <a:lnTo>
                    <a:pt x="680" y="280"/>
                  </a:lnTo>
                  <a:lnTo>
                    <a:pt x="708" y="273"/>
                  </a:lnTo>
                  <a:lnTo>
                    <a:pt x="733" y="266"/>
                  </a:lnTo>
                  <a:lnTo>
                    <a:pt x="754" y="257"/>
                  </a:lnTo>
                  <a:lnTo>
                    <a:pt x="771" y="247"/>
                  </a:lnTo>
                  <a:lnTo>
                    <a:pt x="783" y="237"/>
                  </a:lnTo>
                  <a:lnTo>
                    <a:pt x="790" y="225"/>
                  </a:lnTo>
                  <a:lnTo>
                    <a:pt x="792" y="212"/>
                  </a:lnTo>
                  <a:lnTo>
                    <a:pt x="788" y="198"/>
                  </a:lnTo>
                  <a:lnTo>
                    <a:pt x="778" y="183"/>
                  </a:lnTo>
                  <a:lnTo>
                    <a:pt x="762" y="167"/>
                  </a:lnTo>
                  <a:lnTo>
                    <a:pt x="790" y="162"/>
                  </a:lnTo>
                  <a:lnTo>
                    <a:pt x="816" y="157"/>
                  </a:lnTo>
                  <a:lnTo>
                    <a:pt x="840" y="152"/>
                  </a:lnTo>
                  <a:lnTo>
                    <a:pt x="862" y="146"/>
                  </a:lnTo>
                  <a:lnTo>
                    <a:pt x="882" y="140"/>
                  </a:lnTo>
                  <a:lnTo>
                    <a:pt x="901" y="134"/>
                  </a:lnTo>
                  <a:lnTo>
                    <a:pt x="917" y="128"/>
                  </a:lnTo>
                  <a:lnTo>
                    <a:pt x="933" y="121"/>
                  </a:lnTo>
                  <a:lnTo>
                    <a:pt x="946" y="114"/>
                  </a:lnTo>
                  <a:lnTo>
                    <a:pt x="958" y="108"/>
                  </a:lnTo>
                  <a:lnTo>
                    <a:pt x="968" y="101"/>
                  </a:lnTo>
                  <a:lnTo>
                    <a:pt x="978" y="94"/>
                  </a:lnTo>
                  <a:lnTo>
                    <a:pt x="986" y="87"/>
                  </a:lnTo>
                  <a:lnTo>
                    <a:pt x="993" y="80"/>
                  </a:lnTo>
                  <a:lnTo>
                    <a:pt x="999" y="73"/>
                  </a:lnTo>
                  <a:lnTo>
                    <a:pt x="1004" y="66"/>
                  </a:lnTo>
                  <a:lnTo>
                    <a:pt x="1008" y="60"/>
                  </a:lnTo>
                  <a:lnTo>
                    <a:pt x="1011" y="53"/>
                  </a:lnTo>
                  <a:lnTo>
                    <a:pt x="1013" y="47"/>
                  </a:lnTo>
                  <a:lnTo>
                    <a:pt x="1015" y="41"/>
                  </a:lnTo>
                  <a:lnTo>
                    <a:pt x="1016" y="35"/>
                  </a:lnTo>
                  <a:lnTo>
                    <a:pt x="1016" y="29"/>
                  </a:lnTo>
                  <a:lnTo>
                    <a:pt x="1016" y="24"/>
                  </a:lnTo>
                  <a:lnTo>
                    <a:pt x="1017" y="20"/>
                  </a:lnTo>
                  <a:lnTo>
                    <a:pt x="1016" y="15"/>
                  </a:lnTo>
                  <a:lnTo>
                    <a:pt x="1015" y="12"/>
                  </a:lnTo>
                  <a:lnTo>
                    <a:pt x="1015" y="8"/>
                  </a:lnTo>
                  <a:lnTo>
                    <a:pt x="1014" y="6"/>
                  </a:lnTo>
                  <a:lnTo>
                    <a:pt x="1013" y="3"/>
                  </a:lnTo>
                  <a:lnTo>
                    <a:pt x="1013" y="1"/>
                  </a:lnTo>
                  <a:lnTo>
                    <a:pt x="1012" y="0"/>
                  </a:lnTo>
                  <a:lnTo>
                    <a:pt x="0" y="0"/>
                  </a:lnTo>
                  <a:close/>
                </a:path>
              </a:pathLst>
            </a:custGeom>
            <a:solidFill>
              <a:srgbClr val="2288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3" name="Freeform 313"/>
            <p:cNvSpPr>
              <a:spLocks/>
            </p:cNvSpPr>
            <p:nvPr/>
          </p:nvSpPr>
          <p:spPr bwMode="auto">
            <a:xfrm>
              <a:off x="3885" y="1758"/>
              <a:ext cx="847" cy="309"/>
            </a:xfrm>
            <a:custGeom>
              <a:avLst/>
              <a:gdLst>
                <a:gd name="T0" fmla="*/ 70 w 847"/>
                <a:gd name="T1" fmla="*/ 43 h 309"/>
                <a:gd name="T2" fmla="*/ 72 w 847"/>
                <a:gd name="T3" fmla="*/ 56 h 309"/>
                <a:gd name="T4" fmla="*/ 70 w 847"/>
                <a:gd name="T5" fmla="*/ 72 h 309"/>
                <a:gd name="T6" fmla="*/ 65 w 847"/>
                <a:gd name="T7" fmla="*/ 89 h 309"/>
                <a:gd name="T8" fmla="*/ 61 w 847"/>
                <a:gd name="T9" fmla="*/ 107 h 309"/>
                <a:gd name="T10" fmla="*/ 58 w 847"/>
                <a:gd name="T11" fmla="*/ 125 h 309"/>
                <a:gd name="T12" fmla="*/ 59 w 847"/>
                <a:gd name="T13" fmla="*/ 144 h 309"/>
                <a:gd name="T14" fmla="*/ 65 w 847"/>
                <a:gd name="T15" fmla="*/ 160 h 309"/>
                <a:gd name="T16" fmla="*/ 78 w 847"/>
                <a:gd name="T17" fmla="*/ 176 h 309"/>
                <a:gd name="T18" fmla="*/ 101 w 847"/>
                <a:gd name="T19" fmla="*/ 188 h 309"/>
                <a:gd name="T20" fmla="*/ 135 w 847"/>
                <a:gd name="T21" fmla="*/ 199 h 309"/>
                <a:gd name="T22" fmla="*/ 167 w 847"/>
                <a:gd name="T23" fmla="*/ 209 h 309"/>
                <a:gd name="T24" fmla="*/ 180 w 847"/>
                <a:gd name="T25" fmla="*/ 221 h 309"/>
                <a:gd name="T26" fmla="*/ 176 w 847"/>
                <a:gd name="T27" fmla="*/ 234 h 309"/>
                <a:gd name="T28" fmla="*/ 160 w 847"/>
                <a:gd name="T29" fmla="*/ 247 h 309"/>
                <a:gd name="T30" fmla="*/ 135 w 847"/>
                <a:gd name="T31" fmla="*/ 260 h 309"/>
                <a:gd name="T32" fmla="*/ 105 w 847"/>
                <a:gd name="T33" fmla="*/ 273 h 309"/>
                <a:gd name="T34" fmla="*/ 73 w 847"/>
                <a:gd name="T35" fmla="*/ 283 h 309"/>
                <a:gd name="T36" fmla="*/ 43 w 847"/>
                <a:gd name="T37" fmla="*/ 293 h 309"/>
                <a:gd name="T38" fmla="*/ 18 w 847"/>
                <a:gd name="T39" fmla="*/ 299 h 309"/>
                <a:gd name="T40" fmla="*/ 3 w 847"/>
                <a:gd name="T41" fmla="*/ 304 h 309"/>
                <a:gd name="T42" fmla="*/ 3 w 847"/>
                <a:gd name="T43" fmla="*/ 305 h 309"/>
                <a:gd name="T44" fmla="*/ 37 w 847"/>
                <a:gd name="T45" fmla="*/ 306 h 309"/>
                <a:gd name="T46" fmla="*/ 105 w 847"/>
                <a:gd name="T47" fmla="*/ 308 h 309"/>
                <a:gd name="T48" fmla="*/ 196 w 847"/>
                <a:gd name="T49" fmla="*/ 309 h 309"/>
                <a:gd name="T50" fmla="*/ 301 w 847"/>
                <a:gd name="T51" fmla="*/ 308 h 309"/>
                <a:gd name="T52" fmla="*/ 410 w 847"/>
                <a:gd name="T53" fmla="*/ 304 h 309"/>
                <a:gd name="T54" fmla="*/ 513 w 847"/>
                <a:gd name="T55" fmla="*/ 295 h 309"/>
                <a:gd name="T56" fmla="*/ 601 w 847"/>
                <a:gd name="T57" fmla="*/ 280 h 309"/>
                <a:gd name="T58" fmla="*/ 664 w 847"/>
                <a:gd name="T59" fmla="*/ 257 h 309"/>
                <a:gd name="T60" fmla="*/ 692 w 847"/>
                <a:gd name="T61" fmla="*/ 225 h 309"/>
                <a:gd name="T62" fmla="*/ 676 w 847"/>
                <a:gd name="T63" fmla="*/ 183 h 309"/>
                <a:gd name="T64" fmla="*/ 712 w 847"/>
                <a:gd name="T65" fmla="*/ 157 h 309"/>
                <a:gd name="T66" fmla="*/ 772 w 847"/>
                <a:gd name="T67" fmla="*/ 140 h 309"/>
                <a:gd name="T68" fmla="*/ 813 w 847"/>
                <a:gd name="T69" fmla="*/ 121 h 309"/>
                <a:gd name="T70" fmla="*/ 836 w 847"/>
                <a:gd name="T71" fmla="*/ 101 h 309"/>
                <a:gd name="T72" fmla="*/ 846 w 847"/>
                <a:gd name="T73" fmla="*/ 80 h 309"/>
                <a:gd name="T74" fmla="*/ 845 w 847"/>
                <a:gd name="T75" fmla="*/ 60 h 309"/>
                <a:gd name="T76" fmla="*/ 838 w 847"/>
                <a:gd name="T77" fmla="*/ 41 h 309"/>
                <a:gd name="T78" fmla="*/ 826 w 847"/>
                <a:gd name="T79" fmla="*/ 24 h 309"/>
                <a:gd name="T80" fmla="*/ 814 w 847"/>
                <a:gd name="T81" fmla="*/ 12 h 309"/>
                <a:gd name="T82" fmla="*/ 804 w 847"/>
                <a:gd name="T83" fmla="*/ 3 h 309"/>
                <a:gd name="T84" fmla="*/ 800 w 847"/>
                <a:gd name="T85" fmla="*/ 0 h 309"/>
                <a:gd name="T86" fmla="*/ 788 w 847"/>
                <a:gd name="T87" fmla="*/ 3 h 309"/>
                <a:gd name="T88" fmla="*/ 757 w 847"/>
                <a:gd name="T89" fmla="*/ 10 h 309"/>
                <a:gd name="T90" fmla="*/ 707 w 847"/>
                <a:gd name="T91" fmla="*/ 21 h 309"/>
                <a:gd name="T92" fmla="*/ 643 w 847"/>
                <a:gd name="T93" fmla="*/ 33 h 309"/>
                <a:gd name="T94" fmla="*/ 568 w 847"/>
                <a:gd name="T95" fmla="*/ 45 h 309"/>
                <a:gd name="T96" fmla="*/ 483 w 847"/>
                <a:gd name="T97" fmla="*/ 55 h 309"/>
                <a:gd name="T98" fmla="*/ 394 w 847"/>
                <a:gd name="T99" fmla="*/ 63 h 309"/>
                <a:gd name="T100" fmla="*/ 302 w 847"/>
                <a:gd name="T101" fmla="*/ 65 h 309"/>
                <a:gd name="T102" fmla="*/ 210 w 847"/>
                <a:gd name="T103" fmla="*/ 61 h 309"/>
                <a:gd name="T104" fmla="*/ 122 w 847"/>
                <a:gd name="T105" fmla="*/ 49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7" h="309">
                  <a:moveTo>
                    <a:pt x="66" y="36"/>
                  </a:moveTo>
                  <a:lnTo>
                    <a:pt x="68" y="39"/>
                  </a:lnTo>
                  <a:lnTo>
                    <a:pt x="70" y="43"/>
                  </a:lnTo>
                  <a:lnTo>
                    <a:pt x="71" y="47"/>
                  </a:lnTo>
                  <a:lnTo>
                    <a:pt x="72" y="52"/>
                  </a:lnTo>
                  <a:lnTo>
                    <a:pt x="72" y="56"/>
                  </a:lnTo>
                  <a:lnTo>
                    <a:pt x="71" y="62"/>
                  </a:lnTo>
                  <a:lnTo>
                    <a:pt x="70" y="66"/>
                  </a:lnTo>
                  <a:lnTo>
                    <a:pt x="70" y="72"/>
                  </a:lnTo>
                  <a:lnTo>
                    <a:pt x="68" y="77"/>
                  </a:lnTo>
                  <a:lnTo>
                    <a:pt x="67" y="83"/>
                  </a:lnTo>
                  <a:lnTo>
                    <a:pt x="65" y="89"/>
                  </a:lnTo>
                  <a:lnTo>
                    <a:pt x="64" y="95"/>
                  </a:lnTo>
                  <a:lnTo>
                    <a:pt x="62" y="101"/>
                  </a:lnTo>
                  <a:lnTo>
                    <a:pt x="61" y="107"/>
                  </a:lnTo>
                  <a:lnTo>
                    <a:pt x="59" y="113"/>
                  </a:lnTo>
                  <a:lnTo>
                    <a:pt x="59" y="120"/>
                  </a:lnTo>
                  <a:lnTo>
                    <a:pt x="58" y="125"/>
                  </a:lnTo>
                  <a:lnTo>
                    <a:pt x="57" y="131"/>
                  </a:lnTo>
                  <a:lnTo>
                    <a:pt x="57" y="137"/>
                  </a:lnTo>
                  <a:lnTo>
                    <a:pt x="59" y="144"/>
                  </a:lnTo>
                  <a:lnTo>
                    <a:pt x="60" y="149"/>
                  </a:lnTo>
                  <a:lnTo>
                    <a:pt x="62" y="155"/>
                  </a:lnTo>
                  <a:lnTo>
                    <a:pt x="65" y="160"/>
                  </a:lnTo>
                  <a:lnTo>
                    <a:pt x="69" y="166"/>
                  </a:lnTo>
                  <a:lnTo>
                    <a:pt x="73" y="170"/>
                  </a:lnTo>
                  <a:lnTo>
                    <a:pt x="78" y="176"/>
                  </a:lnTo>
                  <a:lnTo>
                    <a:pt x="85" y="180"/>
                  </a:lnTo>
                  <a:lnTo>
                    <a:pt x="93" y="185"/>
                  </a:lnTo>
                  <a:lnTo>
                    <a:pt x="101" y="188"/>
                  </a:lnTo>
                  <a:lnTo>
                    <a:pt x="111" y="192"/>
                  </a:lnTo>
                  <a:lnTo>
                    <a:pt x="122" y="196"/>
                  </a:lnTo>
                  <a:lnTo>
                    <a:pt x="135" y="199"/>
                  </a:lnTo>
                  <a:lnTo>
                    <a:pt x="148" y="202"/>
                  </a:lnTo>
                  <a:lnTo>
                    <a:pt x="159" y="206"/>
                  </a:lnTo>
                  <a:lnTo>
                    <a:pt x="167" y="209"/>
                  </a:lnTo>
                  <a:lnTo>
                    <a:pt x="173" y="213"/>
                  </a:lnTo>
                  <a:lnTo>
                    <a:pt x="178" y="217"/>
                  </a:lnTo>
                  <a:lnTo>
                    <a:pt x="180" y="221"/>
                  </a:lnTo>
                  <a:lnTo>
                    <a:pt x="180" y="225"/>
                  </a:lnTo>
                  <a:lnTo>
                    <a:pt x="179" y="230"/>
                  </a:lnTo>
                  <a:lnTo>
                    <a:pt x="176" y="234"/>
                  </a:lnTo>
                  <a:lnTo>
                    <a:pt x="172" y="239"/>
                  </a:lnTo>
                  <a:lnTo>
                    <a:pt x="167" y="243"/>
                  </a:lnTo>
                  <a:lnTo>
                    <a:pt x="160" y="247"/>
                  </a:lnTo>
                  <a:lnTo>
                    <a:pt x="152" y="251"/>
                  </a:lnTo>
                  <a:lnTo>
                    <a:pt x="144" y="256"/>
                  </a:lnTo>
                  <a:lnTo>
                    <a:pt x="135" y="260"/>
                  </a:lnTo>
                  <a:lnTo>
                    <a:pt x="126" y="265"/>
                  </a:lnTo>
                  <a:lnTo>
                    <a:pt x="115" y="269"/>
                  </a:lnTo>
                  <a:lnTo>
                    <a:pt x="105" y="273"/>
                  </a:lnTo>
                  <a:lnTo>
                    <a:pt x="94" y="276"/>
                  </a:lnTo>
                  <a:lnTo>
                    <a:pt x="84" y="280"/>
                  </a:lnTo>
                  <a:lnTo>
                    <a:pt x="73" y="283"/>
                  </a:lnTo>
                  <a:lnTo>
                    <a:pt x="63" y="287"/>
                  </a:lnTo>
                  <a:lnTo>
                    <a:pt x="53" y="290"/>
                  </a:lnTo>
                  <a:lnTo>
                    <a:pt x="43" y="293"/>
                  </a:lnTo>
                  <a:lnTo>
                    <a:pt x="34" y="295"/>
                  </a:lnTo>
                  <a:lnTo>
                    <a:pt x="26" y="298"/>
                  </a:lnTo>
                  <a:lnTo>
                    <a:pt x="18" y="299"/>
                  </a:lnTo>
                  <a:lnTo>
                    <a:pt x="12" y="301"/>
                  </a:lnTo>
                  <a:lnTo>
                    <a:pt x="7" y="302"/>
                  </a:lnTo>
                  <a:lnTo>
                    <a:pt x="3" y="304"/>
                  </a:lnTo>
                  <a:lnTo>
                    <a:pt x="1" y="304"/>
                  </a:lnTo>
                  <a:lnTo>
                    <a:pt x="0" y="305"/>
                  </a:lnTo>
                  <a:lnTo>
                    <a:pt x="3" y="305"/>
                  </a:lnTo>
                  <a:lnTo>
                    <a:pt x="10" y="305"/>
                  </a:lnTo>
                  <a:lnTo>
                    <a:pt x="21" y="305"/>
                  </a:lnTo>
                  <a:lnTo>
                    <a:pt x="37" y="306"/>
                  </a:lnTo>
                  <a:lnTo>
                    <a:pt x="56" y="307"/>
                  </a:lnTo>
                  <a:lnTo>
                    <a:pt x="79" y="307"/>
                  </a:lnTo>
                  <a:lnTo>
                    <a:pt x="105" y="308"/>
                  </a:lnTo>
                  <a:lnTo>
                    <a:pt x="133" y="309"/>
                  </a:lnTo>
                  <a:lnTo>
                    <a:pt x="164" y="309"/>
                  </a:lnTo>
                  <a:lnTo>
                    <a:pt x="196" y="309"/>
                  </a:lnTo>
                  <a:lnTo>
                    <a:pt x="230" y="309"/>
                  </a:lnTo>
                  <a:lnTo>
                    <a:pt x="265" y="309"/>
                  </a:lnTo>
                  <a:lnTo>
                    <a:pt x="301" y="308"/>
                  </a:lnTo>
                  <a:lnTo>
                    <a:pt x="337" y="307"/>
                  </a:lnTo>
                  <a:lnTo>
                    <a:pt x="374" y="306"/>
                  </a:lnTo>
                  <a:lnTo>
                    <a:pt x="410" y="304"/>
                  </a:lnTo>
                  <a:lnTo>
                    <a:pt x="445" y="301"/>
                  </a:lnTo>
                  <a:lnTo>
                    <a:pt x="480" y="298"/>
                  </a:lnTo>
                  <a:lnTo>
                    <a:pt x="513" y="295"/>
                  </a:lnTo>
                  <a:lnTo>
                    <a:pt x="545" y="290"/>
                  </a:lnTo>
                  <a:lnTo>
                    <a:pt x="574" y="285"/>
                  </a:lnTo>
                  <a:lnTo>
                    <a:pt x="601" y="280"/>
                  </a:lnTo>
                  <a:lnTo>
                    <a:pt x="625" y="273"/>
                  </a:lnTo>
                  <a:lnTo>
                    <a:pt x="646" y="266"/>
                  </a:lnTo>
                  <a:lnTo>
                    <a:pt x="664" y="257"/>
                  </a:lnTo>
                  <a:lnTo>
                    <a:pt x="677" y="247"/>
                  </a:lnTo>
                  <a:lnTo>
                    <a:pt x="687" y="237"/>
                  </a:lnTo>
                  <a:lnTo>
                    <a:pt x="692" y="225"/>
                  </a:lnTo>
                  <a:lnTo>
                    <a:pt x="692" y="212"/>
                  </a:lnTo>
                  <a:lnTo>
                    <a:pt x="687" y="198"/>
                  </a:lnTo>
                  <a:lnTo>
                    <a:pt x="676" y="183"/>
                  </a:lnTo>
                  <a:lnTo>
                    <a:pt x="659" y="167"/>
                  </a:lnTo>
                  <a:lnTo>
                    <a:pt x="687" y="162"/>
                  </a:lnTo>
                  <a:lnTo>
                    <a:pt x="712" y="157"/>
                  </a:lnTo>
                  <a:lnTo>
                    <a:pt x="734" y="152"/>
                  </a:lnTo>
                  <a:lnTo>
                    <a:pt x="755" y="146"/>
                  </a:lnTo>
                  <a:lnTo>
                    <a:pt x="772" y="140"/>
                  </a:lnTo>
                  <a:lnTo>
                    <a:pt x="788" y="134"/>
                  </a:lnTo>
                  <a:lnTo>
                    <a:pt x="801" y="128"/>
                  </a:lnTo>
                  <a:lnTo>
                    <a:pt x="813" y="121"/>
                  </a:lnTo>
                  <a:lnTo>
                    <a:pt x="822" y="114"/>
                  </a:lnTo>
                  <a:lnTo>
                    <a:pt x="830" y="108"/>
                  </a:lnTo>
                  <a:lnTo>
                    <a:pt x="836" y="101"/>
                  </a:lnTo>
                  <a:lnTo>
                    <a:pt x="841" y="94"/>
                  </a:lnTo>
                  <a:lnTo>
                    <a:pt x="844" y="87"/>
                  </a:lnTo>
                  <a:lnTo>
                    <a:pt x="846" y="80"/>
                  </a:lnTo>
                  <a:lnTo>
                    <a:pt x="847" y="73"/>
                  </a:lnTo>
                  <a:lnTo>
                    <a:pt x="847" y="66"/>
                  </a:lnTo>
                  <a:lnTo>
                    <a:pt x="845" y="60"/>
                  </a:lnTo>
                  <a:lnTo>
                    <a:pt x="843" y="53"/>
                  </a:lnTo>
                  <a:lnTo>
                    <a:pt x="841" y="47"/>
                  </a:lnTo>
                  <a:lnTo>
                    <a:pt x="838" y="41"/>
                  </a:lnTo>
                  <a:lnTo>
                    <a:pt x="834" y="35"/>
                  </a:lnTo>
                  <a:lnTo>
                    <a:pt x="830" y="29"/>
                  </a:lnTo>
                  <a:lnTo>
                    <a:pt x="826" y="24"/>
                  </a:lnTo>
                  <a:lnTo>
                    <a:pt x="822" y="20"/>
                  </a:lnTo>
                  <a:lnTo>
                    <a:pt x="817" y="15"/>
                  </a:lnTo>
                  <a:lnTo>
                    <a:pt x="814" y="12"/>
                  </a:lnTo>
                  <a:lnTo>
                    <a:pt x="810" y="8"/>
                  </a:lnTo>
                  <a:lnTo>
                    <a:pt x="806" y="6"/>
                  </a:lnTo>
                  <a:lnTo>
                    <a:pt x="804" y="3"/>
                  </a:lnTo>
                  <a:lnTo>
                    <a:pt x="802" y="1"/>
                  </a:lnTo>
                  <a:lnTo>
                    <a:pt x="800" y="0"/>
                  </a:lnTo>
                  <a:lnTo>
                    <a:pt x="800" y="0"/>
                  </a:lnTo>
                  <a:lnTo>
                    <a:pt x="798" y="0"/>
                  </a:lnTo>
                  <a:lnTo>
                    <a:pt x="795" y="1"/>
                  </a:lnTo>
                  <a:lnTo>
                    <a:pt x="788" y="3"/>
                  </a:lnTo>
                  <a:lnTo>
                    <a:pt x="780" y="5"/>
                  </a:lnTo>
                  <a:lnTo>
                    <a:pt x="769" y="7"/>
                  </a:lnTo>
                  <a:lnTo>
                    <a:pt x="757" y="10"/>
                  </a:lnTo>
                  <a:lnTo>
                    <a:pt x="742" y="14"/>
                  </a:lnTo>
                  <a:lnTo>
                    <a:pt x="726" y="17"/>
                  </a:lnTo>
                  <a:lnTo>
                    <a:pt x="707" y="21"/>
                  </a:lnTo>
                  <a:lnTo>
                    <a:pt x="687" y="25"/>
                  </a:lnTo>
                  <a:lnTo>
                    <a:pt x="666" y="29"/>
                  </a:lnTo>
                  <a:lnTo>
                    <a:pt x="643" y="33"/>
                  </a:lnTo>
                  <a:lnTo>
                    <a:pt x="619" y="37"/>
                  </a:lnTo>
                  <a:lnTo>
                    <a:pt x="594" y="41"/>
                  </a:lnTo>
                  <a:lnTo>
                    <a:pt x="568" y="45"/>
                  </a:lnTo>
                  <a:lnTo>
                    <a:pt x="540" y="49"/>
                  </a:lnTo>
                  <a:lnTo>
                    <a:pt x="512" y="52"/>
                  </a:lnTo>
                  <a:lnTo>
                    <a:pt x="483" y="55"/>
                  </a:lnTo>
                  <a:lnTo>
                    <a:pt x="454" y="58"/>
                  </a:lnTo>
                  <a:lnTo>
                    <a:pt x="424" y="61"/>
                  </a:lnTo>
                  <a:lnTo>
                    <a:pt x="394" y="63"/>
                  </a:lnTo>
                  <a:lnTo>
                    <a:pt x="363" y="64"/>
                  </a:lnTo>
                  <a:lnTo>
                    <a:pt x="332" y="65"/>
                  </a:lnTo>
                  <a:lnTo>
                    <a:pt x="302" y="65"/>
                  </a:lnTo>
                  <a:lnTo>
                    <a:pt x="271" y="64"/>
                  </a:lnTo>
                  <a:lnTo>
                    <a:pt x="240" y="63"/>
                  </a:lnTo>
                  <a:lnTo>
                    <a:pt x="210" y="61"/>
                  </a:lnTo>
                  <a:lnTo>
                    <a:pt x="180" y="58"/>
                  </a:lnTo>
                  <a:lnTo>
                    <a:pt x="150" y="54"/>
                  </a:lnTo>
                  <a:lnTo>
                    <a:pt x="122" y="49"/>
                  </a:lnTo>
                  <a:lnTo>
                    <a:pt x="94" y="43"/>
                  </a:lnTo>
                  <a:lnTo>
                    <a:pt x="66" y="36"/>
                  </a:lnTo>
                  <a:close/>
                </a:path>
              </a:pathLst>
            </a:custGeom>
            <a:solidFill>
              <a:srgbClr val="124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4" name="Freeform 314"/>
            <p:cNvSpPr>
              <a:spLocks/>
            </p:cNvSpPr>
            <p:nvPr/>
          </p:nvSpPr>
          <p:spPr bwMode="auto">
            <a:xfrm>
              <a:off x="3885" y="1925"/>
              <a:ext cx="793" cy="142"/>
            </a:xfrm>
            <a:custGeom>
              <a:avLst/>
              <a:gdLst>
                <a:gd name="T0" fmla="*/ 0 w 793"/>
                <a:gd name="T1" fmla="*/ 138 h 142"/>
                <a:gd name="T2" fmla="*/ 3 w 793"/>
                <a:gd name="T3" fmla="*/ 138 h 142"/>
                <a:gd name="T4" fmla="*/ 11 w 793"/>
                <a:gd name="T5" fmla="*/ 138 h 142"/>
                <a:gd name="T6" fmla="*/ 24 w 793"/>
                <a:gd name="T7" fmla="*/ 138 h 142"/>
                <a:gd name="T8" fmla="*/ 42 w 793"/>
                <a:gd name="T9" fmla="*/ 139 h 142"/>
                <a:gd name="T10" fmla="*/ 63 w 793"/>
                <a:gd name="T11" fmla="*/ 140 h 142"/>
                <a:gd name="T12" fmla="*/ 89 w 793"/>
                <a:gd name="T13" fmla="*/ 140 h 142"/>
                <a:gd name="T14" fmla="*/ 118 w 793"/>
                <a:gd name="T15" fmla="*/ 141 h 142"/>
                <a:gd name="T16" fmla="*/ 150 w 793"/>
                <a:gd name="T17" fmla="*/ 141 h 142"/>
                <a:gd name="T18" fmla="*/ 184 w 793"/>
                <a:gd name="T19" fmla="*/ 141 h 142"/>
                <a:gd name="T20" fmla="*/ 220 w 793"/>
                <a:gd name="T21" fmla="*/ 142 h 142"/>
                <a:gd name="T22" fmla="*/ 258 w 793"/>
                <a:gd name="T23" fmla="*/ 141 h 142"/>
                <a:gd name="T24" fmla="*/ 298 w 793"/>
                <a:gd name="T25" fmla="*/ 141 h 142"/>
                <a:gd name="T26" fmla="*/ 338 w 793"/>
                <a:gd name="T27" fmla="*/ 140 h 142"/>
                <a:gd name="T28" fmla="*/ 380 w 793"/>
                <a:gd name="T29" fmla="*/ 140 h 142"/>
                <a:gd name="T30" fmla="*/ 421 w 793"/>
                <a:gd name="T31" fmla="*/ 138 h 142"/>
                <a:gd name="T32" fmla="*/ 462 w 793"/>
                <a:gd name="T33" fmla="*/ 137 h 142"/>
                <a:gd name="T34" fmla="*/ 502 w 793"/>
                <a:gd name="T35" fmla="*/ 134 h 142"/>
                <a:gd name="T36" fmla="*/ 542 w 793"/>
                <a:gd name="T37" fmla="*/ 131 h 142"/>
                <a:gd name="T38" fmla="*/ 579 w 793"/>
                <a:gd name="T39" fmla="*/ 127 h 142"/>
                <a:gd name="T40" fmla="*/ 616 w 793"/>
                <a:gd name="T41" fmla="*/ 123 h 142"/>
                <a:gd name="T42" fmla="*/ 649 w 793"/>
                <a:gd name="T43" fmla="*/ 118 h 142"/>
                <a:gd name="T44" fmla="*/ 681 w 793"/>
                <a:gd name="T45" fmla="*/ 112 h 142"/>
                <a:gd name="T46" fmla="*/ 709 w 793"/>
                <a:gd name="T47" fmla="*/ 105 h 142"/>
                <a:gd name="T48" fmla="*/ 734 w 793"/>
                <a:gd name="T49" fmla="*/ 98 h 142"/>
                <a:gd name="T50" fmla="*/ 755 w 793"/>
                <a:gd name="T51" fmla="*/ 89 h 142"/>
                <a:gd name="T52" fmla="*/ 772 w 793"/>
                <a:gd name="T53" fmla="*/ 80 h 142"/>
                <a:gd name="T54" fmla="*/ 784 w 793"/>
                <a:gd name="T55" fmla="*/ 69 h 142"/>
                <a:gd name="T56" fmla="*/ 791 w 793"/>
                <a:gd name="T57" fmla="*/ 58 h 142"/>
                <a:gd name="T58" fmla="*/ 793 w 793"/>
                <a:gd name="T59" fmla="*/ 45 h 142"/>
                <a:gd name="T60" fmla="*/ 789 w 793"/>
                <a:gd name="T61" fmla="*/ 31 h 142"/>
                <a:gd name="T62" fmla="*/ 779 w 793"/>
                <a:gd name="T63" fmla="*/ 16 h 142"/>
                <a:gd name="T64" fmla="*/ 762 w 793"/>
                <a:gd name="T6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3" h="142">
                  <a:moveTo>
                    <a:pt x="0" y="138"/>
                  </a:moveTo>
                  <a:lnTo>
                    <a:pt x="3" y="138"/>
                  </a:lnTo>
                  <a:lnTo>
                    <a:pt x="11" y="138"/>
                  </a:lnTo>
                  <a:lnTo>
                    <a:pt x="24" y="138"/>
                  </a:lnTo>
                  <a:lnTo>
                    <a:pt x="42" y="139"/>
                  </a:lnTo>
                  <a:lnTo>
                    <a:pt x="63" y="140"/>
                  </a:lnTo>
                  <a:lnTo>
                    <a:pt x="89" y="140"/>
                  </a:lnTo>
                  <a:lnTo>
                    <a:pt x="118" y="141"/>
                  </a:lnTo>
                  <a:lnTo>
                    <a:pt x="150" y="141"/>
                  </a:lnTo>
                  <a:lnTo>
                    <a:pt x="184" y="141"/>
                  </a:lnTo>
                  <a:lnTo>
                    <a:pt x="220" y="142"/>
                  </a:lnTo>
                  <a:lnTo>
                    <a:pt x="258" y="141"/>
                  </a:lnTo>
                  <a:lnTo>
                    <a:pt x="298" y="141"/>
                  </a:lnTo>
                  <a:lnTo>
                    <a:pt x="338" y="140"/>
                  </a:lnTo>
                  <a:lnTo>
                    <a:pt x="380" y="140"/>
                  </a:lnTo>
                  <a:lnTo>
                    <a:pt x="421" y="138"/>
                  </a:lnTo>
                  <a:lnTo>
                    <a:pt x="462" y="137"/>
                  </a:lnTo>
                  <a:lnTo>
                    <a:pt x="502" y="134"/>
                  </a:lnTo>
                  <a:lnTo>
                    <a:pt x="542" y="131"/>
                  </a:lnTo>
                  <a:lnTo>
                    <a:pt x="579" y="127"/>
                  </a:lnTo>
                  <a:lnTo>
                    <a:pt x="616" y="123"/>
                  </a:lnTo>
                  <a:lnTo>
                    <a:pt x="649" y="118"/>
                  </a:lnTo>
                  <a:lnTo>
                    <a:pt x="681" y="112"/>
                  </a:lnTo>
                  <a:lnTo>
                    <a:pt x="709" y="105"/>
                  </a:lnTo>
                  <a:lnTo>
                    <a:pt x="734" y="98"/>
                  </a:lnTo>
                  <a:lnTo>
                    <a:pt x="755" y="89"/>
                  </a:lnTo>
                  <a:lnTo>
                    <a:pt x="772" y="80"/>
                  </a:lnTo>
                  <a:lnTo>
                    <a:pt x="784" y="69"/>
                  </a:lnTo>
                  <a:lnTo>
                    <a:pt x="791" y="58"/>
                  </a:lnTo>
                  <a:lnTo>
                    <a:pt x="793" y="45"/>
                  </a:lnTo>
                  <a:lnTo>
                    <a:pt x="789" y="31"/>
                  </a:lnTo>
                  <a:lnTo>
                    <a:pt x="779" y="16"/>
                  </a:lnTo>
                  <a:lnTo>
                    <a:pt x="762"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25" name="Freeform 315"/>
            <p:cNvSpPr>
              <a:spLocks/>
            </p:cNvSpPr>
            <p:nvPr/>
          </p:nvSpPr>
          <p:spPr bwMode="auto">
            <a:xfrm>
              <a:off x="4647" y="1758"/>
              <a:ext cx="254" cy="167"/>
            </a:xfrm>
            <a:custGeom>
              <a:avLst/>
              <a:gdLst>
                <a:gd name="T0" fmla="*/ 0 w 254"/>
                <a:gd name="T1" fmla="*/ 167 h 167"/>
                <a:gd name="T2" fmla="*/ 27 w 254"/>
                <a:gd name="T3" fmla="*/ 162 h 167"/>
                <a:gd name="T4" fmla="*/ 53 w 254"/>
                <a:gd name="T5" fmla="*/ 158 h 167"/>
                <a:gd name="T6" fmla="*/ 77 w 254"/>
                <a:gd name="T7" fmla="*/ 152 h 167"/>
                <a:gd name="T8" fmla="*/ 99 w 254"/>
                <a:gd name="T9" fmla="*/ 147 h 167"/>
                <a:gd name="T10" fmla="*/ 118 w 254"/>
                <a:gd name="T11" fmla="*/ 141 h 167"/>
                <a:gd name="T12" fmla="*/ 137 w 254"/>
                <a:gd name="T13" fmla="*/ 135 h 167"/>
                <a:gd name="T14" fmla="*/ 153 w 254"/>
                <a:gd name="T15" fmla="*/ 128 h 167"/>
                <a:gd name="T16" fmla="*/ 168 w 254"/>
                <a:gd name="T17" fmla="*/ 122 h 167"/>
                <a:gd name="T18" fmla="*/ 181 w 254"/>
                <a:gd name="T19" fmla="*/ 115 h 167"/>
                <a:gd name="T20" fmla="*/ 194 w 254"/>
                <a:gd name="T21" fmla="*/ 109 h 167"/>
                <a:gd name="T22" fmla="*/ 204 w 254"/>
                <a:gd name="T23" fmla="*/ 102 h 167"/>
                <a:gd name="T24" fmla="*/ 214 w 254"/>
                <a:gd name="T25" fmla="*/ 95 h 167"/>
                <a:gd name="T26" fmla="*/ 222 w 254"/>
                <a:gd name="T27" fmla="*/ 88 h 167"/>
                <a:gd name="T28" fmla="*/ 229 w 254"/>
                <a:gd name="T29" fmla="*/ 81 h 167"/>
                <a:gd name="T30" fmla="*/ 235 w 254"/>
                <a:gd name="T31" fmla="*/ 74 h 167"/>
                <a:gd name="T32" fmla="*/ 240 w 254"/>
                <a:gd name="T33" fmla="*/ 67 h 167"/>
                <a:gd name="T34" fmla="*/ 244 w 254"/>
                <a:gd name="T35" fmla="*/ 60 h 167"/>
                <a:gd name="T36" fmla="*/ 247 w 254"/>
                <a:gd name="T37" fmla="*/ 54 h 167"/>
                <a:gd name="T38" fmla="*/ 249 w 254"/>
                <a:gd name="T39" fmla="*/ 47 h 167"/>
                <a:gd name="T40" fmla="*/ 252 w 254"/>
                <a:gd name="T41" fmla="*/ 41 h 167"/>
                <a:gd name="T42" fmla="*/ 252 w 254"/>
                <a:gd name="T43" fmla="*/ 35 h 167"/>
                <a:gd name="T44" fmla="*/ 253 w 254"/>
                <a:gd name="T45" fmla="*/ 30 h 167"/>
                <a:gd name="T46" fmla="*/ 254 w 254"/>
                <a:gd name="T47" fmla="*/ 25 h 167"/>
                <a:gd name="T48" fmla="*/ 254 w 254"/>
                <a:gd name="T49" fmla="*/ 20 h 167"/>
                <a:gd name="T50" fmla="*/ 253 w 254"/>
                <a:gd name="T51" fmla="*/ 15 h 167"/>
                <a:gd name="T52" fmla="*/ 253 w 254"/>
                <a:gd name="T53" fmla="*/ 12 h 167"/>
                <a:gd name="T54" fmla="*/ 252 w 254"/>
                <a:gd name="T55" fmla="*/ 8 h 167"/>
                <a:gd name="T56" fmla="*/ 252 w 254"/>
                <a:gd name="T57" fmla="*/ 6 h 167"/>
                <a:gd name="T58" fmla="*/ 251 w 254"/>
                <a:gd name="T59" fmla="*/ 3 h 167"/>
                <a:gd name="T60" fmla="*/ 251 w 254"/>
                <a:gd name="T61" fmla="*/ 2 h 167"/>
                <a:gd name="T62" fmla="*/ 250 w 254"/>
                <a:gd name="T6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4" h="167">
                  <a:moveTo>
                    <a:pt x="0" y="167"/>
                  </a:moveTo>
                  <a:lnTo>
                    <a:pt x="27" y="162"/>
                  </a:lnTo>
                  <a:lnTo>
                    <a:pt x="53" y="158"/>
                  </a:lnTo>
                  <a:lnTo>
                    <a:pt x="77" y="152"/>
                  </a:lnTo>
                  <a:lnTo>
                    <a:pt x="99" y="147"/>
                  </a:lnTo>
                  <a:lnTo>
                    <a:pt x="118" y="141"/>
                  </a:lnTo>
                  <a:lnTo>
                    <a:pt x="137" y="135"/>
                  </a:lnTo>
                  <a:lnTo>
                    <a:pt x="153" y="128"/>
                  </a:lnTo>
                  <a:lnTo>
                    <a:pt x="168" y="122"/>
                  </a:lnTo>
                  <a:lnTo>
                    <a:pt x="181" y="115"/>
                  </a:lnTo>
                  <a:lnTo>
                    <a:pt x="194" y="109"/>
                  </a:lnTo>
                  <a:lnTo>
                    <a:pt x="204" y="102"/>
                  </a:lnTo>
                  <a:lnTo>
                    <a:pt x="214" y="95"/>
                  </a:lnTo>
                  <a:lnTo>
                    <a:pt x="222" y="88"/>
                  </a:lnTo>
                  <a:lnTo>
                    <a:pt x="229" y="81"/>
                  </a:lnTo>
                  <a:lnTo>
                    <a:pt x="235" y="74"/>
                  </a:lnTo>
                  <a:lnTo>
                    <a:pt x="240" y="67"/>
                  </a:lnTo>
                  <a:lnTo>
                    <a:pt x="244" y="60"/>
                  </a:lnTo>
                  <a:lnTo>
                    <a:pt x="247" y="54"/>
                  </a:lnTo>
                  <a:lnTo>
                    <a:pt x="249" y="47"/>
                  </a:lnTo>
                  <a:lnTo>
                    <a:pt x="252" y="41"/>
                  </a:lnTo>
                  <a:lnTo>
                    <a:pt x="252" y="35"/>
                  </a:lnTo>
                  <a:lnTo>
                    <a:pt x="253" y="30"/>
                  </a:lnTo>
                  <a:lnTo>
                    <a:pt x="254" y="25"/>
                  </a:lnTo>
                  <a:lnTo>
                    <a:pt x="254" y="20"/>
                  </a:lnTo>
                  <a:lnTo>
                    <a:pt x="253" y="15"/>
                  </a:lnTo>
                  <a:lnTo>
                    <a:pt x="253" y="12"/>
                  </a:lnTo>
                  <a:lnTo>
                    <a:pt x="252" y="8"/>
                  </a:lnTo>
                  <a:lnTo>
                    <a:pt x="252" y="6"/>
                  </a:lnTo>
                  <a:lnTo>
                    <a:pt x="251" y="3"/>
                  </a:lnTo>
                  <a:lnTo>
                    <a:pt x="251" y="2"/>
                  </a:lnTo>
                  <a:lnTo>
                    <a:pt x="250"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26" name="Freeform 316"/>
            <p:cNvSpPr>
              <a:spLocks/>
            </p:cNvSpPr>
            <p:nvPr/>
          </p:nvSpPr>
          <p:spPr bwMode="auto">
            <a:xfrm>
              <a:off x="3925" y="2719"/>
              <a:ext cx="440" cy="90"/>
            </a:xfrm>
            <a:custGeom>
              <a:avLst/>
              <a:gdLst>
                <a:gd name="T0" fmla="*/ 0 w 440"/>
                <a:gd name="T1" fmla="*/ 90 h 90"/>
                <a:gd name="T2" fmla="*/ 123 w 440"/>
                <a:gd name="T3" fmla="*/ 0 h 90"/>
                <a:gd name="T4" fmla="*/ 440 w 440"/>
                <a:gd name="T5" fmla="*/ 0 h 90"/>
                <a:gd name="T6" fmla="*/ 317 w 440"/>
                <a:gd name="T7" fmla="*/ 90 h 90"/>
                <a:gd name="T8" fmla="*/ 0 w 440"/>
                <a:gd name="T9" fmla="*/ 90 h 90"/>
              </a:gdLst>
              <a:ahLst/>
              <a:cxnLst>
                <a:cxn ang="0">
                  <a:pos x="T0" y="T1"/>
                </a:cxn>
                <a:cxn ang="0">
                  <a:pos x="T2" y="T3"/>
                </a:cxn>
                <a:cxn ang="0">
                  <a:pos x="T4" y="T5"/>
                </a:cxn>
                <a:cxn ang="0">
                  <a:pos x="T6" y="T7"/>
                </a:cxn>
                <a:cxn ang="0">
                  <a:pos x="T8" y="T9"/>
                </a:cxn>
              </a:cxnLst>
              <a:rect l="0" t="0" r="r" b="b"/>
              <a:pathLst>
                <a:path w="440" h="90">
                  <a:moveTo>
                    <a:pt x="0" y="90"/>
                  </a:moveTo>
                  <a:lnTo>
                    <a:pt x="123" y="0"/>
                  </a:lnTo>
                  <a:lnTo>
                    <a:pt x="440" y="0"/>
                  </a:lnTo>
                  <a:lnTo>
                    <a:pt x="317" y="90"/>
                  </a:lnTo>
                  <a:lnTo>
                    <a:pt x="0" y="90"/>
                  </a:lnTo>
                  <a:close/>
                </a:path>
              </a:pathLst>
            </a:custGeom>
            <a:solidFill>
              <a:srgbClr val="D583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7" name="Freeform 317"/>
            <p:cNvSpPr>
              <a:spLocks/>
            </p:cNvSpPr>
            <p:nvPr/>
          </p:nvSpPr>
          <p:spPr bwMode="auto">
            <a:xfrm>
              <a:off x="3925" y="2719"/>
              <a:ext cx="440" cy="90"/>
            </a:xfrm>
            <a:custGeom>
              <a:avLst/>
              <a:gdLst>
                <a:gd name="T0" fmla="*/ 0 w 1365"/>
                <a:gd name="T1" fmla="*/ 280 h 280"/>
                <a:gd name="T2" fmla="*/ 382 w 1365"/>
                <a:gd name="T3" fmla="*/ 0 h 280"/>
                <a:gd name="T4" fmla="*/ 1365 w 1365"/>
                <a:gd name="T5" fmla="*/ 0 h 280"/>
                <a:gd name="T6" fmla="*/ 985 w 1365"/>
                <a:gd name="T7" fmla="*/ 280 h 280"/>
                <a:gd name="T8" fmla="*/ 0 w 1365"/>
                <a:gd name="T9" fmla="*/ 280 h 280"/>
              </a:gdLst>
              <a:ahLst/>
              <a:cxnLst>
                <a:cxn ang="0">
                  <a:pos x="T0" y="T1"/>
                </a:cxn>
                <a:cxn ang="0">
                  <a:pos x="T2" y="T3"/>
                </a:cxn>
                <a:cxn ang="0">
                  <a:pos x="T4" y="T5"/>
                </a:cxn>
                <a:cxn ang="0">
                  <a:pos x="T6" y="T7"/>
                </a:cxn>
                <a:cxn ang="0">
                  <a:pos x="T8" y="T9"/>
                </a:cxn>
              </a:cxnLst>
              <a:rect l="0" t="0" r="r" b="b"/>
              <a:pathLst>
                <a:path w="1365" h="280">
                  <a:moveTo>
                    <a:pt x="0" y="280"/>
                  </a:moveTo>
                  <a:lnTo>
                    <a:pt x="382" y="0"/>
                  </a:lnTo>
                  <a:lnTo>
                    <a:pt x="1365" y="0"/>
                  </a:lnTo>
                  <a:lnTo>
                    <a:pt x="985" y="280"/>
                  </a:lnTo>
                  <a:lnTo>
                    <a:pt x="0" y="28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28" name="Freeform 318"/>
            <p:cNvSpPr>
              <a:spLocks/>
            </p:cNvSpPr>
            <p:nvPr/>
          </p:nvSpPr>
          <p:spPr bwMode="auto">
            <a:xfrm>
              <a:off x="4048" y="2719"/>
              <a:ext cx="317" cy="22"/>
            </a:xfrm>
            <a:custGeom>
              <a:avLst/>
              <a:gdLst>
                <a:gd name="T0" fmla="*/ 0 w 317"/>
                <a:gd name="T1" fmla="*/ 0 h 22"/>
                <a:gd name="T2" fmla="*/ 317 w 317"/>
                <a:gd name="T3" fmla="*/ 0 h 22"/>
                <a:gd name="T4" fmla="*/ 283 w 317"/>
                <a:gd name="T5" fmla="*/ 22 h 22"/>
                <a:gd name="T6" fmla="*/ 0 w 317"/>
                <a:gd name="T7" fmla="*/ 22 h 22"/>
                <a:gd name="T8" fmla="*/ 0 w 317"/>
                <a:gd name="T9" fmla="*/ 0 h 22"/>
              </a:gdLst>
              <a:ahLst/>
              <a:cxnLst>
                <a:cxn ang="0">
                  <a:pos x="T0" y="T1"/>
                </a:cxn>
                <a:cxn ang="0">
                  <a:pos x="T2" y="T3"/>
                </a:cxn>
                <a:cxn ang="0">
                  <a:pos x="T4" y="T5"/>
                </a:cxn>
                <a:cxn ang="0">
                  <a:pos x="T6" y="T7"/>
                </a:cxn>
                <a:cxn ang="0">
                  <a:pos x="T8" y="T9"/>
                </a:cxn>
              </a:cxnLst>
              <a:rect l="0" t="0" r="r" b="b"/>
              <a:pathLst>
                <a:path w="317" h="22">
                  <a:moveTo>
                    <a:pt x="0" y="0"/>
                  </a:moveTo>
                  <a:lnTo>
                    <a:pt x="317" y="0"/>
                  </a:lnTo>
                  <a:lnTo>
                    <a:pt x="283" y="22"/>
                  </a:lnTo>
                  <a:lnTo>
                    <a:pt x="0" y="22"/>
                  </a:lnTo>
                  <a:lnTo>
                    <a:pt x="0" y="0"/>
                  </a:lnTo>
                  <a:close/>
                </a:path>
              </a:pathLst>
            </a:cu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9" name="Freeform 319"/>
            <p:cNvSpPr>
              <a:spLocks/>
            </p:cNvSpPr>
            <p:nvPr/>
          </p:nvSpPr>
          <p:spPr bwMode="auto">
            <a:xfrm>
              <a:off x="4048" y="2719"/>
              <a:ext cx="317" cy="22"/>
            </a:xfrm>
            <a:custGeom>
              <a:avLst/>
              <a:gdLst>
                <a:gd name="T0" fmla="*/ 0 w 983"/>
                <a:gd name="T1" fmla="*/ 0 h 70"/>
                <a:gd name="T2" fmla="*/ 983 w 983"/>
                <a:gd name="T3" fmla="*/ 0 h 70"/>
                <a:gd name="T4" fmla="*/ 878 w 983"/>
                <a:gd name="T5" fmla="*/ 70 h 70"/>
                <a:gd name="T6" fmla="*/ 0 w 983"/>
                <a:gd name="T7" fmla="*/ 70 h 70"/>
                <a:gd name="T8" fmla="*/ 0 w 983"/>
                <a:gd name="T9" fmla="*/ 0 h 70"/>
              </a:gdLst>
              <a:ahLst/>
              <a:cxnLst>
                <a:cxn ang="0">
                  <a:pos x="T0" y="T1"/>
                </a:cxn>
                <a:cxn ang="0">
                  <a:pos x="T2" y="T3"/>
                </a:cxn>
                <a:cxn ang="0">
                  <a:pos x="T4" y="T5"/>
                </a:cxn>
                <a:cxn ang="0">
                  <a:pos x="T6" y="T7"/>
                </a:cxn>
                <a:cxn ang="0">
                  <a:pos x="T8" y="T9"/>
                </a:cxn>
              </a:cxnLst>
              <a:rect l="0" t="0" r="r" b="b"/>
              <a:pathLst>
                <a:path w="983" h="70">
                  <a:moveTo>
                    <a:pt x="0" y="0"/>
                  </a:moveTo>
                  <a:lnTo>
                    <a:pt x="983" y="0"/>
                  </a:lnTo>
                  <a:lnTo>
                    <a:pt x="878" y="70"/>
                  </a:lnTo>
                  <a:lnTo>
                    <a:pt x="0" y="70"/>
                  </a:lnTo>
                  <a:lnTo>
                    <a:pt x="0"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30" name="Freeform 320"/>
            <p:cNvSpPr>
              <a:spLocks/>
            </p:cNvSpPr>
            <p:nvPr/>
          </p:nvSpPr>
          <p:spPr bwMode="auto">
            <a:xfrm>
              <a:off x="3905" y="2719"/>
              <a:ext cx="143" cy="90"/>
            </a:xfrm>
            <a:custGeom>
              <a:avLst/>
              <a:gdLst>
                <a:gd name="T0" fmla="*/ 143 w 143"/>
                <a:gd name="T1" fmla="*/ 22 h 90"/>
                <a:gd name="T2" fmla="*/ 29 w 143"/>
                <a:gd name="T3" fmla="*/ 90 h 90"/>
                <a:gd name="T4" fmla="*/ 0 w 143"/>
                <a:gd name="T5" fmla="*/ 90 h 90"/>
                <a:gd name="T6" fmla="*/ 143 w 143"/>
                <a:gd name="T7" fmla="*/ 0 h 90"/>
                <a:gd name="T8" fmla="*/ 143 w 143"/>
                <a:gd name="T9" fmla="*/ 22 h 90"/>
              </a:gdLst>
              <a:ahLst/>
              <a:cxnLst>
                <a:cxn ang="0">
                  <a:pos x="T0" y="T1"/>
                </a:cxn>
                <a:cxn ang="0">
                  <a:pos x="T2" y="T3"/>
                </a:cxn>
                <a:cxn ang="0">
                  <a:pos x="T4" y="T5"/>
                </a:cxn>
                <a:cxn ang="0">
                  <a:pos x="T6" y="T7"/>
                </a:cxn>
                <a:cxn ang="0">
                  <a:pos x="T8" y="T9"/>
                </a:cxn>
              </a:cxnLst>
              <a:rect l="0" t="0" r="r" b="b"/>
              <a:pathLst>
                <a:path w="143" h="90">
                  <a:moveTo>
                    <a:pt x="143" y="22"/>
                  </a:moveTo>
                  <a:lnTo>
                    <a:pt x="29" y="90"/>
                  </a:lnTo>
                  <a:lnTo>
                    <a:pt x="0" y="90"/>
                  </a:lnTo>
                  <a:lnTo>
                    <a:pt x="143" y="0"/>
                  </a:lnTo>
                  <a:lnTo>
                    <a:pt x="143" y="22"/>
                  </a:lnTo>
                  <a:close/>
                </a:path>
              </a:pathLst>
            </a:cu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1" name="Freeform 321"/>
            <p:cNvSpPr>
              <a:spLocks/>
            </p:cNvSpPr>
            <p:nvPr/>
          </p:nvSpPr>
          <p:spPr bwMode="auto">
            <a:xfrm>
              <a:off x="3905" y="2719"/>
              <a:ext cx="143" cy="90"/>
            </a:xfrm>
            <a:custGeom>
              <a:avLst/>
              <a:gdLst>
                <a:gd name="T0" fmla="*/ 445 w 445"/>
                <a:gd name="T1" fmla="*/ 70 h 280"/>
                <a:gd name="T2" fmla="*/ 90 w 445"/>
                <a:gd name="T3" fmla="*/ 280 h 280"/>
                <a:gd name="T4" fmla="*/ 0 w 445"/>
                <a:gd name="T5" fmla="*/ 280 h 280"/>
                <a:gd name="T6" fmla="*/ 445 w 445"/>
                <a:gd name="T7" fmla="*/ 0 h 280"/>
                <a:gd name="T8" fmla="*/ 445 w 445"/>
                <a:gd name="T9" fmla="*/ 70 h 280"/>
              </a:gdLst>
              <a:ahLst/>
              <a:cxnLst>
                <a:cxn ang="0">
                  <a:pos x="T0" y="T1"/>
                </a:cxn>
                <a:cxn ang="0">
                  <a:pos x="T2" y="T3"/>
                </a:cxn>
                <a:cxn ang="0">
                  <a:pos x="T4" y="T5"/>
                </a:cxn>
                <a:cxn ang="0">
                  <a:pos x="T6" y="T7"/>
                </a:cxn>
                <a:cxn ang="0">
                  <a:pos x="T8" y="T9"/>
                </a:cxn>
              </a:cxnLst>
              <a:rect l="0" t="0" r="r" b="b"/>
              <a:pathLst>
                <a:path w="445" h="280">
                  <a:moveTo>
                    <a:pt x="445" y="70"/>
                  </a:moveTo>
                  <a:lnTo>
                    <a:pt x="90" y="280"/>
                  </a:lnTo>
                  <a:lnTo>
                    <a:pt x="0" y="280"/>
                  </a:lnTo>
                  <a:lnTo>
                    <a:pt x="445" y="0"/>
                  </a:lnTo>
                  <a:lnTo>
                    <a:pt x="445" y="7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32" name="Freeform 322"/>
            <p:cNvSpPr>
              <a:spLocks/>
            </p:cNvSpPr>
            <p:nvPr/>
          </p:nvSpPr>
          <p:spPr bwMode="auto">
            <a:xfrm>
              <a:off x="3960" y="1862"/>
              <a:ext cx="303" cy="926"/>
            </a:xfrm>
            <a:custGeom>
              <a:avLst/>
              <a:gdLst>
                <a:gd name="T0" fmla="*/ 150 w 303"/>
                <a:gd name="T1" fmla="*/ 182 h 926"/>
                <a:gd name="T2" fmla="*/ 60 w 303"/>
                <a:gd name="T3" fmla="*/ 1 h 926"/>
                <a:gd name="T4" fmla="*/ 207 w 303"/>
                <a:gd name="T5" fmla="*/ 1 h 926"/>
                <a:gd name="T6" fmla="*/ 286 w 303"/>
                <a:gd name="T7" fmla="*/ 5 h 926"/>
                <a:gd name="T8" fmla="*/ 284 w 303"/>
                <a:gd name="T9" fmla="*/ 13 h 926"/>
                <a:gd name="T10" fmla="*/ 282 w 303"/>
                <a:gd name="T11" fmla="*/ 28 h 926"/>
                <a:gd name="T12" fmla="*/ 277 w 303"/>
                <a:gd name="T13" fmla="*/ 50 h 926"/>
                <a:gd name="T14" fmla="*/ 273 w 303"/>
                <a:gd name="T15" fmla="*/ 80 h 926"/>
                <a:gd name="T16" fmla="*/ 267 w 303"/>
                <a:gd name="T17" fmla="*/ 116 h 926"/>
                <a:gd name="T18" fmla="*/ 262 w 303"/>
                <a:gd name="T19" fmla="*/ 160 h 926"/>
                <a:gd name="T20" fmla="*/ 258 w 303"/>
                <a:gd name="T21" fmla="*/ 211 h 926"/>
                <a:gd name="T22" fmla="*/ 255 w 303"/>
                <a:gd name="T23" fmla="*/ 269 h 926"/>
                <a:gd name="T24" fmla="*/ 253 w 303"/>
                <a:gd name="T25" fmla="*/ 333 h 926"/>
                <a:gd name="T26" fmla="*/ 253 w 303"/>
                <a:gd name="T27" fmla="*/ 404 h 926"/>
                <a:gd name="T28" fmla="*/ 256 w 303"/>
                <a:gd name="T29" fmla="*/ 481 h 926"/>
                <a:gd name="T30" fmla="*/ 260 w 303"/>
                <a:gd name="T31" fmla="*/ 565 h 926"/>
                <a:gd name="T32" fmla="*/ 268 w 303"/>
                <a:gd name="T33" fmla="*/ 656 h 926"/>
                <a:gd name="T34" fmla="*/ 279 w 303"/>
                <a:gd name="T35" fmla="*/ 752 h 926"/>
                <a:gd name="T36" fmla="*/ 294 w 303"/>
                <a:gd name="T37" fmla="*/ 854 h 926"/>
                <a:gd name="T38" fmla="*/ 293 w 303"/>
                <a:gd name="T39" fmla="*/ 912 h 926"/>
                <a:gd name="T40" fmla="*/ 274 w 303"/>
                <a:gd name="T41" fmla="*/ 918 h 926"/>
                <a:gd name="T42" fmla="*/ 256 w 303"/>
                <a:gd name="T43" fmla="*/ 923 h 926"/>
                <a:gd name="T44" fmla="*/ 238 w 303"/>
                <a:gd name="T45" fmla="*/ 925 h 926"/>
                <a:gd name="T46" fmla="*/ 223 w 303"/>
                <a:gd name="T47" fmla="*/ 926 h 926"/>
                <a:gd name="T48" fmla="*/ 208 w 303"/>
                <a:gd name="T49" fmla="*/ 926 h 926"/>
                <a:gd name="T50" fmla="*/ 194 w 303"/>
                <a:gd name="T51" fmla="*/ 925 h 926"/>
                <a:gd name="T52" fmla="*/ 182 w 303"/>
                <a:gd name="T53" fmla="*/ 923 h 926"/>
                <a:gd name="T54" fmla="*/ 170 w 303"/>
                <a:gd name="T55" fmla="*/ 920 h 926"/>
                <a:gd name="T56" fmla="*/ 160 w 303"/>
                <a:gd name="T57" fmla="*/ 917 h 926"/>
                <a:gd name="T58" fmla="*/ 152 w 303"/>
                <a:gd name="T59" fmla="*/ 913 h 926"/>
                <a:gd name="T60" fmla="*/ 145 w 303"/>
                <a:gd name="T61" fmla="*/ 909 h 926"/>
                <a:gd name="T62" fmla="*/ 139 w 303"/>
                <a:gd name="T63" fmla="*/ 906 h 926"/>
                <a:gd name="T64" fmla="*/ 134 w 303"/>
                <a:gd name="T65" fmla="*/ 903 h 926"/>
                <a:gd name="T66" fmla="*/ 131 w 303"/>
                <a:gd name="T67" fmla="*/ 901 h 926"/>
                <a:gd name="T68" fmla="*/ 130 w 303"/>
                <a:gd name="T69" fmla="*/ 90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3" h="926">
                  <a:moveTo>
                    <a:pt x="130" y="900"/>
                  </a:moveTo>
                  <a:lnTo>
                    <a:pt x="150" y="182"/>
                  </a:lnTo>
                  <a:lnTo>
                    <a:pt x="0" y="0"/>
                  </a:lnTo>
                  <a:lnTo>
                    <a:pt x="60" y="1"/>
                  </a:lnTo>
                  <a:lnTo>
                    <a:pt x="161" y="92"/>
                  </a:lnTo>
                  <a:lnTo>
                    <a:pt x="207" y="1"/>
                  </a:lnTo>
                  <a:lnTo>
                    <a:pt x="287" y="4"/>
                  </a:lnTo>
                  <a:lnTo>
                    <a:pt x="286" y="5"/>
                  </a:lnTo>
                  <a:lnTo>
                    <a:pt x="286" y="8"/>
                  </a:lnTo>
                  <a:lnTo>
                    <a:pt x="284" y="13"/>
                  </a:lnTo>
                  <a:lnTo>
                    <a:pt x="284" y="19"/>
                  </a:lnTo>
                  <a:lnTo>
                    <a:pt x="282" y="28"/>
                  </a:lnTo>
                  <a:lnTo>
                    <a:pt x="280" y="38"/>
                  </a:lnTo>
                  <a:lnTo>
                    <a:pt x="277" y="50"/>
                  </a:lnTo>
                  <a:lnTo>
                    <a:pt x="275" y="64"/>
                  </a:lnTo>
                  <a:lnTo>
                    <a:pt x="273" y="80"/>
                  </a:lnTo>
                  <a:lnTo>
                    <a:pt x="270" y="97"/>
                  </a:lnTo>
                  <a:lnTo>
                    <a:pt x="267" y="116"/>
                  </a:lnTo>
                  <a:lnTo>
                    <a:pt x="265" y="138"/>
                  </a:lnTo>
                  <a:lnTo>
                    <a:pt x="262" y="160"/>
                  </a:lnTo>
                  <a:lnTo>
                    <a:pt x="260" y="185"/>
                  </a:lnTo>
                  <a:lnTo>
                    <a:pt x="258" y="211"/>
                  </a:lnTo>
                  <a:lnTo>
                    <a:pt x="257" y="239"/>
                  </a:lnTo>
                  <a:lnTo>
                    <a:pt x="255" y="269"/>
                  </a:lnTo>
                  <a:lnTo>
                    <a:pt x="254" y="300"/>
                  </a:lnTo>
                  <a:lnTo>
                    <a:pt x="253" y="333"/>
                  </a:lnTo>
                  <a:lnTo>
                    <a:pt x="253" y="368"/>
                  </a:lnTo>
                  <a:lnTo>
                    <a:pt x="253" y="404"/>
                  </a:lnTo>
                  <a:lnTo>
                    <a:pt x="254" y="442"/>
                  </a:lnTo>
                  <a:lnTo>
                    <a:pt x="256" y="481"/>
                  </a:lnTo>
                  <a:lnTo>
                    <a:pt x="258" y="523"/>
                  </a:lnTo>
                  <a:lnTo>
                    <a:pt x="260" y="565"/>
                  </a:lnTo>
                  <a:lnTo>
                    <a:pt x="264" y="610"/>
                  </a:lnTo>
                  <a:lnTo>
                    <a:pt x="268" y="656"/>
                  </a:lnTo>
                  <a:lnTo>
                    <a:pt x="273" y="703"/>
                  </a:lnTo>
                  <a:lnTo>
                    <a:pt x="279" y="752"/>
                  </a:lnTo>
                  <a:lnTo>
                    <a:pt x="286" y="803"/>
                  </a:lnTo>
                  <a:lnTo>
                    <a:pt x="294" y="854"/>
                  </a:lnTo>
                  <a:lnTo>
                    <a:pt x="303" y="908"/>
                  </a:lnTo>
                  <a:lnTo>
                    <a:pt x="293" y="912"/>
                  </a:lnTo>
                  <a:lnTo>
                    <a:pt x="283" y="916"/>
                  </a:lnTo>
                  <a:lnTo>
                    <a:pt x="274" y="918"/>
                  </a:lnTo>
                  <a:lnTo>
                    <a:pt x="265" y="921"/>
                  </a:lnTo>
                  <a:lnTo>
                    <a:pt x="256" y="923"/>
                  </a:lnTo>
                  <a:lnTo>
                    <a:pt x="247" y="925"/>
                  </a:lnTo>
                  <a:lnTo>
                    <a:pt x="238" y="925"/>
                  </a:lnTo>
                  <a:lnTo>
                    <a:pt x="231" y="926"/>
                  </a:lnTo>
                  <a:lnTo>
                    <a:pt x="223" y="926"/>
                  </a:lnTo>
                  <a:lnTo>
                    <a:pt x="215" y="926"/>
                  </a:lnTo>
                  <a:lnTo>
                    <a:pt x="208" y="926"/>
                  </a:lnTo>
                  <a:lnTo>
                    <a:pt x="201" y="926"/>
                  </a:lnTo>
                  <a:lnTo>
                    <a:pt x="194" y="925"/>
                  </a:lnTo>
                  <a:lnTo>
                    <a:pt x="188" y="924"/>
                  </a:lnTo>
                  <a:lnTo>
                    <a:pt x="182" y="923"/>
                  </a:lnTo>
                  <a:lnTo>
                    <a:pt x="176" y="922"/>
                  </a:lnTo>
                  <a:lnTo>
                    <a:pt x="170" y="920"/>
                  </a:lnTo>
                  <a:lnTo>
                    <a:pt x="165" y="918"/>
                  </a:lnTo>
                  <a:lnTo>
                    <a:pt x="160" y="917"/>
                  </a:lnTo>
                  <a:lnTo>
                    <a:pt x="156" y="915"/>
                  </a:lnTo>
                  <a:lnTo>
                    <a:pt x="152" y="913"/>
                  </a:lnTo>
                  <a:lnTo>
                    <a:pt x="148" y="911"/>
                  </a:lnTo>
                  <a:lnTo>
                    <a:pt x="145" y="909"/>
                  </a:lnTo>
                  <a:lnTo>
                    <a:pt x="142" y="908"/>
                  </a:lnTo>
                  <a:lnTo>
                    <a:pt x="139" y="906"/>
                  </a:lnTo>
                  <a:lnTo>
                    <a:pt x="136" y="905"/>
                  </a:lnTo>
                  <a:lnTo>
                    <a:pt x="134" y="903"/>
                  </a:lnTo>
                  <a:lnTo>
                    <a:pt x="133" y="902"/>
                  </a:lnTo>
                  <a:lnTo>
                    <a:pt x="131" y="901"/>
                  </a:lnTo>
                  <a:lnTo>
                    <a:pt x="131" y="901"/>
                  </a:lnTo>
                  <a:lnTo>
                    <a:pt x="130" y="900"/>
                  </a:lnTo>
                  <a:close/>
                </a:path>
              </a:pathLst>
            </a:custGeom>
            <a:solidFill>
              <a:srgbClr val="A756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3" name="Line 323"/>
            <p:cNvSpPr>
              <a:spLocks noChangeShapeType="1"/>
            </p:cNvSpPr>
            <p:nvPr/>
          </p:nvSpPr>
          <p:spPr bwMode="auto">
            <a:xfrm flipV="1">
              <a:off x="4090" y="2044"/>
              <a:ext cx="20" cy="718"/>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34" name="Line 324"/>
            <p:cNvSpPr>
              <a:spLocks noChangeShapeType="1"/>
            </p:cNvSpPr>
            <p:nvPr/>
          </p:nvSpPr>
          <p:spPr bwMode="auto">
            <a:xfrm flipH="1" flipV="1">
              <a:off x="3960" y="1862"/>
              <a:ext cx="150" cy="182"/>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35" name="Line 325"/>
            <p:cNvSpPr>
              <a:spLocks noChangeShapeType="1"/>
            </p:cNvSpPr>
            <p:nvPr/>
          </p:nvSpPr>
          <p:spPr bwMode="auto">
            <a:xfrm>
              <a:off x="3960" y="1862"/>
              <a:ext cx="60" cy="1"/>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36" name="Line 326"/>
            <p:cNvSpPr>
              <a:spLocks noChangeShapeType="1"/>
            </p:cNvSpPr>
            <p:nvPr/>
          </p:nvSpPr>
          <p:spPr bwMode="auto">
            <a:xfrm>
              <a:off x="4020" y="1863"/>
              <a:ext cx="101" cy="91"/>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37" name="Line 327"/>
            <p:cNvSpPr>
              <a:spLocks noChangeShapeType="1"/>
            </p:cNvSpPr>
            <p:nvPr/>
          </p:nvSpPr>
          <p:spPr bwMode="auto">
            <a:xfrm flipV="1">
              <a:off x="4121" y="1863"/>
              <a:ext cx="46" cy="91"/>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38" name="Line 328"/>
            <p:cNvSpPr>
              <a:spLocks noChangeShapeType="1"/>
            </p:cNvSpPr>
            <p:nvPr/>
          </p:nvSpPr>
          <p:spPr bwMode="auto">
            <a:xfrm>
              <a:off x="4167" y="1863"/>
              <a:ext cx="80" cy="3"/>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39" name="Freeform 329"/>
            <p:cNvSpPr>
              <a:spLocks/>
            </p:cNvSpPr>
            <p:nvPr/>
          </p:nvSpPr>
          <p:spPr bwMode="auto">
            <a:xfrm>
              <a:off x="4213" y="1866"/>
              <a:ext cx="50" cy="904"/>
            </a:xfrm>
            <a:custGeom>
              <a:avLst/>
              <a:gdLst>
                <a:gd name="T0" fmla="*/ 34 w 50"/>
                <a:gd name="T1" fmla="*/ 0 h 904"/>
                <a:gd name="T2" fmla="*/ 33 w 50"/>
                <a:gd name="T3" fmla="*/ 1 h 904"/>
                <a:gd name="T4" fmla="*/ 33 w 50"/>
                <a:gd name="T5" fmla="*/ 4 h 904"/>
                <a:gd name="T6" fmla="*/ 31 w 50"/>
                <a:gd name="T7" fmla="*/ 9 h 904"/>
                <a:gd name="T8" fmla="*/ 31 w 50"/>
                <a:gd name="T9" fmla="*/ 15 h 904"/>
                <a:gd name="T10" fmla="*/ 29 w 50"/>
                <a:gd name="T11" fmla="*/ 24 h 904"/>
                <a:gd name="T12" fmla="*/ 27 w 50"/>
                <a:gd name="T13" fmla="*/ 34 h 904"/>
                <a:gd name="T14" fmla="*/ 24 w 50"/>
                <a:gd name="T15" fmla="*/ 46 h 904"/>
                <a:gd name="T16" fmla="*/ 22 w 50"/>
                <a:gd name="T17" fmla="*/ 60 h 904"/>
                <a:gd name="T18" fmla="*/ 20 w 50"/>
                <a:gd name="T19" fmla="*/ 76 h 904"/>
                <a:gd name="T20" fmla="*/ 17 w 50"/>
                <a:gd name="T21" fmla="*/ 93 h 904"/>
                <a:gd name="T22" fmla="*/ 14 w 50"/>
                <a:gd name="T23" fmla="*/ 112 h 904"/>
                <a:gd name="T24" fmla="*/ 12 w 50"/>
                <a:gd name="T25" fmla="*/ 134 h 904"/>
                <a:gd name="T26" fmla="*/ 9 w 50"/>
                <a:gd name="T27" fmla="*/ 156 h 904"/>
                <a:gd name="T28" fmla="*/ 7 w 50"/>
                <a:gd name="T29" fmla="*/ 181 h 904"/>
                <a:gd name="T30" fmla="*/ 5 w 50"/>
                <a:gd name="T31" fmla="*/ 207 h 904"/>
                <a:gd name="T32" fmla="*/ 4 w 50"/>
                <a:gd name="T33" fmla="*/ 235 h 904"/>
                <a:gd name="T34" fmla="*/ 2 w 50"/>
                <a:gd name="T35" fmla="*/ 265 h 904"/>
                <a:gd name="T36" fmla="*/ 1 w 50"/>
                <a:gd name="T37" fmla="*/ 296 h 904"/>
                <a:gd name="T38" fmla="*/ 0 w 50"/>
                <a:gd name="T39" fmla="*/ 329 h 904"/>
                <a:gd name="T40" fmla="*/ 0 w 50"/>
                <a:gd name="T41" fmla="*/ 364 h 904"/>
                <a:gd name="T42" fmla="*/ 0 w 50"/>
                <a:gd name="T43" fmla="*/ 400 h 904"/>
                <a:gd name="T44" fmla="*/ 1 w 50"/>
                <a:gd name="T45" fmla="*/ 438 h 904"/>
                <a:gd name="T46" fmla="*/ 3 w 50"/>
                <a:gd name="T47" fmla="*/ 477 h 904"/>
                <a:gd name="T48" fmla="*/ 5 w 50"/>
                <a:gd name="T49" fmla="*/ 519 h 904"/>
                <a:gd name="T50" fmla="*/ 7 w 50"/>
                <a:gd name="T51" fmla="*/ 561 h 904"/>
                <a:gd name="T52" fmla="*/ 11 w 50"/>
                <a:gd name="T53" fmla="*/ 606 h 904"/>
                <a:gd name="T54" fmla="*/ 15 w 50"/>
                <a:gd name="T55" fmla="*/ 652 h 904"/>
                <a:gd name="T56" fmla="*/ 20 w 50"/>
                <a:gd name="T57" fmla="*/ 699 h 904"/>
                <a:gd name="T58" fmla="*/ 26 w 50"/>
                <a:gd name="T59" fmla="*/ 748 h 904"/>
                <a:gd name="T60" fmla="*/ 33 w 50"/>
                <a:gd name="T61" fmla="*/ 799 h 904"/>
                <a:gd name="T62" fmla="*/ 41 w 50"/>
                <a:gd name="T63" fmla="*/ 850 h 904"/>
                <a:gd name="T64" fmla="*/ 50 w 50"/>
                <a:gd name="T65" fmla="*/ 904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904">
                  <a:moveTo>
                    <a:pt x="34" y="0"/>
                  </a:moveTo>
                  <a:lnTo>
                    <a:pt x="33" y="1"/>
                  </a:lnTo>
                  <a:lnTo>
                    <a:pt x="33" y="4"/>
                  </a:lnTo>
                  <a:lnTo>
                    <a:pt x="31" y="9"/>
                  </a:lnTo>
                  <a:lnTo>
                    <a:pt x="31" y="15"/>
                  </a:lnTo>
                  <a:lnTo>
                    <a:pt x="29" y="24"/>
                  </a:lnTo>
                  <a:lnTo>
                    <a:pt x="27" y="34"/>
                  </a:lnTo>
                  <a:lnTo>
                    <a:pt x="24" y="46"/>
                  </a:lnTo>
                  <a:lnTo>
                    <a:pt x="22" y="60"/>
                  </a:lnTo>
                  <a:lnTo>
                    <a:pt x="20" y="76"/>
                  </a:lnTo>
                  <a:lnTo>
                    <a:pt x="17" y="93"/>
                  </a:lnTo>
                  <a:lnTo>
                    <a:pt x="14" y="112"/>
                  </a:lnTo>
                  <a:lnTo>
                    <a:pt x="12" y="134"/>
                  </a:lnTo>
                  <a:lnTo>
                    <a:pt x="9" y="156"/>
                  </a:lnTo>
                  <a:lnTo>
                    <a:pt x="7" y="181"/>
                  </a:lnTo>
                  <a:lnTo>
                    <a:pt x="5" y="207"/>
                  </a:lnTo>
                  <a:lnTo>
                    <a:pt x="4" y="235"/>
                  </a:lnTo>
                  <a:lnTo>
                    <a:pt x="2" y="265"/>
                  </a:lnTo>
                  <a:lnTo>
                    <a:pt x="1" y="296"/>
                  </a:lnTo>
                  <a:lnTo>
                    <a:pt x="0" y="329"/>
                  </a:lnTo>
                  <a:lnTo>
                    <a:pt x="0" y="364"/>
                  </a:lnTo>
                  <a:lnTo>
                    <a:pt x="0" y="400"/>
                  </a:lnTo>
                  <a:lnTo>
                    <a:pt x="1" y="438"/>
                  </a:lnTo>
                  <a:lnTo>
                    <a:pt x="3" y="477"/>
                  </a:lnTo>
                  <a:lnTo>
                    <a:pt x="5" y="519"/>
                  </a:lnTo>
                  <a:lnTo>
                    <a:pt x="7" y="561"/>
                  </a:lnTo>
                  <a:lnTo>
                    <a:pt x="11" y="606"/>
                  </a:lnTo>
                  <a:lnTo>
                    <a:pt x="15" y="652"/>
                  </a:lnTo>
                  <a:lnTo>
                    <a:pt x="20" y="699"/>
                  </a:lnTo>
                  <a:lnTo>
                    <a:pt x="26" y="748"/>
                  </a:lnTo>
                  <a:lnTo>
                    <a:pt x="33" y="799"/>
                  </a:lnTo>
                  <a:lnTo>
                    <a:pt x="41" y="850"/>
                  </a:lnTo>
                  <a:lnTo>
                    <a:pt x="50" y="904"/>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40" name="Freeform 330"/>
            <p:cNvSpPr>
              <a:spLocks/>
            </p:cNvSpPr>
            <p:nvPr/>
          </p:nvSpPr>
          <p:spPr bwMode="auto">
            <a:xfrm>
              <a:off x="4090" y="2762"/>
              <a:ext cx="173" cy="26"/>
            </a:xfrm>
            <a:custGeom>
              <a:avLst/>
              <a:gdLst>
                <a:gd name="T0" fmla="*/ 173 w 173"/>
                <a:gd name="T1" fmla="*/ 8 h 26"/>
                <a:gd name="T2" fmla="*/ 163 w 173"/>
                <a:gd name="T3" fmla="*/ 12 h 26"/>
                <a:gd name="T4" fmla="*/ 153 w 173"/>
                <a:gd name="T5" fmla="*/ 16 h 26"/>
                <a:gd name="T6" fmla="*/ 144 w 173"/>
                <a:gd name="T7" fmla="*/ 18 h 26"/>
                <a:gd name="T8" fmla="*/ 135 w 173"/>
                <a:gd name="T9" fmla="*/ 21 h 26"/>
                <a:gd name="T10" fmla="*/ 126 w 173"/>
                <a:gd name="T11" fmla="*/ 23 h 26"/>
                <a:gd name="T12" fmla="*/ 117 w 173"/>
                <a:gd name="T13" fmla="*/ 25 h 26"/>
                <a:gd name="T14" fmla="*/ 108 w 173"/>
                <a:gd name="T15" fmla="*/ 25 h 26"/>
                <a:gd name="T16" fmla="*/ 101 w 173"/>
                <a:gd name="T17" fmla="*/ 26 h 26"/>
                <a:gd name="T18" fmla="*/ 93 w 173"/>
                <a:gd name="T19" fmla="*/ 26 h 26"/>
                <a:gd name="T20" fmla="*/ 85 w 173"/>
                <a:gd name="T21" fmla="*/ 26 h 26"/>
                <a:gd name="T22" fmla="*/ 78 w 173"/>
                <a:gd name="T23" fmla="*/ 26 h 26"/>
                <a:gd name="T24" fmla="*/ 71 w 173"/>
                <a:gd name="T25" fmla="*/ 26 h 26"/>
                <a:gd name="T26" fmla="*/ 64 w 173"/>
                <a:gd name="T27" fmla="*/ 25 h 26"/>
                <a:gd name="T28" fmla="*/ 58 w 173"/>
                <a:gd name="T29" fmla="*/ 24 h 26"/>
                <a:gd name="T30" fmla="*/ 52 w 173"/>
                <a:gd name="T31" fmla="*/ 23 h 26"/>
                <a:gd name="T32" fmla="*/ 46 w 173"/>
                <a:gd name="T33" fmla="*/ 22 h 26"/>
                <a:gd name="T34" fmla="*/ 40 w 173"/>
                <a:gd name="T35" fmla="*/ 20 h 26"/>
                <a:gd name="T36" fmla="*/ 35 w 173"/>
                <a:gd name="T37" fmla="*/ 18 h 26"/>
                <a:gd name="T38" fmla="*/ 30 w 173"/>
                <a:gd name="T39" fmla="*/ 17 h 26"/>
                <a:gd name="T40" fmla="*/ 26 w 173"/>
                <a:gd name="T41" fmla="*/ 15 h 26"/>
                <a:gd name="T42" fmla="*/ 22 w 173"/>
                <a:gd name="T43" fmla="*/ 13 h 26"/>
                <a:gd name="T44" fmla="*/ 18 w 173"/>
                <a:gd name="T45" fmla="*/ 11 h 26"/>
                <a:gd name="T46" fmla="*/ 15 w 173"/>
                <a:gd name="T47" fmla="*/ 9 h 26"/>
                <a:gd name="T48" fmla="*/ 12 w 173"/>
                <a:gd name="T49" fmla="*/ 8 h 26"/>
                <a:gd name="T50" fmla="*/ 9 w 173"/>
                <a:gd name="T51" fmla="*/ 6 h 26"/>
                <a:gd name="T52" fmla="*/ 6 w 173"/>
                <a:gd name="T53" fmla="*/ 5 h 26"/>
                <a:gd name="T54" fmla="*/ 4 w 173"/>
                <a:gd name="T55" fmla="*/ 3 h 26"/>
                <a:gd name="T56" fmla="*/ 3 w 173"/>
                <a:gd name="T57" fmla="*/ 2 h 26"/>
                <a:gd name="T58" fmla="*/ 1 w 173"/>
                <a:gd name="T59" fmla="*/ 1 h 26"/>
                <a:gd name="T60" fmla="*/ 1 w 173"/>
                <a:gd name="T61" fmla="*/ 1 h 26"/>
                <a:gd name="T62" fmla="*/ 0 w 173"/>
                <a:gd name="T6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3" h="26">
                  <a:moveTo>
                    <a:pt x="173" y="8"/>
                  </a:moveTo>
                  <a:lnTo>
                    <a:pt x="163" y="12"/>
                  </a:lnTo>
                  <a:lnTo>
                    <a:pt x="153" y="16"/>
                  </a:lnTo>
                  <a:lnTo>
                    <a:pt x="144" y="18"/>
                  </a:lnTo>
                  <a:lnTo>
                    <a:pt x="135" y="21"/>
                  </a:lnTo>
                  <a:lnTo>
                    <a:pt x="126" y="23"/>
                  </a:lnTo>
                  <a:lnTo>
                    <a:pt x="117" y="25"/>
                  </a:lnTo>
                  <a:lnTo>
                    <a:pt x="108" y="25"/>
                  </a:lnTo>
                  <a:lnTo>
                    <a:pt x="101" y="26"/>
                  </a:lnTo>
                  <a:lnTo>
                    <a:pt x="93" y="26"/>
                  </a:lnTo>
                  <a:lnTo>
                    <a:pt x="85" y="26"/>
                  </a:lnTo>
                  <a:lnTo>
                    <a:pt x="78" y="26"/>
                  </a:lnTo>
                  <a:lnTo>
                    <a:pt x="71" y="26"/>
                  </a:lnTo>
                  <a:lnTo>
                    <a:pt x="64" y="25"/>
                  </a:lnTo>
                  <a:lnTo>
                    <a:pt x="58" y="24"/>
                  </a:lnTo>
                  <a:lnTo>
                    <a:pt x="52" y="23"/>
                  </a:lnTo>
                  <a:lnTo>
                    <a:pt x="46" y="22"/>
                  </a:lnTo>
                  <a:lnTo>
                    <a:pt x="40" y="20"/>
                  </a:lnTo>
                  <a:lnTo>
                    <a:pt x="35" y="18"/>
                  </a:lnTo>
                  <a:lnTo>
                    <a:pt x="30" y="17"/>
                  </a:lnTo>
                  <a:lnTo>
                    <a:pt x="26" y="15"/>
                  </a:lnTo>
                  <a:lnTo>
                    <a:pt x="22" y="13"/>
                  </a:lnTo>
                  <a:lnTo>
                    <a:pt x="18" y="11"/>
                  </a:lnTo>
                  <a:lnTo>
                    <a:pt x="15" y="9"/>
                  </a:lnTo>
                  <a:lnTo>
                    <a:pt x="12" y="8"/>
                  </a:lnTo>
                  <a:lnTo>
                    <a:pt x="9" y="6"/>
                  </a:lnTo>
                  <a:lnTo>
                    <a:pt x="6" y="5"/>
                  </a:lnTo>
                  <a:lnTo>
                    <a:pt x="4" y="3"/>
                  </a:lnTo>
                  <a:lnTo>
                    <a:pt x="3" y="2"/>
                  </a:lnTo>
                  <a:lnTo>
                    <a:pt x="1" y="1"/>
                  </a:lnTo>
                  <a:lnTo>
                    <a:pt x="1" y="1"/>
                  </a:lnTo>
                  <a:lnTo>
                    <a:pt x="0"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41" name="Freeform 331"/>
            <p:cNvSpPr>
              <a:spLocks/>
            </p:cNvSpPr>
            <p:nvPr/>
          </p:nvSpPr>
          <p:spPr bwMode="auto">
            <a:xfrm>
              <a:off x="4218" y="2331"/>
              <a:ext cx="96" cy="418"/>
            </a:xfrm>
            <a:custGeom>
              <a:avLst/>
              <a:gdLst>
                <a:gd name="T0" fmla="*/ 9 w 96"/>
                <a:gd name="T1" fmla="*/ 1 h 418"/>
                <a:gd name="T2" fmla="*/ 7 w 96"/>
                <a:gd name="T3" fmla="*/ 1 h 418"/>
                <a:gd name="T4" fmla="*/ 6 w 96"/>
                <a:gd name="T5" fmla="*/ 1 h 418"/>
                <a:gd name="T6" fmla="*/ 4 w 96"/>
                <a:gd name="T7" fmla="*/ 1 h 418"/>
                <a:gd name="T8" fmla="*/ 3 w 96"/>
                <a:gd name="T9" fmla="*/ 2 h 418"/>
                <a:gd name="T10" fmla="*/ 2 w 96"/>
                <a:gd name="T11" fmla="*/ 4 h 418"/>
                <a:gd name="T12" fmla="*/ 1 w 96"/>
                <a:gd name="T13" fmla="*/ 5 h 418"/>
                <a:gd name="T14" fmla="*/ 0 w 96"/>
                <a:gd name="T15" fmla="*/ 7 h 418"/>
                <a:gd name="T16" fmla="*/ 0 w 96"/>
                <a:gd name="T17" fmla="*/ 9 h 418"/>
                <a:gd name="T18" fmla="*/ 0 w 96"/>
                <a:gd name="T19" fmla="*/ 11 h 418"/>
                <a:gd name="T20" fmla="*/ 0 w 96"/>
                <a:gd name="T21" fmla="*/ 12 h 418"/>
                <a:gd name="T22" fmla="*/ 64 w 96"/>
                <a:gd name="T23" fmla="*/ 408 h 418"/>
                <a:gd name="T24" fmla="*/ 64 w 96"/>
                <a:gd name="T25" fmla="*/ 410 h 418"/>
                <a:gd name="T26" fmla="*/ 64 w 96"/>
                <a:gd name="T27" fmla="*/ 411 h 418"/>
                <a:gd name="T28" fmla="*/ 65 w 96"/>
                <a:gd name="T29" fmla="*/ 413 h 418"/>
                <a:gd name="T30" fmla="*/ 67 w 96"/>
                <a:gd name="T31" fmla="*/ 414 h 418"/>
                <a:gd name="T32" fmla="*/ 68 w 96"/>
                <a:gd name="T33" fmla="*/ 415 h 418"/>
                <a:gd name="T34" fmla="*/ 70 w 96"/>
                <a:gd name="T35" fmla="*/ 416 h 418"/>
                <a:gd name="T36" fmla="*/ 71 w 96"/>
                <a:gd name="T37" fmla="*/ 417 h 418"/>
                <a:gd name="T38" fmla="*/ 73 w 96"/>
                <a:gd name="T39" fmla="*/ 418 h 418"/>
                <a:gd name="T40" fmla="*/ 74 w 96"/>
                <a:gd name="T41" fmla="*/ 418 h 418"/>
                <a:gd name="T42" fmla="*/ 76 w 96"/>
                <a:gd name="T43" fmla="*/ 418 h 418"/>
                <a:gd name="T44" fmla="*/ 86 w 96"/>
                <a:gd name="T45" fmla="*/ 418 h 418"/>
                <a:gd name="T46" fmla="*/ 87 w 96"/>
                <a:gd name="T47" fmla="*/ 417 h 418"/>
                <a:gd name="T48" fmla="*/ 89 w 96"/>
                <a:gd name="T49" fmla="*/ 417 h 418"/>
                <a:gd name="T50" fmla="*/ 90 w 96"/>
                <a:gd name="T51" fmla="*/ 416 h 418"/>
                <a:gd name="T52" fmla="*/ 92 w 96"/>
                <a:gd name="T53" fmla="*/ 415 h 418"/>
                <a:gd name="T54" fmla="*/ 93 w 96"/>
                <a:gd name="T55" fmla="*/ 414 h 418"/>
                <a:gd name="T56" fmla="*/ 93 w 96"/>
                <a:gd name="T57" fmla="*/ 413 h 418"/>
                <a:gd name="T58" fmla="*/ 94 w 96"/>
                <a:gd name="T59" fmla="*/ 411 h 418"/>
                <a:gd name="T60" fmla="*/ 95 w 96"/>
                <a:gd name="T61" fmla="*/ 410 h 418"/>
                <a:gd name="T62" fmla="*/ 95 w 96"/>
                <a:gd name="T63" fmla="*/ 408 h 418"/>
                <a:gd name="T64" fmla="*/ 96 w 96"/>
                <a:gd name="T65" fmla="*/ 407 h 418"/>
                <a:gd name="T66" fmla="*/ 31 w 96"/>
                <a:gd name="T67" fmla="*/ 8 h 418"/>
                <a:gd name="T68" fmla="*/ 30 w 96"/>
                <a:gd name="T69" fmla="*/ 6 h 418"/>
                <a:gd name="T70" fmla="*/ 29 w 96"/>
                <a:gd name="T71" fmla="*/ 5 h 418"/>
                <a:gd name="T72" fmla="*/ 28 w 96"/>
                <a:gd name="T73" fmla="*/ 4 h 418"/>
                <a:gd name="T74" fmla="*/ 27 w 96"/>
                <a:gd name="T75" fmla="*/ 3 h 418"/>
                <a:gd name="T76" fmla="*/ 26 w 96"/>
                <a:gd name="T77" fmla="*/ 1 h 418"/>
                <a:gd name="T78" fmla="*/ 24 w 96"/>
                <a:gd name="T79" fmla="*/ 1 h 418"/>
                <a:gd name="T80" fmla="*/ 23 w 96"/>
                <a:gd name="T81" fmla="*/ 0 h 418"/>
                <a:gd name="T82" fmla="*/ 21 w 96"/>
                <a:gd name="T83" fmla="*/ 0 h 418"/>
                <a:gd name="T84" fmla="*/ 20 w 96"/>
                <a:gd name="T85" fmla="*/ 0 h 418"/>
                <a:gd name="T86" fmla="*/ 18 w 96"/>
                <a:gd name="T87"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418">
                  <a:moveTo>
                    <a:pt x="18" y="0"/>
                  </a:moveTo>
                  <a:lnTo>
                    <a:pt x="10" y="1"/>
                  </a:lnTo>
                  <a:lnTo>
                    <a:pt x="9" y="1"/>
                  </a:lnTo>
                  <a:lnTo>
                    <a:pt x="8" y="1"/>
                  </a:lnTo>
                  <a:lnTo>
                    <a:pt x="7" y="1"/>
                  </a:lnTo>
                  <a:lnTo>
                    <a:pt x="7" y="1"/>
                  </a:lnTo>
                  <a:lnTo>
                    <a:pt x="7" y="1"/>
                  </a:lnTo>
                  <a:lnTo>
                    <a:pt x="6" y="1"/>
                  </a:lnTo>
                  <a:lnTo>
                    <a:pt x="6" y="1"/>
                  </a:lnTo>
                  <a:lnTo>
                    <a:pt x="5" y="1"/>
                  </a:lnTo>
                  <a:lnTo>
                    <a:pt x="5" y="1"/>
                  </a:lnTo>
                  <a:lnTo>
                    <a:pt x="4" y="1"/>
                  </a:lnTo>
                  <a:lnTo>
                    <a:pt x="4" y="2"/>
                  </a:lnTo>
                  <a:lnTo>
                    <a:pt x="3" y="2"/>
                  </a:lnTo>
                  <a:lnTo>
                    <a:pt x="3" y="2"/>
                  </a:lnTo>
                  <a:lnTo>
                    <a:pt x="3" y="3"/>
                  </a:lnTo>
                  <a:lnTo>
                    <a:pt x="2" y="3"/>
                  </a:lnTo>
                  <a:lnTo>
                    <a:pt x="2" y="4"/>
                  </a:lnTo>
                  <a:lnTo>
                    <a:pt x="2" y="4"/>
                  </a:lnTo>
                  <a:lnTo>
                    <a:pt x="1" y="5"/>
                  </a:lnTo>
                  <a:lnTo>
                    <a:pt x="1" y="5"/>
                  </a:lnTo>
                  <a:lnTo>
                    <a:pt x="1" y="6"/>
                  </a:lnTo>
                  <a:lnTo>
                    <a:pt x="1" y="6"/>
                  </a:lnTo>
                  <a:lnTo>
                    <a:pt x="0" y="7"/>
                  </a:lnTo>
                  <a:lnTo>
                    <a:pt x="0" y="7"/>
                  </a:lnTo>
                  <a:lnTo>
                    <a:pt x="0" y="8"/>
                  </a:lnTo>
                  <a:lnTo>
                    <a:pt x="0" y="9"/>
                  </a:lnTo>
                  <a:lnTo>
                    <a:pt x="0" y="9"/>
                  </a:lnTo>
                  <a:lnTo>
                    <a:pt x="0" y="10"/>
                  </a:lnTo>
                  <a:lnTo>
                    <a:pt x="0" y="11"/>
                  </a:lnTo>
                  <a:lnTo>
                    <a:pt x="0" y="11"/>
                  </a:lnTo>
                  <a:lnTo>
                    <a:pt x="0" y="12"/>
                  </a:lnTo>
                  <a:lnTo>
                    <a:pt x="0" y="12"/>
                  </a:lnTo>
                  <a:lnTo>
                    <a:pt x="0" y="13"/>
                  </a:lnTo>
                  <a:lnTo>
                    <a:pt x="64" y="408"/>
                  </a:lnTo>
                  <a:lnTo>
                    <a:pt x="64" y="408"/>
                  </a:lnTo>
                  <a:lnTo>
                    <a:pt x="64" y="409"/>
                  </a:lnTo>
                  <a:lnTo>
                    <a:pt x="64" y="409"/>
                  </a:lnTo>
                  <a:lnTo>
                    <a:pt x="64" y="410"/>
                  </a:lnTo>
                  <a:lnTo>
                    <a:pt x="64" y="410"/>
                  </a:lnTo>
                  <a:lnTo>
                    <a:pt x="64" y="411"/>
                  </a:lnTo>
                  <a:lnTo>
                    <a:pt x="64" y="411"/>
                  </a:lnTo>
                  <a:lnTo>
                    <a:pt x="65" y="412"/>
                  </a:lnTo>
                  <a:lnTo>
                    <a:pt x="65" y="412"/>
                  </a:lnTo>
                  <a:lnTo>
                    <a:pt x="65" y="413"/>
                  </a:lnTo>
                  <a:lnTo>
                    <a:pt x="66" y="413"/>
                  </a:lnTo>
                  <a:lnTo>
                    <a:pt x="66" y="414"/>
                  </a:lnTo>
                  <a:lnTo>
                    <a:pt x="67" y="414"/>
                  </a:lnTo>
                  <a:lnTo>
                    <a:pt x="67" y="415"/>
                  </a:lnTo>
                  <a:lnTo>
                    <a:pt x="68" y="415"/>
                  </a:lnTo>
                  <a:lnTo>
                    <a:pt x="68" y="415"/>
                  </a:lnTo>
                  <a:lnTo>
                    <a:pt x="69" y="416"/>
                  </a:lnTo>
                  <a:lnTo>
                    <a:pt x="69" y="416"/>
                  </a:lnTo>
                  <a:lnTo>
                    <a:pt x="70" y="416"/>
                  </a:lnTo>
                  <a:lnTo>
                    <a:pt x="70" y="417"/>
                  </a:lnTo>
                  <a:lnTo>
                    <a:pt x="71" y="417"/>
                  </a:lnTo>
                  <a:lnTo>
                    <a:pt x="71" y="417"/>
                  </a:lnTo>
                  <a:lnTo>
                    <a:pt x="72" y="418"/>
                  </a:lnTo>
                  <a:lnTo>
                    <a:pt x="72" y="418"/>
                  </a:lnTo>
                  <a:lnTo>
                    <a:pt x="73" y="418"/>
                  </a:lnTo>
                  <a:lnTo>
                    <a:pt x="73" y="418"/>
                  </a:lnTo>
                  <a:lnTo>
                    <a:pt x="74" y="418"/>
                  </a:lnTo>
                  <a:lnTo>
                    <a:pt x="74" y="418"/>
                  </a:lnTo>
                  <a:lnTo>
                    <a:pt x="75" y="418"/>
                  </a:lnTo>
                  <a:lnTo>
                    <a:pt x="75" y="418"/>
                  </a:lnTo>
                  <a:lnTo>
                    <a:pt x="76" y="418"/>
                  </a:lnTo>
                  <a:lnTo>
                    <a:pt x="85" y="418"/>
                  </a:lnTo>
                  <a:lnTo>
                    <a:pt x="86" y="418"/>
                  </a:lnTo>
                  <a:lnTo>
                    <a:pt x="86" y="418"/>
                  </a:lnTo>
                  <a:lnTo>
                    <a:pt x="86" y="418"/>
                  </a:lnTo>
                  <a:lnTo>
                    <a:pt x="87" y="418"/>
                  </a:lnTo>
                  <a:lnTo>
                    <a:pt x="87" y="417"/>
                  </a:lnTo>
                  <a:lnTo>
                    <a:pt x="88" y="417"/>
                  </a:lnTo>
                  <a:lnTo>
                    <a:pt x="88" y="417"/>
                  </a:lnTo>
                  <a:lnTo>
                    <a:pt x="89" y="417"/>
                  </a:lnTo>
                  <a:lnTo>
                    <a:pt x="89" y="416"/>
                  </a:lnTo>
                  <a:lnTo>
                    <a:pt x="90" y="416"/>
                  </a:lnTo>
                  <a:lnTo>
                    <a:pt x="90" y="416"/>
                  </a:lnTo>
                  <a:lnTo>
                    <a:pt x="91" y="416"/>
                  </a:lnTo>
                  <a:lnTo>
                    <a:pt x="91" y="415"/>
                  </a:lnTo>
                  <a:lnTo>
                    <a:pt x="92" y="415"/>
                  </a:lnTo>
                  <a:lnTo>
                    <a:pt x="92" y="415"/>
                  </a:lnTo>
                  <a:lnTo>
                    <a:pt x="93" y="415"/>
                  </a:lnTo>
                  <a:lnTo>
                    <a:pt x="93" y="414"/>
                  </a:lnTo>
                  <a:lnTo>
                    <a:pt x="93" y="414"/>
                  </a:lnTo>
                  <a:lnTo>
                    <a:pt x="93" y="413"/>
                  </a:lnTo>
                  <a:lnTo>
                    <a:pt x="93" y="413"/>
                  </a:lnTo>
                  <a:lnTo>
                    <a:pt x="94" y="412"/>
                  </a:lnTo>
                  <a:lnTo>
                    <a:pt x="94" y="412"/>
                  </a:lnTo>
                  <a:lnTo>
                    <a:pt x="94" y="411"/>
                  </a:lnTo>
                  <a:lnTo>
                    <a:pt x="95" y="411"/>
                  </a:lnTo>
                  <a:lnTo>
                    <a:pt x="95" y="410"/>
                  </a:lnTo>
                  <a:lnTo>
                    <a:pt x="95" y="410"/>
                  </a:lnTo>
                  <a:lnTo>
                    <a:pt x="95" y="409"/>
                  </a:lnTo>
                  <a:lnTo>
                    <a:pt x="95" y="409"/>
                  </a:lnTo>
                  <a:lnTo>
                    <a:pt x="95" y="408"/>
                  </a:lnTo>
                  <a:lnTo>
                    <a:pt x="95" y="408"/>
                  </a:lnTo>
                  <a:lnTo>
                    <a:pt x="95" y="407"/>
                  </a:lnTo>
                  <a:lnTo>
                    <a:pt x="96" y="407"/>
                  </a:lnTo>
                  <a:lnTo>
                    <a:pt x="31" y="9"/>
                  </a:lnTo>
                  <a:lnTo>
                    <a:pt x="31" y="8"/>
                  </a:lnTo>
                  <a:lnTo>
                    <a:pt x="31" y="8"/>
                  </a:lnTo>
                  <a:lnTo>
                    <a:pt x="30" y="7"/>
                  </a:lnTo>
                  <a:lnTo>
                    <a:pt x="30" y="7"/>
                  </a:lnTo>
                  <a:lnTo>
                    <a:pt x="30" y="6"/>
                  </a:lnTo>
                  <a:lnTo>
                    <a:pt x="29" y="6"/>
                  </a:lnTo>
                  <a:lnTo>
                    <a:pt x="29" y="5"/>
                  </a:lnTo>
                  <a:lnTo>
                    <a:pt x="29" y="5"/>
                  </a:lnTo>
                  <a:lnTo>
                    <a:pt x="28" y="4"/>
                  </a:lnTo>
                  <a:lnTo>
                    <a:pt x="28" y="4"/>
                  </a:lnTo>
                  <a:lnTo>
                    <a:pt x="28" y="4"/>
                  </a:lnTo>
                  <a:lnTo>
                    <a:pt x="28" y="3"/>
                  </a:lnTo>
                  <a:lnTo>
                    <a:pt x="27" y="3"/>
                  </a:lnTo>
                  <a:lnTo>
                    <a:pt x="27" y="3"/>
                  </a:lnTo>
                  <a:lnTo>
                    <a:pt x="26" y="2"/>
                  </a:lnTo>
                  <a:lnTo>
                    <a:pt x="26" y="2"/>
                  </a:lnTo>
                  <a:lnTo>
                    <a:pt x="26" y="1"/>
                  </a:lnTo>
                  <a:lnTo>
                    <a:pt x="25" y="1"/>
                  </a:lnTo>
                  <a:lnTo>
                    <a:pt x="25" y="1"/>
                  </a:lnTo>
                  <a:lnTo>
                    <a:pt x="24" y="1"/>
                  </a:lnTo>
                  <a:lnTo>
                    <a:pt x="24" y="1"/>
                  </a:lnTo>
                  <a:lnTo>
                    <a:pt x="23" y="0"/>
                  </a:lnTo>
                  <a:lnTo>
                    <a:pt x="23" y="0"/>
                  </a:lnTo>
                  <a:lnTo>
                    <a:pt x="22" y="0"/>
                  </a:lnTo>
                  <a:lnTo>
                    <a:pt x="22" y="0"/>
                  </a:lnTo>
                  <a:lnTo>
                    <a:pt x="21" y="0"/>
                  </a:lnTo>
                  <a:lnTo>
                    <a:pt x="21" y="0"/>
                  </a:lnTo>
                  <a:lnTo>
                    <a:pt x="20" y="0"/>
                  </a:lnTo>
                  <a:lnTo>
                    <a:pt x="20" y="0"/>
                  </a:lnTo>
                  <a:lnTo>
                    <a:pt x="19" y="0"/>
                  </a:lnTo>
                  <a:lnTo>
                    <a:pt x="19" y="0"/>
                  </a:lnTo>
                  <a:lnTo>
                    <a:pt x="18" y="0"/>
                  </a:lnTo>
                  <a:close/>
                </a:path>
              </a:pathLst>
            </a:custGeom>
            <a:solidFill>
              <a:srgbClr val="D5BB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2" name="Line 332"/>
            <p:cNvSpPr>
              <a:spLocks noChangeShapeType="1"/>
            </p:cNvSpPr>
            <p:nvPr/>
          </p:nvSpPr>
          <p:spPr bwMode="auto">
            <a:xfrm flipH="1">
              <a:off x="4228" y="2331"/>
              <a:ext cx="8" cy="1"/>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43" name="Freeform 333"/>
            <p:cNvSpPr>
              <a:spLocks/>
            </p:cNvSpPr>
            <p:nvPr/>
          </p:nvSpPr>
          <p:spPr bwMode="auto">
            <a:xfrm>
              <a:off x="4218" y="2332"/>
              <a:ext cx="10" cy="12"/>
            </a:xfrm>
            <a:custGeom>
              <a:avLst/>
              <a:gdLst>
                <a:gd name="T0" fmla="*/ 10 w 10"/>
                <a:gd name="T1" fmla="*/ 0 h 12"/>
                <a:gd name="T2" fmla="*/ 9 w 10"/>
                <a:gd name="T3" fmla="*/ 0 h 12"/>
                <a:gd name="T4" fmla="*/ 8 w 10"/>
                <a:gd name="T5" fmla="*/ 0 h 12"/>
                <a:gd name="T6" fmla="*/ 7 w 10"/>
                <a:gd name="T7" fmla="*/ 0 h 12"/>
                <a:gd name="T8" fmla="*/ 7 w 10"/>
                <a:gd name="T9" fmla="*/ 0 h 12"/>
                <a:gd name="T10" fmla="*/ 7 w 10"/>
                <a:gd name="T11" fmla="*/ 0 h 12"/>
                <a:gd name="T12" fmla="*/ 6 w 10"/>
                <a:gd name="T13" fmla="*/ 0 h 12"/>
                <a:gd name="T14" fmla="*/ 6 w 10"/>
                <a:gd name="T15" fmla="*/ 0 h 12"/>
                <a:gd name="T16" fmla="*/ 5 w 10"/>
                <a:gd name="T17" fmla="*/ 0 h 12"/>
                <a:gd name="T18" fmla="*/ 5 w 10"/>
                <a:gd name="T19" fmla="*/ 0 h 12"/>
                <a:gd name="T20" fmla="*/ 4 w 10"/>
                <a:gd name="T21" fmla="*/ 0 h 12"/>
                <a:gd name="T22" fmla="*/ 4 w 10"/>
                <a:gd name="T23" fmla="*/ 1 h 12"/>
                <a:gd name="T24" fmla="*/ 3 w 10"/>
                <a:gd name="T25" fmla="*/ 1 h 12"/>
                <a:gd name="T26" fmla="*/ 3 w 10"/>
                <a:gd name="T27" fmla="*/ 1 h 12"/>
                <a:gd name="T28" fmla="*/ 3 w 10"/>
                <a:gd name="T29" fmla="*/ 2 h 12"/>
                <a:gd name="T30" fmla="*/ 2 w 10"/>
                <a:gd name="T31" fmla="*/ 2 h 12"/>
                <a:gd name="T32" fmla="*/ 2 w 10"/>
                <a:gd name="T33" fmla="*/ 3 h 12"/>
                <a:gd name="T34" fmla="*/ 2 w 10"/>
                <a:gd name="T35" fmla="*/ 3 h 12"/>
                <a:gd name="T36" fmla="*/ 1 w 10"/>
                <a:gd name="T37" fmla="*/ 4 h 12"/>
                <a:gd name="T38" fmla="*/ 1 w 10"/>
                <a:gd name="T39" fmla="*/ 4 h 12"/>
                <a:gd name="T40" fmla="*/ 1 w 10"/>
                <a:gd name="T41" fmla="*/ 5 h 12"/>
                <a:gd name="T42" fmla="*/ 1 w 10"/>
                <a:gd name="T43" fmla="*/ 5 h 12"/>
                <a:gd name="T44" fmla="*/ 0 w 10"/>
                <a:gd name="T45" fmla="*/ 6 h 12"/>
                <a:gd name="T46" fmla="*/ 0 w 10"/>
                <a:gd name="T47" fmla="*/ 6 h 12"/>
                <a:gd name="T48" fmla="*/ 0 w 10"/>
                <a:gd name="T49" fmla="*/ 7 h 12"/>
                <a:gd name="T50" fmla="*/ 0 w 10"/>
                <a:gd name="T51" fmla="*/ 8 h 12"/>
                <a:gd name="T52" fmla="*/ 0 w 10"/>
                <a:gd name="T53" fmla="*/ 8 h 12"/>
                <a:gd name="T54" fmla="*/ 0 w 10"/>
                <a:gd name="T55" fmla="*/ 9 h 12"/>
                <a:gd name="T56" fmla="*/ 0 w 10"/>
                <a:gd name="T57" fmla="*/ 10 h 12"/>
                <a:gd name="T58" fmla="*/ 0 w 10"/>
                <a:gd name="T59" fmla="*/ 10 h 12"/>
                <a:gd name="T60" fmla="*/ 0 w 10"/>
                <a:gd name="T61" fmla="*/ 11 h 12"/>
                <a:gd name="T62" fmla="*/ 0 w 10"/>
                <a:gd name="T63" fmla="*/ 11 h 12"/>
                <a:gd name="T64" fmla="*/ 0 w 10"/>
                <a:gd name="T6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 h="12">
                  <a:moveTo>
                    <a:pt x="10" y="0"/>
                  </a:moveTo>
                  <a:lnTo>
                    <a:pt x="9" y="0"/>
                  </a:lnTo>
                  <a:lnTo>
                    <a:pt x="8" y="0"/>
                  </a:lnTo>
                  <a:lnTo>
                    <a:pt x="7" y="0"/>
                  </a:lnTo>
                  <a:lnTo>
                    <a:pt x="7" y="0"/>
                  </a:lnTo>
                  <a:lnTo>
                    <a:pt x="7" y="0"/>
                  </a:lnTo>
                  <a:lnTo>
                    <a:pt x="6" y="0"/>
                  </a:lnTo>
                  <a:lnTo>
                    <a:pt x="6" y="0"/>
                  </a:lnTo>
                  <a:lnTo>
                    <a:pt x="5" y="0"/>
                  </a:lnTo>
                  <a:lnTo>
                    <a:pt x="5" y="0"/>
                  </a:lnTo>
                  <a:lnTo>
                    <a:pt x="4" y="0"/>
                  </a:lnTo>
                  <a:lnTo>
                    <a:pt x="4" y="1"/>
                  </a:lnTo>
                  <a:lnTo>
                    <a:pt x="3" y="1"/>
                  </a:lnTo>
                  <a:lnTo>
                    <a:pt x="3" y="1"/>
                  </a:lnTo>
                  <a:lnTo>
                    <a:pt x="3" y="2"/>
                  </a:lnTo>
                  <a:lnTo>
                    <a:pt x="2" y="2"/>
                  </a:lnTo>
                  <a:lnTo>
                    <a:pt x="2" y="3"/>
                  </a:lnTo>
                  <a:lnTo>
                    <a:pt x="2" y="3"/>
                  </a:lnTo>
                  <a:lnTo>
                    <a:pt x="1" y="4"/>
                  </a:lnTo>
                  <a:lnTo>
                    <a:pt x="1" y="4"/>
                  </a:lnTo>
                  <a:lnTo>
                    <a:pt x="1" y="5"/>
                  </a:lnTo>
                  <a:lnTo>
                    <a:pt x="1" y="5"/>
                  </a:lnTo>
                  <a:lnTo>
                    <a:pt x="0" y="6"/>
                  </a:lnTo>
                  <a:lnTo>
                    <a:pt x="0" y="6"/>
                  </a:lnTo>
                  <a:lnTo>
                    <a:pt x="0" y="7"/>
                  </a:lnTo>
                  <a:lnTo>
                    <a:pt x="0" y="8"/>
                  </a:lnTo>
                  <a:lnTo>
                    <a:pt x="0" y="8"/>
                  </a:lnTo>
                  <a:lnTo>
                    <a:pt x="0" y="9"/>
                  </a:lnTo>
                  <a:lnTo>
                    <a:pt x="0" y="10"/>
                  </a:lnTo>
                  <a:lnTo>
                    <a:pt x="0" y="10"/>
                  </a:lnTo>
                  <a:lnTo>
                    <a:pt x="0" y="11"/>
                  </a:lnTo>
                  <a:lnTo>
                    <a:pt x="0" y="11"/>
                  </a:lnTo>
                  <a:lnTo>
                    <a:pt x="0" y="12"/>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44" name="Line 334"/>
            <p:cNvSpPr>
              <a:spLocks noChangeShapeType="1"/>
            </p:cNvSpPr>
            <p:nvPr/>
          </p:nvSpPr>
          <p:spPr bwMode="auto">
            <a:xfrm>
              <a:off x="4218" y="2344"/>
              <a:ext cx="64" cy="395"/>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45" name="Freeform 335"/>
            <p:cNvSpPr>
              <a:spLocks/>
            </p:cNvSpPr>
            <p:nvPr/>
          </p:nvSpPr>
          <p:spPr bwMode="auto">
            <a:xfrm>
              <a:off x="4282" y="2739"/>
              <a:ext cx="12" cy="10"/>
            </a:xfrm>
            <a:custGeom>
              <a:avLst/>
              <a:gdLst>
                <a:gd name="T0" fmla="*/ 0 w 12"/>
                <a:gd name="T1" fmla="*/ 0 h 10"/>
                <a:gd name="T2" fmla="*/ 0 w 12"/>
                <a:gd name="T3" fmla="*/ 0 h 10"/>
                <a:gd name="T4" fmla="*/ 0 w 12"/>
                <a:gd name="T5" fmla="*/ 1 h 10"/>
                <a:gd name="T6" fmla="*/ 0 w 12"/>
                <a:gd name="T7" fmla="*/ 1 h 10"/>
                <a:gd name="T8" fmla="*/ 0 w 12"/>
                <a:gd name="T9" fmla="*/ 2 h 10"/>
                <a:gd name="T10" fmla="*/ 0 w 12"/>
                <a:gd name="T11" fmla="*/ 2 h 10"/>
                <a:gd name="T12" fmla="*/ 0 w 12"/>
                <a:gd name="T13" fmla="*/ 3 h 10"/>
                <a:gd name="T14" fmla="*/ 0 w 12"/>
                <a:gd name="T15" fmla="*/ 3 h 10"/>
                <a:gd name="T16" fmla="*/ 1 w 12"/>
                <a:gd name="T17" fmla="*/ 4 h 10"/>
                <a:gd name="T18" fmla="*/ 1 w 12"/>
                <a:gd name="T19" fmla="*/ 4 h 10"/>
                <a:gd name="T20" fmla="*/ 1 w 12"/>
                <a:gd name="T21" fmla="*/ 5 h 10"/>
                <a:gd name="T22" fmla="*/ 2 w 12"/>
                <a:gd name="T23" fmla="*/ 5 h 10"/>
                <a:gd name="T24" fmla="*/ 2 w 12"/>
                <a:gd name="T25" fmla="*/ 6 h 10"/>
                <a:gd name="T26" fmla="*/ 3 w 12"/>
                <a:gd name="T27" fmla="*/ 6 h 10"/>
                <a:gd name="T28" fmla="*/ 3 w 12"/>
                <a:gd name="T29" fmla="*/ 7 h 10"/>
                <a:gd name="T30" fmla="*/ 4 w 12"/>
                <a:gd name="T31" fmla="*/ 7 h 10"/>
                <a:gd name="T32" fmla="*/ 4 w 12"/>
                <a:gd name="T33" fmla="*/ 7 h 10"/>
                <a:gd name="T34" fmla="*/ 5 w 12"/>
                <a:gd name="T35" fmla="*/ 8 h 10"/>
                <a:gd name="T36" fmla="*/ 5 w 12"/>
                <a:gd name="T37" fmla="*/ 8 h 10"/>
                <a:gd name="T38" fmla="*/ 6 w 12"/>
                <a:gd name="T39" fmla="*/ 8 h 10"/>
                <a:gd name="T40" fmla="*/ 6 w 12"/>
                <a:gd name="T41" fmla="*/ 9 h 10"/>
                <a:gd name="T42" fmla="*/ 7 w 12"/>
                <a:gd name="T43" fmla="*/ 9 h 10"/>
                <a:gd name="T44" fmla="*/ 7 w 12"/>
                <a:gd name="T45" fmla="*/ 9 h 10"/>
                <a:gd name="T46" fmla="*/ 8 w 12"/>
                <a:gd name="T47" fmla="*/ 10 h 10"/>
                <a:gd name="T48" fmla="*/ 8 w 12"/>
                <a:gd name="T49" fmla="*/ 10 h 10"/>
                <a:gd name="T50" fmla="*/ 9 w 12"/>
                <a:gd name="T51" fmla="*/ 10 h 10"/>
                <a:gd name="T52" fmla="*/ 9 w 12"/>
                <a:gd name="T53" fmla="*/ 10 h 10"/>
                <a:gd name="T54" fmla="*/ 10 w 12"/>
                <a:gd name="T55" fmla="*/ 10 h 10"/>
                <a:gd name="T56" fmla="*/ 10 w 12"/>
                <a:gd name="T57" fmla="*/ 10 h 10"/>
                <a:gd name="T58" fmla="*/ 11 w 12"/>
                <a:gd name="T59" fmla="*/ 10 h 10"/>
                <a:gd name="T60" fmla="*/ 11 w 12"/>
                <a:gd name="T61" fmla="*/ 10 h 10"/>
                <a:gd name="T62" fmla="*/ 12 w 12"/>
                <a:gd name="T6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 h="10">
                  <a:moveTo>
                    <a:pt x="0" y="0"/>
                  </a:moveTo>
                  <a:lnTo>
                    <a:pt x="0" y="0"/>
                  </a:lnTo>
                  <a:lnTo>
                    <a:pt x="0" y="1"/>
                  </a:lnTo>
                  <a:lnTo>
                    <a:pt x="0" y="1"/>
                  </a:lnTo>
                  <a:lnTo>
                    <a:pt x="0" y="2"/>
                  </a:lnTo>
                  <a:lnTo>
                    <a:pt x="0" y="2"/>
                  </a:lnTo>
                  <a:lnTo>
                    <a:pt x="0" y="3"/>
                  </a:lnTo>
                  <a:lnTo>
                    <a:pt x="0" y="3"/>
                  </a:lnTo>
                  <a:lnTo>
                    <a:pt x="1" y="4"/>
                  </a:lnTo>
                  <a:lnTo>
                    <a:pt x="1" y="4"/>
                  </a:lnTo>
                  <a:lnTo>
                    <a:pt x="1" y="5"/>
                  </a:lnTo>
                  <a:lnTo>
                    <a:pt x="2" y="5"/>
                  </a:lnTo>
                  <a:lnTo>
                    <a:pt x="2" y="6"/>
                  </a:lnTo>
                  <a:lnTo>
                    <a:pt x="3" y="6"/>
                  </a:lnTo>
                  <a:lnTo>
                    <a:pt x="3" y="7"/>
                  </a:lnTo>
                  <a:lnTo>
                    <a:pt x="4" y="7"/>
                  </a:lnTo>
                  <a:lnTo>
                    <a:pt x="4" y="7"/>
                  </a:lnTo>
                  <a:lnTo>
                    <a:pt x="5" y="8"/>
                  </a:lnTo>
                  <a:lnTo>
                    <a:pt x="5" y="8"/>
                  </a:lnTo>
                  <a:lnTo>
                    <a:pt x="6" y="8"/>
                  </a:lnTo>
                  <a:lnTo>
                    <a:pt x="6" y="9"/>
                  </a:lnTo>
                  <a:lnTo>
                    <a:pt x="7" y="9"/>
                  </a:lnTo>
                  <a:lnTo>
                    <a:pt x="7" y="9"/>
                  </a:lnTo>
                  <a:lnTo>
                    <a:pt x="8" y="10"/>
                  </a:lnTo>
                  <a:lnTo>
                    <a:pt x="8" y="10"/>
                  </a:lnTo>
                  <a:lnTo>
                    <a:pt x="9" y="10"/>
                  </a:lnTo>
                  <a:lnTo>
                    <a:pt x="9" y="10"/>
                  </a:lnTo>
                  <a:lnTo>
                    <a:pt x="10" y="10"/>
                  </a:lnTo>
                  <a:lnTo>
                    <a:pt x="10" y="10"/>
                  </a:lnTo>
                  <a:lnTo>
                    <a:pt x="11" y="10"/>
                  </a:lnTo>
                  <a:lnTo>
                    <a:pt x="11" y="10"/>
                  </a:lnTo>
                  <a:lnTo>
                    <a:pt x="12" y="1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46" name="Line 336"/>
            <p:cNvSpPr>
              <a:spLocks noChangeShapeType="1"/>
            </p:cNvSpPr>
            <p:nvPr/>
          </p:nvSpPr>
          <p:spPr bwMode="auto">
            <a:xfrm>
              <a:off x="4294" y="2749"/>
              <a:ext cx="9" cy="0"/>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47" name="Freeform 337"/>
            <p:cNvSpPr>
              <a:spLocks/>
            </p:cNvSpPr>
            <p:nvPr/>
          </p:nvSpPr>
          <p:spPr bwMode="auto">
            <a:xfrm>
              <a:off x="4303" y="2738"/>
              <a:ext cx="11" cy="11"/>
            </a:xfrm>
            <a:custGeom>
              <a:avLst/>
              <a:gdLst>
                <a:gd name="T0" fmla="*/ 0 w 11"/>
                <a:gd name="T1" fmla="*/ 11 h 11"/>
                <a:gd name="T2" fmla="*/ 1 w 11"/>
                <a:gd name="T3" fmla="*/ 11 h 11"/>
                <a:gd name="T4" fmla="*/ 1 w 11"/>
                <a:gd name="T5" fmla="*/ 11 h 11"/>
                <a:gd name="T6" fmla="*/ 1 w 11"/>
                <a:gd name="T7" fmla="*/ 11 h 11"/>
                <a:gd name="T8" fmla="*/ 2 w 11"/>
                <a:gd name="T9" fmla="*/ 11 h 11"/>
                <a:gd name="T10" fmla="*/ 2 w 11"/>
                <a:gd name="T11" fmla="*/ 10 h 11"/>
                <a:gd name="T12" fmla="*/ 3 w 11"/>
                <a:gd name="T13" fmla="*/ 10 h 11"/>
                <a:gd name="T14" fmla="*/ 3 w 11"/>
                <a:gd name="T15" fmla="*/ 10 h 11"/>
                <a:gd name="T16" fmla="*/ 4 w 11"/>
                <a:gd name="T17" fmla="*/ 10 h 11"/>
                <a:gd name="T18" fmla="*/ 4 w 11"/>
                <a:gd name="T19" fmla="*/ 9 h 11"/>
                <a:gd name="T20" fmla="*/ 5 w 11"/>
                <a:gd name="T21" fmla="*/ 9 h 11"/>
                <a:gd name="T22" fmla="*/ 5 w 11"/>
                <a:gd name="T23" fmla="*/ 9 h 11"/>
                <a:gd name="T24" fmla="*/ 6 w 11"/>
                <a:gd name="T25" fmla="*/ 9 h 11"/>
                <a:gd name="T26" fmla="*/ 6 w 11"/>
                <a:gd name="T27" fmla="*/ 8 h 11"/>
                <a:gd name="T28" fmla="*/ 7 w 11"/>
                <a:gd name="T29" fmla="*/ 8 h 11"/>
                <a:gd name="T30" fmla="*/ 7 w 11"/>
                <a:gd name="T31" fmla="*/ 8 h 11"/>
                <a:gd name="T32" fmla="*/ 8 w 11"/>
                <a:gd name="T33" fmla="*/ 8 h 11"/>
                <a:gd name="T34" fmla="*/ 8 w 11"/>
                <a:gd name="T35" fmla="*/ 7 h 11"/>
                <a:gd name="T36" fmla="*/ 8 w 11"/>
                <a:gd name="T37" fmla="*/ 7 h 11"/>
                <a:gd name="T38" fmla="*/ 8 w 11"/>
                <a:gd name="T39" fmla="*/ 6 h 11"/>
                <a:gd name="T40" fmla="*/ 8 w 11"/>
                <a:gd name="T41" fmla="*/ 6 h 11"/>
                <a:gd name="T42" fmla="*/ 9 w 11"/>
                <a:gd name="T43" fmla="*/ 5 h 11"/>
                <a:gd name="T44" fmla="*/ 9 w 11"/>
                <a:gd name="T45" fmla="*/ 5 h 11"/>
                <a:gd name="T46" fmla="*/ 9 w 11"/>
                <a:gd name="T47" fmla="*/ 4 h 11"/>
                <a:gd name="T48" fmla="*/ 10 w 11"/>
                <a:gd name="T49" fmla="*/ 4 h 11"/>
                <a:gd name="T50" fmla="*/ 10 w 11"/>
                <a:gd name="T51" fmla="*/ 3 h 11"/>
                <a:gd name="T52" fmla="*/ 10 w 11"/>
                <a:gd name="T53" fmla="*/ 3 h 11"/>
                <a:gd name="T54" fmla="*/ 10 w 11"/>
                <a:gd name="T55" fmla="*/ 2 h 11"/>
                <a:gd name="T56" fmla="*/ 10 w 11"/>
                <a:gd name="T57" fmla="*/ 2 h 11"/>
                <a:gd name="T58" fmla="*/ 10 w 11"/>
                <a:gd name="T59" fmla="*/ 1 h 11"/>
                <a:gd name="T60" fmla="*/ 10 w 11"/>
                <a:gd name="T61" fmla="*/ 1 h 11"/>
                <a:gd name="T62" fmla="*/ 10 w 11"/>
                <a:gd name="T63" fmla="*/ 0 h 11"/>
                <a:gd name="T64" fmla="*/ 11 w 11"/>
                <a:gd name="T6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 h="11">
                  <a:moveTo>
                    <a:pt x="0" y="11"/>
                  </a:moveTo>
                  <a:lnTo>
                    <a:pt x="1" y="11"/>
                  </a:lnTo>
                  <a:lnTo>
                    <a:pt x="1" y="11"/>
                  </a:lnTo>
                  <a:lnTo>
                    <a:pt x="1" y="11"/>
                  </a:lnTo>
                  <a:lnTo>
                    <a:pt x="2" y="11"/>
                  </a:lnTo>
                  <a:lnTo>
                    <a:pt x="2" y="10"/>
                  </a:lnTo>
                  <a:lnTo>
                    <a:pt x="3" y="10"/>
                  </a:lnTo>
                  <a:lnTo>
                    <a:pt x="3" y="10"/>
                  </a:lnTo>
                  <a:lnTo>
                    <a:pt x="4" y="10"/>
                  </a:lnTo>
                  <a:lnTo>
                    <a:pt x="4" y="9"/>
                  </a:lnTo>
                  <a:lnTo>
                    <a:pt x="5" y="9"/>
                  </a:lnTo>
                  <a:lnTo>
                    <a:pt x="5" y="9"/>
                  </a:lnTo>
                  <a:lnTo>
                    <a:pt x="6" y="9"/>
                  </a:lnTo>
                  <a:lnTo>
                    <a:pt x="6" y="8"/>
                  </a:lnTo>
                  <a:lnTo>
                    <a:pt x="7" y="8"/>
                  </a:lnTo>
                  <a:lnTo>
                    <a:pt x="7" y="8"/>
                  </a:lnTo>
                  <a:lnTo>
                    <a:pt x="8" y="8"/>
                  </a:lnTo>
                  <a:lnTo>
                    <a:pt x="8" y="7"/>
                  </a:lnTo>
                  <a:lnTo>
                    <a:pt x="8" y="7"/>
                  </a:lnTo>
                  <a:lnTo>
                    <a:pt x="8" y="6"/>
                  </a:lnTo>
                  <a:lnTo>
                    <a:pt x="8" y="6"/>
                  </a:lnTo>
                  <a:lnTo>
                    <a:pt x="9" y="5"/>
                  </a:lnTo>
                  <a:lnTo>
                    <a:pt x="9" y="5"/>
                  </a:lnTo>
                  <a:lnTo>
                    <a:pt x="9" y="4"/>
                  </a:lnTo>
                  <a:lnTo>
                    <a:pt x="10" y="4"/>
                  </a:lnTo>
                  <a:lnTo>
                    <a:pt x="10" y="3"/>
                  </a:lnTo>
                  <a:lnTo>
                    <a:pt x="10" y="3"/>
                  </a:lnTo>
                  <a:lnTo>
                    <a:pt x="10" y="2"/>
                  </a:lnTo>
                  <a:lnTo>
                    <a:pt x="10" y="2"/>
                  </a:lnTo>
                  <a:lnTo>
                    <a:pt x="10" y="1"/>
                  </a:lnTo>
                  <a:lnTo>
                    <a:pt x="10" y="1"/>
                  </a:lnTo>
                  <a:lnTo>
                    <a:pt x="10" y="0"/>
                  </a:lnTo>
                  <a:lnTo>
                    <a:pt x="11"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48" name="Line 338"/>
            <p:cNvSpPr>
              <a:spLocks noChangeShapeType="1"/>
            </p:cNvSpPr>
            <p:nvPr/>
          </p:nvSpPr>
          <p:spPr bwMode="auto">
            <a:xfrm flipH="1" flipV="1">
              <a:off x="4249" y="2340"/>
              <a:ext cx="65" cy="398"/>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49" name="Freeform 339"/>
            <p:cNvSpPr>
              <a:spLocks/>
            </p:cNvSpPr>
            <p:nvPr/>
          </p:nvSpPr>
          <p:spPr bwMode="auto">
            <a:xfrm>
              <a:off x="4236" y="2331"/>
              <a:ext cx="13" cy="9"/>
            </a:xfrm>
            <a:custGeom>
              <a:avLst/>
              <a:gdLst>
                <a:gd name="T0" fmla="*/ 13 w 13"/>
                <a:gd name="T1" fmla="*/ 9 h 9"/>
                <a:gd name="T2" fmla="*/ 13 w 13"/>
                <a:gd name="T3" fmla="*/ 8 h 9"/>
                <a:gd name="T4" fmla="*/ 13 w 13"/>
                <a:gd name="T5" fmla="*/ 8 h 9"/>
                <a:gd name="T6" fmla="*/ 12 w 13"/>
                <a:gd name="T7" fmla="*/ 7 h 9"/>
                <a:gd name="T8" fmla="*/ 12 w 13"/>
                <a:gd name="T9" fmla="*/ 7 h 9"/>
                <a:gd name="T10" fmla="*/ 12 w 13"/>
                <a:gd name="T11" fmla="*/ 6 h 9"/>
                <a:gd name="T12" fmla="*/ 11 w 13"/>
                <a:gd name="T13" fmla="*/ 6 h 9"/>
                <a:gd name="T14" fmla="*/ 11 w 13"/>
                <a:gd name="T15" fmla="*/ 5 h 9"/>
                <a:gd name="T16" fmla="*/ 11 w 13"/>
                <a:gd name="T17" fmla="*/ 5 h 9"/>
                <a:gd name="T18" fmla="*/ 10 w 13"/>
                <a:gd name="T19" fmla="*/ 4 h 9"/>
                <a:gd name="T20" fmla="*/ 10 w 13"/>
                <a:gd name="T21" fmla="*/ 4 h 9"/>
                <a:gd name="T22" fmla="*/ 10 w 13"/>
                <a:gd name="T23" fmla="*/ 4 h 9"/>
                <a:gd name="T24" fmla="*/ 10 w 13"/>
                <a:gd name="T25" fmla="*/ 3 h 9"/>
                <a:gd name="T26" fmla="*/ 9 w 13"/>
                <a:gd name="T27" fmla="*/ 3 h 9"/>
                <a:gd name="T28" fmla="*/ 9 w 13"/>
                <a:gd name="T29" fmla="*/ 3 h 9"/>
                <a:gd name="T30" fmla="*/ 8 w 13"/>
                <a:gd name="T31" fmla="*/ 2 h 9"/>
                <a:gd name="T32" fmla="*/ 8 w 13"/>
                <a:gd name="T33" fmla="*/ 2 h 9"/>
                <a:gd name="T34" fmla="*/ 8 w 13"/>
                <a:gd name="T35" fmla="*/ 1 h 9"/>
                <a:gd name="T36" fmla="*/ 7 w 13"/>
                <a:gd name="T37" fmla="*/ 1 h 9"/>
                <a:gd name="T38" fmla="*/ 7 w 13"/>
                <a:gd name="T39" fmla="*/ 1 h 9"/>
                <a:gd name="T40" fmla="*/ 6 w 13"/>
                <a:gd name="T41" fmla="*/ 1 h 9"/>
                <a:gd name="T42" fmla="*/ 6 w 13"/>
                <a:gd name="T43" fmla="*/ 1 h 9"/>
                <a:gd name="T44" fmla="*/ 5 w 13"/>
                <a:gd name="T45" fmla="*/ 0 h 9"/>
                <a:gd name="T46" fmla="*/ 5 w 13"/>
                <a:gd name="T47" fmla="*/ 0 h 9"/>
                <a:gd name="T48" fmla="*/ 4 w 13"/>
                <a:gd name="T49" fmla="*/ 0 h 9"/>
                <a:gd name="T50" fmla="*/ 4 w 13"/>
                <a:gd name="T51" fmla="*/ 0 h 9"/>
                <a:gd name="T52" fmla="*/ 3 w 13"/>
                <a:gd name="T53" fmla="*/ 0 h 9"/>
                <a:gd name="T54" fmla="*/ 3 w 13"/>
                <a:gd name="T55" fmla="*/ 0 h 9"/>
                <a:gd name="T56" fmla="*/ 2 w 13"/>
                <a:gd name="T57" fmla="*/ 0 h 9"/>
                <a:gd name="T58" fmla="*/ 2 w 13"/>
                <a:gd name="T59" fmla="*/ 0 h 9"/>
                <a:gd name="T60" fmla="*/ 1 w 13"/>
                <a:gd name="T61" fmla="*/ 0 h 9"/>
                <a:gd name="T62" fmla="*/ 1 w 13"/>
                <a:gd name="T63" fmla="*/ 0 h 9"/>
                <a:gd name="T64" fmla="*/ 0 w 13"/>
                <a:gd name="T6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 h="9">
                  <a:moveTo>
                    <a:pt x="13" y="9"/>
                  </a:moveTo>
                  <a:lnTo>
                    <a:pt x="13" y="8"/>
                  </a:lnTo>
                  <a:lnTo>
                    <a:pt x="13" y="8"/>
                  </a:lnTo>
                  <a:lnTo>
                    <a:pt x="12" y="7"/>
                  </a:lnTo>
                  <a:lnTo>
                    <a:pt x="12" y="7"/>
                  </a:lnTo>
                  <a:lnTo>
                    <a:pt x="12" y="6"/>
                  </a:lnTo>
                  <a:lnTo>
                    <a:pt x="11" y="6"/>
                  </a:lnTo>
                  <a:lnTo>
                    <a:pt x="11" y="5"/>
                  </a:lnTo>
                  <a:lnTo>
                    <a:pt x="11" y="5"/>
                  </a:lnTo>
                  <a:lnTo>
                    <a:pt x="10" y="4"/>
                  </a:lnTo>
                  <a:lnTo>
                    <a:pt x="10" y="4"/>
                  </a:lnTo>
                  <a:lnTo>
                    <a:pt x="10" y="4"/>
                  </a:lnTo>
                  <a:lnTo>
                    <a:pt x="10" y="3"/>
                  </a:lnTo>
                  <a:lnTo>
                    <a:pt x="9" y="3"/>
                  </a:lnTo>
                  <a:lnTo>
                    <a:pt x="9" y="3"/>
                  </a:lnTo>
                  <a:lnTo>
                    <a:pt x="8" y="2"/>
                  </a:lnTo>
                  <a:lnTo>
                    <a:pt x="8" y="2"/>
                  </a:lnTo>
                  <a:lnTo>
                    <a:pt x="8" y="1"/>
                  </a:lnTo>
                  <a:lnTo>
                    <a:pt x="7" y="1"/>
                  </a:lnTo>
                  <a:lnTo>
                    <a:pt x="7" y="1"/>
                  </a:lnTo>
                  <a:lnTo>
                    <a:pt x="6" y="1"/>
                  </a:lnTo>
                  <a:lnTo>
                    <a:pt x="6" y="1"/>
                  </a:lnTo>
                  <a:lnTo>
                    <a:pt x="5" y="0"/>
                  </a:lnTo>
                  <a:lnTo>
                    <a:pt x="5" y="0"/>
                  </a:lnTo>
                  <a:lnTo>
                    <a:pt x="4" y="0"/>
                  </a:lnTo>
                  <a:lnTo>
                    <a:pt x="4" y="0"/>
                  </a:lnTo>
                  <a:lnTo>
                    <a:pt x="3" y="0"/>
                  </a:lnTo>
                  <a:lnTo>
                    <a:pt x="3" y="0"/>
                  </a:lnTo>
                  <a:lnTo>
                    <a:pt x="2" y="0"/>
                  </a:lnTo>
                  <a:lnTo>
                    <a:pt x="2" y="0"/>
                  </a:lnTo>
                  <a:lnTo>
                    <a:pt x="1" y="0"/>
                  </a:lnTo>
                  <a:lnTo>
                    <a:pt x="1" y="0"/>
                  </a:lnTo>
                  <a:lnTo>
                    <a:pt x="0"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50" name="Freeform 340"/>
            <p:cNvSpPr>
              <a:spLocks/>
            </p:cNvSpPr>
            <p:nvPr/>
          </p:nvSpPr>
          <p:spPr bwMode="auto">
            <a:xfrm>
              <a:off x="4038" y="2344"/>
              <a:ext cx="239" cy="57"/>
            </a:xfrm>
            <a:custGeom>
              <a:avLst/>
              <a:gdLst>
                <a:gd name="T0" fmla="*/ 225 w 239"/>
                <a:gd name="T1" fmla="*/ 0 h 57"/>
                <a:gd name="T2" fmla="*/ 227 w 239"/>
                <a:gd name="T3" fmla="*/ 0 h 57"/>
                <a:gd name="T4" fmla="*/ 229 w 239"/>
                <a:gd name="T5" fmla="*/ 1 h 57"/>
                <a:gd name="T6" fmla="*/ 231 w 239"/>
                <a:gd name="T7" fmla="*/ 2 h 57"/>
                <a:gd name="T8" fmla="*/ 233 w 239"/>
                <a:gd name="T9" fmla="*/ 4 h 57"/>
                <a:gd name="T10" fmla="*/ 235 w 239"/>
                <a:gd name="T11" fmla="*/ 6 h 57"/>
                <a:gd name="T12" fmla="*/ 235 w 239"/>
                <a:gd name="T13" fmla="*/ 7 h 57"/>
                <a:gd name="T14" fmla="*/ 237 w 239"/>
                <a:gd name="T15" fmla="*/ 10 h 57"/>
                <a:gd name="T16" fmla="*/ 237 w 239"/>
                <a:gd name="T17" fmla="*/ 12 h 57"/>
                <a:gd name="T18" fmla="*/ 238 w 239"/>
                <a:gd name="T19" fmla="*/ 14 h 57"/>
                <a:gd name="T20" fmla="*/ 238 w 239"/>
                <a:gd name="T21" fmla="*/ 17 h 57"/>
                <a:gd name="T22" fmla="*/ 238 w 239"/>
                <a:gd name="T23" fmla="*/ 40 h 57"/>
                <a:gd name="T24" fmla="*/ 238 w 239"/>
                <a:gd name="T25" fmla="*/ 43 h 57"/>
                <a:gd name="T26" fmla="*/ 237 w 239"/>
                <a:gd name="T27" fmla="*/ 45 h 57"/>
                <a:gd name="T28" fmla="*/ 237 w 239"/>
                <a:gd name="T29" fmla="*/ 47 h 57"/>
                <a:gd name="T30" fmla="*/ 235 w 239"/>
                <a:gd name="T31" fmla="*/ 49 h 57"/>
                <a:gd name="T32" fmla="*/ 235 w 239"/>
                <a:gd name="T33" fmla="*/ 52 h 57"/>
                <a:gd name="T34" fmla="*/ 233 w 239"/>
                <a:gd name="T35" fmla="*/ 53 h 57"/>
                <a:gd name="T36" fmla="*/ 231 w 239"/>
                <a:gd name="T37" fmla="*/ 54 h 57"/>
                <a:gd name="T38" fmla="*/ 229 w 239"/>
                <a:gd name="T39" fmla="*/ 55 h 57"/>
                <a:gd name="T40" fmla="*/ 227 w 239"/>
                <a:gd name="T41" fmla="*/ 56 h 57"/>
                <a:gd name="T42" fmla="*/ 225 w 239"/>
                <a:gd name="T43" fmla="*/ 57 h 57"/>
                <a:gd name="T44" fmla="*/ 12 w 239"/>
                <a:gd name="T45" fmla="*/ 57 h 57"/>
                <a:gd name="T46" fmla="*/ 10 w 239"/>
                <a:gd name="T47" fmla="*/ 56 h 57"/>
                <a:gd name="T48" fmla="*/ 8 w 239"/>
                <a:gd name="T49" fmla="*/ 55 h 57"/>
                <a:gd name="T50" fmla="*/ 6 w 239"/>
                <a:gd name="T51" fmla="*/ 54 h 57"/>
                <a:gd name="T52" fmla="*/ 5 w 239"/>
                <a:gd name="T53" fmla="*/ 53 h 57"/>
                <a:gd name="T54" fmla="*/ 3 w 239"/>
                <a:gd name="T55" fmla="*/ 52 h 57"/>
                <a:gd name="T56" fmla="*/ 2 w 239"/>
                <a:gd name="T57" fmla="*/ 49 h 57"/>
                <a:gd name="T58" fmla="*/ 1 w 239"/>
                <a:gd name="T59" fmla="*/ 47 h 57"/>
                <a:gd name="T60" fmla="*/ 0 w 239"/>
                <a:gd name="T61" fmla="*/ 45 h 57"/>
                <a:gd name="T62" fmla="*/ 0 w 239"/>
                <a:gd name="T63" fmla="*/ 43 h 57"/>
                <a:gd name="T64" fmla="*/ 0 w 239"/>
                <a:gd name="T65" fmla="*/ 40 h 57"/>
                <a:gd name="T66" fmla="*/ 0 w 239"/>
                <a:gd name="T67" fmla="*/ 17 h 57"/>
                <a:gd name="T68" fmla="*/ 0 w 239"/>
                <a:gd name="T69" fmla="*/ 14 h 57"/>
                <a:gd name="T70" fmla="*/ 0 w 239"/>
                <a:gd name="T71" fmla="*/ 12 h 57"/>
                <a:gd name="T72" fmla="*/ 1 w 239"/>
                <a:gd name="T73" fmla="*/ 10 h 57"/>
                <a:gd name="T74" fmla="*/ 2 w 239"/>
                <a:gd name="T75" fmla="*/ 7 h 57"/>
                <a:gd name="T76" fmla="*/ 3 w 239"/>
                <a:gd name="T77" fmla="*/ 6 h 57"/>
                <a:gd name="T78" fmla="*/ 5 w 239"/>
                <a:gd name="T79" fmla="*/ 4 h 57"/>
                <a:gd name="T80" fmla="*/ 6 w 239"/>
                <a:gd name="T81" fmla="*/ 2 h 57"/>
                <a:gd name="T82" fmla="*/ 8 w 239"/>
                <a:gd name="T83" fmla="*/ 1 h 57"/>
                <a:gd name="T84" fmla="*/ 10 w 239"/>
                <a:gd name="T85" fmla="*/ 0 h 57"/>
                <a:gd name="T86" fmla="*/ 12 w 239"/>
                <a:gd name="T8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9" h="57">
                  <a:moveTo>
                    <a:pt x="13" y="0"/>
                  </a:moveTo>
                  <a:lnTo>
                    <a:pt x="225" y="0"/>
                  </a:lnTo>
                  <a:lnTo>
                    <a:pt x="225" y="0"/>
                  </a:lnTo>
                  <a:lnTo>
                    <a:pt x="226" y="0"/>
                  </a:lnTo>
                  <a:lnTo>
                    <a:pt x="227" y="0"/>
                  </a:lnTo>
                  <a:lnTo>
                    <a:pt x="227" y="0"/>
                  </a:lnTo>
                  <a:lnTo>
                    <a:pt x="228" y="0"/>
                  </a:lnTo>
                  <a:lnTo>
                    <a:pt x="229" y="1"/>
                  </a:lnTo>
                  <a:lnTo>
                    <a:pt x="229" y="1"/>
                  </a:lnTo>
                  <a:lnTo>
                    <a:pt x="230" y="2"/>
                  </a:lnTo>
                  <a:lnTo>
                    <a:pt x="230" y="2"/>
                  </a:lnTo>
                  <a:lnTo>
                    <a:pt x="231" y="2"/>
                  </a:lnTo>
                  <a:lnTo>
                    <a:pt x="232" y="3"/>
                  </a:lnTo>
                  <a:lnTo>
                    <a:pt x="232" y="3"/>
                  </a:lnTo>
                  <a:lnTo>
                    <a:pt x="233" y="4"/>
                  </a:lnTo>
                  <a:lnTo>
                    <a:pt x="233" y="4"/>
                  </a:lnTo>
                  <a:lnTo>
                    <a:pt x="234" y="5"/>
                  </a:lnTo>
                  <a:lnTo>
                    <a:pt x="235" y="6"/>
                  </a:lnTo>
                  <a:lnTo>
                    <a:pt x="235" y="6"/>
                  </a:lnTo>
                  <a:lnTo>
                    <a:pt x="235" y="7"/>
                  </a:lnTo>
                  <a:lnTo>
                    <a:pt x="235" y="7"/>
                  </a:lnTo>
                  <a:lnTo>
                    <a:pt x="236" y="8"/>
                  </a:lnTo>
                  <a:lnTo>
                    <a:pt x="236" y="9"/>
                  </a:lnTo>
                  <a:lnTo>
                    <a:pt x="237" y="10"/>
                  </a:lnTo>
                  <a:lnTo>
                    <a:pt x="237" y="10"/>
                  </a:lnTo>
                  <a:lnTo>
                    <a:pt x="237" y="11"/>
                  </a:lnTo>
                  <a:lnTo>
                    <a:pt x="237" y="12"/>
                  </a:lnTo>
                  <a:lnTo>
                    <a:pt x="238" y="13"/>
                  </a:lnTo>
                  <a:lnTo>
                    <a:pt x="238" y="13"/>
                  </a:lnTo>
                  <a:lnTo>
                    <a:pt x="238" y="14"/>
                  </a:lnTo>
                  <a:lnTo>
                    <a:pt x="238" y="15"/>
                  </a:lnTo>
                  <a:lnTo>
                    <a:pt x="238" y="16"/>
                  </a:lnTo>
                  <a:lnTo>
                    <a:pt x="238" y="17"/>
                  </a:lnTo>
                  <a:lnTo>
                    <a:pt x="239" y="18"/>
                  </a:lnTo>
                  <a:lnTo>
                    <a:pt x="239" y="39"/>
                  </a:lnTo>
                  <a:lnTo>
                    <a:pt x="238" y="40"/>
                  </a:lnTo>
                  <a:lnTo>
                    <a:pt x="238" y="41"/>
                  </a:lnTo>
                  <a:lnTo>
                    <a:pt x="238" y="42"/>
                  </a:lnTo>
                  <a:lnTo>
                    <a:pt x="238" y="43"/>
                  </a:lnTo>
                  <a:lnTo>
                    <a:pt x="238" y="43"/>
                  </a:lnTo>
                  <a:lnTo>
                    <a:pt x="238" y="44"/>
                  </a:lnTo>
                  <a:lnTo>
                    <a:pt x="237" y="45"/>
                  </a:lnTo>
                  <a:lnTo>
                    <a:pt x="237" y="46"/>
                  </a:lnTo>
                  <a:lnTo>
                    <a:pt x="237" y="46"/>
                  </a:lnTo>
                  <a:lnTo>
                    <a:pt x="237" y="47"/>
                  </a:lnTo>
                  <a:lnTo>
                    <a:pt x="236" y="48"/>
                  </a:lnTo>
                  <a:lnTo>
                    <a:pt x="236" y="49"/>
                  </a:lnTo>
                  <a:lnTo>
                    <a:pt x="235" y="49"/>
                  </a:lnTo>
                  <a:lnTo>
                    <a:pt x="235" y="50"/>
                  </a:lnTo>
                  <a:lnTo>
                    <a:pt x="235" y="51"/>
                  </a:lnTo>
                  <a:lnTo>
                    <a:pt x="235" y="52"/>
                  </a:lnTo>
                  <a:lnTo>
                    <a:pt x="234" y="52"/>
                  </a:lnTo>
                  <a:lnTo>
                    <a:pt x="233" y="53"/>
                  </a:lnTo>
                  <a:lnTo>
                    <a:pt x="233" y="53"/>
                  </a:lnTo>
                  <a:lnTo>
                    <a:pt x="232" y="53"/>
                  </a:lnTo>
                  <a:lnTo>
                    <a:pt x="232" y="54"/>
                  </a:lnTo>
                  <a:lnTo>
                    <a:pt x="231" y="54"/>
                  </a:lnTo>
                  <a:lnTo>
                    <a:pt x="230" y="55"/>
                  </a:lnTo>
                  <a:lnTo>
                    <a:pt x="230" y="55"/>
                  </a:lnTo>
                  <a:lnTo>
                    <a:pt x="229" y="55"/>
                  </a:lnTo>
                  <a:lnTo>
                    <a:pt x="229" y="56"/>
                  </a:lnTo>
                  <a:lnTo>
                    <a:pt x="228" y="56"/>
                  </a:lnTo>
                  <a:lnTo>
                    <a:pt x="227" y="56"/>
                  </a:lnTo>
                  <a:lnTo>
                    <a:pt x="227" y="56"/>
                  </a:lnTo>
                  <a:lnTo>
                    <a:pt x="226" y="57"/>
                  </a:lnTo>
                  <a:lnTo>
                    <a:pt x="225" y="57"/>
                  </a:lnTo>
                  <a:lnTo>
                    <a:pt x="225" y="57"/>
                  </a:lnTo>
                  <a:lnTo>
                    <a:pt x="13" y="57"/>
                  </a:lnTo>
                  <a:lnTo>
                    <a:pt x="12" y="57"/>
                  </a:lnTo>
                  <a:lnTo>
                    <a:pt x="11" y="57"/>
                  </a:lnTo>
                  <a:lnTo>
                    <a:pt x="11" y="56"/>
                  </a:lnTo>
                  <a:lnTo>
                    <a:pt x="10" y="56"/>
                  </a:lnTo>
                  <a:lnTo>
                    <a:pt x="9" y="56"/>
                  </a:lnTo>
                  <a:lnTo>
                    <a:pt x="8" y="56"/>
                  </a:lnTo>
                  <a:lnTo>
                    <a:pt x="8" y="55"/>
                  </a:lnTo>
                  <a:lnTo>
                    <a:pt x="7" y="55"/>
                  </a:lnTo>
                  <a:lnTo>
                    <a:pt x="7" y="55"/>
                  </a:lnTo>
                  <a:lnTo>
                    <a:pt x="6" y="54"/>
                  </a:lnTo>
                  <a:lnTo>
                    <a:pt x="6" y="54"/>
                  </a:lnTo>
                  <a:lnTo>
                    <a:pt x="5" y="53"/>
                  </a:lnTo>
                  <a:lnTo>
                    <a:pt x="5" y="53"/>
                  </a:lnTo>
                  <a:lnTo>
                    <a:pt x="4" y="53"/>
                  </a:lnTo>
                  <a:lnTo>
                    <a:pt x="4" y="52"/>
                  </a:lnTo>
                  <a:lnTo>
                    <a:pt x="3" y="52"/>
                  </a:lnTo>
                  <a:lnTo>
                    <a:pt x="3" y="51"/>
                  </a:lnTo>
                  <a:lnTo>
                    <a:pt x="2" y="50"/>
                  </a:lnTo>
                  <a:lnTo>
                    <a:pt x="2" y="49"/>
                  </a:lnTo>
                  <a:lnTo>
                    <a:pt x="1" y="49"/>
                  </a:lnTo>
                  <a:lnTo>
                    <a:pt x="1" y="48"/>
                  </a:lnTo>
                  <a:lnTo>
                    <a:pt x="1" y="47"/>
                  </a:lnTo>
                  <a:lnTo>
                    <a:pt x="0" y="46"/>
                  </a:lnTo>
                  <a:lnTo>
                    <a:pt x="0" y="46"/>
                  </a:lnTo>
                  <a:lnTo>
                    <a:pt x="0" y="45"/>
                  </a:lnTo>
                  <a:lnTo>
                    <a:pt x="0" y="44"/>
                  </a:lnTo>
                  <a:lnTo>
                    <a:pt x="0" y="43"/>
                  </a:lnTo>
                  <a:lnTo>
                    <a:pt x="0" y="43"/>
                  </a:lnTo>
                  <a:lnTo>
                    <a:pt x="0" y="42"/>
                  </a:lnTo>
                  <a:lnTo>
                    <a:pt x="0" y="41"/>
                  </a:lnTo>
                  <a:lnTo>
                    <a:pt x="0" y="40"/>
                  </a:lnTo>
                  <a:lnTo>
                    <a:pt x="0" y="39"/>
                  </a:lnTo>
                  <a:lnTo>
                    <a:pt x="0" y="18"/>
                  </a:lnTo>
                  <a:lnTo>
                    <a:pt x="0" y="17"/>
                  </a:lnTo>
                  <a:lnTo>
                    <a:pt x="0" y="16"/>
                  </a:lnTo>
                  <a:lnTo>
                    <a:pt x="0" y="15"/>
                  </a:lnTo>
                  <a:lnTo>
                    <a:pt x="0" y="14"/>
                  </a:lnTo>
                  <a:lnTo>
                    <a:pt x="0" y="13"/>
                  </a:lnTo>
                  <a:lnTo>
                    <a:pt x="0" y="13"/>
                  </a:lnTo>
                  <a:lnTo>
                    <a:pt x="0" y="12"/>
                  </a:lnTo>
                  <a:lnTo>
                    <a:pt x="0" y="11"/>
                  </a:lnTo>
                  <a:lnTo>
                    <a:pt x="0" y="10"/>
                  </a:lnTo>
                  <a:lnTo>
                    <a:pt x="1" y="10"/>
                  </a:lnTo>
                  <a:lnTo>
                    <a:pt x="1" y="9"/>
                  </a:lnTo>
                  <a:lnTo>
                    <a:pt x="1" y="8"/>
                  </a:lnTo>
                  <a:lnTo>
                    <a:pt x="2" y="7"/>
                  </a:lnTo>
                  <a:lnTo>
                    <a:pt x="2" y="7"/>
                  </a:lnTo>
                  <a:lnTo>
                    <a:pt x="3" y="6"/>
                  </a:lnTo>
                  <a:lnTo>
                    <a:pt x="3" y="6"/>
                  </a:lnTo>
                  <a:lnTo>
                    <a:pt x="4" y="5"/>
                  </a:lnTo>
                  <a:lnTo>
                    <a:pt x="4" y="4"/>
                  </a:lnTo>
                  <a:lnTo>
                    <a:pt x="5" y="4"/>
                  </a:lnTo>
                  <a:lnTo>
                    <a:pt x="5" y="3"/>
                  </a:lnTo>
                  <a:lnTo>
                    <a:pt x="6" y="3"/>
                  </a:lnTo>
                  <a:lnTo>
                    <a:pt x="6" y="2"/>
                  </a:lnTo>
                  <a:lnTo>
                    <a:pt x="7" y="2"/>
                  </a:lnTo>
                  <a:lnTo>
                    <a:pt x="7" y="2"/>
                  </a:lnTo>
                  <a:lnTo>
                    <a:pt x="8" y="1"/>
                  </a:lnTo>
                  <a:lnTo>
                    <a:pt x="8" y="1"/>
                  </a:lnTo>
                  <a:lnTo>
                    <a:pt x="9" y="0"/>
                  </a:lnTo>
                  <a:lnTo>
                    <a:pt x="10" y="0"/>
                  </a:lnTo>
                  <a:lnTo>
                    <a:pt x="11" y="0"/>
                  </a:lnTo>
                  <a:lnTo>
                    <a:pt x="11" y="0"/>
                  </a:lnTo>
                  <a:lnTo>
                    <a:pt x="12" y="0"/>
                  </a:lnTo>
                  <a:lnTo>
                    <a:pt x="13" y="0"/>
                  </a:lnTo>
                  <a:close/>
                </a:path>
              </a:pathLst>
            </a:custGeom>
            <a:solidFill>
              <a:srgbClr val="D5BB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1" name="Line 341"/>
            <p:cNvSpPr>
              <a:spLocks noChangeShapeType="1"/>
            </p:cNvSpPr>
            <p:nvPr/>
          </p:nvSpPr>
          <p:spPr bwMode="auto">
            <a:xfrm>
              <a:off x="4051" y="2344"/>
              <a:ext cx="212" cy="0"/>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52" name="Freeform 342"/>
            <p:cNvSpPr>
              <a:spLocks/>
            </p:cNvSpPr>
            <p:nvPr/>
          </p:nvSpPr>
          <p:spPr bwMode="auto">
            <a:xfrm>
              <a:off x="4263" y="2344"/>
              <a:ext cx="14" cy="18"/>
            </a:xfrm>
            <a:custGeom>
              <a:avLst/>
              <a:gdLst>
                <a:gd name="T0" fmla="*/ 0 w 14"/>
                <a:gd name="T1" fmla="*/ 0 h 18"/>
                <a:gd name="T2" fmla="*/ 0 w 14"/>
                <a:gd name="T3" fmla="*/ 0 h 18"/>
                <a:gd name="T4" fmla="*/ 1 w 14"/>
                <a:gd name="T5" fmla="*/ 0 h 18"/>
                <a:gd name="T6" fmla="*/ 2 w 14"/>
                <a:gd name="T7" fmla="*/ 0 h 18"/>
                <a:gd name="T8" fmla="*/ 2 w 14"/>
                <a:gd name="T9" fmla="*/ 0 h 18"/>
                <a:gd name="T10" fmla="*/ 3 w 14"/>
                <a:gd name="T11" fmla="*/ 0 h 18"/>
                <a:gd name="T12" fmla="*/ 4 w 14"/>
                <a:gd name="T13" fmla="*/ 1 h 18"/>
                <a:gd name="T14" fmla="*/ 4 w 14"/>
                <a:gd name="T15" fmla="*/ 1 h 18"/>
                <a:gd name="T16" fmla="*/ 5 w 14"/>
                <a:gd name="T17" fmla="*/ 2 h 18"/>
                <a:gd name="T18" fmla="*/ 5 w 14"/>
                <a:gd name="T19" fmla="*/ 2 h 18"/>
                <a:gd name="T20" fmla="*/ 6 w 14"/>
                <a:gd name="T21" fmla="*/ 2 h 18"/>
                <a:gd name="T22" fmla="*/ 7 w 14"/>
                <a:gd name="T23" fmla="*/ 3 h 18"/>
                <a:gd name="T24" fmla="*/ 7 w 14"/>
                <a:gd name="T25" fmla="*/ 3 h 18"/>
                <a:gd name="T26" fmla="*/ 8 w 14"/>
                <a:gd name="T27" fmla="*/ 4 h 18"/>
                <a:gd name="T28" fmla="*/ 8 w 14"/>
                <a:gd name="T29" fmla="*/ 4 h 18"/>
                <a:gd name="T30" fmla="*/ 9 w 14"/>
                <a:gd name="T31" fmla="*/ 5 h 18"/>
                <a:gd name="T32" fmla="*/ 10 w 14"/>
                <a:gd name="T33" fmla="*/ 6 h 18"/>
                <a:gd name="T34" fmla="*/ 10 w 14"/>
                <a:gd name="T35" fmla="*/ 6 h 18"/>
                <a:gd name="T36" fmla="*/ 10 w 14"/>
                <a:gd name="T37" fmla="*/ 7 h 18"/>
                <a:gd name="T38" fmla="*/ 10 w 14"/>
                <a:gd name="T39" fmla="*/ 7 h 18"/>
                <a:gd name="T40" fmla="*/ 11 w 14"/>
                <a:gd name="T41" fmla="*/ 8 h 18"/>
                <a:gd name="T42" fmla="*/ 11 w 14"/>
                <a:gd name="T43" fmla="*/ 9 h 18"/>
                <a:gd name="T44" fmla="*/ 12 w 14"/>
                <a:gd name="T45" fmla="*/ 10 h 18"/>
                <a:gd name="T46" fmla="*/ 12 w 14"/>
                <a:gd name="T47" fmla="*/ 10 h 18"/>
                <a:gd name="T48" fmla="*/ 12 w 14"/>
                <a:gd name="T49" fmla="*/ 11 h 18"/>
                <a:gd name="T50" fmla="*/ 12 w 14"/>
                <a:gd name="T51" fmla="*/ 12 h 18"/>
                <a:gd name="T52" fmla="*/ 13 w 14"/>
                <a:gd name="T53" fmla="*/ 13 h 18"/>
                <a:gd name="T54" fmla="*/ 13 w 14"/>
                <a:gd name="T55" fmla="*/ 13 h 18"/>
                <a:gd name="T56" fmla="*/ 13 w 14"/>
                <a:gd name="T57" fmla="*/ 14 h 18"/>
                <a:gd name="T58" fmla="*/ 13 w 14"/>
                <a:gd name="T59" fmla="*/ 15 h 18"/>
                <a:gd name="T60" fmla="*/ 13 w 14"/>
                <a:gd name="T61" fmla="*/ 16 h 18"/>
                <a:gd name="T62" fmla="*/ 13 w 14"/>
                <a:gd name="T63" fmla="*/ 17 h 18"/>
                <a:gd name="T64" fmla="*/ 14 w 14"/>
                <a:gd name="T6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 h="18">
                  <a:moveTo>
                    <a:pt x="0" y="0"/>
                  </a:moveTo>
                  <a:lnTo>
                    <a:pt x="0" y="0"/>
                  </a:lnTo>
                  <a:lnTo>
                    <a:pt x="1" y="0"/>
                  </a:lnTo>
                  <a:lnTo>
                    <a:pt x="2" y="0"/>
                  </a:lnTo>
                  <a:lnTo>
                    <a:pt x="2" y="0"/>
                  </a:lnTo>
                  <a:lnTo>
                    <a:pt x="3" y="0"/>
                  </a:lnTo>
                  <a:lnTo>
                    <a:pt x="4" y="1"/>
                  </a:lnTo>
                  <a:lnTo>
                    <a:pt x="4" y="1"/>
                  </a:lnTo>
                  <a:lnTo>
                    <a:pt x="5" y="2"/>
                  </a:lnTo>
                  <a:lnTo>
                    <a:pt x="5" y="2"/>
                  </a:lnTo>
                  <a:lnTo>
                    <a:pt x="6" y="2"/>
                  </a:lnTo>
                  <a:lnTo>
                    <a:pt x="7" y="3"/>
                  </a:lnTo>
                  <a:lnTo>
                    <a:pt x="7" y="3"/>
                  </a:lnTo>
                  <a:lnTo>
                    <a:pt x="8" y="4"/>
                  </a:lnTo>
                  <a:lnTo>
                    <a:pt x="8" y="4"/>
                  </a:lnTo>
                  <a:lnTo>
                    <a:pt x="9" y="5"/>
                  </a:lnTo>
                  <a:lnTo>
                    <a:pt x="10" y="6"/>
                  </a:lnTo>
                  <a:lnTo>
                    <a:pt x="10" y="6"/>
                  </a:lnTo>
                  <a:lnTo>
                    <a:pt x="10" y="7"/>
                  </a:lnTo>
                  <a:lnTo>
                    <a:pt x="10" y="7"/>
                  </a:lnTo>
                  <a:lnTo>
                    <a:pt x="11" y="8"/>
                  </a:lnTo>
                  <a:lnTo>
                    <a:pt x="11" y="9"/>
                  </a:lnTo>
                  <a:lnTo>
                    <a:pt x="12" y="10"/>
                  </a:lnTo>
                  <a:lnTo>
                    <a:pt x="12" y="10"/>
                  </a:lnTo>
                  <a:lnTo>
                    <a:pt x="12" y="11"/>
                  </a:lnTo>
                  <a:lnTo>
                    <a:pt x="12" y="12"/>
                  </a:lnTo>
                  <a:lnTo>
                    <a:pt x="13" y="13"/>
                  </a:lnTo>
                  <a:lnTo>
                    <a:pt x="13" y="13"/>
                  </a:lnTo>
                  <a:lnTo>
                    <a:pt x="13" y="14"/>
                  </a:lnTo>
                  <a:lnTo>
                    <a:pt x="13" y="15"/>
                  </a:lnTo>
                  <a:lnTo>
                    <a:pt x="13" y="16"/>
                  </a:lnTo>
                  <a:lnTo>
                    <a:pt x="13" y="17"/>
                  </a:lnTo>
                  <a:lnTo>
                    <a:pt x="14" y="18"/>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53" name="Line 343"/>
            <p:cNvSpPr>
              <a:spLocks noChangeShapeType="1"/>
            </p:cNvSpPr>
            <p:nvPr/>
          </p:nvSpPr>
          <p:spPr bwMode="auto">
            <a:xfrm>
              <a:off x="4277" y="2362"/>
              <a:ext cx="0" cy="21"/>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54" name="Freeform 344"/>
            <p:cNvSpPr>
              <a:spLocks/>
            </p:cNvSpPr>
            <p:nvPr/>
          </p:nvSpPr>
          <p:spPr bwMode="auto">
            <a:xfrm>
              <a:off x="4263" y="2383"/>
              <a:ext cx="14" cy="18"/>
            </a:xfrm>
            <a:custGeom>
              <a:avLst/>
              <a:gdLst>
                <a:gd name="T0" fmla="*/ 14 w 14"/>
                <a:gd name="T1" fmla="*/ 0 h 18"/>
                <a:gd name="T2" fmla="*/ 13 w 14"/>
                <a:gd name="T3" fmla="*/ 1 h 18"/>
                <a:gd name="T4" fmla="*/ 13 w 14"/>
                <a:gd name="T5" fmla="*/ 2 h 18"/>
                <a:gd name="T6" fmla="*/ 13 w 14"/>
                <a:gd name="T7" fmla="*/ 3 h 18"/>
                <a:gd name="T8" fmla="*/ 13 w 14"/>
                <a:gd name="T9" fmla="*/ 4 h 18"/>
                <a:gd name="T10" fmla="*/ 13 w 14"/>
                <a:gd name="T11" fmla="*/ 4 h 18"/>
                <a:gd name="T12" fmla="*/ 13 w 14"/>
                <a:gd name="T13" fmla="*/ 5 h 18"/>
                <a:gd name="T14" fmla="*/ 12 w 14"/>
                <a:gd name="T15" fmla="*/ 6 h 18"/>
                <a:gd name="T16" fmla="*/ 12 w 14"/>
                <a:gd name="T17" fmla="*/ 7 h 18"/>
                <a:gd name="T18" fmla="*/ 12 w 14"/>
                <a:gd name="T19" fmla="*/ 7 h 18"/>
                <a:gd name="T20" fmla="*/ 12 w 14"/>
                <a:gd name="T21" fmla="*/ 8 h 18"/>
                <a:gd name="T22" fmla="*/ 11 w 14"/>
                <a:gd name="T23" fmla="*/ 9 h 18"/>
                <a:gd name="T24" fmla="*/ 11 w 14"/>
                <a:gd name="T25" fmla="*/ 10 h 18"/>
                <a:gd name="T26" fmla="*/ 10 w 14"/>
                <a:gd name="T27" fmla="*/ 10 h 18"/>
                <a:gd name="T28" fmla="*/ 10 w 14"/>
                <a:gd name="T29" fmla="*/ 11 h 18"/>
                <a:gd name="T30" fmla="*/ 10 w 14"/>
                <a:gd name="T31" fmla="*/ 12 h 18"/>
                <a:gd name="T32" fmla="*/ 10 w 14"/>
                <a:gd name="T33" fmla="*/ 13 h 18"/>
                <a:gd name="T34" fmla="*/ 9 w 14"/>
                <a:gd name="T35" fmla="*/ 13 h 18"/>
                <a:gd name="T36" fmla="*/ 8 w 14"/>
                <a:gd name="T37" fmla="*/ 14 h 18"/>
                <a:gd name="T38" fmla="*/ 8 w 14"/>
                <a:gd name="T39" fmla="*/ 14 h 18"/>
                <a:gd name="T40" fmla="*/ 7 w 14"/>
                <a:gd name="T41" fmla="*/ 14 h 18"/>
                <a:gd name="T42" fmla="*/ 7 w 14"/>
                <a:gd name="T43" fmla="*/ 15 h 18"/>
                <a:gd name="T44" fmla="*/ 6 w 14"/>
                <a:gd name="T45" fmla="*/ 15 h 18"/>
                <a:gd name="T46" fmla="*/ 5 w 14"/>
                <a:gd name="T47" fmla="*/ 16 h 18"/>
                <a:gd name="T48" fmla="*/ 5 w 14"/>
                <a:gd name="T49" fmla="*/ 16 h 18"/>
                <a:gd name="T50" fmla="*/ 4 w 14"/>
                <a:gd name="T51" fmla="*/ 16 h 18"/>
                <a:gd name="T52" fmla="*/ 4 w 14"/>
                <a:gd name="T53" fmla="*/ 17 h 18"/>
                <a:gd name="T54" fmla="*/ 3 w 14"/>
                <a:gd name="T55" fmla="*/ 17 h 18"/>
                <a:gd name="T56" fmla="*/ 2 w 14"/>
                <a:gd name="T57" fmla="*/ 17 h 18"/>
                <a:gd name="T58" fmla="*/ 2 w 14"/>
                <a:gd name="T59" fmla="*/ 17 h 18"/>
                <a:gd name="T60" fmla="*/ 1 w 14"/>
                <a:gd name="T61" fmla="*/ 18 h 18"/>
                <a:gd name="T62" fmla="*/ 0 w 14"/>
                <a:gd name="T63" fmla="*/ 18 h 18"/>
                <a:gd name="T64" fmla="*/ 0 w 14"/>
                <a:gd name="T6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 h="18">
                  <a:moveTo>
                    <a:pt x="14" y="0"/>
                  </a:moveTo>
                  <a:lnTo>
                    <a:pt x="13" y="1"/>
                  </a:lnTo>
                  <a:lnTo>
                    <a:pt x="13" y="2"/>
                  </a:lnTo>
                  <a:lnTo>
                    <a:pt x="13" y="3"/>
                  </a:lnTo>
                  <a:lnTo>
                    <a:pt x="13" y="4"/>
                  </a:lnTo>
                  <a:lnTo>
                    <a:pt x="13" y="4"/>
                  </a:lnTo>
                  <a:lnTo>
                    <a:pt x="13" y="5"/>
                  </a:lnTo>
                  <a:lnTo>
                    <a:pt x="12" y="6"/>
                  </a:lnTo>
                  <a:lnTo>
                    <a:pt x="12" y="7"/>
                  </a:lnTo>
                  <a:lnTo>
                    <a:pt x="12" y="7"/>
                  </a:lnTo>
                  <a:lnTo>
                    <a:pt x="12" y="8"/>
                  </a:lnTo>
                  <a:lnTo>
                    <a:pt x="11" y="9"/>
                  </a:lnTo>
                  <a:lnTo>
                    <a:pt x="11" y="10"/>
                  </a:lnTo>
                  <a:lnTo>
                    <a:pt x="10" y="10"/>
                  </a:lnTo>
                  <a:lnTo>
                    <a:pt x="10" y="11"/>
                  </a:lnTo>
                  <a:lnTo>
                    <a:pt x="10" y="12"/>
                  </a:lnTo>
                  <a:lnTo>
                    <a:pt x="10" y="13"/>
                  </a:lnTo>
                  <a:lnTo>
                    <a:pt x="9" y="13"/>
                  </a:lnTo>
                  <a:lnTo>
                    <a:pt x="8" y="14"/>
                  </a:lnTo>
                  <a:lnTo>
                    <a:pt x="8" y="14"/>
                  </a:lnTo>
                  <a:lnTo>
                    <a:pt x="7" y="14"/>
                  </a:lnTo>
                  <a:lnTo>
                    <a:pt x="7" y="15"/>
                  </a:lnTo>
                  <a:lnTo>
                    <a:pt x="6" y="15"/>
                  </a:lnTo>
                  <a:lnTo>
                    <a:pt x="5" y="16"/>
                  </a:lnTo>
                  <a:lnTo>
                    <a:pt x="5" y="16"/>
                  </a:lnTo>
                  <a:lnTo>
                    <a:pt x="4" y="16"/>
                  </a:lnTo>
                  <a:lnTo>
                    <a:pt x="4" y="17"/>
                  </a:lnTo>
                  <a:lnTo>
                    <a:pt x="3" y="17"/>
                  </a:lnTo>
                  <a:lnTo>
                    <a:pt x="2" y="17"/>
                  </a:lnTo>
                  <a:lnTo>
                    <a:pt x="2" y="17"/>
                  </a:lnTo>
                  <a:lnTo>
                    <a:pt x="1" y="18"/>
                  </a:lnTo>
                  <a:lnTo>
                    <a:pt x="0" y="18"/>
                  </a:lnTo>
                  <a:lnTo>
                    <a:pt x="0" y="18"/>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55" name="Line 345"/>
            <p:cNvSpPr>
              <a:spLocks noChangeShapeType="1"/>
            </p:cNvSpPr>
            <p:nvPr/>
          </p:nvSpPr>
          <p:spPr bwMode="auto">
            <a:xfrm flipH="1">
              <a:off x="4051" y="2401"/>
              <a:ext cx="212" cy="0"/>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56" name="Freeform 346"/>
            <p:cNvSpPr>
              <a:spLocks/>
            </p:cNvSpPr>
            <p:nvPr/>
          </p:nvSpPr>
          <p:spPr bwMode="auto">
            <a:xfrm>
              <a:off x="4038" y="2383"/>
              <a:ext cx="13" cy="18"/>
            </a:xfrm>
            <a:custGeom>
              <a:avLst/>
              <a:gdLst>
                <a:gd name="T0" fmla="*/ 13 w 13"/>
                <a:gd name="T1" fmla="*/ 18 h 18"/>
                <a:gd name="T2" fmla="*/ 12 w 13"/>
                <a:gd name="T3" fmla="*/ 18 h 18"/>
                <a:gd name="T4" fmla="*/ 11 w 13"/>
                <a:gd name="T5" fmla="*/ 18 h 18"/>
                <a:gd name="T6" fmla="*/ 11 w 13"/>
                <a:gd name="T7" fmla="*/ 17 h 18"/>
                <a:gd name="T8" fmla="*/ 10 w 13"/>
                <a:gd name="T9" fmla="*/ 17 h 18"/>
                <a:gd name="T10" fmla="*/ 9 w 13"/>
                <a:gd name="T11" fmla="*/ 17 h 18"/>
                <a:gd name="T12" fmla="*/ 8 w 13"/>
                <a:gd name="T13" fmla="*/ 17 h 18"/>
                <a:gd name="T14" fmla="*/ 8 w 13"/>
                <a:gd name="T15" fmla="*/ 16 h 18"/>
                <a:gd name="T16" fmla="*/ 7 w 13"/>
                <a:gd name="T17" fmla="*/ 16 h 18"/>
                <a:gd name="T18" fmla="*/ 7 w 13"/>
                <a:gd name="T19" fmla="*/ 16 h 18"/>
                <a:gd name="T20" fmla="*/ 6 w 13"/>
                <a:gd name="T21" fmla="*/ 15 h 18"/>
                <a:gd name="T22" fmla="*/ 6 w 13"/>
                <a:gd name="T23" fmla="*/ 15 h 18"/>
                <a:gd name="T24" fmla="*/ 5 w 13"/>
                <a:gd name="T25" fmla="*/ 14 h 18"/>
                <a:gd name="T26" fmla="*/ 5 w 13"/>
                <a:gd name="T27" fmla="*/ 14 h 18"/>
                <a:gd name="T28" fmla="*/ 4 w 13"/>
                <a:gd name="T29" fmla="*/ 14 h 18"/>
                <a:gd name="T30" fmla="*/ 4 w 13"/>
                <a:gd name="T31" fmla="*/ 13 h 18"/>
                <a:gd name="T32" fmla="*/ 3 w 13"/>
                <a:gd name="T33" fmla="*/ 13 h 18"/>
                <a:gd name="T34" fmla="*/ 3 w 13"/>
                <a:gd name="T35" fmla="*/ 12 h 18"/>
                <a:gd name="T36" fmla="*/ 2 w 13"/>
                <a:gd name="T37" fmla="*/ 11 h 18"/>
                <a:gd name="T38" fmla="*/ 2 w 13"/>
                <a:gd name="T39" fmla="*/ 10 h 18"/>
                <a:gd name="T40" fmla="*/ 1 w 13"/>
                <a:gd name="T41" fmla="*/ 10 h 18"/>
                <a:gd name="T42" fmla="*/ 1 w 13"/>
                <a:gd name="T43" fmla="*/ 9 h 18"/>
                <a:gd name="T44" fmla="*/ 1 w 13"/>
                <a:gd name="T45" fmla="*/ 8 h 18"/>
                <a:gd name="T46" fmla="*/ 0 w 13"/>
                <a:gd name="T47" fmla="*/ 7 h 18"/>
                <a:gd name="T48" fmla="*/ 0 w 13"/>
                <a:gd name="T49" fmla="*/ 7 h 18"/>
                <a:gd name="T50" fmla="*/ 0 w 13"/>
                <a:gd name="T51" fmla="*/ 6 h 18"/>
                <a:gd name="T52" fmla="*/ 0 w 13"/>
                <a:gd name="T53" fmla="*/ 5 h 18"/>
                <a:gd name="T54" fmla="*/ 0 w 13"/>
                <a:gd name="T55" fmla="*/ 4 h 18"/>
                <a:gd name="T56" fmla="*/ 0 w 13"/>
                <a:gd name="T57" fmla="*/ 4 h 18"/>
                <a:gd name="T58" fmla="*/ 0 w 13"/>
                <a:gd name="T59" fmla="*/ 3 h 18"/>
                <a:gd name="T60" fmla="*/ 0 w 13"/>
                <a:gd name="T61" fmla="*/ 2 h 18"/>
                <a:gd name="T62" fmla="*/ 0 w 13"/>
                <a:gd name="T63" fmla="*/ 1 h 18"/>
                <a:gd name="T64" fmla="*/ 0 w 13"/>
                <a:gd name="T6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 h="18">
                  <a:moveTo>
                    <a:pt x="13" y="18"/>
                  </a:moveTo>
                  <a:lnTo>
                    <a:pt x="12" y="18"/>
                  </a:lnTo>
                  <a:lnTo>
                    <a:pt x="11" y="18"/>
                  </a:lnTo>
                  <a:lnTo>
                    <a:pt x="11" y="17"/>
                  </a:lnTo>
                  <a:lnTo>
                    <a:pt x="10" y="17"/>
                  </a:lnTo>
                  <a:lnTo>
                    <a:pt x="9" y="17"/>
                  </a:lnTo>
                  <a:lnTo>
                    <a:pt x="8" y="17"/>
                  </a:lnTo>
                  <a:lnTo>
                    <a:pt x="8" y="16"/>
                  </a:lnTo>
                  <a:lnTo>
                    <a:pt x="7" y="16"/>
                  </a:lnTo>
                  <a:lnTo>
                    <a:pt x="7" y="16"/>
                  </a:lnTo>
                  <a:lnTo>
                    <a:pt x="6" y="15"/>
                  </a:lnTo>
                  <a:lnTo>
                    <a:pt x="6" y="15"/>
                  </a:lnTo>
                  <a:lnTo>
                    <a:pt x="5" y="14"/>
                  </a:lnTo>
                  <a:lnTo>
                    <a:pt x="5" y="14"/>
                  </a:lnTo>
                  <a:lnTo>
                    <a:pt x="4" y="14"/>
                  </a:lnTo>
                  <a:lnTo>
                    <a:pt x="4" y="13"/>
                  </a:lnTo>
                  <a:lnTo>
                    <a:pt x="3" y="13"/>
                  </a:lnTo>
                  <a:lnTo>
                    <a:pt x="3" y="12"/>
                  </a:lnTo>
                  <a:lnTo>
                    <a:pt x="2" y="11"/>
                  </a:lnTo>
                  <a:lnTo>
                    <a:pt x="2" y="10"/>
                  </a:lnTo>
                  <a:lnTo>
                    <a:pt x="1" y="10"/>
                  </a:lnTo>
                  <a:lnTo>
                    <a:pt x="1" y="9"/>
                  </a:lnTo>
                  <a:lnTo>
                    <a:pt x="1" y="8"/>
                  </a:lnTo>
                  <a:lnTo>
                    <a:pt x="0" y="7"/>
                  </a:lnTo>
                  <a:lnTo>
                    <a:pt x="0" y="7"/>
                  </a:lnTo>
                  <a:lnTo>
                    <a:pt x="0" y="6"/>
                  </a:lnTo>
                  <a:lnTo>
                    <a:pt x="0" y="5"/>
                  </a:lnTo>
                  <a:lnTo>
                    <a:pt x="0" y="4"/>
                  </a:lnTo>
                  <a:lnTo>
                    <a:pt x="0" y="4"/>
                  </a:lnTo>
                  <a:lnTo>
                    <a:pt x="0" y="3"/>
                  </a:lnTo>
                  <a:lnTo>
                    <a:pt x="0" y="2"/>
                  </a:lnTo>
                  <a:lnTo>
                    <a:pt x="0" y="1"/>
                  </a:lnTo>
                  <a:lnTo>
                    <a:pt x="0"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57" name="Line 347"/>
            <p:cNvSpPr>
              <a:spLocks noChangeShapeType="1"/>
            </p:cNvSpPr>
            <p:nvPr/>
          </p:nvSpPr>
          <p:spPr bwMode="auto">
            <a:xfrm flipV="1">
              <a:off x="4038" y="2362"/>
              <a:ext cx="0" cy="21"/>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58" name="Freeform 348"/>
            <p:cNvSpPr>
              <a:spLocks/>
            </p:cNvSpPr>
            <p:nvPr/>
          </p:nvSpPr>
          <p:spPr bwMode="auto">
            <a:xfrm>
              <a:off x="4038" y="2344"/>
              <a:ext cx="13" cy="18"/>
            </a:xfrm>
            <a:custGeom>
              <a:avLst/>
              <a:gdLst>
                <a:gd name="T0" fmla="*/ 0 w 13"/>
                <a:gd name="T1" fmla="*/ 18 h 18"/>
                <a:gd name="T2" fmla="*/ 0 w 13"/>
                <a:gd name="T3" fmla="*/ 17 h 18"/>
                <a:gd name="T4" fmla="*/ 0 w 13"/>
                <a:gd name="T5" fmla="*/ 16 h 18"/>
                <a:gd name="T6" fmla="*/ 0 w 13"/>
                <a:gd name="T7" fmla="*/ 15 h 18"/>
                <a:gd name="T8" fmla="*/ 0 w 13"/>
                <a:gd name="T9" fmla="*/ 14 h 18"/>
                <a:gd name="T10" fmla="*/ 0 w 13"/>
                <a:gd name="T11" fmla="*/ 13 h 18"/>
                <a:gd name="T12" fmla="*/ 0 w 13"/>
                <a:gd name="T13" fmla="*/ 13 h 18"/>
                <a:gd name="T14" fmla="*/ 0 w 13"/>
                <a:gd name="T15" fmla="*/ 12 h 18"/>
                <a:gd name="T16" fmla="*/ 0 w 13"/>
                <a:gd name="T17" fmla="*/ 11 h 18"/>
                <a:gd name="T18" fmla="*/ 0 w 13"/>
                <a:gd name="T19" fmla="*/ 10 h 18"/>
                <a:gd name="T20" fmla="*/ 1 w 13"/>
                <a:gd name="T21" fmla="*/ 10 h 18"/>
                <a:gd name="T22" fmla="*/ 1 w 13"/>
                <a:gd name="T23" fmla="*/ 9 h 18"/>
                <a:gd name="T24" fmla="*/ 1 w 13"/>
                <a:gd name="T25" fmla="*/ 8 h 18"/>
                <a:gd name="T26" fmla="*/ 2 w 13"/>
                <a:gd name="T27" fmla="*/ 7 h 18"/>
                <a:gd name="T28" fmla="*/ 2 w 13"/>
                <a:gd name="T29" fmla="*/ 7 h 18"/>
                <a:gd name="T30" fmla="*/ 3 w 13"/>
                <a:gd name="T31" fmla="*/ 6 h 18"/>
                <a:gd name="T32" fmla="*/ 3 w 13"/>
                <a:gd name="T33" fmla="*/ 6 h 18"/>
                <a:gd name="T34" fmla="*/ 4 w 13"/>
                <a:gd name="T35" fmla="*/ 5 h 18"/>
                <a:gd name="T36" fmla="*/ 4 w 13"/>
                <a:gd name="T37" fmla="*/ 4 h 18"/>
                <a:gd name="T38" fmla="*/ 5 w 13"/>
                <a:gd name="T39" fmla="*/ 4 h 18"/>
                <a:gd name="T40" fmla="*/ 5 w 13"/>
                <a:gd name="T41" fmla="*/ 3 h 18"/>
                <a:gd name="T42" fmla="*/ 6 w 13"/>
                <a:gd name="T43" fmla="*/ 3 h 18"/>
                <a:gd name="T44" fmla="*/ 6 w 13"/>
                <a:gd name="T45" fmla="*/ 2 h 18"/>
                <a:gd name="T46" fmla="*/ 7 w 13"/>
                <a:gd name="T47" fmla="*/ 2 h 18"/>
                <a:gd name="T48" fmla="*/ 7 w 13"/>
                <a:gd name="T49" fmla="*/ 2 h 18"/>
                <a:gd name="T50" fmla="*/ 8 w 13"/>
                <a:gd name="T51" fmla="*/ 1 h 18"/>
                <a:gd name="T52" fmla="*/ 8 w 13"/>
                <a:gd name="T53" fmla="*/ 1 h 18"/>
                <a:gd name="T54" fmla="*/ 9 w 13"/>
                <a:gd name="T55" fmla="*/ 0 h 18"/>
                <a:gd name="T56" fmla="*/ 10 w 13"/>
                <a:gd name="T57" fmla="*/ 0 h 18"/>
                <a:gd name="T58" fmla="*/ 11 w 13"/>
                <a:gd name="T59" fmla="*/ 0 h 18"/>
                <a:gd name="T60" fmla="*/ 11 w 13"/>
                <a:gd name="T61" fmla="*/ 0 h 18"/>
                <a:gd name="T62" fmla="*/ 12 w 13"/>
                <a:gd name="T63" fmla="*/ 0 h 18"/>
                <a:gd name="T64" fmla="*/ 13 w 13"/>
                <a:gd name="T6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 h="18">
                  <a:moveTo>
                    <a:pt x="0" y="18"/>
                  </a:moveTo>
                  <a:lnTo>
                    <a:pt x="0" y="17"/>
                  </a:lnTo>
                  <a:lnTo>
                    <a:pt x="0" y="16"/>
                  </a:lnTo>
                  <a:lnTo>
                    <a:pt x="0" y="15"/>
                  </a:lnTo>
                  <a:lnTo>
                    <a:pt x="0" y="14"/>
                  </a:lnTo>
                  <a:lnTo>
                    <a:pt x="0" y="13"/>
                  </a:lnTo>
                  <a:lnTo>
                    <a:pt x="0" y="13"/>
                  </a:lnTo>
                  <a:lnTo>
                    <a:pt x="0" y="12"/>
                  </a:lnTo>
                  <a:lnTo>
                    <a:pt x="0" y="11"/>
                  </a:lnTo>
                  <a:lnTo>
                    <a:pt x="0" y="10"/>
                  </a:lnTo>
                  <a:lnTo>
                    <a:pt x="1" y="10"/>
                  </a:lnTo>
                  <a:lnTo>
                    <a:pt x="1" y="9"/>
                  </a:lnTo>
                  <a:lnTo>
                    <a:pt x="1" y="8"/>
                  </a:lnTo>
                  <a:lnTo>
                    <a:pt x="2" y="7"/>
                  </a:lnTo>
                  <a:lnTo>
                    <a:pt x="2" y="7"/>
                  </a:lnTo>
                  <a:lnTo>
                    <a:pt x="3" y="6"/>
                  </a:lnTo>
                  <a:lnTo>
                    <a:pt x="3" y="6"/>
                  </a:lnTo>
                  <a:lnTo>
                    <a:pt x="4" y="5"/>
                  </a:lnTo>
                  <a:lnTo>
                    <a:pt x="4" y="4"/>
                  </a:lnTo>
                  <a:lnTo>
                    <a:pt x="5" y="4"/>
                  </a:lnTo>
                  <a:lnTo>
                    <a:pt x="5" y="3"/>
                  </a:lnTo>
                  <a:lnTo>
                    <a:pt x="6" y="3"/>
                  </a:lnTo>
                  <a:lnTo>
                    <a:pt x="6" y="2"/>
                  </a:lnTo>
                  <a:lnTo>
                    <a:pt x="7" y="2"/>
                  </a:lnTo>
                  <a:lnTo>
                    <a:pt x="7" y="2"/>
                  </a:lnTo>
                  <a:lnTo>
                    <a:pt x="8" y="1"/>
                  </a:lnTo>
                  <a:lnTo>
                    <a:pt x="8" y="1"/>
                  </a:lnTo>
                  <a:lnTo>
                    <a:pt x="9" y="0"/>
                  </a:lnTo>
                  <a:lnTo>
                    <a:pt x="10" y="0"/>
                  </a:lnTo>
                  <a:lnTo>
                    <a:pt x="11" y="0"/>
                  </a:lnTo>
                  <a:lnTo>
                    <a:pt x="11" y="0"/>
                  </a:lnTo>
                  <a:lnTo>
                    <a:pt x="12" y="0"/>
                  </a:lnTo>
                  <a:lnTo>
                    <a:pt x="13"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59" name="Freeform 349"/>
            <p:cNvSpPr>
              <a:spLocks/>
            </p:cNvSpPr>
            <p:nvPr/>
          </p:nvSpPr>
          <p:spPr bwMode="auto">
            <a:xfrm>
              <a:off x="4000" y="2307"/>
              <a:ext cx="109" cy="498"/>
            </a:xfrm>
            <a:custGeom>
              <a:avLst/>
              <a:gdLst>
                <a:gd name="T0" fmla="*/ 102 w 109"/>
                <a:gd name="T1" fmla="*/ 2 h 498"/>
                <a:gd name="T2" fmla="*/ 103 w 109"/>
                <a:gd name="T3" fmla="*/ 2 h 498"/>
                <a:gd name="T4" fmla="*/ 104 w 109"/>
                <a:gd name="T5" fmla="*/ 3 h 498"/>
                <a:gd name="T6" fmla="*/ 104 w 109"/>
                <a:gd name="T7" fmla="*/ 4 h 498"/>
                <a:gd name="T8" fmla="*/ 105 w 109"/>
                <a:gd name="T9" fmla="*/ 5 h 498"/>
                <a:gd name="T10" fmla="*/ 105 w 109"/>
                <a:gd name="T11" fmla="*/ 6 h 498"/>
                <a:gd name="T12" fmla="*/ 106 w 109"/>
                <a:gd name="T13" fmla="*/ 7 h 498"/>
                <a:gd name="T14" fmla="*/ 106 w 109"/>
                <a:gd name="T15" fmla="*/ 8 h 498"/>
                <a:gd name="T16" fmla="*/ 107 w 109"/>
                <a:gd name="T17" fmla="*/ 9 h 498"/>
                <a:gd name="T18" fmla="*/ 107 w 109"/>
                <a:gd name="T19" fmla="*/ 10 h 498"/>
                <a:gd name="T20" fmla="*/ 108 w 109"/>
                <a:gd name="T21" fmla="*/ 11 h 498"/>
                <a:gd name="T22" fmla="*/ 108 w 109"/>
                <a:gd name="T23" fmla="*/ 13 h 498"/>
                <a:gd name="T24" fmla="*/ 108 w 109"/>
                <a:gd name="T25" fmla="*/ 14 h 498"/>
                <a:gd name="T26" fmla="*/ 108 w 109"/>
                <a:gd name="T27" fmla="*/ 16 h 498"/>
                <a:gd name="T28" fmla="*/ 108 w 109"/>
                <a:gd name="T29" fmla="*/ 17 h 498"/>
                <a:gd name="T30" fmla="*/ 28 w 109"/>
                <a:gd name="T31" fmla="*/ 488 h 498"/>
                <a:gd name="T32" fmla="*/ 27 w 109"/>
                <a:gd name="T33" fmla="*/ 489 h 498"/>
                <a:gd name="T34" fmla="*/ 27 w 109"/>
                <a:gd name="T35" fmla="*/ 490 h 498"/>
                <a:gd name="T36" fmla="*/ 26 w 109"/>
                <a:gd name="T37" fmla="*/ 491 h 498"/>
                <a:gd name="T38" fmla="*/ 26 w 109"/>
                <a:gd name="T39" fmla="*/ 492 h 498"/>
                <a:gd name="T40" fmla="*/ 25 w 109"/>
                <a:gd name="T41" fmla="*/ 493 h 498"/>
                <a:gd name="T42" fmla="*/ 25 w 109"/>
                <a:gd name="T43" fmla="*/ 494 h 498"/>
                <a:gd name="T44" fmla="*/ 24 w 109"/>
                <a:gd name="T45" fmla="*/ 495 h 498"/>
                <a:gd name="T46" fmla="*/ 23 w 109"/>
                <a:gd name="T47" fmla="*/ 496 h 498"/>
                <a:gd name="T48" fmla="*/ 22 w 109"/>
                <a:gd name="T49" fmla="*/ 496 h 498"/>
                <a:gd name="T50" fmla="*/ 21 w 109"/>
                <a:gd name="T51" fmla="*/ 497 h 498"/>
                <a:gd name="T52" fmla="*/ 20 w 109"/>
                <a:gd name="T53" fmla="*/ 497 h 498"/>
                <a:gd name="T54" fmla="*/ 20 w 109"/>
                <a:gd name="T55" fmla="*/ 498 h 498"/>
                <a:gd name="T56" fmla="*/ 19 w 109"/>
                <a:gd name="T57" fmla="*/ 498 h 498"/>
                <a:gd name="T58" fmla="*/ 18 w 109"/>
                <a:gd name="T59" fmla="*/ 498 h 498"/>
                <a:gd name="T60" fmla="*/ 17 w 109"/>
                <a:gd name="T61" fmla="*/ 498 h 498"/>
                <a:gd name="T62" fmla="*/ 7 w 109"/>
                <a:gd name="T63" fmla="*/ 495 h 498"/>
                <a:gd name="T64" fmla="*/ 6 w 109"/>
                <a:gd name="T65" fmla="*/ 494 h 498"/>
                <a:gd name="T66" fmla="*/ 5 w 109"/>
                <a:gd name="T67" fmla="*/ 494 h 498"/>
                <a:gd name="T68" fmla="*/ 4 w 109"/>
                <a:gd name="T69" fmla="*/ 493 h 498"/>
                <a:gd name="T70" fmla="*/ 3 w 109"/>
                <a:gd name="T71" fmla="*/ 492 h 498"/>
                <a:gd name="T72" fmla="*/ 3 w 109"/>
                <a:gd name="T73" fmla="*/ 491 h 498"/>
                <a:gd name="T74" fmla="*/ 2 w 109"/>
                <a:gd name="T75" fmla="*/ 490 h 498"/>
                <a:gd name="T76" fmla="*/ 2 w 109"/>
                <a:gd name="T77" fmla="*/ 490 h 498"/>
                <a:gd name="T78" fmla="*/ 1 w 109"/>
                <a:gd name="T79" fmla="*/ 488 h 498"/>
                <a:gd name="T80" fmla="*/ 1 w 109"/>
                <a:gd name="T81" fmla="*/ 488 h 498"/>
                <a:gd name="T82" fmla="*/ 0 w 109"/>
                <a:gd name="T83" fmla="*/ 487 h 498"/>
                <a:gd name="T84" fmla="*/ 0 w 109"/>
                <a:gd name="T85" fmla="*/ 486 h 498"/>
                <a:gd name="T86" fmla="*/ 0 w 109"/>
                <a:gd name="T87" fmla="*/ 484 h 498"/>
                <a:gd name="T88" fmla="*/ 0 w 109"/>
                <a:gd name="T89" fmla="*/ 483 h 498"/>
                <a:gd name="T90" fmla="*/ 0 w 109"/>
                <a:gd name="T91" fmla="*/ 482 h 498"/>
                <a:gd name="T92" fmla="*/ 0 w 109"/>
                <a:gd name="T93" fmla="*/ 481 h 498"/>
                <a:gd name="T94" fmla="*/ 80 w 109"/>
                <a:gd name="T95" fmla="*/ 8 h 498"/>
                <a:gd name="T96" fmla="*/ 80 w 109"/>
                <a:gd name="T97" fmla="*/ 7 h 498"/>
                <a:gd name="T98" fmla="*/ 80 w 109"/>
                <a:gd name="T99" fmla="*/ 6 h 498"/>
                <a:gd name="T100" fmla="*/ 81 w 109"/>
                <a:gd name="T101" fmla="*/ 5 h 498"/>
                <a:gd name="T102" fmla="*/ 81 w 109"/>
                <a:gd name="T103" fmla="*/ 4 h 498"/>
                <a:gd name="T104" fmla="*/ 82 w 109"/>
                <a:gd name="T105" fmla="*/ 3 h 498"/>
                <a:gd name="T106" fmla="*/ 83 w 109"/>
                <a:gd name="T107" fmla="*/ 2 h 498"/>
                <a:gd name="T108" fmla="*/ 84 w 109"/>
                <a:gd name="T109" fmla="*/ 2 h 498"/>
                <a:gd name="T110" fmla="*/ 85 w 109"/>
                <a:gd name="T111" fmla="*/ 1 h 498"/>
                <a:gd name="T112" fmla="*/ 86 w 109"/>
                <a:gd name="T113" fmla="*/ 1 h 498"/>
                <a:gd name="T114" fmla="*/ 87 w 109"/>
                <a:gd name="T115" fmla="*/ 0 h 498"/>
                <a:gd name="T116" fmla="*/ 88 w 109"/>
                <a:gd name="T117" fmla="*/ 0 h 498"/>
                <a:gd name="T118" fmla="*/ 89 w 109"/>
                <a:gd name="T119" fmla="*/ 0 h 498"/>
                <a:gd name="T120" fmla="*/ 90 w 109"/>
                <a:gd name="T121" fmla="*/ 0 h 498"/>
                <a:gd name="T122" fmla="*/ 91 w 109"/>
                <a:gd name="T123" fmla="*/ 0 h 498"/>
                <a:gd name="T124" fmla="*/ 92 w 109"/>
                <a:gd name="T125"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9" h="498">
                  <a:moveTo>
                    <a:pt x="92" y="1"/>
                  </a:moveTo>
                  <a:lnTo>
                    <a:pt x="102" y="2"/>
                  </a:lnTo>
                  <a:lnTo>
                    <a:pt x="102" y="2"/>
                  </a:lnTo>
                  <a:lnTo>
                    <a:pt x="103" y="2"/>
                  </a:lnTo>
                  <a:lnTo>
                    <a:pt x="103" y="3"/>
                  </a:lnTo>
                  <a:lnTo>
                    <a:pt x="104" y="3"/>
                  </a:lnTo>
                  <a:lnTo>
                    <a:pt x="104" y="3"/>
                  </a:lnTo>
                  <a:lnTo>
                    <a:pt x="104" y="4"/>
                  </a:lnTo>
                  <a:lnTo>
                    <a:pt x="105" y="5"/>
                  </a:lnTo>
                  <a:lnTo>
                    <a:pt x="105" y="5"/>
                  </a:lnTo>
                  <a:lnTo>
                    <a:pt x="105" y="6"/>
                  </a:lnTo>
                  <a:lnTo>
                    <a:pt x="105" y="6"/>
                  </a:lnTo>
                  <a:lnTo>
                    <a:pt x="106" y="7"/>
                  </a:lnTo>
                  <a:lnTo>
                    <a:pt x="106" y="7"/>
                  </a:lnTo>
                  <a:lnTo>
                    <a:pt x="106" y="8"/>
                  </a:lnTo>
                  <a:lnTo>
                    <a:pt x="106" y="8"/>
                  </a:lnTo>
                  <a:lnTo>
                    <a:pt x="107" y="9"/>
                  </a:lnTo>
                  <a:lnTo>
                    <a:pt x="107" y="9"/>
                  </a:lnTo>
                  <a:lnTo>
                    <a:pt x="107" y="10"/>
                  </a:lnTo>
                  <a:lnTo>
                    <a:pt x="107" y="10"/>
                  </a:lnTo>
                  <a:lnTo>
                    <a:pt x="107" y="11"/>
                  </a:lnTo>
                  <a:lnTo>
                    <a:pt x="108" y="11"/>
                  </a:lnTo>
                  <a:lnTo>
                    <a:pt x="108" y="12"/>
                  </a:lnTo>
                  <a:lnTo>
                    <a:pt x="108" y="13"/>
                  </a:lnTo>
                  <a:lnTo>
                    <a:pt x="108" y="14"/>
                  </a:lnTo>
                  <a:lnTo>
                    <a:pt x="108" y="14"/>
                  </a:lnTo>
                  <a:lnTo>
                    <a:pt x="108" y="15"/>
                  </a:lnTo>
                  <a:lnTo>
                    <a:pt x="108" y="16"/>
                  </a:lnTo>
                  <a:lnTo>
                    <a:pt x="108" y="17"/>
                  </a:lnTo>
                  <a:lnTo>
                    <a:pt x="108" y="17"/>
                  </a:lnTo>
                  <a:lnTo>
                    <a:pt x="109" y="18"/>
                  </a:lnTo>
                  <a:lnTo>
                    <a:pt x="28" y="488"/>
                  </a:lnTo>
                  <a:lnTo>
                    <a:pt x="28" y="488"/>
                  </a:lnTo>
                  <a:lnTo>
                    <a:pt x="27" y="489"/>
                  </a:lnTo>
                  <a:lnTo>
                    <a:pt x="27" y="489"/>
                  </a:lnTo>
                  <a:lnTo>
                    <a:pt x="27" y="490"/>
                  </a:lnTo>
                  <a:lnTo>
                    <a:pt x="26" y="490"/>
                  </a:lnTo>
                  <a:lnTo>
                    <a:pt x="26" y="491"/>
                  </a:lnTo>
                  <a:lnTo>
                    <a:pt x="26" y="491"/>
                  </a:lnTo>
                  <a:lnTo>
                    <a:pt x="26" y="492"/>
                  </a:lnTo>
                  <a:lnTo>
                    <a:pt x="25" y="492"/>
                  </a:lnTo>
                  <a:lnTo>
                    <a:pt x="25" y="493"/>
                  </a:lnTo>
                  <a:lnTo>
                    <a:pt x="25" y="493"/>
                  </a:lnTo>
                  <a:lnTo>
                    <a:pt x="25" y="494"/>
                  </a:lnTo>
                  <a:lnTo>
                    <a:pt x="24" y="494"/>
                  </a:lnTo>
                  <a:lnTo>
                    <a:pt x="24" y="495"/>
                  </a:lnTo>
                  <a:lnTo>
                    <a:pt x="23" y="495"/>
                  </a:lnTo>
                  <a:lnTo>
                    <a:pt x="23" y="496"/>
                  </a:lnTo>
                  <a:lnTo>
                    <a:pt x="23" y="496"/>
                  </a:lnTo>
                  <a:lnTo>
                    <a:pt x="22" y="496"/>
                  </a:lnTo>
                  <a:lnTo>
                    <a:pt x="22" y="496"/>
                  </a:lnTo>
                  <a:lnTo>
                    <a:pt x="21" y="497"/>
                  </a:lnTo>
                  <a:lnTo>
                    <a:pt x="21" y="497"/>
                  </a:lnTo>
                  <a:lnTo>
                    <a:pt x="20" y="497"/>
                  </a:lnTo>
                  <a:lnTo>
                    <a:pt x="20" y="498"/>
                  </a:lnTo>
                  <a:lnTo>
                    <a:pt x="20" y="498"/>
                  </a:lnTo>
                  <a:lnTo>
                    <a:pt x="19" y="498"/>
                  </a:lnTo>
                  <a:lnTo>
                    <a:pt x="19" y="498"/>
                  </a:lnTo>
                  <a:lnTo>
                    <a:pt x="18" y="498"/>
                  </a:lnTo>
                  <a:lnTo>
                    <a:pt x="18" y="498"/>
                  </a:lnTo>
                  <a:lnTo>
                    <a:pt x="17" y="498"/>
                  </a:lnTo>
                  <a:lnTo>
                    <a:pt x="17" y="498"/>
                  </a:lnTo>
                  <a:lnTo>
                    <a:pt x="8" y="495"/>
                  </a:lnTo>
                  <a:lnTo>
                    <a:pt x="7" y="495"/>
                  </a:lnTo>
                  <a:lnTo>
                    <a:pt x="7" y="495"/>
                  </a:lnTo>
                  <a:lnTo>
                    <a:pt x="6" y="494"/>
                  </a:lnTo>
                  <a:lnTo>
                    <a:pt x="6" y="494"/>
                  </a:lnTo>
                  <a:lnTo>
                    <a:pt x="5" y="494"/>
                  </a:lnTo>
                  <a:lnTo>
                    <a:pt x="5" y="493"/>
                  </a:lnTo>
                  <a:lnTo>
                    <a:pt x="4" y="493"/>
                  </a:lnTo>
                  <a:lnTo>
                    <a:pt x="3" y="492"/>
                  </a:lnTo>
                  <a:lnTo>
                    <a:pt x="3" y="492"/>
                  </a:lnTo>
                  <a:lnTo>
                    <a:pt x="3" y="492"/>
                  </a:lnTo>
                  <a:lnTo>
                    <a:pt x="3" y="491"/>
                  </a:lnTo>
                  <a:lnTo>
                    <a:pt x="2" y="491"/>
                  </a:lnTo>
                  <a:lnTo>
                    <a:pt x="2" y="490"/>
                  </a:lnTo>
                  <a:lnTo>
                    <a:pt x="2" y="490"/>
                  </a:lnTo>
                  <a:lnTo>
                    <a:pt x="2" y="490"/>
                  </a:lnTo>
                  <a:lnTo>
                    <a:pt x="1" y="489"/>
                  </a:lnTo>
                  <a:lnTo>
                    <a:pt x="1" y="488"/>
                  </a:lnTo>
                  <a:lnTo>
                    <a:pt x="1" y="488"/>
                  </a:lnTo>
                  <a:lnTo>
                    <a:pt x="1" y="488"/>
                  </a:lnTo>
                  <a:lnTo>
                    <a:pt x="0" y="487"/>
                  </a:lnTo>
                  <a:lnTo>
                    <a:pt x="0" y="487"/>
                  </a:lnTo>
                  <a:lnTo>
                    <a:pt x="0" y="486"/>
                  </a:lnTo>
                  <a:lnTo>
                    <a:pt x="0" y="486"/>
                  </a:lnTo>
                  <a:lnTo>
                    <a:pt x="0" y="485"/>
                  </a:lnTo>
                  <a:lnTo>
                    <a:pt x="0" y="484"/>
                  </a:lnTo>
                  <a:lnTo>
                    <a:pt x="0" y="483"/>
                  </a:lnTo>
                  <a:lnTo>
                    <a:pt x="0" y="483"/>
                  </a:lnTo>
                  <a:lnTo>
                    <a:pt x="0" y="482"/>
                  </a:lnTo>
                  <a:lnTo>
                    <a:pt x="0" y="482"/>
                  </a:lnTo>
                  <a:lnTo>
                    <a:pt x="0" y="481"/>
                  </a:lnTo>
                  <a:lnTo>
                    <a:pt x="0" y="481"/>
                  </a:lnTo>
                  <a:lnTo>
                    <a:pt x="80" y="9"/>
                  </a:lnTo>
                  <a:lnTo>
                    <a:pt x="80" y="8"/>
                  </a:lnTo>
                  <a:lnTo>
                    <a:pt x="80" y="8"/>
                  </a:lnTo>
                  <a:lnTo>
                    <a:pt x="80" y="7"/>
                  </a:lnTo>
                  <a:lnTo>
                    <a:pt x="80" y="6"/>
                  </a:lnTo>
                  <a:lnTo>
                    <a:pt x="80" y="6"/>
                  </a:lnTo>
                  <a:lnTo>
                    <a:pt x="81" y="5"/>
                  </a:lnTo>
                  <a:lnTo>
                    <a:pt x="81" y="5"/>
                  </a:lnTo>
                  <a:lnTo>
                    <a:pt x="81" y="4"/>
                  </a:lnTo>
                  <a:lnTo>
                    <a:pt x="81" y="4"/>
                  </a:lnTo>
                  <a:lnTo>
                    <a:pt x="82" y="3"/>
                  </a:lnTo>
                  <a:lnTo>
                    <a:pt x="82" y="3"/>
                  </a:lnTo>
                  <a:lnTo>
                    <a:pt x="83" y="3"/>
                  </a:lnTo>
                  <a:lnTo>
                    <a:pt x="83" y="2"/>
                  </a:lnTo>
                  <a:lnTo>
                    <a:pt x="83" y="2"/>
                  </a:lnTo>
                  <a:lnTo>
                    <a:pt x="84" y="2"/>
                  </a:lnTo>
                  <a:lnTo>
                    <a:pt x="84" y="2"/>
                  </a:lnTo>
                  <a:lnTo>
                    <a:pt x="85" y="1"/>
                  </a:lnTo>
                  <a:lnTo>
                    <a:pt x="85" y="1"/>
                  </a:lnTo>
                  <a:lnTo>
                    <a:pt x="86" y="1"/>
                  </a:lnTo>
                  <a:lnTo>
                    <a:pt x="86" y="1"/>
                  </a:lnTo>
                  <a:lnTo>
                    <a:pt x="87" y="0"/>
                  </a:lnTo>
                  <a:lnTo>
                    <a:pt x="87" y="0"/>
                  </a:lnTo>
                  <a:lnTo>
                    <a:pt x="88" y="0"/>
                  </a:lnTo>
                  <a:lnTo>
                    <a:pt x="88" y="0"/>
                  </a:lnTo>
                  <a:lnTo>
                    <a:pt x="89" y="0"/>
                  </a:lnTo>
                  <a:lnTo>
                    <a:pt x="89" y="0"/>
                  </a:lnTo>
                  <a:lnTo>
                    <a:pt x="90" y="0"/>
                  </a:lnTo>
                  <a:lnTo>
                    <a:pt x="90" y="0"/>
                  </a:lnTo>
                  <a:lnTo>
                    <a:pt x="91" y="0"/>
                  </a:lnTo>
                  <a:lnTo>
                    <a:pt x="91" y="0"/>
                  </a:lnTo>
                  <a:lnTo>
                    <a:pt x="92" y="0"/>
                  </a:lnTo>
                  <a:lnTo>
                    <a:pt x="92" y="1"/>
                  </a:lnTo>
                  <a:close/>
                </a:path>
              </a:pathLst>
            </a:custGeom>
            <a:solidFill>
              <a:srgbClr val="D5BB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0" name="Line 350"/>
            <p:cNvSpPr>
              <a:spLocks noChangeShapeType="1"/>
            </p:cNvSpPr>
            <p:nvPr/>
          </p:nvSpPr>
          <p:spPr bwMode="auto">
            <a:xfrm>
              <a:off x="4092" y="2308"/>
              <a:ext cx="10" cy="1"/>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61" name="Freeform 351"/>
            <p:cNvSpPr>
              <a:spLocks/>
            </p:cNvSpPr>
            <p:nvPr/>
          </p:nvSpPr>
          <p:spPr bwMode="auto">
            <a:xfrm>
              <a:off x="4102" y="2309"/>
              <a:ext cx="7" cy="16"/>
            </a:xfrm>
            <a:custGeom>
              <a:avLst/>
              <a:gdLst>
                <a:gd name="T0" fmla="*/ 0 w 7"/>
                <a:gd name="T1" fmla="*/ 0 h 16"/>
                <a:gd name="T2" fmla="*/ 0 w 7"/>
                <a:gd name="T3" fmla="*/ 0 h 16"/>
                <a:gd name="T4" fmla="*/ 1 w 7"/>
                <a:gd name="T5" fmla="*/ 0 h 16"/>
                <a:gd name="T6" fmla="*/ 1 w 7"/>
                <a:gd name="T7" fmla="*/ 1 h 16"/>
                <a:gd name="T8" fmla="*/ 2 w 7"/>
                <a:gd name="T9" fmla="*/ 1 h 16"/>
                <a:gd name="T10" fmla="*/ 2 w 7"/>
                <a:gd name="T11" fmla="*/ 1 h 16"/>
                <a:gd name="T12" fmla="*/ 2 w 7"/>
                <a:gd name="T13" fmla="*/ 2 h 16"/>
                <a:gd name="T14" fmla="*/ 3 w 7"/>
                <a:gd name="T15" fmla="*/ 3 h 16"/>
                <a:gd name="T16" fmla="*/ 3 w 7"/>
                <a:gd name="T17" fmla="*/ 3 h 16"/>
                <a:gd name="T18" fmla="*/ 3 w 7"/>
                <a:gd name="T19" fmla="*/ 4 h 16"/>
                <a:gd name="T20" fmla="*/ 3 w 7"/>
                <a:gd name="T21" fmla="*/ 4 h 16"/>
                <a:gd name="T22" fmla="*/ 4 w 7"/>
                <a:gd name="T23" fmla="*/ 5 h 16"/>
                <a:gd name="T24" fmla="*/ 4 w 7"/>
                <a:gd name="T25" fmla="*/ 5 h 16"/>
                <a:gd name="T26" fmla="*/ 4 w 7"/>
                <a:gd name="T27" fmla="*/ 6 h 16"/>
                <a:gd name="T28" fmla="*/ 4 w 7"/>
                <a:gd name="T29" fmla="*/ 6 h 16"/>
                <a:gd name="T30" fmla="*/ 5 w 7"/>
                <a:gd name="T31" fmla="*/ 7 h 16"/>
                <a:gd name="T32" fmla="*/ 5 w 7"/>
                <a:gd name="T33" fmla="*/ 7 h 16"/>
                <a:gd name="T34" fmla="*/ 5 w 7"/>
                <a:gd name="T35" fmla="*/ 8 h 16"/>
                <a:gd name="T36" fmla="*/ 5 w 7"/>
                <a:gd name="T37" fmla="*/ 8 h 16"/>
                <a:gd name="T38" fmla="*/ 5 w 7"/>
                <a:gd name="T39" fmla="*/ 9 h 16"/>
                <a:gd name="T40" fmla="*/ 6 w 7"/>
                <a:gd name="T41" fmla="*/ 9 h 16"/>
                <a:gd name="T42" fmla="*/ 6 w 7"/>
                <a:gd name="T43" fmla="*/ 10 h 16"/>
                <a:gd name="T44" fmla="*/ 6 w 7"/>
                <a:gd name="T45" fmla="*/ 11 h 16"/>
                <a:gd name="T46" fmla="*/ 6 w 7"/>
                <a:gd name="T47" fmla="*/ 12 h 16"/>
                <a:gd name="T48" fmla="*/ 6 w 7"/>
                <a:gd name="T49" fmla="*/ 12 h 16"/>
                <a:gd name="T50" fmla="*/ 6 w 7"/>
                <a:gd name="T51" fmla="*/ 13 h 16"/>
                <a:gd name="T52" fmla="*/ 6 w 7"/>
                <a:gd name="T53" fmla="*/ 14 h 16"/>
                <a:gd name="T54" fmla="*/ 6 w 7"/>
                <a:gd name="T55" fmla="*/ 15 h 16"/>
                <a:gd name="T56" fmla="*/ 6 w 7"/>
                <a:gd name="T57" fmla="*/ 15 h 16"/>
                <a:gd name="T58" fmla="*/ 7 w 7"/>
                <a:gd name="T5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 h="16">
                  <a:moveTo>
                    <a:pt x="0" y="0"/>
                  </a:moveTo>
                  <a:lnTo>
                    <a:pt x="0" y="0"/>
                  </a:lnTo>
                  <a:lnTo>
                    <a:pt x="1" y="0"/>
                  </a:lnTo>
                  <a:lnTo>
                    <a:pt x="1" y="1"/>
                  </a:lnTo>
                  <a:lnTo>
                    <a:pt x="2" y="1"/>
                  </a:lnTo>
                  <a:lnTo>
                    <a:pt x="2" y="1"/>
                  </a:lnTo>
                  <a:lnTo>
                    <a:pt x="2" y="2"/>
                  </a:lnTo>
                  <a:lnTo>
                    <a:pt x="3" y="3"/>
                  </a:lnTo>
                  <a:lnTo>
                    <a:pt x="3" y="3"/>
                  </a:lnTo>
                  <a:lnTo>
                    <a:pt x="3" y="4"/>
                  </a:lnTo>
                  <a:lnTo>
                    <a:pt x="3" y="4"/>
                  </a:lnTo>
                  <a:lnTo>
                    <a:pt x="4" y="5"/>
                  </a:lnTo>
                  <a:lnTo>
                    <a:pt x="4" y="5"/>
                  </a:lnTo>
                  <a:lnTo>
                    <a:pt x="4" y="6"/>
                  </a:lnTo>
                  <a:lnTo>
                    <a:pt x="4" y="6"/>
                  </a:lnTo>
                  <a:lnTo>
                    <a:pt x="5" y="7"/>
                  </a:lnTo>
                  <a:lnTo>
                    <a:pt x="5" y="7"/>
                  </a:lnTo>
                  <a:lnTo>
                    <a:pt x="5" y="8"/>
                  </a:lnTo>
                  <a:lnTo>
                    <a:pt x="5" y="8"/>
                  </a:lnTo>
                  <a:lnTo>
                    <a:pt x="5" y="9"/>
                  </a:lnTo>
                  <a:lnTo>
                    <a:pt x="6" y="9"/>
                  </a:lnTo>
                  <a:lnTo>
                    <a:pt x="6" y="10"/>
                  </a:lnTo>
                  <a:lnTo>
                    <a:pt x="6" y="11"/>
                  </a:lnTo>
                  <a:lnTo>
                    <a:pt x="6" y="12"/>
                  </a:lnTo>
                  <a:lnTo>
                    <a:pt x="6" y="12"/>
                  </a:lnTo>
                  <a:lnTo>
                    <a:pt x="6" y="13"/>
                  </a:lnTo>
                  <a:lnTo>
                    <a:pt x="6" y="14"/>
                  </a:lnTo>
                  <a:lnTo>
                    <a:pt x="6" y="15"/>
                  </a:lnTo>
                  <a:lnTo>
                    <a:pt x="6" y="15"/>
                  </a:lnTo>
                  <a:lnTo>
                    <a:pt x="7" y="16"/>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62" name="Line 352"/>
            <p:cNvSpPr>
              <a:spLocks noChangeShapeType="1"/>
            </p:cNvSpPr>
            <p:nvPr/>
          </p:nvSpPr>
          <p:spPr bwMode="auto">
            <a:xfrm flipH="1">
              <a:off x="4028" y="2325"/>
              <a:ext cx="81" cy="470"/>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63" name="Freeform 353"/>
            <p:cNvSpPr>
              <a:spLocks/>
            </p:cNvSpPr>
            <p:nvPr/>
          </p:nvSpPr>
          <p:spPr bwMode="auto">
            <a:xfrm>
              <a:off x="4017" y="2795"/>
              <a:ext cx="11" cy="10"/>
            </a:xfrm>
            <a:custGeom>
              <a:avLst/>
              <a:gdLst>
                <a:gd name="T0" fmla="*/ 11 w 11"/>
                <a:gd name="T1" fmla="*/ 0 h 10"/>
                <a:gd name="T2" fmla="*/ 11 w 11"/>
                <a:gd name="T3" fmla="*/ 0 h 10"/>
                <a:gd name="T4" fmla="*/ 10 w 11"/>
                <a:gd name="T5" fmla="*/ 1 h 10"/>
                <a:gd name="T6" fmla="*/ 10 w 11"/>
                <a:gd name="T7" fmla="*/ 1 h 10"/>
                <a:gd name="T8" fmla="*/ 10 w 11"/>
                <a:gd name="T9" fmla="*/ 2 h 10"/>
                <a:gd name="T10" fmla="*/ 9 w 11"/>
                <a:gd name="T11" fmla="*/ 2 h 10"/>
                <a:gd name="T12" fmla="*/ 9 w 11"/>
                <a:gd name="T13" fmla="*/ 3 h 10"/>
                <a:gd name="T14" fmla="*/ 9 w 11"/>
                <a:gd name="T15" fmla="*/ 3 h 10"/>
                <a:gd name="T16" fmla="*/ 9 w 11"/>
                <a:gd name="T17" fmla="*/ 4 h 10"/>
                <a:gd name="T18" fmla="*/ 8 w 11"/>
                <a:gd name="T19" fmla="*/ 4 h 10"/>
                <a:gd name="T20" fmla="*/ 8 w 11"/>
                <a:gd name="T21" fmla="*/ 5 h 10"/>
                <a:gd name="T22" fmla="*/ 8 w 11"/>
                <a:gd name="T23" fmla="*/ 5 h 10"/>
                <a:gd name="T24" fmla="*/ 8 w 11"/>
                <a:gd name="T25" fmla="*/ 6 h 10"/>
                <a:gd name="T26" fmla="*/ 7 w 11"/>
                <a:gd name="T27" fmla="*/ 6 h 10"/>
                <a:gd name="T28" fmla="*/ 7 w 11"/>
                <a:gd name="T29" fmla="*/ 7 h 10"/>
                <a:gd name="T30" fmla="*/ 6 w 11"/>
                <a:gd name="T31" fmla="*/ 7 h 10"/>
                <a:gd name="T32" fmla="*/ 6 w 11"/>
                <a:gd name="T33" fmla="*/ 8 h 10"/>
                <a:gd name="T34" fmla="*/ 6 w 11"/>
                <a:gd name="T35" fmla="*/ 8 h 10"/>
                <a:gd name="T36" fmla="*/ 5 w 11"/>
                <a:gd name="T37" fmla="*/ 8 h 10"/>
                <a:gd name="T38" fmla="*/ 5 w 11"/>
                <a:gd name="T39" fmla="*/ 8 h 10"/>
                <a:gd name="T40" fmla="*/ 4 w 11"/>
                <a:gd name="T41" fmla="*/ 9 h 10"/>
                <a:gd name="T42" fmla="*/ 4 w 11"/>
                <a:gd name="T43" fmla="*/ 9 h 10"/>
                <a:gd name="T44" fmla="*/ 3 w 11"/>
                <a:gd name="T45" fmla="*/ 9 h 10"/>
                <a:gd name="T46" fmla="*/ 3 w 11"/>
                <a:gd name="T47" fmla="*/ 10 h 10"/>
                <a:gd name="T48" fmla="*/ 3 w 11"/>
                <a:gd name="T49" fmla="*/ 10 h 10"/>
                <a:gd name="T50" fmla="*/ 2 w 11"/>
                <a:gd name="T51" fmla="*/ 10 h 10"/>
                <a:gd name="T52" fmla="*/ 2 w 11"/>
                <a:gd name="T53" fmla="*/ 10 h 10"/>
                <a:gd name="T54" fmla="*/ 1 w 11"/>
                <a:gd name="T55" fmla="*/ 10 h 10"/>
                <a:gd name="T56" fmla="*/ 1 w 11"/>
                <a:gd name="T57" fmla="*/ 10 h 10"/>
                <a:gd name="T58" fmla="*/ 0 w 11"/>
                <a:gd name="T59" fmla="*/ 10 h 10"/>
                <a:gd name="T60" fmla="*/ 0 w 11"/>
                <a:gd name="T6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 h="10">
                  <a:moveTo>
                    <a:pt x="11" y="0"/>
                  </a:moveTo>
                  <a:lnTo>
                    <a:pt x="11" y="0"/>
                  </a:lnTo>
                  <a:lnTo>
                    <a:pt x="10" y="1"/>
                  </a:lnTo>
                  <a:lnTo>
                    <a:pt x="10" y="1"/>
                  </a:lnTo>
                  <a:lnTo>
                    <a:pt x="10" y="2"/>
                  </a:lnTo>
                  <a:lnTo>
                    <a:pt x="9" y="2"/>
                  </a:lnTo>
                  <a:lnTo>
                    <a:pt x="9" y="3"/>
                  </a:lnTo>
                  <a:lnTo>
                    <a:pt x="9" y="3"/>
                  </a:lnTo>
                  <a:lnTo>
                    <a:pt x="9" y="4"/>
                  </a:lnTo>
                  <a:lnTo>
                    <a:pt x="8" y="4"/>
                  </a:lnTo>
                  <a:lnTo>
                    <a:pt x="8" y="5"/>
                  </a:lnTo>
                  <a:lnTo>
                    <a:pt x="8" y="5"/>
                  </a:lnTo>
                  <a:lnTo>
                    <a:pt x="8" y="6"/>
                  </a:lnTo>
                  <a:lnTo>
                    <a:pt x="7" y="6"/>
                  </a:lnTo>
                  <a:lnTo>
                    <a:pt x="7" y="7"/>
                  </a:lnTo>
                  <a:lnTo>
                    <a:pt x="6" y="7"/>
                  </a:lnTo>
                  <a:lnTo>
                    <a:pt x="6" y="8"/>
                  </a:lnTo>
                  <a:lnTo>
                    <a:pt x="6" y="8"/>
                  </a:lnTo>
                  <a:lnTo>
                    <a:pt x="5" y="8"/>
                  </a:lnTo>
                  <a:lnTo>
                    <a:pt x="5" y="8"/>
                  </a:lnTo>
                  <a:lnTo>
                    <a:pt x="4" y="9"/>
                  </a:lnTo>
                  <a:lnTo>
                    <a:pt x="4" y="9"/>
                  </a:lnTo>
                  <a:lnTo>
                    <a:pt x="3" y="9"/>
                  </a:lnTo>
                  <a:lnTo>
                    <a:pt x="3" y="10"/>
                  </a:lnTo>
                  <a:lnTo>
                    <a:pt x="3" y="10"/>
                  </a:lnTo>
                  <a:lnTo>
                    <a:pt x="2" y="10"/>
                  </a:lnTo>
                  <a:lnTo>
                    <a:pt x="2" y="10"/>
                  </a:lnTo>
                  <a:lnTo>
                    <a:pt x="1" y="10"/>
                  </a:lnTo>
                  <a:lnTo>
                    <a:pt x="1" y="10"/>
                  </a:lnTo>
                  <a:lnTo>
                    <a:pt x="0" y="10"/>
                  </a:lnTo>
                  <a:lnTo>
                    <a:pt x="0" y="1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64" name="Line 354"/>
            <p:cNvSpPr>
              <a:spLocks noChangeShapeType="1"/>
            </p:cNvSpPr>
            <p:nvPr/>
          </p:nvSpPr>
          <p:spPr bwMode="auto">
            <a:xfrm flipH="1" flipV="1">
              <a:off x="4008" y="2802"/>
              <a:ext cx="9" cy="3"/>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65" name="Freeform 355"/>
            <p:cNvSpPr>
              <a:spLocks/>
            </p:cNvSpPr>
            <p:nvPr/>
          </p:nvSpPr>
          <p:spPr bwMode="auto">
            <a:xfrm>
              <a:off x="4000" y="2788"/>
              <a:ext cx="8" cy="14"/>
            </a:xfrm>
            <a:custGeom>
              <a:avLst/>
              <a:gdLst>
                <a:gd name="T0" fmla="*/ 8 w 8"/>
                <a:gd name="T1" fmla="*/ 14 h 14"/>
                <a:gd name="T2" fmla="*/ 7 w 8"/>
                <a:gd name="T3" fmla="*/ 14 h 14"/>
                <a:gd name="T4" fmla="*/ 7 w 8"/>
                <a:gd name="T5" fmla="*/ 14 h 14"/>
                <a:gd name="T6" fmla="*/ 6 w 8"/>
                <a:gd name="T7" fmla="*/ 13 h 14"/>
                <a:gd name="T8" fmla="*/ 6 w 8"/>
                <a:gd name="T9" fmla="*/ 13 h 14"/>
                <a:gd name="T10" fmla="*/ 5 w 8"/>
                <a:gd name="T11" fmla="*/ 13 h 14"/>
                <a:gd name="T12" fmla="*/ 5 w 8"/>
                <a:gd name="T13" fmla="*/ 12 h 14"/>
                <a:gd name="T14" fmla="*/ 4 w 8"/>
                <a:gd name="T15" fmla="*/ 12 h 14"/>
                <a:gd name="T16" fmla="*/ 3 w 8"/>
                <a:gd name="T17" fmla="*/ 11 h 14"/>
                <a:gd name="T18" fmla="*/ 3 w 8"/>
                <a:gd name="T19" fmla="*/ 11 h 14"/>
                <a:gd name="T20" fmla="*/ 3 w 8"/>
                <a:gd name="T21" fmla="*/ 11 h 14"/>
                <a:gd name="T22" fmla="*/ 3 w 8"/>
                <a:gd name="T23" fmla="*/ 10 h 14"/>
                <a:gd name="T24" fmla="*/ 2 w 8"/>
                <a:gd name="T25" fmla="*/ 10 h 14"/>
                <a:gd name="T26" fmla="*/ 2 w 8"/>
                <a:gd name="T27" fmla="*/ 9 h 14"/>
                <a:gd name="T28" fmla="*/ 2 w 8"/>
                <a:gd name="T29" fmla="*/ 9 h 14"/>
                <a:gd name="T30" fmla="*/ 2 w 8"/>
                <a:gd name="T31" fmla="*/ 9 h 14"/>
                <a:gd name="T32" fmla="*/ 1 w 8"/>
                <a:gd name="T33" fmla="*/ 8 h 14"/>
                <a:gd name="T34" fmla="*/ 1 w 8"/>
                <a:gd name="T35" fmla="*/ 7 h 14"/>
                <a:gd name="T36" fmla="*/ 1 w 8"/>
                <a:gd name="T37" fmla="*/ 7 h 14"/>
                <a:gd name="T38" fmla="*/ 1 w 8"/>
                <a:gd name="T39" fmla="*/ 7 h 14"/>
                <a:gd name="T40" fmla="*/ 0 w 8"/>
                <a:gd name="T41" fmla="*/ 6 h 14"/>
                <a:gd name="T42" fmla="*/ 0 w 8"/>
                <a:gd name="T43" fmla="*/ 6 h 14"/>
                <a:gd name="T44" fmla="*/ 0 w 8"/>
                <a:gd name="T45" fmla="*/ 5 h 14"/>
                <a:gd name="T46" fmla="*/ 0 w 8"/>
                <a:gd name="T47" fmla="*/ 5 h 14"/>
                <a:gd name="T48" fmla="*/ 0 w 8"/>
                <a:gd name="T49" fmla="*/ 4 h 14"/>
                <a:gd name="T50" fmla="*/ 0 w 8"/>
                <a:gd name="T51" fmla="*/ 3 h 14"/>
                <a:gd name="T52" fmla="*/ 0 w 8"/>
                <a:gd name="T53" fmla="*/ 2 h 14"/>
                <a:gd name="T54" fmla="*/ 0 w 8"/>
                <a:gd name="T55" fmla="*/ 2 h 14"/>
                <a:gd name="T56" fmla="*/ 0 w 8"/>
                <a:gd name="T57" fmla="*/ 1 h 14"/>
                <a:gd name="T58" fmla="*/ 0 w 8"/>
                <a:gd name="T59" fmla="*/ 1 h 14"/>
                <a:gd name="T60" fmla="*/ 0 w 8"/>
                <a:gd name="T61" fmla="*/ 0 h 14"/>
                <a:gd name="T62" fmla="*/ 0 w 8"/>
                <a:gd name="T6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 h="14">
                  <a:moveTo>
                    <a:pt x="8" y="14"/>
                  </a:moveTo>
                  <a:lnTo>
                    <a:pt x="7" y="14"/>
                  </a:lnTo>
                  <a:lnTo>
                    <a:pt x="7" y="14"/>
                  </a:lnTo>
                  <a:lnTo>
                    <a:pt x="6" y="13"/>
                  </a:lnTo>
                  <a:lnTo>
                    <a:pt x="6" y="13"/>
                  </a:lnTo>
                  <a:lnTo>
                    <a:pt x="5" y="13"/>
                  </a:lnTo>
                  <a:lnTo>
                    <a:pt x="5" y="12"/>
                  </a:lnTo>
                  <a:lnTo>
                    <a:pt x="4" y="12"/>
                  </a:lnTo>
                  <a:lnTo>
                    <a:pt x="3" y="11"/>
                  </a:lnTo>
                  <a:lnTo>
                    <a:pt x="3" y="11"/>
                  </a:lnTo>
                  <a:lnTo>
                    <a:pt x="3" y="11"/>
                  </a:lnTo>
                  <a:lnTo>
                    <a:pt x="3" y="10"/>
                  </a:lnTo>
                  <a:lnTo>
                    <a:pt x="2" y="10"/>
                  </a:lnTo>
                  <a:lnTo>
                    <a:pt x="2" y="9"/>
                  </a:lnTo>
                  <a:lnTo>
                    <a:pt x="2" y="9"/>
                  </a:lnTo>
                  <a:lnTo>
                    <a:pt x="2" y="9"/>
                  </a:lnTo>
                  <a:lnTo>
                    <a:pt x="1" y="8"/>
                  </a:lnTo>
                  <a:lnTo>
                    <a:pt x="1" y="7"/>
                  </a:lnTo>
                  <a:lnTo>
                    <a:pt x="1" y="7"/>
                  </a:lnTo>
                  <a:lnTo>
                    <a:pt x="1" y="7"/>
                  </a:lnTo>
                  <a:lnTo>
                    <a:pt x="0" y="6"/>
                  </a:lnTo>
                  <a:lnTo>
                    <a:pt x="0" y="6"/>
                  </a:lnTo>
                  <a:lnTo>
                    <a:pt x="0" y="5"/>
                  </a:lnTo>
                  <a:lnTo>
                    <a:pt x="0" y="5"/>
                  </a:lnTo>
                  <a:lnTo>
                    <a:pt x="0" y="4"/>
                  </a:lnTo>
                  <a:lnTo>
                    <a:pt x="0" y="3"/>
                  </a:lnTo>
                  <a:lnTo>
                    <a:pt x="0" y="2"/>
                  </a:lnTo>
                  <a:lnTo>
                    <a:pt x="0" y="2"/>
                  </a:lnTo>
                  <a:lnTo>
                    <a:pt x="0" y="1"/>
                  </a:lnTo>
                  <a:lnTo>
                    <a:pt x="0" y="1"/>
                  </a:lnTo>
                  <a:lnTo>
                    <a:pt x="0" y="0"/>
                  </a:lnTo>
                  <a:lnTo>
                    <a:pt x="0"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66" name="Line 356"/>
            <p:cNvSpPr>
              <a:spLocks noChangeShapeType="1"/>
            </p:cNvSpPr>
            <p:nvPr/>
          </p:nvSpPr>
          <p:spPr bwMode="auto">
            <a:xfrm flipV="1">
              <a:off x="4000" y="2316"/>
              <a:ext cx="80" cy="472"/>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67" name="Freeform 357"/>
            <p:cNvSpPr>
              <a:spLocks/>
            </p:cNvSpPr>
            <p:nvPr/>
          </p:nvSpPr>
          <p:spPr bwMode="auto">
            <a:xfrm>
              <a:off x="4080" y="2307"/>
              <a:ext cx="12" cy="9"/>
            </a:xfrm>
            <a:custGeom>
              <a:avLst/>
              <a:gdLst>
                <a:gd name="T0" fmla="*/ 0 w 12"/>
                <a:gd name="T1" fmla="*/ 9 h 9"/>
                <a:gd name="T2" fmla="*/ 0 w 12"/>
                <a:gd name="T3" fmla="*/ 8 h 9"/>
                <a:gd name="T4" fmla="*/ 0 w 12"/>
                <a:gd name="T5" fmla="*/ 8 h 9"/>
                <a:gd name="T6" fmla="*/ 0 w 12"/>
                <a:gd name="T7" fmla="*/ 7 h 9"/>
                <a:gd name="T8" fmla="*/ 0 w 12"/>
                <a:gd name="T9" fmla="*/ 6 h 9"/>
                <a:gd name="T10" fmla="*/ 0 w 12"/>
                <a:gd name="T11" fmla="*/ 6 h 9"/>
                <a:gd name="T12" fmla="*/ 1 w 12"/>
                <a:gd name="T13" fmla="*/ 5 h 9"/>
                <a:gd name="T14" fmla="*/ 1 w 12"/>
                <a:gd name="T15" fmla="*/ 5 h 9"/>
                <a:gd name="T16" fmla="*/ 1 w 12"/>
                <a:gd name="T17" fmla="*/ 4 h 9"/>
                <a:gd name="T18" fmla="*/ 1 w 12"/>
                <a:gd name="T19" fmla="*/ 4 h 9"/>
                <a:gd name="T20" fmla="*/ 2 w 12"/>
                <a:gd name="T21" fmla="*/ 3 h 9"/>
                <a:gd name="T22" fmla="*/ 2 w 12"/>
                <a:gd name="T23" fmla="*/ 3 h 9"/>
                <a:gd name="T24" fmla="*/ 3 w 12"/>
                <a:gd name="T25" fmla="*/ 3 h 9"/>
                <a:gd name="T26" fmla="*/ 3 w 12"/>
                <a:gd name="T27" fmla="*/ 2 h 9"/>
                <a:gd name="T28" fmla="*/ 3 w 12"/>
                <a:gd name="T29" fmla="*/ 2 h 9"/>
                <a:gd name="T30" fmla="*/ 4 w 12"/>
                <a:gd name="T31" fmla="*/ 2 h 9"/>
                <a:gd name="T32" fmla="*/ 4 w 12"/>
                <a:gd name="T33" fmla="*/ 2 h 9"/>
                <a:gd name="T34" fmla="*/ 5 w 12"/>
                <a:gd name="T35" fmla="*/ 1 h 9"/>
                <a:gd name="T36" fmla="*/ 5 w 12"/>
                <a:gd name="T37" fmla="*/ 1 h 9"/>
                <a:gd name="T38" fmla="*/ 6 w 12"/>
                <a:gd name="T39" fmla="*/ 1 h 9"/>
                <a:gd name="T40" fmla="*/ 6 w 12"/>
                <a:gd name="T41" fmla="*/ 1 h 9"/>
                <a:gd name="T42" fmla="*/ 7 w 12"/>
                <a:gd name="T43" fmla="*/ 0 h 9"/>
                <a:gd name="T44" fmla="*/ 7 w 12"/>
                <a:gd name="T45" fmla="*/ 0 h 9"/>
                <a:gd name="T46" fmla="*/ 8 w 12"/>
                <a:gd name="T47" fmla="*/ 0 h 9"/>
                <a:gd name="T48" fmla="*/ 8 w 12"/>
                <a:gd name="T49" fmla="*/ 0 h 9"/>
                <a:gd name="T50" fmla="*/ 9 w 12"/>
                <a:gd name="T51" fmla="*/ 0 h 9"/>
                <a:gd name="T52" fmla="*/ 9 w 12"/>
                <a:gd name="T53" fmla="*/ 0 h 9"/>
                <a:gd name="T54" fmla="*/ 10 w 12"/>
                <a:gd name="T55" fmla="*/ 0 h 9"/>
                <a:gd name="T56" fmla="*/ 10 w 12"/>
                <a:gd name="T57" fmla="*/ 0 h 9"/>
                <a:gd name="T58" fmla="*/ 11 w 12"/>
                <a:gd name="T59" fmla="*/ 0 h 9"/>
                <a:gd name="T60" fmla="*/ 11 w 12"/>
                <a:gd name="T61" fmla="*/ 0 h 9"/>
                <a:gd name="T62" fmla="*/ 12 w 12"/>
                <a:gd name="T63" fmla="*/ 0 h 9"/>
                <a:gd name="T64" fmla="*/ 12 w 12"/>
                <a:gd name="T65"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 h="9">
                  <a:moveTo>
                    <a:pt x="0" y="9"/>
                  </a:moveTo>
                  <a:lnTo>
                    <a:pt x="0" y="8"/>
                  </a:lnTo>
                  <a:lnTo>
                    <a:pt x="0" y="8"/>
                  </a:lnTo>
                  <a:lnTo>
                    <a:pt x="0" y="7"/>
                  </a:lnTo>
                  <a:lnTo>
                    <a:pt x="0" y="6"/>
                  </a:lnTo>
                  <a:lnTo>
                    <a:pt x="0" y="6"/>
                  </a:lnTo>
                  <a:lnTo>
                    <a:pt x="1" y="5"/>
                  </a:lnTo>
                  <a:lnTo>
                    <a:pt x="1" y="5"/>
                  </a:lnTo>
                  <a:lnTo>
                    <a:pt x="1" y="4"/>
                  </a:lnTo>
                  <a:lnTo>
                    <a:pt x="1" y="4"/>
                  </a:lnTo>
                  <a:lnTo>
                    <a:pt x="2" y="3"/>
                  </a:lnTo>
                  <a:lnTo>
                    <a:pt x="2" y="3"/>
                  </a:lnTo>
                  <a:lnTo>
                    <a:pt x="3" y="3"/>
                  </a:lnTo>
                  <a:lnTo>
                    <a:pt x="3" y="2"/>
                  </a:lnTo>
                  <a:lnTo>
                    <a:pt x="3" y="2"/>
                  </a:lnTo>
                  <a:lnTo>
                    <a:pt x="4" y="2"/>
                  </a:lnTo>
                  <a:lnTo>
                    <a:pt x="4" y="2"/>
                  </a:lnTo>
                  <a:lnTo>
                    <a:pt x="5" y="1"/>
                  </a:lnTo>
                  <a:lnTo>
                    <a:pt x="5" y="1"/>
                  </a:lnTo>
                  <a:lnTo>
                    <a:pt x="6" y="1"/>
                  </a:lnTo>
                  <a:lnTo>
                    <a:pt x="6" y="1"/>
                  </a:lnTo>
                  <a:lnTo>
                    <a:pt x="7" y="0"/>
                  </a:lnTo>
                  <a:lnTo>
                    <a:pt x="7" y="0"/>
                  </a:lnTo>
                  <a:lnTo>
                    <a:pt x="8" y="0"/>
                  </a:lnTo>
                  <a:lnTo>
                    <a:pt x="8" y="0"/>
                  </a:lnTo>
                  <a:lnTo>
                    <a:pt x="9" y="0"/>
                  </a:lnTo>
                  <a:lnTo>
                    <a:pt x="9" y="0"/>
                  </a:lnTo>
                  <a:lnTo>
                    <a:pt x="10" y="0"/>
                  </a:lnTo>
                  <a:lnTo>
                    <a:pt x="10" y="0"/>
                  </a:lnTo>
                  <a:lnTo>
                    <a:pt x="11" y="0"/>
                  </a:lnTo>
                  <a:lnTo>
                    <a:pt x="11" y="0"/>
                  </a:lnTo>
                  <a:lnTo>
                    <a:pt x="12" y="0"/>
                  </a:lnTo>
                  <a:lnTo>
                    <a:pt x="12" y="1"/>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68" name="Freeform 358"/>
            <p:cNvSpPr>
              <a:spLocks/>
            </p:cNvSpPr>
            <p:nvPr/>
          </p:nvSpPr>
          <p:spPr bwMode="auto">
            <a:xfrm>
              <a:off x="4147" y="2304"/>
              <a:ext cx="91" cy="504"/>
            </a:xfrm>
            <a:custGeom>
              <a:avLst/>
              <a:gdLst>
                <a:gd name="T0" fmla="*/ 83 w 91"/>
                <a:gd name="T1" fmla="*/ 3 h 504"/>
                <a:gd name="T2" fmla="*/ 85 w 91"/>
                <a:gd name="T3" fmla="*/ 4 h 504"/>
                <a:gd name="T4" fmla="*/ 86 w 91"/>
                <a:gd name="T5" fmla="*/ 4 h 504"/>
                <a:gd name="T6" fmla="*/ 87 w 91"/>
                <a:gd name="T7" fmla="*/ 6 h 504"/>
                <a:gd name="T8" fmla="*/ 88 w 91"/>
                <a:gd name="T9" fmla="*/ 7 h 504"/>
                <a:gd name="T10" fmla="*/ 89 w 91"/>
                <a:gd name="T11" fmla="*/ 9 h 504"/>
                <a:gd name="T12" fmla="*/ 89 w 91"/>
                <a:gd name="T13" fmla="*/ 11 h 504"/>
                <a:gd name="T14" fmla="*/ 90 w 91"/>
                <a:gd name="T15" fmla="*/ 12 h 504"/>
                <a:gd name="T16" fmla="*/ 90 w 91"/>
                <a:gd name="T17" fmla="*/ 14 h 504"/>
                <a:gd name="T18" fmla="*/ 91 w 91"/>
                <a:gd name="T19" fmla="*/ 16 h 504"/>
                <a:gd name="T20" fmla="*/ 28 w 91"/>
                <a:gd name="T21" fmla="*/ 492 h 504"/>
                <a:gd name="T22" fmla="*/ 28 w 91"/>
                <a:gd name="T23" fmla="*/ 494 h 504"/>
                <a:gd name="T24" fmla="*/ 27 w 91"/>
                <a:gd name="T25" fmla="*/ 496 h 504"/>
                <a:gd name="T26" fmla="*/ 26 w 91"/>
                <a:gd name="T27" fmla="*/ 497 h 504"/>
                <a:gd name="T28" fmla="*/ 26 w 91"/>
                <a:gd name="T29" fmla="*/ 499 h 504"/>
                <a:gd name="T30" fmla="*/ 24 w 91"/>
                <a:gd name="T31" fmla="*/ 500 h 504"/>
                <a:gd name="T32" fmla="*/ 23 w 91"/>
                <a:gd name="T33" fmla="*/ 501 h 504"/>
                <a:gd name="T34" fmla="*/ 22 w 91"/>
                <a:gd name="T35" fmla="*/ 502 h 504"/>
                <a:gd name="T36" fmla="*/ 21 w 91"/>
                <a:gd name="T37" fmla="*/ 503 h 504"/>
                <a:gd name="T38" fmla="*/ 19 w 91"/>
                <a:gd name="T39" fmla="*/ 503 h 504"/>
                <a:gd name="T40" fmla="*/ 18 w 91"/>
                <a:gd name="T41" fmla="*/ 503 h 504"/>
                <a:gd name="T42" fmla="*/ 10 w 91"/>
                <a:gd name="T43" fmla="*/ 501 h 504"/>
                <a:gd name="T44" fmla="*/ 8 w 91"/>
                <a:gd name="T45" fmla="*/ 500 h 504"/>
                <a:gd name="T46" fmla="*/ 7 w 91"/>
                <a:gd name="T47" fmla="*/ 500 h 504"/>
                <a:gd name="T48" fmla="*/ 5 w 91"/>
                <a:gd name="T49" fmla="*/ 499 h 504"/>
                <a:gd name="T50" fmla="*/ 4 w 91"/>
                <a:gd name="T51" fmla="*/ 498 h 504"/>
                <a:gd name="T52" fmla="*/ 3 w 91"/>
                <a:gd name="T53" fmla="*/ 497 h 504"/>
                <a:gd name="T54" fmla="*/ 2 w 91"/>
                <a:gd name="T55" fmla="*/ 495 h 504"/>
                <a:gd name="T56" fmla="*/ 1 w 91"/>
                <a:gd name="T57" fmla="*/ 493 h 504"/>
                <a:gd name="T58" fmla="*/ 1 w 91"/>
                <a:gd name="T59" fmla="*/ 492 h 504"/>
                <a:gd name="T60" fmla="*/ 0 w 91"/>
                <a:gd name="T61" fmla="*/ 490 h 504"/>
                <a:gd name="T62" fmla="*/ 0 w 91"/>
                <a:gd name="T63" fmla="*/ 488 h 504"/>
                <a:gd name="T64" fmla="*/ 63 w 91"/>
                <a:gd name="T65" fmla="*/ 12 h 504"/>
                <a:gd name="T66" fmla="*/ 63 w 91"/>
                <a:gd name="T67" fmla="*/ 10 h 504"/>
                <a:gd name="T68" fmla="*/ 64 w 91"/>
                <a:gd name="T69" fmla="*/ 7 h 504"/>
                <a:gd name="T70" fmla="*/ 64 w 91"/>
                <a:gd name="T71" fmla="*/ 5 h 504"/>
                <a:gd name="T72" fmla="*/ 65 w 91"/>
                <a:gd name="T73" fmla="*/ 4 h 504"/>
                <a:gd name="T74" fmla="*/ 66 w 91"/>
                <a:gd name="T75" fmla="*/ 3 h 504"/>
                <a:gd name="T76" fmla="*/ 68 w 91"/>
                <a:gd name="T77" fmla="*/ 2 h 504"/>
                <a:gd name="T78" fmla="*/ 69 w 91"/>
                <a:gd name="T79" fmla="*/ 1 h 504"/>
                <a:gd name="T80" fmla="*/ 70 w 91"/>
                <a:gd name="T81" fmla="*/ 1 h 504"/>
                <a:gd name="T82" fmla="*/ 72 w 91"/>
                <a:gd name="T83" fmla="*/ 0 h 504"/>
                <a:gd name="T84" fmla="*/ 73 w 91"/>
                <a:gd name="T85"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1" h="504">
                  <a:moveTo>
                    <a:pt x="74" y="0"/>
                  </a:moveTo>
                  <a:lnTo>
                    <a:pt x="82" y="3"/>
                  </a:lnTo>
                  <a:lnTo>
                    <a:pt x="83" y="3"/>
                  </a:lnTo>
                  <a:lnTo>
                    <a:pt x="83" y="3"/>
                  </a:lnTo>
                  <a:lnTo>
                    <a:pt x="84" y="3"/>
                  </a:lnTo>
                  <a:lnTo>
                    <a:pt x="85" y="4"/>
                  </a:lnTo>
                  <a:lnTo>
                    <a:pt x="85" y="4"/>
                  </a:lnTo>
                  <a:lnTo>
                    <a:pt x="86" y="4"/>
                  </a:lnTo>
                  <a:lnTo>
                    <a:pt x="86" y="4"/>
                  </a:lnTo>
                  <a:lnTo>
                    <a:pt x="86" y="5"/>
                  </a:lnTo>
                  <a:lnTo>
                    <a:pt x="87" y="5"/>
                  </a:lnTo>
                  <a:lnTo>
                    <a:pt x="87" y="6"/>
                  </a:lnTo>
                  <a:lnTo>
                    <a:pt x="88" y="6"/>
                  </a:lnTo>
                  <a:lnTo>
                    <a:pt x="88" y="7"/>
                  </a:lnTo>
                  <a:lnTo>
                    <a:pt x="88" y="7"/>
                  </a:lnTo>
                  <a:lnTo>
                    <a:pt x="89" y="8"/>
                  </a:lnTo>
                  <a:lnTo>
                    <a:pt x="89" y="9"/>
                  </a:lnTo>
                  <a:lnTo>
                    <a:pt x="89" y="9"/>
                  </a:lnTo>
                  <a:lnTo>
                    <a:pt x="89" y="10"/>
                  </a:lnTo>
                  <a:lnTo>
                    <a:pt x="89" y="10"/>
                  </a:lnTo>
                  <a:lnTo>
                    <a:pt x="89" y="11"/>
                  </a:lnTo>
                  <a:lnTo>
                    <a:pt x="90" y="11"/>
                  </a:lnTo>
                  <a:lnTo>
                    <a:pt x="90" y="12"/>
                  </a:lnTo>
                  <a:lnTo>
                    <a:pt x="90" y="12"/>
                  </a:lnTo>
                  <a:lnTo>
                    <a:pt x="90" y="13"/>
                  </a:lnTo>
                  <a:lnTo>
                    <a:pt x="90" y="13"/>
                  </a:lnTo>
                  <a:lnTo>
                    <a:pt x="90" y="14"/>
                  </a:lnTo>
                  <a:lnTo>
                    <a:pt x="91" y="15"/>
                  </a:lnTo>
                  <a:lnTo>
                    <a:pt x="91" y="15"/>
                  </a:lnTo>
                  <a:lnTo>
                    <a:pt x="91" y="16"/>
                  </a:lnTo>
                  <a:lnTo>
                    <a:pt x="91" y="16"/>
                  </a:lnTo>
                  <a:lnTo>
                    <a:pt x="91" y="17"/>
                  </a:lnTo>
                  <a:lnTo>
                    <a:pt x="28" y="492"/>
                  </a:lnTo>
                  <a:lnTo>
                    <a:pt x="28" y="493"/>
                  </a:lnTo>
                  <a:lnTo>
                    <a:pt x="28" y="493"/>
                  </a:lnTo>
                  <a:lnTo>
                    <a:pt x="28" y="494"/>
                  </a:lnTo>
                  <a:lnTo>
                    <a:pt x="28" y="495"/>
                  </a:lnTo>
                  <a:lnTo>
                    <a:pt x="27" y="495"/>
                  </a:lnTo>
                  <a:lnTo>
                    <a:pt x="27" y="496"/>
                  </a:lnTo>
                  <a:lnTo>
                    <a:pt x="27" y="496"/>
                  </a:lnTo>
                  <a:lnTo>
                    <a:pt x="27" y="497"/>
                  </a:lnTo>
                  <a:lnTo>
                    <a:pt x="26" y="497"/>
                  </a:lnTo>
                  <a:lnTo>
                    <a:pt x="26" y="498"/>
                  </a:lnTo>
                  <a:lnTo>
                    <a:pt x="26" y="498"/>
                  </a:lnTo>
                  <a:lnTo>
                    <a:pt x="26" y="499"/>
                  </a:lnTo>
                  <a:lnTo>
                    <a:pt x="25" y="499"/>
                  </a:lnTo>
                  <a:lnTo>
                    <a:pt x="25" y="500"/>
                  </a:lnTo>
                  <a:lnTo>
                    <a:pt x="24" y="500"/>
                  </a:lnTo>
                  <a:lnTo>
                    <a:pt x="24" y="501"/>
                  </a:lnTo>
                  <a:lnTo>
                    <a:pt x="24" y="501"/>
                  </a:lnTo>
                  <a:lnTo>
                    <a:pt x="23" y="501"/>
                  </a:lnTo>
                  <a:lnTo>
                    <a:pt x="23" y="501"/>
                  </a:lnTo>
                  <a:lnTo>
                    <a:pt x="22" y="502"/>
                  </a:lnTo>
                  <a:lnTo>
                    <a:pt x="22" y="502"/>
                  </a:lnTo>
                  <a:lnTo>
                    <a:pt x="21" y="502"/>
                  </a:lnTo>
                  <a:lnTo>
                    <a:pt x="21" y="503"/>
                  </a:lnTo>
                  <a:lnTo>
                    <a:pt x="21" y="503"/>
                  </a:lnTo>
                  <a:lnTo>
                    <a:pt x="20" y="503"/>
                  </a:lnTo>
                  <a:lnTo>
                    <a:pt x="20" y="503"/>
                  </a:lnTo>
                  <a:lnTo>
                    <a:pt x="19" y="503"/>
                  </a:lnTo>
                  <a:lnTo>
                    <a:pt x="19" y="503"/>
                  </a:lnTo>
                  <a:lnTo>
                    <a:pt x="18" y="503"/>
                  </a:lnTo>
                  <a:lnTo>
                    <a:pt x="18" y="503"/>
                  </a:lnTo>
                  <a:lnTo>
                    <a:pt x="17" y="503"/>
                  </a:lnTo>
                  <a:lnTo>
                    <a:pt x="17" y="504"/>
                  </a:lnTo>
                  <a:lnTo>
                    <a:pt x="10" y="501"/>
                  </a:lnTo>
                  <a:lnTo>
                    <a:pt x="9" y="501"/>
                  </a:lnTo>
                  <a:lnTo>
                    <a:pt x="9" y="501"/>
                  </a:lnTo>
                  <a:lnTo>
                    <a:pt x="8" y="500"/>
                  </a:lnTo>
                  <a:lnTo>
                    <a:pt x="8" y="500"/>
                  </a:lnTo>
                  <a:lnTo>
                    <a:pt x="7" y="500"/>
                  </a:lnTo>
                  <a:lnTo>
                    <a:pt x="7" y="500"/>
                  </a:lnTo>
                  <a:lnTo>
                    <a:pt x="6" y="499"/>
                  </a:lnTo>
                  <a:lnTo>
                    <a:pt x="6" y="499"/>
                  </a:lnTo>
                  <a:lnTo>
                    <a:pt x="5" y="499"/>
                  </a:lnTo>
                  <a:lnTo>
                    <a:pt x="5" y="499"/>
                  </a:lnTo>
                  <a:lnTo>
                    <a:pt x="4" y="498"/>
                  </a:lnTo>
                  <a:lnTo>
                    <a:pt x="4" y="498"/>
                  </a:lnTo>
                  <a:lnTo>
                    <a:pt x="3" y="497"/>
                  </a:lnTo>
                  <a:lnTo>
                    <a:pt x="3" y="497"/>
                  </a:lnTo>
                  <a:lnTo>
                    <a:pt x="3" y="497"/>
                  </a:lnTo>
                  <a:lnTo>
                    <a:pt x="3" y="496"/>
                  </a:lnTo>
                  <a:lnTo>
                    <a:pt x="2" y="496"/>
                  </a:lnTo>
                  <a:lnTo>
                    <a:pt x="2" y="495"/>
                  </a:lnTo>
                  <a:lnTo>
                    <a:pt x="2" y="494"/>
                  </a:lnTo>
                  <a:lnTo>
                    <a:pt x="2" y="494"/>
                  </a:lnTo>
                  <a:lnTo>
                    <a:pt x="1" y="493"/>
                  </a:lnTo>
                  <a:lnTo>
                    <a:pt x="1" y="493"/>
                  </a:lnTo>
                  <a:lnTo>
                    <a:pt x="1" y="492"/>
                  </a:lnTo>
                  <a:lnTo>
                    <a:pt x="1" y="492"/>
                  </a:lnTo>
                  <a:lnTo>
                    <a:pt x="1" y="491"/>
                  </a:lnTo>
                  <a:lnTo>
                    <a:pt x="0" y="491"/>
                  </a:lnTo>
                  <a:lnTo>
                    <a:pt x="0" y="490"/>
                  </a:lnTo>
                  <a:lnTo>
                    <a:pt x="0" y="489"/>
                  </a:lnTo>
                  <a:lnTo>
                    <a:pt x="0" y="489"/>
                  </a:lnTo>
                  <a:lnTo>
                    <a:pt x="0" y="488"/>
                  </a:lnTo>
                  <a:lnTo>
                    <a:pt x="0" y="487"/>
                  </a:lnTo>
                  <a:lnTo>
                    <a:pt x="0" y="487"/>
                  </a:lnTo>
                  <a:lnTo>
                    <a:pt x="63" y="12"/>
                  </a:lnTo>
                  <a:lnTo>
                    <a:pt x="63" y="11"/>
                  </a:lnTo>
                  <a:lnTo>
                    <a:pt x="63" y="10"/>
                  </a:lnTo>
                  <a:lnTo>
                    <a:pt x="63" y="10"/>
                  </a:lnTo>
                  <a:lnTo>
                    <a:pt x="63" y="9"/>
                  </a:lnTo>
                  <a:lnTo>
                    <a:pt x="63" y="8"/>
                  </a:lnTo>
                  <a:lnTo>
                    <a:pt x="64" y="7"/>
                  </a:lnTo>
                  <a:lnTo>
                    <a:pt x="64" y="7"/>
                  </a:lnTo>
                  <a:lnTo>
                    <a:pt x="64" y="6"/>
                  </a:lnTo>
                  <a:lnTo>
                    <a:pt x="64" y="5"/>
                  </a:lnTo>
                  <a:lnTo>
                    <a:pt x="65" y="5"/>
                  </a:lnTo>
                  <a:lnTo>
                    <a:pt x="65" y="4"/>
                  </a:lnTo>
                  <a:lnTo>
                    <a:pt x="65" y="4"/>
                  </a:lnTo>
                  <a:lnTo>
                    <a:pt x="66" y="4"/>
                  </a:lnTo>
                  <a:lnTo>
                    <a:pt x="66" y="4"/>
                  </a:lnTo>
                  <a:lnTo>
                    <a:pt x="66" y="3"/>
                  </a:lnTo>
                  <a:lnTo>
                    <a:pt x="67" y="3"/>
                  </a:lnTo>
                  <a:lnTo>
                    <a:pt x="67" y="2"/>
                  </a:lnTo>
                  <a:lnTo>
                    <a:pt x="68" y="2"/>
                  </a:lnTo>
                  <a:lnTo>
                    <a:pt x="68" y="2"/>
                  </a:lnTo>
                  <a:lnTo>
                    <a:pt x="69" y="2"/>
                  </a:lnTo>
                  <a:lnTo>
                    <a:pt x="69" y="1"/>
                  </a:lnTo>
                  <a:lnTo>
                    <a:pt x="69" y="1"/>
                  </a:lnTo>
                  <a:lnTo>
                    <a:pt x="70" y="1"/>
                  </a:lnTo>
                  <a:lnTo>
                    <a:pt x="70" y="1"/>
                  </a:lnTo>
                  <a:lnTo>
                    <a:pt x="71" y="0"/>
                  </a:lnTo>
                  <a:lnTo>
                    <a:pt x="71" y="0"/>
                  </a:lnTo>
                  <a:lnTo>
                    <a:pt x="72" y="0"/>
                  </a:lnTo>
                  <a:lnTo>
                    <a:pt x="72" y="0"/>
                  </a:lnTo>
                  <a:lnTo>
                    <a:pt x="73" y="0"/>
                  </a:lnTo>
                  <a:lnTo>
                    <a:pt x="73" y="0"/>
                  </a:lnTo>
                  <a:lnTo>
                    <a:pt x="74" y="0"/>
                  </a:lnTo>
                  <a:lnTo>
                    <a:pt x="74" y="0"/>
                  </a:lnTo>
                  <a:close/>
                </a:path>
              </a:pathLst>
            </a:custGeom>
            <a:solidFill>
              <a:srgbClr val="D5BB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9" name="Line 359"/>
            <p:cNvSpPr>
              <a:spLocks noChangeShapeType="1"/>
            </p:cNvSpPr>
            <p:nvPr/>
          </p:nvSpPr>
          <p:spPr bwMode="auto">
            <a:xfrm>
              <a:off x="4221" y="2304"/>
              <a:ext cx="8" cy="3"/>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70" name="Freeform 360"/>
            <p:cNvSpPr>
              <a:spLocks/>
            </p:cNvSpPr>
            <p:nvPr/>
          </p:nvSpPr>
          <p:spPr bwMode="auto">
            <a:xfrm>
              <a:off x="4229" y="2307"/>
              <a:ext cx="9" cy="14"/>
            </a:xfrm>
            <a:custGeom>
              <a:avLst/>
              <a:gdLst>
                <a:gd name="T0" fmla="*/ 0 w 9"/>
                <a:gd name="T1" fmla="*/ 0 h 14"/>
                <a:gd name="T2" fmla="*/ 1 w 9"/>
                <a:gd name="T3" fmla="*/ 0 h 14"/>
                <a:gd name="T4" fmla="*/ 1 w 9"/>
                <a:gd name="T5" fmla="*/ 0 h 14"/>
                <a:gd name="T6" fmla="*/ 2 w 9"/>
                <a:gd name="T7" fmla="*/ 0 h 14"/>
                <a:gd name="T8" fmla="*/ 3 w 9"/>
                <a:gd name="T9" fmla="*/ 1 h 14"/>
                <a:gd name="T10" fmla="*/ 3 w 9"/>
                <a:gd name="T11" fmla="*/ 1 h 14"/>
                <a:gd name="T12" fmla="*/ 4 w 9"/>
                <a:gd name="T13" fmla="*/ 1 h 14"/>
                <a:gd name="T14" fmla="*/ 4 w 9"/>
                <a:gd name="T15" fmla="*/ 1 h 14"/>
                <a:gd name="T16" fmla="*/ 4 w 9"/>
                <a:gd name="T17" fmla="*/ 2 h 14"/>
                <a:gd name="T18" fmla="*/ 5 w 9"/>
                <a:gd name="T19" fmla="*/ 2 h 14"/>
                <a:gd name="T20" fmla="*/ 5 w 9"/>
                <a:gd name="T21" fmla="*/ 3 h 14"/>
                <a:gd name="T22" fmla="*/ 6 w 9"/>
                <a:gd name="T23" fmla="*/ 3 h 14"/>
                <a:gd name="T24" fmla="*/ 6 w 9"/>
                <a:gd name="T25" fmla="*/ 4 h 14"/>
                <a:gd name="T26" fmla="*/ 6 w 9"/>
                <a:gd name="T27" fmla="*/ 4 h 14"/>
                <a:gd name="T28" fmla="*/ 7 w 9"/>
                <a:gd name="T29" fmla="*/ 5 h 14"/>
                <a:gd name="T30" fmla="*/ 7 w 9"/>
                <a:gd name="T31" fmla="*/ 6 h 14"/>
                <a:gd name="T32" fmla="*/ 7 w 9"/>
                <a:gd name="T33" fmla="*/ 6 h 14"/>
                <a:gd name="T34" fmla="*/ 7 w 9"/>
                <a:gd name="T35" fmla="*/ 7 h 14"/>
                <a:gd name="T36" fmla="*/ 7 w 9"/>
                <a:gd name="T37" fmla="*/ 7 h 14"/>
                <a:gd name="T38" fmla="*/ 7 w 9"/>
                <a:gd name="T39" fmla="*/ 8 h 14"/>
                <a:gd name="T40" fmla="*/ 8 w 9"/>
                <a:gd name="T41" fmla="*/ 8 h 14"/>
                <a:gd name="T42" fmla="*/ 8 w 9"/>
                <a:gd name="T43" fmla="*/ 9 h 14"/>
                <a:gd name="T44" fmla="*/ 8 w 9"/>
                <a:gd name="T45" fmla="*/ 9 h 14"/>
                <a:gd name="T46" fmla="*/ 8 w 9"/>
                <a:gd name="T47" fmla="*/ 10 h 14"/>
                <a:gd name="T48" fmla="*/ 8 w 9"/>
                <a:gd name="T49" fmla="*/ 10 h 14"/>
                <a:gd name="T50" fmla="*/ 8 w 9"/>
                <a:gd name="T51" fmla="*/ 11 h 14"/>
                <a:gd name="T52" fmla="*/ 9 w 9"/>
                <a:gd name="T53" fmla="*/ 12 h 14"/>
                <a:gd name="T54" fmla="*/ 9 w 9"/>
                <a:gd name="T55" fmla="*/ 12 h 14"/>
                <a:gd name="T56" fmla="*/ 9 w 9"/>
                <a:gd name="T57" fmla="*/ 13 h 14"/>
                <a:gd name="T58" fmla="*/ 9 w 9"/>
                <a:gd name="T59" fmla="*/ 13 h 14"/>
                <a:gd name="T60" fmla="*/ 9 w 9"/>
                <a:gd name="T6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 h="14">
                  <a:moveTo>
                    <a:pt x="0" y="0"/>
                  </a:moveTo>
                  <a:lnTo>
                    <a:pt x="1" y="0"/>
                  </a:lnTo>
                  <a:lnTo>
                    <a:pt x="1" y="0"/>
                  </a:lnTo>
                  <a:lnTo>
                    <a:pt x="2" y="0"/>
                  </a:lnTo>
                  <a:lnTo>
                    <a:pt x="3" y="1"/>
                  </a:lnTo>
                  <a:lnTo>
                    <a:pt x="3" y="1"/>
                  </a:lnTo>
                  <a:lnTo>
                    <a:pt x="4" y="1"/>
                  </a:lnTo>
                  <a:lnTo>
                    <a:pt x="4" y="1"/>
                  </a:lnTo>
                  <a:lnTo>
                    <a:pt x="4" y="2"/>
                  </a:lnTo>
                  <a:lnTo>
                    <a:pt x="5" y="2"/>
                  </a:lnTo>
                  <a:lnTo>
                    <a:pt x="5" y="3"/>
                  </a:lnTo>
                  <a:lnTo>
                    <a:pt x="6" y="3"/>
                  </a:lnTo>
                  <a:lnTo>
                    <a:pt x="6" y="4"/>
                  </a:lnTo>
                  <a:lnTo>
                    <a:pt x="6" y="4"/>
                  </a:lnTo>
                  <a:lnTo>
                    <a:pt x="7" y="5"/>
                  </a:lnTo>
                  <a:lnTo>
                    <a:pt x="7" y="6"/>
                  </a:lnTo>
                  <a:lnTo>
                    <a:pt x="7" y="6"/>
                  </a:lnTo>
                  <a:lnTo>
                    <a:pt x="7" y="7"/>
                  </a:lnTo>
                  <a:lnTo>
                    <a:pt x="7" y="7"/>
                  </a:lnTo>
                  <a:lnTo>
                    <a:pt x="7" y="8"/>
                  </a:lnTo>
                  <a:lnTo>
                    <a:pt x="8" y="8"/>
                  </a:lnTo>
                  <a:lnTo>
                    <a:pt x="8" y="9"/>
                  </a:lnTo>
                  <a:lnTo>
                    <a:pt x="8" y="9"/>
                  </a:lnTo>
                  <a:lnTo>
                    <a:pt x="8" y="10"/>
                  </a:lnTo>
                  <a:lnTo>
                    <a:pt x="8" y="10"/>
                  </a:lnTo>
                  <a:lnTo>
                    <a:pt x="8" y="11"/>
                  </a:lnTo>
                  <a:lnTo>
                    <a:pt x="9" y="12"/>
                  </a:lnTo>
                  <a:lnTo>
                    <a:pt x="9" y="12"/>
                  </a:lnTo>
                  <a:lnTo>
                    <a:pt x="9" y="13"/>
                  </a:lnTo>
                  <a:lnTo>
                    <a:pt x="9" y="13"/>
                  </a:lnTo>
                  <a:lnTo>
                    <a:pt x="9" y="14"/>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71" name="Line 361"/>
            <p:cNvSpPr>
              <a:spLocks noChangeShapeType="1"/>
            </p:cNvSpPr>
            <p:nvPr/>
          </p:nvSpPr>
          <p:spPr bwMode="auto">
            <a:xfrm flipH="1">
              <a:off x="4175" y="2321"/>
              <a:ext cx="63" cy="475"/>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72" name="Freeform 362"/>
            <p:cNvSpPr>
              <a:spLocks/>
            </p:cNvSpPr>
            <p:nvPr/>
          </p:nvSpPr>
          <p:spPr bwMode="auto">
            <a:xfrm>
              <a:off x="4164" y="2796"/>
              <a:ext cx="11" cy="12"/>
            </a:xfrm>
            <a:custGeom>
              <a:avLst/>
              <a:gdLst>
                <a:gd name="T0" fmla="*/ 11 w 11"/>
                <a:gd name="T1" fmla="*/ 0 h 12"/>
                <a:gd name="T2" fmla="*/ 11 w 11"/>
                <a:gd name="T3" fmla="*/ 1 h 12"/>
                <a:gd name="T4" fmla="*/ 11 w 11"/>
                <a:gd name="T5" fmla="*/ 1 h 12"/>
                <a:gd name="T6" fmla="*/ 11 w 11"/>
                <a:gd name="T7" fmla="*/ 2 h 12"/>
                <a:gd name="T8" fmla="*/ 11 w 11"/>
                <a:gd name="T9" fmla="*/ 3 h 12"/>
                <a:gd name="T10" fmla="*/ 10 w 11"/>
                <a:gd name="T11" fmla="*/ 3 h 12"/>
                <a:gd name="T12" fmla="*/ 10 w 11"/>
                <a:gd name="T13" fmla="*/ 4 h 12"/>
                <a:gd name="T14" fmla="*/ 10 w 11"/>
                <a:gd name="T15" fmla="*/ 4 h 12"/>
                <a:gd name="T16" fmla="*/ 10 w 11"/>
                <a:gd name="T17" fmla="*/ 5 h 12"/>
                <a:gd name="T18" fmla="*/ 9 w 11"/>
                <a:gd name="T19" fmla="*/ 5 h 12"/>
                <a:gd name="T20" fmla="*/ 9 w 11"/>
                <a:gd name="T21" fmla="*/ 6 h 12"/>
                <a:gd name="T22" fmla="*/ 9 w 11"/>
                <a:gd name="T23" fmla="*/ 6 h 12"/>
                <a:gd name="T24" fmla="*/ 9 w 11"/>
                <a:gd name="T25" fmla="*/ 7 h 12"/>
                <a:gd name="T26" fmla="*/ 8 w 11"/>
                <a:gd name="T27" fmla="*/ 7 h 12"/>
                <a:gd name="T28" fmla="*/ 8 w 11"/>
                <a:gd name="T29" fmla="*/ 8 h 12"/>
                <a:gd name="T30" fmla="*/ 7 w 11"/>
                <a:gd name="T31" fmla="*/ 8 h 12"/>
                <a:gd name="T32" fmla="*/ 7 w 11"/>
                <a:gd name="T33" fmla="*/ 9 h 12"/>
                <a:gd name="T34" fmla="*/ 7 w 11"/>
                <a:gd name="T35" fmla="*/ 9 h 12"/>
                <a:gd name="T36" fmla="*/ 6 w 11"/>
                <a:gd name="T37" fmla="*/ 9 h 12"/>
                <a:gd name="T38" fmla="*/ 6 w 11"/>
                <a:gd name="T39" fmla="*/ 9 h 12"/>
                <a:gd name="T40" fmla="*/ 5 w 11"/>
                <a:gd name="T41" fmla="*/ 10 h 12"/>
                <a:gd name="T42" fmla="*/ 5 w 11"/>
                <a:gd name="T43" fmla="*/ 10 h 12"/>
                <a:gd name="T44" fmla="*/ 4 w 11"/>
                <a:gd name="T45" fmla="*/ 10 h 12"/>
                <a:gd name="T46" fmla="*/ 4 w 11"/>
                <a:gd name="T47" fmla="*/ 11 h 12"/>
                <a:gd name="T48" fmla="*/ 4 w 11"/>
                <a:gd name="T49" fmla="*/ 11 h 12"/>
                <a:gd name="T50" fmla="*/ 3 w 11"/>
                <a:gd name="T51" fmla="*/ 11 h 12"/>
                <a:gd name="T52" fmla="*/ 3 w 11"/>
                <a:gd name="T53" fmla="*/ 11 h 12"/>
                <a:gd name="T54" fmla="*/ 2 w 11"/>
                <a:gd name="T55" fmla="*/ 11 h 12"/>
                <a:gd name="T56" fmla="*/ 2 w 11"/>
                <a:gd name="T57" fmla="*/ 11 h 12"/>
                <a:gd name="T58" fmla="*/ 1 w 11"/>
                <a:gd name="T59" fmla="*/ 11 h 12"/>
                <a:gd name="T60" fmla="*/ 1 w 11"/>
                <a:gd name="T61" fmla="*/ 11 h 12"/>
                <a:gd name="T62" fmla="*/ 0 w 11"/>
                <a:gd name="T63" fmla="*/ 11 h 12"/>
                <a:gd name="T64" fmla="*/ 0 w 11"/>
                <a:gd name="T6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 h="12">
                  <a:moveTo>
                    <a:pt x="11" y="0"/>
                  </a:moveTo>
                  <a:lnTo>
                    <a:pt x="11" y="1"/>
                  </a:lnTo>
                  <a:lnTo>
                    <a:pt x="11" y="1"/>
                  </a:lnTo>
                  <a:lnTo>
                    <a:pt x="11" y="2"/>
                  </a:lnTo>
                  <a:lnTo>
                    <a:pt x="11" y="3"/>
                  </a:lnTo>
                  <a:lnTo>
                    <a:pt x="10" y="3"/>
                  </a:lnTo>
                  <a:lnTo>
                    <a:pt x="10" y="4"/>
                  </a:lnTo>
                  <a:lnTo>
                    <a:pt x="10" y="4"/>
                  </a:lnTo>
                  <a:lnTo>
                    <a:pt x="10" y="5"/>
                  </a:lnTo>
                  <a:lnTo>
                    <a:pt x="9" y="5"/>
                  </a:lnTo>
                  <a:lnTo>
                    <a:pt x="9" y="6"/>
                  </a:lnTo>
                  <a:lnTo>
                    <a:pt x="9" y="6"/>
                  </a:lnTo>
                  <a:lnTo>
                    <a:pt x="9" y="7"/>
                  </a:lnTo>
                  <a:lnTo>
                    <a:pt x="8" y="7"/>
                  </a:lnTo>
                  <a:lnTo>
                    <a:pt x="8" y="8"/>
                  </a:lnTo>
                  <a:lnTo>
                    <a:pt x="7" y="8"/>
                  </a:lnTo>
                  <a:lnTo>
                    <a:pt x="7" y="9"/>
                  </a:lnTo>
                  <a:lnTo>
                    <a:pt x="7" y="9"/>
                  </a:lnTo>
                  <a:lnTo>
                    <a:pt x="6" y="9"/>
                  </a:lnTo>
                  <a:lnTo>
                    <a:pt x="6" y="9"/>
                  </a:lnTo>
                  <a:lnTo>
                    <a:pt x="5" y="10"/>
                  </a:lnTo>
                  <a:lnTo>
                    <a:pt x="5" y="10"/>
                  </a:lnTo>
                  <a:lnTo>
                    <a:pt x="4" y="10"/>
                  </a:lnTo>
                  <a:lnTo>
                    <a:pt x="4" y="11"/>
                  </a:lnTo>
                  <a:lnTo>
                    <a:pt x="4" y="11"/>
                  </a:lnTo>
                  <a:lnTo>
                    <a:pt x="3" y="11"/>
                  </a:lnTo>
                  <a:lnTo>
                    <a:pt x="3" y="11"/>
                  </a:lnTo>
                  <a:lnTo>
                    <a:pt x="2" y="11"/>
                  </a:lnTo>
                  <a:lnTo>
                    <a:pt x="2" y="11"/>
                  </a:lnTo>
                  <a:lnTo>
                    <a:pt x="1" y="11"/>
                  </a:lnTo>
                  <a:lnTo>
                    <a:pt x="1" y="11"/>
                  </a:lnTo>
                  <a:lnTo>
                    <a:pt x="0" y="11"/>
                  </a:lnTo>
                  <a:lnTo>
                    <a:pt x="0" y="12"/>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73" name="Line 363"/>
            <p:cNvSpPr>
              <a:spLocks noChangeShapeType="1"/>
            </p:cNvSpPr>
            <p:nvPr/>
          </p:nvSpPr>
          <p:spPr bwMode="auto">
            <a:xfrm flipH="1" flipV="1">
              <a:off x="4157" y="2805"/>
              <a:ext cx="7" cy="3"/>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74" name="Freeform 364"/>
            <p:cNvSpPr>
              <a:spLocks/>
            </p:cNvSpPr>
            <p:nvPr/>
          </p:nvSpPr>
          <p:spPr bwMode="auto">
            <a:xfrm>
              <a:off x="4147" y="2791"/>
              <a:ext cx="10" cy="14"/>
            </a:xfrm>
            <a:custGeom>
              <a:avLst/>
              <a:gdLst>
                <a:gd name="T0" fmla="*/ 10 w 10"/>
                <a:gd name="T1" fmla="*/ 14 h 14"/>
                <a:gd name="T2" fmla="*/ 9 w 10"/>
                <a:gd name="T3" fmla="*/ 14 h 14"/>
                <a:gd name="T4" fmla="*/ 9 w 10"/>
                <a:gd name="T5" fmla="*/ 14 h 14"/>
                <a:gd name="T6" fmla="*/ 8 w 10"/>
                <a:gd name="T7" fmla="*/ 13 h 14"/>
                <a:gd name="T8" fmla="*/ 8 w 10"/>
                <a:gd name="T9" fmla="*/ 13 h 14"/>
                <a:gd name="T10" fmla="*/ 7 w 10"/>
                <a:gd name="T11" fmla="*/ 13 h 14"/>
                <a:gd name="T12" fmla="*/ 7 w 10"/>
                <a:gd name="T13" fmla="*/ 13 h 14"/>
                <a:gd name="T14" fmla="*/ 6 w 10"/>
                <a:gd name="T15" fmla="*/ 12 h 14"/>
                <a:gd name="T16" fmla="*/ 6 w 10"/>
                <a:gd name="T17" fmla="*/ 12 h 14"/>
                <a:gd name="T18" fmla="*/ 5 w 10"/>
                <a:gd name="T19" fmla="*/ 12 h 14"/>
                <a:gd name="T20" fmla="*/ 5 w 10"/>
                <a:gd name="T21" fmla="*/ 12 h 14"/>
                <a:gd name="T22" fmla="*/ 4 w 10"/>
                <a:gd name="T23" fmla="*/ 11 h 14"/>
                <a:gd name="T24" fmla="*/ 4 w 10"/>
                <a:gd name="T25" fmla="*/ 11 h 14"/>
                <a:gd name="T26" fmla="*/ 3 w 10"/>
                <a:gd name="T27" fmla="*/ 10 h 14"/>
                <a:gd name="T28" fmla="*/ 3 w 10"/>
                <a:gd name="T29" fmla="*/ 10 h 14"/>
                <a:gd name="T30" fmla="*/ 3 w 10"/>
                <a:gd name="T31" fmla="*/ 10 h 14"/>
                <a:gd name="T32" fmla="*/ 3 w 10"/>
                <a:gd name="T33" fmla="*/ 9 h 14"/>
                <a:gd name="T34" fmla="*/ 2 w 10"/>
                <a:gd name="T35" fmla="*/ 9 h 14"/>
                <a:gd name="T36" fmla="*/ 2 w 10"/>
                <a:gd name="T37" fmla="*/ 8 h 14"/>
                <a:gd name="T38" fmla="*/ 2 w 10"/>
                <a:gd name="T39" fmla="*/ 7 h 14"/>
                <a:gd name="T40" fmla="*/ 2 w 10"/>
                <a:gd name="T41" fmla="*/ 7 h 14"/>
                <a:gd name="T42" fmla="*/ 1 w 10"/>
                <a:gd name="T43" fmla="*/ 6 h 14"/>
                <a:gd name="T44" fmla="*/ 1 w 10"/>
                <a:gd name="T45" fmla="*/ 6 h 14"/>
                <a:gd name="T46" fmla="*/ 1 w 10"/>
                <a:gd name="T47" fmla="*/ 5 h 14"/>
                <a:gd name="T48" fmla="*/ 1 w 10"/>
                <a:gd name="T49" fmla="*/ 5 h 14"/>
                <a:gd name="T50" fmla="*/ 1 w 10"/>
                <a:gd name="T51" fmla="*/ 4 h 14"/>
                <a:gd name="T52" fmla="*/ 0 w 10"/>
                <a:gd name="T53" fmla="*/ 4 h 14"/>
                <a:gd name="T54" fmla="*/ 0 w 10"/>
                <a:gd name="T55" fmla="*/ 3 h 14"/>
                <a:gd name="T56" fmla="*/ 0 w 10"/>
                <a:gd name="T57" fmla="*/ 2 h 14"/>
                <a:gd name="T58" fmla="*/ 0 w 10"/>
                <a:gd name="T59" fmla="*/ 2 h 14"/>
                <a:gd name="T60" fmla="*/ 0 w 10"/>
                <a:gd name="T61" fmla="*/ 1 h 14"/>
                <a:gd name="T62" fmla="*/ 0 w 10"/>
                <a:gd name="T63" fmla="*/ 0 h 14"/>
                <a:gd name="T64" fmla="*/ 0 w 10"/>
                <a:gd name="T6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 h="14">
                  <a:moveTo>
                    <a:pt x="10" y="14"/>
                  </a:moveTo>
                  <a:lnTo>
                    <a:pt x="9" y="14"/>
                  </a:lnTo>
                  <a:lnTo>
                    <a:pt x="9" y="14"/>
                  </a:lnTo>
                  <a:lnTo>
                    <a:pt x="8" y="13"/>
                  </a:lnTo>
                  <a:lnTo>
                    <a:pt x="8" y="13"/>
                  </a:lnTo>
                  <a:lnTo>
                    <a:pt x="7" y="13"/>
                  </a:lnTo>
                  <a:lnTo>
                    <a:pt x="7" y="13"/>
                  </a:lnTo>
                  <a:lnTo>
                    <a:pt x="6" y="12"/>
                  </a:lnTo>
                  <a:lnTo>
                    <a:pt x="6" y="12"/>
                  </a:lnTo>
                  <a:lnTo>
                    <a:pt x="5" y="12"/>
                  </a:lnTo>
                  <a:lnTo>
                    <a:pt x="5" y="12"/>
                  </a:lnTo>
                  <a:lnTo>
                    <a:pt x="4" y="11"/>
                  </a:lnTo>
                  <a:lnTo>
                    <a:pt x="4" y="11"/>
                  </a:lnTo>
                  <a:lnTo>
                    <a:pt x="3" y="10"/>
                  </a:lnTo>
                  <a:lnTo>
                    <a:pt x="3" y="10"/>
                  </a:lnTo>
                  <a:lnTo>
                    <a:pt x="3" y="10"/>
                  </a:lnTo>
                  <a:lnTo>
                    <a:pt x="3" y="9"/>
                  </a:lnTo>
                  <a:lnTo>
                    <a:pt x="2" y="9"/>
                  </a:lnTo>
                  <a:lnTo>
                    <a:pt x="2" y="8"/>
                  </a:lnTo>
                  <a:lnTo>
                    <a:pt x="2" y="7"/>
                  </a:lnTo>
                  <a:lnTo>
                    <a:pt x="2" y="7"/>
                  </a:lnTo>
                  <a:lnTo>
                    <a:pt x="1" y="6"/>
                  </a:lnTo>
                  <a:lnTo>
                    <a:pt x="1" y="6"/>
                  </a:lnTo>
                  <a:lnTo>
                    <a:pt x="1" y="5"/>
                  </a:lnTo>
                  <a:lnTo>
                    <a:pt x="1" y="5"/>
                  </a:lnTo>
                  <a:lnTo>
                    <a:pt x="1" y="4"/>
                  </a:lnTo>
                  <a:lnTo>
                    <a:pt x="0" y="4"/>
                  </a:lnTo>
                  <a:lnTo>
                    <a:pt x="0" y="3"/>
                  </a:lnTo>
                  <a:lnTo>
                    <a:pt x="0" y="2"/>
                  </a:lnTo>
                  <a:lnTo>
                    <a:pt x="0" y="2"/>
                  </a:lnTo>
                  <a:lnTo>
                    <a:pt x="0" y="1"/>
                  </a:lnTo>
                  <a:lnTo>
                    <a:pt x="0" y="0"/>
                  </a:lnTo>
                  <a:lnTo>
                    <a:pt x="0"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75" name="Line 365"/>
            <p:cNvSpPr>
              <a:spLocks noChangeShapeType="1"/>
            </p:cNvSpPr>
            <p:nvPr/>
          </p:nvSpPr>
          <p:spPr bwMode="auto">
            <a:xfrm flipV="1">
              <a:off x="4147" y="2316"/>
              <a:ext cx="63" cy="475"/>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76" name="Freeform 366"/>
            <p:cNvSpPr>
              <a:spLocks/>
            </p:cNvSpPr>
            <p:nvPr/>
          </p:nvSpPr>
          <p:spPr bwMode="auto">
            <a:xfrm>
              <a:off x="4210" y="2304"/>
              <a:ext cx="11" cy="12"/>
            </a:xfrm>
            <a:custGeom>
              <a:avLst/>
              <a:gdLst>
                <a:gd name="T0" fmla="*/ 0 w 11"/>
                <a:gd name="T1" fmla="*/ 12 h 12"/>
                <a:gd name="T2" fmla="*/ 0 w 11"/>
                <a:gd name="T3" fmla="*/ 11 h 12"/>
                <a:gd name="T4" fmla="*/ 0 w 11"/>
                <a:gd name="T5" fmla="*/ 10 h 12"/>
                <a:gd name="T6" fmla="*/ 0 w 11"/>
                <a:gd name="T7" fmla="*/ 10 h 12"/>
                <a:gd name="T8" fmla="*/ 0 w 11"/>
                <a:gd name="T9" fmla="*/ 9 h 12"/>
                <a:gd name="T10" fmla="*/ 0 w 11"/>
                <a:gd name="T11" fmla="*/ 8 h 12"/>
                <a:gd name="T12" fmla="*/ 1 w 11"/>
                <a:gd name="T13" fmla="*/ 7 h 12"/>
                <a:gd name="T14" fmla="*/ 1 w 11"/>
                <a:gd name="T15" fmla="*/ 7 h 12"/>
                <a:gd name="T16" fmla="*/ 1 w 11"/>
                <a:gd name="T17" fmla="*/ 6 h 12"/>
                <a:gd name="T18" fmla="*/ 1 w 11"/>
                <a:gd name="T19" fmla="*/ 5 h 12"/>
                <a:gd name="T20" fmla="*/ 2 w 11"/>
                <a:gd name="T21" fmla="*/ 5 h 12"/>
                <a:gd name="T22" fmla="*/ 2 w 11"/>
                <a:gd name="T23" fmla="*/ 4 h 12"/>
                <a:gd name="T24" fmla="*/ 2 w 11"/>
                <a:gd name="T25" fmla="*/ 4 h 12"/>
                <a:gd name="T26" fmla="*/ 3 w 11"/>
                <a:gd name="T27" fmla="*/ 4 h 12"/>
                <a:gd name="T28" fmla="*/ 3 w 11"/>
                <a:gd name="T29" fmla="*/ 4 h 12"/>
                <a:gd name="T30" fmla="*/ 3 w 11"/>
                <a:gd name="T31" fmla="*/ 3 h 12"/>
                <a:gd name="T32" fmla="*/ 4 w 11"/>
                <a:gd name="T33" fmla="*/ 3 h 12"/>
                <a:gd name="T34" fmla="*/ 4 w 11"/>
                <a:gd name="T35" fmla="*/ 2 h 12"/>
                <a:gd name="T36" fmla="*/ 5 w 11"/>
                <a:gd name="T37" fmla="*/ 2 h 12"/>
                <a:gd name="T38" fmla="*/ 5 w 11"/>
                <a:gd name="T39" fmla="*/ 2 h 12"/>
                <a:gd name="T40" fmla="*/ 6 w 11"/>
                <a:gd name="T41" fmla="*/ 2 h 12"/>
                <a:gd name="T42" fmla="*/ 6 w 11"/>
                <a:gd name="T43" fmla="*/ 1 h 12"/>
                <a:gd name="T44" fmla="*/ 6 w 11"/>
                <a:gd name="T45" fmla="*/ 1 h 12"/>
                <a:gd name="T46" fmla="*/ 7 w 11"/>
                <a:gd name="T47" fmla="*/ 1 h 12"/>
                <a:gd name="T48" fmla="*/ 7 w 11"/>
                <a:gd name="T49" fmla="*/ 1 h 12"/>
                <a:gd name="T50" fmla="*/ 8 w 11"/>
                <a:gd name="T51" fmla="*/ 0 h 12"/>
                <a:gd name="T52" fmla="*/ 8 w 11"/>
                <a:gd name="T53" fmla="*/ 0 h 12"/>
                <a:gd name="T54" fmla="*/ 9 w 11"/>
                <a:gd name="T55" fmla="*/ 0 h 12"/>
                <a:gd name="T56" fmla="*/ 9 w 11"/>
                <a:gd name="T57" fmla="*/ 0 h 12"/>
                <a:gd name="T58" fmla="*/ 10 w 11"/>
                <a:gd name="T59" fmla="*/ 0 h 12"/>
                <a:gd name="T60" fmla="*/ 10 w 11"/>
                <a:gd name="T61" fmla="*/ 0 h 12"/>
                <a:gd name="T62" fmla="*/ 11 w 11"/>
                <a:gd name="T63" fmla="*/ 0 h 12"/>
                <a:gd name="T64" fmla="*/ 11 w 11"/>
                <a:gd name="T6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 h="12">
                  <a:moveTo>
                    <a:pt x="0" y="12"/>
                  </a:moveTo>
                  <a:lnTo>
                    <a:pt x="0" y="11"/>
                  </a:lnTo>
                  <a:lnTo>
                    <a:pt x="0" y="10"/>
                  </a:lnTo>
                  <a:lnTo>
                    <a:pt x="0" y="10"/>
                  </a:lnTo>
                  <a:lnTo>
                    <a:pt x="0" y="9"/>
                  </a:lnTo>
                  <a:lnTo>
                    <a:pt x="0" y="8"/>
                  </a:lnTo>
                  <a:lnTo>
                    <a:pt x="1" y="7"/>
                  </a:lnTo>
                  <a:lnTo>
                    <a:pt x="1" y="7"/>
                  </a:lnTo>
                  <a:lnTo>
                    <a:pt x="1" y="6"/>
                  </a:lnTo>
                  <a:lnTo>
                    <a:pt x="1" y="5"/>
                  </a:lnTo>
                  <a:lnTo>
                    <a:pt x="2" y="5"/>
                  </a:lnTo>
                  <a:lnTo>
                    <a:pt x="2" y="4"/>
                  </a:lnTo>
                  <a:lnTo>
                    <a:pt x="2" y="4"/>
                  </a:lnTo>
                  <a:lnTo>
                    <a:pt x="3" y="4"/>
                  </a:lnTo>
                  <a:lnTo>
                    <a:pt x="3" y="4"/>
                  </a:lnTo>
                  <a:lnTo>
                    <a:pt x="3" y="3"/>
                  </a:lnTo>
                  <a:lnTo>
                    <a:pt x="4" y="3"/>
                  </a:lnTo>
                  <a:lnTo>
                    <a:pt x="4" y="2"/>
                  </a:lnTo>
                  <a:lnTo>
                    <a:pt x="5" y="2"/>
                  </a:lnTo>
                  <a:lnTo>
                    <a:pt x="5" y="2"/>
                  </a:lnTo>
                  <a:lnTo>
                    <a:pt x="6" y="2"/>
                  </a:lnTo>
                  <a:lnTo>
                    <a:pt x="6" y="1"/>
                  </a:lnTo>
                  <a:lnTo>
                    <a:pt x="6" y="1"/>
                  </a:lnTo>
                  <a:lnTo>
                    <a:pt x="7" y="1"/>
                  </a:lnTo>
                  <a:lnTo>
                    <a:pt x="7" y="1"/>
                  </a:lnTo>
                  <a:lnTo>
                    <a:pt x="8" y="0"/>
                  </a:lnTo>
                  <a:lnTo>
                    <a:pt x="8" y="0"/>
                  </a:lnTo>
                  <a:lnTo>
                    <a:pt x="9" y="0"/>
                  </a:lnTo>
                  <a:lnTo>
                    <a:pt x="9" y="0"/>
                  </a:lnTo>
                  <a:lnTo>
                    <a:pt x="10" y="0"/>
                  </a:lnTo>
                  <a:lnTo>
                    <a:pt x="10" y="0"/>
                  </a:lnTo>
                  <a:lnTo>
                    <a:pt x="11" y="0"/>
                  </a:lnTo>
                  <a:lnTo>
                    <a:pt x="11"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1495" name="図 149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98469" y="3814762"/>
            <a:ext cx="1084998" cy="1084998"/>
          </a:xfrm>
          <a:prstGeom prst="rect">
            <a:avLst/>
          </a:prstGeom>
        </p:spPr>
      </p:pic>
      <p:sp>
        <p:nvSpPr>
          <p:cNvPr id="77" name="Rectangle 3"/>
          <p:cNvSpPr>
            <a:spLocks noChangeArrowheads="1"/>
          </p:cNvSpPr>
          <p:nvPr/>
        </p:nvSpPr>
        <p:spPr bwMode="auto">
          <a:xfrm>
            <a:off x="1160279" y="359778"/>
            <a:ext cx="3573146" cy="425758"/>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lnSpc>
                <a:spcPts val="2600"/>
              </a:lnSpc>
              <a:buFontTx/>
              <a:buNone/>
            </a:pPr>
            <a:r>
              <a:rPr lang="ja-JP" altLang="en-US" sz="2800" b="1" dirty="0">
                <a:solidFill>
                  <a:schemeClr val="accent1"/>
                </a:solidFill>
                <a:effectLst>
                  <a:outerShdw blurRad="38100" dist="38100" dir="2700000" algn="tl">
                    <a:srgbClr val="000000">
                      <a:alpha val="43137"/>
                    </a:srgbClr>
                  </a:outerShdw>
                </a:effectLst>
                <a:latin typeface="+mn-ea"/>
                <a:ea typeface="+mn-ea"/>
              </a:rPr>
              <a:t>９　横断歩行者の保護</a:t>
            </a:r>
          </a:p>
        </p:txBody>
      </p:sp>
      <p:grpSp>
        <p:nvGrpSpPr>
          <p:cNvPr id="78" name="Group 4"/>
          <p:cNvGrpSpPr>
            <a:grpSpLocks noChangeAspect="1"/>
          </p:cNvGrpSpPr>
          <p:nvPr/>
        </p:nvGrpSpPr>
        <p:grpSpPr bwMode="auto">
          <a:xfrm>
            <a:off x="467544" y="116632"/>
            <a:ext cx="648072" cy="646845"/>
            <a:chOff x="2176" y="182"/>
            <a:chExt cx="528" cy="527"/>
          </a:xfrm>
        </p:grpSpPr>
        <p:sp>
          <p:nvSpPr>
            <p:cNvPr id="79" name="AutoShape 3"/>
            <p:cNvSpPr>
              <a:spLocks noChangeAspect="1" noChangeArrowheads="1" noTextEdit="1"/>
            </p:cNvSpPr>
            <p:nvPr/>
          </p:nvSpPr>
          <p:spPr bwMode="auto">
            <a:xfrm>
              <a:off x="2176" y="182"/>
              <a:ext cx="528"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0" name="Freeform 5"/>
            <p:cNvSpPr>
              <a:spLocks noEditPoints="1"/>
            </p:cNvSpPr>
            <p:nvPr/>
          </p:nvSpPr>
          <p:spPr bwMode="auto">
            <a:xfrm>
              <a:off x="2176" y="182"/>
              <a:ext cx="528" cy="527"/>
            </a:xfrm>
            <a:custGeom>
              <a:avLst/>
              <a:gdLst>
                <a:gd name="T0" fmla="*/ 3127 w 5280"/>
                <a:gd name="T1" fmla="*/ 41 h 5274"/>
                <a:gd name="T2" fmla="*/ 3301 w 5280"/>
                <a:gd name="T3" fmla="*/ 134 h 5274"/>
                <a:gd name="T4" fmla="*/ 3391 w 5280"/>
                <a:gd name="T5" fmla="*/ 317 h 5274"/>
                <a:gd name="T6" fmla="*/ 3307 w 5280"/>
                <a:gd name="T7" fmla="*/ 542 h 5274"/>
                <a:gd name="T8" fmla="*/ 3200 w 5280"/>
                <a:gd name="T9" fmla="*/ 869 h 5274"/>
                <a:gd name="T10" fmla="*/ 3047 w 5280"/>
                <a:gd name="T11" fmla="*/ 887 h 5274"/>
                <a:gd name="T12" fmla="*/ 3099 w 5280"/>
                <a:gd name="T13" fmla="*/ 1175 h 5274"/>
                <a:gd name="T14" fmla="*/ 3380 w 5280"/>
                <a:gd name="T15" fmla="*/ 1570 h 5274"/>
                <a:gd name="T16" fmla="*/ 4012 w 5280"/>
                <a:gd name="T17" fmla="*/ 2322 h 5274"/>
                <a:gd name="T18" fmla="*/ 4001 w 5280"/>
                <a:gd name="T19" fmla="*/ 2632 h 5274"/>
                <a:gd name="T20" fmla="*/ 5238 w 5280"/>
                <a:gd name="T21" fmla="*/ 4550 h 5274"/>
                <a:gd name="T22" fmla="*/ 3225 w 5280"/>
                <a:gd name="T23" fmla="*/ 4412 h 5274"/>
                <a:gd name="T24" fmla="*/ 2541 w 5280"/>
                <a:gd name="T25" fmla="*/ 4291 h 5274"/>
                <a:gd name="T26" fmla="*/ 2684 w 5280"/>
                <a:gd name="T27" fmla="*/ 4478 h 5274"/>
                <a:gd name="T28" fmla="*/ 2924 w 5280"/>
                <a:gd name="T29" fmla="*/ 4827 h 5274"/>
                <a:gd name="T30" fmla="*/ 2606 w 5280"/>
                <a:gd name="T31" fmla="*/ 4872 h 5274"/>
                <a:gd name="T32" fmla="*/ 2190 w 5280"/>
                <a:gd name="T33" fmla="*/ 4713 h 5274"/>
                <a:gd name="T34" fmla="*/ 2020 w 5280"/>
                <a:gd name="T35" fmla="*/ 4560 h 5274"/>
                <a:gd name="T36" fmla="*/ 1903 w 5280"/>
                <a:gd name="T37" fmla="*/ 4571 h 5274"/>
                <a:gd name="T38" fmla="*/ 34 w 5280"/>
                <a:gd name="T39" fmla="*/ 4518 h 5274"/>
                <a:gd name="T40" fmla="*/ 1297 w 5280"/>
                <a:gd name="T41" fmla="*/ 3284 h 5274"/>
                <a:gd name="T42" fmla="*/ 1550 w 5280"/>
                <a:gd name="T43" fmla="*/ 2845 h 5274"/>
                <a:gd name="T44" fmla="*/ 1282 w 5280"/>
                <a:gd name="T45" fmla="*/ 2418 h 5274"/>
                <a:gd name="T46" fmla="*/ 1250 w 5280"/>
                <a:gd name="T47" fmla="*/ 1895 h 5274"/>
                <a:gd name="T48" fmla="*/ 1821 w 5280"/>
                <a:gd name="T49" fmla="*/ 1071 h 5274"/>
                <a:gd name="T50" fmla="*/ 2525 w 5280"/>
                <a:gd name="T51" fmla="*/ 698 h 5274"/>
                <a:gd name="T52" fmla="*/ 2616 w 5280"/>
                <a:gd name="T53" fmla="*/ 413 h 5274"/>
                <a:gd name="T54" fmla="*/ 2686 w 5280"/>
                <a:gd name="T55" fmla="*/ 180 h 5274"/>
                <a:gd name="T56" fmla="*/ 2865 w 5280"/>
                <a:gd name="T57" fmla="*/ 80 h 5274"/>
                <a:gd name="T58" fmla="*/ 3058 w 5280"/>
                <a:gd name="T59" fmla="*/ 1740 h 5274"/>
                <a:gd name="T60" fmla="*/ 3627 w 5280"/>
                <a:gd name="T61" fmla="*/ 2561 h 5274"/>
                <a:gd name="T62" fmla="*/ 2994 w 5280"/>
                <a:gd name="T63" fmla="*/ 2727 h 5274"/>
                <a:gd name="T64" fmla="*/ 2722 w 5280"/>
                <a:gd name="T65" fmla="*/ 2178 h 5274"/>
                <a:gd name="T66" fmla="*/ 2317 w 5280"/>
                <a:gd name="T67" fmla="*/ 2015 h 5274"/>
                <a:gd name="T68" fmla="*/ 2539 w 5280"/>
                <a:gd name="T69" fmla="*/ 1740 h 5274"/>
                <a:gd name="T70" fmla="*/ 1920 w 5280"/>
                <a:gd name="T71" fmla="*/ 3222 h 5274"/>
                <a:gd name="T72" fmla="*/ 2032 w 5280"/>
                <a:gd name="T73" fmla="*/ 3380 h 5274"/>
                <a:gd name="T74" fmla="*/ 1860 w 5280"/>
                <a:gd name="T75" fmla="*/ 3804 h 5274"/>
                <a:gd name="T76" fmla="*/ 1848 w 5280"/>
                <a:gd name="T77" fmla="*/ 3193 h 5274"/>
                <a:gd name="T78" fmla="*/ 2594 w 5280"/>
                <a:gd name="T79" fmla="*/ 3519 h 5274"/>
                <a:gd name="T80" fmla="*/ 3950 w 5280"/>
                <a:gd name="T81" fmla="*/ 3627 h 5274"/>
                <a:gd name="T82" fmla="*/ 4287 w 5280"/>
                <a:gd name="T83" fmla="*/ 4064 h 5274"/>
                <a:gd name="T84" fmla="*/ 3909 w 5280"/>
                <a:gd name="T85" fmla="*/ 3772 h 5274"/>
                <a:gd name="T86" fmla="*/ 3378 w 5280"/>
                <a:gd name="T87" fmla="*/ 4285 h 5274"/>
                <a:gd name="T88" fmla="*/ 4153 w 5280"/>
                <a:gd name="T89" fmla="*/ 4390 h 5274"/>
                <a:gd name="T90" fmla="*/ 3916 w 5280"/>
                <a:gd name="T91" fmla="*/ 4425 h 5274"/>
                <a:gd name="T92" fmla="*/ 4541 w 5280"/>
                <a:gd name="T93" fmla="*/ 3470 h 5274"/>
                <a:gd name="T94" fmla="*/ 4758 w 5280"/>
                <a:gd name="T95" fmla="*/ 3583 h 5274"/>
                <a:gd name="T96" fmla="*/ 5099 w 5280"/>
                <a:gd name="T97" fmla="*/ 4373 h 5274"/>
                <a:gd name="T98" fmla="*/ 4810 w 5280"/>
                <a:gd name="T99" fmla="*/ 4899 h 5274"/>
                <a:gd name="T100" fmla="*/ 1325 w 5280"/>
                <a:gd name="T101" fmla="*/ 3441 h 5274"/>
                <a:gd name="T102" fmla="*/ 981 w 5280"/>
                <a:gd name="T103" fmla="*/ 4045 h 5274"/>
                <a:gd name="T104" fmla="*/ 1614 w 5280"/>
                <a:gd name="T105" fmla="*/ 4789 h 5274"/>
                <a:gd name="T106" fmla="*/ 977 w 5280"/>
                <a:gd name="T107" fmla="*/ 4409 h 5274"/>
                <a:gd name="T108" fmla="*/ 763 w 5280"/>
                <a:gd name="T109" fmla="*/ 5064 h 5274"/>
                <a:gd name="T110" fmla="*/ 833 w 5280"/>
                <a:gd name="T111" fmla="*/ 4381 h 5274"/>
                <a:gd name="T112" fmla="*/ 518 w 5280"/>
                <a:gd name="T113" fmla="*/ 4206 h 5274"/>
                <a:gd name="T114" fmla="*/ 283 w 5280"/>
                <a:gd name="T115" fmla="*/ 3946 h 5274"/>
                <a:gd name="T116" fmla="*/ 230 w 5280"/>
                <a:gd name="T117" fmla="*/ 3857 h 5274"/>
                <a:gd name="T118" fmla="*/ 869 w 5280"/>
                <a:gd name="T119" fmla="*/ 4099 h 5274"/>
                <a:gd name="T120" fmla="*/ 1807 w 5280"/>
                <a:gd name="T121" fmla="*/ 4149 h 5274"/>
                <a:gd name="T122" fmla="*/ 1174 w 5280"/>
                <a:gd name="T123" fmla="*/ 4035 h 5274"/>
                <a:gd name="T124" fmla="*/ 1750 w 5280"/>
                <a:gd name="T125" fmla="*/ 3877 h 5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80" h="5274">
                  <a:moveTo>
                    <a:pt x="2924" y="41"/>
                  </a:moveTo>
                  <a:lnTo>
                    <a:pt x="2926" y="36"/>
                  </a:lnTo>
                  <a:lnTo>
                    <a:pt x="2930" y="32"/>
                  </a:lnTo>
                  <a:lnTo>
                    <a:pt x="2933" y="29"/>
                  </a:lnTo>
                  <a:lnTo>
                    <a:pt x="2936" y="25"/>
                  </a:lnTo>
                  <a:lnTo>
                    <a:pt x="2939" y="21"/>
                  </a:lnTo>
                  <a:lnTo>
                    <a:pt x="2942" y="18"/>
                  </a:lnTo>
                  <a:lnTo>
                    <a:pt x="2946" y="16"/>
                  </a:lnTo>
                  <a:lnTo>
                    <a:pt x="2949" y="14"/>
                  </a:lnTo>
                  <a:lnTo>
                    <a:pt x="2952" y="10"/>
                  </a:lnTo>
                  <a:lnTo>
                    <a:pt x="2955" y="8"/>
                  </a:lnTo>
                  <a:lnTo>
                    <a:pt x="2958" y="6"/>
                  </a:lnTo>
                  <a:lnTo>
                    <a:pt x="2962" y="5"/>
                  </a:lnTo>
                  <a:lnTo>
                    <a:pt x="2965" y="3"/>
                  </a:lnTo>
                  <a:lnTo>
                    <a:pt x="2968" y="2"/>
                  </a:lnTo>
                  <a:lnTo>
                    <a:pt x="2972" y="2"/>
                  </a:lnTo>
                  <a:lnTo>
                    <a:pt x="2977" y="2"/>
                  </a:lnTo>
                  <a:lnTo>
                    <a:pt x="2980" y="1"/>
                  </a:lnTo>
                  <a:lnTo>
                    <a:pt x="2983" y="0"/>
                  </a:lnTo>
                  <a:lnTo>
                    <a:pt x="2987" y="0"/>
                  </a:lnTo>
                  <a:lnTo>
                    <a:pt x="2992" y="0"/>
                  </a:lnTo>
                  <a:lnTo>
                    <a:pt x="2995" y="0"/>
                  </a:lnTo>
                  <a:lnTo>
                    <a:pt x="3000" y="0"/>
                  </a:lnTo>
                  <a:lnTo>
                    <a:pt x="3004" y="1"/>
                  </a:lnTo>
                  <a:lnTo>
                    <a:pt x="3010" y="2"/>
                  </a:lnTo>
                  <a:lnTo>
                    <a:pt x="3013" y="2"/>
                  </a:lnTo>
                  <a:lnTo>
                    <a:pt x="3018" y="4"/>
                  </a:lnTo>
                  <a:lnTo>
                    <a:pt x="3022" y="5"/>
                  </a:lnTo>
                  <a:lnTo>
                    <a:pt x="3028" y="7"/>
                  </a:lnTo>
                  <a:lnTo>
                    <a:pt x="3033" y="8"/>
                  </a:lnTo>
                  <a:lnTo>
                    <a:pt x="3039" y="10"/>
                  </a:lnTo>
                  <a:lnTo>
                    <a:pt x="3044" y="14"/>
                  </a:lnTo>
                  <a:lnTo>
                    <a:pt x="3050" y="17"/>
                  </a:lnTo>
                  <a:lnTo>
                    <a:pt x="3052" y="17"/>
                  </a:lnTo>
                  <a:lnTo>
                    <a:pt x="3055" y="19"/>
                  </a:lnTo>
                  <a:lnTo>
                    <a:pt x="3058" y="19"/>
                  </a:lnTo>
                  <a:lnTo>
                    <a:pt x="3061" y="21"/>
                  </a:lnTo>
                  <a:lnTo>
                    <a:pt x="3064" y="22"/>
                  </a:lnTo>
                  <a:lnTo>
                    <a:pt x="3067" y="23"/>
                  </a:lnTo>
                  <a:lnTo>
                    <a:pt x="3071" y="24"/>
                  </a:lnTo>
                  <a:lnTo>
                    <a:pt x="3074" y="26"/>
                  </a:lnTo>
                  <a:lnTo>
                    <a:pt x="3077" y="28"/>
                  </a:lnTo>
                  <a:lnTo>
                    <a:pt x="3080" y="29"/>
                  </a:lnTo>
                  <a:lnTo>
                    <a:pt x="3083" y="30"/>
                  </a:lnTo>
                  <a:lnTo>
                    <a:pt x="3088" y="32"/>
                  </a:lnTo>
                  <a:lnTo>
                    <a:pt x="3091" y="33"/>
                  </a:lnTo>
                  <a:lnTo>
                    <a:pt x="3095" y="34"/>
                  </a:lnTo>
                  <a:lnTo>
                    <a:pt x="3098" y="35"/>
                  </a:lnTo>
                  <a:lnTo>
                    <a:pt x="3103" y="37"/>
                  </a:lnTo>
                  <a:lnTo>
                    <a:pt x="3106" y="37"/>
                  </a:lnTo>
                  <a:lnTo>
                    <a:pt x="3109" y="38"/>
                  </a:lnTo>
                  <a:lnTo>
                    <a:pt x="3112" y="38"/>
                  </a:lnTo>
                  <a:lnTo>
                    <a:pt x="3117" y="39"/>
                  </a:lnTo>
                  <a:lnTo>
                    <a:pt x="3120" y="39"/>
                  </a:lnTo>
                  <a:lnTo>
                    <a:pt x="3124" y="40"/>
                  </a:lnTo>
                  <a:lnTo>
                    <a:pt x="3127" y="41"/>
                  </a:lnTo>
                  <a:lnTo>
                    <a:pt x="3131" y="43"/>
                  </a:lnTo>
                  <a:lnTo>
                    <a:pt x="3135" y="41"/>
                  </a:lnTo>
                  <a:lnTo>
                    <a:pt x="3138" y="41"/>
                  </a:lnTo>
                  <a:lnTo>
                    <a:pt x="3141" y="41"/>
                  </a:lnTo>
                  <a:lnTo>
                    <a:pt x="3145" y="41"/>
                  </a:lnTo>
                  <a:lnTo>
                    <a:pt x="3149" y="41"/>
                  </a:lnTo>
                  <a:lnTo>
                    <a:pt x="3152" y="41"/>
                  </a:lnTo>
                  <a:lnTo>
                    <a:pt x="3155" y="41"/>
                  </a:lnTo>
                  <a:lnTo>
                    <a:pt x="3159" y="41"/>
                  </a:lnTo>
                  <a:lnTo>
                    <a:pt x="3162" y="39"/>
                  </a:lnTo>
                  <a:lnTo>
                    <a:pt x="3166" y="38"/>
                  </a:lnTo>
                  <a:lnTo>
                    <a:pt x="3169" y="38"/>
                  </a:lnTo>
                  <a:lnTo>
                    <a:pt x="3172" y="38"/>
                  </a:lnTo>
                  <a:lnTo>
                    <a:pt x="3175" y="38"/>
                  </a:lnTo>
                  <a:lnTo>
                    <a:pt x="3178" y="38"/>
                  </a:lnTo>
                  <a:lnTo>
                    <a:pt x="3182" y="39"/>
                  </a:lnTo>
                  <a:lnTo>
                    <a:pt x="3185" y="41"/>
                  </a:lnTo>
                  <a:lnTo>
                    <a:pt x="3187" y="41"/>
                  </a:lnTo>
                  <a:lnTo>
                    <a:pt x="3189" y="43"/>
                  </a:lnTo>
                  <a:lnTo>
                    <a:pt x="3191" y="44"/>
                  </a:lnTo>
                  <a:lnTo>
                    <a:pt x="3194" y="47"/>
                  </a:lnTo>
                  <a:lnTo>
                    <a:pt x="3197" y="48"/>
                  </a:lnTo>
                  <a:lnTo>
                    <a:pt x="3200" y="50"/>
                  </a:lnTo>
                  <a:lnTo>
                    <a:pt x="3202" y="53"/>
                  </a:lnTo>
                  <a:lnTo>
                    <a:pt x="3205" y="56"/>
                  </a:lnTo>
                  <a:lnTo>
                    <a:pt x="3206" y="59"/>
                  </a:lnTo>
                  <a:lnTo>
                    <a:pt x="3208" y="61"/>
                  </a:lnTo>
                  <a:lnTo>
                    <a:pt x="3211" y="63"/>
                  </a:lnTo>
                  <a:lnTo>
                    <a:pt x="3213" y="66"/>
                  </a:lnTo>
                  <a:lnTo>
                    <a:pt x="3214" y="69"/>
                  </a:lnTo>
                  <a:lnTo>
                    <a:pt x="3216" y="73"/>
                  </a:lnTo>
                  <a:lnTo>
                    <a:pt x="3218" y="76"/>
                  </a:lnTo>
                  <a:lnTo>
                    <a:pt x="3220" y="79"/>
                  </a:lnTo>
                  <a:lnTo>
                    <a:pt x="3221" y="82"/>
                  </a:lnTo>
                  <a:lnTo>
                    <a:pt x="3223" y="85"/>
                  </a:lnTo>
                  <a:lnTo>
                    <a:pt x="3224" y="89"/>
                  </a:lnTo>
                  <a:lnTo>
                    <a:pt x="3227" y="93"/>
                  </a:lnTo>
                  <a:lnTo>
                    <a:pt x="3228" y="96"/>
                  </a:lnTo>
                  <a:lnTo>
                    <a:pt x="3230" y="100"/>
                  </a:lnTo>
                  <a:lnTo>
                    <a:pt x="3232" y="104"/>
                  </a:lnTo>
                  <a:lnTo>
                    <a:pt x="3234" y="108"/>
                  </a:lnTo>
                  <a:lnTo>
                    <a:pt x="3238" y="109"/>
                  </a:lnTo>
                  <a:lnTo>
                    <a:pt x="3245" y="111"/>
                  </a:lnTo>
                  <a:lnTo>
                    <a:pt x="3249" y="112"/>
                  </a:lnTo>
                  <a:lnTo>
                    <a:pt x="3255" y="114"/>
                  </a:lnTo>
                  <a:lnTo>
                    <a:pt x="3260" y="115"/>
                  </a:lnTo>
                  <a:lnTo>
                    <a:pt x="3265" y="118"/>
                  </a:lnTo>
                  <a:lnTo>
                    <a:pt x="3269" y="119"/>
                  </a:lnTo>
                  <a:lnTo>
                    <a:pt x="3275" y="122"/>
                  </a:lnTo>
                  <a:lnTo>
                    <a:pt x="3278" y="123"/>
                  </a:lnTo>
                  <a:lnTo>
                    <a:pt x="3282" y="125"/>
                  </a:lnTo>
                  <a:lnTo>
                    <a:pt x="3286" y="126"/>
                  </a:lnTo>
                  <a:lnTo>
                    <a:pt x="3291" y="128"/>
                  </a:lnTo>
                  <a:lnTo>
                    <a:pt x="3294" y="129"/>
                  </a:lnTo>
                  <a:lnTo>
                    <a:pt x="3298" y="133"/>
                  </a:lnTo>
                  <a:lnTo>
                    <a:pt x="3301" y="134"/>
                  </a:lnTo>
                  <a:lnTo>
                    <a:pt x="3306" y="137"/>
                  </a:lnTo>
                  <a:lnTo>
                    <a:pt x="3308" y="138"/>
                  </a:lnTo>
                  <a:lnTo>
                    <a:pt x="3311" y="140"/>
                  </a:lnTo>
                  <a:lnTo>
                    <a:pt x="3313" y="142"/>
                  </a:lnTo>
                  <a:lnTo>
                    <a:pt x="3316" y="145"/>
                  </a:lnTo>
                  <a:lnTo>
                    <a:pt x="3318" y="148"/>
                  </a:lnTo>
                  <a:lnTo>
                    <a:pt x="3321" y="150"/>
                  </a:lnTo>
                  <a:lnTo>
                    <a:pt x="3323" y="152"/>
                  </a:lnTo>
                  <a:lnTo>
                    <a:pt x="3325" y="155"/>
                  </a:lnTo>
                  <a:lnTo>
                    <a:pt x="3326" y="157"/>
                  </a:lnTo>
                  <a:lnTo>
                    <a:pt x="3328" y="160"/>
                  </a:lnTo>
                  <a:lnTo>
                    <a:pt x="3329" y="164"/>
                  </a:lnTo>
                  <a:lnTo>
                    <a:pt x="3331" y="167"/>
                  </a:lnTo>
                  <a:lnTo>
                    <a:pt x="3331" y="170"/>
                  </a:lnTo>
                  <a:lnTo>
                    <a:pt x="3333" y="173"/>
                  </a:lnTo>
                  <a:lnTo>
                    <a:pt x="3333" y="176"/>
                  </a:lnTo>
                  <a:lnTo>
                    <a:pt x="3336" y="181"/>
                  </a:lnTo>
                  <a:lnTo>
                    <a:pt x="3336" y="186"/>
                  </a:lnTo>
                  <a:lnTo>
                    <a:pt x="3337" y="191"/>
                  </a:lnTo>
                  <a:lnTo>
                    <a:pt x="3338" y="197"/>
                  </a:lnTo>
                  <a:lnTo>
                    <a:pt x="3339" y="203"/>
                  </a:lnTo>
                  <a:lnTo>
                    <a:pt x="3340" y="208"/>
                  </a:lnTo>
                  <a:lnTo>
                    <a:pt x="3341" y="213"/>
                  </a:lnTo>
                  <a:lnTo>
                    <a:pt x="3342" y="218"/>
                  </a:lnTo>
                  <a:lnTo>
                    <a:pt x="3344" y="224"/>
                  </a:lnTo>
                  <a:lnTo>
                    <a:pt x="3345" y="228"/>
                  </a:lnTo>
                  <a:lnTo>
                    <a:pt x="3346" y="232"/>
                  </a:lnTo>
                  <a:lnTo>
                    <a:pt x="3347" y="236"/>
                  </a:lnTo>
                  <a:lnTo>
                    <a:pt x="3349" y="241"/>
                  </a:lnTo>
                  <a:lnTo>
                    <a:pt x="3350" y="244"/>
                  </a:lnTo>
                  <a:lnTo>
                    <a:pt x="3353" y="248"/>
                  </a:lnTo>
                  <a:lnTo>
                    <a:pt x="3354" y="253"/>
                  </a:lnTo>
                  <a:lnTo>
                    <a:pt x="3356" y="257"/>
                  </a:lnTo>
                  <a:lnTo>
                    <a:pt x="3356" y="259"/>
                  </a:lnTo>
                  <a:lnTo>
                    <a:pt x="3358" y="262"/>
                  </a:lnTo>
                  <a:lnTo>
                    <a:pt x="3359" y="265"/>
                  </a:lnTo>
                  <a:lnTo>
                    <a:pt x="3361" y="269"/>
                  </a:lnTo>
                  <a:lnTo>
                    <a:pt x="3361" y="271"/>
                  </a:lnTo>
                  <a:lnTo>
                    <a:pt x="3363" y="273"/>
                  </a:lnTo>
                  <a:lnTo>
                    <a:pt x="3364" y="275"/>
                  </a:lnTo>
                  <a:lnTo>
                    <a:pt x="3367" y="278"/>
                  </a:lnTo>
                  <a:lnTo>
                    <a:pt x="3367" y="279"/>
                  </a:lnTo>
                  <a:lnTo>
                    <a:pt x="3369" y="281"/>
                  </a:lnTo>
                  <a:lnTo>
                    <a:pt x="3369" y="282"/>
                  </a:lnTo>
                  <a:lnTo>
                    <a:pt x="3371" y="285"/>
                  </a:lnTo>
                  <a:lnTo>
                    <a:pt x="3372" y="286"/>
                  </a:lnTo>
                  <a:lnTo>
                    <a:pt x="3373" y="287"/>
                  </a:lnTo>
                  <a:lnTo>
                    <a:pt x="3374" y="288"/>
                  </a:lnTo>
                  <a:lnTo>
                    <a:pt x="3376" y="290"/>
                  </a:lnTo>
                  <a:lnTo>
                    <a:pt x="3379" y="293"/>
                  </a:lnTo>
                  <a:lnTo>
                    <a:pt x="3383" y="296"/>
                  </a:lnTo>
                  <a:lnTo>
                    <a:pt x="3385" y="301"/>
                  </a:lnTo>
                  <a:lnTo>
                    <a:pt x="3388" y="305"/>
                  </a:lnTo>
                  <a:lnTo>
                    <a:pt x="3389" y="308"/>
                  </a:lnTo>
                  <a:lnTo>
                    <a:pt x="3391" y="314"/>
                  </a:lnTo>
                  <a:lnTo>
                    <a:pt x="3391" y="317"/>
                  </a:lnTo>
                  <a:lnTo>
                    <a:pt x="3392" y="322"/>
                  </a:lnTo>
                  <a:lnTo>
                    <a:pt x="3391" y="325"/>
                  </a:lnTo>
                  <a:lnTo>
                    <a:pt x="3391" y="331"/>
                  </a:lnTo>
                  <a:lnTo>
                    <a:pt x="3390" y="335"/>
                  </a:lnTo>
                  <a:lnTo>
                    <a:pt x="3390" y="340"/>
                  </a:lnTo>
                  <a:lnTo>
                    <a:pt x="3388" y="344"/>
                  </a:lnTo>
                  <a:lnTo>
                    <a:pt x="3387" y="349"/>
                  </a:lnTo>
                  <a:lnTo>
                    <a:pt x="3385" y="353"/>
                  </a:lnTo>
                  <a:lnTo>
                    <a:pt x="3384" y="359"/>
                  </a:lnTo>
                  <a:lnTo>
                    <a:pt x="3380" y="362"/>
                  </a:lnTo>
                  <a:lnTo>
                    <a:pt x="3378" y="366"/>
                  </a:lnTo>
                  <a:lnTo>
                    <a:pt x="3376" y="370"/>
                  </a:lnTo>
                  <a:lnTo>
                    <a:pt x="3374" y="375"/>
                  </a:lnTo>
                  <a:lnTo>
                    <a:pt x="3371" y="379"/>
                  </a:lnTo>
                  <a:lnTo>
                    <a:pt x="3369" y="383"/>
                  </a:lnTo>
                  <a:lnTo>
                    <a:pt x="3367" y="387"/>
                  </a:lnTo>
                  <a:lnTo>
                    <a:pt x="3365" y="392"/>
                  </a:lnTo>
                  <a:lnTo>
                    <a:pt x="3362" y="395"/>
                  </a:lnTo>
                  <a:lnTo>
                    <a:pt x="3361" y="398"/>
                  </a:lnTo>
                  <a:lnTo>
                    <a:pt x="3359" y="401"/>
                  </a:lnTo>
                  <a:lnTo>
                    <a:pt x="3359" y="406"/>
                  </a:lnTo>
                  <a:lnTo>
                    <a:pt x="3359" y="409"/>
                  </a:lnTo>
                  <a:lnTo>
                    <a:pt x="3359" y="412"/>
                  </a:lnTo>
                  <a:lnTo>
                    <a:pt x="3359" y="415"/>
                  </a:lnTo>
                  <a:lnTo>
                    <a:pt x="3360" y="419"/>
                  </a:lnTo>
                  <a:lnTo>
                    <a:pt x="3361" y="424"/>
                  </a:lnTo>
                  <a:lnTo>
                    <a:pt x="3362" y="430"/>
                  </a:lnTo>
                  <a:lnTo>
                    <a:pt x="3362" y="437"/>
                  </a:lnTo>
                  <a:lnTo>
                    <a:pt x="3363" y="443"/>
                  </a:lnTo>
                  <a:lnTo>
                    <a:pt x="3362" y="447"/>
                  </a:lnTo>
                  <a:lnTo>
                    <a:pt x="3362" y="453"/>
                  </a:lnTo>
                  <a:lnTo>
                    <a:pt x="3361" y="458"/>
                  </a:lnTo>
                  <a:lnTo>
                    <a:pt x="3360" y="464"/>
                  </a:lnTo>
                  <a:lnTo>
                    <a:pt x="3358" y="468"/>
                  </a:lnTo>
                  <a:lnTo>
                    <a:pt x="3356" y="472"/>
                  </a:lnTo>
                  <a:lnTo>
                    <a:pt x="3354" y="476"/>
                  </a:lnTo>
                  <a:lnTo>
                    <a:pt x="3352" y="481"/>
                  </a:lnTo>
                  <a:lnTo>
                    <a:pt x="3348" y="484"/>
                  </a:lnTo>
                  <a:lnTo>
                    <a:pt x="3346" y="488"/>
                  </a:lnTo>
                  <a:lnTo>
                    <a:pt x="3343" y="492"/>
                  </a:lnTo>
                  <a:lnTo>
                    <a:pt x="3341" y="497"/>
                  </a:lnTo>
                  <a:lnTo>
                    <a:pt x="3338" y="499"/>
                  </a:lnTo>
                  <a:lnTo>
                    <a:pt x="3334" y="502"/>
                  </a:lnTo>
                  <a:lnTo>
                    <a:pt x="3331" y="505"/>
                  </a:lnTo>
                  <a:lnTo>
                    <a:pt x="3328" y="509"/>
                  </a:lnTo>
                  <a:lnTo>
                    <a:pt x="3325" y="512"/>
                  </a:lnTo>
                  <a:lnTo>
                    <a:pt x="3322" y="515"/>
                  </a:lnTo>
                  <a:lnTo>
                    <a:pt x="3319" y="518"/>
                  </a:lnTo>
                  <a:lnTo>
                    <a:pt x="3317" y="521"/>
                  </a:lnTo>
                  <a:lnTo>
                    <a:pt x="3314" y="524"/>
                  </a:lnTo>
                  <a:lnTo>
                    <a:pt x="3312" y="527"/>
                  </a:lnTo>
                  <a:lnTo>
                    <a:pt x="3310" y="529"/>
                  </a:lnTo>
                  <a:lnTo>
                    <a:pt x="3309" y="532"/>
                  </a:lnTo>
                  <a:lnTo>
                    <a:pt x="3308" y="535"/>
                  </a:lnTo>
                  <a:lnTo>
                    <a:pt x="3307" y="538"/>
                  </a:lnTo>
                  <a:lnTo>
                    <a:pt x="3307" y="542"/>
                  </a:lnTo>
                  <a:lnTo>
                    <a:pt x="3307" y="545"/>
                  </a:lnTo>
                  <a:lnTo>
                    <a:pt x="3306" y="552"/>
                  </a:lnTo>
                  <a:lnTo>
                    <a:pt x="3306" y="560"/>
                  </a:lnTo>
                  <a:lnTo>
                    <a:pt x="3307" y="567"/>
                  </a:lnTo>
                  <a:lnTo>
                    <a:pt x="3309" y="575"/>
                  </a:lnTo>
                  <a:lnTo>
                    <a:pt x="3310" y="581"/>
                  </a:lnTo>
                  <a:lnTo>
                    <a:pt x="3313" y="588"/>
                  </a:lnTo>
                  <a:lnTo>
                    <a:pt x="3316" y="594"/>
                  </a:lnTo>
                  <a:lnTo>
                    <a:pt x="3319" y="602"/>
                  </a:lnTo>
                  <a:lnTo>
                    <a:pt x="3323" y="607"/>
                  </a:lnTo>
                  <a:lnTo>
                    <a:pt x="3326" y="613"/>
                  </a:lnTo>
                  <a:lnTo>
                    <a:pt x="3329" y="619"/>
                  </a:lnTo>
                  <a:lnTo>
                    <a:pt x="3333" y="624"/>
                  </a:lnTo>
                  <a:lnTo>
                    <a:pt x="3337" y="628"/>
                  </a:lnTo>
                  <a:lnTo>
                    <a:pt x="3340" y="634"/>
                  </a:lnTo>
                  <a:lnTo>
                    <a:pt x="3343" y="639"/>
                  </a:lnTo>
                  <a:lnTo>
                    <a:pt x="3346" y="645"/>
                  </a:lnTo>
                  <a:lnTo>
                    <a:pt x="3347" y="648"/>
                  </a:lnTo>
                  <a:lnTo>
                    <a:pt x="3349" y="652"/>
                  </a:lnTo>
                  <a:lnTo>
                    <a:pt x="3350" y="656"/>
                  </a:lnTo>
                  <a:lnTo>
                    <a:pt x="3352" y="661"/>
                  </a:lnTo>
                  <a:lnTo>
                    <a:pt x="3352" y="664"/>
                  </a:lnTo>
                  <a:lnTo>
                    <a:pt x="3352" y="668"/>
                  </a:lnTo>
                  <a:lnTo>
                    <a:pt x="3349" y="671"/>
                  </a:lnTo>
                  <a:lnTo>
                    <a:pt x="3348" y="676"/>
                  </a:lnTo>
                  <a:lnTo>
                    <a:pt x="3344" y="678"/>
                  </a:lnTo>
                  <a:lnTo>
                    <a:pt x="3340" y="681"/>
                  </a:lnTo>
                  <a:lnTo>
                    <a:pt x="3334" y="683"/>
                  </a:lnTo>
                  <a:lnTo>
                    <a:pt x="3329" y="686"/>
                  </a:lnTo>
                  <a:lnTo>
                    <a:pt x="3321" y="688"/>
                  </a:lnTo>
                  <a:lnTo>
                    <a:pt x="3312" y="692"/>
                  </a:lnTo>
                  <a:lnTo>
                    <a:pt x="3301" y="694"/>
                  </a:lnTo>
                  <a:lnTo>
                    <a:pt x="3291" y="697"/>
                  </a:lnTo>
                  <a:lnTo>
                    <a:pt x="3285" y="705"/>
                  </a:lnTo>
                  <a:lnTo>
                    <a:pt x="3282" y="714"/>
                  </a:lnTo>
                  <a:lnTo>
                    <a:pt x="3277" y="722"/>
                  </a:lnTo>
                  <a:lnTo>
                    <a:pt x="3274" y="731"/>
                  </a:lnTo>
                  <a:lnTo>
                    <a:pt x="3269" y="739"/>
                  </a:lnTo>
                  <a:lnTo>
                    <a:pt x="3265" y="748"/>
                  </a:lnTo>
                  <a:lnTo>
                    <a:pt x="3261" y="756"/>
                  </a:lnTo>
                  <a:lnTo>
                    <a:pt x="3258" y="766"/>
                  </a:lnTo>
                  <a:lnTo>
                    <a:pt x="3253" y="773"/>
                  </a:lnTo>
                  <a:lnTo>
                    <a:pt x="3249" y="782"/>
                  </a:lnTo>
                  <a:lnTo>
                    <a:pt x="3245" y="789"/>
                  </a:lnTo>
                  <a:lnTo>
                    <a:pt x="3242" y="798"/>
                  </a:lnTo>
                  <a:lnTo>
                    <a:pt x="3237" y="804"/>
                  </a:lnTo>
                  <a:lnTo>
                    <a:pt x="3233" y="813"/>
                  </a:lnTo>
                  <a:lnTo>
                    <a:pt x="3230" y="819"/>
                  </a:lnTo>
                  <a:lnTo>
                    <a:pt x="3227" y="828"/>
                  </a:lnTo>
                  <a:lnTo>
                    <a:pt x="3222" y="833"/>
                  </a:lnTo>
                  <a:lnTo>
                    <a:pt x="3218" y="839"/>
                  </a:lnTo>
                  <a:lnTo>
                    <a:pt x="3214" y="846"/>
                  </a:lnTo>
                  <a:lnTo>
                    <a:pt x="3211" y="852"/>
                  </a:lnTo>
                  <a:lnTo>
                    <a:pt x="3206" y="858"/>
                  </a:lnTo>
                  <a:lnTo>
                    <a:pt x="3203" y="864"/>
                  </a:lnTo>
                  <a:lnTo>
                    <a:pt x="3200" y="869"/>
                  </a:lnTo>
                  <a:lnTo>
                    <a:pt x="3197" y="875"/>
                  </a:lnTo>
                  <a:lnTo>
                    <a:pt x="3193" y="878"/>
                  </a:lnTo>
                  <a:lnTo>
                    <a:pt x="3190" y="882"/>
                  </a:lnTo>
                  <a:lnTo>
                    <a:pt x="3187" y="886"/>
                  </a:lnTo>
                  <a:lnTo>
                    <a:pt x="3184" y="890"/>
                  </a:lnTo>
                  <a:lnTo>
                    <a:pt x="3181" y="892"/>
                  </a:lnTo>
                  <a:lnTo>
                    <a:pt x="3177" y="895"/>
                  </a:lnTo>
                  <a:lnTo>
                    <a:pt x="3175" y="897"/>
                  </a:lnTo>
                  <a:lnTo>
                    <a:pt x="3173" y="901"/>
                  </a:lnTo>
                  <a:lnTo>
                    <a:pt x="3171" y="901"/>
                  </a:lnTo>
                  <a:lnTo>
                    <a:pt x="3169" y="901"/>
                  </a:lnTo>
                  <a:lnTo>
                    <a:pt x="3167" y="901"/>
                  </a:lnTo>
                  <a:lnTo>
                    <a:pt x="3166" y="901"/>
                  </a:lnTo>
                  <a:lnTo>
                    <a:pt x="3162" y="899"/>
                  </a:lnTo>
                  <a:lnTo>
                    <a:pt x="3160" y="898"/>
                  </a:lnTo>
                  <a:lnTo>
                    <a:pt x="3158" y="897"/>
                  </a:lnTo>
                  <a:lnTo>
                    <a:pt x="3156" y="897"/>
                  </a:lnTo>
                  <a:lnTo>
                    <a:pt x="3153" y="895"/>
                  </a:lnTo>
                  <a:lnTo>
                    <a:pt x="3150" y="894"/>
                  </a:lnTo>
                  <a:lnTo>
                    <a:pt x="3146" y="893"/>
                  </a:lnTo>
                  <a:lnTo>
                    <a:pt x="3143" y="892"/>
                  </a:lnTo>
                  <a:lnTo>
                    <a:pt x="3140" y="890"/>
                  </a:lnTo>
                  <a:lnTo>
                    <a:pt x="3137" y="889"/>
                  </a:lnTo>
                  <a:lnTo>
                    <a:pt x="3134" y="887"/>
                  </a:lnTo>
                  <a:lnTo>
                    <a:pt x="3131" y="886"/>
                  </a:lnTo>
                  <a:lnTo>
                    <a:pt x="3127" y="882"/>
                  </a:lnTo>
                  <a:lnTo>
                    <a:pt x="3124" y="881"/>
                  </a:lnTo>
                  <a:lnTo>
                    <a:pt x="3120" y="878"/>
                  </a:lnTo>
                  <a:lnTo>
                    <a:pt x="3117" y="877"/>
                  </a:lnTo>
                  <a:lnTo>
                    <a:pt x="3113" y="875"/>
                  </a:lnTo>
                  <a:lnTo>
                    <a:pt x="3110" y="874"/>
                  </a:lnTo>
                  <a:lnTo>
                    <a:pt x="3107" y="872"/>
                  </a:lnTo>
                  <a:lnTo>
                    <a:pt x="3104" y="872"/>
                  </a:lnTo>
                  <a:lnTo>
                    <a:pt x="3100" y="869"/>
                  </a:lnTo>
                  <a:lnTo>
                    <a:pt x="3097" y="868"/>
                  </a:lnTo>
                  <a:lnTo>
                    <a:pt x="3094" y="867"/>
                  </a:lnTo>
                  <a:lnTo>
                    <a:pt x="3091" y="867"/>
                  </a:lnTo>
                  <a:lnTo>
                    <a:pt x="3088" y="867"/>
                  </a:lnTo>
                  <a:lnTo>
                    <a:pt x="3084" y="867"/>
                  </a:lnTo>
                  <a:lnTo>
                    <a:pt x="3081" y="867"/>
                  </a:lnTo>
                  <a:lnTo>
                    <a:pt x="3079" y="868"/>
                  </a:lnTo>
                  <a:lnTo>
                    <a:pt x="3076" y="868"/>
                  </a:lnTo>
                  <a:lnTo>
                    <a:pt x="3074" y="868"/>
                  </a:lnTo>
                  <a:lnTo>
                    <a:pt x="3072" y="869"/>
                  </a:lnTo>
                  <a:lnTo>
                    <a:pt x="3069" y="871"/>
                  </a:lnTo>
                  <a:lnTo>
                    <a:pt x="3067" y="871"/>
                  </a:lnTo>
                  <a:lnTo>
                    <a:pt x="3065" y="873"/>
                  </a:lnTo>
                  <a:lnTo>
                    <a:pt x="3063" y="874"/>
                  </a:lnTo>
                  <a:lnTo>
                    <a:pt x="3062" y="876"/>
                  </a:lnTo>
                  <a:lnTo>
                    <a:pt x="3059" y="876"/>
                  </a:lnTo>
                  <a:lnTo>
                    <a:pt x="3058" y="878"/>
                  </a:lnTo>
                  <a:lnTo>
                    <a:pt x="3055" y="879"/>
                  </a:lnTo>
                  <a:lnTo>
                    <a:pt x="3053" y="881"/>
                  </a:lnTo>
                  <a:lnTo>
                    <a:pt x="3051" y="882"/>
                  </a:lnTo>
                  <a:lnTo>
                    <a:pt x="3049" y="886"/>
                  </a:lnTo>
                  <a:lnTo>
                    <a:pt x="3047" y="887"/>
                  </a:lnTo>
                  <a:lnTo>
                    <a:pt x="3046" y="890"/>
                  </a:lnTo>
                  <a:lnTo>
                    <a:pt x="3043" y="891"/>
                  </a:lnTo>
                  <a:lnTo>
                    <a:pt x="3042" y="893"/>
                  </a:lnTo>
                  <a:lnTo>
                    <a:pt x="3040" y="895"/>
                  </a:lnTo>
                  <a:lnTo>
                    <a:pt x="3039" y="897"/>
                  </a:lnTo>
                  <a:lnTo>
                    <a:pt x="3036" y="899"/>
                  </a:lnTo>
                  <a:lnTo>
                    <a:pt x="3035" y="902"/>
                  </a:lnTo>
                  <a:lnTo>
                    <a:pt x="3033" y="904"/>
                  </a:lnTo>
                  <a:lnTo>
                    <a:pt x="3032" y="907"/>
                  </a:lnTo>
                  <a:lnTo>
                    <a:pt x="3030" y="909"/>
                  </a:lnTo>
                  <a:lnTo>
                    <a:pt x="3029" y="911"/>
                  </a:lnTo>
                  <a:lnTo>
                    <a:pt x="3027" y="913"/>
                  </a:lnTo>
                  <a:lnTo>
                    <a:pt x="3026" y="917"/>
                  </a:lnTo>
                  <a:lnTo>
                    <a:pt x="3024" y="919"/>
                  </a:lnTo>
                  <a:lnTo>
                    <a:pt x="3022" y="921"/>
                  </a:lnTo>
                  <a:lnTo>
                    <a:pt x="3020" y="924"/>
                  </a:lnTo>
                  <a:lnTo>
                    <a:pt x="3020" y="927"/>
                  </a:lnTo>
                  <a:lnTo>
                    <a:pt x="3020" y="929"/>
                  </a:lnTo>
                  <a:lnTo>
                    <a:pt x="3022" y="933"/>
                  </a:lnTo>
                  <a:lnTo>
                    <a:pt x="3024" y="936"/>
                  </a:lnTo>
                  <a:lnTo>
                    <a:pt x="3026" y="939"/>
                  </a:lnTo>
                  <a:lnTo>
                    <a:pt x="3027" y="942"/>
                  </a:lnTo>
                  <a:lnTo>
                    <a:pt x="3030" y="946"/>
                  </a:lnTo>
                  <a:lnTo>
                    <a:pt x="3031" y="950"/>
                  </a:lnTo>
                  <a:lnTo>
                    <a:pt x="3034" y="954"/>
                  </a:lnTo>
                  <a:lnTo>
                    <a:pt x="3035" y="957"/>
                  </a:lnTo>
                  <a:lnTo>
                    <a:pt x="3039" y="962"/>
                  </a:lnTo>
                  <a:lnTo>
                    <a:pt x="3040" y="966"/>
                  </a:lnTo>
                  <a:lnTo>
                    <a:pt x="3043" y="971"/>
                  </a:lnTo>
                  <a:lnTo>
                    <a:pt x="3044" y="976"/>
                  </a:lnTo>
                  <a:lnTo>
                    <a:pt x="3047" y="981"/>
                  </a:lnTo>
                  <a:lnTo>
                    <a:pt x="3048" y="987"/>
                  </a:lnTo>
                  <a:lnTo>
                    <a:pt x="3051" y="994"/>
                  </a:lnTo>
                  <a:lnTo>
                    <a:pt x="3052" y="999"/>
                  </a:lnTo>
                  <a:lnTo>
                    <a:pt x="3055" y="1006"/>
                  </a:lnTo>
                  <a:lnTo>
                    <a:pt x="3056" y="1012"/>
                  </a:lnTo>
                  <a:lnTo>
                    <a:pt x="3058" y="1019"/>
                  </a:lnTo>
                  <a:lnTo>
                    <a:pt x="3058" y="1026"/>
                  </a:lnTo>
                  <a:lnTo>
                    <a:pt x="3060" y="1033"/>
                  </a:lnTo>
                  <a:lnTo>
                    <a:pt x="3060" y="1041"/>
                  </a:lnTo>
                  <a:lnTo>
                    <a:pt x="3062" y="1049"/>
                  </a:lnTo>
                  <a:lnTo>
                    <a:pt x="3061" y="1057"/>
                  </a:lnTo>
                  <a:lnTo>
                    <a:pt x="3061" y="1065"/>
                  </a:lnTo>
                  <a:lnTo>
                    <a:pt x="3061" y="1074"/>
                  </a:lnTo>
                  <a:lnTo>
                    <a:pt x="3061" y="1084"/>
                  </a:lnTo>
                  <a:lnTo>
                    <a:pt x="3060" y="1093"/>
                  </a:lnTo>
                  <a:lnTo>
                    <a:pt x="3060" y="1103"/>
                  </a:lnTo>
                  <a:lnTo>
                    <a:pt x="3059" y="1114"/>
                  </a:lnTo>
                  <a:lnTo>
                    <a:pt x="3058" y="1125"/>
                  </a:lnTo>
                  <a:lnTo>
                    <a:pt x="3064" y="1131"/>
                  </a:lnTo>
                  <a:lnTo>
                    <a:pt x="3071" y="1137"/>
                  </a:lnTo>
                  <a:lnTo>
                    <a:pt x="3077" y="1145"/>
                  </a:lnTo>
                  <a:lnTo>
                    <a:pt x="3083" y="1152"/>
                  </a:lnTo>
                  <a:lnTo>
                    <a:pt x="3089" y="1159"/>
                  </a:lnTo>
                  <a:lnTo>
                    <a:pt x="3094" y="1167"/>
                  </a:lnTo>
                  <a:lnTo>
                    <a:pt x="3099" y="1175"/>
                  </a:lnTo>
                  <a:lnTo>
                    <a:pt x="3105" y="1184"/>
                  </a:lnTo>
                  <a:lnTo>
                    <a:pt x="3109" y="1192"/>
                  </a:lnTo>
                  <a:lnTo>
                    <a:pt x="3113" y="1200"/>
                  </a:lnTo>
                  <a:lnTo>
                    <a:pt x="3117" y="1210"/>
                  </a:lnTo>
                  <a:lnTo>
                    <a:pt x="3121" y="1220"/>
                  </a:lnTo>
                  <a:lnTo>
                    <a:pt x="3124" y="1228"/>
                  </a:lnTo>
                  <a:lnTo>
                    <a:pt x="3127" y="1238"/>
                  </a:lnTo>
                  <a:lnTo>
                    <a:pt x="3130" y="1248"/>
                  </a:lnTo>
                  <a:lnTo>
                    <a:pt x="3135" y="1257"/>
                  </a:lnTo>
                  <a:lnTo>
                    <a:pt x="3137" y="1266"/>
                  </a:lnTo>
                  <a:lnTo>
                    <a:pt x="3139" y="1275"/>
                  </a:lnTo>
                  <a:lnTo>
                    <a:pt x="3141" y="1284"/>
                  </a:lnTo>
                  <a:lnTo>
                    <a:pt x="3144" y="1294"/>
                  </a:lnTo>
                  <a:lnTo>
                    <a:pt x="3145" y="1302"/>
                  </a:lnTo>
                  <a:lnTo>
                    <a:pt x="3149" y="1311"/>
                  </a:lnTo>
                  <a:lnTo>
                    <a:pt x="3150" y="1319"/>
                  </a:lnTo>
                  <a:lnTo>
                    <a:pt x="3153" y="1328"/>
                  </a:lnTo>
                  <a:lnTo>
                    <a:pt x="3154" y="1335"/>
                  </a:lnTo>
                  <a:lnTo>
                    <a:pt x="3156" y="1343"/>
                  </a:lnTo>
                  <a:lnTo>
                    <a:pt x="3158" y="1350"/>
                  </a:lnTo>
                  <a:lnTo>
                    <a:pt x="3160" y="1358"/>
                  </a:lnTo>
                  <a:lnTo>
                    <a:pt x="3162" y="1364"/>
                  </a:lnTo>
                  <a:lnTo>
                    <a:pt x="3165" y="1371"/>
                  </a:lnTo>
                  <a:lnTo>
                    <a:pt x="3167" y="1376"/>
                  </a:lnTo>
                  <a:lnTo>
                    <a:pt x="3170" y="1383"/>
                  </a:lnTo>
                  <a:lnTo>
                    <a:pt x="3176" y="1395"/>
                  </a:lnTo>
                  <a:lnTo>
                    <a:pt x="3184" y="1409"/>
                  </a:lnTo>
                  <a:lnTo>
                    <a:pt x="3190" y="1421"/>
                  </a:lnTo>
                  <a:lnTo>
                    <a:pt x="3198" y="1433"/>
                  </a:lnTo>
                  <a:lnTo>
                    <a:pt x="3204" y="1443"/>
                  </a:lnTo>
                  <a:lnTo>
                    <a:pt x="3212" y="1453"/>
                  </a:lnTo>
                  <a:lnTo>
                    <a:pt x="3219" y="1462"/>
                  </a:lnTo>
                  <a:lnTo>
                    <a:pt x="3227" y="1471"/>
                  </a:lnTo>
                  <a:lnTo>
                    <a:pt x="3233" y="1478"/>
                  </a:lnTo>
                  <a:lnTo>
                    <a:pt x="3240" y="1485"/>
                  </a:lnTo>
                  <a:lnTo>
                    <a:pt x="3248" y="1492"/>
                  </a:lnTo>
                  <a:lnTo>
                    <a:pt x="3255" y="1498"/>
                  </a:lnTo>
                  <a:lnTo>
                    <a:pt x="3262" y="1504"/>
                  </a:lnTo>
                  <a:lnTo>
                    <a:pt x="3269" y="1509"/>
                  </a:lnTo>
                  <a:lnTo>
                    <a:pt x="3277" y="1513"/>
                  </a:lnTo>
                  <a:lnTo>
                    <a:pt x="3284" y="1519"/>
                  </a:lnTo>
                  <a:lnTo>
                    <a:pt x="3291" y="1522"/>
                  </a:lnTo>
                  <a:lnTo>
                    <a:pt x="3297" y="1525"/>
                  </a:lnTo>
                  <a:lnTo>
                    <a:pt x="3303" y="1528"/>
                  </a:lnTo>
                  <a:lnTo>
                    <a:pt x="3310" y="1533"/>
                  </a:lnTo>
                  <a:lnTo>
                    <a:pt x="3316" y="1536"/>
                  </a:lnTo>
                  <a:lnTo>
                    <a:pt x="3323" y="1539"/>
                  </a:lnTo>
                  <a:lnTo>
                    <a:pt x="3329" y="1542"/>
                  </a:lnTo>
                  <a:lnTo>
                    <a:pt x="3337" y="1545"/>
                  </a:lnTo>
                  <a:lnTo>
                    <a:pt x="3343" y="1549"/>
                  </a:lnTo>
                  <a:lnTo>
                    <a:pt x="3349" y="1552"/>
                  </a:lnTo>
                  <a:lnTo>
                    <a:pt x="3356" y="1555"/>
                  </a:lnTo>
                  <a:lnTo>
                    <a:pt x="3362" y="1558"/>
                  </a:lnTo>
                  <a:lnTo>
                    <a:pt x="3368" y="1561"/>
                  </a:lnTo>
                  <a:lnTo>
                    <a:pt x="3374" y="1566"/>
                  </a:lnTo>
                  <a:lnTo>
                    <a:pt x="3380" y="1570"/>
                  </a:lnTo>
                  <a:lnTo>
                    <a:pt x="3387" y="1575"/>
                  </a:lnTo>
                  <a:lnTo>
                    <a:pt x="3397" y="1600"/>
                  </a:lnTo>
                  <a:lnTo>
                    <a:pt x="3410" y="1626"/>
                  </a:lnTo>
                  <a:lnTo>
                    <a:pt x="3424" y="1652"/>
                  </a:lnTo>
                  <a:lnTo>
                    <a:pt x="3440" y="1680"/>
                  </a:lnTo>
                  <a:lnTo>
                    <a:pt x="3456" y="1707"/>
                  </a:lnTo>
                  <a:lnTo>
                    <a:pt x="3473" y="1735"/>
                  </a:lnTo>
                  <a:lnTo>
                    <a:pt x="3490" y="1762"/>
                  </a:lnTo>
                  <a:lnTo>
                    <a:pt x="3510" y="1791"/>
                  </a:lnTo>
                  <a:lnTo>
                    <a:pt x="3528" y="1819"/>
                  </a:lnTo>
                  <a:lnTo>
                    <a:pt x="3547" y="1846"/>
                  </a:lnTo>
                  <a:lnTo>
                    <a:pt x="3567" y="1874"/>
                  </a:lnTo>
                  <a:lnTo>
                    <a:pt x="3588" y="1902"/>
                  </a:lnTo>
                  <a:lnTo>
                    <a:pt x="3607" y="1929"/>
                  </a:lnTo>
                  <a:lnTo>
                    <a:pt x="3627" y="1956"/>
                  </a:lnTo>
                  <a:lnTo>
                    <a:pt x="3646" y="1982"/>
                  </a:lnTo>
                  <a:lnTo>
                    <a:pt x="3667" y="2010"/>
                  </a:lnTo>
                  <a:lnTo>
                    <a:pt x="3685" y="2035"/>
                  </a:lnTo>
                  <a:lnTo>
                    <a:pt x="3704" y="2060"/>
                  </a:lnTo>
                  <a:lnTo>
                    <a:pt x="3721" y="2083"/>
                  </a:lnTo>
                  <a:lnTo>
                    <a:pt x="3738" y="2108"/>
                  </a:lnTo>
                  <a:lnTo>
                    <a:pt x="3753" y="2129"/>
                  </a:lnTo>
                  <a:lnTo>
                    <a:pt x="3769" y="2152"/>
                  </a:lnTo>
                  <a:lnTo>
                    <a:pt x="3784" y="2173"/>
                  </a:lnTo>
                  <a:lnTo>
                    <a:pt x="3798" y="2193"/>
                  </a:lnTo>
                  <a:lnTo>
                    <a:pt x="3809" y="2212"/>
                  </a:lnTo>
                  <a:lnTo>
                    <a:pt x="3820" y="2230"/>
                  </a:lnTo>
                  <a:lnTo>
                    <a:pt x="3828" y="2245"/>
                  </a:lnTo>
                  <a:lnTo>
                    <a:pt x="3837" y="2261"/>
                  </a:lnTo>
                  <a:lnTo>
                    <a:pt x="3842" y="2274"/>
                  </a:lnTo>
                  <a:lnTo>
                    <a:pt x="3845" y="2287"/>
                  </a:lnTo>
                  <a:lnTo>
                    <a:pt x="3847" y="2297"/>
                  </a:lnTo>
                  <a:lnTo>
                    <a:pt x="3848" y="2307"/>
                  </a:lnTo>
                  <a:lnTo>
                    <a:pt x="3852" y="2306"/>
                  </a:lnTo>
                  <a:lnTo>
                    <a:pt x="3855" y="2306"/>
                  </a:lnTo>
                  <a:lnTo>
                    <a:pt x="3859" y="2306"/>
                  </a:lnTo>
                  <a:lnTo>
                    <a:pt x="3865" y="2306"/>
                  </a:lnTo>
                  <a:lnTo>
                    <a:pt x="3871" y="2305"/>
                  </a:lnTo>
                  <a:lnTo>
                    <a:pt x="3877" y="2305"/>
                  </a:lnTo>
                  <a:lnTo>
                    <a:pt x="3884" y="2305"/>
                  </a:lnTo>
                  <a:lnTo>
                    <a:pt x="3891" y="2305"/>
                  </a:lnTo>
                  <a:lnTo>
                    <a:pt x="3897" y="2305"/>
                  </a:lnTo>
                  <a:lnTo>
                    <a:pt x="3905" y="2305"/>
                  </a:lnTo>
                  <a:lnTo>
                    <a:pt x="3912" y="2305"/>
                  </a:lnTo>
                  <a:lnTo>
                    <a:pt x="3921" y="2305"/>
                  </a:lnTo>
                  <a:lnTo>
                    <a:pt x="3928" y="2305"/>
                  </a:lnTo>
                  <a:lnTo>
                    <a:pt x="3938" y="2306"/>
                  </a:lnTo>
                  <a:lnTo>
                    <a:pt x="3946" y="2307"/>
                  </a:lnTo>
                  <a:lnTo>
                    <a:pt x="3955" y="2309"/>
                  </a:lnTo>
                  <a:lnTo>
                    <a:pt x="3963" y="2309"/>
                  </a:lnTo>
                  <a:lnTo>
                    <a:pt x="3971" y="2310"/>
                  </a:lnTo>
                  <a:lnTo>
                    <a:pt x="3980" y="2311"/>
                  </a:lnTo>
                  <a:lnTo>
                    <a:pt x="3988" y="2314"/>
                  </a:lnTo>
                  <a:lnTo>
                    <a:pt x="3996" y="2317"/>
                  </a:lnTo>
                  <a:lnTo>
                    <a:pt x="4004" y="2319"/>
                  </a:lnTo>
                  <a:lnTo>
                    <a:pt x="4012" y="2322"/>
                  </a:lnTo>
                  <a:lnTo>
                    <a:pt x="4020" y="2326"/>
                  </a:lnTo>
                  <a:lnTo>
                    <a:pt x="4028" y="2329"/>
                  </a:lnTo>
                  <a:lnTo>
                    <a:pt x="4035" y="2333"/>
                  </a:lnTo>
                  <a:lnTo>
                    <a:pt x="4042" y="2337"/>
                  </a:lnTo>
                  <a:lnTo>
                    <a:pt x="4049" y="2343"/>
                  </a:lnTo>
                  <a:lnTo>
                    <a:pt x="4055" y="2348"/>
                  </a:lnTo>
                  <a:lnTo>
                    <a:pt x="4061" y="2354"/>
                  </a:lnTo>
                  <a:lnTo>
                    <a:pt x="4066" y="2361"/>
                  </a:lnTo>
                  <a:lnTo>
                    <a:pt x="4073" y="2368"/>
                  </a:lnTo>
                  <a:lnTo>
                    <a:pt x="4075" y="2371"/>
                  </a:lnTo>
                  <a:lnTo>
                    <a:pt x="4077" y="2376"/>
                  </a:lnTo>
                  <a:lnTo>
                    <a:pt x="4079" y="2380"/>
                  </a:lnTo>
                  <a:lnTo>
                    <a:pt x="4082" y="2385"/>
                  </a:lnTo>
                  <a:lnTo>
                    <a:pt x="4083" y="2389"/>
                  </a:lnTo>
                  <a:lnTo>
                    <a:pt x="4086" y="2395"/>
                  </a:lnTo>
                  <a:lnTo>
                    <a:pt x="4088" y="2399"/>
                  </a:lnTo>
                  <a:lnTo>
                    <a:pt x="4090" y="2405"/>
                  </a:lnTo>
                  <a:lnTo>
                    <a:pt x="4091" y="2411"/>
                  </a:lnTo>
                  <a:lnTo>
                    <a:pt x="4092" y="2416"/>
                  </a:lnTo>
                  <a:lnTo>
                    <a:pt x="4093" y="2422"/>
                  </a:lnTo>
                  <a:lnTo>
                    <a:pt x="4094" y="2428"/>
                  </a:lnTo>
                  <a:lnTo>
                    <a:pt x="4094" y="2433"/>
                  </a:lnTo>
                  <a:lnTo>
                    <a:pt x="4095" y="2439"/>
                  </a:lnTo>
                  <a:lnTo>
                    <a:pt x="4095" y="2445"/>
                  </a:lnTo>
                  <a:lnTo>
                    <a:pt x="4096" y="2452"/>
                  </a:lnTo>
                  <a:lnTo>
                    <a:pt x="4095" y="2457"/>
                  </a:lnTo>
                  <a:lnTo>
                    <a:pt x="4094" y="2462"/>
                  </a:lnTo>
                  <a:lnTo>
                    <a:pt x="4093" y="2468"/>
                  </a:lnTo>
                  <a:lnTo>
                    <a:pt x="4092" y="2473"/>
                  </a:lnTo>
                  <a:lnTo>
                    <a:pt x="4090" y="2478"/>
                  </a:lnTo>
                  <a:lnTo>
                    <a:pt x="4088" y="2484"/>
                  </a:lnTo>
                  <a:lnTo>
                    <a:pt x="4086" y="2489"/>
                  </a:lnTo>
                  <a:lnTo>
                    <a:pt x="4083" y="2495"/>
                  </a:lnTo>
                  <a:lnTo>
                    <a:pt x="4079" y="2500"/>
                  </a:lnTo>
                  <a:lnTo>
                    <a:pt x="4076" y="2505"/>
                  </a:lnTo>
                  <a:lnTo>
                    <a:pt x="4073" y="2509"/>
                  </a:lnTo>
                  <a:lnTo>
                    <a:pt x="4070" y="2515"/>
                  </a:lnTo>
                  <a:lnTo>
                    <a:pt x="4064" y="2519"/>
                  </a:lnTo>
                  <a:lnTo>
                    <a:pt x="4059" y="2523"/>
                  </a:lnTo>
                  <a:lnTo>
                    <a:pt x="4053" y="2528"/>
                  </a:lnTo>
                  <a:lnTo>
                    <a:pt x="4049" y="2532"/>
                  </a:lnTo>
                  <a:lnTo>
                    <a:pt x="4048" y="2542"/>
                  </a:lnTo>
                  <a:lnTo>
                    <a:pt x="4047" y="2551"/>
                  </a:lnTo>
                  <a:lnTo>
                    <a:pt x="4045" y="2561"/>
                  </a:lnTo>
                  <a:lnTo>
                    <a:pt x="4044" y="2570"/>
                  </a:lnTo>
                  <a:lnTo>
                    <a:pt x="4042" y="2578"/>
                  </a:lnTo>
                  <a:lnTo>
                    <a:pt x="4040" y="2587"/>
                  </a:lnTo>
                  <a:lnTo>
                    <a:pt x="4036" y="2594"/>
                  </a:lnTo>
                  <a:lnTo>
                    <a:pt x="4034" y="2602"/>
                  </a:lnTo>
                  <a:lnTo>
                    <a:pt x="4030" y="2607"/>
                  </a:lnTo>
                  <a:lnTo>
                    <a:pt x="4027" y="2612"/>
                  </a:lnTo>
                  <a:lnTo>
                    <a:pt x="4023" y="2617"/>
                  </a:lnTo>
                  <a:lnTo>
                    <a:pt x="4018" y="2622"/>
                  </a:lnTo>
                  <a:lnTo>
                    <a:pt x="4013" y="2625"/>
                  </a:lnTo>
                  <a:lnTo>
                    <a:pt x="4008" y="2628"/>
                  </a:lnTo>
                  <a:lnTo>
                    <a:pt x="4001" y="2632"/>
                  </a:lnTo>
                  <a:lnTo>
                    <a:pt x="3996" y="2635"/>
                  </a:lnTo>
                  <a:lnTo>
                    <a:pt x="3988" y="2635"/>
                  </a:lnTo>
                  <a:lnTo>
                    <a:pt x="3981" y="2636"/>
                  </a:lnTo>
                  <a:lnTo>
                    <a:pt x="3973" y="2636"/>
                  </a:lnTo>
                  <a:lnTo>
                    <a:pt x="3966" y="2637"/>
                  </a:lnTo>
                  <a:lnTo>
                    <a:pt x="3957" y="2635"/>
                  </a:lnTo>
                  <a:lnTo>
                    <a:pt x="3949" y="2634"/>
                  </a:lnTo>
                  <a:lnTo>
                    <a:pt x="3939" y="2632"/>
                  </a:lnTo>
                  <a:lnTo>
                    <a:pt x="3931" y="2629"/>
                  </a:lnTo>
                  <a:lnTo>
                    <a:pt x="3920" y="2625"/>
                  </a:lnTo>
                  <a:lnTo>
                    <a:pt x="3909" y="2621"/>
                  </a:lnTo>
                  <a:lnTo>
                    <a:pt x="3897" y="2617"/>
                  </a:lnTo>
                  <a:lnTo>
                    <a:pt x="3887" y="2612"/>
                  </a:lnTo>
                  <a:lnTo>
                    <a:pt x="3874" y="2606"/>
                  </a:lnTo>
                  <a:lnTo>
                    <a:pt x="3862" y="2599"/>
                  </a:lnTo>
                  <a:lnTo>
                    <a:pt x="3849" y="2592"/>
                  </a:lnTo>
                  <a:lnTo>
                    <a:pt x="3838" y="2585"/>
                  </a:lnTo>
                  <a:lnTo>
                    <a:pt x="3665" y="2687"/>
                  </a:lnTo>
                  <a:lnTo>
                    <a:pt x="3846" y="3321"/>
                  </a:lnTo>
                  <a:lnTo>
                    <a:pt x="3917" y="3298"/>
                  </a:lnTo>
                  <a:lnTo>
                    <a:pt x="3987" y="3280"/>
                  </a:lnTo>
                  <a:lnTo>
                    <a:pt x="4056" y="3266"/>
                  </a:lnTo>
                  <a:lnTo>
                    <a:pt x="4125" y="3257"/>
                  </a:lnTo>
                  <a:lnTo>
                    <a:pt x="4191" y="3251"/>
                  </a:lnTo>
                  <a:lnTo>
                    <a:pt x="4259" y="3251"/>
                  </a:lnTo>
                  <a:lnTo>
                    <a:pt x="4325" y="3254"/>
                  </a:lnTo>
                  <a:lnTo>
                    <a:pt x="4390" y="3261"/>
                  </a:lnTo>
                  <a:lnTo>
                    <a:pt x="4453" y="3271"/>
                  </a:lnTo>
                  <a:lnTo>
                    <a:pt x="4515" y="3286"/>
                  </a:lnTo>
                  <a:lnTo>
                    <a:pt x="4575" y="3303"/>
                  </a:lnTo>
                  <a:lnTo>
                    <a:pt x="4634" y="3325"/>
                  </a:lnTo>
                  <a:lnTo>
                    <a:pt x="4689" y="3348"/>
                  </a:lnTo>
                  <a:lnTo>
                    <a:pt x="4744" y="3376"/>
                  </a:lnTo>
                  <a:lnTo>
                    <a:pt x="4797" y="3406"/>
                  </a:lnTo>
                  <a:lnTo>
                    <a:pt x="4848" y="3440"/>
                  </a:lnTo>
                  <a:lnTo>
                    <a:pt x="4895" y="3476"/>
                  </a:lnTo>
                  <a:lnTo>
                    <a:pt x="4941" y="3514"/>
                  </a:lnTo>
                  <a:lnTo>
                    <a:pt x="4984" y="3555"/>
                  </a:lnTo>
                  <a:lnTo>
                    <a:pt x="5026" y="3599"/>
                  </a:lnTo>
                  <a:lnTo>
                    <a:pt x="5064" y="3643"/>
                  </a:lnTo>
                  <a:lnTo>
                    <a:pt x="5099" y="3691"/>
                  </a:lnTo>
                  <a:lnTo>
                    <a:pt x="5133" y="3740"/>
                  </a:lnTo>
                  <a:lnTo>
                    <a:pt x="5162" y="3793"/>
                  </a:lnTo>
                  <a:lnTo>
                    <a:pt x="5188" y="3845"/>
                  </a:lnTo>
                  <a:lnTo>
                    <a:pt x="5212" y="3901"/>
                  </a:lnTo>
                  <a:lnTo>
                    <a:pt x="5232" y="3957"/>
                  </a:lnTo>
                  <a:lnTo>
                    <a:pt x="5249" y="4015"/>
                  </a:lnTo>
                  <a:lnTo>
                    <a:pt x="5262" y="4073"/>
                  </a:lnTo>
                  <a:lnTo>
                    <a:pt x="5271" y="4134"/>
                  </a:lnTo>
                  <a:lnTo>
                    <a:pt x="5277" y="4195"/>
                  </a:lnTo>
                  <a:lnTo>
                    <a:pt x="5280" y="4259"/>
                  </a:lnTo>
                  <a:lnTo>
                    <a:pt x="5278" y="4320"/>
                  </a:lnTo>
                  <a:lnTo>
                    <a:pt x="5273" y="4381"/>
                  </a:lnTo>
                  <a:lnTo>
                    <a:pt x="5264" y="4439"/>
                  </a:lnTo>
                  <a:lnTo>
                    <a:pt x="5253" y="4496"/>
                  </a:lnTo>
                  <a:lnTo>
                    <a:pt x="5238" y="4550"/>
                  </a:lnTo>
                  <a:lnTo>
                    <a:pt x="5221" y="4603"/>
                  </a:lnTo>
                  <a:lnTo>
                    <a:pt x="5202" y="4654"/>
                  </a:lnTo>
                  <a:lnTo>
                    <a:pt x="5181" y="4703"/>
                  </a:lnTo>
                  <a:lnTo>
                    <a:pt x="5155" y="4749"/>
                  </a:lnTo>
                  <a:lnTo>
                    <a:pt x="5129" y="4794"/>
                  </a:lnTo>
                  <a:lnTo>
                    <a:pt x="5101" y="4836"/>
                  </a:lnTo>
                  <a:lnTo>
                    <a:pt x="5071" y="4878"/>
                  </a:lnTo>
                  <a:lnTo>
                    <a:pt x="5037" y="4916"/>
                  </a:lnTo>
                  <a:lnTo>
                    <a:pt x="5004" y="4953"/>
                  </a:lnTo>
                  <a:lnTo>
                    <a:pt x="4969" y="4988"/>
                  </a:lnTo>
                  <a:lnTo>
                    <a:pt x="4934" y="5021"/>
                  </a:lnTo>
                  <a:lnTo>
                    <a:pt x="4895" y="5050"/>
                  </a:lnTo>
                  <a:lnTo>
                    <a:pt x="4857" y="5079"/>
                  </a:lnTo>
                  <a:lnTo>
                    <a:pt x="4817" y="5105"/>
                  </a:lnTo>
                  <a:lnTo>
                    <a:pt x="4778" y="5130"/>
                  </a:lnTo>
                  <a:lnTo>
                    <a:pt x="4736" y="5153"/>
                  </a:lnTo>
                  <a:lnTo>
                    <a:pt x="4696" y="5173"/>
                  </a:lnTo>
                  <a:lnTo>
                    <a:pt x="4654" y="5193"/>
                  </a:lnTo>
                  <a:lnTo>
                    <a:pt x="4613" y="5210"/>
                  </a:lnTo>
                  <a:lnTo>
                    <a:pt x="4572" y="5224"/>
                  </a:lnTo>
                  <a:lnTo>
                    <a:pt x="4530" y="5238"/>
                  </a:lnTo>
                  <a:lnTo>
                    <a:pt x="4488" y="5248"/>
                  </a:lnTo>
                  <a:lnTo>
                    <a:pt x="4449" y="5258"/>
                  </a:lnTo>
                  <a:lnTo>
                    <a:pt x="4408" y="5264"/>
                  </a:lnTo>
                  <a:lnTo>
                    <a:pt x="4370" y="5270"/>
                  </a:lnTo>
                  <a:lnTo>
                    <a:pt x="4331" y="5272"/>
                  </a:lnTo>
                  <a:lnTo>
                    <a:pt x="4295" y="5274"/>
                  </a:lnTo>
                  <a:lnTo>
                    <a:pt x="4231" y="5272"/>
                  </a:lnTo>
                  <a:lnTo>
                    <a:pt x="4170" y="5268"/>
                  </a:lnTo>
                  <a:lnTo>
                    <a:pt x="4109" y="5261"/>
                  </a:lnTo>
                  <a:lnTo>
                    <a:pt x="4051" y="5252"/>
                  </a:lnTo>
                  <a:lnTo>
                    <a:pt x="3995" y="5239"/>
                  </a:lnTo>
                  <a:lnTo>
                    <a:pt x="3940" y="5226"/>
                  </a:lnTo>
                  <a:lnTo>
                    <a:pt x="3888" y="5209"/>
                  </a:lnTo>
                  <a:lnTo>
                    <a:pt x="3838" y="5192"/>
                  </a:lnTo>
                  <a:lnTo>
                    <a:pt x="3789" y="5169"/>
                  </a:lnTo>
                  <a:lnTo>
                    <a:pt x="3742" y="5147"/>
                  </a:lnTo>
                  <a:lnTo>
                    <a:pt x="3696" y="5121"/>
                  </a:lnTo>
                  <a:lnTo>
                    <a:pt x="3653" y="5095"/>
                  </a:lnTo>
                  <a:lnTo>
                    <a:pt x="3610" y="5066"/>
                  </a:lnTo>
                  <a:lnTo>
                    <a:pt x="3572" y="5036"/>
                  </a:lnTo>
                  <a:lnTo>
                    <a:pt x="3533" y="5004"/>
                  </a:lnTo>
                  <a:lnTo>
                    <a:pt x="3499" y="4971"/>
                  </a:lnTo>
                  <a:lnTo>
                    <a:pt x="3465" y="4934"/>
                  </a:lnTo>
                  <a:lnTo>
                    <a:pt x="3433" y="4897"/>
                  </a:lnTo>
                  <a:lnTo>
                    <a:pt x="3403" y="4858"/>
                  </a:lnTo>
                  <a:lnTo>
                    <a:pt x="3376" y="4819"/>
                  </a:lnTo>
                  <a:lnTo>
                    <a:pt x="3349" y="4777"/>
                  </a:lnTo>
                  <a:lnTo>
                    <a:pt x="3327" y="4735"/>
                  </a:lnTo>
                  <a:lnTo>
                    <a:pt x="3307" y="4692"/>
                  </a:lnTo>
                  <a:lnTo>
                    <a:pt x="3289" y="4648"/>
                  </a:lnTo>
                  <a:lnTo>
                    <a:pt x="3270" y="4602"/>
                  </a:lnTo>
                  <a:lnTo>
                    <a:pt x="3256" y="4556"/>
                  </a:lnTo>
                  <a:lnTo>
                    <a:pt x="3244" y="4508"/>
                  </a:lnTo>
                  <a:lnTo>
                    <a:pt x="3234" y="4461"/>
                  </a:lnTo>
                  <a:lnTo>
                    <a:pt x="3225" y="4412"/>
                  </a:lnTo>
                  <a:lnTo>
                    <a:pt x="3220" y="4362"/>
                  </a:lnTo>
                  <a:lnTo>
                    <a:pt x="3216" y="4313"/>
                  </a:lnTo>
                  <a:lnTo>
                    <a:pt x="3216" y="4264"/>
                  </a:lnTo>
                  <a:lnTo>
                    <a:pt x="3216" y="4247"/>
                  </a:lnTo>
                  <a:lnTo>
                    <a:pt x="3216" y="4231"/>
                  </a:lnTo>
                  <a:lnTo>
                    <a:pt x="3216" y="4211"/>
                  </a:lnTo>
                  <a:lnTo>
                    <a:pt x="3218" y="4192"/>
                  </a:lnTo>
                  <a:lnTo>
                    <a:pt x="3219" y="4170"/>
                  </a:lnTo>
                  <a:lnTo>
                    <a:pt x="3221" y="4147"/>
                  </a:lnTo>
                  <a:lnTo>
                    <a:pt x="3224" y="4124"/>
                  </a:lnTo>
                  <a:lnTo>
                    <a:pt x="3229" y="4100"/>
                  </a:lnTo>
                  <a:lnTo>
                    <a:pt x="3232" y="4073"/>
                  </a:lnTo>
                  <a:lnTo>
                    <a:pt x="3238" y="4046"/>
                  </a:lnTo>
                  <a:lnTo>
                    <a:pt x="3244" y="4019"/>
                  </a:lnTo>
                  <a:lnTo>
                    <a:pt x="3252" y="3991"/>
                  </a:lnTo>
                  <a:lnTo>
                    <a:pt x="3260" y="3961"/>
                  </a:lnTo>
                  <a:lnTo>
                    <a:pt x="3270" y="3932"/>
                  </a:lnTo>
                  <a:lnTo>
                    <a:pt x="3281" y="3902"/>
                  </a:lnTo>
                  <a:lnTo>
                    <a:pt x="3295" y="3872"/>
                  </a:lnTo>
                  <a:lnTo>
                    <a:pt x="3308" y="3840"/>
                  </a:lnTo>
                  <a:lnTo>
                    <a:pt x="3324" y="3808"/>
                  </a:lnTo>
                  <a:lnTo>
                    <a:pt x="3340" y="3775"/>
                  </a:lnTo>
                  <a:lnTo>
                    <a:pt x="3359" y="3744"/>
                  </a:lnTo>
                  <a:lnTo>
                    <a:pt x="3378" y="3712"/>
                  </a:lnTo>
                  <a:lnTo>
                    <a:pt x="3402" y="3680"/>
                  </a:lnTo>
                  <a:lnTo>
                    <a:pt x="3425" y="3648"/>
                  </a:lnTo>
                  <a:lnTo>
                    <a:pt x="3452" y="3616"/>
                  </a:lnTo>
                  <a:lnTo>
                    <a:pt x="3479" y="3584"/>
                  </a:lnTo>
                  <a:lnTo>
                    <a:pt x="3509" y="3552"/>
                  </a:lnTo>
                  <a:lnTo>
                    <a:pt x="3541" y="3519"/>
                  </a:lnTo>
                  <a:lnTo>
                    <a:pt x="3576" y="3489"/>
                  </a:lnTo>
                  <a:lnTo>
                    <a:pt x="3612" y="3458"/>
                  </a:lnTo>
                  <a:lnTo>
                    <a:pt x="3653" y="3430"/>
                  </a:lnTo>
                  <a:lnTo>
                    <a:pt x="3695" y="3401"/>
                  </a:lnTo>
                  <a:lnTo>
                    <a:pt x="3739" y="3373"/>
                  </a:lnTo>
                  <a:lnTo>
                    <a:pt x="3677" y="3153"/>
                  </a:lnTo>
                  <a:lnTo>
                    <a:pt x="2479" y="4221"/>
                  </a:lnTo>
                  <a:lnTo>
                    <a:pt x="2483" y="4223"/>
                  </a:lnTo>
                  <a:lnTo>
                    <a:pt x="2488" y="4226"/>
                  </a:lnTo>
                  <a:lnTo>
                    <a:pt x="2493" y="4230"/>
                  </a:lnTo>
                  <a:lnTo>
                    <a:pt x="2498" y="4233"/>
                  </a:lnTo>
                  <a:lnTo>
                    <a:pt x="2502" y="4236"/>
                  </a:lnTo>
                  <a:lnTo>
                    <a:pt x="2506" y="4240"/>
                  </a:lnTo>
                  <a:lnTo>
                    <a:pt x="2510" y="4244"/>
                  </a:lnTo>
                  <a:lnTo>
                    <a:pt x="2514" y="4248"/>
                  </a:lnTo>
                  <a:lnTo>
                    <a:pt x="2517" y="4251"/>
                  </a:lnTo>
                  <a:lnTo>
                    <a:pt x="2520" y="4254"/>
                  </a:lnTo>
                  <a:lnTo>
                    <a:pt x="2524" y="4259"/>
                  </a:lnTo>
                  <a:lnTo>
                    <a:pt x="2527" y="4263"/>
                  </a:lnTo>
                  <a:lnTo>
                    <a:pt x="2529" y="4266"/>
                  </a:lnTo>
                  <a:lnTo>
                    <a:pt x="2531" y="4270"/>
                  </a:lnTo>
                  <a:lnTo>
                    <a:pt x="2533" y="4275"/>
                  </a:lnTo>
                  <a:lnTo>
                    <a:pt x="2536" y="4279"/>
                  </a:lnTo>
                  <a:lnTo>
                    <a:pt x="2537" y="4282"/>
                  </a:lnTo>
                  <a:lnTo>
                    <a:pt x="2540" y="4286"/>
                  </a:lnTo>
                  <a:lnTo>
                    <a:pt x="2541" y="4291"/>
                  </a:lnTo>
                  <a:lnTo>
                    <a:pt x="2543" y="4295"/>
                  </a:lnTo>
                  <a:lnTo>
                    <a:pt x="2543" y="4298"/>
                  </a:lnTo>
                  <a:lnTo>
                    <a:pt x="2545" y="4302"/>
                  </a:lnTo>
                  <a:lnTo>
                    <a:pt x="2545" y="4307"/>
                  </a:lnTo>
                  <a:lnTo>
                    <a:pt x="2547" y="4311"/>
                  </a:lnTo>
                  <a:lnTo>
                    <a:pt x="2547" y="4314"/>
                  </a:lnTo>
                  <a:lnTo>
                    <a:pt x="2548" y="4319"/>
                  </a:lnTo>
                  <a:lnTo>
                    <a:pt x="2549" y="4322"/>
                  </a:lnTo>
                  <a:lnTo>
                    <a:pt x="2550" y="4326"/>
                  </a:lnTo>
                  <a:lnTo>
                    <a:pt x="2550" y="4329"/>
                  </a:lnTo>
                  <a:lnTo>
                    <a:pt x="2551" y="4334"/>
                  </a:lnTo>
                  <a:lnTo>
                    <a:pt x="2552" y="4338"/>
                  </a:lnTo>
                  <a:lnTo>
                    <a:pt x="2553" y="4342"/>
                  </a:lnTo>
                  <a:lnTo>
                    <a:pt x="2553" y="4346"/>
                  </a:lnTo>
                  <a:lnTo>
                    <a:pt x="2553" y="4352"/>
                  </a:lnTo>
                  <a:lnTo>
                    <a:pt x="2555" y="4356"/>
                  </a:lnTo>
                  <a:lnTo>
                    <a:pt x="2557" y="4361"/>
                  </a:lnTo>
                  <a:lnTo>
                    <a:pt x="2557" y="4366"/>
                  </a:lnTo>
                  <a:lnTo>
                    <a:pt x="2559" y="4370"/>
                  </a:lnTo>
                  <a:lnTo>
                    <a:pt x="2560" y="4374"/>
                  </a:lnTo>
                  <a:lnTo>
                    <a:pt x="2563" y="4380"/>
                  </a:lnTo>
                  <a:lnTo>
                    <a:pt x="2564" y="4383"/>
                  </a:lnTo>
                  <a:lnTo>
                    <a:pt x="2566" y="4387"/>
                  </a:lnTo>
                  <a:lnTo>
                    <a:pt x="2568" y="4390"/>
                  </a:lnTo>
                  <a:lnTo>
                    <a:pt x="2572" y="4395"/>
                  </a:lnTo>
                  <a:lnTo>
                    <a:pt x="2574" y="4398"/>
                  </a:lnTo>
                  <a:lnTo>
                    <a:pt x="2577" y="4401"/>
                  </a:lnTo>
                  <a:lnTo>
                    <a:pt x="2580" y="4404"/>
                  </a:lnTo>
                  <a:lnTo>
                    <a:pt x="2583" y="4409"/>
                  </a:lnTo>
                  <a:lnTo>
                    <a:pt x="2586" y="4411"/>
                  </a:lnTo>
                  <a:lnTo>
                    <a:pt x="2589" y="4413"/>
                  </a:lnTo>
                  <a:lnTo>
                    <a:pt x="2592" y="4415"/>
                  </a:lnTo>
                  <a:lnTo>
                    <a:pt x="2595" y="4418"/>
                  </a:lnTo>
                  <a:lnTo>
                    <a:pt x="2598" y="4420"/>
                  </a:lnTo>
                  <a:lnTo>
                    <a:pt x="2603" y="4422"/>
                  </a:lnTo>
                  <a:lnTo>
                    <a:pt x="2607" y="4425"/>
                  </a:lnTo>
                  <a:lnTo>
                    <a:pt x="2611" y="4428"/>
                  </a:lnTo>
                  <a:lnTo>
                    <a:pt x="2614" y="4429"/>
                  </a:lnTo>
                  <a:lnTo>
                    <a:pt x="2619" y="4431"/>
                  </a:lnTo>
                  <a:lnTo>
                    <a:pt x="2623" y="4432"/>
                  </a:lnTo>
                  <a:lnTo>
                    <a:pt x="2627" y="4434"/>
                  </a:lnTo>
                  <a:lnTo>
                    <a:pt x="2631" y="4435"/>
                  </a:lnTo>
                  <a:lnTo>
                    <a:pt x="2637" y="4437"/>
                  </a:lnTo>
                  <a:lnTo>
                    <a:pt x="2641" y="4439"/>
                  </a:lnTo>
                  <a:lnTo>
                    <a:pt x="2646" y="4441"/>
                  </a:lnTo>
                  <a:lnTo>
                    <a:pt x="2651" y="4441"/>
                  </a:lnTo>
                  <a:lnTo>
                    <a:pt x="2655" y="4443"/>
                  </a:lnTo>
                  <a:lnTo>
                    <a:pt x="2659" y="4446"/>
                  </a:lnTo>
                  <a:lnTo>
                    <a:pt x="2664" y="4449"/>
                  </a:lnTo>
                  <a:lnTo>
                    <a:pt x="2667" y="4452"/>
                  </a:lnTo>
                  <a:lnTo>
                    <a:pt x="2670" y="4456"/>
                  </a:lnTo>
                  <a:lnTo>
                    <a:pt x="2673" y="4460"/>
                  </a:lnTo>
                  <a:lnTo>
                    <a:pt x="2677" y="4465"/>
                  </a:lnTo>
                  <a:lnTo>
                    <a:pt x="2680" y="4469"/>
                  </a:lnTo>
                  <a:lnTo>
                    <a:pt x="2682" y="4474"/>
                  </a:lnTo>
                  <a:lnTo>
                    <a:pt x="2684" y="4478"/>
                  </a:lnTo>
                  <a:lnTo>
                    <a:pt x="2687" y="4485"/>
                  </a:lnTo>
                  <a:lnTo>
                    <a:pt x="2688" y="4490"/>
                  </a:lnTo>
                  <a:lnTo>
                    <a:pt x="2691" y="4495"/>
                  </a:lnTo>
                  <a:lnTo>
                    <a:pt x="2692" y="4502"/>
                  </a:lnTo>
                  <a:lnTo>
                    <a:pt x="2696" y="4508"/>
                  </a:lnTo>
                  <a:lnTo>
                    <a:pt x="2697" y="4513"/>
                  </a:lnTo>
                  <a:lnTo>
                    <a:pt x="2699" y="4519"/>
                  </a:lnTo>
                  <a:lnTo>
                    <a:pt x="2700" y="4524"/>
                  </a:lnTo>
                  <a:lnTo>
                    <a:pt x="2703" y="4531"/>
                  </a:lnTo>
                  <a:lnTo>
                    <a:pt x="2704" y="4536"/>
                  </a:lnTo>
                  <a:lnTo>
                    <a:pt x="2707" y="4542"/>
                  </a:lnTo>
                  <a:lnTo>
                    <a:pt x="2711" y="4548"/>
                  </a:lnTo>
                  <a:lnTo>
                    <a:pt x="2714" y="4554"/>
                  </a:lnTo>
                  <a:lnTo>
                    <a:pt x="2717" y="4558"/>
                  </a:lnTo>
                  <a:lnTo>
                    <a:pt x="2720" y="4564"/>
                  </a:lnTo>
                  <a:lnTo>
                    <a:pt x="2723" y="4569"/>
                  </a:lnTo>
                  <a:lnTo>
                    <a:pt x="2729" y="4575"/>
                  </a:lnTo>
                  <a:lnTo>
                    <a:pt x="2733" y="4579"/>
                  </a:lnTo>
                  <a:lnTo>
                    <a:pt x="2738" y="4583"/>
                  </a:lnTo>
                  <a:lnTo>
                    <a:pt x="2745" y="4586"/>
                  </a:lnTo>
                  <a:lnTo>
                    <a:pt x="2751" y="4591"/>
                  </a:lnTo>
                  <a:lnTo>
                    <a:pt x="2769" y="4600"/>
                  </a:lnTo>
                  <a:lnTo>
                    <a:pt x="2786" y="4610"/>
                  </a:lnTo>
                  <a:lnTo>
                    <a:pt x="2802" y="4620"/>
                  </a:lnTo>
                  <a:lnTo>
                    <a:pt x="2819" y="4629"/>
                  </a:lnTo>
                  <a:lnTo>
                    <a:pt x="2833" y="4637"/>
                  </a:lnTo>
                  <a:lnTo>
                    <a:pt x="2847" y="4645"/>
                  </a:lnTo>
                  <a:lnTo>
                    <a:pt x="2860" y="4654"/>
                  </a:lnTo>
                  <a:lnTo>
                    <a:pt x="2873" y="4662"/>
                  </a:lnTo>
                  <a:lnTo>
                    <a:pt x="2883" y="4669"/>
                  </a:lnTo>
                  <a:lnTo>
                    <a:pt x="2893" y="4676"/>
                  </a:lnTo>
                  <a:lnTo>
                    <a:pt x="2903" y="4684"/>
                  </a:lnTo>
                  <a:lnTo>
                    <a:pt x="2912" y="4691"/>
                  </a:lnTo>
                  <a:lnTo>
                    <a:pt x="2919" y="4698"/>
                  </a:lnTo>
                  <a:lnTo>
                    <a:pt x="2926" y="4704"/>
                  </a:lnTo>
                  <a:lnTo>
                    <a:pt x="2933" y="4711"/>
                  </a:lnTo>
                  <a:lnTo>
                    <a:pt x="2939" y="4718"/>
                  </a:lnTo>
                  <a:lnTo>
                    <a:pt x="2942" y="4723"/>
                  </a:lnTo>
                  <a:lnTo>
                    <a:pt x="2947" y="4730"/>
                  </a:lnTo>
                  <a:lnTo>
                    <a:pt x="2949" y="4736"/>
                  </a:lnTo>
                  <a:lnTo>
                    <a:pt x="2952" y="4743"/>
                  </a:lnTo>
                  <a:lnTo>
                    <a:pt x="2953" y="4748"/>
                  </a:lnTo>
                  <a:lnTo>
                    <a:pt x="2955" y="4754"/>
                  </a:lnTo>
                  <a:lnTo>
                    <a:pt x="2955" y="4761"/>
                  </a:lnTo>
                  <a:lnTo>
                    <a:pt x="2956" y="4767"/>
                  </a:lnTo>
                  <a:lnTo>
                    <a:pt x="2954" y="4774"/>
                  </a:lnTo>
                  <a:lnTo>
                    <a:pt x="2953" y="4780"/>
                  </a:lnTo>
                  <a:lnTo>
                    <a:pt x="2951" y="4787"/>
                  </a:lnTo>
                  <a:lnTo>
                    <a:pt x="2950" y="4793"/>
                  </a:lnTo>
                  <a:lnTo>
                    <a:pt x="2946" y="4799"/>
                  </a:lnTo>
                  <a:lnTo>
                    <a:pt x="2942" y="4806"/>
                  </a:lnTo>
                  <a:lnTo>
                    <a:pt x="2938" y="4813"/>
                  </a:lnTo>
                  <a:lnTo>
                    <a:pt x="2935" y="4821"/>
                  </a:lnTo>
                  <a:lnTo>
                    <a:pt x="2932" y="4823"/>
                  </a:lnTo>
                  <a:lnTo>
                    <a:pt x="2928" y="4825"/>
                  </a:lnTo>
                  <a:lnTo>
                    <a:pt x="2924" y="4827"/>
                  </a:lnTo>
                  <a:lnTo>
                    <a:pt x="2920" y="4829"/>
                  </a:lnTo>
                  <a:lnTo>
                    <a:pt x="2914" y="4831"/>
                  </a:lnTo>
                  <a:lnTo>
                    <a:pt x="2907" y="4833"/>
                  </a:lnTo>
                  <a:lnTo>
                    <a:pt x="2900" y="4834"/>
                  </a:lnTo>
                  <a:lnTo>
                    <a:pt x="2893" y="4836"/>
                  </a:lnTo>
                  <a:lnTo>
                    <a:pt x="2885" y="4836"/>
                  </a:lnTo>
                  <a:lnTo>
                    <a:pt x="2876" y="4836"/>
                  </a:lnTo>
                  <a:lnTo>
                    <a:pt x="2868" y="4836"/>
                  </a:lnTo>
                  <a:lnTo>
                    <a:pt x="2859" y="4837"/>
                  </a:lnTo>
                  <a:lnTo>
                    <a:pt x="2848" y="4837"/>
                  </a:lnTo>
                  <a:lnTo>
                    <a:pt x="2839" y="4837"/>
                  </a:lnTo>
                  <a:lnTo>
                    <a:pt x="2829" y="4837"/>
                  </a:lnTo>
                  <a:lnTo>
                    <a:pt x="2819" y="4838"/>
                  </a:lnTo>
                  <a:lnTo>
                    <a:pt x="2808" y="4837"/>
                  </a:lnTo>
                  <a:lnTo>
                    <a:pt x="2798" y="4837"/>
                  </a:lnTo>
                  <a:lnTo>
                    <a:pt x="2786" y="4837"/>
                  </a:lnTo>
                  <a:lnTo>
                    <a:pt x="2777" y="4837"/>
                  </a:lnTo>
                  <a:lnTo>
                    <a:pt x="2765" y="4837"/>
                  </a:lnTo>
                  <a:lnTo>
                    <a:pt x="2754" y="4837"/>
                  </a:lnTo>
                  <a:lnTo>
                    <a:pt x="2744" y="4837"/>
                  </a:lnTo>
                  <a:lnTo>
                    <a:pt x="2734" y="4837"/>
                  </a:lnTo>
                  <a:lnTo>
                    <a:pt x="2723" y="4837"/>
                  </a:lnTo>
                  <a:lnTo>
                    <a:pt x="2713" y="4837"/>
                  </a:lnTo>
                  <a:lnTo>
                    <a:pt x="2703" y="4837"/>
                  </a:lnTo>
                  <a:lnTo>
                    <a:pt x="2694" y="4838"/>
                  </a:lnTo>
                  <a:lnTo>
                    <a:pt x="2685" y="4838"/>
                  </a:lnTo>
                  <a:lnTo>
                    <a:pt x="2677" y="4839"/>
                  </a:lnTo>
                  <a:lnTo>
                    <a:pt x="2669" y="4840"/>
                  </a:lnTo>
                  <a:lnTo>
                    <a:pt x="2662" y="4842"/>
                  </a:lnTo>
                  <a:lnTo>
                    <a:pt x="2659" y="4842"/>
                  </a:lnTo>
                  <a:lnTo>
                    <a:pt x="2657" y="4842"/>
                  </a:lnTo>
                  <a:lnTo>
                    <a:pt x="2655" y="4842"/>
                  </a:lnTo>
                  <a:lnTo>
                    <a:pt x="2653" y="4843"/>
                  </a:lnTo>
                  <a:lnTo>
                    <a:pt x="2650" y="4843"/>
                  </a:lnTo>
                  <a:lnTo>
                    <a:pt x="2649" y="4844"/>
                  </a:lnTo>
                  <a:lnTo>
                    <a:pt x="2645" y="4846"/>
                  </a:lnTo>
                  <a:lnTo>
                    <a:pt x="2644" y="4848"/>
                  </a:lnTo>
                  <a:lnTo>
                    <a:pt x="2641" y="4849"/>
                  </a:lnTo>
                  <a:lnTo>
                    <a:pt x="2640" y="4851"/>
                  </a:lnTo>
                  <a:lnTo>
                    <a:pt x="2637" y="4852"/>
                  </a:lnTo>
                  <a:lnTo>
                    <a:pt x="2636" y="4854"/>
                  </a:lnTo>
                  <a:lnTo>
                    <a:pt x="2634" y="4855"/>
                  </a:lnTo>
                  <a:lnTo>
                    <a:pt x="2631" y="4857"/>
                  </a:lnTo>
                  <a:lnTo>
                    <a:pt x="2629" y="4858"/>
                  </a:lnTo>
                  <a:lnTo>
                    <a:pt x="2628" y="4861"/>
                  </a:lnTo>
                  <a:lnTo>
                    <a:pt x="2625" y="4861"/>
                  </a:lnTo>
                  <a:lnTo>
                    <a:pt x="2624" y="4863"/>
                  </a:lnTo>
                  <a:lnTo>
                    <a:pt x="2621" y="4863"/>
                  </a:lnTo>
                  <a:lnTo>
                    <a:pt x="2620" y="4865"/>
                  </a:lnTo>
                  <a:lnTo>
                    <a:pt x="2618" y="4866"/>
                  </a:lnTo>
                  <a:lnTo>
                    <a:pt x="2615" y="4867"/>
                  </a:lnTo>
                  <a:lnTo>
                    <a:pt x="2613" y="4868"/>
                  </a:lnTo>
                  <a:lnTo>
                    <a:pt x="2612" y="4870"/>
                  </a:lnTo>
                  <a:lnTo>
                    <a:pt x="2610" y="4870"/>
                  </a:lnTo>
                  <a:lnTo>
                    <a:pt x="2608" y="4871"/>
                  </a:lnTo>
                  <a:lnTo>
                    <a:pt x="2606" y="4872"/>
                  </a:lnTo>
                  <a:lnTo>
                    <a:pt x="2605" y="4873"/>
                  </a:lnTo>
                  <a:lnTo>
                    <a:pt x="2603" y="4873"/>
                  </a:lnTo>
                  <a:lnTo>
                    <a:pt x="2602" y="4873"/>
                  </a:lnTo>
                  <a:lnTo>
                    <a:pt x="2599" y="4873"/>
                  </a:lnTo>
                  <a:lnTo>
                    <a:pt x="2598" y="4874"/>
                  </a:lnTo>
                  <a:lnTo>
                    <a:pt x="2592" y="4872"/>
                  </a:lnTo>
                  <a:lnTo>
                    <a:pt x="2586" y="4871"/>
                  </a:lnTo>
                  <a:lnTo>
                    <a:pt x="2576" y="4869"/>
                  </a:lnTo>
                  <a:lnTo>
                    <a:pt x="2567" y="4868"/>
                  </a:lnTo>
                  <a:lnTo>
                    <a:pt x="2556" y="4865"/>
                  </a:lnTo>
                  <a:lnTo>
                    <a:pt x="2545" y="4863"/>
                  </a:lnTo>
                  <a:lnTo>
                    <a:pt x="2532" y="4861"/>
                  </a:lnTo>
                  <a:lnTo>
                    <a:pt x="2519" y="4858"/>
                  </a:lnTo>
                  <a:lnTo>
                    <a:pt x="2504" y="4855"/>
                  </a:lnTo>
                  <a:lnTo>
                    <a:pt x="2489" y="4852"/>
                  </a:lnTo>
                  <a:lnTo>
                    <a:pt x="2473" y="4849"/>
                  </a:lnTo>
                  <a:lnTo>
                    <a:pt x="2458" y="4846"/>
                  </a:lnTo>
                  <a:lnTo>
                    <a:pt x="2441" y="4841"/>
                  </a:lnTo>
                  <a:lnTo>
                    <a:pt x="2425" y="4838"/>
                  </a:lnTo>
                  <a:lnTo>
                    <a:pt x="2408" y="4834"/>
                  </a:lnTo>
                  <a:lnTo>
                    <a:pt x="2392" y="4831"/>
                  </a:lnTo>
                  <a:lnTo>
                    <a:pt x="2375" y="4825"/>
                  </a:lnTo>
                  <a:lnTo>
                    <a:pt x="2358" y="4822"/>
                  </a:lnTo>
                  <a:lnTo>
                    <a:pt x="2342" y="4817"/>
                  </a:lnTo>
                  <a:lnTo>
                    <a:pt x="2326" y="4813"/>
                  </a:lnTo>
                  <a:lnTo>
                    <a:pt x="2310" y="4809"/>
                  </a:lnTo>
                  <a:lnTo>
                    <a:pt x="2296" y="4805"/>
                  </a:lnTo>
                  <a:lnTo>
                    <a:pt x="2282" y="4802"/>
                  </a:lnTo>
                  <a:lnTo>
                    <a:pt x="2269" y="4798"/>
                  </a:lnTo>
                  <a:lnTo>
                    <a:pt x="2256" y="4794"/>
                  </a:lnTo>
                  <a:lnTo>
                    <a:pt x="2245" y="4790"/>
                  </a:lnTo>
                  <a:lnTo>
                    <a:pt x="2234" y="4787"/>
                  </a:lnTo>
                  <a:lnTo>
                    <a:pt x="2225" y="4783"/>
                  </a:lnTo>
                  <a:lnTo>
                    <a:pt x="2217" y="4780"/>
                  </a:lnTo>
                  <a:lnTo>
                    <a:pt x="2211" y="4777"/>
                  </a:lnTo>
                  <a:lnTo>
                    <a:pt x="2205" y="4775"/>
                  </a:lnTo>
                  <a:lnTo>
                    <a:pt x="2203" y="4773"/>
                  </a:lnTo>
                  <a:lnTo>
                    <a:pt x="2200" y="4769"/>
                  </a:lnTo>
                  <a:lnTo>
                    <a:pt x="2199" y="4767"/>
                  </a:lnTo>
                  <a:lnTo>
                    <a:pt x="2197" y="4765"/>
                  </a:lnTo>
                  <a:lnTo>
                    <a:pt x="2196" y="4763"/>
                  </a:lnTo>
                  <a:lnTo>
                    <a:pt x="2194" y="4760"/>
                  </a:lnTo>
                  <a:lnTo>
                    <a:pt x="2193" y="4757"/>
                  </a:lnTo>
                  <a:lnTo>
                    <a:pt x="2193" y="4753"/>
                  </a:lnTo>
                  <a:lnTo>
                    <a:pt x="2193" y="4751"/>
                  </a:lnTo>
                  <a:lnTo>
                    <a:pt x="2192" y="4747"/>
                  </a:lnTo>
                  <a:lnTo>
                    <a:pt x="2192" y="4744"/>
                  </a:lnTo>
                  <a:lnTo>
                    <a:pt x="2192" y="4741"/>
                  </a:lnTo>
                  <a:lnTo>
                    <a:pt x="2192" y="4737"/>
                  </a:lnTo>
                  <a:lnTo>
                    <a:pt x="2192" y="4734"/>
                  </a:lnTo>
                  <a:lnTo>
                    <a:pt x="2192" y="4731"/>
                  </a:lnTo>
                  <a:lnTo>
                    <a:pt x="2192" y="4728"/>
                  </a:lnTo>
                  <a:lnTo>
                    <a:pt x="2192" y="4725"/>
                  </a:lnTo>
                  <a:lnTo>
                    <a:pt x="2191" y="4720"/>
                  </a:lnTo>
                  <a:lnTo>
                    <a:pt x="2191" y="4717"/>
                  </a:lnTo>
                  <a:lnTo>
                    <a:pt x="2190" y="4713"/>
                  </a:lnTo>
                  <a:lnTo>
                    <a:pt x="2190" y="4710"/>
                  </a:lnTo>
                  <a:lnTo>
                    <a:pt x="2189" y="4706"/>
                  </a:lnTo>
                  <a:lnTo>
                    <a:pt x="2188" y="4703"/>
                  </a:lnTo>
                  <a:lnTo>
                    <a:pt x="2187" y="4700"/>
                  </a:lnTo>
                  <a:lnTo>
                    <a:pt x="2187" y="4697"/>
                  </a:lnTo>
                  <a:lnTo>
                    <a:pt x="2185" y="4693"/>
                  </a:lnTo>
                  <a:lnTo>
                    <a:pt x="2183" y="4690"/>
                  </a:lnTo>
                  <a:lnTo>
                    <a:pt x="2181" y="4687"/>
                  </a:lnTo>
                  <a:lnTo>
                    <a:pt x="2178" y="4684"/>
                  </a:lnTo>
                  <a:lnTo>
                    <a:pt x="2175" y="4681"/>
                  </a:lnTo>
                  <a:lnTo>
                    <a:pt x="2172" y="4678"/>
                  </a:lnTo>
                  <a:lnTo>
                    <a:pt x="2169" y="4676"/>
                  </a:lnTo>
                  <a:lnTo>
                    <a:pt x="2166" y="4674"/>
                  </a:lnTo>
                  <a:lnTo>
                    <a:pt x="2160" y="4671"/>
                  </a:lnTo>
                  <a:lnTo>
                    <a:pt x="2155" y="4668"/>
                  </a:lnTo>
                  <a:lnTo>
                    <a:pt x="2150" y="4665"/>
                  </a:lnTo>
                  <a:lnTo>
                    <a:pt x="2145" y="4662"/>
                  </a:lnTo>
                  <a:lnTo>
                    <a:pt x="2140" y="4659"/>
                  </a:lnTo>
                  <a:lnTo>
                    <a:pt x="2136" y="4657"/>
                  </a:lnTo>
                  <a:lnTo>
                    <a:pt x="2130" y="4655"/>
                  </a:lnTo>
                  <a:lnTo>
                    <a:pt x="2126" y="4653"/>
                  </a:lnTo>
                  <a:lnTo>
                    <a:pt x="2120" y="4650"/>
                  </a:lnTo>
                  <a:lnTo>
                    <a:pt x="2115" y="4647"/>
                  </a:lnTo>
                  <a:lnTo>
                    <a:pt x="2110" y="4645"/>
                  </a:lnTo>
                  <a:lnTo>
                    <a:pt x="2106" y="4644"/>
                  </a:lnTo>
                  <a:lnTo>
                    <a:pt x="2100" y="4641"/>
                  </a:lnTo>
                  <a:lnTo>
                    <a:pt x="2096" y="4639"/>
                  </a:lnTo>
                  <a:lnTo>
                    <a:pt x="2091" y="4637"/>
                  </a:lnTo>
                  <a:lnTo>
                    <a:pt x="2088" y="4636"/>
                  </a:lnTo>
                  <a:lnTo>
                    <a:pt x="2082" y="4632"/>
                  </a:lnTo>
                  <a:lnTo>
                    <a:pt x="2078" y="4630"/>
                  </a:lnTo>
                  <a:lnTo>
                    <a:pt x="2073" y="4628"/>
                  </a:lnTo>
                  <a:lnTo>
                    <a:pt x="2069" y="4626"/>
                  </a:lnTo>
                  <a:lnTo>
                    <a:pt x="2065" y="4623"/>
                  </a:lnTo>
                  <a:lnTo>
                    <a:pt x="2061" y="4621"/>
                  </a:lnTo>
                  <a:lnTo>
                    <a:pt x="2058" y="4618"/>
                  </a:lnTo>
                  <a:lnTo>
                    <a:pt x="2055" y="4616"/>
                  </a:lnTo>
                  <a:lnTo>
                    <a:pt x="2050" y="4613"/>
                  </a:lnTo>
                  <a:lnTo>
                    <a:pt x="2047" y="4610"/>
                  </a:lnTo>
                  <a:lnTo>
                    <a:pt x="2044" y="4607"/>
                  </a:lnTo>
                  <a:lnTo>
                    <a:pt x="2042" y="4605"/>
                  </a:lnTo>
                  <a:lnTo>
                    <a:pt x="2038" y="4601"/>
                  </a:lnTo>
                  <a:lnTo>
                    <a:pt x="2035" y="4599"/>
                  </a:lnTo>
                  <a:lnTo>
                    <a:pt x="2033" y="4596"/>
                  </a:lnTo>
                  <a:lnTo>
                    <a:pt x="2032" y="4594"/>
                  </a:lnTo>
                  <a:lnTo>
                    <a:pt x="2029" y="4591"/>
                  </a:lnTo>
                  <a:lnTo>
                    <a:pt x="2028" y="4587"/>
                  </a:lnTo>
                  <a:lnTo>
                    <a:pt x="2026" y="4584"/>
                  </a:lnTo>
                  <a:lnTo>
                    <a:pt x="2026" y="4581"/>
                  </a:lnTo>
                  <a:lnTo>
                    <a:pt x="2025" y="4578"/>
                  </a:lnTo>
                  <a:lnTo>
                    <a:pt x="2024" y="4575"/>
                  </a:lnTo>
                  <a:lnTo>
                    <a:pt x="2022" y="4571"/>
                  </a:lnTo>
                  <a:lnTo>
                    <a:pt x="2022" y="4569"/>
                  </a:lnTo>
                  <a:lnTo>
                    <a:pt x="2021" y="4566"/>
                  </a:lnTo>
                  <a:lnTo>
                    <a:pt x="2021" y="4563"/>
                  </a:lnTo>
                  <a:lnTo>
                    <a:pt x="2020" y="4560"/>
                  </a:lnTo>
                  <a:lnTo>
                    <a:pt x="2020" y="4557"/>
                  </a:lnTo>
                  <a:lnTo>
                    <a:pt x="2020" y="4554"/>
                  </a:lnTo>
                  <a:lnTo>
                    <a:pt x="2020" y="4551"/>
                  </a:lnTo>
                  <a:lnTo>
                    <a:pt x="2020" y="4548"/>
                  </a:lnTo>
                  <a:lnTo>
                    <a:pt x="2020" y="4546"/>
                  </a:lnTo>
                  <a:lnTo>
                    <a:pt x="2019" y="4542"/>
                  </a:lnTo>
                  <a:lnTo>
                    <a:pt x="2019" y="4539"/>
                  </a:lnTo>
                  <a:lnTo>
                    <a:pt x="2019" y="4536"/>
                  </a:lnTo>
                  <a:lnTo>
                    <a:pt x="2019" y="4533"/>
                  </a:lnTo>
                  <a:lnTo>
                    <a:pt x="2019" y="4530"/>
                  </a:lnTo>
                  <a:lnTo>
                    <a:pt x="2019" y="4527"/>
                  </a:lnTo>
                  <a:lnTo>
                    <a:pt x="2019" y="4524"/>
                  </a:lnTo>
                  <a:lnTo>
                    <a:pt x="2019" y="4522"/>
                  </a:lnTo>
                  <a:lnTo>
                    <a:pt x="2018" y="4519"/>
                  </a:lnTo>
                  <a:lnTo>
                    <a:pt x="2018" y="4516"/>
                  </a:lnTo>
                  <a:lnTo>
                    <a:pt x="2017" y="4512"/>
                  </a:lnTo>
                  <a:lnTo>
                    <a:pt x="2017" y="4510"/>
                  </a:lnTo>
                  <a:lnTo>
                    <a:pt x="2016" y="4507"/>
                  </a:lnTo>
                  <a:lnTo>
                    <a:pt x="2015" y="4505"/>
                  </a:lnTo>
                  <a:lnTo>
                    <a:pt x="2014" y="4502"/>
                  </a:lnTo>
                  <a:lnTo>
                    <a:pt x="2014" y="4500"/>
                  </a:lnTo>
                  <a:lnTo>
                    <a:pt x="2012" y="4496"/>
                  </a:lnTo>
                  <a:lnTo>
                    <a:pt x="2010" y="4493"/>
                  </a:lnTo>
                  <a:lnTo>
                    <a:pt x="2008" y="4491"/>
                  </a:lnTo>
                  <a:lnTo>
                    <a:pt x="2006" y="4489"/>
                  </a:lnTo>
                  <a:lnTo>
                    <a:pt x="2004" y="4486"/>
                  </a:lnTo>
                  <a:lnTo>
                    <a:pt x="2002" y="4484"/>
                  </a:lnTo>
                  <a:lnTo>
                    <a:pt x="2000" y="4481"/>
                  </a:lnTo>
                  <a:lnTo>
                    <a:pt x="1999" y="4480"/>
                  </a:lnTo>
                  <a:lnTo>
                    <a:pt x="1996" y="4477"/>
                  </a:lnTo>
                  <a:lnTo>
                    <a:pt x="1994" y="4476"/>
                  </a:lnTo>
                  <a:lnTo>
                    <a:pt x="1991" y="4473"/>
                  </a:lnTo>
                  <a:lnTo>
                    <a:pt x="1989" y="4472"/>
                  </a:lnTo>
                  <a:lnTo>
                    <a:pt x="1987" y="4470"/>
                  </a:lnTo>
                  <a:lnTo>
                    <a:pt x="1985" y="4467"/>
                  </a:lnTo>
                  <a:lnTo>
                    <a:pt x="1983" y="4465"/>
                  </a:lnTo>
                  <a:lnTo>
                    <a:pt x="1981" y="4464"/>
                  </a:lnTo>
                  <a:lnTo>
                    <a:pt x="1978" y="4461"/>
                  </a:lnTo>
                  <a:lnTo>
                    <a:pt x="1975" y="4460"/>
                  </a:lnTo>
                  <a:lnTo>
                    <a:pt x="1972" y="4457"/>
                  </a:lnTo>
                  <a:lnTo>
                    <a:pt x="1970" y="4456"/>
                  </a:lnTo>
                  <a:lnTo>
                    <a:pt x="1967" y="4454"/>
                  </a:lnTo>
                  <a:lnTo>
                    <a:pt x="1965" y="4452"/>
                  </a:lnTo>
                  <a:lnTo>
                    <a:pt x="1962" y="4450"/>
                  </a:lnTo>
                  <a:lnTo>
                    <a:pt x="1959" y="4449"/>
                  </a:lnTo>
                  <a:lnTo>
                    <a:pt x="1956" y="4446"/>
                  </a:lnTo>
                  <a:lnTo>
                    <a:pt x="1953" y="4445"/>
                  </a:lnTo>
                  <a:lnTo>
                    <a:pt x="1950" y="4443"/>
                  </a:lnTo>
                  <a:lnTo>
                    <a:pt x="1948" y="4442"/>
                  </a:lnTo>
                  <a:lnTo>
                    <a:pt x="1944" y="4440"/>
                  </a:lnTo>
                  <a:lnTo>
                    <a:pt x="1941" y="4439"/>
                  </a:lnTo>
                  <a:lnTo>
                    <a:pt x="1938" y="4436"/>
                  </a:lnTo>
                  <a:lnTo>
                    <a:pt x="1936" y="4435"/>
                  </a:lnTo>
                  <a:lnTo>
                    <a:pt x="1926" y="4481"/>
                  </a:lnTo>
                  <a:lnTo>
                    <a:pt x="1917" y="4527"/>
                  </a:lnTo>
                  <a:lnTo>
                    <a:pt x="1903" y="4571"/>
                  </a:lnTo>
                  <a:lnTo>
                    <a:pt x="1889" y="4615"/>
                  </a:lnTo>
                  <a:lnTo>
                    <a:pt x="1872" y="4657"/>
                  </a:lnTo>
                  <a:lnTo>
                    <a:pt x="1854" y="4699"/>
                  </a:lnTo>
                  <a:lnTo>
                    <a:pt x="1832" y="4738"/>
                  </a:lnTo>
                  <a:lnTo>
                    <a:pt x="1811" y="4778"/>
                  </a:lnTo>
                  <a:lnTo>
                    <a:pt x="1785" y="4814"/>
                  </a:lnTo>
                  <a:lnTo>
                    <a:pt x="1760" y="4850"/>
                  </a:lnTo>
                  <a:lnTo>
                    <a:pt x="1732" y="4884"/>
                  </a:lnTo>
                  <a:lnTo>
                    <a:pt x="1704" y="4918"/>
                  </a:lnTo>
                  <a:lnTo>
                    <a:pt x="1673" y="4949"/>
                  </a:lnTo>
                  <a:lnTo>
                    <a:pt x="1642" y="4979"/>
                  </a:lnTo>
                  <a:lnTo>
                    <a:pt x="1609" y="5008"/>
                  </a:lnTo>
                  <a:lnTo>
                    <a:pt x="1577" y="5037"/>
                  </a:lnTo>
                  <a:lnTo>
                    <a:pt x="1542" y="5062"/>
                  </a:lnTo>
                  <a:lnTo>
                    <a:pt x="1506" y="5087"/>
                  </a:lnTo>
                  <a:lnTo>
                    <a:pt x="1470" y="5109"/>
                  </a:lnTo>
                  <a:lnTo>
                    <a:pt x="1434" y="5130"/>
                  </a:lnTo>
                  <a:lnTo>
                    <a:pt x="1396" y="5150"/>
                  </a:lnTo>
                  <a:lnTo>
                    <a:pt x="1359" y="5168"/>
                  </a:lnTo>
                  <a:lnTo>
                    <a:pt x="1321" y="5184"/>
                  </a:lnTo>
                  <a:lnTo>
                    <a:pt x="1283" y="5200"/>
                  </a:lnTo>
                  <a:lnTo>
                    <a:pt x="1245" y="5212"/>
                  </a:lnTo>
                  <a:lnTo>
                    <a:pt x="1206" y="5225"/>
                  </a:lnTo>
                  <a:lnTo>
                    <a:pt x="1168" y="5233"/>
                  </a:lnTo>
                  <a:lnTo>
                    <a:pt x="1130" y="5243"/>
                  </a:lnTo>
                  <a:lnTo>
                    <a:pt x="1092" y="5248"/>
                  </a:lnTo>
                  <a:lnTo>
                    <a:pt x="1053" y="5254"/>
                  </a:lnTo>
                  <a:lnTo>
                    <a:pt x="1016" y="5256"/>
                  </a:lnTo>
                  <a:lnTo>
                    <a:pt x="981" y="5258"/>
                  </a:lnTo>
                  <a:lnTo>
                    <a:pt x="937" y="5256"/>
                  </a:lnTo>
                  <a:lnTo>
                    <a:pt x="894" y="5253"/>
                  </a:lnTo>
                  <a:lnTo>
                    <a:pt x="850" y="5246"/>
                  </a:lnTo>
                  <a:lnTo>
                    <a:pt x="808" y="5240"/>
                  </a:lnTo>
                  <a:lnTo>
                    <a:pt x="764" y="5229"/>
                  </a:lnTo>
                  <a:lnTo>
                    <a:pt x="721" y="5217"/>
                  </a:lnTo>
                  <a:lnTo>
                    <a:pt x="677" y="5202"/>
                  </a:lnTo>
                  <a:lnTo>
                    <a:pt x="636" y="5187"/>
                  </a:lnTo>
                  <a:lnTo>
                    <a:pt x="593" y="5168"/>
                  </a:lnTo>
                  <a:lnTo>
                    <a:pt x="551" y="5148"/>
                  </a:lnTo>
                  <a:lnTo>
                    <a:pt x="510" y="5125"/>
                  </a:lnTo>
                  <a:lnTo>
                    <a:pt x="471" y="5102"/>
                  </a:lnTo>
                  <a:lnTo>
                    <a:pt x="431" y="5075"/>
                  </a:lnTo>
                  <a:lnTo>
                    <a:pt x="393" y="5047"/>
                  </a:lnTo>
                  <a:lnTo>
                    <a:pt x="356" y="5018"/>
                  </a:lnTo>
                  <a:lnTo>
                    <a:pt x="321" y="4987"/>
                  </a:lnTo>
                  <a:lnTo>
                    <a:pt x="284" y="4952"/>
                  </a:lnTo>
                  <a:lnTo>
                    <a:pt x="251" y="4916"/>
                  </a:lnTo>
                  <a:lnTo>
                    <a:pt x="219" y="4879"/>
                  </a:lnTo>
                  <a:lnTo>
                    <a:pt x="190" y="4840"/>
                  </a:lnTo>
                  <a:lnTo>
                    <a:pt x="160" y="4798"/>
                  </a:lnTo>
                  <a:lnTo>
                    <a:pt x="135" y="4757"/>
                  </a:lnTo>
                  <a:lnTo>
                    <a:pt x="110" y="4713"/>
                  </a:lnTo>
                  <a:lnTo>
                    <a:pt x="89" y="4668"/>
                  </a:lnTo>
                  <a:lnTo>
                    <a:pt x="67" y="4618"/>
                  </a:lnTo>
                  <a:lnTo>
                    <a:pt x="50" y="4570"/>
                  </a:lnTo>
                  <a:lnTo>
                    <a:pt x="34" y="4518"/>
                  </a:lnTo>
                  <a:lnTo>
                    <a:pt x="22" y="4466"/>
                  </a:lnTo>
                  <a:lnTo>
                    <a:pt x="12" y="4412"/>
                  </a:lnTo>
                  <a:lnTo>
                    <a:pt x="5" y="4357"/>
                  </a:lnTo>
                  <a:lnTo>
                    <a:pt x="1" y="4299"/>
                  </a:lnTo>
                  <a:lnTo>
                    <a:pt x="0" y="4242"/>
                  </a:lnTo>
                  <a:lnTo>
                    <a:pt x="0" y="4201"/>
                  </a:lnTo>
                  <a:lnTo>
                    <a:pt x="3" y="4159"/>
                  </a:lnTo>
                  <a:lnTo>
                    <a:pt x="7" y="4116"/>
                  </a:lnTo>
                  <a:lnTo>
                    <a:pt x="15" y="4073"/>
                  </a:lnTo>
                  <a:lnTo>
                    <a:pt x="22" y="4029"/>
                  </a:lnTo>
                  <a:lnTo>
                    <a:pt x="33" y="3986"/>
                  </a:lnTo>
                  <a:lnTo>
                    <a:pt x="46" y="3943"/>
                  </a:lnTo>
                  <a:lnTo>
                    <a:pt x="61" y="3901"/>
                  </a:lnTo>
                  <a:lnTo>
                    <a:pt x="76" y="3857"/>
                  </a:lnTo>
                  <a:lnTo>
                    <a:pt x="95" y="3814"/>
                  </a:lnTo>
                  <a:lnTo>
                    <a:pt x="114" y="3771"/>
                  </a:lnTo>
                  <a:lnTo>
                    <a:pt x="138" y="3730"/>
                  </a:lnTo>
                  <a:lnTo>
                    <a:pt x="161" y="3689"/>
                  </a:lnTo>
                  <a:lnTo>
                    <a:pt x="187" y="3649"/>
                  </a:lnTo>
                  <a:lnTo>
                    <a:pt x="215" y="3611"/>
                  </a:lnTo>
                  <a:lnTo>
                    <a:pt x="246" y="3573"/>
                  </a:lnTo>
                  <a:lnTo>
                    <a:pt x="277" y="3536"/>
                  </a:lnTo>
                  <a:lnTo>
                    <a:pt x="310" y="3500"/>
                  </a:lnTo>
                  <a:lnTo>
                    <a:pt x="345" y="3466"/>
                  </a:lnTo>
                  <a:lnTo>
                    <a:pt x="382" y="3435"/>
                  </a:lnTo>
                  <a:lnTo>
                    <a:pt x="421" y="3404"/>
                  </a:lnTo>
                  <a:lnTo>
                    <a:pt x="463" y="3376"/>
                  </a:lnTo>
                  <a:lnTo>
                    <a:pt x="506" y="3349"/>
                  </a:lnTo>
                  <a:lnTo>
                    <a:pt x="552" y="3327"/>
                  </a:lnTo>
                  <a:lnTo>
                    <a:pt x="598" y="3304"/>
                  </a:lnTo>
                  <a:lnTo>
                    <a:pt x="647" y="3285"/>
                  </a:lnTo>
                  <a:lnTo>
                    <a:pt x="698" y="3268"/>
                  </a:lnTo>
                  <a:lnTo>
                    <a:pt x="750" y="3255"/>
                  </a:lnTo>
                  <a:lnTo>
                    <a:pt x="803" y="3243"/>
                  </a:lnTo>
                  <a:lnTo>
                    <a:pt x="861" y="3236"/>
                  </a:lnTo>
                  <a:lnTo>
                    <a:pt x="919" y="3231"/>
                  </a:lnTo>
                  <a:lnTo>
                    <a:pt x="981" y="3230"/>
                  </a:lnTo>
                  <a:lnTo>
                    <a:pt x="993" y="3230"/>
                  </a:lnTo>
                  <a:lnTo>
                    <a:pt x="1006" y="3230"/>
                  </a:lnTo>
                  <a:lnTo>
                    <a:pt x="1019" y="3230"/>
                  </a:lnTo>
                  <a:lnTo>
                    <a:pt x="1035" y="3231"/>
                  </a:lnTo>
                  <a:lnTo>
                    <a:pt x="1050" y="3232"/>
                  </a:lnTo>
                  <a:lnTo>
                    <a:pt x="1066" y="3235"/>
                  </a:lnTo>
                  <a:lnTo>
                    <a:pt x="1082" y="3236"/>
                  </a:lnTo>
                  <a:lnTo>
                    <a:pt x="1099" y="3239"/>
                  </a:lnTo>
                  <a:lnTo>
                    <a:pt x="1115" y="3240"/>
                  </a:lnTo>
                  <a:lnTo>
                    <a:pt x="1132" y="3243"/>
                  </a:lnTo>
                  <a:lnTo>
                    <a:pt x="1150" y="3246"/>
                  </a:lnTo>
                  <a:lnTo>
                    <a:pt x="1169" y="3250"/>
                  </a:lnTo>
                  <a:lnTo>
                    <a:pt x="1186" y="3253"/>
                  </a:lnTo>
                  <a:lnTo>
                    <a:pt x="1204" y="3257"/>
                  </a:lnTo>
                  <a:lnTo>
                    <a:pt x="1223" y="3261"/>
                  </a:lnTo>
                  <a:lnTo>
                    <a:pt x="1243" y="3268"/>
                  </a:lnTo>
                  <a:lnTo>
                    <a:pt x="1261" y="3272"/>
                  </a:lnTo>
                  <a:lnTo>
                    <a:pt x="1279" y="3277"/>
                  </a:lnTo>
                  <a:lnTo>
                    <a:pt x="1297" y="3284"/>
                  </a:lnTo>
                  <a:lnTo>
                    <a:pt x="1316" y="3290"/>
                  </a:lnTo>
                  <a:lnTo>
                    <a:pt x="1334" y="3297"/>
                  </a:lnTo>
                  <a:lnTo>
                    <a:pt x="1354" y="3304"/>
                  </a:lnTo>
                  <a:lnTo>
                    <a:pt x="1372" y="3312"/>
                  </a:lnTo>
                  <a:lnTo>
                    <a:pt x="1391" y="3321"/>
                  </a:lnTo>
                  <a:lnTo>
                    <a:pt x="1408" y="3329"/>
                  </a:lnTo>
                  <a:lnTo>
                    <a:pt x="1426" y="3338"/>
                  </a:lnTo>
                  <a:lnTo>
                    <a:pt x="1444" y="3348"/>
                  </a:lnTo>
                  <a:lnTo>
                    <a:pt x="1463" y="3359"/>
                  </a:lnTo>
                  <a:lnTo>
                    <a:pt x="1480" y="3368"/>
                  </a:lnTo>
                  <a:lnTo>
                    <a:pt x="1497" y="3380"/>
                  </a:lnTo>
                  <a:lnTo>
                    <a:pt x="1513" y="3392"/>
                  </a:lnTo>
                  <a:lnTo>
                    <a:pt x="1530" y="3405"/>
                  </a:lnTo>
                  <a:lnTo>
                    <a:pt x="1824" y="3110"/>
                  </a:lnTo>
                  <a:lnTo>
                    <a:pt x="1824" y="3095"/>
                  </a:lnTo>
                  <a:lnTo>
                    <a:pt x="1824" y="3082"/>
                  </a:lnTo>
                  <a:lnTo>
                    <a:pt x="1823" y="3070"/>
                  </a:lnTo>
                  <a:lnTo>
                    <a:pt x="1822" y="3059"/>
                  </a:lnTo>
                  <a:lnTo>
                    <a:pt x="1818" y="3047"/>
                  </a:lnTo>
                  <a:lnTo>
                    <a:pt x="1816" y="3037"/>
                  </a:lnTo>
                  <a:lnTo>
                    <a:pt x="1813" y="3028"/>
                  </a:lnTo>
                  <a:lnTo>
                    <a:pt x="1810" y="3019"/>
                  </a:lnTo>
                  <a:lnTo>
                    <a:pt x="1805" y="3010"/>
                  </a:lnTo>
                  <a:lnTo>
                    <a:pt x="1800" y="3001"/>
                  </a:lnTo>
                  <a:lnTo>
                    <a:pt x="1795" y="2992"/>
                  </a:lnTo>
                  <a:lnTo>
                    <a:pt x="1790" y="2986"/>
                  </a:lnTo>
                  <a:lnTo>
                    <a:pt x="1783" y="2979"/>
                  </a:lnTo>
                  <a:lnTo>
                    <a:pt x="1777" y="2972"/>
                  </a:lnTo>
                  <a:lnTo>
                    <a:pt x="1770" y="2966"/>
                  </a:lnTo>
                  <a:lnTo>
                    <a:pt x="1764" y="2960"/>
                  </a:lnTo>
                  <a:lnTo>
                    <a:pt x="1755" y="2954"/>
                  </a:lnTo>
                  <a:lnTo>
                    <a:pt x="1747" y="2947"/>
                  </a:lnTo>
                  <a:lnTo>
                    <a:pt x="1738" y="2942"/>
                  </a:lnTo>
                  <a:lnTo>
                    <a:pt x="1731" y="2937"/>
                  </a:lnTo>
                  <a:lnTo>
                    <a:pt x="1721" y="2931"/>
                  </a:lnTo>
                  <a:lnTo>
                    <a:pt x="1713" y="2927"/>
                  </a:lnTo>
                  <a:lnTo>
                    <a:pt x="1703" y="2922"/>
                  </a:lnTo>
                  <a:lnTo>
                    <a:pt x="1694" y="2917"/>
                  </a:lnTo>
                  <a:lnTo>
                    <a:pt x="1684" y="2911"/>
                  </a:lnTo>
                  <a:lnTo>
                    <a:pt x="1674" y="2907"/>
                  </a:lnTo>
                  <a:lnTo>
                    <a:pt x="1663" y="2900"/>
                  </a:lnTo>
                  <a:lnTo>
                    <a:pt x="1654" y="2896"/>
                  </a:lnTo>
                  <a:lnTo>
                    <a:pt x="1643" y="2891"/>
                  </a:lnTo>
                  <a:lnTo>
                    <a:pt x="1634" y="2885"/>
                  </a:lnTo>
                  <a:lnTo>
                    <a:pt x="1623" y="2880"/>
                  </a:lnTo>
                  <a:lnTo>
                    <a:pt x="1613" y="2875"/>
                  </a:lnTo>
                  <a:lnTo>
                    <a:pt x="1608" y="2871"/>
                  </a:lnTo>
                  <a:lnTo>
                    <a:pt x="1603" y="2868"/>
                  </a:lnTo>
                  <a:lnTo>
                    <a:pt x="1596" y="2865"/>
                  </a:lnTo>
                  <a:lnTo>
                    <a:pt x="1591" y="2863"/>
                  </a:lnTo>
                  <a:lnTo>
                    <a:pt x="1584" y="2860"/>
                  </a:lnTo>
                  <a:lnTo>
                    <a:pt x="1578" y="2858"/>
                  </a:lnTo>
                  <a:lnTo>
                    <a:pt x="1572" y="2854"/>
                  </a:lnTo>
                  <a:lnTo>
                    <a:pt x="1565" y="2852"/>
                  </a:lnTo>
                  <a:lnTo>
                    <a:pt x="1558" y="2848"/>
                  </a:lnTo>
                  <a:lnTo>
                    <a:pt x="1550" y="2845"/>
                  </a:lnTo>
                  <a:lnTo>
                    <a:pt x="1543" y="2840"/>
                  </a:lnTo>
                  <a:lnTo>
                    <a:pt x="1536" y="2837"/>
                  </a:lnTo>
                  <a:lnTo>
                    <a:pt x="1528" y="2833"/>
                  </a:lnTo>
                  <a:lnTo>
                    <a:pt x="1521" y="2829"/>
                  </a:lnTo>
                  <a:lnTo>
                    <a:pt x="1513" y="2823"/>
                  </a:lnTo>
                  <a:lnTo>
                    <a:pt x="1506" y="2819"/>
                  </a:lnTo>
                  <a:lnTo>
                    <a:pt x="1498" y="2813"/>
                  </a:lnTo>
                  <a:lnTo>
                    <a:pt x="1489" y="2806"/>
                  </a:lnTo>
                  <a:lnTo>
                    <a:pt x="1481" y="2799"/>
                  </a:lnTo>
                  <a:lnTo>
                    <a:pt x="1473" y="2792"/>
                  </a:lnTo>
                  <a:lnTo>
                    <a:pt x="1465" y="2784"/>
                  </a:lnTo>
                  <a:lnTo>
                    <a:pt x="1456" y="2775"/>
                  </a:lnTo>
                  <a:lnTo>
                    <a:pt x="1448" y="2765"/>
                  </a:lnTo>
                  <a:lnTo>
                    <a:pt x="1440" y="2756"/>
                  </a:lnTo>
                  <a:lnTo>
                    <a:pt x="1432" y="2744"/>
                  </a:lnTo>
                  <a:lnTo>
                    <a:pt x="1424" y="2733"/>
                  </a:lnTo>
                  <a:lnTo>
                    <a:pt x="1416" y="2720"/>
                  </a:lnTo>
                  <a:lnTo>
                    <a:pt x="1408" y="2708"/>
                  </a:lnTo>
                  <a:lnTo>
                    <a:pt x="1400" y="2693"/>
                  </a:lnTo>
                  <a:lnTo>
                    <a:pt x="1392" y="2679"/>
                  </a:lnTo>
                  <a:lnTo>
                    <a:pt x="1385" y="2663"/>
                  </a:lnTo>
                  <a:lnTo>
                    <a:pt x="1378" y="2646"/>
                  </a:lnTo>
                  <a:lnTo>
                    <a:pt x="1376" y="2641"/>
                  </a:lnTo>
                  <a:lnTo>
                    <a:pt x="1375" y="2637"/>
                  </a:lnTo>
                  <a:lnTo>
                    <a:pt x="1373" y="2632"/>
                  </a:lnTo>
                  <a:lnTo>
                    <a:pt x="1372" y="2627"/>
                  </a:lnTo>
                  <a:lnTo>
                    <a:pt x="1370" y="2621"/>
                  </a:lnTo>
                  <a:lnTo>
                    <a:pt x="1369" y="2614"/>
                  </a:lnTo>
                  <a:lnTo>
                    <a:pt x="1366" y="2608"/>
                  </a:lnTo>
                  <a:lnTo>
                    <a:pt x="1365" y="2602"/>
                  </a:lnTo>
                  <a:lnTo>
                    <a:pt x="1362" y="2593"/>
                  </a:lnTo>
                  <a:lnTo>
                    <a:pt x="1361" y="2585"/>
                  </a:lnTo>
                  <a:lnTo>
                    <a:pt x="1358" y="2578"/>
                  </a:lnTo>
                  <a:lnTo>
                    <a:pt x="1357" y="2570"/>
                  </a:lnTo>
                  <a:lnTo>
                    <a:pt x="1355" y="2562"/>
                  </a:lnTo>
                  <a:lnTo>
                    <a:pt x="1353" y="2554"/>
                  </a:lnTo>
                  <a:lnTo>
                    <a:pt x="1350" y="2546"/>
                  </a:lnTo>
                  <a:lnTo>
                    <a:pt x="1349" y="2538"/>
                  </a:lnTo>
                  <a:lnTo>
                    <a:pt x="1346" y="2529"/>
                  </a:lnTo>
                  <a:lnTo>
                    <a:pt x="1344" y="2521"/>
                  </a:lnTo>
                  <a:lnTo>
                    <a:pt x="1341" y="2512"/>
                  </a:lnTo>
                  <a:lnTo>
                    <a:pt x="1339" y="2504"/>
                  </a:lnTo>
                  <a:lnTo>
                    <a:pt x="1335" y="2495"/>
                  </a:lnTo>
                  <a:lnTo>
                    <a:pt x="1332" y="2488"/>
                  </a:lnTo>
                  <a:lnTo>
                    <a:pt x="1329" y="2480"/>
                  </a:lnTo>
                  <a:lnTo>
                    <a:pt x="1327" y="2474"/>
                  </a:lnTo>
                  <a:lnTo>
                    <a:pt x="1323" y="2467"/>
                  </a:lnTo>
                  <a:lnTo>
                    <a:pt x="1319" y="2459"/>
                  </a:lnTo>
                  <a:lnTo>
                    <a:pt x="1315" y="2453"/>
                  </a:lnTo>
                  <a:lnTo>
                    <a:pt x="1312" y="2447"/>
                  </a:lnTo>
                  <a:lnTo>
                    <a:pt x="1308" y="2441"/>
                  </a:lnTo>
                  <a:lnTo>
                    <a:pt x="1303" y="2437"/>
                  </a:lnTo>
                  <a:lnTo>
                    <a:pt x="1299" y="2433"/>
                  </a:lnTo>
                  <a:lnTo>
                    <a:pt x="1296" y="2430"/>
                  </a:lnTo>
                  <a:lnTo>
                    <a:pt x="1288" y="2424"/>
                  </a:lnTo>
                  <a:lnTo>
                    <a:pt x="1282" y="2418"/>
                  </a:lnTo>
                  <a:lnTo>
                    <a:pt x="1277" y="2412"/>
                  </a:lnTo>
                  <a:lnTo>
                    <a:pt x="1272" y="2407"/>
                  </a:lnTo>
                  <a:lnTo>
                    <a:pt x="1267" y="2400"/>
                  </a:lnTo>
                  <a:lnTo>
                    <a:pt x="1263" y="2394"/>
                  </a:lnTo>
                  <a:lnTo>
                    <a:pt x="1260" y="2387"/>
                  </a:lnTo>
                  <a:lnTo>
                    <a:pt x="1256" y="2381"/>
                  </a:lnTo>
                  <a:lnTo>
                    <a:pt x="1252" y="2373"/>
                  </a:lnTo>
                  <a:lnTo>
                    <a:pt x="1249" y="2366"/>
                  </a:lnTo>
                  <a:lnTo>
                    <a:pt x="1247" y="2358"/>
                  </a:lnTo>
                  <a:lnTo>
                    <a:pt x="1245" y="2352"/>
                  </a:lnTo>
                  <a:lnTo>
                    <a:pt x="1243" y="2343"/>
                  </a:lnTo>
                  <a:lnTo>
                    <a:pt x="1241" y="2336"/>
                  </a:lnTo>
                  <a:lnTo>
                    <a:pt x="1240" y="2328"/>
                  </a:lnTo>
                  <a:lnTo>
                    <a:pt x="1240" y="2321"/>
                  </a:lnTo>
                  <a:lnTo>
                    <a:pt x="1239" y="2312"/>
                  </a:lnTo>
                  <a:lnTo>
                    <a:pt x="1238" y="2304"/>
                  </a:lnTo>
                  <a:lnTo>
                    <a:pt x="1238" y="2295"/>
                  </a:lnTo>
                  <a:lnTo>
                    <a:pt x="1238" y="2288"/>
                  </a:lnTo>
                  <a:lnTo>
                    <a:pt x="1238" y="2279"/>
                  </a:lnTo>
                  <a:lnTo>
                    <a:pt x="1238" y="2271"/>
                  </a:lnTo>
                  <a:lnTo>
                    <a:pt x="1239" y="2262"/>
                  </a:lnTo>
                  <a:lnTo>
                    <a:pt x="1241" y="2254"/>
                  </a:lnTo>
                  <a:lnTo>
                    <a:pt x="1241" y="2245"/>
                  </a:lnTo>
                  <a:lnTo>
                    <a:pt x="1244" y="2237"/>
                  </a:lnTo>
                  <a:lnTo>
                    <a:pt x="1245" y="2229"/>
                  </a:lnTo>
                  <a:lnTo>
                    <a:pt x="1247" y="2221"/>
                  </a:lnTo>
                  <a:lnTo>
                    <a:pt x="1248" y="2213"/>
                  </a:lnTo>
                  <a:lnTo>
                    <a:pt x="1250" y="2205"/>
                  </a:lnTo>
                  <a:lnTo>
                    <a:pt x="1252" y="2197"/>
                  </a:lnTo>
                  <a:lnTo>
                    <a:pt x="1255" y="2189"/>
                  </a:lnTo>
                  <a:lnTo>
                    <a:pt x="1255" y="2182"/>
                  </a:lnTo>
                  <a:lnTo>
                    <a:pt x="1256" y="2175"/>
                  </a:lnTo>
                  <a:lnTo>
                    <a:pt x="1256" y="2168"/>
                  </a:lnTo>
                  <a:lnTo>
                    <a:pt x="1257" y="2160"/>
                  </a:lnTo>
                  <a:lnTo>
                    <a:pt x="1256" y="2152"/>
                  </a:lnTo>
                  <a:lnTo>
                    <a:pt x="1256" y="2143"/>
                  </a:lnTo>
                  <a:lnTo>
                    <a:pt x="1255" y="2133"/>
                  </a:lnTo>
                  <a:lnTo>
                    <a:pt x="1255" y="2125"/>
                  </a:lnTo>
                  <a:lnTo>
                    <a:pt x="1253" y="2114"/>
                  </a:lnTo>
                  <a:lnTo>
                    <a:pt x="1252" y="2105"/>
                  </a:lnTo>
                  <a:lnTo>
                    <a:pt x="1250" y="2094"/>
                  </a:lnTo>
                  <a:lnTo>
                    <a:pt x="1249" y="2083"/>
                  </a:lnTo>
                  <a:lnTo>
                    <a:pt x="1247" y="2071"/>
                  </a:lnTo>
                  <a:lnTo>
                    <a:pt x="1246" y="2060"/>
                  </a:lnTo>
                  <a:lnTo>
                    <a:pt x="1244" y="2048"/>
                  </a:lnTo>
                  <a:lnTo>
                    <a:pt x="1244" y="2036"/>
                  </a:lnTo>
                  <a:lnTo>
                    <a:pt x="1241" y="2022"/>
                  </a:lnTo>
                  <a:lnTo>
                    <a:pt x="1240" y="2009"/>
                  </a:lnTo>
                  <a:lnTo>
                    <a:pt x="1240" y="1995"/>
                  </a:lnTo>
                  <a:lnTo>
                    <a:pt x="1240" y="1982"/>
                  </a:lnTo>
                  <a:lnTo>
                    <a:pt x="1240" y="1967"/>
                  </a:lnTo>
                  <a:lnTo>
                    <a:pt x="1240" y="1953"/>
                  </a:lnTo>
                  <a:lnTo>
                    <a:pt x="1241" y="1940"/>
                  </a:lnTo>
                  <a:lnTo>
                    <a:pt x="1245" y="1926"/>
                  </a:lnTo>
                  <a:lnTo>
                    <a:pt x="1247" y="1910"/>
                  </a:lnTo>
                  <a:lnTo>
                    <a:pt x="1250" y="1895"/>
                  </a:lnTo>
                  <a:lnTo>
                    <a:pt x="1253" y="1880"/>
                  </a:lnTo>
                  <a:lnTo>
                    <a:pt x="1259" y="1865"/>
                  </a:lnTo>
                  <a:lnTo>
                    <a:pt x="1263" y="1849"/>
                  </a:lnTo>
                  <a:lnTo>
                    <a:pt x="1269" y="1832"/>
                  </a:lnTo>
                  <a:lnTo>
                    <a:pt x="1276" y="1816"/>
                  </a:lnTo>
                  <a:lnTo>
                    <a:pt x="1285" y="1800"/>
                  </a:lnTo>
                  <a:lnTo>
                    <a:pt x="1294" y="1781"/>
                  </a:lnTo>
                  <a:lnTo>
                    <a:pt x="1303" y="1763"/>
                  </a:lnTo>
                  <a:lnTo>
                    <a:pt x="1313" y="1745"/>
                  </a:lnTo>
                  <a:lnTo>
                    <a:pt x="1323" y="1727"/>
                  </a:lnTo>
                  <a:lnTo>
                    <a:pt x="1332" y="1709"/>
                  </a:lnTo>
                  <a:lnTo>
                    <a:pt x="1344" y="1692"/>
                  </a:lnTo>
                  <a:lnTo>
                    <a:pt x="1355" y="1674"/>
                  </a:lnTo>
                  <a:lnTo>
                    <a:pt x="1368" y="1657"/>
                  </a:lnTo>
                  <a:lnTo>
                    <a:pt x="1378" y="1639"/>
                  </a:lnTo>
                  <a:lnTo>
                    <a:pt x="1390" y="1621"/>
                  </a:lnTo>
                  <a:lnTo>
                    <a:pt x="1403" y="1603"/>
                  </a:lnTo>
                  <a:lnTo>
                    <a:pt x="1416" y="1586"/>
                  </a:lnTo>
                  <a:lnTo>
                    <a:pt x="1427" y="1569"/>
                  </a:lnTo>
                  <a:lnTo>
                    <a:pt x="1440" y="1552"/>
                  </a:lnTo>
                  <a:lnTo>
                    <a:pt x="1454" y="1535"/>
                  </a:lnTo>
                  <a:lnTo>
                    <a:pt x="1468" y="1519"/>
                  </a:lnTo>
                  <a:lnTo>
                    <a:pt x="1481" y="1501"/>
                  </a:lnTo>
                  <a:lnTo>
                    <a:pt x="1494" y="1484"/>
                  </a:lnTo>
                  <a:lnTo>
                    <a:pt x="1508" y="1467"/>
                  </a:lnTo>
                  <a:lnTo>
                    <a:pt x="1522" y="1451"/>
                  </a:lnTo>
                  <a:lnTo>
                    <a:pt x="1536" y="1434"/>
                  </a:lnTo>
                  <a:lnTo>
                    <a:pt x="1551" y="1417"/>
                  </a:lnTo>
                  <a:lnTo>
                    <a:pt x="1565" y="1400"/>
                  </a:lnTo>
                  <a:lnTo>
                    <a:pt x="1580" y="1384"/>
                  </a:lnTo>
                  <a:lnTo>
                    <a:pt x="1594" y="1366"/>
                  </a:lnTo>
                  <a:lnTo>
                    <a:pt x="1609" y="1350"/>
                  </a:lnTo>
                  <a:lnTo>
                    <a:pt x="1623" y="1333"/>
                  </a:lnTo>
                  <a:lnTo>
                    <a:pt x="1639" y="1317"/>
                  </a:lnTo>
                  <a:lnTo>
                    <a:pt x="1653" y="1300"/>
                  </a:lnTo>
                  <a:lnTo>
                    <a:pt x="1668" y="1284"/>
                  </a:lnTo>
                  <a:lnTo>
                    <a:pt x="1683" y="1268"/>
                  </a:lnTo>
                  <a:lnTo>
                    <a:pt x="1699" y="1252"/>
                  </a:lnTo>
                  <a:lnTo>
                    <a:pt x="1694" y="1236"/>
                  </a:lnTo>
                  <a:lnTo>
                    <a:pt x="1694" y="1221"/>
                  </a:lnTo>
                  <a:lnTo>
                    <a:pt x="1693" y="1207"/>
                  </a:lnTo>
                  <a:lnTo>
                    <a:pt x="1697" y="1194"/>
                  </a:lnTo>
                  <a:lnTo>
                    <a:pt x="1699" y="1181"/>
                  </a:lnTo>
                  <a:lnTo>
                    <a:pt x="1704" y="1169"/>
                  </a:lnTo>
                  <a:lnTo>
                    <a:pt x="1709" y="1159"/>
                  </a:lnTo>
                  <a:lnTo>
                    <a:pt x="1717" y="1149"/>
                  </a:lnTo>
                  <a:lnTo>
                    <a:pt x="1723" y="1138"/>
                  </a:lnTo>
                  <a:lnTo>
                    <a:pt x="1732" y="1129"/>
                  </a:lnTo>
                  <a:lnTo>
                    <a:pt x="1740" y="1120"/>
                  </a:lnTo>
                  <a:lnTo>
                    <a:pt x="1751" y="1113"/>
                  </a:lnTo>
                  <a:lnTo>
                    <a:pt x="1761" y="1104"/>
                  </a:lnTo>
                  <a:lnTo>
                    <a:pt x="1772" y="1098"/>
                  </a:lnTo>
                  <a:lnTo>
                    <a:pt x="1784" y="1091"/>
                  </a:lnTo>
                  <a:lnTo>
                    <a:pt x="1797" y="1085"/>
                  </a:lnTo>
                  <a:lnTo>
                    <a:pt x="1808" y="1077"/>
                  </a:lnTo>
                  <a:lnTo>
                    <a:pt x="1821" y="1071"/>
                  </a:lnTo>
                  <a:lnTo>
                    <a:pt x="1832" y="1065"/>
                  </a:lnTo>
                  <a:lnTo>
                    <a:pt x="1845" y="1060"/>
                  </a:lnTo>
                  <a:lnTo>
                    <a:pt x="1857" y="1054"/>
                  </a:lnTo>
                  <a:lnTo>
                    <a:pt x="1869" y="1048"/>
                  </a:lnTo>
                  <a:lnTo>
                    <a:pt x="1880" y="1043"/>
                  </a:lnTo>
                  <a:lnTo>
                    <a:pt x="1893" y="1039"/>
                  </a:lnTo>
                  <a:lnTo>
                    <a:pt x="1904" y="1032"/>
                  </a:lnTo>
                  <a:lnTo>
                    <a:pt x="1915" y="1028"/>
                  </a:lnTo>
                  <a:lnTo>
                    <a:pt x="1924" y="1022"/>
                  </a:lnTo>
                  <a:lnTo>
                    <a:pt x="1935" y="1017"/>
                  </a:lnTo>
                  <a:lnTo>
                    <a:pt x="1943" y="1011"/>
                  </a:lnTo>
                  <a:lnTo>
                    <a:pt x="1952" y="1006"/>
                  </a:lnTo>
                  <a:lnTo>
                    <a:pt x="1958" y="1000"/>
                  </a:lnTo>
                  <a:lnTo>
                    <a:pt x="1966" y="995"/>
                  </a:lnTo>
                  <a:lnTo>
                    <a:pt x="1972" y="985"/>
                  </a:lnTo>
                  <a:lnTo>
                    <a:pt x="1982" y="976"/>
                  </a:lnTo>
                  <a:lnTo>
                    <a:pt x="1991" y="966"/>
                  </a:lnTo>
                  <a:lnTo>
                    <a:pt x="2003" y="957"/>
                  </a:lnTo>
                  <a:lnTo>
                    <a:pt x="2015" y="947"/>
                  </a:lnTo>
                  <a:lnTo>
                    <a:pt x="2028" y="936"/>
                  </a:lnTo>
                  <a:lnTo>
                    <a:pt x="2042" y="925"/>
                  </a:lnTo>
                  <a:lnTo>
                    <a:pt x="2057" y="916"/>
                  </a:lnTo>
                  <a:lnTo>
                    <a:pt x="2071" y="904"/>
                  </a:lnTo>
                  <a:lnTo>
                    <a:pt x="2087" y="893"/>
                  </a:lnTo>
                  <a:lnTo>
                    <a:pt x="2103" y="881"/>
                  </a:lnTo>
                  <a:lnTo>
                    <a:pt x="2120" y="871"/>
                  </a:lnTo>
                  <a:lnTo>
                    <a:pt x="2137" y="859"/>
                  </a:lnTo>
                  <a:lnTo>
                    <a:pt x="2155" y="848"/>
                  </a:lnTo>
                  <a:lnTo>
                    <a:pt x="2172" y="836"/>
                  </a:lnTo>
                  <a:lnTo>
                    <a:pt x="2190" y="827"/>
                  </a:lnTo>
                  <a:lnTo>
                    <a:pt x="2207" y="815"/>
                  </a:lnTo>
                  <a:lnTo>
                    <a:pt x="2224" y="804"/>
                  </a:lnTo>
                  <a:lnTo>
                    <a:pt x="2241" y="795"/>
                  </a:lnTo>
                  <a:lnTo>
                    <a:pt x="2260" y="785"/>
                  </a:lnTo>
                  <a:lnTo>
                    <a:pt x="2277" y="775"/>
                  </a:lnTo>
                  <a:lnTo>
                    <a:pt x="2294" y="767"/>
                  </a:lnTo>
                  <a:lnTo>
                    <a:pt x="2310" y="758"/>
                  </a:lnTo>
                  <a:lnTo>
                    <a:pt x="2327" y="751"/>
                  </a:lnTo>
                  <a:lnTo>
                    <a:pt x="2342" y="742"/>
                  </a:lnTo>
                  <a:lnTo>
                    <a:pt x="2357" y="736"/>
                  </a:lnTo>
                  <a:lnTo>
                    <a:pt x="2371" y="729"/>
                  </a:lnTo>
                  <a:lnTo>
                    <a:pt x="2385" y="725"/>
                  </a:lnTo>
                  <a:lnTo>
                    <a:pt x="2397" y="720"/>
                  </a:lnTo>
                  <a:lnTo>
                    <a:pt x="2410" y="716"/>
                  </a:lnTo>
                  <a:lnTo>
                    <a:pt x="2421" y="712"/>
                  </a:lnTo>
                  <a:lnTo>
                    <a:pt x="2433" y="711"/>
                  </a:lnTo>
                  <a:lnTo>
                    <a:pt x="2441" y="708"/>
                  </a:lnTo>
                  <a:lnTo>
                    <a:pt x="2451" y="707"/>
                  </a:lnTo>
                  <a:lnTo>
                    <a:pt x="2459" y="705"/>
                  </a:lnTo>
                  <a:lnTo>
                    <a:pt x="2469" y="703"/>
                  </a:lnTo>
                  <a:lnTo>
                    <a:pt x="2478" y="702"/>
                  </a:lnTo>
                  <a:lnTo>
                    <a:pt x="2487" y="701"/>
                  </a:lnTo>
                  <a:lnTo>
                    <a:pt x="2497" y="700"/>
                  </a:lnTo>
                  <a:lnTo>
                    <a:pt x="2506" y="700"/>
                  </a:lnTo>
                  <a:lnTo>
                    <a:pt x="2515" y="699"/>
                  </a:lnTo>
                  <a:lnTo>
                    <a:pt x="2525" y="698"/>
                  </a:lnTo>
                  <a:lnTo>
                    <a:pt x="2533" y="697"/>
                  </a:lnTo>
                  <a:lnTo>
                    <a:pt x="2543" y="697"/>
                  </a:lnTo>
                  <a:lnTo>
                    <a:pt x="2551" y="696"/>
                  </a:lnTo>
                  <a:lnTo>
                    <a:pt x="2561" y="695"/>
                  </a:lnTo>
                  <a:lnTo>
                    <a:pt x="2569" y="694"/>
                  </a:lnTo>
                  <a:lnTo>
                    <a:pt x="2579" y="694"/>
                  </a:lnTo>
                  <a:lnTo>
                    <a:pt x="2587" y="692"/>
                  </a:lnTo>
                  <a:lnTo>
                    <a:pt x="2595" y="691"/>
                  </a:lnTo>
                  <a:lnTo>
                    <a:pt x="2604" y="690"/>
                  </a:lnTo>
                  <a:lnTo>
                    <a:pt x="2612" y="688"/>
                  </a:lnTo>
                  <a:lnTo>
                    <a:pt x="2620" y="686"/>
                  </a:lnTo>
                  <a:lnTo>
                    <a:pt x="2627" y="684"/>
                  </a:lnTo>
                  <a:lnTo>
                    <a:pt x="2635" y="682"/>
                  </a:lnTo>
                  <a:lnTo>
                    <a:pt x="2643" y="681"/>
                  </a:lnTo>
                  <a:lnTo>
                    <a:pt x="2650" y="678"/>
                  </a:lnTo>
                  <a:lnTo>
                    <a:pt x="2657" y="675"/>
                  </a:lnTo>
                  <a:lnTo>
                    <a:pt x="2665" y="671"/>
                  </a:lnTo>
                  <a:lnTo>
                    <a:pt x="2672" y="669"/>
                  </a:lnTo>
                  <a:lnTo>
                    <a:pt x="2678" y="665"/>
                  </a:lnTo>
                  <a:lnTo>
                    <a:pt x="2685" y="661"/>
                  </a:lnTo>
                  <a:lnTo>
                    <a:pt x="2691" y="656"/>
                  </a:lnTo>
                  <a:lnTo>
                    <a:pt x="2698" y="652"/>
                  </a:lnTo>
                  <a:lnTo>
                    <a:pt x="2693" y="631"/>
                  </a:lnTo>
                  <a:lnTo>
                    <a:pt x="2690" y="611"/>
                  </a:lnTo>
                  <a:lnTo>
                    <a:pt x="2687" y="594"/>
                  </a:lnTo>
                  <a:lnTo>
                    <a:pt x="2684" y="579"/>
                  </a:lnTo>
                  <a:lnTo>
                    <a:pt x="2680" y="564"/>
                  </a:lnTo>
                  <a:lnTo>
                    <a:pt x="2676" y="552"/>
                  </a:lnTo>
                  <a:lnTo>
                    <a:pt x="2672" y="541"/>
                  </a:lnTo>
                  <a:lnTo>
                    <a:pt x="2669" y="532"/>
                  </a:lnTo>
                  <a:lnTo>
                    <a:pt x="2664" y="522"/>
                  </a:lnTo>
                  <a:lnTo>
                    <a:pt x="2659" y="515"/>
                  </a:lnTo>
                  <a:lnTo>
                    <a:pt x="2655" y="509"/>
                  </a:lnTo>
                  <a:lnTo>
                    <a:pt x="2651" y="503"/>
                  </a:lnTo>
                  <a:lnTo>
                    <a:pt x="2646" y="498"/>
                  </a:lnTo>
                  <a:lnTo>
                    <a:pt x="2642" y="494"/>
                  </a:lnTo>
                  <a:lnTo>
                    <a:pt x="2638" y="490"/>
                  </a:lnTo>
                  <a:lnTo>
                    <a:pt x="2635" y="488"/>
                  </a:lnTo>
                  <a:lnTo>
                    <a:pt x="2630" y="485"/>
                  </a:lnTo>
                  <a:lnTo>
                    <a:pt x="2626" y="482"/>
                  </a:lnTo>
                  <a:lnTo>
                    <a:pt x="2623" y="479"/>
                  </a:lnTo>
                  <a:lnTo>
                    <a:pt x="2620" y="476"/>
                  </a:lnTo>
                  <a:lnTo>
                    <a:pt x="2616" y="473"/>
                  </a:lnTo>
                  <a:lnTo>
                    <a:pt x="2614" y="471"/>
                  </a:lnTo>
                  <a:lnTo>
                    <a:pt x="2612" y="468"/>
                  </a:lnTo>
                  <a:lnTo>
                    <a:pt x="2612" y="466"/>
                  </a:lnTo>
                  <a:lnTo>
                    <a:pt x="2610" y="461"/>
                  </a:lnTo>
                  <a:lnTo>
                    <a:pt x="2609" y="458"/>
                  </a:lnTo>
                  <a:lnTo>
                    <a:pt x="2609" y="453"/>
                  </a:lnTo>
                  <a:lnTo>
                    <a:pt x="2610" y="449"/>
                  </a:lnTo>
                  <a:lnTo>
                    <a:pt x="2610" y="441"/>
                  </a:lnTo>
                  <a:lnTo>
                    <a:pt x="2612" y="435"/>
                  </a:lnTo>
                  <a:lnTo>
                    <a:pt x="2614" y="427"/>
                  </a:lnTo>
                  <a:lnTo>
                    <a:pt x="2618" y="419"/>
                  </a:lnTo>
                  <a:lnTo>
                    <a:pt x="2616" y="415"/>
                  </a:lnTo>
                  <a:lnTo>
                    <a:pt x="2616" y="413"/>
                  </a:lnTo>
                  <a:lnTo>
                    <a:pt x="2616" y="410"/>
                  </a:lnTo>
                  <a:lnTo>
                    <a:pt x="2616" y="407"/>
                  </a:lnTo>
                  <a:lnTo>
                    <a:pt x="2615" y="402"/>
                  </a:lnTo>
                  <a:lnTo>
                    <a:pt x="2615" y="399"/>
                  </a:lnTo>
                  <a:lnTo>
                    <a:pt x="2614" y="395"/>
                  </a:lnTo>
                  <a:lnTo>
                    <a:pt x="2614" y="392"/>
                  </a:lnTo>
                  <a:lnTo>
                    <a:pt x="2613" y="386"/>
                  </a:lnTo>
                  <a:lnTo>
                    <a:pt x="2612" y="382"/>
                  </a:lnTo>
                  <a:lnTo>
                    <a:pt x="2611" y="377"/>
                  </a:lnTo>
                  <a:lnTo>
                    <a:pt x="2611" y="372"/>
                  </a:lnTo>
                  <a:lnTo>
                    <a:pt x="2610" y="366"/>
                  </a:lnTo>
                  <a:lnTo>
                    <a:pt x="2610" y="362"/>
                  </a:lnTo>
                  <a:lnTo>
                    <a:pt x="2610" y="355"/>
                  </a:lnTo>
                  <a:lnTo>
                    <a:pt x="2610" y="351"/>
                  </a:lnTo>
                  <a:lnTo>
                    <a:pt x="2609" y="345"/>
                  </a:lnTo>
                  <a:lnTo>
                    <a:pt x="2609" y="339"/>
                  </a:lnTo>
                  <a:lnTo>
                    <a:pt x="2609" y="333"/>
                  </a:lnTo>
                  <a:lnTo>
                    <a:pt x="2610" y="327"/>
                  </a:lnTo>
                  <a:lnTo>
                    <a:pt x="2610" y="321"/>
                  </a:lnTo>
                  <a:lnTo>
                    <a:pt x="2612" y="316"/>
                  </a:lnTo>
                  <a:lnTo>
                    <a:pt x="2613" y="310"/>
                  </a:lnTo>
                  <a:lnTo>
                    <a:pt x="2616" y="305"/>
                  </a:lnTo>
                  <a:lnTo>
                    <a:pt x="2618" y="299"/>
                  </a:lnTo>
                  <a:lnTo>
                    <a:pt x="2621" y="294"/>
                  </a:lnTo>
                  <a:lnTo>
                    <a:pt x="2624" y="288"/>
                  </a:lnTo>
                  <a:lnTo>
                    <a:pt x="2628" y="284"/>
                  </a:lnTo>
                  <a:lnTo>
                    <a:pt x="2631" y="278"/>
                  </a:lnTo>
                  <a:lnTo>
                    <a:pt x="2637" y="274"/>
                  </a:lnTo>
                  <a:lnTo>
                    <a:pt x="2643" y="270"/>
                  </a:lnTo>
                  <a:lnTo>
                    <a:pt x="2650" y="266"/>
                  </a:lnTo>
                  <a:lnTo>
                    <a:pt x="2652" y="263"/>
                  </a:lnTo>
                  <a:lnTo>
                    <a:pt x="2655" y="261"/>
                  </a:lnTo>
                  <a:lnTo>
                    <a:pt x="2658" y="258"/>
                  </a:lnTo>
                  <a:lnTo>
                    <a:pt x="2661" y="256"/>
                  </a:lnTo>
                  <a:lnTo>
                    <a:pt x="2664" y="253"/>
                  </a:lnTo>
                  <a:lnTo>
                    <a:pt x="2666" y="249"/>
                  </a:lnTo>
                  <a:lnTo>
                    <a:pt x="2668" y="246"/>
                  </a:lnTo>
                  <a:lnTo>
                    <a:pt x="2671" y="244"/>
                  </a:lnTo>
                  <a:lnTo>
                    <a:pt x="2672" y="241"/>
                  </a:lnTo>
                  <a:lnTo>
                    <a:pt x="2674" y="238"/>
                  </a:lnTo>
                  <a:lnTo>
                    <a:pt x="2675" y="234"/>
                  </a:lnTo>
                  <a:lnTo>
                    <a:pt x="2677" y="231"/>
                  </a:lnTo>
                  <a:lnTo>
                    <a:pt x="2678" y="228"/>
                  </a:lnTo>
                  <a:lnTo>
                    <a:pt x="2681" y="225"/>
                  </a:lnTo>
                  <a:lnTo>
                    <a:pt x="2682" y="221"/>
                  </a:lnTo>
                  <a:lnTo>
                    <a:pt x="2684" y="219"/>
                  </a:lnTo>
                  <a:lnTo>
                    <a:pt x="2684" y="215"/>
                  </a:lnTo>
                  <a:lnTo>
                    <a:pt x="2685" y="211"/>
                  </a:lnTo>
                  <a:lnTo>
                    <a:pt x="2685" y="206"/>
                  </a:lnTo>
                  <a:lnTo>
                    <a:pt x="2686" y="203"/>
                  </a:lnTo>
                  <a:lnTo>
                    <a:pt x="2686" y="199"/>
                  </a:lnTo>
                  <a:lnTo>
                    <a:pt x="2686" y="196"/>
                  </a:lnTo>
                  <a:lnTo>
                    <a:pt x="2686" y="191"/>
                  </a:lnTo>
                  <a:lnTo>
                    <a:pt x="2687" y="188"/>
                  </a:lnTo>
                  <a:lnTo>
                    <a:pt x="2686" y="184"/>
                  </a:lnTo>
                  <a:lnTo>
                    <a:pt x="2686" y="180"/>
                  </a:lnTo>
                  <a:lnTo>
                    <a:pt x="2686" y="175"/>
                  </a:lnTo>
                  <a:lnTo>
                    <a:pt x="2686" y="172"/>
                  </a:lnTo>
                  <a:lnTo>
                    <a:pt x="2685" y="168"/>
                  </a:lnTo>
                  <a:lnTo>
                    <a:pt x="2685" y="164"/>
                  </a:lnTo>
                  <a:lnTo>
                    <a:pt x="2684" y="159"/>
                  </a:lnTo>
                  <a:lnTo>
                    <a:pt x="2684" y="156"/>
                  </a:lnTo>
                  <a:lnTo>
                    <a:pt x="2683" y="152"/>
                  </a:lnTo>
                  <a:lnTo>
                    <a:pt x="2683" y="148"/>
                  </a:lnTo>
                  <a:lnTo>
                    <a:pt x="2683" y="143"/>
                  </a:lnTo>
                  <a:lnTo>
                    <a:pt x="2684" y="139"/>
                  </a:lnTo>
                  <a:lnTo>
                    <a:pt x="2684" y="134"/>
                  </a:lnTo>
                  <a:lnTo>
                    <a:pt x="2686" y="130"/>
                  </a:lnTo>
                  <a:lnTo>
                    <a:pt x="2688" y="125"/>
                  </a:lnTo>
                  <a:lnTo>
                    <a:pt x="2691" y="122"/>
                  </a:lnTo>
                  <a:lnTo>
                    <a:pt x="2693" y="116"/>
                  </a:lnTo>
                  <a:lnTo>
                    <a:pt x="2697" y="112"/>
                  </a:lnTo>
                  <a:lnTo>
                    <a:pt x="2700" y="107"/>
                  </a:lnTo>
                  <a:lnTo>
                    <a:pt x="2703" y="103"/>
                  </a:lnTo>
                  <a:lnTo>
                    <a:pt x="2706" y="98"/>
                  </a:lnTo>
                  <a:lnTo>
                    <a:pt x="2711" y="94"/>
                  </a:lnTo>
                  <a:lnTo>
                    <a:pt x="2715" y="90"/>
                  </a:lnTo>
                  <a:lnTo>
                    <a:pt x="2720" y="86"/>
                  </a:lnTo>
                  <a:lnTo>
                    <a:pt x="2723" y="82"/>
                  </a:lnTo>
                  <a:lnTo>
                    <a:pt x="2729" y="78"/>
                  </a:lnTo>
                  <a:lnTo>
                    <a:pt x="2733" y="75"/>
                  </a:lnTo>
                  <a:lnTo>
                    <a:pt x="2739" y="71"/>
                  </a:lnTo>
                  <a:lnTo>
                    <a:pt x="2745" y="68"/>
                  </a:lnTo>
                  <a:lnTo>
                    <a:pt x="2750" y="65"/>
                  </a:lnTo>
                  <a:lnTo>
                    <a:pt x="2755" y="62"/>
                  </a:lnTo>
                  <a:lnTo>
                    <a:pt x="2762" y="61"/>
                  </a:lnTo>
                  <a:lnTo>
                    <a:pt x="2767" y="58"/>
                  </a:lnTo>
                  <a:lnTo>
                    <a:pt x="2772" y="56"/>
                  </a:lnTo>
                  <a:lnTo>
                    <a:pt x="2779" y="55"/>
                  </a:lnTo>
                  <a:lnTo>
                    <a:pt x="2785" y="55"/>
                  </a:lnTo>
                  <a:lnTo>
                    <a:pt x="2791" y="55"/>
                  </a:lnTo>
                  <a:lnTo>
                    <a:pt x="2797" y="55"/>
                  </a:lnTo>
                  <a:lnTo>
                    <a:pt x="2803" y="56"/>
                  </a:lnTo>
                  <a:lnTo>
                    <a:pt x="2810" y="60"/>
                  </a:lnTo>
                  <a:lnTo>
                    <a:pt x="2812" y="60"/>
                  </a:lnTo>
                  <a:lnTo>
                    <a:pt x="2815" y="61"/>
                  </a:lnTo>
                  <a:lnTo>
                    <a:pt x="2818" y="62"/>
                  </a:lnTo>
                  <a:lnTo>
                    <a:pt x="2822" y="64"/>
                  </a:lnTo>
                  <a:lnTo>
                    <a:pt x="2825" y="65"/>
                  </a:lnTo>
                  <a:lnTo>
                    <a:pt x="2828" y="67"/>
                  </a:lnTo>
                  <a:lnTo>
                    <a:pt x="2831" y="68"/>
                  </a:lnTo>
                  <a:lnTo>
                    <a:pt x="2834" y="70"/>
                  </a:lnTo>
                  <a:lnTo>
                    <a:pt x="2837" y="71"/>
                  </a:lnTo>
                  <a:lnTo>
                    <a:pt x="2840" y="73"/>
                  </a:lnTo>
                  <a:lnTo>
                    <a:pt x="2843" y="74"/>
                  </a:lnTo>
                  <a:lnTo>
                    <a:pt x="2846" y="76"/>
                  </a:lnTo>
                  <a:lnTo>
                    <a:pt x="2849" y="77"/>
                  </a:lnTo>
                  <a:lnTo>
                    <a:pt x="2853" y="78"/>
                  </a:lnTo>
                  <a:lnTo>
                    <a:pt x="2856" y="79"/>
                  </a:lnTo>
                  <a:lnTo>
                    <a:pt x="2859" y="81"/>
                  </a:lnTo>
                  <a:lnTo>
                    <a:pt x="2862" y="80"/>
                  </a:lnTo>
                  <a:lnTo>
                    <a:pt x="2865" y="80"/>
                  </a:lnTo>
                  <a:lnTo>
                    <a:pt x="2869" y="80"/>
                  </a:lnTo>
                  <a:lnTo>
                    <a:pt x="2872" y="80"/>
                  </a:lnTo>
                  <a:lnTo>
                    <a:pt x="2875" y="79"/>
                  </a:lnTo>
                  <a:lnTo>
                    <a:pt x="2879" y="78"/>
                  </a:lnTo>
                  <a:lnTo>
                    <a:pt x="2884" y="77"/>
                  </a:lnTo>
                  <a:lnTo>
                    <a:pt x="2888" y="76"/>
                  </a:lnTo>
                  <a:lnTo>
                    <a:pt x="2891" y="73"/>
                  </a:lnTo>
                  <a:lnTo>
                    <a:pt x="2895" y="69"/>
                  </a:lnTo>
                  <a:lnTo>
                    <a:pt x="2900" y="65"/>
                  </a:lnTo>
                  <a:lnTo>
                    <a:pt x="2904" y="62"/>
                  </a:lnTo>
                  <a:lnTo>
                    <a:pt x="2908" y="56"/>
                  </a:lnTo>
                  <a:lnTo>
                    <a:pt x="2914" y="52"/>
                  </a:lnTo>
                  <a:lnTo>
                    <a:pt x="2918" y="47"/>
                  </a:lnTo>
                  <a:lnTo>
                    <a:pt x="2924" y="41"/>
                  </a:lnTo>
                  <a:close/>
                  <a:moveTo>
                    <a:pt x="2828" y="1466"/>
                  </a:moveTo>
                  <a:lnTo>
                    <a:pt x="2834" y="1477"/>
                  </a:lnTo>
                  <a:lnTo>
                    <a:pt x="2841" y="1489"/>
                  </a:lnTo>
                  <a:lnTo>
                    <a:pt x="2847" y="1499"/>
                  </a:lnTo>
                  <a:lnTo>
                    <a:pt x="2854" y="1511"/>
                  </a:lnTo>
                  <a:lnTo>
                    <a:pt x="2860" y="1521"/>
                  </a:lnTo>
                  <a:lnTo>
                    <a:pt x="2868" y="1530"/>
                  </a:lnTo>
                  <a:lnTo>
                    <a:pt x="2875" y="1540"/>
                  </a:lnTo>
                  <a:lnTo>
                    <a:pt x="2883" y="1551"/>
                  </a:lnTo>
                  <a:lnTo>
                    <a:pt x="2889" y="1559"/>
                  </a:lnTo>
                  <a:lnTo>
                    <a:pt x="2896" y="1569"/>
                  </a:lnTo>
                  <a:lnTo>
                    <a:pt x="2904" y="1578"/>
                  </a:lnTo>
                  <a:lnTo>
                    <a:pt x="2911" y="1586"/>
                  </a:lnTo>
                  <a:lnTo>
                    <a:pt x="2918" y="1594"/>
                  </a:lnTo>
                  <a:lnTo>
                    <a:pt x="2926" y="1601"/>
                  </a:lnTo>
                  <a:lnTo>
                    <a:pt x="2933" y="1609"/>
                  </a:lnTo>
                  <a:lnTo>
                    <a:pt x="2941" y="1617"/>
                  </a:lnTo>
                  <a:lnTo>
                    <a:pt x="2948" y="1624"/>
                  </a:lnTo>
                  <a:lnTo>
                    <a:pt x="2954" y="1630"/>
                  </a:lnTo>
                  <a:lnTo>
                    <a:pt x="2961" y="1636"/>
                  </a:lnTo>
                  <a:lnTo>
                    <a:pt x="2968" y="1643"/>
                  </a:lnTo>
                  <a:lnTo>
                    <a:pt x="2974" y="1648"/>
                  </a:lnTo>
                  <a:lnTo>
                    <a:pt x="2981" y="1655"/>
                  </a:lnTo>
                  <a:lnTo>
                    <a:pt x="2987" y="1660"/>
                  </a:lnTo>
                  <a:lnTo>
                    <a:pt x="2994" y="1666"/>
                  </a:lnTo>
                  <a:lnTo>
                    <a:pt x="2999" y="1671"/>
                  </a:lnTo>
                  <a:lnTo>
                    <a:pt x="3005" y="1676"/>
                  </a:lnTo>
                  <a:lnTo>
                    <a:pt x="3011" y="1680"/>
                  </a:lnTo>
                  <a:lnTo>
                    <a:pt x="3016" y="1686"/>
                  </a:lnTo>
                  <a:lnTo>
                    <a:pt x="3020" y="1689"/>
                  </a:lnTo>
                  <a:lnTo>
                    <a:pt x="3026" y="1693"/>
                  </a:lnTo>
                  <a:lnTo>
                    <a:pt x="3031" y="1697"/>
                  </a:lnTo>
                  <a:lnTo>
                    <a:pt x="3036" y="1702"/>
                  </a:lnTo>
                  <a:lnTo>
                    <a:pt x="3037" y="1702"/>
                  </a:lnTo>
                  <a:lnTo>
                    <a:pt x="3040" y="1705"/>
                  </a:lnTo>
                  <a:lnTo>
                    <a:pt x="3041" y="1708"/>
                  </a:lnTo>
                  <a:lnTo>
                    <a:pt x="3044" y="1712"/>
                  </a:lnTo>
                  <a:lnTo>
                    <a:pt x="3045" y="1716"/>
                  </a:lnTo>
                  <a:lnTo>
                    <a:pt x="3048" y="1721"/>
                  </a:lnTo>
                  <a:lnTo>
                    <a:pt x="3051" y="1727"/>
                  </a:lnTo>
                  <a:lnTo>
                    <a:pt x="3055" y="1734"/>
                  </a:lnTo>
                  <a:lnTo>
                    <a:pt x="3058" y="1740"/>
                  </a:lnTo>
                  <a:lnTo>
                    <a:pt x="3061" y="1747"/>
                  </a:lnTo>
                  <a:lnTo>
                    <a:pt x="3064" y="1754"/>
                  </a:lnTo>
                  <a:lnTo>
                    <a:pt x="3069" y="1764"/>
                  </a:lnTo>
                  <a:lnTo>
                    <a:pt x="3074" y="1771"/>
                  </a:lnTo>
                  <a:lnTo>
                    <a:pt x="3079" y="1781"/>
                  </a:lnTo>
                  <a:lnTo>
                    <a:pt x="3086" y="1791"/>
                  </a:lnTo>
                  <a:lnTo>
                    <a:pt x="3092" y="1801"/>
                  </a:lnTo>
                  <a:lnTo>
                    <a:pt x="3098" y="1811"/>
                  </a:lnTo>
                  <a:lnTo>
                    <a:pt x="3105" y="1821"/>
                  </a:lnTo>
                  <a:lnTo>
                    <a:pt x="3112" y="1831"/>
                  </a:lnTo>
                  <a:lnTo>
                    <a:pt x="3121" y="1843"/>
                  </a:lnTo>
                  <a:lnTo>
                    <a:pt x="3129" y="1854"/>
                  </a:lnTo>
                  <a:lnTo>
                    <a:pt x="3139" y="1866"/>
                  </a:lnTo>
                  <a:lnTo>
                    <a:pt x="3149" y="1877"/>
                  </a:lnTo>
                  <a:lnTo>
                    <a:pt x="3160" y="1890"/>
                  </a:lnTo>
                  <a:lnTo>
                    <a:pt x="3171" y="1902"/>
                  </a:lnTo>
                  <a:lnTo>
                    <a:pt x="3184" y="1914"/>
                  </a:lnTo>
                  <a:lnTo>
                    <a:pt x="3196" y="1927"/>
                  </a:lnTo>
                  <a:lnTo>
                    <a:pt x="3211" y="1940"/>
                  </a:lnTo>
                  <a:lnTo>
                    <a:pt x="3224" y="1952"/>
                  </a:lnTo>
                  <a:lnTo>
                    <a:pt x="3240" y="1965"/>
                  </a:lnTo>
                  <a:lnTo>
                    <a:pt x="3256" y="1978"/>
                  </a:lnTo>
                  <a:lnTo>
                    <a:pt x="3275" y="1991"/>
                  </a:lnTo>
                  <a:lnTo>
                    <a:pt x="3282" y="2008"/>
                  </a:lnTo>
                  <a:lnTo>
                    <a:pt x="3290" y="2025"/>
                  </a:lnTo>
                  <a:lnTo>
                    <a:pt x="3297" y="2040"/>
                  </a:lnTo>
                  <a:lnTo>
                    <a:pt x="3306" y="2056"/>
                  </a:lnTo>
                  <a:lnTo>
                    <a:pt x="3312" y="2070"/>
                  </a:lnTo>
                  <a:lnTo>
                    <a:pt x="3321" y="2085"/>
                  </a:lnTo>
                  <a:lnTo>
                    <a:pt x="3328" y="2098"/>
                  </a:lnTo>
                  <a:lnTo>
                    <a:pt x="3337" y="2112"/>
                  </a:lnTo>
                  <a:lnTo>
                    <a:pt x="3344" y="2124"/>
                  </a:lnTo>
                  <a:lnTo>
                    <a:pt x="3353" y="2137"/>
                  </a:lnTo>
                  <a:lnTo>
                    <a:pt x="3361" y="2148"/>
                  </a:lnTo>
                  <a:lnTo>
                    <a:pt x="3371" y="2160"/>
                  </a:lnTo>
                  <a:lnTo>
                    <a:pt x="3380" y="2172"/>
                  </a:lnTo>
                  <a:lnTo>
                    <a:pt x="3391" y="2184"/>
                  </a:lnTo>
                  <a:lnTo>
                    <a:pt x="3402" y="2197"/>
                  </a:lnTo>
                  <a:lnTo>
                    <a:pt x="3415" y="2209"/>
                  </a:lnTo>
                  <a:lnTo>
                    <a:pt x="3426" y="2221"/>
                  </a:lnTo>
                  <a:lnTo>
                    <a:pt x="3439" y="2233"/>
                  </a:lnTo>
                  <a:lnTo>
                    <a:pt x="3453" y="2246"/>
                  </a:lnTo>
                  <a:lnTo>
                    <a:pt x="3469" y="2260"/>
                  </a:lnTo>
                  <a:lnTo>
                    <a:pt x="3484" y="2274"/>
                  </a:lnTo>
                  <a:lnTo>
                    <a:pt x="3501" y="2289"/>
                  </a:lnTo>
                  <a:lnTo>
                    <a:pt x="3520" y="2304"/>
                  </a:lnTo>
                  <a:lnTo>
                    <a:pt x="3541" y="2321"/>
                  </a:lnTo>
                  <a:lnTo>
                    <a:pt x="3561" y="2337"/>
                  </a:lnTo>
                  <a:lnTo>
                    <a:pt x="3583" y="2356"/>
                  </a:lnTo>
                  <a:lnTo>
                    <a:pt x="3607" y="2374"/>
                  </a:lnTo>
                  <a:lnTo>
                    <a:pt x="3633" y="2395"/>
                  </a:lnTo>
                  <a:lnTo>
                    <a:pt x="3658" y="2415"/>
                  </a:lnTo>
                  <a:lnTo>
                    <a:pt x="3687" y="2439"/>
                  </a:lnTo>
                  <a:lnTo>
                    <a:pt x="3717" y="2462"/>
                  </a:lnTo>
                  <a:lnTo>
                    <a:pt x="3750" y="2489"/>
                  </a:lnTo>
                  <a:lnTo>
                    <a:pt x="3627" y="2561"/>
                  </a:lnTo>
                  <a:lnTo>
                    <a:pt x="3608" y="2505"/>
                  </a:lnTo>
                  <a:lnTo>
                    <a:pt x="3474" y="2559"/>
                  </a:lnTo>
                  <a:lnTo>
                    <a:pt x="3528" y="2786"/>
                  </a:lnTo>
                  <a:lnTo>
                    <a:pt x="3526" y="2786"/>
                  </a:lnTo>
                  <a:lnTo>
                    <a:pt x="3521" y="2786"/>
                  </a:lnTo>
                  <a:lnTo>
                    <a:pt x="3514" y="2787"/>
                  </a:lnTo>
                  <a:lnTo>
                    <a:pt x="3505" y="2789"/>
                  </a:lnTo>
                  <a:lnTo>
                    <a:pt x="3493" y="2791"/>
                  </a:lnTo>
                  <a:lnTo>
                    <a:pt x="3480" y="2794"/>
                  </a:lnTo>
                  <a:lnTo>
                    <a:pt x="3464" y="2798"/>
                  </a:lnTo>
                  <a:lnTo>
                    <a:pt x="3448" y="2802"/>
                  </a:lnTo>
                  <a:lnTo>
                    <a:pt x="3427" y="2805"/>
                  </a:lnTo>
                  <a:lnTo>
                    <a:pt x="3407" y="2809"/>
                  </a:lnTo>
                  <a:lnTo>
                    <a:pt x="3384" y="2814"/>
                  </a:lnTo>
                  <a:lnTo>
                    <a:pt x="3361" y="2819"/>
                  </a:lnTo>
                  <a:lnTo>
                    <a:pt x="3336" y="2824"/>
                  </a:lnTo>
                  <a:lnTo>
                    <a:pt x="3310" y="2830"/>
                  </a:lnTo>
                  <a:lnTo>
                    <a:pt x="3282" y="2836"/>
                  </a:lnTo>
                  <a:lnTo>
                    <a:pt x="3255" y="2843"/>
                  </a:lnTo>
                  <a:lnTo>
                    <a:pt x="3225" y="2848"/>
                  </a:lnTo>
                  <a:lnTo>
                    <a:pt x="3197" y="2853"/>
                  </a:lnTo>
                  <a:lnTo>
                    <a:pt x="3167" y="2860"/>
                  </a:lnTo>
                  <a:lnTo>
                    <a:pt x="3138" y="2866"/>
                  </a:lnTo>
                  <a:lnTo>
                    <a:pt x="3107" y="2871"/>
                  </a:lnTo>
                  <a:lnTo>
                    <a:pt x="3077" y="2878"/>
                  </a:lnTo>
                  <a:lnTo>
                    <a:pt x="3047" y="2884"/>
                  </a:lnTo>
                  <a:lnTo>
                    <a:pt x="3018" y="2891"/>
                  </a:lnTo>
                  <a:lnTo>
                    <a:pt x="2988" y="2896"/>
                  </a:lnTo>
                  <a:lnTo>
                    <a:pt x="2959" y="2903"/>
                  </a:lnTo>
                  <a:lnTo>
                    <a:pt x="2931" y="2908"/>
                  </a:lnTo>
                  <a:lnTo>
                    <a:pt x="2904" y="2914"/>
                  </a:lnTo>
                  <a:lnTo>
                    <a:pt x="2876" y="2920"/>
                  </a:lnTo>
                  <a:lnTo>
                    <a:pt x="2852" y="2925"/>
                  </a:lnTo>
                  <a:lnTo>
                    <a:pt x="2827" y="2930"/>
                  </a:lnTo>
                  <a:lnTo>
                    <a:pt x="2805" y="2936"/>
                  </a:lnTo>
                  <a:lnTo>
                    <a:pt x="2809" y="2929"/>
                  </a:lnTo>
                  <a:lnTo>
                    <a:pt x="2815" y="2923"/>
                  </a:lnTo>
                  <a:lnTo>
                    <a:pt x="2823" y="2916"/>
                  </a:lnTo>
                  <a:lnTo>
                    <a:pt x="2830" y="2910"/>
                  </a:lnTo>
                  <a:lnTo>
                    <a:pt x="2838" y="2903"/>
                  </a:lnTo>
                  <a:lnTo>
                    <a:pt x="2847" y="2895"/>
                  </a:lnTo>
                  <a:lnTo>
                    <a:pt x="2857" y="2886"/>
                  </a:lnTo>
                  <a:lnTo>
                    <a:pt x="2866" y="2879"/>
                  </a:lnTo>
                  <a:lnTo>
                    <a:pt x="2876" y="2869"/>
                  </a:lnTo>
                  <a:lnTo>
                    <a:pt x="2886" y="2860"/>
                  </a:lnTo>
                  <a:lnTo>
                    <a:pt x="2895" y="2849"/>
                  </a:lnTo>
                  <a:lnTo>
                    <a:pt x="2906" y="2839"/>
                  </a:lnTo>
                  <a:lnTo>
                    <a:pt x="2916" y="2828"/>
                  </a:lnTo>
                  <a:lnTo>
                    <a:pt x="2926" y="2817"/>
                  </a:lnTo>
                  <a:lnTo>
                    <a:pt x="2937" y="2805"/>
                  </a:lnTo>
                  <a:lnTo>
                    <a:pt x="2948" y="2794"/>
                  </a:lnTo>
                  <a:lnTo>
                    <a:pt x="2956" y="2780"/>
                  </a:lnTo>
                  <a:lnTo>
                    <a:pt x="2966" y="2768"/>
                  </a:lnTo>
                  <a:lnTo>
                    <a:pt x="2975" y="2755"/>
                  </a:lnTo>
                  <a:lnTo>
                    <a:pt x="2985" y="2742"/>
                  </a:lnTo>
                  <a:lnTo>
                    <a:pt x="2994" y="2727"/>
                  </a:lnTo>
                  <a:lnTo>
                    <a:pt x="3002" y="2713"/>
                  </a:lnTo>
                  <a:lnTo>
                    <a:pt x="3010" y="2698"/>
                  </a:lnTo>
                  <a:lnTo>
                    <a:pt x="3017" y="2684"/>
                  </a:lnTo>
                  <a:lnTo>
                    <a:pt x="3022" y="2668"/>
                  </a:lnTo>
                  <a:lnTo>
                    <a:pt x="3029" y="2652"/>
                  </a:lnTo>
                  <a:lnTo>
                    <a:pt x="3033" y="2636"/>
                  </a:lnTo>
                  <a:lnTo>
                    <a:pt x="3037" y="2620"/>
                  </a:lnTo>
                  <a:lnTo>
                    <a:pt x="3040" y="2603"/>
                  </a:lnTo>
                  <a:lnTo>
                    <a:pt x="3043" y="2587"/>
                  </a:lnTo>
                  <a:lnTo>
                    <a:pt x="3044" y="2569"/>
                  </a:lnTo>
                  <a:lnTo>
                    <a:pt x="3045" y="2553"/>
                  </a:lnTo>
                  <a:lnTo>
                    <a:pt x="3043" y="2539"/>
                  </a:lnTo>
                  <a:lnTo>
                    <a:pt x="3041" y="2527"/>
                  </a:lnTo>
                  <a:lnTo>
                    <a:pt x="3037" y="2514"/>
                  </a:lnTo>
                  <a:lnTo>
                    <a:pt x="3034" y="2501"/>
                  </a:lnTo>
                  <a:lnTo>
                    <a:pt x="3029" y="2488"/>
                  </a:lnTo>
                  <a:lnTo>
                    <a:pt x="3025" y="2476"/>
                  </a:lnTo>
                  <a:lnTo>
                    <a:pt x="3018" y="2464"/>
                  </a:lnTo>
                  <a:lnTo>
                    <a:pt x="3013" y="2454"/>
                  </a:lnTo>
                  <a:lnTo>
                    <a:pt x="3004" y="2442"/>
                  </a:lnTo>
                  <a:lnTo>
                    <a:pt x="2997" y="2431"/>
                  </a:lnTo>
                  <a:lnTo>
                    <a:pt x="2989" y="2419"/>
                  </a:lnTo>
                  <a:lnTo>
                    <a:pt x="2982" y="2409"/>
                  </a:lnTo>
                  <a:lnTo>
                    <a:pt x="2972" y="2398"/>
                  </a:lnTo>
                  <a:lnTo>
                    <a:pt x="2964" y="2387"/>
                  </a:lnTo>
                  <a:lnTo>
                    <a:pt x="2954" y="2378"/>
                  </a:lnTo>
                  <a:lnTo>
                    <a:pt x="2946" y="2368"/>
                  </a:lnTo>
                  <a:lnTo>
                    <a:pt x="2935" y="2357"/>
                  </a:lnTo>
                  <a:lnTo>
                    <a:pt x="2925" y="2347"/>
                  </a:lnTo>
                  <a:lnTo>
                    <a:pt x="2915" y="2336"/>
                  </a:lnTo>
                  <a:lnTo>
                    <a:pt x="2905" y="2326"/>
                  </a:lnTo>
                  <a:lnTo>
                    <a:pt x="2894" y="2317"/>
                  </a:lnTo>
                  <a:lnTo>
                    <a:pt x="2884" y="2307"/>
                  </a:lnTo>
                  <a:lnTo>
                    <a:pt x="2873" y="2297"/>
                  </a:lnTo>
                  <a:lnTo>
                    <a:pt x="2863" y="2288"/>
                  </a:lnTo>
                  <a:lnTo>
                    <a:pt x="2853" y="2277"/>
                  </a:lnTo>
                  <a:lnTo>
                    <a:pt x="2843" y="2267"/>
                  </a:lnTo>
                  <a:lnTo>
                    <a:pt x="2833" y="2257"/>
                  </a:lnTo>
                  <a:lnTo>
                    <a:pt x="2824" y="2247"/>
                  </a:lnTo>
                  <a:lnTo>
                    <a:pt x="2814" y="2236"/>
                  </a:lnTo>
                  <a:lnTo>
                    <a:pt x="2805" y="2227"/>
                  </a:lnTo>
                  <a:lnTo>
                    <a:pt x="2796" y="2217"/>
                  </a:lnTo>
                  <a:lnTo>
                    <a:pt x="2789" y="2207"/>
                  </a:lnTo>
                  <a:lnTo>
                    <a:pt x="2784" y="2204"/>
                  </a:lnTo>
                  <a:lnTo>
                    <a:pt x="2781" y="2201"/>
                  </a:lnTo>
                  <a:lnTo>
                    <a:pt x="2777" y="2198"/>
                  </a:lnTo>
                  <a:lnTo>
                    <a:pt x="2774" y="2196"/>
                  </a:lnTo>
                  <a:lnTo>
                    <a:pt x="2768" y="2193"/>
                  </a:lnTo>
                  <a:lnTo>
                    <a:pt x="2764" y="2191"/>
                  </a:lnTo>
                  <a:lnTo>
                    <a:pt x="2759" y="2189"/>
                  </a:lnTo>
                  <a:lnTo>
                    <a:pt x="2754" y="2188"/>
                  </a:lnTo>
                  <a:lnTo>
                    <a:pt x="2748" y="2185"/>
                  </a:lnTo>
                  <a:lnTo>
                    <a:pt x="2741" y="2184"/>
                  </a:lnTo>
                  <a:lnTo>
                    <a:pt x="2735" y="2182"/>
                  </a:lnTo>
                  <a:lnTo>
                    <a:pt x="2730" y="2181"/>
                  </a:lnTo>
                  <a:lnTo>
                    <a:pt x="2722" y="2178"/>
                  </a:lnTo>
                  <a:lnTo>
                    <a:pt x="2716" y="2177"/>
                  </a:lnTo>
                  <a:lnTo>
                    <a:pt x="2708" y="2175"/>
                  </a:lnTo>
                  <a:lnTo>
                    <a:pt x="2702" y="2174"/>
                  </a:lnTo>
                  <a:lnTo>
                    <a:pt x="2693" y="2171"/>
                  </a:lnTo>
                  <a:lnTo>
                    <a:pt x="2686" y="2169"/>
                  </a:lnTo>
                  <a:lnTo>
                    <a:pt x="2677" y="2167"/>
                  </a:lnTo>
                  <a:lnTo>
                    <a:pt x="2670" y="2164"/>
                  </a:lnTo>
                  <a:lnTo>
                    <a:pt x="2661" y="2161"/>
                  </a:lnTo>
                  <a:lnTo>
                    <a:pt x="2654" y="2159"/>
                  </a:lnTo>
                  <a:lnTo>
                    <a:pt x="2645" y="2156"/>
                  </a:lnTo>
                  <a:lnTo>
                    <a:pt x="2638" y="2154"/>
                  </a:lnTo>
                  <a:lnTo>
                    <a:pt x="2629" y="2149"/>
                  </a:lnTo>
                  <a:lnTo>
                    <a:pt x="2622" y="2146"/>
                  </a:lnTo>
                  <a:lnTo>
                    <a:pt x="2613" y="2142"/>
                  </a:lnTo>
                  <a:lnTo>
                    <a:pt x="2606" y="2139"/>
                  </a:lnTo>
                  <a:lnTo>
                    <a:pt x="2597" y="2133"/>
                  </a:lnTo>
                  <a:lnTo>
                    <a:pt x="2590" y="2129"/>
                  </a:lnTo>
                  <a:lnTo>
                    <a:pt x="2581" y="2124"/>
                  </a:lnTo>
                  <a:lnTo>
                    <a:pt x="2575" y="2119"/>
                  </a:lnTo>
                  <a:lnTo>
                    <a:pt x="2572" y="2117"/>
                  </a:lnTo>
                  <a:lnTo>
                    <a:pt x="2568" y="2116"/>
                  </a:lnTo>
                  <a:lnTo>
                    <a:pt x="2564" y="2115"/>
                  </a:lnTo>
                  <a:lnTo>
                    <a:pt x="2560" y="2115"/>
                  </a:lnTo>
                  <a:lnTo>
                    <a:pt x="2555" y="2115"/>
                  </a:lnTo>
                  <a:lnTo>
                    <a:pt x="2549" y="2115"/>
                  </a:lnTo>
                  <a:lnTo>
                    <a:pt x="2543" y="2115"/>
                  </a:lnTo>
                  <a:lnTo>
                    <a:pt x="2536" y="2115"/>
                  </a:lnTo>
                  <a:lnTo>
                    <a:pt x="2528" y="2115"/>
                  </a:lnTo>
                  <a:lnTo>
                    <a:pt x="2520" y="2115"/>
                  </a:lnTo>
                  <a:lnTo>
                    <a:pt x="2512" y="2115"/>
                  </a:lnTo>
                  <a:lnTo>
                    <a:pt x="2504" y="2116"/>
                  </a:lnTo>
                  <a:lnTo>
                    <a:pt x="2495" y="2115"/>
                  </a:lnTo>
                  <a:lnTo>
                    <a:pt x="2486" y="2115"/>
                  </a:lnTo>
                  <a:lnTo>
                    <a:pt x="2477" y="2115"/>
                  </a:lnTo>
                  <a:lnTo>
                    <a:pt x="2468" y="2115"/>
                  </a:lnTo>
                  <a:lnTo>
                    <a:pt x="2457" y="2113"/>
                  </a:lnTo>
                  <a:lnTo>
                    <a:pt x="2448" y="2111"/>
                  </a:lnTo>
                  <a:lnTo>
                    <a:pt x="2437" y="2109"/>
                  </a:lnTo>
                  <a:lnTo>
                    <a:pt x="2427" y="2108"/>
                  </a:lnTo>
                  <a:lnTo>
                    <a:pt x="2417" y="2105"/>
                  </a:lnTo>
                  <a:lnTo>
                    <a:pt x="2407" y="2101"/>
                  </a:lnTo>
                  <a:lnTo>
                    <a:pt x="2396" y="2097"/>
                  </a:lnTo>
                  <a:lnTo>
                    <a:pt x="2387" y="2094"/>
                  </a:lnTo>
                  <a:lnTo>
                    <a:pt x="2376" y="2087"/>
                  </a:lnTo>
                  <a:lnTo>
                    <a:pt x="2366" y="2082"/>
                  </a:lnTo>
                  <a:lnTo>
                    <a:pt x="2357" y="2075"/>
                  </a:lnTo>
                  <a:lnTo>
                    <a:pt x="2347" y="2068"/>
                  </a:lnTo>
                  <a:lnTo>
                    <a:pt x="2338" y="2060"/>
                  </a:lnTo>
                  <a:lnTo>
                    <a:pt x="2329" y="2051"/>
                  </a:lnTo>
                  <a:lnTo>
                    <a:pt x="2321" y="2040"/>
                  </a:lnTo>
                  <a:lnTo>
                    <a:pt x="2313" y="2031"/>
                  </a:lnTo>
                  <a:lnTo>
                    <a:pt x="2313" y="2027"/>
                  </a:lnTo>
                  <a:lnTo>
                    <a:pt x="2313" y="2024"/>
                  </a:lnTo>
                  <a:lnTo>
                    <a:pt x="2314" y="2021"/>
                  </a:lnTo>
                  <a:lnTo>
                    <a:pt x="2316" y="2018"/>
                  </a:lnTo>
                  <a:lnTo>
                    <a:pt x="2317" y="2015"/>
                  </a:lnTo>
                  <a:lnTo>
                    <a:pt x="2319" y="2011"/>
                  </a:lnTo>
                  <a:lnTo>
                    <a:pt x="2323" y="2008"/>
                  </a:lnTo>
                  <a:lnTo>
                    <a:pt x="2326" y="2005"/>
                  </a:lnTo>
                  <a:lnTo>
                    <a:pt x="2328" y="2001"/>
                  </a:lnTo>
                  <a:lnTo>
                    <a:pt x="2331" y="1996"/>
                  </a:lnTo>
                  <a:lnTo>
                    <a:pt x="2334" y="1992"/>
                  </a:lnTo>
                  <a:lnTo>
                    <a:pt x="2338" y="1989"/>
                  </a:lnTo>
                  <a:lnTo>
                    <a:pt x="2341" y="1985"/>
                  </a:lnTo>
                  <a:lnTo>
                    <a:pt x="2346" y="1981"/>
                  </a:lnTo>
                  <a:lnTo>
                    <a:pt x="2350" y="1977"/>
                  </a:lnTo>
                  <a:lnTo>
                    <a:pt x="2356" y="1974"/>
                  </a:lnTo>
                  <a:lnTo>
                    <a:pt x="2360" y="1970"/>
                  </a:lnTo>
                  <a:lnTo>
                    <a:pt x="2365" y="1965"/>
                  </a:lnTo>
                  <a:lnTo>
                    <a:pt x="2370" y="1961"/>
                  </a:lnTo>
                  <a:lnTo>
                    <a:pt x="2376" y="1958"/>
                  </a:lnTo>
                  <a:lnTo>
                    <a:pt x="2381" y="1953"/>
                  </a:lnTo>
                  <a:lnTo>
                    <a:pt x="2388" y="1950"/>
                  </a:lnTo>
                  <a:lnTo>
                    <a:pt x="2394" y="1947"/>
                  </a:lnTo>
                  <a:lnTo>
                    <a:pt x="2402" y="1944"/>
                  </a:lnTo>
                  <a:lnTo>
                    <a:pt x="2408" y="1941"/>
                  </a:lnTo>
                  <a:lnTo>
                    <a:pt x="2416" y="1937"/>
                  </a:lnTo>
                  <a:lnTo>
                    <a:pt x="2423" y="1934"/>
                  </a:lnTo>
                  <a:lnTo>
                    <a:pt x="2432" y="1931"/>
                  </a:lnTo>
                  <a:lnTo>
                    <a:pt x="2440" y="1928"/>
                  </a:lnTo>
                  <a:lnTo>
                    <a:pt x="2449" y="1925"/>
                  </a:lnTo>
                  <a:lnTo>
                    <a:pt x="2458" y="1922"/>
                  </a:lnTo>
                  <a:lnTo>
                    <a:pt x="2468" y="1921"/>
                  </a:lnTo>
                  <a:lnTo>
                    <a:pt x="2471" y="1919"/>
                  </a:lnTo>
                  <a:lnTo>
                    <a:pt x="2474" y="1917"/>
                  </a:lnTo>
                  <a:lnTo>
                    <a:pt x="2475" y="1915"/>
                  </a:lnTo>
                  <a:lnTo>
                    <a:pt x="2478" y="1914"/>
                  </a:lnTo>
                  <a:lnTo>
                    <a:pt x="2478" y="1911"/>
                  </a:lnTo>
                  <a:lnTo>
                    <a:pt x="2479" y="1907"/>
                  </a:lnTo>
                  <a:lnTo>
                    <a:pt x="2479" y="1904"/>
                  </a:lnTo>
                  <a:lnTo>
                    <a:pt x="2480" y="1901"/>
                  </a:lnTo>
                  <a:lnTo>
                    <a:pt x="2479" y="1896"/>
                  </a:lnTo>
                  <a:lnTo>
                    <a:pt x="2479" y="1891"/>
                  </a:lnTo>
                  <a:lnTo>
                    <a:pt x="2479" y="1886"/>
                  </a:lnTo>
                  <a:lnTo>
                    <a:pt x="2479" y="1882"/>
                  </a:lnTo>
                  <a:lnTo>
                    <a:pt x="2478" y="1875"/>
                  </a:lnTo>
                  <a:lnTo>
                    <a:pt x="2478" y="1870"/>
                  </a:lnTo>
                  <a:lnTo>
                    <a:pt x="2478" y="1863"/>
                  </a:lnTo>
                  <a:lnTo>
                    <a:pt x="2479" y="1858"/>
                  </a:lnTo>
                  <a:lnTo>
                    <a:pt x="2479" y="1851"/>
                  </a:lnTo>
                  <a:lnTo>
                    <a:pt x="2479" y="1843"/>
                  </a:lnTo>
                  <a:lnTo>
                    <a:pt x="2480" y="1835"/>
                  </a:lnTo>
                  <a:lnTo>
                    <a:pt x="2483" y="1827"/>
                  </a:lnTo>
                  <a:lnTo>
                    <a:pt x="2485" y="1819"/>
                  </a:lnTo>
                  <a:lnTo>
                    <a:pt x="2489" y="1810"/>
                  </a:lnTo>
                  <a:lnTo>
                    <a:pt x="2493" y="1801"/>
                  </a:lnTo>
                  <a:lnTo>
                    <a:pt x="2499" y="1793"/>
                  </a:lnTo>
                  <a:lnTo>
                    <a:pt x="2504" y="1782"/>
                  </a:lnTo>
                  <a:lnTo>
                    <a:pt x="2512" y="1772"/>
                  </a:lnTo>
                  <a:lnTo>
                    <a:pt x="2519" y="1762"/>
                  </a:lnTo>
                  <a:lnTo>
                    <a:pt x="2529" y="1752"/>
                  </a:lnTo>
                  <a:lnTo>
                    <a:pt x="2539" y="1740"/>
                  </a:lnTo>
                  <a:lnTo>
                    <a:pt x="2551" y="1730"/>
                  </a:lnTo>
                  <a:lnTo>
                    <a:pt x="2564" y="1718"/>
                  </a:lnTo>
                  <a:lnTo>
                    <a:pt x="2580" y="1707"/>
                  </a:lnTo>
                  <a:lnTo>
                    <a:pt x="2593" y="1704"/>
                  </a:lnTo>
                  <a:lnTo>
                    <a:pt x="2607" y="1702"/>
                  </a:lnTo>
                  <a:lnTo>
                    <a:pt x="2620" y="1699"/>
                  </a:lnTo>
                  <a:lnTo>
                    <a:pt x="2633" y="1695"/>
                  </a:lnTo>
                  <a:lnTo>
                    <a:pt x="2643" y="1690"/>
                  </a:lnTo>
                  <a:lnTo>
                    <a:pt x="2655" y="1686"/>
                  </a:lnTo>
                  <a:lnTo>
                    <a:pt x="2666" y="1680"/>
                  </a:lnTo>
                  <a:lnTo>
                    <a:pt x="2676" y="1675"/>
                  </a:lnTo>
                  <a:lnTo>
                    <a:pt x="2685" y="1667"/>
                  </a:lnTo>
                  <a:lnTo>
                    <a:pt x="2694" y="1661"/>
                  </a:lnTo>
                  <a:lnTo>
                    <a:pt x="2703" y="1654"/>
                  </a:lnTo>
                  <a:lnTo>
                    <a:pt x="2713" y="1647"/>
                  </a:lnTo>
                  <a:lnTo>
                    <a:pt x="2720" y="1639"/>
                  </a:lnTo>
                  <a:lnTo>
                    <a:pt x="2728" y="1631"/>
                  </a:lnTo>
                  <a:lnTo>
                    <a:pt x="2735" y="1622"/>
                  </a:lnTo>
                  <a:lnTo>
                    <a:pt x="2743" y="1615"/>
                  </a:lnTo>
                  <a:lnTo>
                    <a:pt x="2748" y="1605"/>
                  </a:lnTo>
                  <a:lnTo>
                    <a:pt x="2754" y="1596"/>
                  </a:lnTo>
                  <a:lnTo>
                    <a:pt x="2761" y="1586"/>
                  </a:lnTo>
                  <a:lnTo>
                    <a:pt x="2767" y="1578"/>
                  </a:lnTo>
                  <a:lnTo>
                    <a:pt x="2772" y="1568"/>
                  </a:lnTo>
                  <a:lnTo>
                    <a:pt x="2778" y="1558"/>
                  </a:lnTo>
                  <a:lnTo>
                    <a:pt x="2783" y="1549"/>
                  </a:lnTo>
                  <a:lnTo>
                    <a:pt x="2789" y="1540"/>
                  </a:lnTo>
                  <a:lnTo>
                    <a:pt x="2793" y="1530"/>
                  </a:lnTo>
                  <a:lnTo>
                    <a:pt x="2798" y="1521"/>
                  </a:lnTo>
                  <a:lnTo>
                    <a:pt x="2802" y="1511"/>
                  </a:lnTo>
                  <a:lnTo>
                    <a:pt x="2808" y="1501"/>
                  </a:lnTo>
                  <a:lnTo>
                    <a:pt x="2812" y="1492"/>
                  </a:lnTo>
                  <a:lnTo>
                    <a:pt x="2817" y="1482"/>
                  </a:lnTo>
                  <a:lnTo>
                    <a:pt x="2823" y="1474"/>
                  </a:lnTo>
                  <a:lnTo>
                    <a:pt x="2828" y="1466"/>
                  </a:lnTo>
                  <a:close/>
                  <a:moveTo>
                    <a:pt x="1866" y="3175"/>
                  </a:moveTo>
                  <a:lnTo>
                    <a:pt x="1868" y="3176"/>
                  </a:lnTo>
                  <a:lnTo>
                    <a:pt x="1870" y="3178"/>
                  </a:lnTo>
                  <a:lnTo>
                    <a:pt x="1871" y="3179"/>
                  </a:lnTo>
                  <a:lnTo>
                    <a:pt x="1873" y="3181"/>
                  </a:lnTo>
                  <a:lnTo>
                    <a:pt x="1875" y="3183"/>
                  </a:lnTo>
                  <a:lnTo>
                    <a:pt x="1877" y="3185"/>
                  </a:lnTo>
                  <a:lnTo>
                    <a:pt x="1880" y="3188"/>
                  </a:lnTo>
                  <a:lnTo>
                    <a:pt x="1884" y="3192"/>
                  </a:lnTo>
                  <a:lnTo>
                    <a:pt x="1886" y="3194"/>
                  </a:lnTo>
                  <a:lnTo>
                    <a:pt x="1888" y="3196"/>
                  </a:lnTo>
                  <a:lnTo>
                    <a:pt x="1890" y="3198"/>
                  </a:lnTo>
                  <a:lnTo>
                    <a:pt x="1893" y="3201"/>
                  </a:lnTo>
                  <a:lnTo>
                    <a:pt x="1896" y="3203"/>
                  </a:lnTo>
                  <a:lnTo>
                    <a:pt x="1900" y="3207"/>
                  </a:lnTo>
                  <a:lnTo>
                    <a:pt x="1903" y="3210"/>
                  </a:lnTo>
                  <a:lnTo>
                    <a:pt x="1907" y="3213"/>
                  </a:lnTo>
                  <a:lnTo>
                    <a:pt x="1910" y="3215"/>
                  </a:lnTo>
                  <a:lnTo>
                    <a:pt x="1913" y="3217"/>
                  </a:lnTo>
                  <a:lnTo>
                    <a:pt x="1917" y="3220"/>
                  </a:lnTo>
                  <a:lnTo>
                    <a:pt x="1920" y="3222"/>
                  </a:lnTo>
                  <a:lnTo>
                    <a:pt x="1923" y="3224"/>
                  </a:lnTo>
                  <a:lnTo>
                    <a:pt x="1927" y="3226"/>
                  </a:lnTo>
                  <a:lnTo>
                    <a:pt x="1932" y="3228"/>
                  </a:lnTo>
                  <a:lnTo>
                    <a:pt x="1936" y="3230"/>
                  </a:lnTo>
                  <a:lnTo>
                    <a:pt x="1939" y="3231"/>
                  </a:lnTo>
                  <a:lnTo>
                    <a:pt x="1944" y="3232"/>
                  </a:lnTo>
                  <a:lnTo>
                    <a:pt x="1948" y="3233"/>
                  </a:lnTo>
                  <a:lnTo>
                    <a:pt x="1953" y="3236"/>
                  </a:lnTo>
                  <a:lnTo>
                    <a:pt x="1957" y="3237"/>
                  </a:lnTo>
                  <a:lnTo>
                    <a:pt x="1963" y="3238"/>
                  </a:lnTo>
                  <a:lnTo>
                    <a:pt x="1967" y="3238"/>
                  </a:lnTo>
                  <a:lnTo>
                    <a:pt x="1973" y="3239"/>
                  </a:lnTo>
                  <a:lnTo>
                    <a:pt x="1977" y="3239"/>
                  </a:lnTo>
                  <a:lnTo>
                    <a:pt x="1980" y="3239"/>
                  </a:lnTo>
                  <a:lnTo>
                    <a:pt x="1983" y="3239"/>
                  </a:lnTo>
                  <a:lnTo>
                    <a:pt x="1987" y="3239"/>
                  </a:lnTo>
                  <a:lnTo>
                    <a:pt x="1990" y="3239"/>
                  </a:lnTo>
                  <a:lnTo>
                    <a:pt x="1994" y="3239"/>
                  </a:lnTo>
                  <a:lnTo>
                    <a:pt x="1997" y="3239"/>
                  </a:lnTo>
                  <a:lnTo>
                    <a:pt x="2000" y="3240"/>
                  </a:lnTo>
                  <a:lnTo>
                    <a:pt x="2002" y="3240"/>
                  </a:lnTo>
                  <a:lnTo>
                    <a:pt x="2004" y="3240"/>
                  </a:lnTo>
                  <a:lnTo>
                    <a:pt x="2006" y="3241"/>
                  </a:lnTo>
                  <a:lnTo>
                    <a:pt x="2010" y="3243"/>
                  </a:lnTo>
                  <a:lnTo>
                    <a:pt x="2012" y="3243"/>
                  </a:lnTo>
                  <a:lnTo>
                    <a:pt x="2014" y="3245"/>
                  </a:lnTo>
                  <a:lnTo>
                    <a:pt x="2016" y="3247"/>
                  </a:lnTo>
                  <a:lnTo>
                    <a:pt x="2018" y="3251"/>
                  </a:lnTo>
                  <a:lnTo>
                    <a:pt x="2019" y="3253"/>
                  </a:lnTo>
                  <a:lnTo>
                    <a:pt x="2020" y="3255"/>
                  </a:lnTo>
                  <a:lnTo>
                    <a:pt x="2021" y="3258"/>
                  </a:lnTo>
                  <a:lnTo>
                    <a:pt x="2024" y="3262"/>
                  </a:lnTo>
                  <a:lnTo>
                    <a:pt x="2024" y="3266"/>
                  </a:lnTo>
                  <a:lnTo>
                    <a:pt x="2025" y="3270"/>
                  </a:lnTo>
                  <a:lnTo>
                    <a:pt x="2026" y="3274"/>
                  </a:lnTo>
                  <a:lnTo>
                    <a:pt x="2027" y="3281"/>
                  </a:lnTo>
                  <a:lnTo>
                    <a:pt x="2027" y="3286"/>
                  </a:lnTo>
                  <a:lnTo>
                    <a:pt x="2027" y="3292"/>
                  </a:lnTo>
                  <a:lnTo>
                    <a:pt x="2027" y="3299"/>
                  </a:lnTo>
                  <a:lnTo>
                    <a:pt x="2027" y="3306"/>
                  </a:lnTo>
                  <a:lnTo>
                    <a:pt x="2026" y="3313"/>
                  </a:lnTo>
                  <a:lnTo>
                    <a:pt x="2026" y="3321"/>
                  </a:lnTo>
                  <a:lnTo>
                    <a:pt x="2025" y="3331"/>
                  </a:lnTo>
                  <a:lnTo>
                    <a:pt x="2025" y="3341"/>
                  </a:lnTo>
                  <a:lnTo>
                    <a:pt x="2024" y="3344"/>
                  </a:lnTo>
                  <a:lnTo>
                    <a:pt x="2024" y="3347"/>
                  </a:lnTo>
                  <a:lnTo>
                    <a:pt x="2024" y="3350"/>
                  </a:lnTo>
                  <a:lnTo>
                    <a:pt x="2025" y="3355"/>
                  </a:lnTo>
                  <a:lnTo>
                    <a:pt x="2025" y="3358"/>
                  </a:lnTo>
                  <a:lnTo>
                    <a:pt x="2026" y="3361"/>
                  </a:lnTo>
                  <a:lnTo>
                    <a:pt x="2027" y="3364"/>
                  </a:lnTo>
                  <a:lnTo>
                    <a:pt x="2028" y="3368"/>
                  </a:lnTo>
                  <a:lnTo>
                    <a:pt x="2028" y="3371"/>
                  </a:lnTo>
                  <a:lnTo>
                    <a:pt x="2030" y="3374"/>
                  </a:lnTo>
                  <a:lnTo>
                    <a:pt x="2030" y="3377"/>
                  </a:lnTo>
                  <a:lnTo>
                    <a:pt x="2032" y="3380"/>
                  </a:lnTo>
                  <a:lnTo>
                    <a:pt x="2032" y="3383"/>
                  </a:lnTo>
                  <a:lnTo>
                    <a:pt x="2033" y="3387"/>
                  </a:lnTo>
                  <a:lnTo>
                    <a:pt x="2034" y="3390"/>
                  </a:lnTo>
                  <a:lnTo>
                    <a:pt x="2035" y="3393"/>
                  </a:lnTo>
                  <a:lnTo>
                    <a:pt x="2034" y="3396"/>
                  </a:lnTo>
                  <a:lnTo>
                    <a:pt x="2034" y="3400"/>
                  </a:lnTo>
                  <a:lnTo>
                    <a:pt x="2034" y="3403"/>
                  </a:lnTo>
                  <a:lnTo>
                    <a:pt x="2034" y="3406"/>
                  </a:lnTo>
                  <a:lnTo>
                    <a:pt x="2033" y="3409"/>
                  </a:lnTo>
                  <a:lnTo>
                    <a:pt x="2032" y="3412"/>
                  </a:lnTo>
                  <a:lnTo>
                    <a:pt x="2030" y="3417"/>
                  </a:lnTo>
                  <a:lnTo>
                    <a:pt x="2029" y="3422"/>
                  </a:lnTo>
                  <a:lnTo>
                    <a:pt x="2026" y="3425"/>
                  </a:lnTo>
                  <a:lnTo>
                    <a:pt x="2022" y="3431"/>
                  </a:lnTo>
                  <a:lnTo>
                    <a:pt x="2019" y="3435"/>
                  </a:lnTo>
                  <a:lnTo>
                    <a:pt x="2016" y="3441"/>
                  </a:lnTo>
                  <a:lnTo>
                    <a:pt x="2011" y="3447"/>
                  </a:lnTo>
                  <a:lnTo>
                    <a:pt x="2006" y="3452"/>
                  </a:lnTo>
                  <a:lnTo>
                    <a:pt x="2000" y="3458"/>
                  </a:lnTo>
                  <a:lnTo>
                    <a:pt x="1995" y="3466"/>
                  </a:lnTo>
                  <a:lnTo>
                    <a:pt x="1988" y="3470"/>
                  </a:lnTo>
                  <a:lnTo>
                    <a:pt x="1984" y="3476"/>
                  </a:lnTo>
                  <a:lnTo>
                    <a:pt x="1979" y="3481"/>
                  </a:lnTo>
                  <a:lnTo>
                    <a:pt x="1975" y="3487"/>
                  </a:lnTo>
                  <a:lnTo>
                    <a:pt x="1971" y="3494"/>
                  </a:lnTo>
                  <a:lnTo>
                    <a:pt x="1968" y="3500"/>
                  </a:lnTo>
                  <a:lnTo>
                    <a:pt x="1965" y="3507"/>
                  </a:lnTo>
                  <a:lnTo>
                    <a:pt x="1963" y="3514"/>
                  </a:lnTo>
                  <a:lnTo>
                    <a:pt x="1959" y="3521"/>
                  </a:lnTo>
                  <a:lnTo>
                    <a:pt x="1956" y="3527"/>
                  </a:lnTo>
                  <a:lnTo>
                    <a:pt x="1953" y="3534"/>
                  </a:lnTo>
                  <a:lnTo>
                    <a:pt x="1952" y="3542"/>
                  </a:lnTo>
                  <a:lnTo>
                    <a:pt x="1949" y="3548"/>
                  </a:lnTo>
                  <a:lnTo>
                    <a:pt x="1948" y="3557"/>
                  </a:lnTo>
                  <a:lnTo>
                    <a:pt x="1946" y="3563"/>
                  </a:lnTo>
                  <a:lnTo>
                    <a:pt x="1944" y="3572"/>
                  </a:lnTo>
                  <a:lnTo>
                    <a:pt x="1942" y="3578"/>
                  </a:lnTo>
                  <a:lnTo>
                    <a:pt x="1941" y="3585"/>
                  </a:lnTo>
                  <a:lnTo>
                    <a:pt x="1939" y="3591"/>
                  </a:lnTo>
                  <a:lnTo>
                    <a:pt x="1939" y="3598"/>
                  </a:lnTo>
                  <a:lnTo>
                    <a:pt x="1938" y="3603"/>
                  </a:lnTo>
                  <a:lnTo>
                    <a:pt x="1937" y="3609"/>
                  </a:lnTo>
                  <a:lnTo>
                    <a:pt x="1937" y="3615"/>
                  </a:lnTo>
                  <a:lnTo>
                    <a:pt x="1937" y="3620"/>
                  </a:lnTo>
                  <a:lnTo>
                    <a:pt x="1936" y="3623"/>
                  </a:lnTo>
                  <a:lnTo>
                    <a:pt x="1936" y="3628"/>
                  </a:lnTo>
                  <a:lnTo>
                    <a:pt x="1936" y="3631"/>
                  </a:lnTo>
                  <a:lnTo>
                    <a:pt x="1936" y="3634"/>
                  </a:lnTo>
                  <a:lnTo>
                    <a:pt x="1936" y="3636"/>
                  </a:lnTo>
                  <a:lnTo>
                    <a:pt x="1936" y="3638"/>
                  </a:lnTo>
                  <a:lnTo>
                    <a:pt x="1936" y="3639"/>
                  </a:lnTo>
                  <a:lnTo>
                    <a:pt x="1936" y="3641"/>
                  </a:lnTo>
                  <a:lnTo>
                    <a:pt x="1864" y="3812"/>
                  </a:lnTo>
                  <a:lnTo>
                    <a:pt x="1863" y="3811"/>
                  </a:lnTo>
                  <a:lnTo>
                    <a:pt x="1862" y="3809"/>
                  </a:lnTo>
                  <a:lnTo>
                    <a:pt x="1860" y="3804"/>
                  </a:lnTo>
                  <a:lnTo>
                    <a:pt x="1858" y="3800"/>
                  </a:lnTo>
                  <a:lnTo>
                    <a:pt x="1855" y="3794"/>
                  </a:lnTo>
                  <a:lnTo>
                    <a:pt x="1852" y="3787"/>
                  </a:lnTo>
                  <a:lnTo>
                    <a:pt x="1847" y="3779"/>
                  </a:lnTo>
                  <a:lnTo>
                    <a:pt x="1843" y="3771"/>
                  </a:lnTo>
                  <a:lnTo>
                    <a:pt x="1837" y="3760"/>
                  </a:lnTo>
                  <a:lnTo>
                    <a:pt x="1830" y="3750"/>
                  </a:lnTo>
                  <a:lnTo>
                    <a:pt x="1824" y="3738"/>
                  </a:lnTo>
                  <a:lnTo>
                    <a:pt x="1817" y="3727"/>
                  </a:lnTo>
                  <a:lnTo>
                    <a:pt x="1810" y="3714"/>
                  </a:lnTo>
                  <a:lnTo>
                    <a:pt x="1802" y="3702"/>
                  </a:lnTo>
                  <a:lnTo>
                    <a:pt x="1794" y="3689"/>
                  </a:lnTo>
                  <a:lnTo>
                    <a:pt x="1786" y="3676"/>
                  </a:lnTo>
                  <a:lnTo>
                    <a:pt x="1777" y="3661"/>
                  </a:lnTo>
                  <a:lnTo>
                    <a:pt x="1767" y="3647"/>
                  </a:lnTo>
                  <a:lnTo>
                    <a:pt x="1758" y="3632"/>
                  </a:lnTo>
                  <a:lnTo>
                    <a:pt x="1748" y="3618"/>
                  </a:lnTo>
                  <a:lnTo>
                    <a:pt x="1737" y="3603"/>
                  </a:lnTo>
                  <a:lnTo>
                    <a:pt x="1727" y="3590"/>
                  </a:lnTo>
                  <a:lnTo>
                    <a:pt x="1716" y="3576"/>
                  </a:lnTo>
                  <a:lnTo>
                    <a:pt x="1705" y="3563"/>
                  </a:lnTo>
                  <a:lnTo>
                    <a:pt x="1693" y="3549"/>
                  </a:lnTo>
                  <a:lnTo>
                    <a:pt x="1682" y="3537"/>
                  </a:lnTo>
                  <a:lnTo>
                    <a:pt x="1670" y="3524"/>
                  </a:lnTo>
                  <a:lnTo>
                    <a:pt x="1658" y="3513"/>
                  </a:lnTo>
                  <a:lnTo>
                    <a:pt x="1645" y="3501"/>
                  </a:lnTo>
                  <a:lnTo>
                    <a:pt x="1634" y="3492"/>
                  </a:lnTo>
                  <a:lnTo>
                    <a:pt x="1622" y="3482"/>
                  </a:lnTo>
                  <a:lnTo>
                    <a:pt x="1610" y="3474"/>
                  </a:lnTo>
                  <a:lnTo>
                    <a:pt x="1610" y="3472"/>
                  </a:lnTo>
                  <a:lnTo>
                    <a:pt x="1612" y="3469"/>
                  </a:lnTo>
                  <a:lnTo>
                    <a:pt x="1615" y="3465"/>
                  </a:lnTo>
                  <a:lnTo>
                    <a:pt x="1622" y="3459"/>
                  </a:lnTo>
                  <a:lnTo>
                    <a:pt x="1627" y="3452"/>
                  </a:lnTo>
                  <a:lnTo>
                    <a:pt x="1635" y="3443"/>
                  </a:lnTo>
                  <a:lnTo>
                    <a:pt x="1642" y="3434"/>
                  </a:lnTo>
                  <a:lnTo>
                    <a:pt x="1652" y="3425"/>
                  </a:lnTo>
                  <a:lnTo>
                    <a:pt x="1660" y="3413"/>
                  </a:lnTo>
                  <a:lnTo>
                    <a:pt x="1670" y="3402"/>
                  </a:lnTo>
                  <a:lnTo>
                    <a:pt x="1681" y="3389"/>
                  </a:lnTo>
                  <a:lnTo>
                    <a:pt x="1692" y="3377"/>
                  </a:lnTo>
                  <a:lnTo>
                    <a:pt x="1703" y="3363"/>
                  </a:lnTo>
                  <a:lnTo>
                    <a:pt x="1715" y="3349"/>
                  </a:lnTo>
                  <a:lnTo>
                    <a:pt x="1727" y="3335"/>
                  </a:lnTo>
                  <a:lnTo>
                    <a:pt x="1739" y="3322"/>
                  </a:lnTo>
                  <a:lnTo>
                    <a:pt x="1750" y="3307"/>
                  </a:lnTo>
                  <a:lnTo>
                    <a:pt x="1762" y="3293"/>
                  </a:lnTo>
                  <a:lnTo>
                    <a:pt x="1774" y="3281"/>
                  </a:lnTo>
                  <a:lnTo>
                    <a:pt x="1785" y="3268"/>
                  </a:lnTo>
                  <a:lnTo>
                    <a:pt x="1796" y="3255"/>
                  </a:lnTo>
                  <a:lnTo>
                    <a:pt x="1807" y="3242"/>
                  </a:lnTo>
                  <a:lnTo>
                    <a:pt x="1816" y="3230"/>
                  </a:lnTo>
                  <a:lnTo>
                    <a:pt x="1827" y="3221"/>
                  </a:lnTo>
                  <a:lnTo>
                    <a:pt x="1834" y="3210"/>
                  </a:lnTo>
                  <a:lnTo>
                    <a:pt x="1842" y="3201"/>
                  </a:lnTo>
                  <a:lnTo>
                    <a:pt x="1848" y="3193"/>
                  </a:lnTo>
                  <a:lnTo>
                    <a:pt x="1855" y="3186"/>
                  </a:lnTo>
                  <a:lnTo>
                    <a:pt x="1859" y="3180"/>
                  </a:lnTo>
                  <a:lnTo>
                    <a:pt x="1863" y="3177"/>
                  </a:lnTo>
                  <a:lnTo>
                    <a:pt x="1865" y="3175"/>
                  </a:lnTo>
                  <a:lnTo>
                    <a:pt x="1866" y="3175"/>
                  </a:lnTo>
                  <a:close/>
                  <a:moveTo>
                    <a:pt x="2566" y="3067"/>
                  </a:moveTo>
                  <a:lnTo>
                    <a:pt x="3555" y="2882"/>
                  </a:lnTo>
                  <a:lnTo>
                    <a:pt x="3617" y="3067"/>
                  </a:lnTo>
                  <a:lnTo>
                    <a:pt x="2468" y="4096"/>
                  </a:lnTo>
                  <a:lnTo>
                    <a:pt x="2465" y="4075"/>
                  </a:lnTo>
                  <a:lnTo>
                    <a:pt x="2464" y="4057"/>
                  </a:lnTo>
                  <a:lnTo>
                    <a:pt x="2462" y="4038"/>
                  </a:lnTo>
                  <a:lnTo>
                    <a:pt x="2462" y="4022"/>
                  </a:lnTo>
                  <a:lnTo>
                    <a:pt x="2461" y="4005"/>
                  </a:lnTo>
                  <a:lnTo>
                    <a:pt x="2461" y="3989"/>
                  </a:lnTo>
                  <a:lnTo>
                    <a:pt x="2461" y="3973"/>
                  </a:lnTo>
                  <a:lnTo>
                    <a:pt x="2461" y="3959"/>
                  </a:lnTo>
                  <a:lnTo>
                    <a:pt x="2461" y="3943"/>
                  </a:lnTo>
                  <a:lnTo>
                    <a:pt x="2461" y="3929"/>
                  </a:lnTo>
                  <a:lnTo>
                    <a:pt x="2461" y="3916"/>
                  </a:lnTo>
                  <a:lnTo>
                    <a:pt x="2463" y="3903"/>
                  </a:lnTo>
                  <a:lnTo>
                    <a:pt x="2463" y="3890"/>
                  </a:lnTo>
                  <a:lnTo>
                    <a:pt x="2465" y="3877"/>
                  </a:lnTo>
                  <a:lnTo>
                    <a:pt x="2466" y="3865"/>
                  </a:lnTo>
                  <a:lnTo>
                    <a:pt x="2469" y="3855"/>
                  </a:lnTo>
                  <a:lnTo>
                    <a:pt x="2470" y="3842"/>
                  </a:lnTo>
                  <a:lnTo>
                    <a:pt x="2472" y="3831"/>
                  </a:lnTo>
                  <a:lnTo>
                    <a:pt x="2475" y="3819"/>
                  </a:lnTo>
                  <a:lnTo>
                    <a:pt x="2479" y="3810"/>
                  </a:lnTo>
                  <a:lnTo>
                    <a:pt x="2481" y="3799"/>
                  </a:lnTo>
                  <a:lnTo>
                    <a:pt x="2484" y="3789"/>
                  </a:lnTo>
                  <a:lnTo>
                    <a:pt x="2488" y="3780"/>
                  </a:lnTo>
                  <a:lnTo>
                    <a:pt x="2493" y="3770"/>
                  </a:lnTo>
                  <a:lnTo>
                    <a:pt x="2496" y="3760"/>
                  </a:lnTo>
                  <a:lnTo>
                    <a:pt x="2500" y="3751"/>
                  </a:lnTo>
                  <a:lnTo>
                    <a:pt x="2504" y="3742"/>
                  </a:lnTo>
                  <a:lnTo>
                    <a:pt x="2510" y="3734"/>
                  </a:lnTo>
                  <a:lnTo>
                    <a:pt x="2514" y="3724"/>
                  </a:lnTo>
                  <a:lnTo>
                    <a:pt x="2519" y="3715"/>
                  </a:lnTo>
                  <a:lnTo>
                    <a:pt x="2526" y="3707"/>
                  </a:lnTo>
                  <a:lnTo>
                    <a:pt x="2532" y="3699"/>
                  </a:lnTo>
                  <a:lnTo>
                    <a:pt x="2539" y="3687"/>
                  </a:lnTo>
                  <a:lnTo>
                    <a:pt x="2545" y="3675"/>
                  </a:lnTo>
                  <a:lnTo>
                    <a:pt x="2550" y="3663"/>
                  </a:lnTo>
                  <a:lnTo>
                    <a:pt x="2557" y="3651"/>
                  </a:lnTo>
                  <a:lnTo>
                    <a:pt x="2561" y="3639"/>
                  </a:lnTo>
                  <a:lnTo>
                    <a:pt x="2566" y="3628"/>
                  </a:lnTo>
                  <a:lnTo>
                    <a:pt x="2571" y="3616"/>
                  </a:lnTo>
                  <a:lnTo>
                    <a:pt x="2575" y="3604"/>
                  </a:lnTo>
                  <a:lnTo>
                    <a:pt x="2578" y="3591"/>
                  </a:lnTo>
                  <a:lnTo>
                    <a:pt x="2581" y="3579"/>
                  </a:lnTo>
                  <a:lnTo>
                    <a:pt x="2584" y="3568"/>
                  </a:lnTo>
                  <a:lnTo>
                    <a:pt x="2588" y="3556"/>
                  </a:lnTo>
                  <a:lnTo>
                    <a:pt x="2590" y="3543"/>
                  </a:lnTo>
                  <a:lnTo>
                    <a:pt x="2592" y="3531"/>
                  </a:lnTo>
                  <a:lnTo>
                    <a:pt x="2594" y="3519"/>
                  </a:lnTo>
                  <a:lnTo>
                    <a:pt x="2596" y="3509"/>
                  </a:lnTo>
                  <a:lnTo>
                    <a:pt x="2597" y="3496"/>
                  </a:lnTo>
                  <a:lnTo>
                    <a:pt x="2598" y="3484"/>
                  </a:lnTo>
                  <a:lnTo>
                    <a:pt x="2598" y="3472"/>
                  </a:lnTo>
                  <a:lnTo>
                    <a:pt x="2599" y="3462"/>
                  </a:lnTo>
                  <a:lnTo>
                    <a:pt x="2599" y="3450"/>
                  </a:lnTo>
                  <a:lnTo>
                    <a:pt x="2599" y="3439"/>
                  </a:lnTo>
                  <a:lnTo>
                    <a:pt x="2599" y="3427"/>
                  </a:lnTo>
                  <a:lnTo>
                    <a:pt x="2600" y="3418"/>
                  </a:lnTo>
                  <a:lnTo>
                    <a:pt x="2599" y="3407"/>
                  </a:lnTo>
                  <a:lnTo>
                    <a:pt x="2599" y="3396"/>
                  </a:lnTo>
                  <a:lnTo>
                    <a:pt x="2598" y="3387"/>
                  </a:lnTo>
                  <a:lnTo>
                    <a:pt x="2598" y="3377"/>
                  </a:lnTo>
                  <a:lnTo>
                    <a:pt x="2597" y="3367"/>
                  </a:lnTo>
                  <a:lnTo>
                    <a:pt x="2597" y="3359"/>
                  </a:lnTo>
                  <a:lnTo>
                    <a:pt x="2596" y="3350"/>
                  </a:lnTo>
                  <a:lnTo>
                    <a:pt x="2596" y="3343"/>
                  </a:lnTo>
                  <a:lnTo>
                    <a:pt x="2595" y="3337"/>
                  </a:lnTo>
                  <a:lnTo>
                    <a:pt x="2595" y="3333"/>
                  </a:lnTo>
                  <a:lnTo>
                    <a:pt x="2595" y="3329"/>
                  </a:lnTo>
                  <a:lnTo>
                    <a:pt x="2596" y="3325"/>
                  </a:lnTo>
                  <a:lnTo>
                    <a:pt x="2596" y="3319"/>
                  </a:lnTo>
                  <a:lnTo>
                    <a:pt x="2598" y="3314"/>
                  </a:lnTo>
                  <a:lnTo>
                    <a:pt x="2599" y="3308"/>
                  </a:lnTo>
                  <a:lnTo>
                    <a:pt x="2602" y="3304"/>
                  </a:lnTo>
                  <a:lnTo>
                    <a:pt x="2602" y="3298"/>
                  </a:lnTo>
                  <a:lnTo>
                    <a:pt x="2604" y="3291"/>
                  </a:lnTo>
                  <a:lnTo>
                    <a:pt x="2605" y="3285"/>
                  </a:lnTo>
                  <a:lnTo>
                    <a:pt x="2607" y="3280"/>
                  </a:lnTo>
                  <a:lnTo>
                    <a:pt x="2608" y="3272"/>
                  </a:lnTo>
                  <a:lnTo>
                    <a:pt x="2610" y="3266"/>
                  </a:lnTo>
                  <a:lnTo>
                    <a:pt x="2611" y="3258"/>
                  </a:lnTo>
                  <a:lnTo>
                    <a:pt x="2613" y="3251"/>
                  </a:lnTo>
                  <a:lnTo>
                    <a:pt x="2613" y="3242"/>
                  </a:lnTo>
                  <a:lnTo>
                    <a:pt x="2613" y="3233"/>
                  </a:lnTo>
                  <a:lnTo>
                    <a:pt x="2613" y="3224"/>
                  </a:lnTo>
                  <a:lnTo>
                    <a:pt x="2613" y="3215"/>
                  </a:lnTo>
                  <a:lnTo>
                    <a:pt x="2612" y="3205"/>
                  </a:lnTo>
                  <a:lnTo>
                    <a:pt x="2611" y="3195"/>
                  </a:lnTo>
                  <a:lnTo>
                    <a:pt x="2609" y="3184"/>
                  </a:lnTo>
                  <a:lnTo>
                    <a:pt x="2608" y="3173"/>
                  </a:lnTo>
                  <a:lnTo>
                    <a:pt x="2605" y="3161"/>
                  </a:lnTo>
                  <a:lnTo>
                    <a:pt x="2602" y="3149"/>
                  </a:lnTo>
                  <a:lnTo>
                    <a:pt x="2597" y="3136"/>
                  </a:lnTo>
                  <a:lnTo>
                    <a:pt x="2593" y="3124"/>
                  </a:lnTo>
                  <a:lnTo>
                    <a:pt x="2587" y="3110"/>
                  </a:lnTo>
                  <a:lnTo>
                    <a:pt x="2580" y="3096"/>
                  </a:lnTo>
                  <a:lnTo>
                    <a:pt x="2573" y="3081"/>
                  </a:lnTo>
                  <a:lnTo>
                    <a:pt x="2566" y="3067"/>
                  </a:lnTo>
                  <a:close/>
                  <a:moveTo>
                    <a:pt x="3907" y="3491"/>
                  </a:moveTo>
                  <a:lnTo>
                    <a:pt x="3914" y="3514"/>
                  </a:lnTo>
                  <a:lnTo>
                    <a:pt x="3921" y="3539"/>
                  </a:lnTo>
                  <a:lnTo>
                    <a:pt x="3928" y="3561"/>
                  </a:lnTo>
                  <a:lnTo>
                    <a:pt x="3936" y="3584"/>
                  </a:lnTo>
                  <a:lnTo>
                    <a:pt x="3942" y="3605"/>
                  </a:lnTo>
                  <a:lnTo>
                    <a:pt x="3950" y="3627"/>
                  </a:lnTo>
                  <a:lnTo>
                    <a:pt x="3957" y="3647"/>
                  </a:lnTo>
                  <a:lnTo>
                    <a:pt x="3966" y="3668"/>
                  </a:lnTo>
                  <a:lnTo>
                    <a:pt x="3972" y="3688"/>
                  </a:lnTo>
                  <a:lnTo>
                    <a:pt x="3981" y="3707"/>
                  </a:lnTo>
                  <a:lnTo>
                    <a:pt x="3987" y="3725"/>
                  </a:lnTo>
                  <a:lnTo>
                    <a:pt x="3996" y="3744"/>
                  </a:lnTo>
                  <a:lnTo>
                    <a:pt x="4003" y="3762"/>
                  </a:lnTo>
                  <a:lnTo>
                    <a:pt x="4012" y="3780"/>
                  </a:lnTo>
                  <a:lnTo>
                    <a:pt x="4019" y="3797"/>
                  </a:lnTo>
                  <a:lnTo>
                    <a:pt x="4029" y="3815"/>
                  </a:lnTo>
                  <a:lnTo>
                    <a:pt x="4036" y="3831"/>
                  </a:lnTo>
                  <a:lnTo>
                    <a:pt x="4045" y="3848"/>
                  </a:lnTo>
                  <a:lnTo>
                    <a:pt x="4052" y="3864"/>
                  </a:lnTo>
                  <a:lnTo>
                    <a:pt x="4062" y="3882"/>
                  </a:lnTo>
                  <a:lnTo>
                    <a:pt x="4071" y="3898"/>
                  </a:lnTo>
                  <a:lnTo>
                    <a:pt x="4079" y="3915"/>
                  </a:lnTo>
                  <a:lnTo>
                    <a:pt x="4089" y="3931"/>
                  </a:lnTo>
                  <a:lnTo>
                    <a:pt x="4098" y="3948"/>
                  </a:lnTo>
                  <a:lnTo>
                    <a:pt x="4107" y="3964"/>
                  </a:lnTo>
                  <a:lnTo>
                    <a:pt x="4117" y="3980"/>
                  </a:lnTo>
                  <a:lnTo>
                    <a:pt x="4126" y="3997"/>
                  </a:lnTo>
                  <a:lnTo>
                    <a:pt x="4137" y="4014"/>
                  </a:lnTo>
                  <a:lnTo>
                    <a:pt x="4146" y="4030"/>
                  </a:lnTo>
                  <a:lnTo>
                    <a:pt x="4157" y="4049"/>
                  </a:lnTo>
                  <a:lnTo>
                    <a:pt x="4168" y="4066"/>
                  </a:lnTo>
                  <a:lnTo>
                    <a:pt x="4180" y="4085"/>
                  </a:lnTo>
                  <a:lnTo>
                    <a:pt x="4183" y="4082"/>
                  </a:lnTo>
                  <a:lnTo>
                    <a:pt x="4186" y="4081"/>
                  </a:lnTo>
                  <a:lnTo>
                    <a:pt x="4189" y="4079"/>
                  </a:lnTo>
                  <a:lnTo>
                    <a:pt x="4193" y="4078"/>
                  </a:lnTo>
                  <a:lnTo>
                    <a:pt x="4198" y="4075"/>
                  </a:lnTo>
                  <a:lnTo>
                    <a:pt x="4202" y="4075"/>
                  </a:lnTo>
                  <a:lnTo>
                    <a:pt x="4206" y="4073"/>
                  </a:lnTo>
                  <a:lnTo>
                    <a:pt x="4212" y="4073"/>
                  </a:lnTo>
                  <a:lnTo>
                    <a:pt x="4215" y="4071"/>
                  </a:lnTo>
                  <a:lnTo>
                    <a:pt x="4220" y="4070"/>
                  </a:lnTo>
                  <a:lnTo>
                    <a:pt x="4224" y="4069"/>
                  </a:lnTo>
                  <a:lnTo>
                    <a:pt x="4230" y="4069"/>
                  </a:lnTo>
                  <a:lnTo>
                    <a:pt x="4233" y="4068"/>
                  </a:lnTo>
                  <a:lnTo>
                    <a:pt x="4238" y="4067"/>
                  </a:lnTo>
                  <a:lnTo>
                    <a:pt x="4243" y="4067"/>
                  </a:lnTo>
                  <a:lnTo>
                    <a:pt x="4248" y="4067"/>
                  </a:lnTo>
                  <a:lnTo>
                    <a:pt x="4251" y="4066"/>
                  </a:lnTo>
                  <a:lnTo>
                    <a:pt x="4255" y="4065"/>
                  </a:lnTo>
                  <a:lnTo>
                    <a:pt x="4260" y="4064"/>
                  </a:lnTo>
                  <a:lnTo>
                    <a:pt x="4264" y="4064"/>
                  </a:lnTo>
                  <a:lnTo>
                    <a:pt x="4267" y="4064"/>
                  </a:lnTo>
                  <a:lnTo>
                    <a:pt x="4270" y="4064"/>
                  </a:lnTo>
                  <a:lnTo>
                    <a:pt x="4274" y="4064"/>
                  </a:lnTo>
                  <a:lnTo>
                    <a:pt x="4277" y="4064"/>
                  </a:lnTo>
                  <a:lnTo>
                    <a:pt x="4279" y="4064"/>
                  </a:lnTo>
                  <a:lnTo>
                    <a:pt x="4281" y="4064"/>
                  </a:lnTo>
                  <a:lnTo>
                    <a:pt x="4283" y="4064"/>
                  </a:lnTo>
                  <a:lnTo>
                    <a:pt x="4285" y="4064"/>
                  </a:lnTo>
                  <a:lnTo>
                    <a:pt x="4286" y="4064"/>
                  </a:lnTo>
                  <a:lnTo>
                    <a:pt x="4287" y="4064"/>
                  </a:lnTo>
                  <a:lnTo>
                    <a:pt x="4289" y="4064"/>
                  </a:lnTo>
                  <a:lnTo>
                    <a:pt x="4290" y="4064"/>
                  </a:lnTo>
                  <a:lnTo>
                    <a:pt x="4306" y="3423"/>
                  </a:lnTo>
                  <a:lnTo>
                    <a:pt x="4305" y="3422"/>
                  </a:lnTo>
                  <a:lnTo>
                    <a:pt x="4302" y="3422"/>
                  </a:lnTo>
                  <a:lnTo>
                    <a:pt x="4298" y="3422"/>
                  </a:lnTo>
                  <a:lnTo>
                    <a:pt x="4294" y="3422"/>
                  </a:lnTo>
                  <a:lnTo>
                    <a:pt x="4286" y="3422"/>
                  </a:lnTo>
                  <a:lnTo>
                    <a:pt x="4280" y="3422"/>
                  </a:lnTo>
                  <a:lnTo>
                    <a:pt x="4271" y="3422"/>
                  </a:lnTo>
                  <a:lnTo>
                    <a:pt x="4263" y="3422"/>
                  </a:lnTo>
                  <a:lnTo>
                    <a:pt x="4251" y="3422"/>
                  </a:lnTo>
                  <a:lnTo>
                    <a:pt x="4240" y="3422"/>
                  </a:lnTo>
                  <a:lnTo>
                    <a:pt x="4228" y="3422"/>
                  </a:lnTo>
                  <a:lnTo>
                    <a:pt x="4216" y="3423"/>
                  </a:lnTo>
                  <a:lnTo>
                    <a:pt x="4202" y="3423"/>
                  </a:lnTo>
                  <a:lnTo>
                    <a:pt x="4188" y="3425"/>
                  </a:lnTo>
                  <a:lnTo>
                    <a:pt x="4173" y="3426"/>
                  </a:lnTo>
                  <a:lnTo>
                    <a:pt x="4159" y="3428"/>
                  </a:lnTo>
                  <a:lnTo>
                    <a:pt x="4142" y="3428"/>
                  </a:lnTo>
                  <a:lnTo>
                    <a:pt x="4126" y="3431"/>
                  </a:lnTo>
                  <a:lnTo>
                    <a:pt x="4110" y="3432"/>
                  </a:lnTo>
                  <a:lnTo>
                    <a:pt x="4094" y="3435"/>
                  </a:lnTo>
                  <a:lnTo>
                    <a:pt x="4077" y="3437"/>
                  </a:lnTo>
                  <a:lnTo>
                    <a:pt x="4061" y="3440"/>
                  </a:lnTo>
                  <a:lnTo>
                    <a:pt x="4044" y="3443"/>
                  </a:lnTo>
                  <a:lnTo>
                    <a:pt x="4028" y="3448"/>
                  </a:lnTo>
                  <a:lnTo>
                    <a:pt x="4011" y="3451"/>
                  </a:lnTo>
                  <a:lnTo>
                    <a:pt x="3995" y="3455"/>
                  </a:lnTo>
                  <a:lnTo>
                    <a:pt x="3979" y="3459"/>
                  </a:lnTo>
                  <a:lnTo>
                    <a:pt x="3964" y="3465"/>
                  </a:lnTo>
                  <a:lnTo>
                    <a:pt x="3948" y="3470"/>
                  </a:lnTo>
                  <a:lnTo>
                    <a:pt x="3934" y="3477"/>
                  </a:lnTo>
                  <a:lnTo>
                    <a:pt x="3920" y="3483"/>
                  </a:lnTo>
                  <a:lnTo>
                    <a:pt x="3907" y="3491"/>
                  </a:lnTo>
                  <a:close/>
                  <a:moveTo>
                    <a:pt x="4129" y="4133"/>
                  </a:moveTo>
                  <a:lnTo>
                    <a:pt x="4112" y="4115"/>
                  </a:lnTo>
                  <a:lnTo>
                    <a:pt x="4096" y="4099"/>
                  </a:lnTo>
                  <a:lnTo>
                    <a:pt x="4081" y="4081"/>
                  </a:lnTo>
                  <a:lnTo>
                    <a:pt x="4067" y="4065"/>
                  </a:lnTo>
                  <a:lnTo>
                    <a:pt x="4053" y="4046"/>
                  </a:lnTo>
                  <a:lnTo>
                    <a:pt x="4041" y="4029"/>
                  </a:lnTo>
                  <a:lnTo>
                    <a:pt x="4029" y="4012"/>
                  </a:lnTo>
                  <a:lnTo>
                    <a:pt x="4018" y="3995"/>
                  </a:lnTo>
                  <a:lnTo>
                    <a:pt x="4005" y="3977"/>
                  </a:lnTo>
                  <a:lnTo>
                    <a:pt x="3995" y="3959"/>
                  </a:lnTo>
                  <a:lnTo>
                    <a:pt x="3985" y="3940"/>
                  </a:lnTo>
                  <a:lnTo>
                    <a:pt x="3975" y="3923"/>
                  </a:lnTo>
                  <a:lnTo>
                    <a:pt x="3966" y="3904"/>
                  </a:lnTo>
                  <a:lnTo>
                    <a:pt x="3957" y="3886"/>
                  </a:lnTo>
                  <a:lnTo>
                    <a:pt x="3949" y="3868"/>
                  </a:lnTo>
                  <a:lnTo>
                    <a:pt x="3941" y="3849"/>
                  </a:lnTo>
                  <a:lnTo>
                    <a:pt x="3932" y="3830"/>
                  </a:lnTo>
                  <a:lnTo>
                    <a:pt x="3924" y="3811"/>
                  </a:lnTo>
                  <a:lnTo>
                    <a:pt x="3916" y="3792"/>
                  </a:lnTo>
                  <a:lnTo>
                    <a:pt x="3909" y="3772"/>
                  </a:lnTo>
                  <a:lnTo>
                    <a:pt x="3902" y="3753"/>
                  </a:lnTo>
                  <a:lnTo>
                    <a:pt x="3894" y="3734"/>
                  </a:lnTo>
                  <a:lnTo>
                    <a:pt x="3888" y="3714"/>
                  </a:lnTo>
                  <a:lnTo>
                    <a:pt x="3881" y="3695"/>
                  </a:lnTo>
                  <a:lnTo>
                    <a:pt x="3874" y="3675"/>
                  </a:lnTo>
                  <a:lnTo>
                    <a:pt x="3868" y="3654"/>
                  </a:lnTo>
                  <a:lnTo>
                    <a:pt x="3860" y="3634"/>
                  </a:lnTo>
                  <a:lnTo>
                    <a:pt x="3854" y="3615"/>
                  </a:lnTo>
                  <a:lnTo>
                    <a:pt x="3846" y="3593"/>
                  </a:lnTo>
                  <a:lnTo>
                    <a:pt x="3839" y="3574"/>
                  </a:lnTo>
                  <a:lnTo>
                    <a:pt x="3831" y="3553"/>
                  </a:lnTo>
                  <a:lnTo>
                    <a:pt x="3825" y="3533"/>
                  </a:lnTo>
                  <a:lnTo>
                    <a:pt x="3812" y="3539"/>
                  </a:lnTo>
                  <a:lnTo>
                    <a:pt x="3799" y="3545"/>
                  </a:lnTo>
                  <a:lnTo>
                    <a:pt x="3786" y="3552"/>
                  </a:lnTo>
                  <a:lnTo>
                    <a:pt x="3774" y="3560"/>
                  </a:lnTo>
                  <a:lnTo>
                    <a:pt x="3760" y="3568"/>
                  </a:lnTo>
                  <a:lnTo>
                    <a:pt x="3746" y="3577"/>
                  </a:lnTo>
                  <a:lnTo>
                    <a:pt x="3732" y="3587"/>
                  </a:lnTo>
                  <a:lnTo>
                    <a:pt x="3719" y="3598"/>
                  </a:lnTo>
                  <a:lnTo>
                    <a:pt x="3704" y="3607"/>
                  </a:lnTo>
                  <a:lnTo>
                    <a:pt x="3690" y="3619"/>
                  </a:lnTo>
                  <a:lnTo>
                    <a:pt x="3675" y="3631"/>
                  </a:lnTo>
                  <a:lnTo>
                    <a:pt x="3662" y="3644"/>
                  </a:lnTo>
                  <a:lnTo>
                    <a:pt x="3647" y="3657"/>
                  </a:lnTo>
                  <a:lnTo>
                    <a:pt x="3634" y="3669"/>
                  </a:lnTo>
                  <a:lnTo>
                    <a:pt x="3619" y="3683"/>
                  </a:lnTo>
                  <a:lnTo>
                    <a:pt x="3606" y="3699"/>
                  </a:lnTo>
                  <a:lnTo>
                    <a:pt x="3591" y="3713"/>
                  </a:lnTo>
                  <a:lnTo>
                    <a:pt x="3577" y="3729"/>
                  </a:lnTo>
                  <a:lnTo>
                    <a:pt x="3563" y="3745"/>
                  </a:lnTo>
                  <a:lnTo>
                    <a:pt x="3550" y="3762"/>
                  </a:lnTo>
                  <a:lnTo>
                    <a:pt x="3537" y="3778"/>
                  </a:lnTo>
                  <a:lnTo>
                    <a:pt x="3525" y="3795"/>
                  </a:lnTo>
                  <a:lnTo>
                    <a:pt x="3512" y="3812"/>
                  </a:lnTo>
                  <a:lnTo>
                    <a:pt x="3501" y="3831"/>
                  </a:lnTo>
                  <a:lnTo>
                    <a:pt x="3488" y="3849"/>
                  </a:lnTo>
                  <a:lnTo>
                    <a:pt x="3478" y="3868"/>
                  </a:lnTo>
                  <a:lnTo>
                    <a:pt x="3467" y="3887"/>
                  </a:lnTo>
                  <a:lnTo>
                    <a:pt x="3457" y="3907"/>
                  </a:lnTo>
                  <a:lnTo>
                    <a:pt x="3448" y="3927"/>
                  </a:lnTo>
                  <a:lnTo>
                    <a:pt x="3439" y="3947"/>
                  </a:lnTo>
                  <a:lnTo>
                    <a:pt x="3431" y="3967"/>
                  </a:lnTo>
                  <a:lnTo>
                    <a:pt x="3424" y="3989"/>
                  </a:lnTo>
                  <a:lnTo>
                    <a:pt x="4129" y="4133"/>
                  </a:lnTo>
                  <a:close/>
                  <a:moveTo>
                    <a:pt x="4099" y="4181"/>
                  </a:moveTo>
                  <a:lnTo>
                    <a:pt x="3397" y="4087"/>
                  </a:lnTo>
                  <a:lnTo>
                    <a:pt x="3391" y="4109"/>
                  </a:lnTo>
                  <a:lnTo>
                    <a:pt x="3387" y="4131"/>
                  </a:lnTo>
                  <a:lnTo>
                    <a:pt x="3383" y="4154"/>
                  </a:lnTo>
                  <a:lnTo>
                    <a:pt x="3381" y="4176"/>
                  </a:lnTo>
                  <a:lnTo>
                    <a:pt x="3378" y="4198"/>
                  </a:lnTo>
                  <a:lnTo>
                    <a:pt x="3378" y="4220"/>
                  </a:lnTo>
                  <a:lnTo>
                    <a:pt x="3377" y="4242"/>
                  </a:lnTo>
                  <a:lnTo>
                    <a:pt x="3378" y="4265"/>
                  </a:lnTo>
                  <a:lnTo>
                    <a:pt x="3378" y="4285"/>
                  </a:lnTo>
                  <a:lnTo>
                    <a:pt x="3380" y="4307"/>
                  </a:lnTo>
                  <a:lnTo>
                    <a:pt x="3381" y="4327"/>
                  </a:lnTo>
                  <a:lnTo>
                    <a:pt x="3385" y="4349"/>
                  </a:lnTo>
                  <a:lnTo>
                    <a:pt x="3387" y="4368"/>
                  </a:lnTo>
                  <a:lnTo>
                    <a:pt x="3390" y="4387"/>
                  </a:lnTo>
                  <a:lnTo>
                    <a:pt x="3394" y="4406"/>
                  </a:lnTo>
                  <a:lnTo>
                    <a:pt x="3399" y="4426"/>
                  </a:lnTo>
                  <a:lnTo>
                    <a:pt x="3402" y="4442"/>
                  </a:lnTo>
                  <a:lnTo>
                    <a:pt x="3405" y="4459"/>
                  </a:lnTo>
                  <a:lnTo>
                    <a:pt x="3409" y="4474"/>
                  </a:lnTo>
                  <a:lnTo>
                    <a:pt x="3415" y="4490"/>
                  </a:lnTo>
                  <a:lnTo>
                    <a:pt x="3418" y="4503"/>
                  </a:lnTo>
                  <a:lnTo>
                    <a:pt x="3422" y="4517"/>
                  </a:lnTo>
                  <a:lnTo>
                    <a:pt x="3426" y="4528"/>
                  </a:lnTo>
                  <a:lnTo>
                    <a:pt x="3431" y="4540"/>
                  </a:lnTo>
                  <a:lnTo>
                    <a:pt x="3433" y="4549"/>
                  </a:lnTo>
                  <a:lnTo>
                    <a:pt x="3436" y="4558"/>
                  </a:lnTo>
                  <a:lnTo>
                    <a:pt x="3439" y="4565"/>
                  </a:lnTo>
                  <a:lnTo>
                    <a:pt x="3442" y="4572"/>
                  </a:lnTo>
                  <a:lnTo>
                    <a:pt x="3443" y="4578"/>
                  </a:lnTo>
                  <a:lnTo>
                    <a:pt x="3446" y="4582"/>
                  </a:lnTo>
                  <a:lnTo>
                    <a:pt x="3447" y="4584"/>
                  </a:lnTo>
                  <a:lnTo>
                    <a:pt x="3448" y="4585"/>
                  </a:lnTo>
                  <a:lnTo>
                    <a:pt x="4094" y="4285"/>
                  </a:lnTo>
                  <a:lnTo>
                    <a:pt x="4093" y="4284"/>
                  </a:lnTo>
                  <a:lnTo>
                    <a:pt x="4092" y="4283"/>
                  </a:lnTo>
                  <a:lnTo>
                    <a:pt x="4092" y="4282"/>
                  </a:lnTo>
                  <a:lnTo>
                    <a:pt x="4091" y="4280"/>
                  </a:lnTo>
                  <a:lnTo>
                    <a:pt x="4091" y="4279"/>
                  </a:lnTo>
                  <a:lnTo>
                    <a:pt x="4091" y="4277"/>
                  </a:lnTo>
                  <a:lnTo>
                    <a:pt x="4091" y="4276"/>
                  </a:lnTo>
                  <a:lnTo>
                    <a:pt x="4090" y="4272"/>
                  </a:lnTo>
                  <a:lnTo>
                    <a:pt x="4089" y="4269"/>
                  </a:lnTo>
                  <a:lnTo>
                    <a:pt x="4089" y="4266"/>
                  </a:lnTo>
                  <a:lnTo>
                    <a:pt x="4089" y="4264"/>
                  </a:lnTo>
                  <a:lnTo>
                    <a:pt x="4088" y="4261"/>
                  </a:lnTo>
                  <a:lnTo>
                    <a:pt x="4088" y="4257"/>
                  </a:lnTo>
                  <a:lnTo>
                    <a:pt x="4088" y="4254"/>
                  </a:lnTo>
                  <a:lnTo>
                    <a:pt x="4088" y="4251"/>
                  </a:lnTo>
                  <a:lnTo>
                    <a:pt x="4087" y="4246"/>
                  </a:lnTo>
                  <a:lnTo>
                    <a:pt x="4087" y="4242"/>
                  </a:lnTo>
                  <a:lnTo>
                    <a:pt x="4087" y="4237"/>
                  </a:lnTo>
                  <a:lnTo>
                    <a:pt x="4087" y="4234"/>
                  </a:lnTo>
                  <a:lnTo>
                    <a:pt x="4087" y="4229"/>
                  </a:lnTo>
                  <a:lnTo>
                    <a:pt x="4087" y="4225"/>
                  </a:lnTo>
                  <a:lnTo>
                    <a:pt x="4087" y="4220"/>
                  </a:lnTo>
                  <a:lnTo>
                    <a:pt x="4088" y="4217"/>
                  </a:lnTo>
                  <a:lnTo>
                    <a:pt x="4088" y="4211"/>
                  </a:lnTo>
                  <a:lnTo>
                    <a:pt x="4089" y="4207"/>
                  </a:lnTo>
                  <a:lnTo>
                    <a:pt x="4090" y="4203"/>
                  </a:lnTo>
                  <a:lnTo>
                    <a:pt x="4092" y="4199"/>
                  </a:lnTo>
                  <a:lnTo>
                    <a:pt x="4092" y="4193"/>
                  </a:lnTo>
                  <a:lnTo>
                    <a:pt x="4094" y="4190"/>
                  </a:lnTo>
                  <a:lnTo>
                    <a:pt x="4096" y="4185"/>
                  </a:lnTo>
                  <a:lnTo>
                    <a:pt x="4099" y="4181"/>
                  </a:lnTo>
                  <a:close/>
                  <a:moveTo>
                    <a:pt x="4153" y="4390"/>
                  </a:moveTo>
                  <a:lnTo>
                    <a:pt x="3739" y="4947"/>
                  </a:lnTo>
                  <a:lnTo>
                    <a:pt x="3723" y="4937"/>
                  </a:lnTo>
                  <a:lnTo>
                    <a:pt x="3709" y="4926"/>
                  </a:lnTo>
                  <a:lnTo>
                    <a:pt x="3695" y="4914"/>
                  </a:lnTo>
                  <a:lnTo>
                    <a:pt x="3682" y="4903"/>
                  </a:lnTo>
                  <a:lnTo>
                    <a:pt x="3668" y="4892"/>
                  </a:lnTo>
                  <a:lnTo>
                    <a:pt x="3655" y="4880"/>
                  </a:lnTo>
                  <a:lnTo>
                    <a:pt x="3642" y="4868"/>
                  </a:lnTo>
                  <a:lnTo>
                    <a:pt x="3631" y="4857"/>
                  </a:lnTo>
                  <a:lnTo>
                    <a:pt x="3619" y="4844"/>
                  </a:lnTo>
                  <a:lnTo>
                    <a:pt x="3608" y="4833"/>
                  </a:lnTo>
                  <a:lnTo>
                    <a:pt x="3596" y="4821"/>
                  </a:lnTo>
                  <a:lnTo>
                    <a:pt x="3587" y="4810"/>
                  </a:lnTo>
                  <a:lnTo>
                    <a:pt x="3577" y="4797"/>
                  </a:lnTo>
                  <a:lnTo>
                    <a:pt x="3567" y="4787"/>
                  </a:lnTo>
                  <a:lnTo>
                    <a:pt x="3559" y="4775"/>
                  </a:lnTo>
                  <a:lnTo>
                    <a:pt x="3551" y="4765"/>
                  </a:lnTo>
                  <a:lnTo>
                    <a:pt x="3543" y="4753"/>
                  </a:lnTo>
                  <a:lnTo>
                    <a:pt x="3535" y="4743"/>
                  </a:lnTo>
                  <a:lnTo>
                    <a:pt x="3529" y="4733"/>
                  </a:lnTo>
                  <a:lnTo>
                    <a:pt x="3522" y="4725"/>
                  </a:lnTo>
                  <a:lnTo>
                    <a:pt x="3516" y="4715"/>
                  </a:lnTo>
                  <a:lnTo>
                    <a:pt x="3511" y="4706"/>
                  </a:lnTo>
                  <a:lnTo>
                    <a:pt x="3505" y="4699"/>
                  </a:lnTo>
                  <a:lnTo>
                    <a:pt x="3502" y="4692"/>
                  </a:lnTo>
                  <a:lnTo>
                    <a:pt x="3497" y="4685"/>
                  </a:lnTo>
                  <a:lnTo>
                    <a:pt x="3494" y="4680"/>
                  </a:lnTo>
                  <a:lnTo>
                    <a:pt x="3490" y="4674"/>
                  </a:lnTo>
                  <a:lnTo>
                    <a:pt x="3488" y="4671"/>
                  </a:lnTo>
                  <a:lnTo>
                    <a:pt x="3486" y="4667"/>
                  </a:lnTo>
                  <a:lnTo>
                    <a:pt x="3485" y="4665"/>
                  </a:lnTo>
                  <a:lnTo>
                    <a:pt x="3485" y="4663"/>
                  </a:lnTo>
                  <a:lnTo>
                    <a:pt x="3485" y="4662"/>
                  </a:lnTo>
                  <a:lnTo>
                    <a:pt x="3488" y="4660"/>
                  </a:lnTo>
                  <a:lnTo>
                    <a:pt x="3494" y="4656"/>
                  </a:lnTo>
                  <a:lnTo>
                    <a:pt x="3502" y="4653"/>
                  </a:lnTo>
                  <a:lnTo>
                    <a:pt x="3511" y="4646"/>
                  </a:lnTo>
                  <a:lnTo>
                    <a:pt x="3522" y="4641"/>
                  </a:lnTo>
                  <a:lnTo>
                    <a:pt x="3535" y="4633"/>
                  </a:lnTo>
                  <a:lnTo>
                    <a:pt x="3551" y="4626"/>
                  </a:lnTo>
                  <a:lnTo>
                    <a:pt x="3566" y="4616"/>
                  </a:lnTo>
                  <a:lnTo>
                    <a:pt x="3584" y="4607"/>
                  </a:lnTo>
                  <a:lnTo>
                    <a:pt x="3603" y="4596"/>
                  </a:lnTo>
                  <a:lnTo>
                    <a:pt x="3623" y="4585"/>
                  </a:lnTo>
                  <a:lnTo>
                    <a:pt x="3643" y="4572"/>
                  </a:lnTo>
                  <a:lnTo>
                    <a:pt x="3667" y="4561"/>
                  </a:lnTo>
                  <a:lnTo>
                    <a:pt x="3689" y="4548"/>
                  </a:lnTo>
                  <a:lnTo>
                    <a:pt x="3714" y="4536"/>
                  </a:lnTo>
                  <a:lnTo>
                    <a:pt x="3736" y="4522"/>
                  </a:lnTo>
                  <a:lnTo>
                    <a:pt x="3761" y="4508"/>
                  </a:lnTo>
                  <a:lnTo>
                    <a:pt x="3786" y="4494"/>
                  </a:lnTo>
                  <a:lnTo>
                    <a:pt x="3812" y="4480"/>
                  </a:lnTo>
                  <a:lnTo>
                    <a:pt x="3838" y="4465"/>
                  </a:lnTo>
                  <a:lnTo>
                    <a:pt x="3863" y="4451"/>
                  </a:lnTo>
                  <a:lnTo>
                    <a:pt x="3889" y="4437"/>
                  </a:lnTo>
                  <a:lnTo>
                    <a:pt x="3916" y="4425"/>
                  </a:lnTo>
                  <a:lnTo>
                    <a:pt x="3940" y="4410"/>
                  </a:lnTo>
                  <a:lnTo>
                    <a:pt x="3965" y="4396"/>
                  </a:lnTo>
                  <a:lnTo>
                    <a:pt x="3989" y="4383"/>
                  </a:lnTo>
                  <a:lnTo>
                    <a:pt x="4014" y="4370"/>
                  </a:lnTo>
                  <a:lnTo>
                    <a:pt x="4036" y="4357"/>
                  </a:lnTo>
                  <a:lnTo>
                    <a:pt x="4060" y="4344"/>
                  </a:lnTo>
                  <a:lnTo>
                    <a:pt x="4081" y="4332"/>
                  </a:lnTo>
                  <a:lnTo>
                    <a:pt x="4103" y="4323"/>
                  </a:lnTo>
                  <a:lnTo>
                    <a:pt x="4153" y="4390"/>
                  </a:lnTo>
                  <a:close/>
                  <a:moveTo>
                    <a:pt x="4215" y="4417"/>
                  </a:moveTo>
                  <a:lnTo>
                    <a:pt x="4265" y="4430"/>
                  </a:lnTo>
                  <a:lnTo>
                    <a:pt x="4372" y="5094"/>
                  </a:lnTo>
                  <a:lnTo>
                    <a:pt x="4339" y="5096"/>
                  </a:lnTo>
                  <a:lnTo>
                    <a:pt x="4308" y="5098"/>
                  </a:lnTo>
                  <a:lnTo>
                    <a:pt x="4276" y="5098"/>
                  </a:lnTo>
                  <a:lnTo>
                    <a:pt x="4247" y="5099"/>
                  </a:lnTo>
                  <a:lnTo>
                    <a:pt x="4218" y="5098"/>
                  </a:lnTo>
                  <a:lnTo>
                    <a:pt x="4190" y="5097"/>
                  </a:lnTo>
                  <a:lnTo>
                    <a:pt x="4164" y="5095"/>
                  </a:lnTo>
                  <a:lnTo>
                    <a:pt x="4138" y="5094"/>
                  </a:lnTo>
                  <a:lnTo>
                    <a:pt x="4112" y="5091"/>
                  </a:lnTo>
                  <a:lnTo>
                    <a:pt x="4089" y="5088"/>
                  </a:lnTo>
                  <a:lnTo>
                    <a:pt x="4065" y="5083"/>
                  </a:lnTo>
                  <a:lnTo>
                    <a:pt x="4044" y="5080"/>
                  </a:lnTo>
                  <a:lnTo>
                    <a:pt x="4021" y="5075"/>
                  </a:lnTo>
                  <a:lnTo>
                    <a:pt x="4002" y="5070"/>
                  </a:lnTo>
                  <a:lnTo>
                    <a:pt x="3983" y="5065"/>
                  </a:lnTo>
                  <a:lnTo>
                    <a:pt x="3966" y="5061"/>
                  </a:lnTo>
                  <a:lnTo>
                    <a:pt x="3948" y="5054"/>
                  </a:lnTo>
                  <a:lnTo>
                    <a:pt x="3932" y="5049"/>
                  </a:lnTo>
                  <a:lnTo>
                    <a:pt x="3916" y="5044"/>
                  </a:lnTo>
                  <a:lnTo>
                    <a:pt x="3903" y="5039"/>
                  </a:lnTo>
                  <a:lnTo>
                    <a:pt x="3889" y="5033"/>
                  </a:lnTo>
                  <a:lnTo>
                    <a:pt x="3877" y="5029"/>
                  </a:lnTo>
                  <a:lnTo>
                    <a:pt x="3867" y="5023"/>
                  </a:lnTo>
                  <a:lnTo>
                    <a:pt x="3858" y="5020"/>
                  </a:lnTo>
                  <a:lnTo>
                    <a:pt x="3848" y="5015"/>
                  </a:lnTo>
                  <a:lnTo>
                    <a:pt x="3841" y="5012"/>
                  </a:lnTo>
                  <a:lnTo>
                    <a:pt x="3834" y="5008"/>
                  </a:lnTo>
                  <a:lnTo>
                    <a:pt x="3830" y="5005"/>
                  </a:lnTo>
                  <a:lnTo>
                    <a:pt x="3826" y="5002"/>
                  </a:lnTo>
                  <a:lnTo>
                    <a:pt x="3823" y="5001"/>
                  </a:lnTo>
                  <a:lnTo>
                    <a:pt x="3822" y="5001"/>
                  </a:lnTo>
                  <a:lnTo>
                    <a:pt x="4215" y="4417"/>
                  </a:lnTo>
                  <a:close/>
                  <a:moveTo>
                    <a:pt x="4391" y="3437"/>
                  </a:moveTo>
                  <a:lnTo>
                    <a:pt x="4405" y="3437"/>
                  </a:lnTo>
                  <a:lnTo>
                    <a:pt x="4420" y="3439"/>
                  </a:lnTo>
                  <a:lnTo>
                    <a:pt x="4435" y="3441"/>
                  </a:lnTo>
                  <a:lnTo>
                    <a:pt x="4450" y="3444"/>
                  </a:lnTo>
                  <a:lnTo>
                    <a:pt x="4464" y="3448"/>
                  </a:lnTo>
                  <a:lnTo>
                    <a:pt x="4478" y="3451"/>
                  </a:lnTo>
                  <a:lnTo>
                    <a:pt x="4490" y="3455"/>
                  </a:lnTo>
                  <a:lnTo>
                    <a:pt x="4504" y="3459"/>
                  </a:lnTo>
                  <a:lnTo>
                    <a:pt x="4516" y="3463"/>
                  </a:lnTo>
                  <a:lnTo>
                    <a:pt x="4529" y="3466"/>
                  </a:lnTo>
                  <a:lnTo>
                    <a:pt x="4541" y="3470"/>
                  </a:lnTo>
                  <a:lnTo>
                    <a:pt x="4553" y="3476"/>
                  </a:lnTo>
                  <a:lnTo>
                    <a:pt x="4564" y="3480"/>
                  </a:lnTo>
                  <a:lnTo>
                    <a:pt x="4576" y="3485"/>
                  </a:lnTo>
                  <a:lnTo>
                    <a:pt x="4587" y="3489"/>
                  </a:lnTo>
                  <a:lnTo>
                    <a:pt x="4597" y="3495"/>
                  </a:lnTo>
                  <a:lnTo>
                    <a:pt x="4606" y="3498"/>
                  </a:lnTo>
                  <a:lnTo>
                    <a:pt x="4615" y="3502"/>
                  </a:lnTo>
                  <a:lnTo>
                    <a:pt x="4623" y="3507"/>
                  </a:lnTo>
                  <a:lnTo>
                    <a:pt x="4631" y="3511"/>
                  </a:lnTo>
                  <a:lnTo>
                    <a:pt x="4638" y="3514"/>
                  </a:lnTo>
                  <a:lnTo>
                    <a:pt x="4645" y="3518"/>
                  </a:lnTo>
                  <a:lnTo>
                    <a:pt x="4652" y="3522"/>
                  </a:lnTo>
                  <a:lnTo>
                    <a:pt x="4658" y="3526"/>
                  </a:lnTo>
                  <a:lnTo>
                    <a:pt x="4662" y="3528"/>
                  </a:lnTo>
                  <a:lnTo>
                    <a:pt x="4668" y="3531"/>
                  </a:lnTo>
                  <a:lnTo>
                    <a:pt x="4671" y="3533"/>
                  </a:lnTo>
                  <a:lnTo>
                    <a:pt x="4675" y="3537"/>
                  </a:lnTo>
                  <a:lnTo>
                    <a:pt x="4677" y="3538"/>
                  </a:lnTo>
                  <a:lnTo>
                    <a:pt x="4680" y="3539"/>
                  </a:lnTo>
                  <a:lnTo>
                    <a:pt x="4681" y="3540"/>
                  </a:lnTo>
                  <a:lnTo>
                    <a:pt x="4682" y="3541"/>
                  </a:lnTo>
                  <a:lnTo>
                    <a:pt x="4377" y="4101"/>
                  </a:lnTo>
                  <a:lnTo>
                    <a:pt x="4375" y="4099"/>
                  </a:lnTo>
                  <a:lnTo>
                    <a:pt x="4374" y="4098"/>
                  </a:lnTo>
                  <a:lnTo>
                    <a:pt x="4372" y="4096"/>
                  </a:lnTo>
                  <a:lnTo>
                    <a:pt x="4371" y="4095"/>
                  </a:lnTo>
                  <a:lnTo>
                    <a:pt x="4369" y="4093"/>
                  </a:lnTo>
                  <a:lnTo>
                    <a:pt x="4367" y="4093"/>
                  </a:lnTo>
                  <a:lnTo>
                    <a:pt x="4364" y="4090"/>
                  </a:lnTo>
                  <a:lnTo>
                    <a:pt x="4363" y="4090"/>
                  </a:lnTo>
                  <a:lnTo>
                    <a:pt x="4360" y="4088"/>
                  </a:lnTo>
                  <a:lnTo>
                    <a:pt x="4359" y="4087"/>
                  </a:lnTo>
                  <a:lnTo>
                    <a:pt x="4356" y="4086"/>
                  </a:lnTo>
                  <a:lnTo>
                    <a:pt x="4355" y="4086"/>
                  </a:lnTo>
                  <a:lnTo>
                    <a:pt x="4353" y="4085"/>
                  </a:lnTo>
                  <a:lnTo>
                    <a:pt x="4350" y="4084"/>
                  </a:lnTo>
                  <a:lnTo>
                    <a:pt x="4348" y="4083"/>
                  </a:lnTo>
                  <a:lnTo>
                    <a:pt x="4347" y="4083"/>
                  </a:lnTo>
                  <a:lnTo>
                    <a:pt x="4344" y="4082"/>
                  </a:lnTo>
                  <a:lnTo>
                    <a:pt x="4342" y="4081"/>
                  </a:lnTo>
                  <a:lnTo>
                    <a:pt x="4340" y="4080"/>
                  </a:lnTo>
                  <a:lnTo>
                    <a:pt x="4338" y="4080"/>
                  </a:lnTo>
                  <a:lnTo>
                    <a:pt x="4336" y="4079"/>
                  </a:lnTo>
                  <a:lnTo>
                    <a:pt x="4334" y="4078"/>
                  </a:lnTo>
                  <a:lnTo>
                    <a:pt x="4332" y="4078"/>
                  </a:lnTo>
                  <a:lnTo>
                    <a:pt x="4330" y="4076"/>
                  </a:lnTo>
                  <a:lnTo>
                    <a:pt x="4329" y="4076"/>
                  </a:lnTo>
                  <a:lnTo>
                    <a:pt x="4328" y="4076"/>
                  </a:lnTo>
                  <a:lnTo>
                    <a:pt x="4327" y="4076"/>
                  </a:lnTo>
                  <a:lnTo>
                    <a:pt x="4391" y="3437"/>
                  </a:lnTo>
                  <a:close/>
                  <a:moveTo>
                    <a:pt x="4746" y="3573"/>
                  </a:moveTo>
                  <a:lnTo>
                    <a:pt x="4747" y="3573"/>
                  </a:lnTo>
                  <a:lnTo>
                    <a:pt x="4748" y="3574"/>
                  </a:lnTo>
                  <a:lnTo>
                    <a:pt x="4751" y="3577"/>
                  </a:lnTo>
                  <a:lnTo>
                    <a:pt x="4754" y="3579"/>
                  </a:lnTo>
                  <a:lnTo>
                    <a:pt x="4758" y="3583"/>
                  </a:lnTo>
                  <a:lnTo>
                    <a:pt x="4762" y="3586"/>
                  </a:lnTo>
                  <a:lnTo>
                    <a:pt x="4767" y="3590"/>
                  </a:lnTo>
                  <a:lnTo>
                    <a:pt x="4771" y="3593"/>
                  </a:lnTo>
                  <a:lnTo>
                    <a:pt x="4778" y="3599"/>
                  </a:lnTo>
                  <a:lnTo>
                    <a:pt x="4784" y="3603"/>
                  </a:lnTo>
                  <a:lnTo>
                    <a:pt x="4791" y="3608"/>
                  </a:lnTo>
                  <a:lnTo>
                    <a:pt x="4797" y="3614"/>
                  </a:lnTo>
                  <a:lnTo>
                    <a:pt x="4805" y="3620"/>
                  </a:lnTo>
                  <a:lnTo>
                    <a:pt x="4812" y="3627"/>
                  </a:lnTo>
                  <a:lnTo>
                    <a:pt x="4821" y="3634"/>
                  </a:lnTo>
                  <a:lnTo>
                    <a:pt x="4827" y="3641"/>
                  </a:lnTo>
                  <a:lnTo>
                    <a:pt x="4836" y="3647"/>
                  </a:lnTo>
                  <a:lnTo>
                    <a:pt x="4843" y="3654"/>
                  </a:lnTo>
                  <a:lnTo>
                    <a:pt x="4852" y="3662"/>
                  </a:lnTo>
                  <a:lnTo>
                    <a:pt x="4859" y="3669"/>
                  </a:lnTo>
                  <a:lnTo>
                    <a:pt x="4868" y="3677"/>
                  </a:lnTo>
                  <a:lnTo>
                    <a:pt x="4875" y="3684"/>
                  </a:lnTo>
                  <a:lnTo>
                    <a:pt x="4884" y="3693"/>
                  </a:lnTo>
                  <a:lnTo>
                    <a:pt x="4891" y="3699"/>
                  </a:lnTo>
                  <a:lnTo>
                    <a:pt x="4899" y="3708"/>
                  </a:lnTo>
                  <a:lnTo>
                    <a:pt x="4906" y="3714"/>
                  </a:lnTo>
                  <a:lnTo>
                    <a:pt x="4914" y="3723"/>
                  </a:lnTo>
                  <a:lnTo>
                    <a:pt x="4919" y="3729"/>
                  </a:lnTo>
                  <a:lnTo>
                    <a:pt x="4925" y="3738"/>
                  </a:lnTo>
                  <a:lnTo>
                    <a:pt x="4932" y="3744"/>
                  </a:lnTo>
                  <a:lnTo>
                    <a:pt x="4938" y="3753"/>
                  </a:lnTo>
                  <a:lnTo>
                    <a:pt x="4479" y="4037"/>
                  </a:lnTo>
                  <a:lnTo>
                    <a:pt x="4746" y="3573"/>
                  </a:lnTo>
                  <a:close/>
                  <a:moveTo>
                    <a:pt x="4439" y="4178"/>
                  </a:moveTo>
                  <a:lnTo>
                    <a:pt x="4500" y="4093"/>
                  </a:lnTo>
                  <a:lnTo>
                    <a:pt x="4981" y="3812"/>
                  </a:lnTo>
                  <a:lnTo>
                    <a:pt x="4993" y="3832"/>
                  </a:lnTo>
                  <a:lnTo>
                    <a:pt x="5005" y="3854"/>
                  </a:lnTo>
                  <a:lnTo>
                    <a:pt x="5016" y="3876"/>
                  </a:lnTo>
                  <a:lnTo>
                    <a:pt x="5027" y="3899"/>
                  </a:lnTo>
                  <a:lnTo>
                    <a:pt x="5036" y="3921"/>
                  </a:lnTo>
                  <a:lnTo>
                    <a:pt x="5046" y="3944"/>
                  </a:lnTo>
                  <a:lnTo>
                    <a:pt x="5055" y="3966"/>
                  </a:lnTo>
                  <a:lnTo>
                    <a:pt x="5063" y="3989"/>
                  </a:lnTo>
                  <a:lnTo>
                    <a:pt x="5070" y="4011"/>
                  </a:lnTo>
                  <a:lnTo>
                    <a:pt x="5076" y="4034"/>
                  </a:lnTo>
                  <a:lnTo>
                    <a:pt x="5081" y="4056"/>
                  </a:lnTo>
                  <a:lnTo>
                    <a:pt x="5087" y="4080"/>
                  </a:lnTo>
                  <a:lnTo>
                    <a:pt x="5090" y="4102"/>
                  </a:lnTo>
                  <a:lnTo>
                    <a:pt x="5094" y="4125"/>
                  </a:lnTo>
                  <a:lnTo>
                    <a:pt x="5097" y="4148"/>
                  </a:lnTo>
                  <a:lnTo>
                    <a:pt x="5101" y="4172"/>
                  </a:lnTo>
                  <a:lnTo>
                    <a:pt x="5102" y="4194"/>
                  </a:lnTo>
                  <a:lnTo>
                    <a:pt x="5103" y="4217"/>
                  </a:lnTo>
                  <a:lnTo>
                    <a:pt x="5103" y="4239"/>
                  </a:lnTo>
                  <a:lnTo>
                    <a:pt x="5104" y="4262"/>
                  </a:lnTo>
                  <a:lnTo>
                    <a:pt x="5104" y="4284"/>
                  </a:lnTo>
                  <a:lnTo>
                    <a:pt x="5104" y="4307"/>
                  </a:lnTo>
                  <a:lnTo>
                    <a:pt x="5103" y="4329"/>
                  </a:lnTo>
                  <a:lnTo>
                    <a:pt x="5102" y="4352"/>
                  </a:lnTo>
                  <a:lnTo>
                    <a:pt x="5099" y="4373"/>
                  </a:lnTo>
                  <a:lnTo>
                    <a:pt x="5097" y="4395"/>
                  </a:lnTo>
                  <a:lnTo>
                    <a:pt x="5094" y="4416"/>
                  </a:lnTo>
                  <a:lnTo>
                    <a:pt x="5092" y="4439"/>
                  </a:lnTo>
                  <a:lnTo>
                    <a:pt x="5088" y="4460"/>
                  </a:lnTo>
                  <a:lnTo>
                    <a:pt x="5084" y="4481"/>
                  </a:lnTo>
                  <a:lnTo>
                    <a:pt x="5080" y="4503"/>
                  </a:lnTo>
                  <a:lnTo>
                    <a:pt x="5077" y="4524"/>
                  </a:lnTo>
                  <a:lnTo>
                    <a:pt x="4445" y="4310"/>
                  </a:lnTo>
                  <a:lnTo>
                    <a:pt x="4446" y="4304"/>
                  </a:lnTo>
                  <a:lnTo>
                    <a:pt x="4447" y="4297"/>
                  </a:lnTo>
                  <a:lnTo>
                    <a:pt x="4448" y="4291"/>
                  </a:lnTo>
                  <a:lnTo>
                    <a:pt x="4450" y="4285"/>
                  </a:lnTo>
                  <a:lnTo>
                    <a:pt x="4450" y="4279"/>
                  </a:lnTo>
                  <a:lnTo>
                    <a:pt x="4451" y="4274"/>
                  </a:lnTo>
                  <a:lnTo>
                    <a:pt x="4451" y="4268"/>
                  </a:lnTo>
                  <a:lnTo>
                    <a:pt x="4452" y="4263"/>
                  </a:lnTo>
                  <a:lnTo>
                    <a:pt x="4451" y="4256"/>
                  </a:lnTo>
                  <a:lnTo>
                    <a:pt x="4451" y="4250"/>
                  </a:lnTo>
                  <a:lnTo>
                    <a:pt x="4451" y="4245"/>
                  </a:lnTo>
                  <a:lnTo>
                    <a:pt x="4451" y="4239"/>
                  </a:lnTo>
                  <a:lnTo>
                    <a:pt x="4450" y="4234"/>
                  </a:lnTo>
                  <a:lnTo>
                    <a:pt x="4450" y="4230"/>
                  </a:lnTo>
                  <a:lnTo>
                    <a:pt x="4450" y="4224"/>
                  </a:lnTo>
                  <a:lnTo>
                    <a:pt x="4450" y="4220"/>
                  </a:lnTo>
                  <a:lnTo>
                    <a:pt x="4448" y="4215"/>
                  </a:lnTo>
                  <a:lnTo>
                    <a:pt x="4448" y="4210"/>
                  </a:lnTo>
                  <a:lnTo>
                    <a:pt x="4446" y="4205"/>
                  </a:lnTo>
                  <a:lnTo>
                    <a:pt x="4446" y="4202"/>
                  </a:lnTo>
                  <a:lnTo>
                    <a:pt x="4445" y="4198"/>
                  </a:lnTo>
                  <a:lnTo>
                    <a:pt x="4443" y="4194"/>
                  </a:lnTo>
                  <a:lnTo>
                    <a:pt x="4442" y="4191"/>
                  </a:lnTo>
                  <a:lnTo>
                    <a:pt x="4442" y="4189"/>
                  </a:lnTo>
                  <a:lnTo>
                    <a:pt x="4441" y="4186"/>
                  </a:lnTo>
                  <a:lnTo>
                    <a:pt x="4440" y="4184"/>
                  </a:lnTo>
                  <a:lnTo>
                    <a:pt x="4439" y="4181"/>
                  </a:lnTo>
                  <a:lnTo>
                    <a:pt x="4439" y="4180"/>
                  </a:lnTo>
                  <a:lnTo>
                    <a:pt x="4439" y="4179"/>
                  </a:lnTo>
                  <a:lnTo>
                    <a:pt x="4439" y="4178"/>
                  </a:lnTo>
                  <a:close/>
                  <a:moveTo>
                    <a:pt x="4418" y="4358"/>
                  </a:moveTo>
                  <a:lnTo>
                    <a:pt x="5050" y="4585"/>
                  </a:lnTo>
                  <a:lnTo>
                    <a:pt x="5037" y="4608"/>
                  </a:lnTo>
                  <a:lnTo>
                    <a:pt x="5025" y="4631"/>
                  </a:lnTo>
                  <a:lnTo>
                    <a:pt x="5012" y="4654"/>
                  </a:lnTo>
                  <a:lnTo>
                    <a:pt x="4999" y="4676"/>
                  </a:lnTo>
                  <a:lnTo>
                    <a:pt x="4984" y="4697"/>
                  </a:lnTo>
                  <a:lnTo>
                    <a:pt x="4970" y="4718"/>
                  </a:lnTo>
                  <a:lnTo>
                    <a:pt x="4956" y="4738"/>
                  </a:lnTo>
                  <a:lnTo>
                    <a:pt x="4942" y="4760"/>
                  </a:lnTo>
                  <a:lnTo>
                    <a:pt x="4926" y="4778"/>
                  </a:lnTo>
                  <a:lnTo>
                    <a:pt x="4910" y="4797"/>
                  </a:lnTo>
                  <a:lnTo>
                    <a:pt x="4894" y="4816"/>
                  </a:lnTo>
                  <a:lnTo>
                    <a:pt x="4878" y="4834"/>
                  </a:lnTo>
                  <a:lnTo>
                    <a:pt x="4861" y="4850"/>
                  </a:lnTo>
                  <a:lnTo>
                    <a:pt x="4844" y="4867"/>
                  </a:lnTo>
                  <a:lnTo>
                    <a:pt x="4827" y="4883"/>
                  </a:lnTo>
                  <a:lnTo>
                    <a:pt x="4810" y="4899"/>
                  </a:lnTo>
                  <a:lnTo>
                    <a:pt x="4791" y="4913"/>
                  </a:lnTo>
                  <a:lnTo>
                    <a:pt x="4771" y="4928"/>
                  </a:lnTo>
                  <a:lnTo>
                    <a:pt x="4752" y="4942"/>
                  </a:lnTo>
                  <a:lnTo>
                    <a:pt x="4733" y="4956"/>
                  </a:lnTo>
                  <a:lnTo>
                    <a:pt x="4713" y="4968"/>
                  </a:lnTo>
                  <a:lnTo>
                    <a:pt x="4692" y="4981"/>
                  </a:lnTo>
                  <a:lnTo>
                    <a:pt x="4671" y="4992"/>
                  </a:lnTo>
                  <a:lnTo>
                    <a:pt x="4651" y="5005"/>
                  </a:lnTo>
                  <a:lnTo>
                    <a:pt x="4628" y="5016"/>
                  </a:lnTo>
                  <a:lnTo>
                    <a:pt x="4606" y="5027"/>
                  </a:lnTo>
                  <a:lnTo>
                    <a:pt x="4582" y="5036"/>
                  </a:lnTo>
                  <a:lnTo>
                    <a:pt x="4560" y="5047"/>
                  </a:lnTo>
                  <a:lnTo>
                    <a:pt x="4535" y="5057"/>
                  </a:lnTo>
                  <a:lnTo>
                    <a:pt x="4512" y="5066"/>
                  </a:lnTo>
                  <a:lnTo>
                    <a:pt x="4487" y="5075"/>
                  </a:lnTo>
                  <a:lnTo>
                    <a:pt x="4463" y="5083"/>
                  </a:lnTo>
                  <a:lnTo>
                    <a:pt x="4329" y="4422"/>
                  </a:lnTo>
                  <a:lnTo>
                    <a:pt x="4329" y="4421"/>
                  </a:lnTo>
                  <a:lnTo>
                    <a:pt x="4329" y="4420"/>
                  </a:lnTo>
                  <a:lnTo>
                    <a:pt x="4331" y="4420"/>
                  </a:lnTo>
                  <a:lnTo>
                    <a:pt x="4331" y="4418"/>
                  </a:lnTo>
                  <a:lnTo>
                    <a:pt x="4333" y="4418"/>
                  </a:lnTo>
                  <a:lnTo>
                    <a:pt x="4334" y="4416"/>
                  </a:lnTo>
                  <a:lnTo>
                    <a:pt x="4338" y="4416"/>
                  </a:lnTo>
                  <a:lnTo>
                    <a:pt x="4340" y="4414"/>
                  </a:lnTo>
                  <a:lnTo>
                    <a:pt x="4342" y="4412"/>
                  </a:lnTo>
                  <a:lnTo>
                    <a:pt x="4345" y="4410"/>
                  </a:lnTo>
                  <a:lnTo>
                    <a:pt x="4348" y="4409"/>
                  </a:lnTo>
                  <a:lnTo>
                    <a:pt x="4352" y="4405"/>
                  </a:lnTo>
                  <a:lnTo>
                    <a:pt x="4355" y="4404"/>
                  </a:lnTo>
                  <a:lnTo>
                    <a:pt x="4358" y="4401"/>
                  </a:lnTo>
                  <a:lnTo>
                    <a:pt x="4362" y="4400"/>
                  </a:lnTo>
                  <a:lnTo>
                    <a:pt x="4365" y="4397"/>
                  </a:lnTo>
                  <a:lnTo>
                    <a:pt x="4369" y="4395"/>
                  </a:lnTo>
                  <a:lnTo>
                    <a:pt x="4372" y="4391"/>
                  </a:lnTo>
                  <a:lnTo>
                    <a:pt x="4376" y="4389"/>
                  </a:lnTo>
                  <a:lnTo>
                    <a:pt x="4379" y="4386"/>
                  </a:lnTo>
                  <a:lnTo>
                    <a:pt x="4383" y="4384"/>
                  </a:lnTo>
                  <a:lnTo>
                    <a:pt x="4387" y="4381"/>
                  </a:lnTo>
                  <a:lnTo>
                    <a:pt x="4391" y="4379"/>
                  </a:lnTo>
                  <a:lnTo>
                    <a:pt x="4394" y="4375"/>
                  </a:lnTo>
                  <a:lnTo>
                    <a:pt x="4398" y="4372"/>
                  </a:lnTo>
                  <a:lnTo>
                    <a:pt x="4401" y="4370"/>
                  </a:lnTo>
                  <a:lnTo>
                    <a:pt x="4405" y="4368"/>
                  </a:lnTo>
                  <a:lnTo>
                    <a:pt x="4408" y="4365"/>
                  </a:lnTo>
                  <a:lnTo>
                    <a:pt x="4411" y="4362"/>
                  </a:lnTo>
                  <a:lnTo>
                    <a:pt x="4415" y="4360"/>
                  </a:lnTo>
                  <a:lnTo>
                    <a:pt x="4418" y="4358"/>
                  </a:lnTo>
                  <a:close/>
                  <a:moveTo>
                    <a:pt x="1426" y="3498"/>
                  </a:moveTo>
                  <a:lnTo>
                    <a:pt x="1412" y="3488"/>
                  </a:lnTo>
                  <a:lnTo>
                    <a:pt x="1399" y="3479"/>
                  </a:lnTo>
                  <a:lnTo>
                    <a:pt x="1384" y="3470"/>
                  </a:lnTo>
                  <a:lnTo>
                    <a:pt x="1370" y="3463"/>
                  </a:lnTo>
                  <a:lnTo>
                    <a:pt x="1355" y="3455"/>
                  </a:lnTo>
                  <a:lnTo>
                    <a:pt x="1340" y="3448"/>
                  </a:lnTo>
                  <a:lnTo>
                    <a:pt x="1325" y="3441"/>
                  </a:lnTo>
                  <a:lnTo>
                    <a:pt x="1311" y="3435"/>
                  </a:lnTo>
                  <a:lnTo>
                    <a:pt x="1295" y="3428"/>
                  </a:lnTo>
                  <a:lnTo>
                    <a:pt x="1279" y="3422"/>
                  </a:lnTo>
                  <a:lnTo>
                    <a:pt x="1263" y="3417"/>
                  </a:lnTo>
                  <a:lnTo>
                    <a:pt x="1248" y="3411"/>
                  </a:lnTo>
                  <a:lnTo>
                    <a:pt x="1232" y="3406"/>
                  </a:lnTo>
                  <a:lnTo>
                    <a:pt x="1217" y="3402"/>
                  </a:lnTo>
                  <a:lnTo>
                    <a:pt x="1201" y="3398"/>
                  </a:lnTo>
                  <a:lnTo>
                    <a:pt x="1186" y="3395"/>
                  </a:lnTo>
                  <a:lnTo>
                    <a:pt x="1170" y="3391"/>
                  </a:lnTo>
                  <a:lnTo>
                    <a:pt x="1154" y="3388"/>
                  </a:lnTo>
                  <a:lnTo>
                    <a:pt x="1138" y="3385"/>
                  </a:lnTo>
                  <a:lnTo>
                    <a:pt x="1123" y="3381"/>
                  </a:lnTo>
                  <a:lnTo>
                    <a:pt x="1107" y="3378"/>
                  </a:lnTo>
                  <a:lnTo>
                    <a:pt x="1092" y="3377"/>
                  </a:lnTo>
                  <a:lnTo>
                    <a:pt x="1077" y="3375"/>
                  </a:lnTo>
                  <a:lnTo>
                    <a:pt x="1063" y="3375"/>
                  </a:lnTo>
                  <a:lnTo>
                    <a:pt x="1048" y="3373"/>
                  </a:lnTo>
                  <a:lnTo>
                    <a:pt x="1034" y="3372"/>
                  </a:lnTo>
                  <a:lnTo>
                    <a:pt x="1020" y="3372"/>
                  </a:lnTo>
                  <a:lnTo>
                    <a:pt x="1007" y="3372"/>
                  </a:lnTo>
                  <a:lnTo>
                    <a:pt x="995" y="3372"/>
                  </a:lnTo>
                  <a:lnTo>
                    <a:pt x="982" y="3372"/>
                  </a:lnTo>
                  <a:lnTo>
                    <a:pt x="970" y="3373"/>
                  </a:lnTo>
                  <a:lnTo>
                    <a:pt x="959" y="3375"/>
                  </a:lnTo>
                  <a:lnTo>
                    <a:pt x="959" y="3406"/>
                  </a:lnTo>
                  <a:lnTo>
                    <a:pt x="962" y="3437"/>
                  </a:lnTo>
                  <a:lnTo>
                    <a:pt x="962" y="3468"/>
                  </a:lnTo>
                  <a:lnTo>
                    <a:pt x="964" y="3499"/>
                  </a:lnTo>
                  <a:lnTo>
                    <a:pt x="964" y="3529"/>
                  </a:lnTo>
                  <a:lnTo>
                    <a:pt x="966" y="3559"/>
                  </a:lnTo>
                  <a:lnTo>
                    <a:pt x="966" y="3589"/>
                  </a:lnTo>
                  <a:lnTo>
                    <a:pt x="968" y="3620"/>
                  </a:lnTo>
                  <a:lnTo>
                    <a:pt x="968" y="3649"/>
                  </a:lnTo>
                  <a:lnTo>
                    <a:pt x="970" y="3678"/>
                  </a:lnTo>
                  <a:lnTo>
                    <a:pt x="970" y="3706"/>
                  </a:lnTo>
                  <a:lnTo>
                    <a:pt x="972" y="3734"/>
                  </a:lnTo>
                  <a:lnTo>
                    <a:pt x="973" y="3759"/>
                  </a:lnTo>
                  <a:lnTo>
                    <a:pt x="974" y="3786"/>
                  </a:lnTo>
                  <a:lnTo>
                    <a:pt x="975" y="3811"/>
                  </a:lnTo>
                  <a:lnTo>
                    <a:pt x="978" y="3837"/>
                  </a:lnTo>
                  <a:lnTo>
                    <a:pt x="978" y="3858"/>
                  </a:lnTo>
                  <a:lnTo>
                    <a:pt x="979" y="3880"/>
                  </a:lnTo>
                  <a:lnTo>
                    <a:pt x="979" y="3902"/>
                  </a:lnTo>
                  <a:lnTo>
                    <a:pt x="980" y="3922"/>
                  </a:lnTo>
                  <a:lnTo>
                    <a:pt x="980" y="3940"/>
                  </a:lnTo>
                  <a:lnTo>
                    <a:pt x="981" y="3958"/>
                  </a:lnTo>
                  <a:lnTo>
                    <a:pt x="981" y="3974"/>
                  </a:lnTo>
                  <a:lnTo>
                    <a:pt x="982" y="3989"/>
                  </a:lnTo>
                  <a:lnTo>
                    <a:pt x="981" y="4000"/>
                  </a:lnTo>
                  <a:lnTo>
                    <a:pt x="981" y="4013"/>
                  </a:lnTo>
                  <a:lnTo>
                    <a:pt x="981" y="4022"/>
                  </a:lnTo>
                  <a:lnTo>
                    <a:pt x="981" y="4031"/>
                  </a:lnTo>
                  <a:lnTo>
                    <a:pt x="981" y="4038"/>
                  </a:lnTo>
                  <a:lnTo>
                    <a:pt x="981" y="4043"/>
                  </a:lnTo>
                  <a:lnTo>
                    <a:pt x="981" y="4045"/>
                  </a:lnTo>
                  <a:lnTo>
                    <a:pt x="981" y="4048"/>
                  </a:lnTo>
                  <a:lnTo>
                    <a:pt x="984" y="4045"/>
                  </a:lnTo>
                  <a:lnTo>
                    <a:pt x="988" y="4044"/>
                  </a:lnTo>
                  <a:lnTo>
                    <a:pt x="993" y="4043"/>
                  </a:lnTo>
                  <a:lnTo>
                    <a:pt x="997" y="4043"/>
                  </a:lnTo>
                  <a:lnTo>
                    <a:pt x="1000" y="4043"/>
                  </a:lnTo>
                  <a:lnTo>
                    <a:pt x="1004" y="4043"/>
                  </a:lnTo>
                  <a:lnTo>
                    <a:pt x="1009" y="4043"/>
                  </a:lnTo>
                  <a:lnTo>
                    <a:pt x="1014" y="4044"/>
                  </a:lnTo>
                  <a:lnTo>
                    <a:pt x="1017" y="4044"/>
                  </a:lnTo>
                  <a:lnTo>
                    <a:pt x="1021" y="4045"/>
                  </a:lnTo>
                  <a:lnTo>
                    <a:pt x="1026" y="4046"/>
                  </a:lnTo>
                  <a:lnTo>
                    <a:pt x="1030" y="4048"/>
                  </a:lnTo>
                  <a:lnTo>
                    <a:pt x="1034" y="4049"/>
                  </a:lnTo>
                  <a:lnTo>
                    <a:pt x="1038" y="4051"/>
                  </a:lnTo>
                  <a:lnTo>
                    <a:pt x="1043" y="4052"/>
                  </a:lnTo>
                  <a:lnTo>
                    <a:pt x="1047" y="4054"/>
                  </a:lnTo>
                  <a:lnTo>
                    <a:pt x="1050" y="4054"/>
                  </a:lnTo>
                  <a:lnTo>
                    <a:pt x="1053" y="4056"/>
                  </a:lnTo>
                  <a:lnTo>
                    <a:pt x="1057" y="4057"/>
                  </a:lnTo>
                  <a:lnTo>
                    <a:pt x="1060" y="4059"/>
                  </a:lnTo>
                  <a:lnTo>
                    <a:pt x="1062" y="4059"/>
                  </a:lnTo>
                  <a:lnTo>
                    <a:pt x="1065" y="4061"/>
                  </a:lnTo>
                  <a:lnTo>
                    <a:pt x="1068" y="4063"/>
                  </a:lnTo>
                  <a:lnTo>
                    <a:pt x="1072" y="4065"/>
                  </a:lnTo>
                  <a:lnTo>
                    <a:pt x="1073" y="4065"/>
                  </a:lnTo>
                  <a:lnTo>
                    <a:pt x="1075" y="4067"/>
                  </a:lnTo>
                  <a:lnTo>
                    <a:pt x="1077" y="4067"/>
                  </a:lnTo>
                  <a:lnTo>
                    <a:pt x="1079" y="4069"/>
                  </a:lnTo>
                  <a:lnTo>
                    <a:pt x="1080" y="4069"/>
                  </a:lnTo>
                  <a:lnTo>
                    <a:pt x="1081" y="4070"/>
                  </a:lnTo>
                  <a:lnTo>
                    <a:pt x="1082" y="4071"/>
                  </a:lnTo>
                  <a:lnTo>
                    <a:pt x="1426" y="3498"/>
                  </a:lnTo>
                  <a:close/>
                  <a:moveTo>
                    <a:pt x="1157" y="4323"/>
                  </a:moveTo>
                  <a:lnTo>
                    <a:pt x="1800" y="4419"/>
                  </a:lnTo>
                  <a:lnTo>
                    <a:pt x="1795" y="4435"/>
                  </a:lnTo>
                  <a:lnTo>
                    <a:pt x="1791" y="4452"/>
                  </a:lnTo>
                  <a:lnTo>
                    <a:pt x="1785" y="4470"/>
                  </a:lnTo>
                  <a:lnTo>
                    <a:pt x="1781" y="4488"/>
                  </a:lnTo>
                  <a:lnTo>
                    <a:pt x="1775" y="4505"/>
                  </a:lnTo>
                  <a:lnTo>
                    <a:pt x="1768" y="4523"/>
                  </a:lnTo>
                  <a:lnTo>
                    <a:pt x="1761" y="4540"/>
                  </a:lnTo>
                  <a:lnTo>
                    <a:pt x="1754" y="4560"/>
                  </a:lnTo>
                  <a:lnTo>
                    <a:pt x="1746" y="4577"/>
                  </a:lnTo>
                  <a:lnTo>
                    <a:pt x="1737" y="4595"/>
                  </a:lnTo>
                  <a:lnTo>
                    <a:pt x="1728" y="4613"/>
                  </a:lnTo>
                  <a:lnTo>
                    <a:pt x="1719" y="4631"/>
                  </a:lnTo>
                  <a:lnTo>
                    <a:pt x="1708" y="4650"/>
                  </a:lnTo>
                  <a:lnTo>
                    <a:pt x="1699" y="4668"/>
                  </a:lnTo>
                  <a:lnTo>
                    <a:pt x="1688" y="4686"/>
                  </a:lnTo>
                  <a:lnTo>
                    <a:pt x="1677" y="4704"/>
                  </a:lnTo>
                  <a:lnTo>
                    <a:pt x="1665" y="4721"/>
                  </a:lnTo>
                  <a:lnTo>
                    <a:pt x="1653" y="4738"/>
                  </a:lnTo>
                  <a:lnTo>
                    <a:pt x="1640" y="4756"/>
                  </a:lnTo>
                  <a:lnTo>
                    <a:pt x="1628" y="4773"/>
                  </a:lnTo>
                  <a:lnTo>
                    <a:pt x="1614" y="4789"/>
                  </a:lnTo>
                  <a:lnTo>
                    <a:pt x="1602" y="4805"/>
                  </a:lnTo>
                  <a:lnTo>
                    <a:pt x="1588" y="4821"/>
                  </a:lnTo>
                  <a:lnTo>
                    <a:pt x="1575" y="4838"/>
                  </a:lnTo>
                  <a:lnTo>
                    <a:pt x="1560" y="4853"/>
                  </a:lnTo>
                  <a:lnTo>
                    <a:pt x="1546" y="4868"/>
                  </a:lnTo>
                  <a:lnTo>
                    <a:pt x="1531" y="4882"/>
                  </a:lnTo>
                  <a:lnTo>
                    <a:pt x="1517" y="4897"/>
                  </a:lnTo>
                  <a:lnTo>
                    <a:pt x="1501" y="4910"/>
                  </a:lnTo>
                  <a:lnTo>
                    <a:pt x="1486" y="4924"/>
                  </a:lnTo>
                  <a:lnTo>
                    <a:pt x="1471" y="4937"/>
                  </a:lnTo>
                  <a:lnTo>
                    <a:pt x="1456" y="4949"/>
                  </a:lnTo>
                  <a:lnTo>
                    <a:pt x="1074" y="4385"/>
                  </a:lnTo>
                  <a:lnTo>
                    <a:pt x="1077" y="4384"/>
                  </a:lnTo>
                  <a:lnTo>
                    <a:pt x="1080" y="4383"/>
                  </a:lnTo>
                  <a:lnTo>
                    <a:pt x="1084" y="4382"/>
                  </a:lnTo>
                  <a:lnTo>
                    <a:pt x="1089" y="4381"/>
                  </a:lnTo>
                  <a:lnTo>
                    <a:pt x="1092" y="4379"/>
                  </a:lnTo>
                  <a:lnTo>
                    <a:pt x="1095" y="4376"/>
                  </a:lnTo>
                  <a:lnTo>
                    <a:pt x="1099" y="4374"/>
                  </a:lnTo>
                  <a:lnTo>
                    <a:pt x="1104" y="4373"/>
                  </a:lnTo>
                  <a:lnTo>
                    <a:pt x="1107" y="4370"/>
                  </a:lnTo>
                  <a:lnTo>
                    <a:pt x="1110" y="4368"/>
                  </a:lnTo>
                  <a:lnTo>
                    <a:pt x="1113" y="4365"/>
                  </a:lnTo>
                  <a:lnTo>
                    <a:pt x="1116" y="4362"/>
                  </a:lnTo>
                  <a:lnTo>
                    <a:pt x="1120" y="4359"/>
                  </a:lnTo>
                  <a:lnTo>
                    <a:pt x="1123" y="4357"/>
                  </a:lnTo>
                  <a:lnTo>
                    <a:pt x="1126" y="4354"/>
                  </a:lnTo>
                  <a:lnTo>
                    <a:pt x="1130" y="4352"/>
                  </a:lnTo>
                  <a:lnTo>
                    <a:pt x="1132" y="4349"/>
                  </a:lnTo>
                  <a:lnTo>
                    <a:pt x="1135" y="4345"/>
                  </a:lnTo>
                  <a:lnTo>
                    <a:pt x="1137" y="4342"/>
                  </a:lnTo>
                  <a:lnTo>
                    <a:pt x="1140" y="4340"/>
                  </a:lnTo>
                  <a:lnTo>
                    <a:pt x="1142" y="4337"/>
                  </a:lnTo>
                  <a:lnTo>
                    <a:pt x="1144" y="4335"/>
                  </a:lnTo>
                  <a:lnTo>
                    <a:pt x="1146" y="4332"/>
                  </a:lnTo>
                  <a:lnTo>
                    <a:pt x="1150" y="4331"/>
                  </a:lnTo>
                  <a:lnTo>
                    <a:pt x="1151" y="4328"/>
                  </a:lnTo>
                  <a:lnTo>
                    <a:pt x="1152" y="4327"/>
                  </a:lnTo>
                  <a:lnTo>
                    <a:pt x="1153" y="4325"/>
                  </a:lnTo>
                  <a:lnTo>
                    <a:pt x="1155" y="4325"/>
                  </a:lnTo>
                  <a:lnTo>
                    <a:pt x="1155" y="4323"/>
                  </a:lnTo>
                  <a:lnTo>
                    <a:pt x="1156" y="4323"/>
                  </a:lnTo>
                  <a:lnTo>
                    <a:pt x="1157" y="4323"/>
                  </a:lnTo>
                  <a:close/>
                  <a:moveTo>
                    <a:pt x="951" y="4401"/>
                  </a:moveTo>
                  <a:lnTo>
                    <a:pt x="952" y="4401"/>
                  </a:lnTo>
                  <a:lnTo>
                    <a:pt x="954" y="4402"/>
                  </a:lnTo>
                  <a:lnTo>
                    <a:pt x="955" y="4402"/>
                  </a:lnTo>
                  <a:lnTo>
                    <a:pt x="957" y="4403"/>
                  </a:lnTo>
                  <a:lnTo>
                    <a:pt x="958" y="4403"/>
                  </a:lnTo>
                  <a:lnTo>
                    <a:pt x="960" y="4404"/>
                  </a:lnTo>
                  <a:lnTo>
                    <a:pt x="962" y="4404"/>
                  </a:lnTo>
                  <a:lnTo>
                    <a:pt x="965" y="4405"/>
                  </a:lnTo>
                  <a:lnTo>
                    <a:pt x="967" y="4405"/>
                  </a:lnTo>
                  <a:lnTo>
                    <a:pt x="970" y="4406"/>
                  </a:lnTo>
                  <a:lnTo>
                    <a:pt x="973" y="4407"/>
                  </a:lnTo>
                  <a:lnTo>
                    <a:pt x="977" y="4409"/>
                  </a:lnTo>
                  <a:lnTo>
                    <a:pt x="980" y="4409"/>
                  </a:lnTo>
                  <a:lnTo>
                    <a:pt x="983" y="4409"/>
                  </a:lnTo>
                  <a:lnTo>
                    <a:pt x="986" y="4409"/>
                  </a:lnTo>
                  <a:lnTo>
                    <a:pt x="989" y="4410"/>
                  </a:lnTo>
                  <a:lnTo>
                    <a:pt x="993" y="4409"/>
                  </a:lnTo>
                  <a:lnTo>
                    <a:pt x="997" y="4409"/>
                  </a:lnTo>
                  <a:lnTo>
                    <a:pt x="1001" y="4409"/>
                  </a:lnTo>
                  <a:lnTo>
                    <a:pt x="1006" y="4409"/>
                  </a:lnTo>
                  <a:lnTo>
                    <a:pt x="1010" y="4407"/>
                  </a:lnTo>
                  <a:lnTo>
                    <a:pt x="1015" y="4406"/>
                  </a:lnTo>
                  <a:lnTo>
                    <a:pt x="1019" y="4405"/>
                  </a:lnTo>
                  <a:lnTo>
                    <a:pt x="1025" y="4404"/>
                  </a:lnTo>
                  <a:lnTo>
                    <a:pt x="1030" y="4402"/>
                  </a:lnTo>
                  <a:lnTo>
                    <a:pt x="1035" y="4401"/>
                  </a:lnTo>
                  <a:lnTo>
                    <a:pt x="1041" y="4399"/>
                  </a:lnTo>
                  <a:lnTo>
                    <a:pt x="1047" y="4398"/>
                  </a:lnTo>
                  <a:lnTo>
                    <a:pt x="1419" y="4971"/>
                  </a:lnTo>
                  <a:lnTo>
                    <a:pt x="1403" y="4979"/>
                  </a:lnTo>
                  <a:lnTo>
                    <a:pt x="1387" y="4988"/>
                  </a:lnTo>
                  <a:lnTo>
                    <a:pt x="1371" y="4996"/>
                  </a:lnTo>
                  <a:lnTo>
                    <a:pt x="1355" y="5004"/>
                  </a:lnTo>
                  <a:lnTo>
                    <a:pt x="1339" y="5012"/>
                  </a:lnTo>
                  <a:lnTo>
                    <a:pt x="1323" y="5019"/>
                  </a:lnTo>
                  <a:lnTo>
                    <a:pt x="1307" y="5025"/>
                  </a:lnTo>
                  <a:lnTo>
                    <a:pt x="1291" y="5033"/>
                  </a:lnTo>
                  <a:lnTo>
                    <a:pt x="1274" y="5038"/>
                  </a:lnTo>
                  <a:lnTo>
                    <a:pt x="1256" y="5045"/>
                  </a:lnTo>
                  <a:lnTo>
                    <a:pt x="1239" y="5050"/>
                  </a:lnTo>
                  <a:lnTo>
                    <a:pt x="1223" y="5057"/>
                  </a:lnTo>
                  <a:lnTo>
                    <a:pt x="1206" y="5061"/>
                  </a:lnTo>
                  <a:lnTo>
                    <a:pt x="1189" y="5065"/>
                  </a:lnTo>
                  <a:lnTo>
                    <a:pt x="1172" y="5069"/>
                  </a:lnTo>
                  <a:lnTo>
                    <a:pt x="1155" y="5074"/>
                  </a:lnTo>
                  <a:lnTo>
                    <a:pt x="1137" y="5076"/>
                  </a:lnTo>
                  <a:lnTo>
                    <a:pt x="1119" y="5079"/>
                  </a:lnTo>
                  <a:lnTo>
                    <a:pt x="1100" y="5081"/>
                  </a:lnTo>
                  <a:lnTo>
                    <a:pt x="1082" y="5084"/>
                  </a:lnTo>
                  <a:lnTo>
                    <a:pt x="1063" y="5085"/>
                  </a:lnTo>
                  <a:lnTo>
                    <a:pt x="1045" y="5088"/>
                  </a:lnTo>
                  <a:lnTo>
                    <a:pt x="1026" y="5089"/>
                  </a:lnTo>
                  <a:lnTo>
                    <a:pt x="1007" y="5090"/>
                  </a:lnTo>
                  <a:lnTo>
                    <a:pt x="987" y="5089"/>
                  </a:lnTo>
                  <a:lnTo>
                    <a:pt x="968" y="5089"/>
                  </a:lnTo>
                  <a:lnTo>
                    <a:pt x="948" y="5088"/>
                  </a:lnTo>
                  <a:lnTo>
                    <a:pt x="928" y="5088"/>
                  </a:lnTo>
                  <a:lnTo>
                    <a:pt x="908" y="5085"/>
                  </a:lnTo>
                  <a:lnTo>
                    <a:pt x="888" y="5084"/>
                  </a:lnTo>
                  <a:lnTo>
                    <a:pt x="868" y="5082"/>
                  </a:lnTo>
                  <a:lnTo>
                    <a:pt x="847" y="5081"/>
                  </a:lnTo>
                  <a:lnTo>
                    <a:pt x="951" y="4401"/>
                  </a:lnTo>
                  <a:close/>
                  <a:moveTo>
                    <a:pt x="869" y="4353"/>
                  </a:moveTo>
                  <a:lnTo>
                    <a:pt x="908" y="4385"/>
                  </a:lnTo>
                  <a:lnTo>
                    <a:pt x="807" y="5081"/>
                  </a:lnTo>
                  <a:lnTo>
                    <a:pt x="792" y="5075"/>
                  </a:lnTo>
                  <a:lnTo>
                    <a:pt x="778" y="5069"/>
                  </a:lnTo>
                  <a:lnTo>
                    <a:pt x="763" y="5064"/>
                  </a:lnTo>
                  <a:lnTo>
                    <a:pt x="749" y="5059"/>
                  </a:lnTo>
                  <a:lnTo>
                    <a:pt x="734" y="5052"/>
                  </a:lnTo>
                  <a:lnTo>
                    <a:pt x="720" y="5047"/>
                  </a:lnTo>
                  <a:lnTo>
                    <a:pt x="706" y="5042"/>
                  </a:lnTo>
                  <a:lnTo>
                    <a:pt x="692" y="5036"/>
                  </a:lnTo>
                  <a:lnTo>
                    <a:pt x="677" y="5029"/>
                  </a:lnTo>
                  <a:lnTo>
                    <a:pt x="662" y="5022"/>
                  </a:lnTo>
                  <a:lnTo>
                    <a:pt x="647" y="5015"/>
                  </a:lnTo>
                  <a:lnTo>
                    <a:pt x="634" y="5008"/>
                  </a:lnTo>
                  <a:lnTo>
                    <a:pt x="619" y="5001"/>
                  </a:lnTo>
                  <a:lnTo>
                    <a:pt x="605" y="4993"/>
                  </a:lnTo>
                  <a:lnTo>
                    <a:pt x="590" y="4986"/>
                  </a:lnTo>
                  <a:lnTo>
                    <a:pt x="576" y="4978"/>
                  </a:lnTo>
                  <a:lnTo>
                    <a:pt x="561" y="4969"/>
                  </a:lnTo>
                  <a:lnTo>
                    <a:pt x="547" y="4960"/>
                  </a:lnTo>
                  <a:lnTo>
                    <a:pt x="532" y="4951"/>
                  </a:lnTo>
                  <a:lnTo>
                    <a:pt x="518" y="4942"/>
                  </a:lnTo>
                  <a:lnTo>
                    <a:pt x="503" y="4932"/>
                  </a:lnTo>
                  <a:lnTo>
                    <a:pt x="489" y="4923"/>
                  </a:lnTo>
                  <a:lnTo>
                    <a:pt x="474" y="4912"/>
                  </a:lnTo>
                  <a:lnTo>
                    <a:pt x="462" y="4902"/>
                  </a:lnTo>
                  <a:lnTo>
                    <a:pt x="447" y="4891"/>
                  </a:lnTo>
                  <a:lnTo>
                    <a:pt x="433" y="4879"/>
                  </a:lnTo>
                  <a:lnTo>
                    <a:pt x="419" y="4867"/>
                  </a:lnTo>
                  <a:lnTo>
                    <a:pt x="406" y="4856"/>
                  </a:lnTo>
                  <a:lnTo>
                    <a:pt x="392" y="4843"/>
                  </a:lnTo>
                  <a:lnTo>
                    <a:pt x="378" y="4831"/>
                  </a:lnTo>
                  <a:lnTo>
                    <a:pt x="365" y="4818"/>
                  </a:lnTo>
                  <a:lnTo>
                    <a:pt x="353" y="4805"/>
                  </a:lnTo>
                  <a:lnTo>
                    <a:pt x="354" y="4803"/>
                  </a:lnTo>
                  <a:lnTo>
                    <a:pt x="358" y="4799"/>
                  </a:lnTo>
                  <a:lnTo>
                    <a:pt x="364" y="4792"/>
                  </a:lnTo>
                  <a:lnTo>
                    <a:pt x="375" y="4784"/>
                  </a:lnTo>
                  <a:lnTo>
                    <a:pt x="386" y="4774"/>
                  </a:lnTo>
                  <a:lnTo>
                    <a:pt x="400" y="4762"/>
                  </a:lnTo>
                  <a:lnTo>
                    <a:pt x="416" y="4748"/>
                  </a:lnTo>
                  <a:lnTo>
                    <a:pt x="434" y="4733"/>
                  </a:lnTo>
                  <a:lnTo>
                    <a:pt x="452" y="4716"/>
                  </a:lnTo>
                  <a:lnTo>
                    <a:pt x="472" y="4698"/>
                  </a:lnTo>
                  <a:lnTo>
                    <a:pt x="494" y="4678"/>
                  </a:lnTo>
                  <a:lnTo>
                    <a:pt x="516" y="4660"/>
                  </a:lnTo>
                  <a:lnTo>
                    <a:pt x="538" y="4640"/>
                  </a:lnTo>
                  <a:lnTo>
                    <a:pt x="562" y="4620"/>
                  </a:lnTo>
                  <a:lnTo>
                    <a:pt x="587" y="4599"/>
                  </a:lnTo>
                  <a:lnTo>
                    <a:pt x="611" y="4579"/>
                  </a:lnTo>
                  <a:lnTo>
                    <a:pt x="635" y="4556"/>
                  </a:lnTo>
                  <a:lnTo>
                    <a:pt x="658" y="4536"/>
                  </a:lnTo>
                  <a:lnTo>
                    <a:pt x="682" y="4515"/>
                  </a:lnTo>
                  <a:lnTo>
                    <a:pt x="705" y="4495"/>
                  </a:lnTo>
                  <a:lnTo>
                    <a:pt x="727" y="4475"/>
                  </a:lnTo>
                  <a:lnTo>
                    <a:pt x="748" y="4457"/>
                  </a:lnTo>
                  <a:lnTo>
                    <a:pt x="767" y="4439"/>
                  </a:lnTo>
                  <a:lnTo>
                    <a:pt x="787" y="4422"/>
                  </a:lnTo>
                  <a:lnTo>
                    <a:pt x="805" y="4406"/>
                  </a:lnTo>
                  <a:lnTo>
                    <a:pt x="821" y="4394"/>
                  </a:lnTo>
                  <a:lnTo>
                    <a:pt x="833" y="4381"/>
                  </a:lnTo>
                  <a:lnTo>
                    <a:pt x="846" y="4371"/>
                  </a:lnTo>
                  <a:lnTo>
                    <a:pt x="855" y="4362"/>
                  </a:lnTo>
                  <a:lnTo>
                    <a:pt x="862" y="4357"/>
                  </a:lnTo>
                  <a:lnTo>
                    <a:pt x="866" y="4353"/>
                  </a:lnTo>
                  <a:lnTo>
                    <a:pt x="869" y="4353"/>
                  </a:lnTo>
                  <a:close/>
                  <a:moveTo>
                    <a:pt x="318" y="4754"/>
                  </a:moveTo>
                  <a:lnTo>
                    <a:pt x="833" y="4310"/>
                  </a:lnTo>
                  <a:lnTo>
                    <a:pt x="812" y="4224"/>
                  </a:lnTo>
                  <a:lnTo>
                    <a:pt x="150" y="4291"/>
                  </a:lnTo>
                  <a:lnTo>
                    <a:pt x="150" y="4293"/>
                  </a:lnTo>
                  <a:lnTo>
                    <a:pt x="150" y="4296"/>
                  </a:lnTo>
                  <a:lnTo>
                    <a:pt x="150" y="4301"/>
                  </a:lnTo>
                  <a:lnTo>
                    <a:pt x="150" y="4308"/>
                  </a:lnTo>
                  <a:lnTo>
                    <a:pt x="151" y="4315"/>
                  </a:lnTo>
                  <a:lnTo>
                    <a:pt x="152" y="4325"/>
                  </a:lnTo>
                  <a:lnTo>
                    <a:pt x="154" y="4336"/>
                  </a:lnTo>
                  <a:lnTo>
                    <a:pt x="154" y="4345"/>
                  </a:lnTo>
                  <a:lnTo>
                    <a:pt x="156" y="4358"/>
                  </a:lnTo>
                  <a:lnTo>
                    <a:pt x="158" y="4371"/>
                  </a:lnTo>
                  <a:lnTo>
                    <a:pt x="161" y="4386"/>
                  </a:lnTo>
                  <a:lnTo>
                    <a:pt x="165" y="4400"/>
                  </a:lnTo>
                  <a:lnTo>
                    <a:pt x="168" y="4416"/>
                  </a:lnTo>
                  <a:lnTo>
                    <a:pt x="171" y="4432"/>
                  </a:lnTo>
                  <a:lnTo>
                    <a:pt x="176" y="4450"/>
                  </a:lnTo>
                  <a:lnTo>
                    <a:pt x="179" y="4466"/>
                  </a:lnTo>
                  <a:lnTo>
                    <a:pt x="185" y="4485"/>
                  </a:lnTo>
                  <a:lnTo>
                    <a:pt x="190" y="4503"/>
                  </a:lnTo>
                  <a:lnTo>
                    <a:pt x="197" y="4522"/>
                  </a:lnTo>
                  <a:lnTo>
                    <a:pt x="203" y="4541"/>
                  </a:lnTo>
                  <a:lnTo>
                    <a:pt x="209" y="4561"/>
                  </a:lnTo>
                  <a:lnTo>
                    <a:pt x="217" y="4580"/>
                  </a:lnTo>
                  <a:lnTo>
                    <a:pt x="226" y="4600"/>
                  </a:lnTo>
                  <a:lnTo>
                    <a:pt x="235" y="4620"/>
                  </a:lnTo>
                  <a:lnTo>
                    <a:pt x="245" y="4639"/>
                  </a:lnTo>
                  <a:lnTo>
                    <a:pt x="254" y="4658"/>
                  </a:lnTo>
                  <a:lnTo>
                    <a:pt x="266" y="4678"/>
                  </a:lnTo>
                  <a:lnTo>
                    <a:pt x="278" y="4697"/>
                  </a:lnTo>
                  <a:lnTo>
                    <a:pt x="291" y="4716"/>
                  </a:lnTo>
                  <a:lnTo>
                    <a:pt x="303" y="4735"/>
                  </a:lnTo>
                  <a:lnTo>
                    <a:pt x="318" y="4754"/>
                  </a:lnTo>
                  <a:close/>
                  <a:moveTo>
                    <a:pt x="826" y="4176"/>
                  </a:moveTo>
                  <a:lnTo>
                    <a:pt x="823" y="4176"/>
                  </a:lnTo>
                  <a:lnTo>
                    <a:pt x="817" y="4176"/>
                  </a:lnTo>
                  <a:lnTo>
                    <a:pt x="808" y="4177"/>
                  </a:lnTo>
                  <a:lnTo>
                    <a:pt x="796" y="4178"/>
                  </a:lnTo>
                  <a:lnTo>
                    <a:pt x="780" y="4179"/>
                  </a:lnTo>
                  <a:lnTo>
                    <a:pt x="762" y="4181"/>
                  </a:lnTo>
                  <a:lnTo>
                    <a:pt x="741" y="4184"/>
                  </a:lnTo>
                  <a:lnTo>
                    <a:pt x="719" y="4187"/>
                  </a:lnTo>
                  <a:lnTo>
                    <a:pt x="693" y="4189"/>
                  </a:lnTo>
                  <a:lnTo>
                    <a:pt x="668" y="4191"/>
                  </a:lnTo>
                  <a:lnTo>
                    <a:pt x="639" y="4193"/>
                  </a:lnTo>
                  <a:lnTo>
                    <a:pt x="611" y="4196"/>
                  </a:lnTo>
                  <a:lnTo>
                    <a:pt x="580" y="4200"/>
                  </a:lnTo>
                  <a:lnTo>
                    <a:pt x="549" y="4203"/>
                  </a:lnTo>
                  <a:lnTo>
                    <a:pt x="518" y="4206"/>
                  </a:lnTo>
                  <a:lnTo>
                    <a:pt x="487" y="4209"/>
                  </a:lnTo>
                  <a:lnTo>
                    <a:pt x="455" y="4211"/>
                  </a:lnTo>
                  <a:lnTo>
                    <a:pt x="423" y="4215"/>
                  </a:lnTo>
                  <a:lnTo>
                    <a:pt x="392" y="4218"/>
                  </a:lnTo>
                  <a:lnTo>
                    <a:pt x="362" y="4221"/>
                  </a:lnTo>
                  <a:lnTo>
                    <a:pt x="332" y="4223"/>
                  </a:lnTo>
                  <a:lnTo>
                    <a:pt x="304" y="4226"/>
                  </a:lnTo>
                  <a:lnTo>
                    <a:pt x="279" y="4229"/>
                  </a:lnTo>
                  <a:lnTo>
                    <a:pt x="254" y="4232"/>
                  </a:lnTo>
                  <a:lnTo>
                    <a:pt x="231" y="4233"/>
                  </a:lnTo>
                  <a:lnTo>
                    <a:pt x="210" y="4235"/>
                  </a:lnTo>
                  <a:lnTo>
                    <a:pt x="192" y="4237"/>
                  </a:lnTo>
                  <a:lnTo>
                    <a:pt x="177" y="4239"/>
                  </a:lnTo>
                  <a:lnTo>
                    <a:pt x="165" y="4240"/>
                  </a:lnTo>
                  <a:lnTo>
                    <a:pt x="156" y="4241"/>
                  </a:lnTo>
                  <a:lnTo>
                    <a:pt x="151" y="4241"/>
                  </a:lnTo>
                  <a:lnTo>
                    <a:pt x="150" y="4242"/>
                  </a:lnTo>
                  <a:lnTo>
                    <a:pt x="149" y="4241"/>
                  </a:lnTo>
                  <a:lnTo>
                    <a:pt x="149" y="4239"/>
                  </a:lnTo>
                  <a:lnTo>
                    <a:pt x="149" y="4236"/>
                  </a:lnTo>
                  <a:lnTo>
                    <a:pt x="149" y="4234"/>
                  </a:lnTo>
                  <a:lnTo>
                    <a:pt x="149" y="4230"/>
                  </a:lnTo>
                  <a:lnTo>
                    <a:pt x="149" y="4224"/>
                  </a:lnTo>
                  <a:lnTo>
                    <a:pt x="149" y="4218"/>
                  </a:lnTo>
                  <a:lnTo>
                    <a:pt x="149" y="4213"/>
                  </a:lnTo>
                  <a:lnTo>
                    <a:pt x="149" y="4204"/>
                  </a:lnTo>
                  <a:lnTo>
                    <a:pt x="149" y="4196"/>
                  </a:lnTo>
                  <a:lnTo>
                    <a:pt x="149" y="4188"/>
                  </a:lnTo>
                  <a:lnTo>
                    <a:pt x="150" y="4179"/>
                  </a:lnTo>
                  <a:lnTo>
                    <a:pt x="150" y="4169"/>
                  </a:lnTo>
                  <a:lnTo>
                    <a:pt x="151" y="4159"/>
                  </a:lnTo>
                  <a:lnTo>
                    <a:pt x="152" y="4148"/>
                  </a:lnTo>
                  <a:lnTo>
                    <a:pt x="154" y="4138"/>
                  </a:lnTo>
                  <a:lnTo>
                    <a:pt x="154" y="4125"/>
                  </a:lnTo>
                  <a:lnTo>
                    <a:pt x="155" y="4113"/>
                  </a:lnTo>
                  <a:lnTo>
                    <a:pt x="156" y="4100"/>
                  </a:lnTo>
                  <a:lnTo>
                    <a:pt x="159" y="4087"/>
                  </a:lnTo>
                  <a:lnTo>
                    <a:pt x="160" y="4073"/>
                  </a:lnTo>
                  <a:lnTo>
                    <a:pt x="163" y="4060"/>
                  </a:lnTo>
                  <a:lnTo>
                    <a:pt x="167" y="4046"/>
                  </a:lnTo>
                  <a:lnTo>
                    <a:pt x="170" y="4034"/>
                  </a:lnTo>
                  <a:lnTo>
                    <a:pt x="173" y="4019"/>
                  </a:lnTo>
                  <a:lnTo>
                    <a:pt x="176" y="4005"/>
                  </a:lnTo>
                  <a:lnTo>
                    <a:pt x="179" y="3991"/>
                  </a:lnTo>
                  <a:lnTo>
                    <a:pt x="185" y="3977"/>
                  </a:lnTo>
                  <a:lnTo>
                    <a:pt x="189" y="3962"/>
                  </a:lnTo>
                  <a:lnTo>
                    <a:pt x="194" y="3949"/>
                  </a:lnTo>
                  <a:lnTo>
                    <a:pt x="200" y="3934"/>
                  </a:lnTo>
                  <a:lnTo>
                    <a:pt x="206" y="3921"/>
                  </a:lnTo>
                  <a:lnTo>
                    <a:pt x="207" y="3921"/>
                  </a:lnTo>
                  <a:lnTo>
                    <a:pt x="213" y="3923"/>
                  </a:lnTo>
                  <a:lnTo>
                    <a:pt x="221" y="3925"/>
                  </a:lnTo>
                  <a:lnTo>
                    <a:pt x="233" y="3930"/>
                  </a:lnTo>
                  <a:lnTo>
                    <a:pt x="247" y="3933"/>
                  </a:lnTo>
                  <a:lnTo>
                    <a:pt x="264" y="3939"/>
                  </a:lnTo>
                  <a:lnTo>
                    <a:pt x="283" y="3946"/>
                  </a:lnTo>
                  <a:lnTo>
                    <a:pt x="306" y="3953"/>
                  </a:lnTo>
                  <a:lnTo>
                    <a:pt x="328" y="3960"/>
                  </a:lnTo>
                  <a:lnTo>
                    <a:pt x="354" y="3968"/>
                  </a:lnTo>
                  <a:lnTo>
                    <a:pt x="379" y="3977"/>
                  </a:lnTo>
                  <a:lnTo>
                    <a:pt x="408" y="3986"/>
                  </a:lnTo>
                  <a:lnTo>
                    <a:pt x="437" y="3996"/>
                  </a:lnTo>
                  <a:lnTo>
                    <a:pt x="467" y="4006"/>
                  </a:lnTo>
                  <a:lnTo>
                    <a:pt x="497" y="4015"/>
                  </a:lnTo>
                  <a:lnTo>
                    <a:pt x="528" y="4025"/>
                  </a:lnTo>
                  <a:lnTo>
                    <a:pt x="557" y="4034"/>
                  </a:lnTo>
                  <a:lnTo>
                    <a:pt x="587" y="4043"/>
                  </a:lnTo>
                  <a:lnTo>
                    <a:pt x="615" y="4053"/>
                  </a:lnTo>
                  <a:lnTo>
                    <a:pt x="645" y="4063"/>
                  </a:lnTo>
                  <a:lnTo>
                    <a:pt x="672" y="4071"/>
                  </a:lnTo>
                  <a:lnTo>
                    <a:pt x="699" y="4080"/>
                  </a:lnTo>
                  <a:lnTo>
                    <a:pt x="723" y="4087"/>
                  </a:lnTo>
                  <a:lnTo>
                    <a:pt x="748" y="4096"/>
                  </a:lnTo>
                  <a:lnTo>
                    <a:pt x="769" y="4102"/>
                  </a:lnTo>
                  <a:lnTo>
                    <a:pt x="788" y="4109"/>
                  </a:lnTo>
                  <a:lnTo>
                    <a:pt x="806" y="4113"/>
                  </a:lnTo>
                  <a:lnTo>
                    <a:pt x="821" y="4118"/>
                  </a:lnTo>
                  <a:lnTo>
                    <a:pt x="832" y="4121"/>
                  </a:lnTo>
                  <a:lnTo>
                    <a:pt x="841" y="4125"/>
                  </a:lnTo>
                  <a:lnTo>
                    <a:pt x="846" y="4127"/>
                  </a:lnTo>
                  <a:lnTo>
                    <a:pt x="849" y="4128"/>
                  </a:lnTo>
                  <a:lnTo>
                    <a:pt x="848" y="4128"/>
                  </a:lnTo>
                  <a:lnTo>
                    <a:pt x="847" y="4128"/>
                  </a:lnTo>
                  <a:lnTo>
                    <a:pt x="846" y="4128"/>
                  </a:lnTo>
                  <a:lnTo>
                    <a:pt x="845" y="4129"/>
                  </a:lnTo>
                  <a:lnTo>
                    <a:pt x="844" y="4130"/>
                  </a:lnTo>
                  <a:lnTo>
                    <a:pt x="844" y="4132"/>
                  </a:lnTo>
                  <a:lnTo>
                    <a:pt x="842" y="4132"/>
                  </a:lnTo>
                  <a:lnTo>
                    <a:pt x="842" y="4134"/>
                  </a:lnTo>
                  <a:lnTo>
                    <a:pt x="840" y="4135"/>
                  </a:lnTo>
                  <a:lnTo>
                    <a:pt x="840" y="4138"/>
                  </a:lnTo>
                  <a:lnTo>
                    <a:pt x="838" y="4139"/>
                  </a:lnTo>
                  <a:lnTo>
                    <a:pt x="838" y="4141"/>
                  </a:lnTo>
                  <a:lnTo>
                    <a:pt x="835" y="4142"/>
                  </a:lnTo>
                  <a:lnTo>
                    <a:pt x="835" y="4145"/>
                  </a:lnTo>
                  <a:lnTo>
                    <a:pt x="833" y="4146"/>
                  </a:lnTo>
                  <a:lnTo>
                    <a:pt x="832" y="4148"/>
                  </a:lnTo>
                  <a:lnTo>
                    <a:pt x="831" y="4150"/>
                  </a:lnTo>
                  <a:lnTo>
                    <a:pt x="830" y="4153"/>
                  </a:lnTo>
                  <a:lnTo>
                    <a:pt x="829" y="4154"/>
                  </a:lnTo>
                  <a:lnTo>
                    <a:pt x="828" y="4157"/>
                  </a:lnTo>
                  <a:lnTo>
                    <a:pt x="827" y="4158"/>
                  </a:lnTo>
                  <a:lnTo>
                    <a:pt x="827" y="4161"/>
                  </a:lnTo>
                  <a:lnTo>
                    <a:pt x="826" y="4162"/>
                  </a:lnTo>
                  <a:lnTo>
                    <a:pt x="826" y="4164"/>
                  </a:lnTo>
                  <a:lnTo>
                    <a:pt x="825" y="4166"/>
                  </a:lnTo>
                  <a:lnTo>
                    <a:pt x="825" y="4169"/>
                  </a:lnTo>
                  <a:lnTo>
                    <a:pt x="825" y="4170"/>
                  </a:lnTo>
                  <a:lnTo>
                    <a:pt x="825" y="4172"/>
                  </a:lnTo>
                  <a:lnTo>
                    <a:pt x="825" y="4174"/>
                  </a:lnTo>
                  <a:lnTo>
                    <a:pt x="826" y="4176"/>
                  </a:lnTo>
                  <a:close/>
                  <a:moveTo>
                    <a:pt x="230" y="3857"/>
                  </a:moveTo>
                  <a:lnTo>
                    <a:pt x="240" y="3829"/>
                  </a:lnTo>
                  <a:lnTo>
                    <a:pt x="253" y="3803"/>
                  </a:lnTo>
                  <a:lnTo>
                    <a:pt x="266" y="3778"/>
                  </a:lnTo>
                  <a:lnTo>
                    <a:pt x="282" y="3754"/>
                  </a:lnTo>
                  <a:lnTo>
                    <a:pt x="297" y="3729"/>
                  </a:lnTo>
                  <a:lnTo>
                    <a:pt x="314" y="3707"/>
                  </a:lnTo>
                  <a:lnTo>
                    <a:pt x="332" y="3684"/>
                  </a:lnTo>
                  <a:lnTo>
                    <a:pt x="352" y="3664"/>
                  </a:lnTo>
                  <a:lnTo>
                    <a:pt x="370" y="3642"/>
                  </a:lnTo>
                  <a:lnTo>
                    <a:pt x="390" y="3622"/>
                  </a:lnTo>
                  <a:lnTo>
                    <a:pt x="410" y="3602"/>
                  </a:lnTo>
                  <a:lnTo>
                    <a:pt x="432" y="3584"/>
                  </a:lnTo>
                  <a:lnTo>
                    <a:pt x="453" y="3566"/>
                  </a:lnTo>
                  <a:lnTo>
                    <a:pt x="475" y="3548"/>
                  </a:lnTo>
                  <a:lnTo>
                    <a:pt x="498" y="3532"/>
                  </a:lnTo>
                  <a:lnTo>
                    <a:pt x="521" y="3517"/>
                  </a:lnTo>
                  <a:lnTo>
                    <a:pt x="544" y="3501"/>
                  </a:lnTo>
                  <a:lnTo>
                    <a:pt x="566" y="3487"/>
                  </a:lnTo>
                  <a:lnTo>
                    <a:pt x="590" y="3473"/>
                  </a:lnTo>
                  <a:lnTo>
                    <a:pt x="614" y="3462"/>
                  </a:lnTo>
                  <a:lnTo>
                    <a:pt x="637" y="3449"/>
                  </a:lnTo>
                  <a:lnTo>
                    <a:pt x="660" y="3439"/>
                  </a:lnTo>
                  <a:lnTo>
                    <a:pt x="684" y="3428"/>
                  </a:lnTo>
                  <a:lnTo>
                    <a:pt x="707" y="3420"/>
                  </a:lnTo>
                  <a:lnTo>
                    <a:pt x="729" y="3410"/>
                  </a:lnTo>
                  <a:lnTo>
                    <a:pt x="751" y="3404"/>
                  </a:lnTo>
                  <a:lnTo>
                    <a:pt x="772" y="3396"/>
                  </a:lnTo>
                  <a:lnTo>
                    <a:pt x="795" y="3392"/>
                  </a:lnTo>
                  <a:lnTo>
                    <a:pt x="815" y="3387"/>
                  </a:lnTo>
                  <a:lnTo>
                    <a:pt x="837" y="3383"/>
                  </a:lnTo>
                  <a:lnTo>
                    <a:pt x="856" y="3380"/>
                  </a:lnTo>
                  <a:lnTo>
                    <a:pt x="876" y="3380"/>
                  </a:lnTo>
                  <a:lnTo>
                    <a:pt x="949" y="4053"/>
                  </a:lnTo>
                  <a:lnTo>
                    <a:pt x="942" y="4053"/>
                  </a:lnTo>
                  <a:lnTo>
                    <a:pt x="938" y="4055"/>
                  </a:lnTo>
                  <a:lnTo>
                    <a:pt x="933" y="4056"/>
                  </a:lnTo>
                  <a:lnTo>
                    <a:pt x="928" y="4058"/>
                  </a:lnTo>
                  <a:lnTo>
                    <a:pt x="924" y="4059"/>
                  </a:lnTo>
                  <a:lnTo>
                    <a:pt x="920" y="4061"/>
                  </a:lnTo>
                  <a:lnTo>
                    <a:pt x="916" y="4064"/>
                  </a:lnTo>
                  <a:lnTo>
                    <a:pt x="912" y="4067"/>
                  </a:lnTo>
                  <a:lnTo>
                    <a:pt x="908" y="4068"/>
                  </a:lnTo>
                  <a:lnTo>
                    <a:pt x="904" y="4070"/>
                  </a:lnTo>
                  <a:lnTo>
                    <a:pt x="901" y="4072"/>
                  </a:lnTo>
                  <a:lnTo>
                    <a:pt x="897" y="4075"/>
                  </a:lnTo>
                  <a:lnTo>
                    <a:pt x="894" y="4078"/>
                  </a:lnTo>
                  <a:lnTo>
                    <a:pt x="891" y="4080"/>
                  </a:lnTo>
                  <a:lnTo>
                    <a:pt x="888" y="4082"/>
                  </a:lnTo>
                  <a:lnTo>
                    <a:pt x="886" y="4085"/>
                  </a:lnTo>
                  <a:lnTo>
                    <a:pt x="882" y="4086"/>
                  </a:lnTo>
                  <a:lnTo>
                    <a:pt x="879" y="4089"/>
                  </a:lnTo>
                  <a:lnTo>
                    <a:pt x="877" y="4090"/>
                  </a:lnTo>
                  <a:lnTo>
                    <a:pt x="875" y="4094"/>
                  </a:lnTo>
                  <a:lnTo>
                    <a:pt x="872" y="4095"/>
                  </a:lnTo>
                  <a:lnTo>
                    <a:pt x="871" y="4097"/>
                  </a:lnTo>
                  <a:lnTo>
                    <a:pt x="869" y="4099"/>
                  </a:lnTo>
                  <a:lnTo>
                    <a:pt x="869" y="4101"/>
                  </a:lnTo>
                  <a:lnTo>
                    <a:pt x="866" y="4102"/>
                  </a:lnTo>
                  <a:lnTo>
                    <a:pt x="865" y="4103"/>
                  </a:lnTo>
                  <a:lnTo>
                    <a:pt x="864" y="4104"/>
                  </a:lnTo>
                  <a:lnTo>
                    <a:pt x="864" y="4106"/>
                  </a:lnTo>
                  <a:lnTo>
                    <a:pt x="863" y="4108"/>
                  </a:lnTo>
                  <a:lnTo>
                    <a:pt x="863" y="4109"/>
                  </a:lnTo>
                  <a:lnTo>
                    <a:pt x="230" y="3857"/>
                  </a:lnTo>
                  <a:close/>
                  <a:moveTo>
                    <a:pt x="1175" y="4184"/>
                  </a:moveTo>
                  <a:lnTo>
                    <a:pt x="1176" y="4183"/>
                  </a:lnTo>
                  <a:lnTo>
                    <a:pt x="1182" y="4180"/>
                  </a:lnTo>
                  <a:lnTo>
                    <a:pt x="1189" y="4176"/>
                  </a:lnTo>
                  <a:lnTo>
                    <a:pt x="1201" y="4172"/>
                  </a:lnTo>
                  <a:lnTo>
                    <a:pt x="1214" y="4165"/>
                  </a:lnTo>
                  <a:lnTo>
                    <a:pt x="1230" y="4160"/>
                  </a:lnTo>
                  <a:lnTo>
                    <a:pt x="1248" y="4153"/>
                  </a:lnTo>
                  <a:lnTo>
                    <a:pt x="1268" y="4145"/>
                  </a:lnTo>
                  <a:lnTo>
                    <a:pt x="1290" y="4135"/>
                  </a:lnTo>
                  <a:lnTo>
                    <a:pt x="1313" y="4126"/>
                  </a:lnTo>
                  <a:lnTo>
                    <a:pt x="1338" y="4116"/>
                  </a:lnTo>
                  <a:lnTo>
                    <a:pt x="1364" y="4106"/>
                  </a:lnTo>
                  <a:lnTo>
                    <a:pt x="1390" y="4095"/>
                  </a:lnTo>
                  <a:lnTo>
                    <a:pt x="1418" y="4084"/>
                  </a:lnTo>
                  <a:lnTo>
                    <a:pt x="1447" y="4073"/>
                  </a:lnTo>
                  <a:lnTo>
                    <a:pt x="1475" y="4063"/>
                  </a:lnTo>
                  <a:lnTo>
                    <a:pt x="1503" y="4051"/>
                  </a:lnTo>
                  <a:lnTo>
                    <a:pt x="1531" y="4040"/>
                  </a:lnTo>
                  <a:lnTo>
                    <a:pt x="1558" y="4028"/>
                  </a:lnTo>
                  <a:lnTo>
                    <a:pt x="1584" y="4018"/>
                  </a:lnTo>
                  <a:lnTo>
                    <a:pt x="1609" y="4007"/>
                  </a:lnTo>
                  <a:lnTo>
                    <a:pt x="1635" y="3997"/>
                  </a:lnTo>
                  <a:lnTo>
                    <a:pt x="1658" y="3988"/>
                  </a:lnTo>
                  <a:lnTo>
                    <a:pt x="1682" y="3980"/>
                  </a:lnTo>
                  <a:lnTo>
                    <a:pt x="1701" y="3970"/>
                  </a:lnTo>
                  <a:lnTo>
                    <a:pt x="1719" y="3964"/>
                  </a:lnTo>
                  <a:lnTo>
                    <a:pt x="1735" y="3958"/>
                  </a:lnTo>
                  <a:lnTo>
                    <a:pt x="1749" y="3953"/>
                  </a:lnTo>
                  <a:lnTo>
                    <a:pt x="1760" y="3949"/>
                  </a:lnTo>
                  <a:lnTo>
                    <a:pt x="1768" y="3946"/>
                  </a:lnTo>
                  <a:lnTo>
                    <a:pt x="1774" y="3945"/>
                  </a:lnTo>
                  <a:lnTo>
                    <a:pt x="1776" y="3946"/>
                  </a:lnTo>
                  <a:lnTo>
                    <a:pt x="1778" y="3957"/>
                  </a:lnTo>
                  <a:lnTo>
                    <a:pt x="1780" y="3969"/>
                  </a:lnTo>
                  <a:lnTo>
                    <a:pt x="1782" y="3982"/>
                  </a:lnTo>
                  <a:lnTo>
                    <a:pt x="1785" y="3995"/>
                  </a:lnTo>
                  <a:lnTo>
                    <a:pt x="1787" y="4008"/>
                  </a:lnTo>
                  <a:lnTo>
                    <a:pt x="1790" y="4021"/>
                  </a:lnTo>
                  <a:lnTo>
                    <a:pt x="1792" y="4035"/>
                  </a:lnTo>
                  <a:lnTo>
                    <a:pt x="1795" y="4050"/>
                  </a:lnTo>
                  <a:lnTo>
                    <a:pt x="1796" y="4063"/>
                  </a:lnTo>
                  <a:lnTo>
                    <a:pt x="1798" y="4078"/>
                  </a:lnTo>
                  <a:lnTo>
                    <a:pt x="1800" y="4091"/>
                  </a:lnTo>
                  <a:lnTo>
                    <a:pt x="1802" y="4106"/>
                  </a:lnTo>
                  <a:lnTo>
                    <a:pt x="1803" y="4120"/>
                  </a:lnTo>
                  <a:lnTo>
                    <a:pt x="1806" y="4135"/>
                  </a:lnTo>
                  <a:lnTo>
                    <a:pt x="1807" y="4149"/>
                  </a:lnTo>
                  <a:lnTo>
                    <a:pt x="1809" y="4164"/>
                  </a:lnTo>
                  <a:lnTo>
                    <a:pt x="1809" y="4177"/>
                  </a:lnTo>
                  <a:lnTo>
                    <a:pt x="1810" y="4191"/>
                  </a:lnTo>
                  <a:lnTo>
                    <a:pt x="1811" y="4204"/>
                  </a:lnTo>
                  <a:lnTo>
                    <a:pt x="1812" y="4218"/>
                  </a:lnTo>
                  <a:lnTo>
                    <a:pt x="1812" y="4230"/>
                  </a:lnTo>
                  <a:lnTo>
                    <a:pt x="1813" y="4242"/>
                  </a:lnTo>
                  <a:lnTo>
                    <a:pt x="1813" y="4254"/>
                  </a:lnTo>
                  <a:lnTo>
                    <a:pt x="1814" y="4267"/>
                  </a:lnTo>
                  <a:lnTo>
                    <a:pt x="1813" y="4278"/>
                  </a:lnTo>
                  <a:lnTo>
                    <a:pt x="1813" y="4289"/>
                  </a:lnTo>
                  <a:lnTo>
                    <a:pt x="1813" y="4298"/>
                  </a:lnTo>
                  <a:lnTo>
                    <a:pt x="1813" y="4309"/>
                  </a:lnTo>
                  <a:lnTo>
                    <a:pt x="1812" y="4317"/>
                  </a:lnTo>
                  <a:lnTo>
                    <a:pt x="1812" y="4326"/>
                  </a:lnTo>
                  <a:lnTo>
                    <a:pt x="1811" y="4334"/>
                  </a:lnTo>
                  <a:lnTo>
                    <a:pt x="1811" y="4342"/>
                  </a:lnTo>
                  <a:lnTo>
                    <a:pt x="1170" y="4269"/>
                  </a:lnTo>
                  <a:lnTo>
                    <a:pt x="1170" y="4268"/>
                  </a:lnTo>
                  <a:lnTo>
                    <a:pt x="1170" y="4267"/>
                  </a:lnTo>
                  <a:lnTo>
                    <a:pt x="1170" y="4265"/>
                  </a:lnTo>
                  <a:lnTo>
                    <a:pt x="1170" y="4264"/>
                  </a:lnTo>
                  <a:lnTo>
                    <a:pt x="1170" y="4263"/>
                  </a:lnTo>
                  <a:lnTo>
                    <a:pt x="1171" y="4262"/>
                  </a:lnTo>
                  <a:lnTo>
                    <a:pt x="1171" y="4260"/>
                  </a:lnTo>
                  <a:lnTo>
                    <a:pt x="1172" y="4257"/>
                  </a:lnTo>
                  <a:lnTo>
                    <a:pt x="1172" y="4255"/>
                  </a:lnTo>
                  <a:lnTo>
                    <a:pt x="1173" y="4253"/>
                  </a:lnTo>
                  <a:lnTo>
                    <a:pt x="1173" y="4250"/>
                  </a:lnTo>
                  <a:lnTo>
                    <a:pt x="1174" y="4248"/>
                  </a:lnTo>
                  <a:lnTo>
                    <a:pt x="1175" y="4246"/>
                  </a:lnTo>
                  <a:lnTo>
                    <a:pt x="1176" y="4244"/>
                  </a:lnTo>
                  <a:lnTo>
                    <a:pt x="1176" y="4239"/>
                  </a:lnTo>
                  <a:lnTo>
                    <a:pt x="1176" y="4236"/>
                  </a:lnTo>
                  <a:lnTo>
                    <a:pt x="1176" y="4233"/>
                  </a:lnTo>
                  <a:lnTo>
                    <a:pt x="1177" y="4230"/>
                  </a:lnTo>
                  <a:lnTo>
                    <a:pt x="1177" y="4225"/>
                  </a:lnTo>
                  <a:lnTo>
                    <a:pt x="1177" y="4222"/>
                  </a:lnTo>
                  <a:lnTo>
                    <a:pt x="1177" y="4219"/>
                  </a:lnTo>
                  <a:lnTo>
                    <a:pt x="1178" y="4216"/>
                  </a:lnTo>
                  <a:lnTo>
                    <a:pt x="1177" y="4211"/>
                  </a:lnTo>
                  <a:lnTo>
                    <a:pt x="1177" y="4207"/>
                  </a:lnTo>
                  <a:lnTo>
                    <a:pt x="1177" y="4203"/>
                  </a:lnTo>
                  <a:lnTo>
                    <a:pt x="1177" y="4200"/>
                  </a:lnTo>
                  <a:lnTo>
                    <a:pt x="1176" y="4195"/>
                  </a:lnTo>
                  <a:lnTo>
                    <a:pt x="1176" y="4191"/>
                  </a:lnTo>
                  <a:lnTo>
                    <a:pt x="1175" y="4187"/>
                  </a:lnTo>
                  <a:lnTo>
                    <a:pt x="1175" y="4184"/>
                  </a:lnTo>
                  <a:close/>
                  <a:moveTo>
                    <a:pt x="1130" y="4101"/>
                  </a:moveTo>
                  <a:lnTo>
                    <a:pt x="1130" y="4099"/>
                  </a:lnTo>
                  <a:lnTo>
                    <a:pt x="1134" y="4095"/>
                  </a:lnTo>
                  <a:lnTo>
                    <a:pt x="1138" y="4087"/>
                  </a:lnTo>
                  <a:lnTo>
                    <a:pt x="1145" y="4078"/>
                  </a:lnTo>
                  <a:lnTo>
                    <a:pt x="1153" y="4065"/>
                  </a:lnTo>
                  <a:lnTo>
                    <a:pt x="1163" y="4051"/>
                  </a:lnTo>
                  <a:lnTo>
                    <a:pt x="1174" y="4035"/>
                  </a:lnTo>
                  <a:lnTo>
                    <a:pt x="1188" y="4018"/>
                  </a:lnTo>
                  <a:lnTo>
                    <a:pt x="1201" y="3997"/>
                  </a:lnTo>
                  <a:lnTo>
                    <a:pt x="1216" y="3976"/>
                  </a:lnTo>
                  <a:lnTo>
                    <a:pt x="1232" y="3953"/>
                  </a:lnTo>
                  <a:lnTo>
                    <a:pt x="1249" y="3932"/>
                  </a:lnTo>
                  <a:lnTo>
                    <a:pt x="1265" y="3907"/>
                  </a:lnTo>
                  <a:lnTo>
                    <a:pt x="1283" y="3884"/>
                  </a:lnTo>
                  <a:lnTo>
                    <a:pt x="1300" y="3859"/>
                  </a:lnTo>
                  <a:lnTo>
                    <a:pt x="1319" y="3834"/>
                  </a:lnTo>
                  <a:lnTo>
                    <a:pt x="1337" y="3809"/>
                  </a:lnTo>
                  <a:lnTo>
                    <a:pt x="1355" y="3784"/>
                  </a:lnTo>
                  <a:lnTo>
                    <a:pt x="1372" y="3759"/>
                  </a:lnTo>
                  <a:lnTo>
                    <a:pt x="1390" y="3737"/>
                  </a:lnTo>
                  <a:lnTo>
                    <a:pt x="1407" y="3713"/>
                  </a:lnTo>
                  <a:lnTo>
                    <a:pt x="1424" y="3692"/>
                  </a:lnTo>
                  <a:lnTo>
                    <a:pt x="1439" y="3671"/>
                  </a:lnTo>
                  <a:lnTo>
                    <a:pt x="1455" y="3652"/>
                  </a:lnTo>
                  <a:lnTo>
                    <a:pt x="1468" y="3634"/>
                  </a:lnTo>
                  <a:lnTo>
                    <a:pt x="1481" y="3618"/>
                  </a:lnTo>
                  <a:lnTo>
                    <a:pt x="1493" y="3604"/>
                  </a:lnTo>
                  <a:lnTo>
                    <a:pt x="1503" y="3593"/>
                  </a:lnTo>
                  <a:lnTo>
                    <a:pt x="1512" y="3584"/>
                  </a:lnTo>
                  <a:lnTo>
                    <a:pt x="1518" y="3577"/>
                  </a:lnTo>
                  <a:lnTo>
                    <a:pt x="1524" y="3573"/>
                  </a:lnTo>
                  <a:lnTo>
                    <a:pt x="1528" y="3573"/>
                  </a:lnTo>
                  <a:lnTo>
                    <a:pt x="1534" y="3578"/>
                  </a:lnTo>
                  <a:lnTo>
                    <a:pt x="1541" y="3586"/>
                  </a:lnTo>
                  <a:lnTo>
                    <a:pt x="1548" y="3592"/>
                  </a:lnTo>
                  <a:lnTo>
                    <a:pt x="1556" y="3602"/>
                  </a:lnTo>
                  <a:lnTo>
                    <a:pt x="1563" y="3611"/>
                  </a:lnTo>
                  <a:lnTo>
                    <a:pt x="1572" y="3620"/>
                  </a:lnTo>
                  <a:lnTo>
                    <a:pt x="1580" y="3630"/>
                  </a:lnTo>
                  <a:lnTo>
                    <a:pt x="1590" y="3642"/>
                  </a:lnTo>
                  <a:lnTo>
                    <a:pt x="1598" y="3651"/>
                  </a:lnTo>
                  <a:lnTo>
                    <a:pt x="1607" y="3663"/>
                  </a:lnTo>
                  <a:lnTo>
                    <a:pt x="1615" y="3674"/>
                  </a:lnTo>
                  <a:lnTo>
                    <a:pt x="1625" y="3686"/>
                  </a:lnTo>
                  <a:lnTo>
                    <a:pt x="1634" y="3697"/>
                  </a:lnTo>
                  <a:lnTo>
                    <a:pt x="1643" y="3709"/>
                  </a:lnTo>
                  <a:lnTo>
                    <a:pt x="1652" y="3721"/>
                  </a:lnTo>
                  <a:lnTo>
                    <a:pt x="1661" y="3734"/>
                  </a:lnTo>
                  <a:lnTo>
                    <a:pt x="1669" y="3744"/>
                  </a:lnTo>
                  <a:lnTo>
                    <a:pt x="1677" y="3756"/>
                  </a:lnTo>
                  <a:lnTo>
                    <a:pt x="1685" y="3768"/>
                  </a:lnTo>
                  <a:lnTo>
                    <a:pt x="1693" y="3780"/>
                  </a:lnTo>
                  <a:lnTo>
                    <a:pt x="1700" y="3790"/>
                  </a:lnTo>
                  <a:lnTo>
                    <a:pt x="1707" y="3801"/>
                  </a:lnTo>
                  <a:lnTo>
                    <a:pt x="1714" y="3812"/>
                  </a:lnTo>
                  <a:lnTo>
                    <a:pt x="1721" y="3823"/>
                  </a:lnTo>
                  <a:lnTo>
                    <a:pt x="1727" y="3831"/>
                  </a:lnTo>
                  <a:lnTo>
                    <a:pt x="1732" y="3841"/>
                  </a:lnTo>
                  <a:lnTo>
                    <a:pt x="1736" y="3849"/>
                  </a:lnTo>
                  <a:lnTo>
                    <a:pt x="1741" y="3858"/>
                  </a:lnTo>
                  <a:lnTo>
                    <a:pt x="1745" y="3864"/>
                  </a:lnTo>
                  <a:lnTo>
                    <a:pt x="1748" y="3872"/>
                  </a:lnTo>
                  <a:lnTo>
                    <a:pt x="1750" y="3877"/>
                  </a:lnTo>
                  <a:lnTo>
                    <a:pt x="1752" y="3884"/>
                  </a:lnTo>
                  <a:lnTo>
                    <a:pt x="1743" y="3887"/>
                  </a:lnTo>
                  <a:lnTo>
                    <a:pt x="1732" y="3891"/>
                  </a:lnTo>
                  <a:lnTo>
                    <a:pt x="1719" y="3897"/>
                  </a:lnTo>
                  <a:lnTo>
                    <a:pt x="1704" y="3904"/>
                  </a:lnTo>
                  <a:lnTo>
                    <a:pt x="1687" y="3910"/>
                  </a:lnTo>
                  <a:lnTo>
                    <a:pt x="1669" y="3919"/>
                  </a:lnTo>
                  <a:lnTo>
                    <a:pt x="1649" y="3929"/>
                  </a:lnTo>
                  <a:lnTo>
                    <a:pt x="1627" y="3938"/>
                  </a:lnTo>
                  <a:lnTo>
                    <a:pt x="1604" y="3948"/>
                  </a:lnTo>
                  <a:lnTo>
                    <a:pt x="1580" y="3958"/>
                  </a:lnTo>
                  <a:lnTo>
                    <a:pt x="1556" y="3968"/>
                  </a:lnTo>
                  <a:lnTo>
                    <a:pt x="1531" y="3980"/>
                  </a:lnTo>
                  <a:lnTo>
                    <a:pt x="1504" y="3990"/>
                  </a:lnTo>
                  <a:lnTo>
                    <a:pt x="1479" y="4001"/>
                  </a:lnTo>
                  <a:lnTo>
                    <a:pt x="1453" y="4013"/>
                  </a:lnTo>
                  <a:lnTo>
                    <a:pt x="1427" y="4025"/>
                  </a:lnTo>
                  <a:lnTo>
                    <a:pt x="1401" y="4036"/>
                  </a:lnTo>
                  <a:lnTo>
                    <a:pt x="1375" y="4046"/>
                  </a:lnTo>
                  <a:lnTo>
                    <a:pt x="1349" y="4057"/>
                  </a:lnTo>
                  <a:lnTo>
                    <a:pt x="1326" y="4068"/>
                  </a:lnTo>
                  <a:lnTo>
                    <a:pt x="1302" y="4078"/>
                  </a:lnTo>
                  <a:lnTo>
                    <a:pt x="1280" y="4087"/>
                  </a:lnTo>
                  <a:lnTo>
                    <a:pt x="1259" y="4096"/>
                  </a:lnTo>
                  <a:lnTo>
                    <a:pt x="1240" y="4105"/>
                  </a:lnTo>
                  <a:lnTo>
                    <a:pt x="1222" y="4112"/>
                  </a:lnTo>
                  <a:lnTo>
                    <a:pt x="1206" y="4119"/>
                  </a:lnTo>
                  <a:lnTo>
                    <a:pt x="1192" y="4125"/>
                  </a:lnTo>
                  <a:lnTo>
                    <a:pt x="1181" y="4131"/>
                  </a:lnTo>
                  <a:lnTo>
                    <a:pt x="1171" y="4134"/>
                  </a:lnTo>
                  <a:lnTo>
                    <a:pt x="1165" y="4138"/>
                  </a:lnTo>
                  <a:lnTo>
                    <a:pt x="1160" y="4140"/>
                  </a:lnTo>
                  <a:lnTo>
                    <a:pt x="1159" y="4141"/>
                  </a:lnTo>
                  <a:lnTo>
                    <a:pt x="1130" y="410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cxnSp>
        <p:nvCxnSpPr>
          <p:cNvPr id="81" name="直線コネクタ 80"/>
          <p:cNvCxnSpPr/>
          <p:nvPr/>
        </p:nvCxnSpPr>
        <p:spPr>
          <a:xfrm>
            <a:off x="355554" y="779218"/>
            <a:ext cx="7687344" cy="33582"/>
          </a:xfrm>
          <a:prstGeom prst="line">
            <a:avLst/>
          </a:prstGeom>
          <a:ln w="38100"/>
          <a:effectLst>
            <a:outerShdw blurRad="50800" dist="38100" dir="5400000" algn="t"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cxnSp>
      <p:sp>
        <p:nvSpPr>
          <p:cNvPr id="5" name="円形吹き出し 4"/>
          <p:cNvSpPr/>
          <p:nvPr/>
        </p:nvSpPr>
        <p:spPr>
          <a:xfrm>
            <a:off x="1187624" y="2883545"/>
            <a:ext cx="1440160" cy="690868"/>
          </a:xfrm>
          <a:prstGeom prst="wedgeEllipseCallout">
            <a:avLst>
              <a:gd name="adj1" fmla="val -10933"/>
              <a:gd name="adj2" fmla="val 66956"/>
            </a:avLst>
          </a:prstGeom>
          <a:solidFill>
            <a:srgbClr val="FFFF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b="1" dirty="0"/>
              <a:t>どうぞ</a:t>
            </a:r>
            <a:r>
              <a:rPr lang="ja-JP" altLang="en-US" b="1" dirty="0"/>
              <a:t>♪</a:t>
            </a:r>
            <a:endParaRPr kumimoji="1" lang="ja-JP" altLang="en-US" b="1" dirty="0"/>
          </a:p>
        </p:txBody>
      </p:sp>
      <p:sp>
        <p:nvSpPr>
          <p:cNvPr id="7" name="円形吹き出し 6"/>
          <p:cNvSpPr/>
          <p:nvPr/>
        </p:nvSpPr>
        <p:spPr>
          <a:xfrm>
            <a:off x="5868144" y="3538314"/>
            <a:ext cx="1477219" cy="612648"/>
          </a:xfrm>
          <a:prstGeom prst="wedgeEllipseCallout">
            <a:avLst>
              <a:gd name="adj1" fmla="val -61117"/>
              <a:gd name="adj2" fmla="val 31702"/>
            </a:avLst>
          </a:prstGeom>
          <a:solidFill>
            <a:srgbClr val="FF99FF"/>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t>渡ります</a:t>
            </a:r>
            <a:endParaRPr kumimoji="1" lang="ja-JP" altLang="en-US" dirty="0"/>
          </a:p>
        </p:txBody>
      </p:sp>
      <p:pic>
        <p:nvPicPr>
          <p:cNvPr id="1494" name="図 149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84541" y="4286250"/>
            <a:ext cx="621741" cy="1566543"/>
          </a:xfrm>
          <a:prstGeom prst="rect">
            <a:avLst/>
          </a:prstGeom>
        </p:spPr>
      </p:pic>
    </p:spTree>
    <p:extLst>
      <p:ext uri="{BB962C8B-B14F-4D97-AF65-F5344CB8AC3E}">
        <p14:creationId xmlns:p14="http://schemas.microsoft.com/office/powerpoint/2010/main" val="6822739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493"/>
                                        </p:tgtEl>
                                        <p:attrNameLst>
                                          <p:attrName>style.visibility</p:attrName>
                                        </p:attrNameLst>
                                      </p:cBhvr>
                                      <p:to>
                                        <p:strVal val="visible"/>
                                      </p:to>
                                    </p:set>
                                    <p:anim calcmode="lin" valueType="num">
                                      <p:cBhvr additive="base">
                                        <p:cTn id="12" dur="1500" fill="hold"/>
                                        <p:tgtEl>
                                          <p:spTgt spid="1493"/>
                                        </p:tgtEl>
                                        <p:attrNameLst>
                                          <p:attrName>ppt_x</p:attrName>
                                        </p:attrNameLst>
                                      </p:cBhvr>
                                      <p:tavLst>
                                        <p:tav tm="0">
                                          <p:val>
                                            <p:strVal val="0-#ppt_w/2"/>
                                          </p:val>
                                        </p:tav>
                                        <p:tav tm="100000">
                                          <p:val>
                                            <p:strVal val="#ppt_x"/>
                                          </p:val>
                                        </p:tav>
                                      </p:tavLst>
                                    </p:anim>
                                    <p:anim calcmode="lin" valueType="num">
                                      <p:cBhvr additive="base">
                                        <p:cTn id="13" dur="1500" fill="hold"/>
                                        <p:tgtEl>
                                          <p:spTgt spid="1493"/>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95"/>
                                        </p:tgtEl>
                                        <p:attrNameLst>
                                          <p:attrName>style.visibility</p:attrName>
                                        </p:attrNameLst>
                                      </p:cBhvr>
                                      <p:to>
                                        <p:strVal val="visible"/>
                                      </p:to>
                                    </p:set>
                                    <p:animEffect transition="in" filter="wipe(down)">
                                      <p:cBhvr>
                                        <p:cTn id="22" dur="500"/>
                                        <p:tgtEl>
                                          <p:spTgt spid="1495"/>
                                        </p:tgtEl>
                                      </p:cBhvr>
                                    </p:animEffect>
                                  </p:childTnLst>
                                </p:cTn>
                              </p:par>
                              <p:par>
                                <p:cTn id="23" presetID="22" presetClass="entr" presetSubtype="4" fill="hold" nodeType="withEffect">
                                  <p:stCondLst>
                                    <p:cond delay="0"/>
                                  </p:stCondLst>
                                  <p:childTnLst>
                                    <p:set>
                                      <p:cBhvr>
                                        <p:cTn id="24" dur="1" fill="hold">
                                          <p:stCondLst>
                                            <p:cond delay="0"/>
                                          </p:stCondLst>
                                        </p:cTn>
                                        <p:tgtEl>
                                          <p:spTgt spid="1494"/>
                                        </p:tgtEl>
                                        <p:attrNameLst>
                                          <p:attrName>style.visibility</p:attrName>
                                        </p:attrNameLst>
                                      </p:cBhvr>
                                      <p:to>
                                        <p:strVal val="visible"/>
                                      </p:to>
                                    </p:set>
                                    <p:animEffect transition="in" filter="wipe(down)">
                                      <p:cBhvr>
                                        <p:cTn id="25" dur="500"/>
                                        <p:tgtEl>
                                          <p:spTgt spid="1494"/>
                                        </p:tgtEl>
                                      </p:cBhvr>
                                    </p:animEffect>
                                  </p:childTnLst>
                                </p:cTn>
                              </p:par>
                              <p:par>
                                <p:cTn id="26" presetID="64" presetClass="path" presetSubtype="0" accel="50000" decel="50000" fill="hold" nodeType="withEffect">
                                  <p:stCondLst>
                                    <p:cond delay="0"/>
                                  </p:stCondLst>
                                  <p:childTnLst>
                                    <p:animMotion origin="layout" path="M 8.33333E-7 -3.7037E-7 L 8.33333E-7 -0.18657 " pathEditMode="relative" rAng="0" ptsTypes="AA">
                                      <p:cBhvr>
                                        <p:cTn id="27" dur="10" fill="hold"/>
                                        <p:tgtEl>
                                          <p:spTgt spid="1494"/>
                                        </p:tgtEl>
                                        <p:attrNameLst>
                                          <p:attrName>ppt_x</p:attrName>
                                          <p:attrName>ppt_y</p:attrName>
                                        </p:attrNameLst>
                                      </p:cBhvr>
                                      <p:rCtr x="0" y="-9329"/>
                                    </p:animMotion>
                                  </p:childTnLst>
                                </p:cTn>
                              </p:par>
                              <p:par>
                                <p:cTn id="28" presetID="64" presetClass="path" presetSubtype="0" accel="50000" decel="50000" fill="hold" nodeType="withEffect">
                                  <p:stCondLst>
                                    <p:cond delay="0"/>
                                  </p:stCondLst>
                                  <p:childTnLst>
                                    <p:animMotion origin="layout" path="M -4.72222E-6 2.22222E-6 L 0.00174 -0.04977 " pathEditMode="relative" rAng="0" ptsTypes="AA">
                                      <p:cBhvr>
                                        <p:cTn id="29" dur="10" fill="hold"/>
                                        <p:tgtEl>
                                          <p:spTgt spid="1495"/>
                                        </p:tgtEl>
                                        <p:attrNameLst>
                                          <p:attrName>ppt_x</p:attrName>
                                          <p:attrName>ppt_y</p:attrName>
                                        </p:attrNameLst>
                                      </p:cBhvr>
                                      <p:rCtr x="87" y="-2500"/>
                                    </p:animMotion>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nodeType="clickEffect">
                                  <p:stCondLst>
                                    <p:cond delay="0"/>
                                  </p:stCondLst>
                                  <p:childTnLst>
                                    <p:animMotion origin="layout" path="M 0.00174 -0.04977 L 0.00174 0.1287 " pathEditMode="relative" rAng="0" ptsTypes="AA">
                                      <p:cBhvr>
                                        <p:cTn id="43" dur="3000" fill="hold"/>
                                        <p:tgtEl>
                                          <p:spTgt spid="1495"/>
                                        </p:tgtEl>
                                        <p:attrNameLst>
                                          <p:attrName>ppt_x</p:attrName>
                                          <p:attrName>ppt_y</p:attrName>
                                        </p:attrNameLst>
                                      </p:cBhvr>
                                      <p:rCtr x="0" y="8912"/>
                                    </p:animMotion>
                                  </p:childTnLst>
                                </p:cTn>
                              </p:par>
                              <p:par>
                                <p:cTn id="44" presetID="42" presetClass="path" presetSubtype="0" accel="50000" decel="50000" fill="hold" nodeType="withEffect">
                                  <p:stCondLst>
                                    <p:cond delay="0"/>
                                  </p:stCondLst>
                                  <p:childTnLst>
                                    <p:animMotion origin="layout" path="M 8.33333E-7 -0.18657 L 8.33333E-7 0.02338 " pathEditMode="relative" rAng="0" ptsTypes="AA">
                                      <p:cBhvr>
                                        <p:cTn id="45" dur="3000" fill="hold"/>
                                        <p:tgtEl>
                                          <p:spTgt spid="1494"/>
                                        </p:tgtEl>
                                        <p:attrNameLst>
                                          <p:attrName>ppt_x</p:attrName>
                                          <p:attrName>ppt_y</p:attrName>
                                        </p:attrNameLst>
                                      </p:cBhvr>
                                      <p:rCtr x="0" y="10486"/>
                                    </p:animMotion>
                                  </p:childTnLst>
                                </p:cTn>
                              </p:par>
                              <p:par>
                                <p:cTn id="46" presetID="6" presetClass="emph" presetSubtype="0" fill="hold" nodeType="withEffect">
                                  <p:stCondLst>
                                    <p:cond delay="0"/>
                                  </p:stCondLst>
                                  <p:childTnLst>
                                    <p:animScale>
                                      <p:cBhvr>
                                        <p:cTn id="47" dur="2000" fill="hold"/>
                                        <p:tgtEl>
                                          <p:spTgt spid="1495"/>
                                        </p:tgtEl>
                                      </p:cBhvr>
                                      <p:by x="150000" y="150000"/>
                                    </p:animScale>
                                  </p:childTnLst>
                                </p:cTn>
                              </p:par>
                              <p:par>
                                <p:cTn id="48" presetID="6" presetClass="emph" presetSubtype="0" fill="hold" nodeType="withEffect">
                                  <p:stCondLst>
                                    <p:cond delay="0"/>
                                  </p:stCondLst>
                                  <p:childTnLst>
                                    <p:animScale>
                                      <p:cBhvr>
                                        <p:cTn id="49" dur="2000" fill="hold"/>
                                        <p:tgtEl>
                                          <p:spTgt spid="1494"/>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P spid="7"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正方形/長方形 186"/>
          <p:cNvSpPr/>
          <p:nvPr/>
        </p:nvSpPr>
        <p:spPr>
          <a:xfrm>
            <a:off x="0" y="912586"/>
            <a:ext cx="9144000" cy="129392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平行四辺形 20"/>
          <p:cNvSpPr/>
          <p:nvPr/>
        </p:nvSpPr>
        <p:spPr>
          <a:xfrm>
            <a:off x="-16120" y="5154682"/>
            <a:ext cx="1203744" cy="1370662"/>
          </a:xfrm>
          <a:custGeom>
            <a:avLst/>
            <a:gdLst>
              <a:gd name="connsiteX0" fmla="*/ 0 w 1532963"/>
              <a:gd name="connsiteY0" fmla="*/ 1316874 h 1316874"/>
              <a:gd name="connsiteX1" fmla="*/ 329219 w 1532963"/>
              <a:gd name="connsiteY1" fmla="*/ 0 h 1316874"/>
              <a:gd name="connsiteX2" fmla="*/ 1532963 w 1532963"/>
              <a:gd name="connsiteY2" fmla="*/ 0 h 1316874"/>
              <a:gd name="connsiteX3" fmla="*/ 1203745 w 1532963"/>
              <a:gd name="connsiteY3" fmla="*/ 1316874 h 1316874"/>
              <a:gd name="connsiteX4" fmla="*/ 0 w 1532963"/>
              <a:gd name="connsiteY4" fmla="*/ 1316874 h 1316874"/>
              <a:gd name="connsiteX0" fmla="*/ 0 w 1405963"/>
              <a:gd name="connsiteY0" fmla="*/ 834274 h 1316874"/>
              <a:gd name="connsiteX1" fmla="*/ 202219 w 1405963"/>
              <a:gd name="connsiteY1" fmla="*/ 0 h 1316874"/>
              <a:gd name="connsiteX2" fmla="*/ 1405963 w 1405963"/>
              <a:gd name="connsiteY2" fmla="*/ 0 h 1316874"/>
              <a:gd name="connsiteX3" fmla="*/ 1076745 w 1405963"/>
              <a:gd name="connsiteY3" fmla="*/ 1316874 h 1316874"/>
              <a:gd name="connsiteX4" fmla="*/ 0 w 1405963"/>
              <a:gd name="connsiteY4" fmla="*/ 834274 h 1316874"/>
              <a:gd name="connsiteX0" fmla="*/ 0 w 1545663"/>
              <a:gd name="connsiteY0" fmla="*/ 1316874 h 1316874"/>
              <a:gd name="connsiteX1" fmla="*/ 341919 w 1545663"/>
              <a:gd name="connsiteY1" fmla="*/ 0 h 1316874"/>
              <a:gd name="connsiteX2" fmla="*/ 1545663 w 1545663"/>
              <a:gd name="connsiteY2" fmla="*/ 0 h 1316874"/>
              <a:gd name="connsiteX3" fmla="*/ 1216445 w 1545663"/>
              <a:gd name="connsiteY3" fmla="*/ 1316874 h 1316874"/>
              <a:gd name="connsiteX4" fmla="*/ 0 w 1545663"/>
              <a:gd name="connsiteY4" fmla="*/ 1316874 h 1316874"/>
              <a:gd name="connsiteX0" fmla="*/ 7705 w 1203744"/>
              <a:gd name="connsiteY0" fmla="*/ 1370662 h 1370662"/>
              <a:gd name="connsiteX1" fmla="*/ 0 w 1203744"/>
              <a:gd name="connsiteY1" fmla="*/ 0 h 1370662"/>
              <a:gd name="connsiteX2" fmla="*/ 1203744 w 1203744"/>
              <a:gd name="connsiteY2" fmla="*/ 0 h 1370662"/>
              <a:gd name="connsiteX3" fmla="*/ 874526 w 1203744"/>
              <a:gd name="connsiteY3" fmla="*/ 1316874 h 1370662"/>
              <a:gd name="connsiteX4" fmla="*/ 7705 w 1203744"/>
              <a:gd name="connsiteY4" fmla="*/ 1370662 h 1370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744" h="1370662">
                <a:moveTo>
                  <a:pt x="7705" y="1370662"/>
                </a:moveTo>
                <a:cubicBezTo>
                  <a:pt x="5137" y="913775"/>
                  <a:pt x="2568" y="456887"/>
                  <a:pt x="0" y="0"/>
                </a:cubicBezTo>
                <a:lnTo>
                  <a:pt x="1203744" y="0"/>
                </a:lnTo>
                <a:lnTo>
                  <a:pt x="874526" y="1316874"/>
                </a:lnTo>
                <a:lnTo>
                  <a:pt x="7705" y="1370662"/>
                </a:lnTo>
                <a:close/>
              </a:path>
            </a:pathLst>
          </a:custGeom>
          <a:gradFill flip="none" rotWithShape="1">
            <a:gsLst>
              <a:gs pos="0">
                <a:schemeClr val="accent4">
                  <a:lumMod val="60000"/>
                  <a:lumOff val="40000"/>
                </a:schemeClr>
              </a:gs>
              <a:gs pos="19000">
                <a:schemeClr val="accent4">
                  <a:lumMod val="20000"/>
                  <a:lumOff val="80000"/>
                </a:schemeClr>
              </a:gs>
              <a:gs pos="100000">
                <a:schemeClr val="bg1"/>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 name="直線コネクタ 8"/>
          <p:cNvCxnSpPr/>
          <p:nvPr/>
        </p:nvCxnSpPr>
        <p:spPr>
          <a:xfrm>
            <a:off x="1894029" y="4971793"/>
            <a:ext cx="0" cy="99646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4994360" y="2432250"/>
            <a:ext cx="508468" cy="954107"/>
          </a:xfrm>
          <a:prstGeom prst="rect">
            <a:avLst/>
          </a:prstGeom>
          <a:noFill/>
        </p:spPr>
        <p:txBody>
          <a:bodyPr wrap="square" rtlCol="0">
            <a:spAutoFit/>
          </a:bodyPr>
          <a:lstStyle/>
          <a:p>
            <a:pPr>
              <a:spcBef>
                <a:spcPct val="0"/>
              </a:spcBef>
            </a:pPr>
            <a:r>
              <a:rPr lang="ja-JP" altLang="en-US" sz="2800" b="1" dirty="0">
                <a:solidFill>
                  <a:schemeClr val="tx2"/>
                </a:solidFill>
                <a:latin typeface="+mj-ea"/>
                <a:ea typeface="+mj-ea"/>
              </a:rPr>
              <a:t>これ</a:t>
            </a:r>
          </a:p>
        </p:txBody>
      </p:sp>
      <p:sp>
        <p:nvSpPr>
          <p:cNvPr id="78" name="テキスト ボックス 77"/>
          <p:cNvSpPr txBox="1"/>
          <p:nvPr/>
        </p:nvSpPr>
        <p:spPr>
          <a:xfrm>
            <a:off x="4692088" y="2439477"/>
            <a:ext cx="360850" cy="1268543"/>
          </a:xfrm>
          <a:prstGeom prst="rect">
            <a:avLst/>
          </a:prstGeom>
          <a:noFill/>
        </p:spPr>
        <p:txBody>
          <a:bodyPr vert="eaVert" wrap="none" lIns="72000" tIns="36000" rIns="72000" bIns="36000" rtlCol="0" anchor="ctr" anchorCtr="0">
            <a:spAutoFit/>
          </a:bodyPr>
          <a:lstStyle/>
          <a:p>
            <a:r>
              <a:rPr kumimoji="1" lang="ja-JP" altLang="en-US" sz="1400" dirty="0">
                <a:latin typeface="+mj-ea"/>
                <a:ea typeface="+mj-ea"/>
              </a:rPr>
              <a:t>（　車道走行時）</a:t>
            </a:r>
          </a:p>
        </p:txBody>
      </p:sp>
      <p:sp>
        <p:nvSpPr>
          <p:cNvPr id="79" name="テキスト ボックス 78"/>
          <p:cNvSpPr txBox="1"/>
          <p:nvPr/>
        </p:nvSpPr>
        <p:spPr>
          <a:xfrm>
            <a:off x="8349253" y="2504230"/>
            <a:ext cx="360850" cy="1692000"/>
          </a:xfrm>
          <a:prstGeom prst="rect">
            <a:avLst/>
          </a:prstGeom>
          <a:noFill/>
        </p:spPr>
        <p:txBody>
          <a:bodyPr vert="eaVert" wrap="square" lIns="72000" tIns="36000" rIns="72000" bIns="36000" rtlCol="0" anchor="ctr" anchorCtr="0">
            <a:spAutoFit/>
          </a:bodyPr>
          <a:lstStyle/>
          <a:p>
            <a:r>
              <a:rPr kumimoji="1" lang="ja-JP" altLang="en-US" sz="1400" dirty="0">
                <a:latin typeface="+mj-ea"/>
                <a:ea typeface="+mj-ea"/>
              </a:rPr>
              <a:t>（　横断歩道走行時）</a:t>
            </a:r>
          </a:p>
        </p:txBody>
      </p:sp>
      <p:sp>
        <p:nvSpPr>
          <p:cNvPr id="82" name="テキスト ボックス 81"/>
          <p:cNvSpPr txBox="1"/>
          <p:nvPr/>
        </p:nvSpPr>
        <p:spPr>
          <a:xfrm>
            <a:off x="7882662" y="2557592"/>
            <a:ext cx="480148" cy="954107"/>
          </a:xfrm>
          <a:prstGeom prst="rect">
            <a:avLst/>
          </a:prstGeom>
          <a:noFill/>
        </p:spPr>
        <p:txBody>
          <a:bodyPr wrap="square" rtlCol="0">
            <a:spAutoFit/>
          </a:bodyPr>
          <a:lstStyle/>
          <a:p>
            <a:pPr>
              <a:spcBef>
                <a:spcPct val="0"/>
              </a:spcBef>
            </a:pPr>
            <a:r>
              <a:rPr lang="ja-JP" altLang="en-US" sz="2800" b="1" dirty="0">
                <a:solidFill>
                  <a:schemeClr val="tx2"/>
                </a:solidFill>
                <a:latin typeface="+mj-ea"/>
                <a:ea typeface="+mj-ea"/>
              </a:rPr>
              <a:t>これ</a:t>
            </a:r>
          </a:p>
        </p:txBody>
      </p:sp>
      <p:sp>
        <p:nvSpPr>
          <p:cNvPr id="94" name="テキスト ボックス 93"/>
          <p:cNvSpPr txBox="1"/>
          <p:nvPr/>
        </p:nvSpPr>
        <p:spPr>
          <a:xfrm>
            <a:off x="453600" y="2754034"/>
            <a:ext cx="455284" cy="954107"/>
          </a:xfrm>
          <a:prstGeom prst="rect">
            <a:avLst/>
          </a:prstGeom>
          <a:noFill/>
        </p:spPr>
        <p:txBody>
          <a:bodyPr wrap="square" rtlCol="0">
            <a:spAutoFit/>
          </a:bodyPr>
          <a:lstStyle/>
          <a:p>
            <a:pPr>
              <a:spcBef>
                <a:spcPct val="0"/>
              </a:spcBef>
            </a:pPr>
            <a:r>
              <a:rPr lang="ja-JP" altLang="en-US" sz="2800" b="1" dirty="0">
                <a:solidFill>
                  <a:schemeClr val="tx2"/>
                </a:solidFill>
                <a:latin typeface="+mj-ea"/>
                <a:ea typeface="+mj-ea"/>
              </a:rPr>
              <a:t>こ</a:t>
            </a:r>
            <a:endParaRPr lang="en-US" altLang="ja-JP" sz="2800" b="1" dirty="0">
              <a:solidFill>
                <a:schemeClr val="tx2"/>
              </a:solidFill>
              <a:latin typeface="+mj-ea"/>
              <a:ea typeface="+mj-ea"/>
            </a:endParaRPr>
          </a:p>
          <a:p>
            <a:pPr>
              <a:spcBef>
                <a:spcPct val="0"/>
              </a:spcBef>
            </a:pPr>
            <a:r>
              <a:rPr lang="ja-JP" altLang="en-US" sz="2800" b="1" dirty="0">
                <a:solidFill>
                  <a:schemeClr val="tx2"/>
                </a:solidFill>
                <a:latin typeface="+mj-ea"/>
                <a:ea typeface="+mj-ea"/>
              </a:rPr>
              <a:t>れ</a:t>
            </a:r>
          </a:p>
        </p:txBody>
      </p:sp>
      <p:grpSp>
        <p:nvGrpSpPr>
          <p:cNvPr id="96" name="グループ化 95"/>
          <p:cNvGrpSpPr/>
          <p:nvPr/>
        </p:nvGrpSpPr>
        <p:grpSpPr>
          <a:xfrm flipH="1">
            <a:off x="-6754" y="3803586"/>
            <a:ext cx="4573070" cy="2633747"/>
            <a:chOff x="611560" y="3774276"/>
            <a:chExt cx="4573070" cy="2633747"/>
          </a:xfrm>
        </p:grpSpPr>
        <p:sp>
          <p:nvSpPr>
            <p:cNvPr id="97" name="台形 96"/>
            <p:cNvSpPr/>
            <p:nvPr/>
          </p:nvSpPr>
          <p:spPr>
            <a:xfrm>
              <a:off x="611560" y="4033783"/>
              <a:ext cx="4573070" cy="1082175"/>
            </a:xfrm>
            <a:prstGeom prst="trapezoid">
              <a:avLst>
                <a:gd name="adj" fmla="val 41401"/>
              </a:avLst>
            </a:prstGeom>
            <a:solidFill>
              <a:schemeClr val="bg1">
                <a:lumMod val="6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8" name="台形 97"/>
            <p:cNvSpPr/>
            <p:nvPr/>
          </p:nvSpPr>
          <p:spPr>
            <a:xfrm>
              <a:off x="850703" y="3774276"/>
              <a:ext cx="3535883" cy="2633747"/>
            </a:xfrm>
            <a:prstGeom prst="trapezoid">
              <a:avLst>
                <a:gd name="adj" fmla="val 31733"/>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 name="平行四辺形 3"/>
          <p:cNvSpPr/>
          <p:nvPr/>
        </p:nvSpPr>
        <p:spPr>
          <a:xfrm>
            <a:off x="438309" y="4110573"/>
            <a:ext cx="792000" cy="62771"/>
          </a:xfrm>
          <a:prstGeom prst="parallelogram">
            <a:avLst>
              <a:gd name="adj" fmla="val 3976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4" name="平行四辺形 103"/>
          <p:cNvSpPr/>
          <p:nvPr/>
        </p:nvSpPr>
        <p:spPr>
          <a:xfrm>
            <a:off x="367527" y="4280870"/>
            <a:ext cx="792000" cy="65667"/>
          </a:xfrm>
          <a:prstGeom prst="parallelogram">
            <a:avLst>
              <a:gd name="adj" fmla="val 3976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5" name="平行四辺形 104"/>
          <p:cNvSpPr/>
          <p:nvPr/>
        </p:nvSpPr>
        <p:spPr>
          <a:xfrm>
            <a:off x="288424" y="4470282"/>
            <a:ext cx="792000" cy="65667"/>
          </a:xfrm>
          <a:prstGeom prst="parallelogram">
            <a:avLst>
              <a:gd name="adj" fmla="val 3976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6" name="平行四辺形 105"/>
          <p:cNvSpPr/>
          <p:nvPr/>
        </p:nvSpPr>
        <p:spPr>
          <a:xfrm>
            <a:off x="204583" y="4659960"/>
            <a:ext cx="792000" cy="65667"/>
          </a:xfrm>
          <a:prstGeom prst="parallelogram">
            <a:avLst>
              <a:gd name="adj" fmla="val 3976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7" name="平行四辺形 106"/>
          <p:cNvSpPr/>
          <p:nvPr/>
        </p:nvSpPr>
        <p:spPr>
          <a:xfrm>
            <a:off x="129976" y="4837895"/>
            <a:ext cx="792000" cy="65667"/>
          </a:xfrm>
          <a:prstGeom prst="parallelogram">
            <a:avLst>
              <a:gd name="adj" fmla="val 3976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8" name="平行四辺形 107"/>
          <p:cNvSpPr/>
          <p:nvPr/>
        </p:nvSpPr>
        <p:spPr>
          <a:xfrm>
            <a:off x="55929" y="5011370"/>
            <a:ext cx="792088" cy="65667"/>
          </a:xfrm>
          <a:prstGeom prst="parallelogram">
            <a:avLst>
              <a:gd name="adj" fmla="val 3976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平行四辺形 10"/>
          <p:cNvSpPr/>
          <p:nvPr/>
        </p:nvSpPr>
        <p:spPr bwMode="white">
          <a:xfrm>
            <a:off x="848017" y="4104525"/>
            <a:ext cx="432956" cy="999510"/>
          </a:xfrm>
          <a:prstGeom prst="parallelogram">
            <a:avLst>
              <a:gd name="adj" fmla="val 9824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5239" y="4888099"/>
            <a:ext cx="281859" cy="1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V="1">
            <a:off x="1293135" y="4110572"/>
            <a:ext cx="177921" cy="110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台形 11"/>
          <p:cNvSpPr/>
          <p:nvPr/>
        </p:nvSpPr>
        <p:spPr>
          <a:xfrm>
            <a:off x="2513526" y="5184047"/>
            <a:ext cx="144000" cy="571985"/>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平行四辺形 12"/>
          <p:cNvSpPr/>
          <p:nvPr/>
        </p:nvSpPr>
        <p:spPr>
          <a:xfrm>
            <a:off x="1055109" y="5182461"/>
            <a:ext cx="295493" cy="571985"/>
          </a:xfrm>
          <a:prstGeom prst="parallelogram">
            <a:avLst>
              <a:gd name="adj" fmla="val 604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9" name="平行四辺形 118"/>
          <p:cNvSpPr/>
          <p:nvPr/>
        </p:nvSpPr>
        <p:spPr>
          <a:xfrm flipH="1">
            <a:off x="3769329" y="5179284"/>
            <a:ext cx="295493" cy="571985"/>
          </a:xfrm>
          <a:prstGeom prst="parallelogram">
            <a:avLst>
              <a:gd name="adj" fmla="val 604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3" name="平行四辺形 110"/>
          <p:cNvSpPr/>
          <p:nvPr/>
        </p:nvSpPr>
        <p:spPr>
          <a:xfrm>
            <a:off x="2165397" y="5182461"/>
            <a:ext cx="260568" cy="575160"/>
          </a:xfrm>
          <a:custGeom>
            <a:avLst/>
            <a:gdLst>
              <a:gd name="connsiteX0" fmla="*/ 0 w 295493"/>
              <a:gd name="connsiteY0" fmla="*/ 571985 h 571985"/>
              <a:gd name="connsiteX1" fmla="*/ 178478 w 295493"/>
              <a:gd name="connsiteY1" fmla="*/ 0 h 571985"/>
              <a:gd name="connsiteX2" fmla="*/ 295493 w 295493"/>
              <a:gd name="connsiteY2" fmla="*/ 0 h 571985"/>
              <a:gd name="connsiteX3" fmla="*/ 117015 w 295493"/>
              <a:gd name="connsiteY3" fmla="*/ 571985 h 571985"/>
              <a:gd name="connsiteX4" fmla="*/ 0 w 295493"/>
              <a:gd name="connsiteY4" fmla="*/ 571985 h 571985"/>
              <a:gd name="connsiteX0" fmla="*/ 0 w 295493"/>
              <a:gd name="connsiteY0" fmla="*/ 571985 h 571985"/>
              <a:gd name="connsiteX1" fmla="*/ 188003 w 295493"/>
              <a:gd name="connsiteY1" fmla="*/ 0 h 571985"/>
              <a:gd name="connsiteX2" fmla="*/ 295493 w 295493"/>
              <a:gd name="connsiteY2" fmla="*/ 0 h 571985"/>
              <a:gd name="connsiteX3" fmla="*/ 117015 w 295493"/>
              <a:gd name="connsiteY3" fmla="*/ 571985 h 571985"/>
              <a:gd name="connsiteX4" fmla="*/ 0 w 295493"/>
              <a:gd name="connsiteY4" fmla="*/ 571985 h 571985"/>
              <a:gd name="connsiteX0" fmla="*/ 0 w 295493"/>
              <a:gd name="connsiteY0" fmla="*/ 571985 h 571985"/>
              <a:gd name="connsiteX1" fmla="*/ 197528 w 295493"/>
              <a:gd name="connsiteY1" fmla="*/ 3175 h 571985"/>
              <a:gd name="connsiteX2" fmla="*/ 295493 w 295493"/>
              <a:gd name="connsiteY2" fmla="*/ 0 h 571985"/>
              <a:gd name="connsiteX3" fmla="*/ 117015 w 295493"/>
              <a:gd name="connsiteY3" fmla="*/ 571985 h 571985"/>
              <a:gd name="connsiteX4" fmla="*/ 0 w 295493"/>
              <a:gd name="connsiteY4" fmla="*/ 571985 h 571985"/>
              <a:gd name="connsiteX0" fmla="*/ 0 w 295493"/>
              <a:gd name="connsiteY0" fmla="*/ 571985 h 571985"/>
              <a:gd name="connsiteX1" fmla="*/ 197528 w 295493"/>
              <a:gd name="connsiteY1" fmla="*/ 3175 h 571985"/>
              <a:gd name="connsiteX2" fmla="*/ 295493 w 295493"/>
              <a:gd name="connsiteY2" fmla="*/ 0 h 571985"/>
              <a:gd name="connsiteX3" fmla="*/ 129715 w 295493"/>
              <a:gd name="connsiteY3" fmla="*/ 571985 h 571985"/>
              <a:gd name="connsiteX4" fmla="*/ 0 w 295493"/>
              <a:gd name="connsiteY4" fmla="*/ 571985 h 571985"/>
              <a:gd name="connsiteX0" fmla="*/ 0 w 295493"/>
              <a:gd name="connsiteY0" fmla="*/ 571985 h 571985"/>
              <a:gd name="connsiteX1" fmla="*/ 197528 w 295493"/>
              <a:gd name="connsiteY1" fmla="*/ 3175 h 571985"/>
              <a:gd name="connsiteX2" fmla="*/ 295493 w 295493"/>
              <a:gd name="connsiteY2" fmla="*/ 0 h 571985"/>
              <a:gd name="connsiteX3" fmla="*/ 183690 w 295493"/>
              <a:gd name="connsiteY3" fmla="*/ 571985 h 571985"/>
              <a:gd name="connsiteX4" fmla="*/ 0 w 295493"/>
              <a:gd name="connsiteY4" fmla="*/ 571985 h 571985"/>
              <a:gd name="connsiteX0" fmla="*/ 0 w 260568"/>
              <a:gd name="connsiteY0" fmla="*/ 575160 h 575160"/>
              <a:gd name="connsiteX1" fmla="*/ 162603 w 260568"/>
              <a:gd name="connsiteY1" fmla="*/ 3175 h 575160"/>
              <a:gd name="connsiteX2" fmla="*/ 260568 w 260568"/>
              <a:gd name="connsiteY2" fmla="*/ 0 h 575160"/>
              <a:gd name="connsiteX3" fmla="*/ 148765 w 260568"/>
              <a:gd name="connsiteY3" fmla="*/ 571985 h 575160"/>
              <a:gd name="connsiteX4" fmla="*/ 0 w 260568"/>
              <a:gd name="connsiteY4" fmla="*/ 575160 h 57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68" h="575160">
                <a:moveTo>
                  <a:pt x="0" y="575160"/>
                </a:moveTo>
                <a:lnTo>
                  <a:pt x="162603" y="3175"/>
                </a:lnTo>
                <a:lnTo>
                  <a:pt x="260568" y="0"/>
                </a:lnTo>
                <a:lnTo>
                  <a:pt x="148765" y="571985"/>
                </a:lnTo>
                <a:lnTo>
                  <a:pt x="0" y="57516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7" name="平行四辺形 136"/>
          <p:cNvSpPr/>
          <p:nvPr/>
        </p:nvSpPr>
        <p:spPr>
          <a:xfrm flipH="1">
            <a:off x="3507200" y="5179284"/>
            <a:ext cx="295493" cy="571985"/>
          </a:xfrm>
          <a:prstGeom prst="parallelogram">
            <a:avLst>
              <a:gd name="adj" fmla="val 604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8" name="平行四辺形 137"/>
          <p:cNvSpPr/>
          <p:nvPr/>
        </p:nvSpPr>
        <p:spPr>
          <a:xfrm flipH="1">
            <a:off x="3242775" y="5176903"/>
            <a:ext cx="295493" cy="571985"/>
          </a:xfrm>
          <a:prstGeom prst="parallelogram">
            <a:avLst>
              <a:gd name="adj" fmla="val 604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9" name="平行四辺形 138"/>
          <p:cNvSpPr/>
          <p:nvPr/>
        </p:nvSpPr>
        <p:spPr>
          <a:xfrm flipH="1">
            <a:off x="2978442" y="5176447"/>
            <a:ext cx="295493" cy="571985"/>
          </a:xfrm>
          <a:prstGeom prst="parallelogram">
            <a:avLst>
              <a:gd name="adj" fmla="val 604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1" name="平行四辺形 140"/>
          <p:cNvSpPr/>
          <p:nvPr/>
        </p:nvSpPr>
        <p:spPr>
          <a:xfrm>
            <a:off x="1340941" y="5181210"/>
            <a:ext cx="295493" cy="571985"/>
          </a:xfrm>
          <a:prstGeom prst="parallelogram">
            <a:avLst>
              <a:gd name="adj" fmla="val 604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2" name="平行四辺形 141"/>
          <p:cNvSpPr/>
          <p:nvPr/>
        </p:nvSpPr>
        <p:spPr>
          <a:xfrm>
            <a:off x="1616675" y="5182460"/>
            <a:ext cx="295493" cy="571985"/>
          </a:xfrm>
          <a:prstGeom prst="parallelogram">
            <a:avLst>
              <a:gd name="adj" fmla="val 604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3" name="平行四辺形 142"/>
          <p:cNvSpPr/>
          <p:nvPr/>
        </p:nvSpPr>
        <p:spPr>
          <a:xfrm>
            <a:off x="1892761" y="5187237"/>
            <a:ext cx="295493" cy="571985"/>
          </a:xfrm>
          <a:prstGeom prst="parallelogram">
            <a:avLst>
              <a:gd name="adj" fmla="val 604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4" name="平行四辺形 110"/>
          <p:cNvSpPr/>
          <p:nvPr/>
        </p:nvSpPr>
        <p:spPr>
          <a:xfrm flipH="1">
            <a:off x="2755554" y="5182461"/>
            <a:ext cx="260568" cy="575160"/>
          </a:xfrm>
          <a:custGeom>
            <a:avLst/>
            <a:gdLst>
              <a:gd name="connsiteX0" fmla="*/ 0 w 295493"/>
              <a:gd name="connsiteY0" fmla="*/ 571985 h 571985"/>
              <a:gd name="connsiteX1" fmla="*/ 178478 w 295493"/>
              <a:gd name="connsiteY1" fmla="*/ 0 h 571985"/>
              <a:gd name="connsiteX2" fmla="*/ 295493 w 295493"/>
              <a:gd name="connsiteY2" fmla="*/ 0 h 571985"/>
              <a:gd name="connsiteX3" fmla="*/ 117015 w 295493"/>
              <a:gd name="connsiteY3" fmla="*/ 571985 h 571985"/>
              <a:gd name="connsiteX4" fmla="*/ 0 w 295493"/>
              <a:gd name="connsiteY4" fmla="*/ 571985 h 571985"/>
              <a:gd name="connsiteX0" fmla="*/ 0 w 295493"/>
              <a:gd name="connsiteY0" fmla="*/ 571985 h 571985"/>
              <a:gd name="connsiteX1" fmla="*/ 188003 w 295493"/>
              <a:gd name="connsiteY1" fmla="*/ 0 h 571985"/>
              <a:gd name="connsiteX2" fmla="*/ 295493 w 295493"/>
              <a:gd name="connsiteY2" fmla="*/ 0 h 571985"/>
              <a:gd name="connsiteX3" fmla="*/ 117015 w 295493"/>
              <a:gd name="connsiteY3" fmla="*/ 571985 h 571985"/>
              <a:gd name="connsiteX4" fmla="*/ 0 w 295493"/>
              <a:gd name="connsiteY4" fmla="*/ 571985 h 571985"/>
              <a:gd name="connsiteX0" fmla="*/ 0 w 295493"/>
              <a:gd name="connsiteY0" fmla="*/ 571985 h 571985"/>
              <a:gd name="connsiteX1" fmla="*/ 197528 w 295493"/>
              <a:gd name="connsiteY1" fmla="*/ 3175 h 571985"/>
              <a:gd name="connsiteX2" fmla="*/ 295493 w 295493"/>
              <a:gd name="connsiteY2" fmla="*/ 0 h 571985"/>
              <a:gd name="connsiteX3" fmla="*/ 117015 w 295493"/>
              <a:gd name="connsiteY3" fmla="*/ 571985 h 571985"/>
              <a:gd name="connsiteX4" fmla="*/ 0 w 295493"/>
              <a:gd name="connsiteY4" fmla="*/ 571985 h 571985"/>
              <a:gd name="connsiteX0" fmla="*/ 0 w 295493"/>
              <a:gd name="connsiteY0" fmla="*/ 571985 h 571985"/>
              <a:gd name="connsiteX1" fmla="*/ 197528 w 295493"/>
              <a:gd name="connsiteY1" fmla="*/ 3175 h 571985"/>
              <a:gd name="connsiteX2" fmla="*/ 295493 w 295493"/>
              <a:gd name="connsiteY2" fmla="*/ 0 h 571985"/>
              <a:gd name="connsiteX3" fmla="*/ 129715 w 295493"/>
              <a:gd name="connsiteY3" fmla="*/ 571985 h 571985"/>
              <a:gd name="connsiteX4" fmla="*/ 0 w 295493"/>
              <a:gd name="connsiteY4" fmla="*/ 571985 h 571985"/>
              <a:gd name="connsiteX0" fmla="*/ 0 w 295493"/>
              <a:gd name="connsiteY0" fmla="*/ 571985 h 571985"/>
              <a:gd name="connsiteX1" fmla="*/ 197528 w 295493"/>
              <a:gd name="connsiteY1" fmla="*/ 3175 h 571985"/>
              <a:gd name="connsiteX2" fmla="*/ 295493 w 295493"/>
              <a:gd name="connsiteY2" fmla="*/ 0 h 571985"/>
              <a:gd name="connsiteX3" fmla="*/ 183690 w 295493"/>
              <a:gd name="connsiteY3" fmla="*/ 571985 h 571985"/>
              <a:gd name="connsiteX4" fmla="*/ 0 w 295493"/>
              <a:gd name="connsiteY4" fmla="*/ 571985 h 571985"/>
              <a:gd name="connsiteX0" fmla="*/ 0 w 260568"/>
              <a:gd name="connsiteY0" fmla="*/ 575160 h 575160"/>
              <a:gd name="connsiteX1" fmla="*/ 162603 w 260568"/>
              <a:gd name="connsiteY1" fmla="*/ 3175 h 575160"/>
              <a:gd name="connsiteX2" fmla="*/ 260568 w 260568"/>
              <a:gd name="connsiteY2" fmla="*/ 0 h 575160"/>
              <a:gd name="connsiteX3" fmla="*/ 148765 w 260568"/>
              <a:gd name="connsiteY3" fmla="*/ 571985 h 575160"/>
              <a:gd name="connsiteX4" fmla="*/ 0 w 260568"/>
              <a:gd name="connsiteY4" fmla="*/ 575160 h 57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68" h="575160">
                <a:moveTo>
                  <a:pt x="0" y="575160"/>
                </a:moveTo>
                <a:lnTo>
                  <a:pt x="162603" y="3175"/>
                </a:lnTo>
                <a:lnTo>
                  <a:pt x="260568" y="0"/>
                </a:lnTo>
                <a:lnTo>
                  <a:pt x="148765" y="571985"/>
                </a:lnTo>
                <a:lnTo>
                  <a:pt x="0" y="57516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5" name="台形 144"/>
          <p:cNvSpPr/>
          <p:nvPr/>
        </p:nvSpPr>
        <p:spPr>
          <a:xfrm>
            <a:off x="2548525" y="5847065"/>
            <a:ext cx="93834" cy="518259"/>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平行四辺形 18"/>
          <p:cNvSpPr/>
          <p:nvPr/>
        </p:nvSpPr>
        <p:spPr>
          <a:xfrm>
            <a:off x="996582" y="5931714"/>
            <a:ext cx="1588943" cy="45719"/>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46" name="Group 29"/>
          <p:cNvGrpSpPr>
            <a:grpSpLocks/>
          </p:cNvGrpSpPr>
          <p:nvPr/>
        </p:nvGrpSpPr>
        <p:grpSpPr bwMode="auto">
          <a:xfrm rot="322601">
            <a:off x="1141734" y="5991093"/>
            <a:ext cx="343247" cy="812288"/>
            <a:chOff x="3" y="3"/>
            <a:chExt cx="144" cy="288"/>
          </a:xfrm>
        </p:grpSpPr>
        <p:sp>
          <p:nvSpPr>
            <p:cNvPr id="147" name="Oval 30"/>
            <p:cNvSpPr>
              <a:spLocks noChangeArrowheads="1"/>
            </p:cNvSpPr>
            <p:nvPr/>
          </p:nvSpPr>
          <p:spPr bwMode="auto">
            <a:xfrm rot="4680000">
              <a:off x="-26" y="113"/>
              <a:ext cx="86" cy="1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48" name="Oval 31"/>
            <p:cNvSpPr>
              <a:spLocks noChangeArrowheads="1"/>
            </p:cNvSpPr>
            <p:nvPr/>
          </p:nvSpPr>
          <p:spPr bwMode="auto">
            <a:xfrm rot="900000">
              <a:off x="118" y="79"/>
              <a:ext cx="17" cy="85"/>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49" name="Oval 32"/>
            <p:cNvSpPr>
              <a:spLocks noChangeArrowheads="1"/>
            </p:cNvSpPr>
            <p:nvPr/>
          </p:nvSpPr>
          <p:spPr bwMode="auto">
            <a:xfrm>
              <a:off x="26" y="119"/>
              <a:ext cx="98" cy="6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50" name="Oval 33"/>
            <p:cNvSpPr>
              <a:spLocks noChangeArrowheads="1"/>
            </p:cNvSpPr>
            <p:nvPr/>
          </p:nvSpPr>
          <p:spPr bwMode="auto">
            <a:xfrm>
              <a:off x="61" y="3"/>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51" name="Oval 34"/>
            <p:cNvSpPr>
              <a:spLocks noChangeArrowheads="1"/>
            </p:cNvSpPr>
            <p:nvPr/>
          </p:nvSpPr>
          <p:spPr bwMode="auto">
            <a:xfrm>
              <a:off x="61" y="200"/>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52" name="AutoShape 35"/>
            <p:cNvSpPr>
              <a:spLocks noChangeArrowheads="1"/>
            </p:cNvSpPr>
            <p:nvPr/>
          </p:nvSpPr>
          <p:spPr bwMode="auto">
            <a:xfrm rot="5400000">
              <a:off x="3" y="135"/>
              <a:ext cx="132" cy="18"/>
            </a:xfrm>
            <a:prstGeom prst="roundRect">
              <a:avLst>
                <a:gd name="adj" fmla="val 2148"/>
              </a:avLst>
            </a:prstGeom>
            <a:solidFill>
              <a:srgbClr val="C0C0C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53" name="Oval 36"/>
            <p:cNvSpPr>
              <a:spLocks noChangeArrowheads="1"/>
            </p:cNvSpPr>
            <p:nvPr/>
          </p:nvSpPr>
          <p:spPr bwMode="auto">
            <a:xfrm>
              <a:off x="37" y="104"/>
              <a:ext cx="76" cy="66"/>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54" name="Oval 37"/>
            <p:cNvSpPr>
              <a:spLocks noChangeArrowheads="1"/>
            </p:cNvSpPr>
            <p:nvPr/>
          </p:nvSpPr>
          <p:spPr bwMode="auto">
            <a:xfrm>
              <a:off x="32" y="109"/>
              <a:ext cx="86" cy="81"/>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55" name="Freeform 38"/>
            <p:cNvSpPr>
              <a:spLocks noChangeArrowheads="1"/>
            </p:cNvSpPr>
            <p:nvPr/>
          </p:nvSpPr>
          <p:spPr bwMode="auto">
            <a:xfrm>
              <a:off x="3" y="53"/>
              <a:ext cx="144" cy="20"/>
            </a:xfrm>
            <a:custGeom>
              <a:avLst/>
              <a:gdLst>
                <a:gd name="T0" fmla="*/ 1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1 w 21600"/>
                <a:gd name="T13" fmla="*/ 0 h 21600"/>
                <a:gd name="T14" fmla="*/ 1 w 21600"/>
                <a:gd name="T15" fmla="*/ 0 h 21600"/>
                <a:gd name="T16" fmla="*/ 1 w 21600"/>
                <a:gd name="T17" fmla="*/ 0 h 21600"/>
                <a:gd name="T18" fmla="*/ 1 w 21600"/>
                <a:gd name="T19" fmla="*/ 0 h 21600"/>
                <a:gd name="T20" fmla="*/ 1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1 w 21600"/>
                <a:gd name="T71" fmla="*/ 0 h 21600"/>
                <a:gd name="T72" fmla="*/ 1 w 21600"/>
                <a:gd name="T73" fmla="*/ 0 h 21600"/>
                <a:gd name="T74" fmla="*/ 1 w 21600"/>
                <a:gd name="T75" fmla="*/ 0 h 21600"/>
                <a:gd name="T76" fmla="*/ 1 w 21600"/>
                <a:gd name="T77" fmla="*/ 0 h 21600"/>
                <a:gd name="T78" fmla="*/ 1 w 21600"/>
                <a:gd name="T79" fmla="*/ 0 h 21600"/>
                <a:gd name="T80" fmla="*/ 1 w 21600"/>
                <a:gd name="T81" fmla="*/ 0 h 21600"/>
                <a:gd name="T82" fmla="*/ 1 w 21600"/>
                <a:gd name="T83" fmla="*/ 0 h 21600"/>
                <a:gd name="T84" fmla="*/ 1 w 21600"/>
                <a:gd name="T85" fmla="*/ 0 h 21600"/>
                <a:gd name="T86" fmla="*/ 1 w 21600"/>
                <a:gd name="T87" fmla="*/ 0 h 21600"/>
                <a:gd name="T88" fmla="*/ 1 w 21600"/>
                <a:gd name="T89" fmla="*/ 0 h 21600"/>
                <a:gd name="T90" fmla="*/ 1 w 21600"/>
                <a:gd name="T91" fmla="*/ 0 h 21600"/>
                <a:gd name="T92" fmla="*/ 1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21515" y="21600"/>
                  </a:moveTo>
                  <a:lnTo>
                    <a:pt x="21600" y="18000"/>
                  </a:lnTo>
                  <a:lnTo>
                    <a:pt x="21431" y="15600"/>
                  </a:lnTo>
                  <a:lnTo>
                    <a:pt x="21007" y="12600"/>
                  </a:lnTo>
                  <a:lnTo>
                    <a:pt x="20329" y="9600"/>
                  </a:lnTo>
                  <a:lnTo>
                    <a:pt x="19398" y="7200"/>
                  </a:lnTo>
                  <a:lnTo>
                    <a:pt x="18296" y="5400"/>
                  </a:lnTo>
                  <a:lnTo>
                    <a:pt x="17026" y="3600"/>
                  </a:lnTo>
                  <a:lnTo>
                    <a:pt x="15586" y="1800"/>
                  </a:lnTo>
                  <a:lnTo>
                    <a:pt x="13976" y="600"/>
                  </a:lnTo>
                  <a:lnTo>
                    <a:pt x="12367" y="0"/>
                  </a:lnTo>
                  <a:lnTo>
                    <a:pt x="10588" y="0"/>
                  </a:lnTo>
                  <a:lnTo>
                    <a:pt x="8894" y="0"/>
                  </a:lnTo>
                  <a:lnTo>
                    <a:pt x="7285" y="1200"/>
                  </a:lnTo>
                  <a:lnTo>
                    <a:pt x="5675" y="2400"/>
                  </a:lnTo>
                  <a:lnTo>
                    <a:pt x="4320" y="3600"/>
                  </a:lnTo>
                  <a:lnTo>
                    <a:pt x="3049" y="5400"/>
                  </a:lnTo>
                  <a:lnTo>
                    <a:pt x="1948" y="7800"/>
                  </a:lnTo>
                  <a:lnTo>
                    <a:pt x="1101" y="10200"/>
                  </a:lnTo>
                  <a:lnTo>
                    <a:pt x="508" y="13200"/>
                  </a:lnTo>
                  <a:lnTo>
                    <a:pt x="85" y="16200"/>
                  </a:lnTo>
                  <a:lnTo>
                    <a:pt x="0" y="19800"/>
                  </a:lnTo>
                  <a:lnTo>
                    <a:pt x="0" y="20400"/>
                  </a:lnTo>
                  <a:lnTo>
                    <a:pt x="2118" y="20400"/>
                  </a:lnTo>
                  <a:lnTo>
                    <a:pt x="2118" y="19200"/>
                  </a:lnTo>
                  <a:lnTo>
                    <a:pt x="2202" y="16800"/>
                  </a:lnTo>
                  <a:lnTo>
                    <a:pt x="2456" y="14400"/>
                  </a:lnTo>
                  <a:lnTo>
                    <a:pt x="2965" y="12000"/>
                  </a:lnTo>
                  <a:lnTo>
                    <a:pt x="3642" y="10200"/>
                  </a:lnTo>
                  <a:lnTo>
                    <a:pt x="4574" y="8400"/>
                  </a:lnTo>
                  <a:lnTo>
                    <a:pt x="5591" y="6600"/>
                  </a:lnTo>
                  <a:lnTo>
                    <a:pt x="6692" y="5400"/>
                  </a:lnTo>
                  <a:lnTo>
                    <a:pt x="7962" y="4200"/>
                  </a:lnTo>
                  <a:lnTo>
                    <a:pt x="9233" y="3600"/>
                  </a:lnTo>
                  <a:lnTo>
                    <a:pt x="10588" y="3600"/>
                  </a:lnTo>
                  <a:lnTo>
                    <a:pt x="12028" y="3600"/>
                  </a:lnTo>
                  <a:lnTo>
                    <a:pt x="13384" y="4200"/>
                  </a:lnTo>
                  <a:lnTo>
                    <a:pt x="14654" y="5400"/>
                  </a:lnTo>
                  <a:lnTo>
                    <a:pt x="15840" y="6600"/>
                  </a:lnTo>
                  <a:lnTo>
                    <a:pt x="16856" y="7800"/>
                  </a:lnTo>
                  <a:lnTo>
                    <a:pt x="17704" y="9600"/>
                  </a:lnTo>
                  <a:lnTo>
                    <a:pt x="18466" y="11400"/>
                  </a:lnTo>
                  <a:lnTo>
                    <a:pt x="18974" y="13800"/>
                  </a:lnTo>
                  <a:lnTo>
                    <a:pt x="19313" y="16200"/>
                  </a:lnTo>
                  <a:lnTo>
                    <a:pt x="19482" y="18600"/>
                  </a:lnTo>
                  <a:lnTo>
                    <a:pt x="19398" y="21000"/>
                  </a:lnTo>
                  <a:lnTo>
                    <a:pt x="21515" y="21600"/>
                  </a:lnTo>
                </a:path>
              </a:pathLst>
            </a:custGeom>
            <a:solidFill>
              <a:srgbClr val="FFFF00"/>
            </a:solidFill>
            <a:ln w="9525">
              <a:solidFill>
                <a:srgbClr val="000000"/>
              </a:solidFill>
              <a:round/>
              <a:headEnd/>
              <a:tailEnd/>
            </a:ln>
          </p:spPr>
          <p:txBody>
            <a:bodyPr/>
            <a:lstStyle/>
            <a:p>
              <a:endParaRPr lang="ja-JP" altLang="en-US" dirty="0"/>
            </a:p>
          </p:txBody>
        </p:sp>
        <p:sp>
          <p:nvSpPr>
            <p:cNvPr id="156" name="Rectangle 39" descr="格子 (小)"/>
            <p:cNvSpPr>
              <a:spLocks noChangeArrowheads="1"/>
            </p:cNvSpPr>
            <p:nvPr/>
          </p:nvSpPr>
          <p:spPr bwMode="auto">
            <a:xfrm rot="5399063">
              <a:off x="44" y="17"/>
              <a:ext cx="44" cy="68"/>
            </a:xfrm>
            <a:prstGeom prst="rect">
              <a:avLst/>
            </a:prstGeom>
            <a:blipFill dpi="0" rotWithShape="0">
              <a:blip r:embed="rId4">
                <a:extLst>
                  <a:ext uri="{28A0092B-C50C-407E-A947-70E740481C1C}">
                    <a14:useLocalDpi xmlns:a14="http://schemas.microsoft.com/office/drawing/2010/main"/>
                  </a:ext>
                </a:extLst>
              </a:blip>
              <a:srcRect/>
              <a:tile tx="0" ty="0" sx="100000" sy="100000" flip="none" algn="tl"/>
            </a:blipFill>
            <a:ln w="9525">
              <a:solidFill>
                <a:srgbClr val="000000"/>
              </a:solidFill>
              <a:miter lim="800000"/>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57" name="Oval 40"/>
            <p:cNvSpPr>
              <a:spLocks noChangeArrowheads="1"/>
            </p:cNvSpPr>
            <p:nvPr/>
          </p:nvSpPr>
          <p:spPr bwMode="auto">
            <a:xfrm>
              <a:off x="3"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58" name="Oval 41"/>
            <p:cNvSpPr>
              <a:spLocks noChangeArrowheads="1"/>
            </p:cNvSpPr>
            <p:nvPr/>
          </p:nvSpPr>
          <p:spPr bwMode="auto">
            <a:xfrm>
              <a:off x="130"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59" name="AutoShape 42" descr="横線"/>
            <p:cNvSpPr>
              <a:spLocks noChangeArrowheads="1"/>
            </p:cNvSpPr>
            <p:nvPr/>
          </p:nvSpPr>
          <p:spPr bwMode="auto">
            <a:xfrm rot="5400000">
              <a:off x="44" y="206"/>
              <a:ext cx="50" cy="28"/>
            </a:xfrm>
            <a:prstGeom prst="roundRect">
              <a:avLst>
                <a:gd name="adj" fmla="val 9458"/>
              </a:avLst>
            </a:prstGeom>
            <a:blipFill dpi="0" rotWithShape="0">
              <a:blip r:embed="rId5">
                <a:extLst>
                  <a:ext uri="{28A0092B-C50C-407E-A947-70E740481C1C}">
                    <a14:useLocalDpi xmlns:a14="http://schemas.microsoft.com/office/drawing/2010/main"/>
                  </a:ext>
                </a:extLst>
              </a:blip>
              <a:srcRect/>
              <a:tile tx="0" ty="0" sx="100000" sy="100000" flip="none" algn="tl"/>
            </a:blip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grpSp>
      <p:grpSp>
        <p:nvGrpSpPr>
          <p:cNvPr id="160" name="Group 29"/>
          <p:cNvGrpSpPr>
            <a:grpSpLocks/>
          </p:cNvGrpSpPr>
          <p:nvPr/>
        </p:nvGrpSpPr>
        <p:grpSpPr bwMode="auto">
          <a:xfrm rot="1080398">
            <a:off x="646273" y="5201509"/>
            <a:ext cx="343247" cy="812288"/>
            <a:chOff x="3" y="3"/>
            <a:chExt cx="144" cy="288"/>
          </a:xfrm>
        </p:grpSpPr>
        <p:sp>
          <p:nvSpPr>
            <p:cNvPr id="161" name="Oval 30"/>
            <p:cNvSpPr>
              <a:spLocks noChangeArrowheads="1"/>
            </p:cNvSpPr>
            <p:nvPr/>
          </p:nvSpPr>
          <p:spPr bwMode="auto">
            <a:xfrm rot="4680000">
              <a:off x="-26" y="113"/>
              <a:ext cx="86" cy="1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62" name="Oval 31"/>
            <p:cNvSpPr>
              <a:spLocks noChangeArrowheads="1"/>
            </p:cNvSpPr>
            <p:nvPr/>
          </p:nvSpPr>
          <p:spPr bwMode="auto">
            <a:xfrm rot="900000">
              <a:off x="118" y="79"/>
              <a:ext cx="17" cy="85"/>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63" name="Oval 32"/>
            <p:cNvSpPr>
              <a:spLocks noChangeArrowheads="1"/>
            </p:cNvSpPr>
            <p:nvPr/>
          </p:nvSpPr>
          <p:spPr bwMode="auto">
            <a:xfrm>
              <a:off x="26" y="119"/>
              <a:ext cx="98" cy="6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64" name="Oval 33"/>
            <p:cNvSpPr>
              <a:spLocks noChangeArrowheads="1"/>
            </p:cNvSpPr>
            <p:nvPr/>
          </p:nvSpPr>
          <p:spPr bwMode="auto">
            <a:xfrm>
              <a:off x="61" y="3"/>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65" name="Oval 34"/>
            <p:cNvSpPr>
              <a:spLocks noChangeArrowheads="1"/>
            </p:cNvSpPr>
            <p:nvPr/>
          </p:nvSpPr>
          <p:spPr bwMode="auto">
            <a:xfrm>
              <a:off x="61" y="200"/>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66" name="AutoShape 35"/>
            <p:cNvSpPr>
              <a:spLocks noChangeArrowheads="1"/>
            </p:cNvSpPr>
            <p:nvPr/>
          </p:nvSpPr>
          <p:spPr bwMode="auto">
            <a:xfrm rot="5400000">
              <a:off x="3" y="135"/>
              <a:ext cx="132" cy="18"/>
            </a:xfrm>
            <a:prstGeom prst="roundRect">
              <a:avLst>
                <a:gd name="adj" fmla="val 2148"/>
              </a:avLst>
            </a:prstGeom>
            <a:solidFill>
              <a:srgbClr val="C0C0C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67" name="Oval 36"/>
            <p:cNvSpPr>
              <a:spLocks noChangeArrowheads="1"/>
            </p:cNvSpPr>
            <p:nvPr/>
          </p:nvSpPr>
          <p:spPr bwMode="auto">
            <a:xfrm>
              <a:off x="37" y="104"/>
              <a:ext cx="76" cy="66"/>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68" name="Oval 37"/>
            <p:cNvSpPr>
              <a:spLocks noChangeArrowheads="1"/>
            </p:cNvSpPr>
            <p:nvPr/>
          </p:nvSpPr>
          <p:spPr bwMode="auto">
            <a:xfrm>
              <a:off x="32" y="109"/>
              <a:ext cx="86" cy="81"/>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69" name="Freeform 38"/>
            <p:cNvSpPr>
              <a:spLocks noChangeArrowheads="1"/>
            </p:cNvSpPr>
            <p:nvPr/>
          </p:nvSpPr>
          <p:spPr bwMode="auto">
            <a:xfrm>
              <a:off x="3" y="53"/>
              <a:ext cx="144" cy="20"/>
            </a:xfrm>
            <a:custGeom>
              <a:avLst/>
              <a:gdLst>
                <a:gd name="T0" fmla="*/ 1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1 w 21600"/>
                <a:gd name="T13" fmla="*/ 0 h 21600"/>
                <a:gd name="T14" fmla="*/ 1 w 21600"/>
                <a:gd name="T15" fmla="*/ 0 h 21600"/>
                <a:gd name="T16" fmla="*/ 1 w 21600"/>
                <a:gd name="T17" fmla="*/ 0 h 21600"/>
                <a:gd name="T18" fmla="*/ 1 w 21600"/>
                <a:gd name="T19" fmla="*/ 0 h 21600"/>
                <a:gd name="T20" fmla="*/ 1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1 w 21600"/>
                <a:gd name="T71" fmla="*/ 0 h 21600"/>
                <a:gd name="T72" fmla="*/ 1 w 21600"/>
                <a:gd name="T73" fmla="*/ 0 h 21600"/>
                <a:gd name="T74" fmla="*/ 1 w 21600"/>
                <a:gd name="T75" fmla="*/ 0 h 21600"/>
                <a:gd name="T76" fmla="*/ 1 w 21600"/>
                <a:gd name="T77" fmla="*/ 0 h 21600"/>
                <a:gd name="T78" fmla="*/ 1 w 21600"/>
                <a:gd name="T79" fmla="*/ 0 h 21600"/>
                <a:gd name="T80" fmla="*/ 1 w 21600"/>
                <a:gd name="T81" fmla="*/ 0 h 21600"/>
                <a:gd name="T82" fmla="*/ 1 w 21600"/>
                <a:gd name="T83" fmla="*/ 0 h 21600"/>
                <a:gd name="T84" fmla="*/ 1 w 21600"/>
                <a:gd name="T85" fmla="*/ 0 h 21600"/>
                <a:gd name="T86" fmla="*/ 1 w 21600"/>
                <a:gd name="T87" fmla="*/ 0 h 21600"/>
                <a:gd name="T88" fmla="*/ 1 w 21600"/>
                <a:gd name="T89" fmla="*/ 0 h 21600"/>
                <a:gd name="T90" fmla="*/ 1 w 21600"/>
                <a:gd name="T91" fmla="*/ 0 h 21600"/>
                <a:gd name="T92" fmla="*/ 1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21515" y="21600"/>
                  </a:moveTo>
                  <a:lnTo>
                    <a:pt x="21600" y="18000"/>
                  </a:lnTo>
                  <a:lnTo>
                    <a:pt x="21431" y="15600"/>
                  </a:lnTo>
                  <a:lnTo>
                    <a:pt x="21007" y="12600"/>
                  </a:lnTo>
                  <a:lnTo>
                    <a:pt x="20329" y="9600"/>
                  </a:lnTo>
                  <a:lnTo>
                    <a:pt x="19398" y="7200"/>
                  </a:lnTo>
                  <a:lnTo>
                    <a:pt x="18296" y="5400"/>
                  </a:lnTo>
                  <a:lnTo>
                    <a:pt x="17026" y="3600"/>
                  </a:lnTo>
                  <a:lnTo>
                    <a:pt x="15586" y="1800"/>
                  </a:lnTo>
                  <a:lnTo>
                    <a:pt x="13976" y="600"/>
                  </a:lnTo>
                  <a:lnTo>
                    <a:pt x="12367" y="0"/>
                  </a:lnTo>
                  <a:lnTo>
                    <a:pt x="10588" y="0"/>
                  </a:lnTo>
                  <a:lnTo>
                    <a:pt x="8894" y="0"/>
                  </a:lnTo>
                  <a:lnTo>
                    <a:pt x="7285" y="1200"/>
                  </a:lnTo>
                  <a:lnTo>
                    <a:pt x="5675" y="2400"/>
                  </a:lnTo>
                  <a:lnTo>
                    <a:pt x="4320" y="3600"/>
                  </a:lnTo>
                  <a:lnTo>
                    <a:pt x="3049" y="5400"/>
                  </a:lnTo>
                  <a:lnTo>
                    <a:pt x="1948" y="7800"/>
                  </a:lnTo>
                  <a:lnTo>
                    <a:pt x="1101" y="10200"/>
                  </a:lnTo>
                  <a:lnTo>
                    <a:pt x="508" y="13200"/>
                  </a:lnTo>
                  <a:lnTo>
                    <a:pt x="85" y="16200"/>
                  </a:lnTo>
                  <a:lnTo>
                    <a:pt x="0" y="19800"/>
                  </a:lnTo>
                  <a:lnTo>
                    <a:pt x="0" y="20400"/>
                  </a:lnTo>
                  <a:lnTo>
                    <a:pt x="2118" y="20400"/>
                  </a:lnTo>
                  <a:lnTo>
                    <a:pt x="2118" y="19200"/>
                  </a:lnTo>
                  <a:lnTo>
                    <a:pt x="2202" y="16800"/>
                  </a:lnTo>
                  <a:lnTo>
                    <a:pt x="2456" y="14400"/>
                  </a:lnTo>
                  <a:lnTo>
                    <a:pt x="2965" y="12000"/>
                  </a:lnTo>
                  <a:lnTo>
                    <a:pt x="3642" y="10200"/>
                  </a:lnTo>
                  <a:lnTo>
                    <a:pt x="4574" y="8400"/>
                  </a:lnTo>
                  <a:lnTo>
                    <a:pt x="5591" y="6600"/>
                  </a:lnTo>
                  <a:lnTo>
                    <a:pt x="6692" y="5400"/>
                  </a:lnTo>
                  <a:lnTo>
                    <a:pt x="7962" y="4200"/>
                  </a:lnTo>
                  <a:lnTo>
                    <a:pt x="9233" y="3600"/>
                  </a:lnTo>
                  <a:lnTo>
                    <a:pt x="10588" y="3600"/>
                  </a:lnTo>
                  <a:lnTo>
                    <a:pt x="12028" y="3600"/>
                  </a:lnTo>
                  <a:lnTo>
                    <a:pt x="13384" y="4200"/>
                  </a:lnTo>
                  <a:lnTo>
                    <a:pt x="14654" y="5400"/>
                  </a:lnTo>
                  <a:lnTo>
                    <a:pt x="15840" y="6600"/>
                  </a:lnTo>
                  <a:lnTo>
                    <a:pt x="16856" y="7800"/>
                  </a:lnTo>
                  <a:lnTo>
                    <a:pt x="17704" y="9600"/>
                  </a:lnTo>
                  <a:lnTo>
                    <a:pt x="18466" y="11400"/>
                  </a:lnTo>
                  <a:lnTo>
                    <a:pt x="18974" y="13800"/>
                  </a:lnTo>
                  <a:lnTo>
                    <a:pt x="19313" y="16200"/>
                  </a:lnTo>
                  <a:lnTo>
                    <a:pt x="19482" y="18600"/>
                  </a:lnTo>
                  <a:lnTo>
                    <a:pt x="19398" y="21000"/>
                  </a:lnTo>
                  <a:lnTo>
                    <a:pt x="21515" y="21600"/>
                  </a:lnTo>
                </a:path>
              </a:pathLst>
            </a:custGeom>
            <a:solidFill>
              <a:srgbClr val="FFFF00"/>
            </a:solidFill>
            <a:ln w="9525">
              <a:solidFill>
                <a:srgbClr val="000000"/>
              </a:solidFill>
              <a:round/>
              <a:headEnd/>
              <a:tailEnd/>
            </a:ln>
          </p:spPr>
          <p:txBody>
            <a:bodyPr/>
            <a:lstStyle/>
            <a:p>
              <a:endParaRPr lang="ja-JP" altLang="en-US" dirty="0"/>
            </a:p>
          </p:txBody>
        </p:sp>
        <p:sp>
          <p:nvSpPr>
            <p:cNvPr id="170" name="Rectangle 39" descr="格子 (小)"/>
            <p:cNvSpPr>
              <a:spLocks noChangeArrowheads="1"/>
            </p:cNvSpPr>
            <p:nvPr/>
          </p:nvSpPr>
          <p:spPr bwMode="auto">
            <a:xfrm rot="5399063">
              <a:off x="44" y="17"/>
              <a:ext cx="44" cy="68"/>
            </a:xfrm>
            <a:prstGeom prst="rect">
              <a:avLst/>
            </a:prstGeom>
            <a:blipFill dpi="0" rotWithShape="0">
              <a:blip r:embed="rId4">
                <a:extLst>
                  <a:ext uri="{28A0092B-C50C-407E-A947-70E740481C1C}">
                    <a14:useLocalDpi xmlns:a14="http://schemas.microsoft.com/office/drawing/2010/main"/>
                  </a:ext>
                </a:extLst>
              </a:blip>
              <a:srcRect/>
              <a:tile tx="0" ty="0" sx="100000" sy="100000" flip="none" algn="tl"/>
            </a:blipFill>
            <a:ln w="9525">
              <a:solidFill>
                <a:srgbClr val="000000"/>
              </a:solidFill>
              <a:miter lim="800000"/>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71" name="Oval 40"/>
            <p:cNvSpPr>
              <a:spLocks noChangeArrowheads="1"/>
            </p:cNvSpPr>
            <p:nvPr/>
          </p:nvSpPr>
          <p:spPr bwMode="auto">
            <a:xfrm>
              <a:off x="3"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72" name="Oval 41"/>
            <p:cNvSpPr>
              <a:spLocks noChangeArrowheads="1"/>
            </p:cNvSpPr>
            <p:nvPr/>
          </p:nvSpPr>
          <p:spPr bwMode="auto">
            <a:xfrm>
              <a:off x="130"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73" name="AutoShape 42" descr="横線"/>
            <p:cNvSpPr>
              <a:spLocks noChangeArrowheads="1"/>
            </p:cNvSpPr>
            <p:nvPr/>
          </p:nvSpPr>
          <p:spPr bwMode="auto">
            <a:xfrm rot="5400000">
              <a:off x="44" y="206"/>
              <a:ext cx="50" cy="28"/>
            </a:xfrm>
            <a:prstGeom prst="roundRect">
              <a:avLst>
                <a:gd name="adj" fmla="val 9458"/>
              </a:avLst>
            </a:prstGeom>
            <a:blipFill dpi="0" rotWithShape="0">
              <a:blip r:embed="rId5">
                <a:extLst>
                  <a:ext uri="{28A0092B-C50C-407E-A947-70E740481C1C}">
                    <a14:useLocalDpi xmlns:a14="http://schemas.microsoft.com/office/drawing/2010/main"/>
                  </a:ext>
                </a:extLst>
              </a:blip>
              <a:srcRect/>
              <a:tile tx="0" ty="0" sx="100000" sy="100000" flip="none" algn="tl"/>
            </a:blip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grpSp>
      <p:sp>
        <p:nvSpPr>
          <p:cNvPr id="174" name="下矢印 173"/>
          <p:cNvSpPr/>
          <p:nvPr/>
        </p:nvSpPr>
        <p:spPr>
          <a:xfrm rot="11228323">
            <a:off x="932972" y="3765462"/>
            <a:ext cx="196278" cy="1353807"/>
          </a:xfrm>
          <a:prstGeom prst="downArrow">
            <a:avLst>
              <a:gd name="adj1" fmla="val 50000"/>
              <a:gd name="adj2" fmla="val 387761"/>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5" name="グループ化 24"/>
          <p:cNvGrpSpPr/>
          <p:nvPr/>
        </p:nvGrpSpPr>
        <p:grpSpPr>
          <a:xfrm>
            <a:off x="895360" y="2469863"/>
            <a:ext cx="2164472" cy="1309687"/>
            <a:chOff x="1054070" y="2469863"/>
            <a:chExt cx="2164472" cy="1309687"/>
          </a:xfrm>
        </p:grpSpPr>
        <p:pic>
          <p:nvPicPr>
            <p:cNvPr id="2053"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842179" y="2469863"/>
              <a:ext cx="1376363" cy="130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5" descr="E:\Documents\檀上\06 講義関係\標識\歩行者自転車専用標示板.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54070" y="2809491"/>
              <a:ext cx="429450" cy="895370"/>
            </a:xfrm>
            <a:prstGeom prst="rect">
              <a:avLst/>
            </a:prstGeom>
            <a:noFill/>
            <a:extLst>
              <a:ext uri="{909E8E84-426E-40DD-AFC4-6F175D3DCCD1}">
                <a14:hiddenFill xmlns:a14="http://schemas.microsoft.com/office/drawing/2010/main">
                  <a:solidFill>
                    <a:srgbClr val="FFFFFF"/>
                  </a:solidFill>
                </a14:hiddenFill>
              </a:ext>
            </a:extLst>
          </p:spPr>
        </p:pic>
        <p:grpSp>
          <p:nvGrpSpPr>
            <p:cNvPr id="89" name="グループ化 88"/>
            <p:cNvGrpSpPr/>
            <p:nvPr/>
          </p:nvGrpSpPr>
          <p:grpSpPr>
            <a:xfrm>
              <a:off x="1471693" y="2796563"/>
              <a:ext cx="373145" cy="953050"/>
              <a:chOff x="4095750" y="2620963"/>
              <a:chExt cx="950913" cy="1614487"/>
            </a:xfrm>
          </p:grpSpPr>
          <p:pic>
            <p:nvPicPr>
              <p:cNvPr id="90" name="Picture 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095750" y="2620963"/>
                <a:ext cx="950913" cy="161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 name="角丸四角形 90"/>
              <p:cNvSpPr/>
              <p:nvPr/>
            </p:nvSpPr>
            <p:spPr>
              <a:xfrm>
                <a:off x="4252284" y="2722187"/>
                <a:ext cx="697039" cy="60418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pic>
        <p:nvPicPr>
          <p:cNvPr id="2054" name="Picture 6"/>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3444777">
            <a:off x="633674" y="3579816"/>
            <a:ext cx="494678" cy="471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rot="723874">
            <a:off x="798557" y="2573710"/>
            <a:ext cx="508000"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7" name="平行四辺形 20"/>
          <p:cNvSpPr/>
          <p:nvPr/>
        </p:nvSpPr>
        <p:spPr>
          <a:xfrm flipH="1">
            <a:off x="7897815" y="5131583"/>
            <a:ext cx="1209487" cy="1316874"/>
          </a:xfrm>
          <a:custGeom>
            <a:avLst/>
            <a:gdLst>
              <a:gd name="connsiteX0" fmla="*/ 0 w 1532963"/>
              <a:gd name="connsiteY0" fmla="*/ 1316874 h 1316874"/>
              <a:gd name="connsiteX1" fmla="*/ 329219 w 1532963"/>
              <a:gd name="connsiteY1" fmla="*/ 0 h 1316874"/>
              <a:gd name="connsiteX2" fmla="*/ 1532963 w 1532963"/>
              <a:gd name="connsiteY2" fmla="*/ 0 h 1316874"/>
              <a:gd name="connsiteX3" fmla="*/ 1203745 w 1532963"/>
              <a:gd name="connsiteY3" fmla="*/ 1316874 h 1316874"/>
              <a:gd name="connsiteX4" fmla="*/ 0 w 1532963"/>
              <a:gd name="connsiteY4" fmla="*/ 1316874 h 1316874"/>
              <a:gd name="connsiteX0" fmla="*/ 0 w 1405963"/>
              <a:gd name="connsiteY0" fmla="*/ 834274 h 1316874"/>
              <a:gd name="connsiteX1" fmla="*/ 202219 w 1405963"/>
              <a:gd name="connsiteY1" fmla="*/ 0 h 1316874"/>
              <a:gd name="connsiteX2" fmla="*/ 1405963 w 1405963"/>
              <a:gd name="connsiteY2" fmla="*/ 0 h 1316874"/>
              <a:gd name="connsiteX3" fmla="*/ 1076745 w 1405963"/>
              <a:gd name="connsiteY3" fmla="*/ 1316874 h 1316874"/>
              <a:gd name="connsiteX4" fmla="*/ 0 w 1405963"/>
              <a:gd name="connsiteY4" fmla="*/ 834274 h 1316874"/>
              <a:gd name="connsiteX0" fmla="*/ 0 w 1545663"/>
              <a:gd name="connsiteY0" fmla="*/ 1316874 h 1316874"/>
              <a:gd name="connsiteX1" fmla="*/ 341919 w 1545663"/>
              <a:gd name="connsiteY1" fmla="*/ 0 h 1316874"/>
              <a:gd name="connsiteX2" fmla="*/ 1545663 w 1545663"/>
              <a:gd name="connsiteY2" fmla="*/ 0 h 1316874"/>
              <a:gd name="connsiteX3" fmla="*/ 1216445 w 1545663"/>
              <a:gd name="connsiteY3" fmla="*/ 1316874 h 1316874"/>
              <a:gd name="connsiteX4" fmla="*/ 0 w 1545663"/>
              <a:gd name="connsiteY4" fmla="*/ 1316874 h 1316874"/>
              <a:gd name="connsiteX0" fmla="*/ 0 w 1209487"/>
              <a:gd name="connsiteY0" fmla="*/ 1316874 h 1316874"/>
              <a:gd name="connsiteX1" fmla="*/ 5743 w 1209487"/>
              <a:gd name="connsiteY1" fmla="*/ 0 h 1316874"/>
              <a:gd name="connsiteX2" fmla="*/ 1209487 w 1209487"/>
              <a:gd name="connsiteY2" fmla="*/ 0 h 1316874"/>
              <a:gd name="connsiteX3" fmla="*/ 880269 w 1209487"/>
              <a:gd name="connsiteY3" fmla="*/ 1316874 h 1316874"/>
              <a:gd name="connsiteX4" fmla="*/ 0 w 1209487"/>
              <a:gd name="connsiteY4" fmla="*/ 1316874 h 1316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487" h="1316874">
                <a:moveTo>
                  <a:pt x="0" y="1316874"/>
                </a:moveTo>
                <a:cubicBezTo>
                  <a:pt x="1914" y="877916"/>
                  <a:pt x="3829" y="438958"/>
                  <a:pt x="5743" y="0"/>
                </a:cubicBezTo>
                <a:lnTo>
                  <a:pt x="1209487" y="0"/>
                </a:lnTo>
                <a:lnTo>
                  <a:pt x="880269" y="1316874"/>
                </a:lnTo>
                <a:lnTo>
                  <a:pt x="0" y="1316874"/>
                </a:lnTo>
                <a:close/>
              </a:path>
            </a:pathLst>
          </a:custGeom>
          <a:gradFill flip="none" rotWithShape="1">
            <a:gsLst>
              <a:gs pos="0">
                <a:schemeClr val="accent4">
                  <a:lumMod val="40000"/>
                  <a:lumOff val="60000"/>
                </a:schemeClr>
              </a:gs>
              <a:gs pos="19000">
                <a:schemeClr val="accent4">
                  <a:lumMod val="20000"/>
                  <a:lumOff val="80000"/>
                </a:schemeClr>
              </a:gs>
              <a:gs pos="100000">
                <a:schemeClr val="bg1"/>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48" name="直線コネクタ 247"/>
          <p:cNvCxnSpPr/>
          <p:nvPr/>
        </p:nvCxnSpPr>
        <p:spPr>
          <a:xfrm>
            <a:off x="5841252" y="4967320"/>
            <a:ext cx="0" cy="99646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1" name="グループ化 250"/>
          <p:cNvGrpSpPr/>
          <p:nvPr/>
        </p:nvGrpSpPr>
        <p:grpSpPr>
          <a:xfrm flipH="1">
            <a:off x="4568263" y="3799113"/>
            <a:ext cx="4573070" cy="2633747"/>
            <a:chOff x="-16234" y="3774276"/>
            <a:chExt cx="4573070" cy="2633747"/>
          </a:xfrm>
        </p:grpSpPr>
        <p:sp>
          <p:nvSpPr>
            <p:cNvPr id="252" name="台形 251"/>
            <p:cNvSpPr/>
            <p:nvPr/>
          </p:nvSpPr>
          <p:spPr>
            <a:xfrm>
              <a:off x="-16234" y="4033783"/>
              <a:ext cx="4573070" cy="1082175"/>
            </a:xfrm>
            <a:prstGeom prst="trapezoid">
              <a:avLst>
                <a:gd name="adj" fmla="val 41401"/>
              </a:avLst>
            </a:prstGeom>
            <a:solidFill>
              <a:schemeClr val="bg1">
                <a:lumMod val="6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3" name="台形 252"/>
            <p:cNvSpPr/>
            <p:nvPr/>
          </p:nvSpPr>
          <p:spPr>
            <a:xfrm>
              <a:off x="850703" y="3774276"/>
              <a:ext cx="3535883" cy="2633747"/>
            </a:xfrm>
            <a:prstGeom prst="trapezoid">
              <a:avLst>
                <a:gd name="adj" fmla="val 31733"/>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66" name="台形 265"/>
          <p:cNvSpPr/>
          <p:nvPr/>
        </p:nvSpPr>
        <p:spPr>
          <a:xfrm>
            <a:off x="6460749" y="5179574"/>
            <a:ext cx="144000" cy="571985"/>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7" name="平行四辺形 266"/>
          <p:cNvSpPr/>
          <p:nvPr/>
        </p:nvSpPr>
        <p:spPr>
          <a:xfrm>
            <a:off x="5002332" y="5177988"/>
            <a:ext cx="295493" cy="571985"/>
          </a:xfrm>
          <a:prstGeom prst="parallelogram">
            <a:avLst>
              <a:gd name="adj" fmla="val 604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8" name="平行四辺形 267"/>
          <p:cNvSpPr/>
          <p:nvPr/>
        </p:nvSpPr>
        <p:spPr>
          <a:xfrm flipH="1">
            <a:off x="7716552" y="5174811"/>
            <a:ext cx="295493" cy="571985"/>
          </a:xfrm>
          <a:prstGeom prst="parallelogram">
            <a:avLst>
              <a:gd name="adj" fmla="val 604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9" name="平行四辺形 110"/>
          <p:cNvSpPr/>
          <p:nvPr/>
        </p:nvSpPr>
        <p:spPr>
          <a:xfrm>
            <a:off x="6112620" y="5177988"/>
            <a:ext cx="260568" cy="575160"/>
          </a:xfrm>
          <a:custGeom>
            <a:avLst/>
            <a:gdLst>
              <a:gd name="connsiteX0" fmla="*/ 0 w 295493"/>
              <a:gd name="connsiteY0" fmla="*/ 571985 h 571985"/>
              <a:gd name="connsiteX1" fmla="*/ 178478 w 295493"/>
              <a:gd name="connsiteY1" fmla="*/ 0 h 571985"/>
              <a:gd name="connsiteX2" fmla="*/ 295493 w 295493"/>
              <a:gd name="connsiteY2" fmla="*/ 0 h 571985"/>
              <a:gd name="connsiteX3" fmla="*/ 117015 w 295493"/>
              <a:gd name="connsiteY3" fmla="*/ 571985 h 571985"/>
              <a:gd name="connsiteX4" fmla="*/ 0 w 295493"/>
              <a:gd name="connsiteY4" fmla="*/ 571985 h 571985"/>
              <a:gd name="connsiteX0" fmla="*/ 0 w 295493"/>
              <a:gd name="connsiteY0" fmla="*/ 571985 h 571985"/>
              <a:gd name="connsiteX1" fmla="*/ 188003 w 295493"/>
              <a:gd name="connsiteY1" fmla="*/ 0 h 571985"/>
              <a:gd name="connsiteX2" fmla="*/ 295493 w 295493"/>
              <a:gd name="connsiteY2" fmla="*/ 0 h 571985"/>
              <a:gd name="connsiteX3" fmla="*/ 117015 w 295493"/>
              <a:gd name="connsiteY3" fmla="*/ 571985 h 571985"/>
              <a:gd name="connsiteX4" fmla="*/ 0 w 295493"/>
              <a:gd name="connsiteY4" fmla="*/ 571985 h 571985"/>
              <a:gd name="connsiteX0" fmla="*/ 0 w 295493"/>
              <a:gd name="connsiteY0" fmla="*/ 571985 h 571985"/>
              <a:gd name="connsiteX1" fmla="*/ 197528 w 295493"/>
              <a:gd name="connsiteY1" fmla="*/ 3175 h 571985"/>
              <a:gd name="connsiteX2" fmla="*/ 295493 w 295493"/>
              <a:gd name="connsiteY2" fmla="*/ 0 h 571985"/>
              <a:gd name="connsiteX3" fmla="*/ 117015 w 295493"/>
              <a:gd name="connsiteY3" fmla="*/ 571985 h 571985"/>
              <a:gd name="connsiteX4" fmla="*/ 0 w 295493"/>
              <a:gd name="connsiteY4" fmla="*/ 571985 h 571985"/>
              <a:gd name="connsiteX0" fmla="*/ 0 w 295493"/>
              <a:gd name="connsiteY0" fmla="*/ 571985 h 571985"/>
              <a:gd name="connsiteX1" fmla="*/ 197528 w 295493"/>
              <a:gd name="connsiteY1" fmla="*/ 3175 h 571985"/>
              <a:gd name="connsiteX2" fmla="*/ 295493 w 295493"/>
              <a:gd name="connsiteY2" fmla="*/ 0 h 571985"/>
              <a:gd name="connsiteX3" fmla="*/ 129715 w 295493"/>
              <a:gd name="connsiteY3" fmla="*/ 571985 h 571985"/>
              <a:gd name="connsiteX4" fmla="*/ 0 w 295493"/>
              <a:gd name="connsiteY4" fmla="*/ 571985 h 571985"/>
              <a:gd name="connsiteX0" fmla="*/ 0 w 295493"/>
              <a:gd name="connsiteY0" fmla="*/ 571985 h 571985"/>
              <a:gd name="connsiteX1" fmla="*/ 197528 w 295493"/>
              <a:gd name="connsiteY1" fmla="*/ 3175 h 571985"/>
              <a:gd name="connsiteX2" fmla="*/ 295493 w 295493"/>
              <a:gd name="connsiteY2" fmla="*/ 0 h 571985"/>
              <a:gd name="connsiteX3" fmla="*/ 183690 w 295493"/>
              <a:gd name="connsiteY3" fmla="*/ 571985 h 571985"/>
              <a:gd name="connsiteX4" fmla="*/ 0 w 295493"/>
              <a:gd name="connsiteY4" fmla="*/ 571985 h 571985"/>
              <a:gd name="connsiteX0" fmla="*/ 0 w 260568"/>
              <a:gd name="connsiteY0" fmla="*/ 575160 h 575160"/>
              <a:gd name="connsiteX1" fmla="*/ 162603 w 260568"/>
              <a:gd name="connsiteY1" fmla="*/ 3175 h 575160"/>
              <a:gd name="connsiteX2" fmla="*/ 260568 w 260568"/>
              <a:gd name="connsiteY2" fmla="*/ 0 h 575160"/>
              <a:gd name="connsiteX3" fmla="*/ 148765 w 260568"/>
              <a:gd name="connsiteY3" fmla="*/ 571985 h 575160"/>
              <a:gd name="connsiteX4" fmla="*/ 0 w 260568"/>
              <a:gd name="connsiteY4" fmla="*/ 575160 h 57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68" h="575160">
                <a:moveTo>
                  <a:pt x="0" y="575160"/>
                </a:moveTo>
                <a:lnTo>
                  <a:pt x="162603" y="3175"/>
                </a:lnTo>
                <a:lnTo>
                  <a:pt x="260568" y="0"/>
                </a:lnTo>
                <a:lnTo>
                  <a:pt x="148765" y="571985"/>
                </a:lnTo>
                <a:lnTo>
                  <a:pt x="0" y="57516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0" name="平行四辺形 269"/>
          <p:cNvSpPr/>
          <p:nvPr/>
        </p:nvSpPr>
        <p:spPr>
          <a:xfrm flipH="1">
            <a:off x="7454423" y="5174811"/>
            <a:ext cx="295493" cy="571985"/>
          </a:xfrm>
          <a:prstGeom prst="parallelogram">
            <a:avLst>
              <a:gd name="adj" fmla="val 604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1" name="平行四辺形 270"/>
          <p:cNvSpPr/>
          <p:nvPr/>
        </p:nvSpPr>
        <p:spPr>
          <a:xfrm flipH="1">
            <a:off x="7189998" y="5172430"/>
            <a:ext cx="295493" cy="571985"/>
          </a:xfrm>
          <a:prstGeom prst="parallelogram">
            <a:avLst>
              <a:gd name="adj" fmla="val 604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2" name="平行四辺形 271"/>
          <p:cNvSpPr/>
          <p:nvPr/>
        </p:nvSpPr>
        <p:spPr>
          <a:xfrm flipH="1">
            <a:off x="6925665" y="5171974"/>
            <a:ext cx="295493" cy="571985"/>
          </a:xfrm>
          <a:prstGeom prst="parallelogram">
            <a:avLst>
              <a:gd name="adj" fmla="val 604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3" name="平行四辺形 272"/>
          <p:cNvSpPr/>
          <p:nvPr/>
        </p:nvSpPr>
        <p:spPr>
          <a:xfrm>
            <a:off x="5288164" y="5176737"/>
            <a:ext cx="295493" cy="571985"/>
          </a:xfrm>
          <a:prstGeom prst="parallelogram">
            <a:avLst>
              <a:gd name="adj" fmla="val 604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4" name="平行四辺形 273"/>
          <p:cNvSpPr/>
          <p:nvPr/>
        </p:nvSpPr>
        <p:spPr>
          <a:xfrm>
            <a:off x="5563898" y="5177987"/>
            <a:ext cx="295493" cy="571985"/>
          </a:xfrm>
          <a:prstGeom prst="parallelogram">
            <a:avLst>
              <a:gd name="adj" fmla="val 604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5" name="平行四辺形 274"/>
          <p:cNvSpPr/>
          <p:nvPr/>
        </p:nvSpPr>
        <p:spPr>
          <a:xfrm>
            <a:off x="5839984" y="5182764"/>
            <a:ext cx="295493" cy="571985"/>
          </a:xfrm>
          <a:prstGeom prst="parallelogram">
            <a:avLst>
              <a:gd name="adj" fmla="val 604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6" name="平行四辺形 110"/>
          <p:cNvSpPr/>
          <p:nvPr/>
        </p:nvSpPr>
        <p:spPr>
          <a:xfrm flipH="1">
            <a:off x="6702777" y="5177988"/>
            <a:ext cx="260568" cy="575160"/>
          </a:xfrm>
          <a:custGeom>
            <a:avLst/>
            <a:gdLst>
              <a:gd name="connsiteX0" fmla="*/ 0 w 295493"/>
              <a:gd name="connsiteY0" fmla="*/ 571985 h 571985"/>
              <a:gd name="connsiteX1" fmla="*/ 178478 w 295493"/>
              <a:gd name="connsiteY1" fmla="*/ 0 h 571985"/>
              <a:gd name="connsiteX2" fmla="*/ 295493 w 295493"/>
              <a:gd name="connsiteY2" fmla="*/ 0 h 571985"/>
              <a:gd name="connsiteX3" fmla="*/ 117015 w 295493"/>
              <a:gd name="connsiteY3" fmla="*/ 571985 h 571985"/>
              <a:gd name="connsiteX4" fmla="*/ 0 w 295493"/>
              <a:gd name="connsiteY4" fmla="*/ 571985 h 571985"/>
              <a:gd name="connsiteX0" fmla="*/ 0 w 295493"/>
              <a:gd name="connsiteY0" fmla="*/ 571985 h 571985"/>
              <a:gd name="connsiteX1" fmla="*/ 188003 w 295493"/>
              <a:gd name="connsiteY1" fmla="*/ 0 h 571985"/>
              <a:gd name="connsiteX2" fmla="*/ 295493 w 295493"/>
              <a:gd name="connsiteY2" fmla="*/ 0 h 571985"/>
              <a:gd name="connsiteX3" fmla="*/ 117015 w 295493"/>
              <a:gd name="connsiteY3" fmla="*/ 571985 h 571985"/>
              <a:gd name="connsiteX4" fmla="*/ 0 w 295493"/>
              <a:gd name="connsiteY4" fmla="*/ 571985 h 571985"/>
              <a:gd name="connsiteX0" fmla="*/ 0 w 295493"/>
              <a:gd name="connsiteY0" fmla="*/ 571985 h 571985"/>
              <a:gd name="connsiteX1" fmla="*/ 197528 w 295493"/>
              <a:gd name="connsiteY1" fmla="*/ 3175 h 571985"/>
              <a:gd name="connsiteX2" fmla="*/ 295493 w 295493"/>
              <a:gd name="connsiteY2" fmla="*/ 0 h 571985"/>
              <a:gd name="connsiteX3" fmla="*/ 117015 w 295493"/>
              <a:gd name="connsiteY3" fmla="*/ 571985 h 571985"/>
              <a:gd name="connsiteX4" fmla="*/ 0 w 295493"/>
              <a:gd name="connsiteY4" fmla="*/ 571985 h 571985"/>
              <a:gd name="connsiteX0" fmla="*/ 0 w 295493"/>
              <a:gd name="connsiteY0" fmla="*/ 571985 h 571985"/>
              <a:gd name="connsiteX1" fmla="*/ 197528 w 295493"/>
              <a:gd name="connsiteY1" fmla="*/ 3175 h 571985"/>
              <a:gd name="connsiteX2" fmla="*/ 295493 w 295493"/>
              <a:gd name="connsiteY2" fmla="*/ 0 h 571985"/>
              <a:gd name="connsiteX3" fmla="*/ 129715 w 295493"/>
              <a:gd name="connsiteY3" fmla="*/ 571985 h 571985"/>
              <a:gd name="connsiteX4" fmla="*/ 0 w 295493"/>
              <a:gd name="connsiteY4" fmla="*/ 571985 h 571985"/>
              <a:gd name="connsiteX0" fmla="*/ 0 w 295493"/>
              <a:gd name="connsiteY0" fmla="*/ 571985 h 571985"/>
              <a:gd name="connsiteX1" fmla="*/ 197528 w 295493"/>
              <a:gd name="connsiteY1" fmla="*/ 3175 h 571985"/>
              <a:gd name="connsiteX2" fmla="*/ 295493 w 295493"/>
              <a:gd name="connsiteY2" fmla="*/ 0 h 571985"/>
              <a:gd name="connsiteX3" fmla="*/ 183690 w 295493"/>
              <a:gd name="connsiteY3" fmla="*/ 571985 h 571985"/>
              <a:gd name="connsiteX4" fmla="*/ 0 w 295493"/>
              <a:gd name="connsiteY4" fmla="*/ 571985 h 571985"/>
              <a:gd name="connsiteX0" fmla="*/ 0 w 260568"/>
              <a:gd name="connsiteY0" fmla="*/ 575160 h 575160"/>
              <a:gd name="connsiteX1" fmla="*/ 162603 w 260568"/>
              <a:gd name="connsiteY1" fmla="*/ 3175 h 575160"/>
              <a:gd name="connsiteX2" fmla="*/ 260568 w 260568"/>
              <a:gd name="connsiteY2" fmla="*/ 0 h 575160"/>
              <a:gd name="connsiteX3" fmla="*/ 148765 w 260568"/>
              <a:gd name="connsiteY3" fmla="*/ 571985 h 575160"/>
              <a:gd name="connsiteX4" fmla="*/ 0 w 260568"/>
              <a:gd name="connsiteY4" fmla="*/ 575160 h 57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68" h="575160">
                <a:moveTo>
                  <a:pt x="0" y="575160"/>
                </a:moveTo>
                <a:lnTo>
                  <a:pt x="162603" y="3175"/>
                </a:lnTo>
                <a:lnTo>
                  <a:pt x="260568" y="0"/>
                </a:lnTo>
                <a:lnTo>
                  <a:pt x="148765" y="571985"/>
                </a:lnTo>
                <a:lnTo>
                  <a:pt x="0" y="57516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7" name="台形 276"/>
          <p:cNvSpPr/>
          <p:nvPr/>
        </p:nvSpPr>
        <p:spPr>
          <a:xfrm>
            <a:off x="6495748" y="5842592"/>
            <a:ext cx="93834" cy="518259"/>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8" name="平行四辺形 277"/>
          <p:cNvSpPr/>
          <p:nvPr/>
        </p:nvSpPr>
        <p:spPr>
          <a:xfrm>
            <a:off x="4943805" y="5927241"/>
            <a:ext cx="1588943" cy="45719"/>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1" name="平行四辺形 320"/>
          <p:cNvSpPr/>
          <p:nvPr/>
        </p:nvSpPr>
        <p:spPr>
          <a:xfrm flipH="1">
            <a:off x="7769834" y="4086697"/>
            <a:ext cx="954000" cy="108000"/>
          </a:xfrm>
          <a:prstGeom prst="parallelogram">
            <a:avLst>
              <a:gd name="adj" fmla="val 46472"/>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322" name="平行四辺形 321"/>
          <p:cNvSpPr/>
          <p:nvPr/>
        </p:nvSpPr>
        <p:spPr>
          <a:xfrm flipH="1">
            <a:off x="7844104" y="4266907"/>
            <a:ext cx="954000" cy="108000"/>
          </a:xfrm>
          <a:prstGeom prst="parallelogram">
            <a:avLst>
              <a:gd name="adj" fmla="val 46472"/>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324" name="平行四辺形 323"/>
          <p:cNvSpPr/>
          <p:nvPr/>
        </p:nvSpPr>
        <p:spPr>
          <a:xfrm flipH="1">
            <a:off x="7921821" y="4450668"/>
            <a:ext cx="954000" cy="108000"/>
          </a:xfrm>
          <a:prstGeom prst="parallelogram">
            <a:avLst>
              <a:gd name="adj" fmla="val 46472"/>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325" name="平行四辺形 324"/>
          <p:cNvSpPr/>
          <p:nvPr/>
        </p:nvSpPr>
        <p:spPr>
          <a:xfrm flipH="1">
            <a:off x="8001830" y="4637934"/>
            <a:ext cx="954000" cy="108000"/>
          </a:xfrm>
          <a:prstGeom prst="parallelogram">
            <a:avLst>
              <a:gd name="adj" fmla="val 46472"/>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326" name="平行四辺形 325"/>
          <p:cNvSpPr/>
          <p:nvPr/>
        </p:nvSpPr>
        <p:spPr>
          <a:xfrm flipH="1">
            <a:off x="8080619" y="4821013"/>
            <a:ext cx="954000" cy="108000"/>
          </a:xfrm>
          <a:prstGeom prst="parallelogram">
            <a:avLst>
              <a:gd name="adj" fmla="val 46472"/>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327" name="平行四辺形 326"/>
          <p:cNvSpPr/>
          <p:nvPr/>
        </p:nvSpPr>
        <p:spPr>
          <a:xfrm flipH="1">
            <a:off x="8156065" y="5006033"/>
            <a:ext cx="954000" cy="108000"/>
          </a:xfrm>
          <a:prstGeom prst="parallelogram">
            <a:avLst>
              <a:gd name="adj" fmla="val 46472"/>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grpSp>
        <p:nvGrpSpPr>
          <p:cNvPr id="331" name="Group 29"/>
          <p:cNvGrpSpPr>
            <a:grpSpLocks/>
          </p:cNvGrpSpPr>
          <p:nvPr/>
        </p:nvGrpSpPr>
        <p:grpSpPr bwMode="auto">
          <a:xfrm rot="322601">
            <a:off x="4929797" y="5991727"/>
            <a:ext cx="343247" cy="812288"/>
            <a:chOff x="3" y="3"/>
            <a:chExt cx="144" cy="288"/>
          </a:xfrm>
        </p:grpSpPr>
        <p:sp>
          <p:nvSpPr>
            <p:cNvPr id="332" name="Oval 30"/>
            <p:cNvSpPr>
              <a:spLocks noChangeArrowheads="1"/>
            </p:cNvSpPr>
            <p:nvPr/>
          </p:nvSpPr>
          <p:spPr bwMode="auto">
            <a:xfrm rot="4680000">
              <a:off x="-26" y="113"/>
              <a:ext cx="86" cy="1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333" name="Oval 31"/>
            <p:cNvSpPr>
              <a:spLocks noChangeArrowheads="1"/>
            </p:cNvSpPr>
            <p:nvPr/>
          </p:nvSpPr>
          <p:spPr bwMode="auto">
            <a:xfrm rot="900000">
              <a:off x="118" y="79"/>
              <a:ext cx="17" cy="85"/>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334" name="Oval 32"/>
            <p:cNvSpPr>
              <a:spLocks noChangeArrowheads="1"/>
            </p:cNvSpPr>
            <p:nvPr/>
          </p:nvSpPr>
          <p:spPr bwMode="auto">
            <a:xfrm>
              <a:off x="26" y="119"/>
              <a:ext cx="98" cy="6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335" name="Oval 33"/>
            <p:cNvSpPr>
              <a:spLocks noChangeArrowheads="1"/>
            </p:cNvSpPr>
            <p:nvPr/>
          </p:nvSpPr>
          <p:spPr bwMode="auto">
            <a:xfrm>
              <a:off x="61" y="3"/>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336" name="Oval 34"/>
            <p:cNvSpPr>
              <a:spLocks noChangeArrowheads="1"/>
            </p:cNvSpPr>
            <p:nvPr/>
          </p:nvSpPr>
          <p:spPr bwMode="auto">
            <a:xfrm>
              <a:off x="61" y="200"/>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337" name="AutoShape 35"/>
            <p:cNvSpPr>
              <a:spLocks noChangeArrowheads="1"/>
            </p:cNvSpPr>
            <p:nvPr/>
          </p:nvSpPr>
          <p:spPr bwMode="auto">
            <a:xfrm rot="5400000">
              <a:off x="3" y="135"/>
              <a:ext cx="132" cy="18"/>
            </a:xfrm>
            <a:prstGeom prst="roundRect">
              <a:avLst>
                <a:gd name="adj" fmla="val 2148"/>
              </a:avLst>
            </a:prstGeom>
            <a:solidFill>
              <a:srgbClr val="C0C0C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338" name="Oval 36"/>
            <p:cNvSpPr>
              <a:spLocks noChangeArrowheads="1"/>
            </p:cNvSpPr>
            <p:nvPr/>
          </p:nvSpPr>
          <p:spPr bwMode="auto">
            <a:xfrm>
              <a:off x="37" y="104"/>
              <a:ext cx="76" cy="66"/>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339" name="Oval 37"/>
            <p:cNvSpPr>
              <a:spLocks noChangeArrowheads="1"/>
            </p:cNvSpPr>
            <p:nvPr/>
          </p:nvSpPr>
          <p:spPr bwMode="auto">
            <a:xfrm>
              <a:off x="32" y="109"/>
              <a:ext cx="86" cy="81"/>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340" name="Freeform 38"/>
            <p:cNvSpPr>
              <a:spLocks noChangeArrowheads="1"/>
            </p:cNvSpPr>
            <p:nvPr/>
          </p:nvSpPr>
          <p:spPr bwMode="auto">
            <a:xfrm>
              <a:off x="3" y="53"/>
              <a:ext cx="144" cy="20"/>
            </a:xfrm>
            <a:custGeom>
              <a:avLst/>
              <a:gdLst>
                <a:gd name="T0" fmla="*/ 1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1 w 21600"/>
                <a:gd name="T13" fmla="*/ 0 h 21600"/>
                <a:gd name="T14" fmla="*/ 1 w 21600"/>
                <a:gd name="T15" fmla="*/ 0 h 21600"/>
                <a:gd name="T16" fmla="*/ 1 w 21600"/>
                <a:gd name="T17" fmla="*/ 0 h 21600"/>
                <a:gd name="T18" fmla="*/ 1 w 21600"/>
                <a:gd name="T19" fmla="*/ 0 h 21600"/>
                <a:gd name="T20" fmla="*/ 1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1 w 21600"/>
                <a:gd name="T71" fmla="*/ 0 h 21600"/>
                <a:gd name="T72" fmla="*/ 1 w 21600"/>
                <a:gd name="T73" fmla="*/ 0 h 21600"/>
                <a:gd name="T74" fmla="*/ 1 w 21600"/>
                <a:gd name="T75" fmla="*/ 0 h 21600"/>
                <a:gd name="T76" fmla="*/ 1 w 21600"/>
                <a:gd name="T77" fmla="*/ 0 h 21600"/>
                <a:gd name="T78" fmla="*/ 1 w 21600"/>
                <a:gd name="T79" fmla="*/ 0 h 21600"/>
                <a:gd name="T80" fmla="*/ 1 w 21600"/>
                <a:gd name="T81" fmla="*/ 0 h 21600"/>
                <a:gd name="T82" fmla="*/ 1 w 21600"/>
                <a:gd name="T83" fmla="*/ 0 h 21600"/>
                <a:gd name="T84" fmla="*/ 1 w 21600"/>
                <a:gd name="T85" fmla="*/ 0 h 21600"/>
                <a:gd name="T86" fmla="*/ 1 w 21600"/>
                <a:gd name="T87" fmla="*/ 0 h 21600"/>
                <a:gd name="T88" fmla="*/ 1 w 21600"/>
                <a:gd name="T89" fmla="*/ 0 h 21600"/>
                <a:gd name="T90" fmla="*/ 1 w 21600"/>
                <a:gd name="T91" fmla="*/ 0 h 21600"/>
                <a:gd name="T92" fmla="*/ 1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21515" y="21600"/>
                  </a:moveTo>
                  <a:lnTo>
                    <a:pt x="21600" y="18000"/>
                  </a:lnTo>
                  <a:lnTo>
                    <a:pt x="21431" y="15600"/>
                  </a:lnTo>
                  <a:lnTo>
                    <a:pt x="21007" y="12600"/>
                  </a:lnTo>
                  <a:lnTo>
                    <a:pt x="20329" y="9600"/>
                  </a:lnTo>
                  <a:lnTo>
                    <a:pt x="19398" y="7200"/>
                  </a:lnTo>
                  <a:lnTo>
                    <a:pt x="18296" y="5400"/>
                  </a:lnTo>
                  <a:lnTo>
                    <a:pt x="17026" y="3600"/>
                  </a:lnTo>
                  <a:lnTo>
                    <a:pt x="15586" y="1800"/>
                  </a:lnTo>
                  <a:lnTo>
                    <a:pt x="13976" y="600"/>
                  </a:lnTo>
                  <a:lnTo>
                    <a:pt x="12367" y="0"/>
                  </a:lnTo>
                  <a:lnTo>
                    <a:pt x="10588" y="0"/>
                  </a:lnTo>
                  <a:lnTo>
                    <a:pt x="8894" y="0"/>
                  </a:lnTo>
                  <a:lnTo>
                    <a:pt x="7285" y="1200"/>
                  </a:lnTo>
                  <a:lnTo>
                    <a:pt x="5675" y="2400"/>
                  </a:lnTo>
                  <a:lnTo>
                    <a:pt x="4320" y="3600"/>
                  </a:lnTo>
                  <a:lnTo>
                    <a:pt x="3049" y="5400"/>
                  </a:lnTo>
                  <a:lnTo>
                    <a:pt x="1948" y="7800"/>
                  </a:lnTo>
                  <a:lnTo>
                    <a:pt x="1101" y="10200"/>
                  </a:lnTo>
                  <a:lnTo>
                    <a:pt x="508" y="13200"/>
                  </a:lnTo>
                  <a:lnTo>
                    <a:pt x="85" y="16200"/>
                  </a:lnTo>
                  <a:lnTo>
                    <a:pt x="0" y="19800"/>
                  </a:lnTo>
                  <a:lnTo>
                    <a:pt x="0" y="20400"/>
                  </a:lnTo>
                  <a:lnTo>
                    <a:pt x="2118" y="20400"/>
                  </a:lnTo>
                  <a:lnTo>
                    <a:pt x="2118" y="19200"/>
                  </a:lnTo>
                  <a:lnTo>
                    <a:pt x="2202" y="16800"/>
                  </a:lnTo>
                  <a:lnTo>
                    <a:pt x="2456" y="14400"/>
                  </a:lnTo>
                  <a:lnTo>
                    <a:pt x="2965" y="12000"/>
                  </a:lnTo>
                  <a:lnTo>
                    <a:pt x="3642" y="10200"/>
                  </a:lnTo>
                  <a:lnTo>
                    <a:pt x="4574" y="8400"/>
                  </a:lnTo>
                  <a:lnTo>
                    <a:pt x="5591" y="6600"/>
                  </a:lnTo>
                  <a:lnTo>
                    <a:pt x="6692" y="5400"/>
                  </a:lnTo>
                  <a:lnTo>
                    <a:pt x="7962" y="4200"/>
                  </a:lnTo>
                  <a:lnTo>
                    <a:pt x="9233" y="3600"/>
                  </a:lnTo>
                  <a:lnTo>
                    <a:pt x="10588" y="3600"/>
                  </a:lnTo>
                  <a:lnTo>
                    <a:pt x="12028" y="3600"/>
                  </a:lnTo>
                  <a:lnTo>
                    <a:pt x="13384" y="4200"/>
                  </a:lnTo>
                  <a:lnTo>
                    <a:pt x="14654" y="5400"/>
                  </a:lnTo>
                  <a:lnTo>
                    <a:pt x="15840" y="6600"/>
                  </a:lnTo>
                  <a:lnTo>
                    <a:pt x="16856" y="7800"/>
                  </a:lnTo>
                  <a:lnTo>
                    <a:pt x="17704" y="9600"/>
                  </a:lnTo>
                  <a:lnTo>
                    <a:pt x="18466" y="11400"/>
                  </a:lnTo>
                  <a:lnTo>
                    <a:pt x="18974" y="13800"/>
                  </a:lnTo>
                  <a:lnTo>
                    <a:pt x="19313" y="16200"/>
                  </a:lnTo>
                  <a:lnTo>
                    <a:pt x="19482" y="18600"/>
                  </a:lnTo>
                  <a:lnTo>
                    <a:pt x="19398" y="21000"/>
                  </a:lnTo>
                  <a:lnTo>
                    <a:pt x="21515" y="21600"/>
                  </a:lnTo>
                </a:path>
              </a:pathLst>
            </a:custGeom>
            <a:solidFill>
              <a:srgbClr val="FFFF00"/>
            </a:solidFill>
            <a:ln w="9525">
              <a:solidFill>
                <a:srgbClr val="000000"/>
              </a:solidFill>
              <a:round/>
              <a:headEnd/>
              <a:tailEnd/>
            </a:ln>
          </p:spPr>
          <p:txBody>
            <a:bodyPr/>
            <a:lstStyle/>
            <a:p>
              <a:endParaRPr lang="ja-JP" altLang="en-US" dirty="0"/>
            </a:p>
          </p:txBody>
        </p:sp>
        <p:sp>
          <p:nvSpPr>
            <p:cNvPr id="341" name="Rectangle 39" descr="格子 (小)"/>
            <p:cNvSpPr>
              <a:spLocks noChangeArrowheads="1"/>
            </p:cNvSpPr>
            <p:nvPr/>
          </p:nvSpPr>
          <p:spPr bwMode="auto">
            <a:xfrm rot="5399063">
              <a:off x="44" y="17"/>
              <a:ext cx="44" cy="68"/>
            </a:xfrm>
            <a:prstGeom prst="rect">
              <a:avLst/>
            </a:prstGeom>
            <a:blipFill dpi="0" rotWithShape="0">
              <a:blip r:embed="rId4">
                <a:extLst>
                  <a:ext uri="{28A0092B-C50C-407E-A947-70E740481C1C}">
                    <a14:useLocalDpi xmlns:a14="http://schemas.microsoft.com/office/drawing/2010/main"/>
                  </a:ext>
                </a:extLst>
              </a:blip>
              <a:srcRect/>
              <a:tile tx="0" ty="0" sx="100000" sy="100000" flip="none" algn="tl"/>
            </a:blipFill>
            <a:ln w="9525">
              <a:solidFill>
                <a:srgbClr val="000000"/>
              </a:solidFill>
              <a:miter lim="800000"/>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342" name="Oval 40"/>
            <p:cNvSpPr>
              <a:spLocks noChangeArrowheads="1"/>
            </p:cNvSpPr>
            <p:nvPr/>
          </p:nvSpPr>
          <p:spPr bwMode="auto">
            <a:xfrm>
              <a:off x="3"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343" name="Oval 41"/>
            <p:cNvSpPr>
              <a:spLocks noChangeArrowheads="1"/>
            </p:cNvSpPr>
            <p:nvPr/>
          </p:nvSpPr>
          <p:spPr bwMode="auto">
            <a:xfrm>
              <a:off x="130"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344" name="AutoShape 42" descr="横線"/>
            <p:cNvSpPr>
              <a:spLocks noChangeArrowheads="1"/>
            </p:cNvSpPr>
            <p:nvPr/>
          </p:nvSpPr>
          <p:spPr bwMode="auto">
            <a:xfrm rot="5400000">
              <a:off x="44" y="206"/>
              <a:ext cx="50" cy="28"/>
            </a:xfrm>
            <a:prstGeom prst="roundRect">
              <a:avLst>
                <a:gd name="adj" fmla="val 9458"/>
              </a:avLst>
            </a:prstGeom>
            <a:blipFill dpi="0" rotWithShape="0">
              <a:blip r:embed="rId5">
                <a:extLst>
                  <a:ext uri="{28A0092B-C50C-407E-A947-70E740481C1C}">
                    <a14:useLocalDpi xmlns:a14="http://schemas.microsoft.com/office/drawing/2010/main"/>
                  </a:ext>
                </a:extLst>
              </a:blip>
              <a:srcRect/>
              <a:tile tx="0" ty="0" sx="100000" sy="100000" flip="none" algn="tl"/>
            </a:blip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grpSp>
      <p:sp>
        <p:nvSpPr>
          <p:cNvPr id="345" name="下矢印 344"/>
          <p:cNvSpPr/>
          <p:nvPr/>
        </p:nvSpPr>
        <p:spPr>
          <a:xfrm rot="11576962">
            <a:off x="5462183" y="3225817"/>
            <a:ext cx="196278" cy="2747779"/>
          </a:xfrm>
          <a:prstGeom prst="downArrow">
            <a:avLst>
              <a:gd name="adj1" fmla="val 50000"/>
              <a:gd name="adj2" fmla="val 477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46" name="Group 29"/>
          <p:cNvGrpSpPr>
            <a:grpSpLocks/>
          </p:cNvGrpSpPr>
          <p:nvPr/>
        </p:nvGrpSpPr>
        <p:grpSpPr bwMode="auto">
          <a:xfrm rot="20519602" flipH="1">
            <a:off x="8353439" y="5043373"/>
            <a:ext cx="343247" cy="812288"/>
            <a:chOff x="3" y="3"/>
            <a:chExt cx="144" cy="288"/>
          </a:xfrm>
        </p:grpSpPr>
        <p:sp>
          <p:nvSpPr>
            <p:cNvPr id="347" name="Oval 30"/>
            <p:cNvSpPr>
              <a:spLocks noChangeArrowheads="1"/>
            </p:cNvSpPr>
            <p:nvPr/>
          </p:nvSpPr>
          <p:spPr bwMode="auto">
            <a:xfrm rot="4680000">
              <a:off x="-26" y="113"/>
              <a:ext cx="86" cy="1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348" name="Oval 31"/>
            <p:cNvSpPr>
              <a:spLocks noChangeArrowheads="1"/>
            </p:cNvSpPr>
            <p:nvPr/>
          </p:nvSpPr>
          <p:spPr bwMode="auto">
            <a:xfrm rot="900000">
              <a:off x="118" y="79"/>
              <a:ext cx="17" cy="85"/>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349" name="Oval 32"/>
            <p:cNvSpPr>
              <a:spLocks noChangeArrowheads="1"/>
            </p:cNvSpPr>
            <p:nvPr/>
          </p:nvSpPr>
          <p:spPr bwMode="auto">
            <a:xfrm>
              <a:off x="26" y="119"/>
              <a:ext cx="98" cy="6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350" name="Oval 33"/>
            <p:cNvSpPr>
              <a:spLocks noChangeArrowheads="1"/>
            </p:cNvSpPr>
            <p:nvPr/>
          </p:nvSpPr>
          <p:spPr bwMode="auto">
            <a:xfrm>
              <a:off x="61" y="3"/>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351" name="Oval 34"/>
            <p:cNvSpPr>
              <a:spLocks noChangeArrowheads="1"/>
            </p:cNvSpPr>
            <p:nvPr/>
          </p:nvSpPr>
          <p:spPr bwMode="auto">
            <a:xfrm>
              <a:off x="61" y="200"/>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352" name="AutoShape 35"/>
            <p:cNvSpPr>
              <a:spLocks noChangeArrowheads="1"/>
            </p:cNvSpPr>
            <p:nvPr/>
          </p:nvSpPr>
          <p:spPr bwMode="auto">
            <a:xfrm rot="5400000">
              <a:off x="3" y="135"/>
              <a:ext cx="132" cy="18"/>
            </a:xfrm>
            <a:prstGeom prst="roundRect">
              <a:avLst>
                <a:gd name="adj" fmla="val 2148"/>
              </a:avLst>
            </a:prstGeom>
            <a:solidFill>
              <a:srgbClr val="C0C0C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353" name="Oval 36"/>
            <p:cNvSpPr>
              <a:spLocks noChangeArrowheads="1"/>
            </p:cNvSpPr>
            <p:nvPr/>
          </p:nvSpPr>
          <p:spPr bwMode="auto">
            <a:xfrm>
              <a:off x="37" y="104"/>
              <a:ext cx="76" cy="66"/>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354" name="Oval 37"/>
            <p:cNvSpPr>
              <a:spLocks noChangeArrowheads="1"/>
            </p:cNvSpPr>
            <p:nvPr/>
          </p:nvSpPr>
          <p:spPr bwMode="auto">
            <a:xfrm>
              <a:off x="32" y="109"/>
              <a:ext cx="86" cy="81"/>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355" name="Freeform 38"/>
            <p:cNvSpPr>
              <a:spLocks noChangeArrowheads="1"/>
            </p:cNvSpPr>
            <p:nvPr/>
          </p:nvSpPr>
          <p:spPr bwMode="auto">
            <a:xfrm>
              <a:off x="3" y="53"/>
              <a:ext cx="144" cy="20"/>
            </a:xfrm>
            <a:custGeom>
              <a:avLst/>
              <a:gdLst>
                <a:gd name="T0" fmla="*/ 1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1 w 21600"/>
                <a:gd name="T13" fmla="*/ 0 h 21600"/>
                <a:gd name="T14" fmla="*/ 1 w 21600"/>
                <a:gd name="T15" fmla="*/ 0 h 21600"/>
                <a:gd name="T16" fmla="*/ 1 w 21600"/>
                <a:gd name="T17" fmla="*/ 0 h 21600"/>
                <a:gd name="T18" fmla="*/ 1 w 21600"/>
                <a:gd name="T19" fmla="*/ 0 h 21600"/>
                <a:gd name="T20" fmla="*/ 1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1 w 21600"/>
                <a:gd name="T71" fmla="*/ 0 h 21600"/>
                <a:gd name="T72" fmla="*/ 1 w 21600"/>
                <a:gd name="T73" fmla="*/ 0 h 21600"/>
                <a:gd name="T74" fmla="*/ 1 w 21600"/>
                <a:gd name="T75" fmla="*/ 0 h 21600"/>
                <a:gd name="T76" fmla="*/ 1 w 21600"/>
                <a:gd name="T77" fmla="*/ 0 h 21600"/>
                <a:gd name="T78" fmla="*/ 1 w 21600"/>
                <a:gd name="T79" fmla="*/ 0 h 21600"/>
                <a:gd name="T80" fmla="*/ 1 w 21600"/>
                <a:gd name="T81" fmla="*/ 0 h 21600"/>
                <a:gd name="T82" fmla="*/ 1 w 21600"/>
                <a:gd name="T83" fmla="*/ 0 h 21600"/>
                <a:gd name="T84" fmla="*/ 1 w 21600"/>
                <a:gd name="T85" fmla="*/ 0 h 21600"/>
                <a:gd name="T86" fmla="*/ 1 w 21600"/>
                <a:gd name="T87" fmla="*/ 0 h 21600"/>
                <a:gd name="T88" fmla="*/ 1 w 21600"/>
                <a:gd name="T89" fmla="*/ 0 h 21600"/>
                <a:gd name="T90" fmla="*/ 1 w 21600"/>
                <a:gd name="T91" fmla="*/ 0 h 21600"/>
                <a:gd name="T92" fmla="*/ 1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21515" y="21600"/>
                  </a:moveTo>
                  <a:lnTo>
                    <a:pt x="21600" y="18000"/>
                  </a:lnTo>
                  <a:lnTo>
                    <a:pt x="21431" y="15600"/>
                  </a:lnTo>
                  <a:lnTo>
                    <a:pt x="21007" y="12600"/>
                  </a:lnTo>
                  <a:lnTo>
                    <a:pt x="20329" y="9600"/>
                  </a:lnTo>
                  <a:lnTo>
                    <a:pt x="19398" y="7200"/>
                  </a:lnTo>
                  <a:lnTo>
                    <a:pt x="18296" y="5400"/>
                  </a:lnTo>
                  <a:lnTo>
                    <a:pt x="17026" y="3600"/>
                  </a:lnTo>
                  <a:lnTo>
                    <a:pt x="15586" y="1800"/>
                  </a:lnTo>
                  <a:lnTo>
                    <a:pt x="13976" y="600"/>
                  </a:lnTo>
                  <a:lnTo>
                    <a:pt x="12367" y="0"/>
                  </a:lnTo>
                  <a:lnTo>
                    <a:pt x="10588" y="0"/>
                  </a:lnTo>
                  <a:lnTo>
                    <a:pt x="8894" y="0"/>
                  </a:lnTo>
                  <a:lnTo>
                    <a:pt x="7285" y="1200"/>
                  </a:lnTo>
                  <a:lnTo>
                    <a:pt x="5675" y="2400"/>
                  </a:lnTo>
                  <a:lnTo>
                    <a:pt x="4320" y="3600"/>
                  </a:lnTo>
                  <a:lnTo>
                    <a:pt x="3049" y="5400"/>
                  </a:lnTo>
                  <a:lnTo>
                    <a:pt x="1948" y="7800"/>
                  </a:lnTo>
                  <a:lnTo>
                    <a:pt x="1101" y="10200"/>
                  </a:lnTo>
                  <a:lnTo>
                    <a:pt x="508" y="13200"/>
                  </a:lnTo>
                  <a:lnTo>
                    <a:pt x="85" y="16200"/>
                  </a:lnTo>
                  <a:lnTo>
                    <a:pt x="0" y="19800"/>
                  </a:lnTo>
                  <a:lnTo>
                    <a:pt x="0" y="20400"/>
                  </a:lnTo>
                  <a:lnTo>
                    <a:pt x="2118" y="20400"/>
                  </a:lnTo>
                  <a:lnTo>
                    <a:pt x="2118" y="19200"/>
                  </a:lnTo>
                  <a:lnTo>
                    <a:pt x="2202" y="16800"/>
                  </a:lnTo>
                  <a:lnTo>
                    <a:pt x="2456" y="14400"/>
                  </a:lnTo>
                  <a:lnTo>
                    <a:pt x="2965" y="12000"/>
                  </a:lnTo>
                  <a:lnTo>
                    <a:pt x="3642" y="10200"/>
                  </a:lnTo>
                  <a:lnTo>
                    <a:pt x="4574" y="8400"/>
                  </a:lnTo>
                  <a:lnTo>
                    <a:pt x="5591" y="6600"/>
                  </a:lnTo>
                  <a:lnTo>
                    <a:pt x="6692" y="5400"/>
                  </a:lnTo>
                  <a:lnTo>
                    <a:pt x="7962" y="4200"/>
                  </a:lnTo>
                  <a:lnTo>
                    <a:pt x="9233" y="3600"/>
                  </a:lnTo>
                  <a:lnTo>
                    <a:pt x="10588" y="3600"/>
                  </a:lnTo>
                  <a:lnTo>
                    <a:pt x="12028" y="3600"/>
                  </a:lnTo>
                  <a:lnTo>
                    <a:pt x="13384" y="4200"/>
                  </a:lnTo>
                  <a:lnTo>
                    <a:pt x="14654" y="5400"/>
                  </a:lnTo>
                  <a:lnTo>
                    <a:pt x="15840" y="6600"/>
                  </a:lnTo>
                  <a:lnTo>
                    <a:pt x="16856" y="7800"/>
                  </a:lnTo>
                  <a:lnTo>
                    <a:pt x="17704" y="9600"/>
                  </a:lnTo>
                  <a:lnTo>
                    <a:pt x="18466" y="11400"/>
                  </a:lnTo>
                  <a:lnTo>
                    <a:pt x="18974" y="13800"/>
                  </a:lnTo>
                  <a:lnTo>
                    <a:pt x="19313" y="16200"/>
                  </a:lnTo>
                  <a:lnTo>
                    <a:pt x="19482" y="18600"/>
                  </a:lnTo>
                  <a:lnTo>
                    <a:pt x="19398" y="21000"/>
                  </a:lnTo>
                  <a:lnTo>
                    <a:pt x="21515" y="21600"/>
                  </a:lnTo>
                </a:path>
              </a:pathLst>
            </a:custGeom>
            <a:solidFill>
              <a:srgbClr val="FFFF00"/>
            </a:solidFill>
            <a:ln w="9525">
              <a:solidFill>
                <a:srgbClr val="000000"/>
              </a:solidFill>
              <a:round/>
              <a:headEnd/>
              <a:tailEnd/>
            </a:ln>
          </p:spPr>
          <p:txBody>
            <a:bodyPr/>
            <a:lstStyle/>
            <a:p>
              <a:endParaRPr lang="ja-JP" altLang="en-US" dirty="0"/>
            </a:p>
          </p:txBody>
        </p:sp>
        <p:sp>
          <p:nvSpPr>
            <p:cNvPr id="356" name="Rectangle 39" descr="格子 (小)"/>
            <p:cNvSpPr>
              <a:spLocks noChangeArrowheads="1"/>
            </p:cNvSpPr>
            <p:nvPr/>
          </p:nvSpPr>
          <p:spPr bwMode="auto">
            <a:xfrm rot="5399063">
              <a:off x="44" y="17"/>
              <a:ext cx="44" cy="68"/>
            </a:xfrm>
            <a:prstGeom prst="rect">
              <a:avLst/>
            </a:prstGeom>
            <a:blipFill dpi="0" rotWithShape="0">
              <a:blip r:embed="rId4">
                <a:extLst>
                  <a:ext uri="{28A0092B-C50C-407E-A947-70E740481C1C}">
                    <a14:useLocalDpi xmlns:a14="http://schemas.microsoft.com/office/drawing/2010/main"/>
                  </a:ext>
                </a:extLst>
              </a:blip>
              <a:srcRect/>
              <a:tile tx="0" ty="0" sx="100000" sy="100000" flip="none" algn="tl"/>
            </a:blipFill>
            <a:ln w="9525">
              <a:solidFill>
                <a:srgbClr val="000000"/>
              </a:solidFill>
              <a:miter lim="800000"/>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357" name="Oval 40"/>
            <p:cNvSpPr>
              <a:spLocks noChangeArrowheads="1"/>
            </p:cNvSpPr>
            <p:nvPr/>
          </p:nvSpPr>
          <p:spPr bwMode="auto">
            <a:xfrm>
              <a:off x="3"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358" name="Oval 41"/>
            <p:cNvSpPr>
              <a:spLocks noChangeArrowheads="1"/>
            </p:cNvSpPr>
            <p:nvPr/>
          </p:nvSpPr>
          <p:spPr bwMode="auto">
            <a:xfrm>
              <a:off x="130"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359" name="AutoShape 42" descr="横線"/>
            <p:cNvSpPr>
              <a:spLocks noChangeArrowheads="1"/>
            </p:cNvSpPr>
            <p:nvPr/>
          </p:nvSpPr>
          <p:spPr bwMode="auto">
            <a:xfrm rot="5400000">
              <a:off x="44" y="206"/>
              <a:ext cx="50" cy="28"/>
            </a:xfrm>
            <a:prstGeom prst="roundRect">
              <a:avLst>
                <a:gd name="adj" fmla="val 9458"/>
              </a:avLst>
            </a:prstGeom>
            <a:blipFill dpi="0" rotWithShape="0">
              <a:blip r:embed="rId5">
                <a:extLst>
                  <a:ext uri="{28A0092B-C50C-407E-A947-70E740481C1C}">
                    <a14:useLocalDpi xmlns:a14="http://schemas.microsoft.com/office/drawing/2010/main"/>
                  </a:ext>
                </a:extLst>
              </a:blip>
              <a:srcRect/>
              <a:tile tx="0" ty="0" sx="100000" sy="100000" flip="none" algn="tl"/>
            </a:blip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grpSp>
      <p:sp>
        <p:nvSpPr>
          <p:cNvPr id="360" name="下矢印 359"/>
          <p:cNvSpPr/>
          <p:nvPr/>
        </p:nvSpPr>
        <p:spPr>
          <a:xfrm rot="9143596">
            <a:off x="7950128" y="3724354"/>
            <a:ext cx="181106" cy="1355022"/>
          </a:xfrm>
          <a:prstGeom prst="downArrow">
            <a:avLst>
              <a:gd name="adj1" fmla="val 50000"/>
              <a:gd name="adj2" fmla="val 387761"/>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0" name="直線コネクタ 29"/>
          <p:cNvCxnSpPr/>
          <p:nvPr/>
        </p:nvCxnSpPr>
        <p:spPr>
          <a:xfrm>
            <a:off x="4568263" y="2557112"/>
            <a:ext cx="0" cy="4117733"/>
          </a:xfrm>
          <a:prstGeom prst="line">
            <a:avLst/>
          </a:prstGeom>
          <a:ln w="57150">
            <a:prstDash val="sysDash"/>
          </a:ln>
        </p:spPr>
        <p:style>
          <a:lnRef idx="1">
            <a:schemeClr val="dk1"/>
          </a:lnRef>
          <a:fillRef idx="0">
            <a:schemeClr val="dk1"/>
          </a:fillRef>
          <a:effectRef idx="0">
            <a:schemeClr val="dk1"/>
          </a:effectRef>
          <a:fontRef idx="minor">
            <a:schemeClr val="tx1"/>
          </a:fontRef>
        </p:style>
      </p:cxnSp>
      <p:grpSp>
        <p:nvGrpSpPr>
          <p:cNvPr id="48" name="グループ化 47"/>
          <p:cNvGrpSpPr/>
          <p:nvPr/>
        </p:nvGrpSpPr>
        <p:grpSpPr>
          <a:xfrm>
            <a:off x="7474202" y="2714653"/>
            <a:ext cx="446657" cy="1309687"/>
            <a:chOff x="11385374" y="1777406"/>
            <a:chExt cx="446657" cy="1309687"/>
          </a:xfrm>
        </p:grpSpPr>
        <p:pic>
          <p:nvPicPr>
            <p:cNvPr id="1063" name="Picture 39"/>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1385374" y="1777406"/>
              <a:ext cx="134937" cy="130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2" name="グループ化 311"/>
            <p:cNvGrpSpPr/>
            <p:nvPr/>
          </p:nvGrpSpPr>
          <p:grpSpPr>
            <a:xfrm>
              <a:off x="11458886" y="1789062"/>
              <a:ext cx="373145" cy="953050"/>
              <a:chOff x="4095750" y="2620963"/>
              <a:chExt cx="950913" cy="1614487"/>
            </a:xfrm>
          </p:grpSpPr>
          <p:pic>
            <p:nvPicPr>
              <p:cNvPr id="313" name="Picture 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095750" y="2620963"/>
                <a:ext cx="950913" cy="161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4" name="角丸四角形 313"/>
              <p:cNvSpPr/>
              <p:nvPr/>
            </p:nvSpPr>
            <p:spPr>
              <a:xfrm>
                <a:off x="4252284" y="2722187"/>
                <a:ext cx="697039" cy="60418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pic>
        <p:nvPicPr>
          <p:cNvPr id="361" name="Picture 6"/>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18155223" flipH="1">
            <a:off x="7833280" y="3469126"/>
            <a:ext cx="494678" cy="471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107999" y="908720"/>
            <a:ext cx="8866291" cy="131593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30000"/>
              </a:lnSpc>
            </a:pPr>
            <a:r>
              <a:rPr lang="ja-JP" altLang="en-US" sz="2400" b="1" dirty="0">
                <a:solidFill>
                  <a:schemeClr val="tx1"/>
                </a:solidFill>
                <a:latin typeface="+mn-ea"/>
              </a:rPr>
              <a:t>○　歩行者・自転車専用信号に従う義務</a:t>
            </a:r>
            <a:r>
              <a:rPr lang="ja-JP" altLang="en-US" sz="1400" b="1" dirty="0">
                <a:solidFill>
                  <a:schemeClr val="tx2"/>
                </a:solidFill>
                <a:latin typeface="+mn-ea"/>
              </a:rPr>
              <a:t>［道路交通法第７条、施行令第２条第５項抜粋］</a:t>
            </a:r>
            <a:endParaRPr lang="en-US" altLang="ja-JP" sz="1400" b="1" dirty="0">
              <a:solidFill>
                <a:schemeClr val="tx2"/>
              </a:solidFill>
              <a:latin typeface="+mn-ea"/>
            </a:endParaRPr>
          </a:p>
          <a:p>
            <a:pPr>
              <a:lnSpc>
                <a:spcPct val="130000"/>
              </a:lnSpc>
            </a:pPr>
            <a:r>
              <a:rPr lang="ja-JP" altLang="en-US" sz="1600" b="1" dirty="0">
                <a:ln w="1905">
                  <a:solidFill>
                    <a:schemeClr val="bg1"/>
                  </a:solidFill>
                </a:ln>
                <a:solidFill>
                  <a:sysClr val="windowText" lastClr="000000"/>
                </a:solidFill>
                <a:effectLst>
                  <a:innerShdw blurRad="69850" dist="43180" dir="5400000">
                    <a:srgbClr val="000000">
                      <a:alpha val="65000"/>
                    </a:srgbClr>
                  </a:innerShdw>
                </a:effectLst>
                <a:latin typeface="+mn-ea"/>
              </a:rPr>
              <a:t>　　</a:t>
            </a:r>
            <a:r>
              <a:rPr lang="ja-JP" altLang="en-US" sz="1600" b="1" dirty="0">
                <a:solidFill>
                  <a:schemeClr val="tx2"/>
                </a:solidFill>
                <a:latin typeface="+mn-ea"/>
              </a:rPr>
              <a:t>⇒</a:t>
            </a:r>
            <a:r>
              <a:rPr lang="ja-JP" altLang="en-US" sz="1600" b="1" dirty="0">
                <a:solidFill>
                  <a:srgbClr val="FF0000"/>
                </a:solidFill>
                <a:latin typeface="+mn-ea"/>
              </a:rPr>
              <a:t>「</a:t>
            </a:r>
            <a:r>
              <a:rPr lang="ja-JP" altLang="en-US" sz="2000" b="1" dirty="0">
                <a:solidFill>
                  <a:srgbClr val="FF0000"/>
                </a:solidFill>
                <a:latin typeface="+mn-ea"/>
              </a:rPr>
              <a:t>歩行者・自転車専用信号機」</a:t>
            </a:r>
            <a:r>
              <a:rPr lang="ja-JP" altLang="en-US" sz="1600" b="1" dirty="0">
                <a:solidFill>
                  <a:schemeClr val="tx2"/>
                </a:solidFill>
                <a:latin typeface="+mn-ea"/>
              </a:rPr>
              <a:t>があるときは、</a:t>
            </a:r>
            <a:r>
              <a:rPr lang="ja-JP" altLang="en-US" sz="2000" b="1" dirty="0">
                <a:solidFill>
                  <a:srgbClr val="FF0000"/>
                </a:solidFill>
                <a:latin typeface="+mn-ea"/>
              </a:rPr>
              <a:t>自転車</a:t>
            </a:r>
            <a:r>
              <a:rPr lang="ja-JP" altLang="en-US" sz="1600" b="1" dirty="0">
                <a:solidFill>
                  <a:schemeClr val="tx2"/>
                </a:solidFill>
                <a:latin typeface="+mn-ea"/>
              </a:rPr>
              <a:t>は、</a:t>
            </a:r>
            <a:r>
              <a:rPr lang="ja-JP" altLang="en-US" sz="2000" b="1" dirty="0">
                <a:solidFill>
                  <a:srgbClr val="FF0000"/>
                </a:solidFill>
                <a:latin typeface="+mn-ea"/>
              </a:rPr>
              <a:t>その信号</a:t>
            </a:r>
            <a:r>
              <a:rPr lang="ja-JP" altLang="en-US" sz="1600" b="1" dirty="0">
                <a:solidFill>
                  <a:schemeClr val="tx2"/>
                </a:solidFill>
                <a:latin typeface="+mn-ea"/>
              </a:rPr>
              <a:t>に</a:t>
            </a:r>
            <a:endParaRPr lang="en-US" altLang="ja-JP" sz="1600" b="1" dirty="0">
              <a:solidFill>
                <a:schemeClr val="tx2"/>
              </a:solidFill>
              <a:latin typeface="+mn-ea"/>
            </a:endParaRPr>
          </a:p>
          <a:p>
            <a:pPr>
              <a:lnSpc>
                <a:spcPct val="130000"/>
              </a:lnSpc>
            </a:pPr>
            <a:r>
              <a:rPr lang="ja-JP" altLang="en-US" sz="1600" b="1" dirty="0">
                <a:solidFill>
                  <a:schemeClr val="tx2"/>
                </a:solidFill>
                <a:latin typeface="+mn-ea"/>
              </a:rPr>
              <a:t>　　　</a:t>
            </a:r>
            <a:r>
              <a:rPr lang="ja-JP" altLang="en-US" sz="2000" b="1" dirty="0">
                <a:solidFill>
                  <a:srgbClr val="FF0000"/>
                </a:solidFill>
                <a:latin typeface="+mn-ea"/>
              </a:rPr>
              <a:t>従って通行</a:t>
            </a:r>
            <a:r>
              <a:rPr lang="ja-JP" altLang="en-US" sz="1600" b="1" dirty="0">
                <a:solidFill>
                  <a:schemeClr val="tx2"/>
                </a:solidFill>
                <a:latin typeface="+mn-ea"/>
              </a:rPr>
              <a:t>しなければならない。</a:t>
            </a:r>
            <a:endParaRPr lang="en-US" altLang="ja-JP" sz="1600" b="1" dirty="0">
              <a:solidFill>
                <a:schemeClr val="tx2"/>
              </a:solidFill>
              <a:latin typeface="+mn-ea"/>
            </a:endParaRPr>
          </a:p>
        </p:txBody>
      </p:sp>
      <p:grpSp>
        <p:nvGrpSpPr>
          <p:cNvPr id="3" name="Group 4"/>
          <p:cNvGrpSpPr>
            <a:grpSpLocks noChangeAspect="1"/>
          </p:cNvGrpSpPr>
          <p:nvPr/>
        </p:nvGrpSpPr>
        <p:grpSpPr bwMode="auto">
          <a:xfrm>
            <a:off x="5554663" y="2493963"/>
            <a:ext cx="1376362" cy="1309687"/>
            <a:chOff x="3499" y="1571"/>
            <a:chExt cx="867" cy="825"/>
          </a:xfrm>
        </p:grpSpPr>
        <p:sp>
          <p:nvSpPr>
            <p:cNvPr id="5" name="AutoShape 3"/>
            <p:cNvSpPr>
              <a:spLocks noChangeAspect="1" noChangeArrowheads="1" noTextEdit="1"/>
            </p:cNvSpPr>
            <p:nvPr/>
          </p:nvSpPr>
          <p:spPr bwMode="auto">
            <a:xfrm>
              <a:off x="3499" y="1571"/>
              <a:ext cx="867"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 name="Freeform 5"/>
            <p:cNvSpPr>
              <a:spLocks/>
            </p:cNvSpPr>
            <p:nvPr/>
          </p:nvSpPr>
          <p:spPr bwMode="auto">
            <a:xfrm>
              <a:off x="3502" y="1574"/>
              <a:ext cx="78" cy="822"/>
            </a:xfrm>
            <a:custGeom>
              <a:avLst/>
              <a:gdLst>
                <a:gd name="T0" fmla="*/ 45 w 78"/>
                <a:gd name="T1" fmla="*/ 0 h 822"/>
                <a:gd name="T2" fmla="*/ 51 w 78"/>
                <a:gd name="T3" fmla="*/ 1 h 822"/>
                <a:gd name="T4" fmla="*/ 55 w 78"/>
                <a:gd name="T5" fmla="*/ 2 h 822"/>
                <a:gd name="T6" fmla="*/ 60 w 78"/>
                <a:gd name="T7" fmla="*/ 5 h 822"/>
                <a:gd name="T8" fmla="*/ 64 w 78"/>
                <a:gd name="T9" fmla="*/ 7 h 822"/>
                <a:gd name="T10" fmla="*/ 68 w 78"/>
                <a:gd name="T11" fmla="*/ 11 h 822"/>
                <a:gd name="T12" fmla="*/ 71 w 78"/>
                <a:gd name="T13" fmla="*/ 14 h 822"/>
                <a:gd name="T14" fmla="*/ 74 w 78"/>
                <a:gd name="T15" fmla="*/ 19 h 822"/>
                <a:gd name="T16" fmla="*/ 76 w 78"/>
                <a:gd name="T17" fmla="*/ 23 h 822"/>
                <a:gd name="T18" fmla="*/ 77 w 78"/>
                <a:gd name="T19" fmla="*/ 28 h 822"/>
                <a:gd name="T20" fmla="*/ 78 w 78"/>
                <a:gd name="T21" fmla="*/ 33 h 822"/>
                <a:gd name="T22" fmla="*/ 78 w 78"/>
                <a:gd name="T23" fmla="*/ 789 h 822"/>
                <a:gd name="T24" fmla="*/ 77 w 78"/>
                <a:gd name="T25" fmla="*/ 794 h 822"/>
                <a:gd name="T26" fmla="*/ 76 w 78"/>
                <a:gd name="T27" fmla="*/ 799 h 822"/>
                <a:gd name="T28" fmla="*/ 74 w 78"/>
                <a:gd name="T29" fmla="*/ 803 h 822"/>
                <a:gd name="T30" fmla="*/ 71 w 78"/>
                <a:gd name="T31" fmla="*/ 807 h 822"/>
                <a:gd name="T32" fmla="*/ 68 w 78"/>
                <a:gd name="T33" fmla="*/ 811 h 822"/>
                <a:gd name="T34" fmla="*/ 64 w 78"/>
                <a:gd name="T35" fmla="*/ 814 h 822"/>
                <a:gd name="T36" fmla="*/ 60 w 78"/>
                <a:gd name="T37" fmla="*/ 817 h 822"/>
                <a:gd name="T38" fmla="*/ 55 w 78"/>
                <a:gd name="T39" fmla="*/ 819 h 822"/>
                <a:gd name="T40" fmla="*/ 51 w 78"/>
                <a:gd name="T41" fmla="*/ 821 h 822"/>
                <a:gd name="T42" fmla="*/ 45 w 78"/>
                <a:gd name="T43" fmla="*/ 821 h 822"/>
                <a:gd name="T44" fmla="*/ 33 w 78"/>
                <a:gd name="T45" fmla="*/ 821 h 822"/>
                <a:gd name="T46" fmla="*/ 28 w 78"/>
                <a:gd name="T47" fmla="*/ 821 h 822"/>
                <a:gd name="T48" fmla="*/ 23 w 78"/>
                <a:gd name="T49" fmla="*/ 819 h 822"/>
                <a:gd name="T50" fmla="*/ 18 w 78"/>
                <a:gd name="T51" fmla="*/ 817 h 822"/>
                <a:gd name="T52" fmla="*/ 14 w 78"/>
                <a:gd name="T53" fmla="*/ 814 h 822"/>
                <a:gd name="T54" fmla="*/ 10 w 78"/>
                <a:gd name="T55" fmla="*/ 811 h 822"/>
                <a:gd name="T56" fmla="*/ 7 w 78"/>
                <a:gd name="T57" fmla="*/ 807 h 822"/>
                <a:gd name="T58" fmla="*/ 5 w 78"/>
                <a:gd name="T59" fmla="*/ 803 h 822"/>
                <a:gd name="T60" fmla="*/ 2 w 78"/>
                <a:gd name="T61" fmla="*/ 799 h 822"/>
                <a:gd name="T62" fmla="*/ 1 w 78"/>
                <a:gd name="T63" fmla="*/ 794 h 822"/>
                <a:gd name="T64" fmla="*/ 0 w 78"/>
                <a:gd name="T65" fmla="*/ 789 h 822"/>
                <a:gd name="T66" fmla="*/ 0 w 78"/>
                <a:gd name="T67" fmla="*/ 33 h 822"/>
                <a:gd name="T68" fmla="*/ 1 w 78"/>
                <a:gd name="T69" fmla="*/ 28 h 822"/>
                <a:gd name="T70" fmla="*/ 2 w 78"/>
                <a:gd name="T71" fmla="*/ 23 h 822"/>
                <a:gd name="T72" fmla="*/ 5 w 78"/>
                <a:gd name="T73" fmla="*/ 19 h 822"/>
                <a:gd name="T74" fmla="*/ 7 w 78"/>
                <a:gd name="T75" fmla="*/ 14 h 822"/>
                <a:gd name="T76" fmla="*/ 10 w 78"/>
                <a:gd name="T77" fmla="*/ 11 h 822"/>
                <a:gd name="T78" fmla="*/ 14 w 78"/>
                <a:gd name="T79" fmla="*/ 7 h 822"/>
                <a:gd name="T80" fmla="*/ 18 w 78"/>
                <a:gd name="T81" fmla="*/ 5 h 822"/>
                <a:gd name="T82" fmla="*/ 23 w 78"/>
                <a:gd name="T83" fmla="*/ 2 h 822"/>
                <a:gd name="T84" fmla="*/ 28 w 78"/>
                <a:gd name="T85" fmla="*/ 1 h 822"/>
                <a:gd name="T86" fmla="*/ 33 w 78"/>
                <a:gd name="T87" fmla="*/ 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8" h="822">
                  <a:moveTo>
                    <a:pt x="35" y="0"/>
                  </a:moveTo>
                  <a:lnTo>
                    <a:pt x="44" y="0"/>
                  </a:lnTo>
                  <a:lnTo>
                    <a:pt x="45" y="0"/>
                  </a:lnTo>
                  <a:lnTo>
                    <a:pt x="47" y="0"/>
                  </a:lnTo>
                  <a:lnTo>
                    <a:pt x="49" y="1"/>
                  </a:lnTo>
                  <a:lnTo>
                    <a:pt x="51" y="1"/>
                  </a:lnTo>
                  <a:lnTo>
                    <a:pt x="52" y="1"/>
                  </a:lnTo>
                  <a:lnTo>
                    <a:pt x="54" y="2"/>
                  </a:lnTo>
                  <a:lnTo>
                    <a:pt x="55" y="2"/>
                  </a:lnTo>
                  <a:lnTo>
                    <a:pt x="57" y="3"/>
                  </a:lnTo>
                  <a:lnTo>
                    <a:pt x="58" y="4"/>
                  </a:lnTo>
                  <a:lnTo>
                    <a:pt x="60" y="5"/>
                  </a:lnTo>
                  <a:lnTo>
                    <a:pt x="61" y="5"/>
                  </a:lnTo>
                  <a:lnTo>
                    <a:pt x="63" y="6"/>
                  </a:lnTo>
                  <a:lnTo>
                    <a:pt x="64" y="7"/>
                  </a:lnTo>
                  <a:lnTo>
                    <a:pt x="65" y="8"/>
                  </a:lnTo>
                  <a:lnTo>
                    <a:pt x="67" y="9"/>
                  </a:lnTo>
                  <a:lnTo>
                    <a:pt x="68" y="11"/>
                  </a:lnTo>
                  <a:lnTo>
                    <a:pt x="69" y="12"/>
                  </a:lnTo>
                  <a:lnTo>
                    <a:pt x="70" y="13"/>
                  </a:lnTo>
                  <a:lnTo>
                    <a:pt x="71" y="14"/>
                  </a:lnTo>
                  <a:lnTo>
                    <a:pt x="72" y="16"/>
                  </a:lnTo>
                  <a:lnTo>
                    <a:pt x="73" y="17"/>
                  </a:lnTo>
                  <a:lnTo>
                    <a:pt x="74" y="19"/>
                  </a:lnTo>
                  <a:lnTo>
                    <a:pt x="75" y="20"/>
                  </a:lnTo>
                  <a:lnTo>
                    <a:pt x="75" y="22"/>
                  </a:lnTo>
                  <a:lnTo>
                    <a:pt x="76" y="23"/>
                  </a:lnTo>
                  <a:lnTo>
                    <a:pt x="76" y="25"/>
                  </a:lnTo>
                  <a:lnTo>
                    <a:pt x="77" y="26"/>
                  </a:lnTo>
                  <a:lnTo>
                    <a:pt x="77" y="28"/>
                  </a:lnTo>
                  <a:lnTo>
                    <a:pt x="78" y="30"/>
                  </a:lnTo>
                  <a:lnTo>
                    <a:pt x="78" y="31"/>
                  </a:lnTo>
                  <a:lnTo>
                    <a:pt x="78" y="33"/>
                  </a:lnTo>
                  <a:lnTo>
                    <a:pt x="78" y="35"/>
                  </a:lnTo>
                  <a:lnTo>
                    <a:pt x="78" y="787"/>
                  </a:lnTo>
                  <a:lnTo>
                    <a:pt x="78" y="789"/>
                  </a:lnTo>
                  <a:lnTo>
                    <a:pt x="78" y="790"/>
                  </a:lnTo>
                  <a:lnTo>
                    <a:pt x="78" y="792"/>
                  </a:lnTo>
                  <a:lnTo>
                    <a:pt x="77" y="794"/>
                  </a:lnTo>
                  <a:lnTo>
                    <a:pt x="77" y="795"/>
                  </a:lnTo>
                  <a:lnTo>
                    <a:pt x="76" y="797"/>
                  </a:lnTo>
                  <a:lnTo>
                    <a:pt x="76" y="799"/>
                  </a:lnTo>
                  <a:lnTo>
                    <a:pt x="75" y="800"/>
                  </a:lnTo>
                  <a:lnTo>
                    <a:pt x="75" y="802"/>
                  </a:lnTo>
                  <a:lnTo>
                    <a:pt x="74" y="803"/>
                  </a:lnTo>
                  <a:lnTo>
                    <a:pt x="73" y="805"/>
                  </a:lnTo>
                  <a:lnTo>
                    <a:pt x="72" y="806"/>
                  </a:lnTo>
                  <a:lnTo>
                    <a:pt x="71" y="807"/>
                  </a:lnTo>
                  <a:lnTo>
                    <a:pt x="70" y="809"/>
                  </a:lnTo>
                  <a:lnTo>
                    <a:pt x="69" y="810"/>
                  </a:lnTo>
                  <a:lnTo>
                    <a:pt x="68" y="811"/>
                  </a:lnTo>
                  <a:lnTo>
                    <a:pt x="67" y="812"/>
                  </a:lnTo>
                  <a:lnTo>
                    <a:pt x="65" y="813"/>
                  </a:lnTo>
                  <a:lnTo>
                    <a:pt x="64" y="814"/>
                  </a:lnTo>
                  <a:lnTo>
                    <a:pt x="63" y="815"/>
                  </a:lnTo>
                  <a:lnTo>
                    <a:pt x="61" y="816"/>
                  </a:lnTo>
                  <a:lnTo>
                    <a:pt x="60" y="817"/>
                  </a:lnTo>
                  <a:lnTo>
                    <a:pt x="58" y="818"/>
                  </a:lnTo>
                  <a:lnTo>
                    <a:pt x="57" y="819"/>
                  </a:lnTo>
                  <a:lnTo>
                    <a:pt x="55" y="819"/>
                  </a:lnTo>
                  <a:lnTo>
                    <a:pt x="54" y="820"/>
                  </a:lnTo>
                  <a:lnTo>
                    <a:pt x="52" y="820"/>
                  </a:lnTo>
                  <a:lnTo>
                    <a:pt x="51" y="821"/>
                  </a:lnTo>
                  <a:lnTo>
                    <a:pt x="49" y="821"/>
                  </a:lnTo>
                  <a:lnTo>
                    <a:pt x="47" y="821"/>
                  </a:lnTo>
                  <a:lnTo>
                    <a:pt x="45" y="821"/>
                  </a:lnTo>
                  <a:lnTo>
                    <a:pt x="44" y="822"/>
                  </a:lnTo>
                  <a:lnTo>
                    <a:pt x="35" y="822"/>
                  </a:lnTo>
                  <a:lnTo>
                    <a:pt x="33" y="821"/>
                  </a:lnTo>
                  <a:lnTo>
                    <a:pt x="31" y="821"/>
                  </a:lnTo>
                  <a:lnTo>
                    <a:pt x="29" y="821"/>
                  </a:lnTo>
                  <a:lnTo>
                    <a:pt x="28" y="821"/>
                  </a:lnTo>
                  <a:lnTo>
                    <a:pt x="26" y="820"/>
                  </a:lnTo>
                  <a:lnTo>
                    <a:pt x="24" y="820"/>
                  </a:lnTo>
                  <a:lnTo>
                    <a:pt x="23" y="819"/>
                  </a:lnTo>
                  <a:lnTo>
                    <a:pt x="21" y="819"/>
                  </a:lnTo>
                  <a:lnTo>
                    <a:pt x="20" y="818"/>
                  </a:lnTo>
                  <a:lnTo>
                    <a:pt x="18" y="817"/>
                  </a:lnTo>
                  <a:lnTo>
                    <a:pt x="17" y="816"/>
                  </a:lnTo>
                  <a:lnTo>
                    <a:pt x="15" y="815"/>
                  </a:lnTo>
                  <a:lnTo>
                    <a:pt x="14" y="814"/>
                  </a:lnTo>
                  <a:lnTo>
                    <a:pt x="13" y="813"/>
                  </a:lnTo>
                  <a:lnTo>
                    <a:pt x="11" y="812"/>
                  </a:lnTo>
                  <a:lnTo>
                    <a:pt x="10" y="811"/>
                  </a:lnTo>
                  <a:lnTo>
                    <a:pt x="9" y="810"/>
                  </a:lnTo>
                  <a:lnTo>
                    <a:pt x="8" y="809"/>
                  </a:lnTo>
                  <a:lnTo>
                    <a:pt x="7" y="807"/>
                  </a:lnTo>
                  <a:lnTo>
                    <a:pt x="6" y="806"/>
                  </a:lnTo>
                  <a:lnTo>
                    <a:pt x="5" y="805"/>
                  </a:lnTo>
                  <a:lnTo>
                    <a:pt x="5" y="803"/>
                  </a:lnTo>
                  <a:lnTo>
                    <a:pt x="4" y="802"/>
                  </a:lnTo>
                  <a:lnTo>
                    <a:pt x="3" y="800"/>
                  </a:lnTo>
                  <a:lnTo>
                    <a:pt x="2" y="799"/>
                  </a:lnTo>
                  <a:lnTo>
                    <a:pt x="2" y="797"/>
                  </a:lnTo>
                  <a:lnTo>
                    <a:pt x="1" y="795"/>
                  </a:lnTo>
                  <a:lnTo>
                    <a:pt x="1" y="794"/>
                  </a:lnTo>
                  <a:lnTo>
                    <a:pt x="1" y="792"/>
                  </a:lnTo>
                  <a:lnTo>
                    <a:pt x="0" y="790"/>
                  </a:lnTo>
                  <a:lnTo>
                    <a:pt x="0" y="789"/>
                  </a:lnTo>
                  <a:lnTo>
                    <a:pt x="0" y="787"/>
                  </a:lnTo>
                  <a:lnTo>
                    <a:pt x="0" y="35"/>
                  </a:lnTo>
                  <a:lnTo>
                    <a:pt x="0" y="33"/>
                  </a:lnTo>
                  <a:lnTo>
                    <a:pt x="0" y="31"/>
                  </a:lnTo>
                  <a:lnTo>
                    <a:pt x="1" y="30"/>
                  </a:lnTo>
                  <a:lnTo>
                    <a:pt x="1" y="28"/>
                  </a:lnTo>
                  <a:lnTo>
                    <a:pt x="1" y="26"/>
                  </a:lnTo>
                  <a:lnTo>
                    <a:pt x="2" y="25"/>
                  </a:lnTo>
                  <a:lnTo>
                    <a:pt x="2" y="23"/>
                  </a:lnTo>
                  <a:lnTo>
                    <a:pt x="3" y="22"/>
                  </a:lnTo>
                  <a:lnTo>
                    <a:pt x="4" y="20"/>
                  </a:lnTo>
                  <a:lnTo>
                    <a:pt x="5" y="19"/>
                  </a:lnTo>
                  <a:lnTo>
                    <a:pt x="5" y="17"/>
                  </a:lnTo>
                  <a:lnTo>
                    <a:pt x="6" y="16"/>
                  </a:lnTo>
                  <a:lnTo>
                    <a:pt x="7" y="14"/>
                  </a:lnTo>
                  <a:lnTo>
                    <a:pt x="8" y="13"/>
                  </a:lnTo>
                  <a:lnTo>
                    <a:pt x="9" y="12"/>
                  </a:lnTo>
                  <a:lnTo>
                    <a:pt x="10" y="11"/>
                  </a:lnTo>
                  <a:lnTo>
                    <a:pt x="11" y="9"/>
                  </a:lnTo>
                  <a:lnTo>
                    <a:pt x="13" y="8"/>
                  </a:lnTo>
                  <a:lnTo>
                    <a:pt x="14" y="7"/>
                  </a:lnTo>
                  <a:lnTo>
                    <a:pt x="15" y="6"/>
                  </a:lnTo>
                  <a:lnTo>
                    <a:pt x="17" y="5"/>
                  </a:lnTo>
                  <a:lnTo>
                    <a:pt x="18" y="5"/>
                  </a:lnTo>
                  <a:lnTo>
                    <a:pt x="20" y="4"/>
                  </a:lnTo>
                  <a:lnTo>
                    <a:pt x="21" y="3"/>
                  </a:lnTo>
                  <a:lnTo>
                    <a:pt x="23" y="2"/>
                  </a:lnTo>
                  <a:lnTo>
                    <a:pt x="24" y="2"/>
                  </a:lnTo>
                  <a:lnTo>
                    <a:pt x="26" y="1"/>
                  </a:lnTo>
                  <a:lnTo>
                    <a:pt x="28" y="1"/>
                  </a:lnTo>
                  <a:lnTo>
                    <a:pt x="29" y="1"/>
                  </a:lnTo>
                  <a:lnTo>
                    <a:pt x="31" y="0"/>
                  </a:lnTo>
                  <a:lnTo>
                    <a:pt x="33" y="0"/>
                  </a:lnTo>
                  <a:lnTo>
                    <a:pt x="35" y="0"/>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 name="Line 6"/>
            <p:cNvSpPr>
              <a:spLocks noChangeShapeType="1"/>
            </p:cNvSpPr>
            <p:nvPr/>
          </p:nvSpPr>
          <p:spPr bwMode="auto">
            <a:xfrm>
              <a:off x="3537" y="1574"/>
              <a:ext cx="9"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 name="Freeform 7"/>
            <p:cNvSpPr>
              <a:spLocks/>
            </p:cNvSpPr>
            <p:nvPr/>
          </p:nvSpPr>
          <p:spPr bwMode="auto">
            <a:xfrm>
              <a:off x="3546" y="1574"/>
              <a:ext cx="34" cy="35"/>
            </a:xfrm>
            <a:custGeom>
              <a:avLst/>
              <a:gdLst>
                <a:gd name="T0" fmla="*/ 0 w 34"/>
                <a:gd name="T1" fmla="*/ 0 h 35"/>
                <a:gd name="T2" fmla="*/ 1 w 34"/>
                <a:gd name="T3" fmla="*/ 0 h 35"/>
                <a:gd name="T4" fmla="*/ 3 w 34"/>
                <a:gd name="T5" fmla="*/ 0 h 35"/>
                <a:gd name="T6" fmla="*/ 5 w 34"/>
                <a:gd name="T7" fmla="*/ 1 h 35"/>
                <a:gd name="T8" fmla="*/ 7 w 34"/>
                <a:gd name="T9" fmla="*/ 1 h 35"/>
                <a:gd name="T10" fmla="*/ 8 w 34"/>
                <a:gd name="T11" fmla="*/ 1 h 35"/>
                <a:gd name="T12" fmla="*/ 10 w 34"/>
                <a:gd name="T13" fmla="*/ 2 h 35"/>
                <a:gd name="T14" fmla="*/ 11 w 34"/>
                <a:gd name="T15" fmla="*/ 2 h 35"/>
                <a:gd name="T16" fmla="*/ 13 w 34"/>
                <a:gd name="T17" fmla="*/ 3 h 35"/>
                <a:gd name="T18" fmla="*/ 14 w 34"/>
                <a:gd name="T19" fmla="*/ 4 h 35"/>
                <a:gd name="T20" fmla="*/ 16 w 34"/>
                <a:gd name="T21" fmla="*/ 5 h 35"/>
                <a:gd name="T22" fmla="*/ 17 w 34"/>
                <a:gd name="T23" fmla="*/ 5 h 35"/>
                <a:gd name="T24" fmla="*/ 19 w 34"/>
                <a:gd name="T25" fmla="*/ 6 h 35"/>
                <a:gd name="T26" fmla="*/ 20 w 34"/>
                <a:gd name="T27" fmla="*/ 7 h 35"/>
                <a:gd name="T28" fmla="*/ 21 w 34"/>
                <a:gd name="T29" fmla="*/ 8 h 35"/>
                <a:gd name="T30" fmla="*/ 23 w 34"/>
                <a:gd name="T31" fmla="*/ 9 h 35"/>
                <a:gd name="T32" fmla="*/ 24 w 34"/>
                <a:gd name="T33" fmla="*/ 11 h 35"/>
                <a:gd name="T34" fmla="*/ 25 w 34"/>
                <a:gd name="T35" fmla="*/ 12 h 35"/>
                <a:gd name="T36" fmla="*/ 26 w 34"/>
                <a:gd name="T37" fmla="*/ 13 h 35"/>
                <a:gd name="T38" fmla="*/ 27 w 34"/>
                <a:gd name="T39" fmla="*/ 14 h 35"/>
                <a:gd name="T40" fmla="*/ 28 w 34"/>
                <a:gd name="T41" fmla="*/ 16 h 35"/>
                <a:gd name="T42" fmla="*/ 29 w 34"/>
                <a:gd name="T43" fmla="*/ 17 h 35"/>
                <a:gd name="T44" fmla="*/ 30 w 34"/>
                <a:gd name="T45" fmla="*/ 19 h 35"/>
                <a:gd name="T46" fmla="*/ 31 w 34"/>
                <a:gd name="T47" fmla="*/ 20 h 35"/>
                <a:gd name="T48" fmla="*/ 31 w 34"/>
                <a:gd name="T49" fmla="*/ 22 h 35"/>
                <a:gd name="T50" fmla="*/ 32 w 34"/>
                <a:gd name="T51" fmla="*/ 23 h 35"/>
                <a:gd name="T52" fmla="*/ 32 w 34"/>
                <a:gd name="T53" fmla="*/ 25 h 35"/>
                <a:gd name="T54" fmla="*/ 33 w 34"/>
                <a:gd name="T55" fmla="*/ 26 h 35"/>
                <a:gd name="T56" fmla="*/ 33 w 34"/>
                <a:gd name="T57" fmla="*/ 28 h 35"/>
                <a:gd name="T58" fmla="*/ 34 w 34"/>
                <a:gd name="T59" fmla="*/ 30 h 35"/>
                <a:gd name="T60" fmla="*/ 34 w 34"/>
                <a:gd name="T61" fmla="*/ 31 h 35"/>
                <a:gd name="T62" fmla="*/ 34 w 34"/>
                <a:gd name="T63" fmla="*/ 33 h 35"/>
                <a:gd name="T64" fmla="*/ 34 w 34"/>
                <a:gd name="T6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 h="35">
                  <a:moveTo>
                    <a:pt x="0" y="0"/>
                  </a:moveTo>
                  <a:lnTo>
                    <a:pt x="1" y="0"/>
                  </a:lnTo>
                  <a:lnTo>
                    <a:pt x="3" y="0"/>
                  </a:lnTo>
                  <a:lnTo>
                    <a:pt x="5" y="1"/>
                  </a:lnTo>
                  <a:lnTo>
                    <a:pt x="7" y="1"/>
                  </a:lnTo>
                  <a:lnTo>
                    <a:pt x="8" y="1"/>
                  </a:lnTo>
                  <a:lnTo>
                    <a:pt x="10" y="2"/>
                  </a:lnTo>
                  <a:lnTo>
                    <a:pt x="11" y="2"/>
                  </a:lnTo>
                  <a:lnTo>
                    <a:pt x="13" y="3"/>
                  </a:lnTo>
                  <a:lnTo>
                    <a:pt x="14" y="4"/>
                  </a:lnTo>
                  <a:lnTo>
                    <a:pt x="16" y="5"/>
                  </a:lnTo>
                  <a:lnTo>
                    <a:pt x="17" y="5"/>
                  </a:lnTo>
                  <a:lnTo>
                    <a:pt x="19" y="6"/>
                  </a:lnTo>
                  <a:lnTo>
                    <a:pt x="20" y="7"/>
                  </a:lnTo>
                  <a:lnTo>
                    <a:pt x="21" y="8"/>
                  </a:lnTo>
                  <a:lnTo>
                    <a:pt x="23" y="9"/>
                  </a:lnTo>
                  <a:lnTo>
                    <a:pt x="24" y="11"/>
                  </a:lnTo>
                  <a:lnTo>
                    <a:pt x="25" y="12"/>
                  </a:lnTo>
                  <a:lnTo>
                    <a:pt x="26" y="13"/>
                  </a:lnTo>
                  <a:lnTo>
                    <a:pt x="27" y="14"/>
                  </a:lnTo>
                  <a:lnTo>
                    <a:pt x="28" y="16"/>
                  </a:lnTo>
                  <a:lnTo>
                    <a:pt x="29" y="17"/>
                  </a:lnTo>
                  <a:lnTo>
                    <a:pt x="30" y="19"/>
                  </a:lnTo>
                  <a:lnTo>
                    <a:pt x="31" y="20"/>
                  </a:lnTo>
                  <a:lnTo>
                    <a:pt x="31" y="22"/>
                  </a:lnTo>
                  <a:lnTo>
                    <a:pt x="32" y="23"/>
                  </a:lnTo>
                  <a:lnTo>
                    <a:pt x="32" y="25"/>
                  </a:lnTo>
                  <a:lnTo>
                    <a:pt x="33" y="26"/>
                  </a:lnTo>
                  <a:lnTo>
                    <a:pt x="33" y="28"/>
                  </a:lnTo>
                  <a:lnTo>
                    <a:pt x="34" y="30"/>
                  </a:lnTo>
                  <a:lnTo>
                    <a:pt x="34" y="31"/>
                  </a:lnTo>
                  <a:lnTo>
                    <a:pt x="34" y="33"/>
                  </a:lnTo>
                  <a:lnTo>
                    <a:pt x="34" y="3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Line 8"/>
            <p:cNvSpPr>
              <a:spLocks noChangeShapeType="1"/>
            </p:cNvSpPr>
            <p:nvPr/>
          </p:nvSpPr>
          <p:spPr bwMode="auto">
            <a:xfrm>
              <a:off x="3580" y="1609"/>
              <a:ext cx="0" cy="752"/>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9"/>
            <p:cNvSpPr>
              <a:spLocks/>
            </p:cNvSpPr>
            <p:nvPr/>
          </p:nvSpPr>
          <p:spPr bwMode="auto">
            <a:xfrm>
              <a:off x="3546" y="2361"/>
              <a:ext cx="34" cy="35"/>
            </a:xfrm>
            <a:custGeom>
              <a:avLst/>
              <a:gdLst>
                <a:gd name="T0" fmla="*/ 34 w 34"/>
                <a:gd name="T1" fmla="*/ 0 h 35"/>
                <a:gd name="T2" fmla="*/ 34 w 34"/>
                <a:gd name="T3" fmla="*/ 2 h 35"/>
                <a:gd name="T4" fmla="*/ 34 w 34"/>
                <a:gd name="T5" fmla="*/ 3 h 35"/>
                <a:gd name="T6" fmla="*/ 34 w 34"/>
                <a:gd name="T7" fmla="*/ 5 h 35"/>
                <a:gd name="T8" fmla="*/ 33 w 34"/>
                <a:gd name="T9" fmla="*/ 7 h 35"/>
                <a:gd name="T10" fmla="*/ 33 w 34"/>
                <a:gd name="T11" fmla="*/ 8 h 35"/>
                <a:gd name="T12" fmla="*/ 32 w 34"/>
                <a:gd name="T13" fmla="*/ 10 h 35"/>
                <a:gd name="T14" fmla="*/ 32 w 34"/>
                <a:gd name="T15" fmla="*/ 12 h 35"/>
                <a:gd name="T16" fmla="*/ 31 w 34"/>
                <a:gd name="T17" fmla="*/ 13 h 35"/>
                <a:gd name="T18" fmla="*/ 31 w 34"/>
                <a:gd name="T19" fmla="*/ 15 h 35"/>
                <a:gd name="T20" fmla="*/ 30 w 34"/>
                <a:gd name="T21" fmla="*/ 16 h 35"/>
                <a:gd name="T22" fmla="*/ 29 w 34"/>
                <a:gd name="T23" fmla="*/ 18 h 35"/>
                <a:gd name="T24" fmla="*/ 28 w 34"/>
                <a:gd name="T25" fmla="*/ 19 h 35"/>
                <a:gd name="T26" fmla="*/ 27 w 34"/>
                <a:gd name="T27" fmla="*/ 20 h 35"/>
                <a:gd name="T28" fmla="*/ 26 w 34"/>
                <a:gd name="T29" fmla="*/ 22 h 35"/>
                <a:gd name="T30" fmla="*/ 25 w 34"/>
                <a:gd name="T31" fmla="*/ 23 h 35"/>
                <a:gd name="T32" fmla="*/ 24 w 34"/>
                <a:gd name="T33" fmla="*/ 24 h 35"/>
                <a:gd name="T34" fmla="*/ 23 w 34"/>
                <a:gd name="T35" fmla="*/ 25 h 35"/>
                <a:gd name="T36" fmla="*/ 21 w 34"/>
                <a:gd name="T37" fmla="*/ 26 h 35"/>
                <a:gd name="T38" fmla="*/ 20 w 34"/>
                <a:gd name="T39" fmla="*/ 27 h 35"/>
                <a:gd name="T40" fmla="*/ 19 w 34"/>
                <a:gd name="T41" fmla="*/ 28 h 35"/>
                <a:gd name="T42" fmla="*/ 17 w 34"/>
                <a:gd name="T43" fmla="*/ 29 h 35"/>
                <a:gd name="T44" fmla="*/ 16 w 34"/>
                <a:gd name="T45" fmla="*/ 30 h 35"/>
                <a:gd name="T46" fmla="*/ 14 w 34"/>
                <a:gd name="T47" fmla="*/ 31 h 35"/>
                <a:gd name="T48" fmla="*/ 13 w 34"/>
                <a:gd name="T49" fmla="*/ 32 h 35"/>
                <a:gd name="T50" fmla="*/ 11 w 34"/>
                <a:gd name="T51" fmla="*/ 32 h 35"/>
                <a:gd name="T52" fmla="*/ 10 w 34"/>
                <a:gd name="T53" fmla="*/ 33 h 35"/>
                <a:gd name="T54" fmla="*/ 8 w 34"/>
                <a:gd name="T55" fmla="*/ 33 h 35"/>
                <a:gd name="T56" fmla="*/ 7 w 34"/>
                <a:gd name="T57" fmla="*/ 34 h 35"/>
                <a:gd name="T58" fmla="*/ 5 w 34"/>
                <a:gd name="T59" fmla="*/ 34 h 35"/>
                <a:gd name="T60" fmla="*/ 3 w 34"/>
                <a:gd name="T61" fmla="*/ 34 h 35"/>
                <a:gd name="T62" fmla="*/ 1 w 34"/>
                <a:gd name="T63" fmla="*/ 34 h 35"/>
                <a:gd name="T64" fmla="*/ 0 w 34"/>
                <a:gd name="T6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 h="35">
                  <a:moveTo>
                    <a:pt x="34" y="0"/>
                  </a:moveTo>
                  <a:lnTo>
                    <a:pt x="34" y="2"/>
                  </a:lnTo>
                  <a:lnTo>
                    <a:pt x="34" y="3"/>
                  </a:lnTo>
                  <a:lnTo>
                    <a:pt x="34" y="5"/>
                  </a:lnTo>
                  <a:lnTo>
                    <a:pt x="33" y="7"/>
                  </a:lnTo>
                  <a:lnTo>
                    <a:pt x="33" y="8"/>
                  </a:lnTo>
                  <a:lnTo>
                    <a:pt x="32" y="10"/>
                  </a:lnTo>
                  <a:lnTo>
                    <a:pt x="32" y="12"/>
                  </a:lnTo>
                  <a:lnTo>
                    <a:pt x="31" y="13"/>
                  </a:lnTo>
                  <a:lnTo>
                    <a:pt x="31" y="15"/>
                  </a:lnTo>
                  <a:lnTo>
                    <a:pt x="30" y="16"/>
                  </a:lnTo>
                  <a:lnTo>
                    <a:pt x="29" y="18"/>
                  </a:lnTo>
                  <a:lnTo>
                    <a:pt x="28" y="19"/>
                  </a:lnTo>
                  <a:lnTo>
                    <a:pt x="27" y="20"/>
                  </a:lnTo>
                  <a:lnTo>
                    <a:pt x="26" y="22"/>
                  </a:lnTo>
                  <a:lnTo>
                    <a:pt x="25" y="23"/>
                  </a:lnTo>
                  <a:lnTo>
                    <a:pt x="24" y="24"/>
                  </a:lnTo>
                  <a:lnTo>
                    <a:pt x="23" y="25"/>
                  </a:lnTo>
                  <a:lnTo>
                    <a:pt x="21" y="26"/>
                  </a:lnTo>
                  <a:lnTo>
                    <a:pt x="20" y="27"/>
                  </a:lnTo>
                  <a:lnTo>
                    <a:pt x="19" y="28"/>
                  </a:lnTo>
                  <a:lnTo>
                    <a:pt x="17" y="29"/>
                  </a:lnTo>
                  <a:lnTo>
                    <a:pt x="16" y="30"/>
                  </a:lnTo>
                  <a:lnTo>
                    <a:pt x="14" y="31"/>
                  </a:lnTo>
                  <a:lnTo>
                    <a:pt x="13" y="32"/>
                  </a:lnTo>
                  <a:lnTo>
                    <a:pt x="11" y="32"/>
                  </a:lnTo>
                  <a:lnTo>
                    <a:pt x="10" y="33"/>
                  </a:lnTo>
                  <a:lnTo>
                    <a:pt x="8" y="33"/>
                  </a:lnTo>
                  <a:lnTo>
                    <a:pt x="7" y="34"/>
                  </a:lnTo>
                  <a:lnTo>
                    <a:pt x="5" y="34"/>
                  </a:lnTo>
                  <a:lnTo>
                    <a:pt x="3" y="34"/>
                  </a:lnTo>
                  <a:lnTo>
                    <a:pt x="1" y="34"/>
                  </a:lnTo>
                  <a:lnTo>
                    <a:pt x="0" y="3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Line 10"/>
            <p:cNvSpPr>
              <a:spLocks noChangeShapeType="1"/>
            </p:cNvSpPr>
            <p:nvPr/>
          </p:nvSpPr>
          <p:spPr bwMode="auto">
            <a:xfrm flipH="1">
              <a:off x="3537" y="2396"/>
              <a:ext cx="9"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11"/>
            <p:cNvSpPr>
              <a:spLocks/>
            </p:cNvSpPr>
            <p:nvPr/>
          </p:nvSpPr>
          <p:spPr bwMode="auto">
            <a:xfrm>
              <a:off x="3502" y="2361"/>
              <a:ext cx="35" cy="35"/>
            </a:xfrm>
            <a:custGeom>
              <a:avLst/>
              <a:gdLst>
                <a:gd name="T0" fmla="*/ 35 w 35"/>
                <a:gd name="T1" fmla="*/ 35 h 35"/>
                <a:gd name="T2" fmla="*/ 33 w 35"/>
                <a:gd name="T3" fmla="*/ 34 h 35"/>
                <a:gd name="T4" fmla="*/ 31 w 35"/>
                <a:gd name="T5" fmla="*/ 34 h 35"/>
                <a:gd name="T6" fmla="*/ 29 w 35"/>
                <a:gd name="T7" fmla="*/ 34 h 35"/>
                <a:gd name="T8" fmla="*/ 28 w 35"/>
                <a:gd name="T9" fmla="*/ 34 h 35"/>
                <a:gd name="T10" fmla="*/ 26 w 35"/>
                <a:gd name="T11" fmla="*/ 33 h 35"/>
                <a:gd name="T12" fmla="*/ 24 w 35"/>
                <a:gd name="T13" fmla="*/ 33 h 35"/>
                <a:gd name="T14" fmla="*/ 23 w 35"/>
                <a:gd name="T15" fmla="*/ 32 h 35"/>
                <a:gd name="T16" fmla="*/ 21 w 35"/>
                <a:gd name="T17" fmla="*/ 32 h 35"/>
                <a:gd name="T18" fmla="*/ 20 w 35"/>
                <a:gd name="T19" fmla="*/ 31 h 35"/>
                <a:gd name="T20" fmla="*/ 18 w 35"/>
                <a:gd name="T21" fmla="*/ 30 h 35"/>
                <a:gd name="T22" fmla="*/ 17 w 35"/>
                <a:gd name="T23" fmla="*/ 29 h 35"/>
                <a:gd name="T24" fmla="*/ 15 w 35"/>
                <a:gd name="T25" fmla="*/ 28 h 35"/>
                <a:gd name="T26" fmla="*/ 14 w 35"/>
                <a:gd name="T27" fmla="*/ 27 h 35"/>
                <a:gd name="T28" fmla="*/ 13 w 35"/>
                <a:gd name="T29" fmla="*/ 26 h 35"/>
                <a:gd name="T30" fmla="*/ 11 w 35"/>
                <a:gd name="T31" fmla="*/ 25 h 35"/>
                <a:gd name="T32" fmla="*/ 10 w 35"/>
                <a:gd name="T33" fmla="*/ 24 h 35"/>
                <a:gd name="T34" fmla="*/ 9 w 35"/>
                <a:gd name="T35" fmla="*/ 23 h 35"/>
                <a:gd name="T36" fmla="*/ 8 w 35"/>
                <a:gd name="T37" fmla="*/ 22 h 35"/>
                <a:gd name="T38" fmla="*/ 7 w 35"/>
                <a:gd name="T39" fmla="*/ 20 h 35"/>
                <a:gd name="T40" fmla="*/ 6 w 35"/>
                <a:gd name="T41" fmla="*/ 19 h 35"/>
                <a:gd name="T42" fmla="*/ 5 w 35"/>
                <a:gd name="T43" fmla="*/ 18 h 35"/>
                <a:gd name="T44" fmla="*/ 5 w 35"/>
                <a:gd name="T45" fmla="*/ 16 h 35"/>
                <a:gd name="T46" fmla="*/ 4 w 35"/>
                <a:gd name="T47" fmla="*/ 15 h 35"/>
                <a:gd name="T48" fmla="*/ 3 w 35"/>
                <a:gd name="T49" fmla="*/ 13 h 35"/>
                <a:gd name="T50" fmla="*/ 2 w 35"/>
                <a:gd name="T51" fmla="*/ 12 h 35"/>
                <a:gd name="T52" fmla="*/ 2 w 35"/>
                <a:gd name="T53" fmla="*/ 10 h 35"/>
                <a:gd name="T54" fmla="*/ 1 w 35"/>
                <a:gd name="T55" fmla="*/ 8 h 35"/>
                <a:gd name="T56" fmla="*/ 1 w 35"/>
                <a:gd name="T57" fmla="*/ 7 h 35"/>
                <a:gd name="T58" fmla="*/ 1 w 35"/>
                <a:gd name="T59" fmla="*/ 5 h 35"/>
                <a:gd name="T60" fmla="*/ 0 w 35"/>
                <a:gd name="T61" fmla="*/ 3 h 35"/>
                <a:gd name="T62" fmla="*/ 0 w 35"/>
                <a:gd name="T63" fmla="*/ 2 h 35"/>
                <a:gd name="T64" fmla="*/ 0 w 35"/>
                <a:gd name="T6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35">
                  <a:moveTo>
                    <a:pt x="35" y="35"/>
                  </a:moveTo>
                  <a:lnTo>
                    <a:pt x="33" y="34"/>
                  </a:lnTo>
                  <a:lnTo>
                    <a:pt x="31" y="34"/>
                  </a:lnTo>
                  <a:lnTo>
                    <a:pt x="29" y="34"/>
                  </a:lnTo>
                  <a:lnTo>
                    <a:pt x="28" y="34"/>
                  </a:lnTo>
                  <a:lnTo>
                    <a:pt x="26" y="33"/>
                  </a:lnTo>
                  <a:lnTo>
                    <a:pt x="24" y="33"/>
                  </a:lnTo>
                  <a:lnTo>
                    <a:pt x="23" y="32"/>
                  </a:lnTo>
                  <a:lnTo>
                    <a:pt x="21" y="32"/>
                  </a:lnTo>
                  <a:lnTo>
                    <a:pt x="20" y="31"/>
                  </a:lnTo>
                  <a:lnTo>
                    <a:pt x="18" y="30"/>
                  </a:lnTo>
                  <a:lnTo>
                    <a:pt x="17" y="29"/>
                  </a:lnTo>
                  <a:lnTo>
                    <a:pt x="15" y="28"/>
                  </a:lnTo>
                  <a:lnTo>
                    <a:pt x="14" y="27"/>
                  </a:lnTo>
                  <a:lnTo>
                    <a:pt x="13" y="26"/>
                  </a:lnTo>
                  <a:lnTo>
                    <a:pt x="11" y="25"/>
                  </a:lnTo>
                  <a:lnTo>
                    <a:pt x="10" y="24"/>
                  </a:lnTo>
                  <a:lnTo>
                    <a:pt x="9" y="23"/>
                  </a:lnTo>
                  <a:lnTo>
                    <a:pt x="8" y="22"/>
                  </a:lnTo>
                  <a:lnTo>
                    <a:pt x="7" y="20"/>
                  </a:lnTo>
                  <a:lnTo>
                    <a:pt x="6" y="19"/>
                  </a:lnTo>
                  <a:lnTo>
                    <a:pt x="5" y="18"/>
                  </a:lnTo>
                  <a:lnTo>
                    <a:pt x="5" y="16"/>
                  </a:lnTo>
                  <a:lnTo>
                    <a:pt x="4" y="15"/>
                  </a:lnTo>
                  <a:lnTo>
                    <a:pt x="3" y="13"/>
                  </a:lnTo>
                  <a:lnTo>
                    <a:pt x="2" y="12"/>
                  </a:lnTo>
                  <a:lnTo>
                    <a:pt x="2" y="10"/>
                  </a:lnTo>
                  <a:lnTo>
                    <a:pt x="1" y="8"/>
                  </a:lnTo>
                  <a:lnTo>
                    <a:pt x="1" y="7"/>
                  </a:lnTo>
                  <a:lnTo>
                    <a:pt x="1" y="5"/>
                  </a:lnTo>
                  <a:lnTo>
                    <a:pt x="0" y="3"/>
                  </a:lnTo>
                  <a:lnTo>
                    <a:pt x="0" y="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Line 12"/>
            <p:cNvSpPr>
              <a:spLocks noChangeShapeType="1"/>
            </p:cNvSpPr>
            <p:nvPr/>
          </p:nvSpPr>
          <p:spPr bwMode="auto">
            <a:xfrm flipV="1">
              <a:off x="3502" y="1609"/>
              <a:ext cx="0" cy="752"/>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13"/>
            <p:cNvSpPr>
              <a:spLocks/>
            </p:cNvSpPr>
            <p:nvPr/>
          </p:nvSpPr>
          <p:spPr bwMode="auto">
            <a:xfrm>
              <a:off x="3502" y="1574"/>
              <a:ext cx="35" cy="35"/>
            </a:xfrm>
            <a:custGeom>
              <a:avLst/>
              <a:gdLst>
                <a:gd name="T0" fmla="*/ 0 w 35"/>
                <a:gd name="T1" fmla="*/ 35 h 35"/>
                <a:gd name="T2" fmla="*/ 0 w 35"/>
                <a:gd name="T3" fmla="*/ 33 h 35"/>
                <a:gd name="T4" fmla="*/ 0 w 35"/>
                <a:gd name="T5" fmla="*/ 31 h 35"/>
                <a:gd name="T6" fmla="*/ 1 w 35"/>
                <a:gd name="T7" fmla="*/ 30 h 35"/>
                <a:gd name="T8" fmla="*/ 1 w 35"/>
                <a:gd name="T9" fmla="*/ 28 h 35"/>
                <a:gd name="T10" fmla="*/ 1 w 35"/>
                <a:gd name="T11" fmla="*/ 26 h 35"/>
                <a:gd name="T12" fmla="*/ 2 w 35"/>
                <a:gd name="T13" fmla="*/ 25 h 35"/>
                <a:gd name="T14" fmla="*/ 2 w 35"/>
                <a:gd name="T15" fmla="*/ 23 h 35"/>
                <a:gd name="T16" fmla="*/ 3 w 35"/>
                <a:gd name="T17" fmla="*/ 22 h 35"/>
                <a:gd name="T18" fmla="*/ 4 w 35"/>
                <a:gd name="T19" fmla="*/ 20 h 35"/>
                <a:gd name="T20" fmla="*/ 5 w 35"/>
                <a:gd name="T21" fmla="*/ 19 h 35"/>
                <a:gd name="T22" fmla="*/ 5 w 35"/>
                <a:gd name="T23" fmla="*/ 17 h 35"/>
                <a:gd name="T24" fmla="*/ 6 w 35"/>
                <a:gd name="T25" fmla="*/ 16 h 35"/>
                <a:gd name="T26" fmla="*/ 7 w 35"/>
                <a:gd name="T27" fmla="*/ 14 h 35"/>
                <a:gd name="T28" fmla="*/ 8 w 35"/>
                <a:gd name="T29" fmla="*/ 13 h 35"/>
                <a:gd name="T30" fmla="*/ 9 w 35"/>
                <a:gd name="T31" fmla="*/ 12 h 35"/>
                <a:gd name="T32" fmla="*/ 10 w 35"/>
                <a:gd name="T33" fmla="*/ 11 h 35"/>
                <a:gd name="T34" fmla="*/ 11 w 35"/>
                <a:gd name="T35" fmla="*/ 9 h 35"/>
                <a:gd name="T36" fmla="*/ 13 w 35"/>
                <a:gd name="T37" fmla="*/ 8 h 35"/>
                <a:gd name="T38" fmla="*/ 14 w 35"/>
                <a:gd name="T39" fmla="*/ 7 h 35"/>
                <a:gd name="T40" fmla="*/ 15 w 35"/>
                <a:gd name="T41" fmla="*/ 6 h 35"/>
                <a:gd name="T42" fmla="*/ 17 w 35"/>
                <a:gd name="T43" fmla="*/ 5 h 35"/>
                <a:gd name="T44" fmla="*/ 18 w 35"/>
                <a:gd name="T45" fmla="*/ 5 h 35"/>
                <a:gd name="T46" fmla="*/ 20 w 35"/>
                <a:gd name="T47" fmla="*/ 4 h 35"/>
                <a:gd name="T48" fmla="*/ 21 w 35"/>
                <a:gd name="T49" fmla="*/ 3 h 35"/>
                <a:gd name="T50" fmla="*/ 23 w 35"/>
                <a:gd name="T51" fmla="*/ 2 h 35"/>
                <a:gd name="T52" fmla="*/ 24 w 35"/>
                <a:gd name="T53" fmla="*/ 2 h 35"/>
                <a:gd name="T54" fmla="*/ 26 w 35"/>
                <a:gd name="T55" fmla="*/ 1 h 35"/>
                <a:gd name="T56" fmla="*/ 28 w 35"/>
                <a:gd name="T57" fmla="*/ 1 h 35"/>
                <a:gd name="T58" fmla="*/ 29 w 35"/>
                <a:gd name="T59" fmla="*/ 1 h 35"/>
                <a:gd name="T60" fmla="*/ 31 w 35"/>
                <a:gd name="T61" fmla="*/ 0 h 35"/>
                <a:gd name="T62" fmla="*/ 33 w 35"/>
                <a:gd name="T63" fmla="*/ 0 h 35"/>
                <a:gd name="T64" fmla="*/ 35 w 35"/>
                <a:gd name="T6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35">
                  <a:moveTo>
                    <a:pt x="0" y="35"/>
                  </a:moveTo>
                  <a:lnTo>
                    <a:pt x="0" y="33"/>
                  </a:lnTo>
                  <a:lnTo>
                    <a:pt x="0" y="31"/>
                  </a:lnTo>
                  <a:lnTo>
                    <a:pt x="1" y="30"/>
                  </a:lnTo>
                  <a:lnTo>
                    <a:pt x="1" y="28"/>
                  </a:lnTo>
                  <a:lnTo>
                    <a:pt x="1" y="26"/>
                  </a:lnTo>
                  <a:lnTo>
                    <a:pt x="2" y="25"/>
                  </a:lnTo>
                  <a:lnTo>
                    <a:pt x="2" y="23"/>
                  </a:lnTo>
                  <a:lnTo>
                    <a:pt x="3" y="22"/>
                  </a:lnTo>
                  <a:lnTo>
                    <a:pt x="4" y="20"/>
                  </a:lnTo>
                  <a:lnTo>
                    <a:pt x="5" y="19"/>
                  </a:lnTo>
                  <a:lnTo>
                    <a:pt x="5" y="17"/>
                  </a:lnTo>
                  <a:lnTo>
                    <a:pt x="6" y="16"/>
                  </a:lnTo>
                  <a:lnTo>
                    <a:pt x="7" y="14"/>
                  </a:lnTo>
                  <a:lnTo>
                    <a:pt x="8" y="13"/>
                  </a:lnTo>
                  <a:lnTo>
                    <a:pt x="9" y="12"/>
                  </a:lnTo>
                  <a:lnTo>
                    <a:pt x="10" y="11"/>
                  </a:lnTo>
                  <a:lnTo>
                    <a:pt x="11" y="9"/>
                  </a:lnTo>
                  <a:lnTo>
                    <a:pt x="13" y="8"/>
                  </a:lnTo>
                  <a:lnTo>
                    <a:pt x="14" y="7"/>
                  </a:lnTo>
                  <a:lnTo>
                    <a:pt x="15" y="6"/>
                  </a:lnTo>
                  <a:lnTo>
                    <a:pt x="17" y="5"/>
                  </a:lnTo>
                  <a:lnTo>
                    <a:pt x="18" y="5"/>
                  </a:lnTo>
                  <a:lnTo>
                    <a:pt x="20" y="4"/>
                  </a:lnTo>
                  <a:lnTo>
                    <a:pt x="21" y="3"/>
                  </a:lnTo>
                  <a:lnTo>
                    <a:pt x="23" y="2"/>
                  </a:lnTo>
                  <a:lnTo>
                    <a:pt x="24" y="2"/>
                  </a:lnTo>
                  <a:lnTo>
                    <a:pt x="26" y="1"/>
                  </a:lnTo>
                  <a:lnTo>
                    <a:pt x="28" y="1"/>
                  </a:lnTo>
                  <a:lnTo>
                    <a:pt x="29" y="1"/>
                  </a:lnTo>
                  <a:lnTo>
                    <a:pt x="31" y="0"/>
                  </a:lnTo>
                  <a:lnTo>
                    <a:pt x="33" y="0"/>
                  </a:lnTo>
                  <a:lnTo>
                    <a:pt x="35"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14"/>
            <p:cNvSpPr>
              <a:spLocks/>
            </p:cNvSpPr>
            <p:nvPr/>
          </p:nvSpPr>
          <p:spPr bwMode="auto">
            <a:xfrm>
              <a:off x="3555" y="1742"/>
              <a:ext cx="800" cy="263"/>
            </a:xfrm>
            <a:custGeom>
              <a:avLst/>
              <a:gdLst>
                <a:gd name="T0" fmla="*/ 776 w 800"/>
                <a:gd name="T1" fmla="*/ 1 h 263"/>
                <a:gd name="T2" fmla="*/ 780 w 800"/>
                <a:gd name="T3" fmla="*/ 1 h 263"/>
                <a:gd name="T4" fmla="*/ 783 w 800"/>
                <a:gd name="T5" fmla="*/ 2 h 263"/>
                <a:gd name="T6" fmla="*/ 786 w 800"/>
                <a:gd name="T7" fmla="*/ 3 h 263"/>
                <a:gd name="T8" fmla="*/ 789 w 800"/>
                <a:gd name="T9" fmla="*/ 5 h 263"/>
                <a:gd name="T10" fmla="*/ 792 w 800"/>
                <a:gd name="T11" fmla="*/ 8 h 263"/>
                <a:gd name="T12" fmla="*/ 794 w 800"/>
                <a:gd name="T13" fmla="*/ 11 h 263"/>
                <a:gd name="T14" fmla="*/ 796 w 800"/>
                <a:gd name="T15" fmla="*/ 14 h 263"/>
                <a:gd name="T16" fmla="*/ 798 w 800"/>
                <a:gd name="T17" fmla="*/ 17 h 263"/>
                <a:gd name="T18" fmla="*/ 799 w 800"/>
                <a:gd name="T19" fmla="*/ 21 h 263"/>
                <a:gd name="T20" fmla="*/ 799 w 800"/>
                <a:gd name="T21" fmla="*/ 25 h 263"/>
                <a:gd name="T22" fmla="*/ 799 w 800"/>
                <a:gd name="T23" fmla="*/ 223 h 263"/>
                <a:gd name="T24" fmla="*/ 798 w 800"/>
                <a:gd name="T25" fmla="*/ 229 h 263"/>
                <a:gd name="T26" fmla="*/ 797 w 800"/>
                <a:gd name="T27" fmla="*/ 235 h 263"/>
                <a:gd name="T28" fmla="*/ 794 w 800"/>
                <a:gd name="T29" fmla="*/ 240 h 263"/>
                <a:gd name="T30" fmla="*/ 791 w 800"/>
                <a:gd name="T31" fmla="*/ 246 h 263"/>
                <a:gd name="T32" fmla="*/ 787 w 800"/>
                <a:gd name="T33" fmla="*/ 250 h 263"/>
                <a:gd name="T34" fmla="*/ 782 w 800"/>
                <a:gd name="T35" fmla="*/ 254 h 263"/>
                <a:gd name="T36" fmla="*/ 777 w 800"/>
                <a:gd name="T37" fmla="*/ 257 h 263"/>
                <a:gd name="T38" fmla="*/ 772 w 800"/>
                <a:gd name="T39" fmla="*/ 260 h 263"/>
                <a:gd name="T40" fmla="*/ 766 w 800"/>
                <a:gd name="T41" fmla="*/ 262 h 263"/>
                <a:gd name="T42" fmla="*/ 760 w 800"/>
                <a:gd name="T43" fmla="*/ 263 h 263"/>
                <a:gd name="T44" fmla="*/ 45 w 800"/>
                <a:gd name="T45" fmla="*/ 263 h 263"/>
                <a:gd name="T46" fmla="*/ 38 w 800"/>
                <a:gd name="T47" fmla="*/ 262 h 263"/>
                <a:gd name="T48" fmla="*/ 31 w 800"/>
                <a:gd name="T49" fmla="*/ 260 h 263"/>
                <a:gd name="T50" fmla="*/ 25 w 800"/>
                <a:gd name="T51" fmla="*/ 257 h 263"/>
                <a:gd name="T52" fmla="*/ 19 w 800"/>
                <a:gd name="T53" fmla="*/ 253 h 263"/>
                <a:gd name="T54" fmla="*/ 14 w 800"/>
                <a:gd name="T55" fmla="*/ 249 h 263"/>
                <a:gd name="T56" fmla="*/ 9 w 800"/>
                <a:gd name="T57" fmla="*/ 244 h 263"/>
                <a:gd name="T58" fmla="*/ 6 w 800"/>
                <a:gd name="T59" fmla="*/ 238 h 263"/>
                <a:gd name="T60" fmla="*/ 3 w 800"/>
                <a:gd name="T61" fmla="*/ 232 h 263"/>
                <a:gd name="T62" fmla="*/ 1 w 800"/>
                <a:gd name="T63" fmla="*/ 225 h 263"/>
                <a:gd name="T64" fmla="*/ 0 w 800"/>
                <a:gd name="T65" fmla="*/ 218 h 263"/>
                <a:gd name="T66" fmla="*/ 1 w 800"/>
                <a:gd name="T67" fmla="*/ 26 h 263"/>
                <a:gd name="T68" fmla="*/ 1 w 800"/>
                <a:gd name="T69" fmla="*/ 22 h 263"/>
                <a:gd name="T70" fmla="*/ 2 w 800"/>
                <a:gd name="T71" fmla="*/ 18 h 263"/>
                <a:gd name="T72" fmla="*/ 4 w 800"/>
                <a:gd name="T73" fmla="*/ 14 h 263"/>
                <a:gd name="T74" fmla="*/ 6 w 800"/>
                <a:gd name="T75" fmla="*/ 11 h 263"/>
                <a:gd name="T76" fmla="*/ 9 w 800"/>
                <a:gd name="T77" fmla="*/ 8 h 263"/>
                <a:gd name="T78" fmla="*/ 12 w 800"/>
                <a:gd name="T79" fmla="*/ 5 h 263"/>
                <a:gd name="T80" fmla="*/ 15 w 800"/>
                <a:gd name="T81" fmla="*/ 3 h 263"/>
                <a:gd name="T82" fmla="*/ 19 w 800"/>
                <a:gd name="T83" fmla="*/ 2 h 263"/>
                <a:gd name="T84" fmla="*/ 23 w 800"/>
                <a:gd name="T85" fmla="*/ 1 h 263"/>
                <a:gd name="T86" fmla="*/ 27 w 800"/>
                <a:gd name="T8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0" h="263">
                  <a:moveTo>
                    <a:pt x="28" y="0"/>
                  </a:moveTo>
                  <a:lnTo>
                    <a:pt x="775" y="1"/>
                  </a:lnTo>
                  <a:lnTo>
                    <a:pt x="776" y="1"/>
                  </a:lnTo>
                  <a:lnTo>
                    <a:pt x="777" y="1"/>
                  </a:lnTo>
                  <a:lnTo>
                    <a:pt x="778" y="1"/>
                  </a:lnTo>
                  <a:lnTo>
                    <a:pt x="780" y="1"/>
                  </a:lnTo>
                  <a:lnTo>
                    <a:pt x="781" y="1"/>
                  </a:lnTo>
                  <a:lnTo>
                    <a:pt x="782" y="1"/>
                  </a:lnTo>
                  <a:lnTo>
                    <a:pt x="783" y="2"/>
                  </a:lnTo>
                  <a:lnTo>
                    <a:pt x="784" y="2"/>
                  </a:lnTo>
                  <a:lnTo>
                    <a:pt x="785" y="3"/>
                  </a:lnTo>
                  <a:lnTo>
                    <a:pt x="786" y="3"/>
                  </a:lnTo>
                  <a:lnTo>
                    <a:pt x="787" y="4"/>
                  </a:lnTo>
                  <a:lnTo>
                    <a:pt x="788" y="5"/>
                  </a:lnTo>
                  <a:lnTo>
                    <a:pt x="789" y="5"/>
                  </a:lnTo>
                  <a:lnTo>
                    <a:pt x="790" y="6"/>
                  </a:lnTo>
                  <a:lnTo>
                    <a:pt x="791" y="7"/>
                  </a:lnTo>
                  <a:lnTo>
                    <a:pt x="792" y="8"/>
                  </a:lnTo>
                  <a:lnTo>
                    <a:pt x="793" y="9"/>
                  </a:lnTo>
                  <a:lnTo>
                    <a:pt x="794" y="10"/>
                  </a:lnTo>
                  <a:lnTo>
                    <a:pt x="794" y="11"/>
                  </a:lnTo>
                  <a:lnTo>
                    <a:pt x="795" y="12"/>
                  </a:lnTo>
                  <a:lnTo>
                    <a:pt x="796" y="13"/>
                  </a:lnTo>
                  <a:lnTo>
                    <a:pt x="796" y="14"/>
                  </a:lnTo>
                  <a:lnTo>
                    <a:pt x="797" y="15"/>
                  </a:lnTo>
                  <a:lnTo>
                    <a:pt x="798" y="16"/>
                  </a:lnTo>
                  <a:lnTo>
                    <a:pt x="798" y="17"/>
                  </a:lnTo>
                  <a:lnTo>
                    <a:pt x="798" y="18"/>
                  </a:lnTo>
                  <a:lnTo>
                    <a:pt x="799" y="19"/>
                  </a:lnTo>
                  <a:lnTo>
                    <a:pt x="799" y="21"/>
                  </a:lnTo>
                  <a:lnTo>
                    <a:pt x="799" y="22"/>
                  </a:lnTo>
                  <a:lnTo>
                    <a:pt x="799" y="23"/>
                  </a:lnTo>
                  <a:lnTo>
                    <a:pt x="799" y="25"/>
                  </a:lnTo>
                  <a:lnTo>
                    <a:pt x="800" y="26"/>
                  </a:lnTo>
                  <a:lnTo>
                    <a:pt x="799" y="221"/>
                  </a:lnTo>
                  <a:lnTo>
                    <a:pt x="799" y="223"/>
                  </a:lnTo>
                  <a:lnTo>
                    <a:pt x="799" y="225"/>
                  </a:lnTo>
                  <a:lnTo>
                    <a:pt x="799" y="227"/>
                  </a:lnTo>
                  <a:lnTo>
                    <a:pt x="798" y="229"/>
                  </a:lnTo>
                  <a:lnTo>
                    <a:pt x="798" y="231"/>
                  </a:lnTo>
                  <a:lnTo>
                    <a:pt x="797" y="233"/>
                  </a:lnTo>
                  <a:lnTo>
                    <a:pt x="797" y="235"/>
                  </a:lnTo>
                  <a:lnTo>
                    <a:pt x="796" y="237"/>
                  </a:lnTo>
                  <a:lnTo>
                    <a:pt x="795" y="239"/>
                  </a:lnTo>
                  <a:lnTo>
                    <a:pt x="794" y="240"/>
                  </a:lnTo>
                  <a:lnTo>
                    <a:pt x="793" y="242"/>
                  </a:lnTo>
                  <a:lnTo>
                    <a:pt x="792" y="244"/>
                  </a:lnTo>
                  <a:lnTo>
                    <a:pt x="791" y="246"/>
                  </a:lnTo>
                  <a:lnTo>
                    <a:pt x="790" y="247"/>
                  </a:lnTo>
                  <a:lnTo>
                    <a:pt x="788" y="249"/>
                  </a:lnTo>
                  <a:lnTo>
                    <a:pt x="787" y="250"/>
                  </a:lnTo>
                  <a:lnTo>
                    <a:pt x="785" y="252"/>
                  </a:lnTo>
                  <a:lnTo>
                    <a:pt x="784" y="253"/>
                  </a:lnTo>
                  <a:lnTo>
                    <a:pt x="782" y="254"/>
                  </a:lnTo>
                  <a:lnTo>
                    <a:pt x="781" y="255"/>
                  </a:lnTo>
                  <a:lnTo>
                    <a:pt x="779" y="256"/>
                  </a:lnTo>
                  <a:lnTo>
                    <a:pt x="777" y="257"/>
                  </a:lnTo>
                  <a:lnTo>
                    <a:pt x="775" y="258"/>
                  </a:lnTo>
                  <a:lnTo>
                    <a:pt x="774" y="259"/>
                  </a:lnTo>
                  <a:lnTo>
                    <a:pt x="772" y="260"/>
                  </a:lnTo>
                  <a:lnTo>
                    <a:pt x="770" y="261"/>
                  </a:lnTo>
                  <a:lnTo>
                    <a:pt x="768" y="261"/>
                  </a:lnTo>
                  <a:lnTo>
                    <a:pt x="766" y="262"/>
                  </a:lnTo>
                  <a:lnTo>
                    <a:pt x="764" y="262"/>
                  </a:lnTo>
                  <a:lnTo>
                    <a:pt x="762" y="262"/>
                  </a:lnTo>
                  <a:lnTo>
                    <a:pt x="760" y="263"/>
                  </a:lnTo>
                  <a:lnTo>
                    <a:pt x="758" y="263"/>
                  </a:lnTo>
                  <a:lnTo>
                    <a:pt x="47" y="263"/>
                  </a:lnTo>
                  <a:lnTo>
                    <a:pt x="45" y="263"/>
                  </a:lnTo>
                  <a:lnTo>
                    <a:pt x="42" y="262"/>
                  </a:lnTo>
                  <a:lnTo>
                    <a:pt x="40" y="262"/>
                  </a:lnTo>
                  <a:lnTo>
                    <a:pt x="38" y="262"/>
                  </a:lnTo>
                  <a:lnTo>
                    <a:pt x="35" y="261"/>
                  </a:lnTo>
                  <a:lnTo>
                    <a:pt x="33" y="260"/>
                  </a:lnTo>
                  <a:lnTo>
                    <a:pt x="31" y="260"/>
                  </a:lnTo>
                  <a:lnTo>
                    <a:pt x="29" y="259"/>
                  </a:lnTo>
                  <a:lnTo>
                    <a:pt x="27" y="258"/>
                  </a:lnTo>
                  <a:lnTo>
                    <a:pt x="25" y="257"/>
                  </a:lnTo>
                  <a:lnTo>
                    <a:pt x="23" y="256"/>
                  </a:lnTo>
                  <a:lnTo>
                    <a:pt x="21" y="254"/>
                  </a:lnTo>
                  <a:lnTo>
                    <a:pt x="19" y="253"/>
                  </a:lnTo>
                  <a:lnTo>
                    <a:pt x="17" y="252"/>
                  </a:lnTo>
                  <a:lnTo>
                    <a:pt x="16" y="250"/>
                  </a:lnTo>
                  <a:lnTo>
                    <a:pt x="14" y="249"/>
                  </a:lnTo>
                  <a:lnTo>
                    <a:pt x="12" y="247"/>
                  </a:lnTo>
                  <a:lnTo>
                    <a:pt x="11" y="245"/>
                  </a:lnTo>
                  <a:lnTo>
                    <a:pt x="9" y="244"/>
                  </a:lnTo>
                  <a:lnTo>
                    <a:pt x="8" y="242"/>
                  </a:lnTo>
                  <a:lnTo>
                    <a:pt x="7" y="240"/>
                  </a:lnTo>
                  <a:lnTo>
                    <a:pt x="6" y="238"/>
                  </a:lnTo>
                  <a:lnTo>
                    <a:pt x="5" y="236"/>
                  </a:lnTo>
                  <a:lnTo>
                    <a:pt x="4" y="234"/>
                  </a:lnTo>
                  <a:lnTo>
                    <a:pt x="3" y="232"/>
                  </a:lnTo>
                  <a:lnTo>
                    <a:pt x="2" y="230"/>
                  </a:lnTo>
                  <a:lnTo>
                    <a:pt x="1" y="227"/>
                  </a:lnTo>
                  <a:lnTo>
                    <a:pt x="1" y="225"/>
                  </a:lnTo>
                  <a:lnTo>
                    <a:pt x="1" y="223"/>
                  </a:lnTo>
                  <a:lnTo>
                    <a:pt x="0" y="220"/>
                  </a:lnTo>
                  <a:lnTo>
                    <a:pt x="0" y="218"/>
                  </a:lnTo>
                  <a:lnTo>
                    <a:pt x="0" y="216"/>
                  </a:lnTo>
                  <a:lnTo>
                    <a:pt x="1" y="28"/>
                  </a:lnTo>
                  <a:lnTo>
                    <a:pt x="1" y="26"/>
                  </a:lnTo>
                  <a:lnTo>
                    <a:pt x="1" y="25"/>
                  </a:lnTo>
                  <a:lnTo>
                    <a:pt x="1" y="24"/>
                  </a:lnTo>
                  <a:lnTo>
                    <a:pt x="1" y="22"/>
                  </a:lnTo>
                  <a:lnTo>
                    <a:pt x="1" y="21"/>
                  </a:lnTo>
                  <a:lnTo>
                    <a:pt x="2" y="20"/>
                  </a:lnTo>
                  <a:lnTo>
                    <a:pt x="2" y="18"/>
                  </a:lnTo>
                  <a:lnTo>
                    <a:pt x="3" y="17"/>
                  </a:lnTo>
                  <a:lnTo>
                    <a:pt x="3" y="16"/>
                  </a:lnTo>
                  <a:lnTo>
                    <a:pt x="4" y="14"/>
                  </a:lnTo>
                  <a:lnTo>
                    <a:pt x="4" y="13"/>
                  </a:lnTo>
                  <a:lnTo>
                    <a:pt x="5" y="12"/>
                  </a:lnTo>
                  <a:lnTo>
                    <a:pt x="6" y="11"/>
                  </a:lnTo>
                  <a:lnTo>
                    <a:pt x="7" y="10"/>
                  </a:lnTo>
                  <a:lnTo>
                    <a:pt x="8" y="9"/>
                  </a:lnTo>
                  <a:lnTo>
                    <a:pt x="9" y="8"/>
                  </a:lnTo>
                  <a:lnTo>
                    <a:pt x="10" y="7"/>
                  </a:lnTo>
                  <a:lnTo>
                    <a:pt x="11" y="6"/>
                  </a:lnTo>
                  <a:lnTo>
                    <a:pt x="12" y="5"/>
                  </a:lnTo>
                  <a:lnTo>
                    <a:pt x="13" y="5"/>
                  </a:lnTo>
                  <a:lnTo>
                    <a:pt x="14" y="4"/>
                  </a:lnTo>
                  <a:lnTo>
                    <a:pt x="15" y="3"/>
                  </a:lnTo>
                  <a:lnTo>
                    <a:pt x="16" y="3"/>
                  </a:lnTo>
                  <a:lnTo>
                    <a:pt x="18" y="2"/>
                  </a:lnTo>
                  <a:lnTo>
                    <a:pt x="19" y="2"/>
                  </a:lnTo>
                  <a:lnTo>
                    <a:pt x="20" y="1"/>
                  </a:lnTo>
                  <a:lnTo>
                    <a:pt x="21" y="1"/>
                  </a:lnTo>
                  <a:lnTo>
                    <a:pt x="23" y="1"/>
                  </a:lnTo>
                  <a:lnTo>
                    <a:pt x="24" y="0"/>
                  </a:lnTo>
                  <a:lnTo>
                    <a:pt x="26" y="0"/>
                  </a:lnTo>
                  <a:lnTo>
                    <a:pt x="27" y="0"/>
                  </a:lnTo>
                  <a:lnTo>
                    <a:pt x="28" y="0"/>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Line 15"/>
            <p:cNvSpPr>
              <a:spLocks noChangeShapeType="1"/>
            </p:cNvSpPr>
            <p:nvPr/>
          </p:nvSpPr>
          <p:spPr bwMode="auto">
            <a:xfrm>
              <a:off x="3583" y="1742"/>
              <a:ext cx="747" cy="1"/>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6"/>
            <p:cNvSpPr>
              <a:spLocks/>
            </p:cNvSpPr>
            <p:nvPr/>
          </p:nvSpPr>
          <p:spPr bwMode="auto">
            <a:xfrm>
              <a:off x="4330" y="1743"/>
              <a:ext cx="25" cy="25"/>
            </a:xfrm>
            <a:custGeom>
              <a:avLst/>
              <a:gdLst>
                <a:gd name="T0" fmla="*/ 0 w 25"/>
                <a:gd name="T1" fmla="*/ 0 h 25"/>
                <a:gd name="T2" fmla="*/ 1 w 25"/>
                <a:gd name="T3" fmla="*/ 0 h 25"/>
                <a:gd name="T4" fmla="*/ 2 w 25"/>
                <a:gd name="T5" fmla="*/ 0 h 25"/>
                <a:gd name="T6" fmla="*/ 3 w 25"/>
                <a:gd name="T7" fmla="*/ 0 h 25"/>
                <a:gd name="T8" fmla="*/ 5 w 25"/>
                <a:gd name="T9" fmla="*/ 0 h 25"/>
                <a:gd name="T10" fmla="*/ 6 w 25"/>
                <a:gd name="T11" fmla="*/ 0 h 25"/>
                <a:gd name="T12" fmla="*/ 7 w 25"/>
                <a:gd name="T13" fmla="*/ 0 h 25"/>
                <a:gd name="T14" fmla="*/ 8 w 25"/>
                <a:gd name="T15" fmla="*/ 1 h 25"/>
                <a:gd name="T16" fmla="*/ 9 w 25"/>
                <a:gd name="T17" fmla="*/ 1 h 25"/>
                <a:gd name="T18" fmla="*/ 10 w 25"/>
                <a:gd name="T19" fmla="*/ 2 h 25"/>
                <a:gd name="T20" fmla="*/ 11 w 25"/>
                <a:gd name="T21" fmla="*/ 2 h 25"/>
                <a:gd name="T22" fmla="*/ 12 w 25"/>
                <a:gd name="T23" fmla="*/ 3 h 25"/>
                <a:gd name="T24" fmla="*/ 13 w 25"/>
                <a:gd name="T25" fmla="*/ 4 h 25"/>
                <a:gd name="T26" fmla="*/ 14 w 25"/>
                <a:gd name="T27" fmla="*/ 4 h 25"/>
                <a:gd name="T28" fmla="*/ 15 w 25"/>
                <a:gd name="T29" fmla="*/ 5 h 25"/>
                <a:gd name="T30" fmla="*/ 16 w 25"/>
                <a:gd name="T31" fmla="*/ 6 h 25"/>
                <a:gd name="T32" fmla="*/ 17 w 25"/>
                <a:gd name="T33" fmla="*/ 7 h 25"/>
                <a:gd name="T34" fmla="*/ 18 w 25"/>
                <a:gd name="T35" fmla="*/ 8 h 25"/>
                <a:gd name="T36" fmla="*/ 19 w 25"/>
                <a:gd name="T37" fmla="*/ 9 h 25"/>
                <a:gd name="T38" fmla="*/ 19 w 25"/>
                <a:gd name="T39" fmla="*/ 10 h 25"/>
                <a:gd name="T40" fmla="*/ 20 w 25"/>
                <a:gd name="T41" fmla="*/ 11 h 25"/>
                <a:gd name="T42" fmla="*/ 21 w 25"/>
                <a:gd name="T43" fmla="*/ 12 h 25"/>
                <a:gd name="T44" fmla="*/ 21 w 25"/>
                <a:gd name="T45" fmla="*/ 13 h 25"/>
                <a:gd name="T46" fmla="*/ 22 w 25"/>
                <a:gd name="T47" fmla="*/ 14 h 25"/>
                <a:gd name="T48" fmla="*/ 23 w 25"/>
                <a:gd name="T49" fmla="*/ 15 h 25"/>
                <a:gd name="T50" fmla="*/ 23 w 25"/>
                <a:gd name="T51" fmla="*/ 16 h 25"/>
                <a:gd name="T52" fmla="*/ 23 w 25"/>
                <a:gd name="T53" fmla="*/ 17 h 25"/>
                <a:gd name="T54" fmla="*/ 24 w 25"/>
                <a:gd name="T55" fmla="*/ 18 h 25"/>
                <a:gd name="T56" fmla="*/ 24 w 25"/>
                <a:gd name="T57" fmla="*/ 20 h 25"/>
                <a:gd name="T58" fmla="*/ 24 w 25"/>
                <a:gd name="T59" fmla="*/ 21 h 25"/>
                <a:gd name="T60" fmla="*/ 24 w 25"/>
                <a:gd name="T61" fmla="*/ 22 h 25"/>
                <a:gd name="T62" fmla="*/ 24 w 25"/>
                <a:gd name="T63" fmla="*/ 24 h 25"/>
                <a:gd name="T64" fmla="*/ 25 w 25"/>
                <a:gd name="T6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25">
                  <a:moveTo>
                    <a:pt x="0" y="0"/>
                  </a:moveTo>
                  <a:lnTo>
                    <a:pt x="1" y="0"/>
                  </a:lnTo>
                  <a:lnTo>
                    <a:pt x="2" y="0"/>
                  </a:lnTo>
                  <a:lnTo>
                    <a:pt x="3" y="0"/>
                  </a:lnTo>
                  <a:lnTo>
                    <a:pt x="5" y="0"/>
                  </a:lnTo>
                  <a:lnTo>
                    <a:pt x="6" y="0"/>
                  </a:lnTo>
                  <a:lnTo>
                    <a:pt x="7" y="0"/>
                  </a:lnTo>
                  <a:lnTo>
                    <a:pt x="8" y="1"/>
                  </a:lnTo>
                  <a:lnTo>
                    <a:pt x="9" y="1"/>
                  </a:lnTo>
                  <a:lnTo>
                    <a:pt x="10" y="2"/>
                  </a:lnTo>
                  <a:lnTo>
                    <a:pt x="11" y="2"/>
                  </a:lnTo>
                  <a:lnTo>
                    <a:pt x="12" y="3"/>
                  </a:lnTo>
                  <a:lnTo>
                    <a:pt x="13" y="4"/>
                  </a:lnTo>
                  <a:lnTo>
                    <a:pt x="14" y="4"/>
                  </a:lnTo>
                  <a:lnTo>
                    <a:pt x="15" y="5"/>
                  </a:lnTo>
                  <a:lnTo>
                    <a:pt x="16" y="6"/>
                  </a:lnTo>
                  <a:lnTo>
                    <a:pt x="17" y="7"/>
                  </a:lnTo>
                  <a:lnTo>
                    <a:pt x="18" y="8"/>
                  </a:lnTo>
                  <a:lnTo>
                    <a:pt x="19" y="9"/>
                  </a:lnTo>
                  <a:lnTo>
                    <a:pt x="19" y="10"/>
                  </a:lnTo>
                  <a:lnTo>
                    <a:pt x="20" y="11"/>
                  </a:lnTo>
                  <a:lnTo>
                    <a:pt x="21" y="12"/>
                  </a:lnTo>
                  <a:lnTo>
                    <a:pt x="21" y="13"/>
                  </a:lnTo>
                  <a:lnTo>
                    <a:pt x="22" y="14"/>
                  </a:lnTo>
                  <a:lnTo>
                    <a:pt x="23" y="15"/>
                  </a:lnTo>
                  <a:lnTo>
                    <a:pt x="23" y="16"/>
                  </a:lnTo>
                  <a:lnTo>
                    <a:pt x="23" y="17"/>
                  </a:lnTo>
                  <a:lnTo>
                    <a:pt x="24" y="18"/>
                  </a:lnTo>
                  <a:lnTo>
                    <a:pt x="24" y="20"/>
                  </a:lnTo>
                  <a:lnTo>
                    <a:pt x="24" y="21"/>
                  </a:lnTo>
                  <a:lnTo>
                    <a:pt x="24" y="22"/>
                  </a:lnTo>
                  <a:lnTo>
                    <a:pt x="24" y="24"/>
                  </a:lnTo>
                  <a:lnTo>
                    <a:pt x="25" y="2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Line 17"/>
            <p:cNvSpPr>
              <a:spLocks noChangeShapeType="1"/>
            </p:cNvSpPr>
            <p:nvPr/>
          </p:nvSpPr>
          <p:spPr bwMode="auto">
            <a:xfrm flipH="1">
              <a:off x="4354" y="1768"/>
              <a:ext cx="1" cy="195"/>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8"/>
            <p:cNvSpPr>
              <a:spLocks/>
            </p:cNvSpPr>
            <p:nvPr/>
          </p:nvSpPr>
          <p:spPr bwMode="auto">
            <a:xfrm>
              <a:off x="4313" y="1963"/>
              <a:ext cx="41" cy="42"/>
            </a:xfrm>
            <a:custGeom>
              <a:avLst/>
              <a:gdLst>
                <a:gd name="T0" fmla="*/ 41 w 41"/>
                <a:gd name="T1" fmla="*/ 0 h 42"/>
                <a:gd name="T2" fmla="*/ 41 w 41"/>
                <a:gd name="T3" fmla="*/ 2 h 42"/>
                <a:gd name="T4" fmla="*/ 41 w 41"/>
                <a:gd name="T5" fmla="*/ 4 h 42"/>
                <a:gd name="T6" fmla="*/ 41 w 41"/>
                <a:gd name="T7" fmla="*/ 6 h 42"/>
                <a:gd name="T8" fmla="*/ 40 w 41"/>
                <a:gd name="T9" fmla="*/ 8 h 42"/>
                <a:gd name="T10" fmla="*/ 40 w 41"/>
                <a:gd name="T11" fmla="*/ 10 h 42"/>
                <a:gd name="T12" fmla="*/ 39 w 41"/>
                <a:gd name="T13" fmla="*/ 12 h 42"/>
                <a:gd name="T14" fmla="*/ 39 w 41"/>
                <a:gd name="T15" fmla="*/ 14 h 42"/>
                <a:gd name="T16" fmla="*/ 38 w 41"/>
                <a:gd name="T17" fmla="*/ 16 h 42"/>
                <a:gd name="T18" fmla="*/ 37 w 41"/>
                <a:gd name="T19" fmla="*/ 18 h 42"/>
                <a:gd name="T20" fmla="*/ 36 w 41"/>
                <a:gd name="T21" fmla="*/ 19 h 42"/>
                <a:gd name="T22" fmla="*/ 35 w 41"/>
                <a:gd name="T23" fmla="*/ 21 h 42"/>
                <a:gd name="T24" fmla="*/ 34 w 41"/>
                <a:gd name="T25" fmla="*/ 23 h 42"/>
                <a:gd name="T26" fmla="*/ 33 w 41"/>
                <a:gd name="T27" fmla="*/ 25 h 42"/>
                <a:gd name="T28" fmla="*/ 32 w 41"/>
                <a:gd name="T29" fmla="*/ 26 h 42"/>
                <a:gd name="T30" fmla="*/ 30 w 41"/>
                <a:gd name="T31" fmla="*/ 28 h 42"/>
                <a:gd name="T32" fmla="*/ 29 w 41"/>
                <a:gd name="T33" fmla="*/ 29 h 42"/>
                <a:gd name="T34" fmla="*/ 27 w 41"/>
                <a:gd name="T35" fmla="*/ 31 h 42"/>
                <a:gd name="T36" fmla="*/ 26 w 41"/>
                <a:gd name="T37" fmla="*/ 32 h 42"/>
                <a:gd name="T38" fmla="*/ 24 w 41"/>
                <a:gd name="T39" fmla="*/ 33 h 42"/>
                <a:gd name="T40" fmla="*/ 23 w 41"/>
                <a:gd name="T41" fmla="*/ 34 h 42"/>
                <a:gd name="T42" fmla="*/ 21 w 41"/>
                <a:gd name="T43" fmla="*/ 35 h 42"/>
                <a:gd name="T44" fmla="*/ 19 w 41"/>
                <a:gd name="T45" fmla="*/ 36 h 42"/>
                <a:gd name="T46" fmla="*/ 17 w 41"/>
                <a:gd name="T47" fmla="*/ 37 h 42"/>
                <a:gd name="T48" fmla="*/ 16 w 41"/>
                <a:gd name="T49" fmla="*/ 38 h 42"/>
                <a:gd name="T50" fmla="*/ 14 w 41"/>
                <a:gd name="T51" fmla="*/ 39 h 42"/>
                <a:gd name="T52" fmla="*/ 12 w 41"/>
                <a:gd name="T53" fmla="*/ 40 h 42"/>
                <a:gd name="T54" fmla="*/ 10 w 41"/>
                <a:gd name="T55" fmla="*/ 40 h 42"/>
                <a:gd name="T56" fmla="*/ 8 w 41"/>
                <a:gd name="T57" fmla="*/ 41 h 42"/>
                <a:gd name="T58" fmla="*/ 6 w 41"/>
                <a:gd name="T59" fmla="*/ 41 h 42"/>
                <a:gd name="T60" fmla="*/ 4 w 41"/>
                <a:gd name="T61" fmla="*/ 41 h 42"/>
                <a:gd name="T62" fmla="*/ 2 w 41"/>
                <a:gd name="T63" fmla="*/ 42 h 42"/>
                <a:gd name="T64" fmla="*/ 0 w 41"/>
                <a:gd name="T6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42">
                  <a:moveTo>
                    <a:pt x="41" y="0"/>
                  </a:moveTo>
                  <a:lnTo>
                    <a:pt x="41" y="2"/>
                  </a:lnTo>
                  <a:lnTo>
                    <a:pt x="41" y="4"/>
                  </a:lnTo>
                  <a:lnTo>
                    <a:pt x="41" y="6"/>
                  </a:lnTo>
                  <a:lnTo>
                    <a:pt x="40" y="8"/>
                  </a:lnTo>
                  <a:lnTo>
                    <a:pt x="40" y="10"/>
                  </a:lnTo>
                  <a:lnTo>
                    <a:pt x="39" y="12"/>
                  </a:lnTo>
                  <a:lnTo>
                    <a:pt x="39" y="14"/>
                  </a:lnTo>
                  <a:lnTo>
                    <a:pt x="38" y="16"/>
                  </a:lnTo>
                  <a:lnTo>
                    <a:pt x="37" y="18"/>
                  </a:lnTo>
                  <a:lnTo>
                    <a:pt x="36" y="19"/>
                  </a:lnTo>
                  <a:lnTo>
                    <a:pt x="35" y="21"/>
                  </a:lnTo>
                  <a:lnTo>
                    <a:pt x="34" y="23"/>
                  </a:lnTo>
                  <a:lnTo>
                    <a:pt x="33" y="25"/>
                  </a:lnTo>
                  <a:lnTo>
                    <a:pt x="32" y="26"/>
                  </a:lnTo>
                  <a:lnTo>
                    <a:pt x="30" y="28"/>
                  </a:lnTo>
                  <a:lnTo>
                    <a:pt x="29" y="29"/>
                  </a:lnTo>
                  <a:lnTo>
                    <a:pt x="27" y="31"/>
                  </a:lnTo>
                  <a:lnTo>
                    <a:pt x="26" y="32"/>
                  </a:lnTo>
                  <a:lnTo>
                    <a:pt x="24" y="33"/>
                  </a:lnTo>
                  <a:lnTo>
                    <a:pt x="23" y="34"/>
                  </a:lnTo>
                  <a:lnTo>
                    <a:pt x="21" y="35"/>
                  </a:lnTo>
                  <a:lnTo>
                    <a:pt x="19" y="36"/>
                  </a:lnTo>
                  <a:lnTo>
                    <a:pt x="17" y="37"/>
                  </a:lnTo>
                  <a:lnTo>
                    <a:pt x="16" y="38"/>
                  </a:lnTo>
                  <a:lnTo>
                    <a:pt x="14" y="39"/>
                  </a:lnTo>
                  <a:lnTo>
                    <a:pt x="12" y="40"/>
                  </a:lnTo>
                  <a:lnTo>
                    <a:pt x="10" y="40"/>
                  </a:lnTo>
                  <a:lnTo>
                    <a:pt x="8" y="41"/>
                  </a:lnTo>
                  <a:lnTo>
                    <a:pt x="6" y="41"/>
                  </a:lnTo>
                  <a:lnTo>
                    <a:pt x="4" y="41"/>
                  </a:lnTo>
                  <a:lnTo>
                    <a:pt x="2" y="42"/>
                  </a:lnTo>
                  <a:lnTo>
                    <a:pt x="0" y="42"/>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Line 19"/>
            <p:cNvSpPr>
              <a:spLocks noChangeShapeType="1"/>
            </p:cNvSpPr>
            <p:nvPr/>
          </p:nvSpPr>
          <p:spPr bwMode="auto">
            <a:xfrm flipH="1">
              <a:off x="3602" y="2005"/>
              <a:ext cx="711"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20"/>
            <p:cNvSpPr>
              <a:spLocks/>
            </p:cNvSpPr>
            <p:nvPr/>
          </p:nvSpPr>
          <p:spPr bwMode="auto">
            <a:xfrm>
              <a:off x="3555" y="1958"/>
              <a:ext cx="47" cy="47"/>
            </a:xfrm>
            <a:custGeom>
              <a:avLst/>
              <a:gdLst>
                <a:gd name="T0" fmla="*/ 47 w 47"/>
                <a:gd name="T1" fmla="*/ 47 h 47"/>
                <a:gd name="T2" fmla="*/ 45 w 47"/>
                <a:gd name="T3" fmla="*/ 47 h 47"/>
                <a:gd name="T4" fmla="*/ 42 w 47"/>
                <a:gd name="T5" fmla="*/ 46 h 47"/>
                <a:gd name="T6" fmla="*/ 40 w 47"/>
                <a:gd name="T7" fmla="*/ 46 h 47"/>
                <a:gd name="T8" fmla="*/ 38 w 47"/>
                <a:gd name="T9" fmla="*/ 46 h 47"/>
                <a:gd name="T10" fmla="*/ 35 w 47"/>
                <a:gd name="T11" fmla="*/ 45 h 47"/>
                <a:gd name="T12" fmla="*/ 33 w 47"/>
                <a:gd name="T13" fmla="*/ 44 h 47"/>
                <a:gd name="T14" fmla="*/ 31 w 47"/>
                <a:gd name="T15" fmla="*/ 44 h 47"/>
                <a:gd name="T16" fmla="*/ 29 w 47"/>
                <a:gd name="T17" fmla="*/ 43 h 47"/>
                <a:gd name="T18" fmla="*/ 27 w 47"/>
                <a:gd name="T19" fmla="*/ 42 h 47"/>
                <a:gd name="T20" fmla="*/ 25 w 47"/>
                <a:gd name="T21" fmla="*/ 41 h 47"/>
                <a:gd name="T22" fmla="*/ 23 w 47"/>
                <a:gd name="T23" fmla="*/ 40 h 47"/>
                <a:gd name="T24" fmla="*/ 21 w 47"/>
                <a:gd name="T25" fmla="*/ 38 h 47"/>
                <a:gd name="T26" fmla="*/ 19 w 47"/>
                <a:gd name="T27" fmla="*/ 37 h 47"/>
                <a:gd name="T28" fmla="*/ 17 w 47"/>
                <a:gd name="T29" fmla="*/ 36 h 47"/>
                <a:gd name="T30" fmla="*/ 16 w 47"/>
                <a:gd name="T31" fmla="*/ 34 h 47"/>
                <a:gd name="T32" fmla="*/ 14 w 47"/>
                <a:gd name="T33" fmla="*/ 33 h 47"/>
                <a:gd name="T34" fmla="*/ 12 w 47"/>
                <a:gd name="T35" fmla="*/ 31 h 47"/>
                <a:gd name="T36" fmla="*/ 11 w 47"/>
                <a:gd name="T37" fmla="*/ 29 h 47"/>
                <a:gd name="T38" fmla="*/ 9 w 47"/>
                <a:gd name="T39" fmla="*/ 28 h 47"/>
                <a:gd name="T40" fmla="*/ 8 w 47"/>
                <a:gd name="T41" fmla="*/ 26 h 47"/>
                <a:gd name="T42" fmla="*/ 7 w 47"/>
                <a:gd name="T43" fmla="*/ 24 h 47"/>
                <a:gd name="T44" fmla="*/ 6 w 47"/>
                <a:gd name="T45" fmla="*/ 22 h 47"/>
                <a:gd name="T46" fmla="*/ 5 w 47"/>
                <a:gd name="T47" fmla="*/ 20 h 47"/>
                <a:gd name="T48" fmla="*/ 4 w 47"/>
                <a:gd name="T49" fmla="*/ 18 h 47"/>
                <a:gd name="T50" fmla="*/ 3 w 47"/>
                <a:gd name="T51" fmla="*/ 16 h 47"/>
                <a:gd name="T52" fmla="*/ 2 w 47"/>
                <a:gd name="T53" fmla="*/ 14 h 47"/>
                <a:gd name="T54" fmla="*/ 1 w 47"/>
                <a:gd name="T55" fmla="*/ 11 h 47"/>
                <a:gd name="T56" fmla="*/ 1 w 47"/>
                <a:gd name="T57" fmla="*/ 9 h 47"/>
                <a:gd name="T58" fmla="*/ 1 w 47"/>
                <a:gd name="T59" fmla="*/ 7 h 47"/>
                <a:gd name="T60" fmla="*/ 0 w 47"/>
                <a:gd name="T61" fmla="*/ 4 h 47"/>
                <a:gd name="T62" fmla="*/ 0 w 47"/>
                <a:gd name="T63" fmla="*/ 2 h 47"/>
                <a:gd name="T64" fmla="*/ 0 w 47"/>
                <a:gd name="T6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47">
                  <a:moveTo>
                    <a:pt x="47" y="47"/>
                  </a:moveTo>
                  <a:lnTo>
                    <a:pt x="45" y="47"/>
                  </a:lnTo>
                  <a:lnTo>
                    <a:pt x="42" y="46"/>
                  </a:lnTo>
                  <a:lnTo>
                    <a:pt x="40" y="46"/>
                  </a:lnTo>
                  <a:lnTo>
                    <a:pt x="38" y="46"/>
                  </a:lnTo>
                  <a:lnTo>
                    <a:pt x="35" y="45"/>
                  </a:lnTo>
                  <a:lnTo>
                    <a:pt x="33" y="44"/>
                  </a:lnTo>
                  <a:lnTo>
                    <a:pt x="31" y="44"/>
                  </a:lnTo>
                  <a:lnTo>
                    <a:pt x="29" y="43"/>
                  </a:lnTo>
                  <a:lnTo>
                    <a:pt x="27" y="42"/>
                  </a:lnTo>
                  <a:lnTo>
                    <a:pt x="25" y="41"/>
                  </a:lnTo>
                  <a:lnTo>
                    <a:pt x="23" y="40"/>
                  </a:lnTo>
                  <a:lnTo>
                    <a:pt x="21" y="38"/>
                  </a:lnTo>
                  <a:lnTo>
                    <a:pt x="19" y="37"/>
                  </a:lnTo>
                  <a:lnTo>
                    <a:pt x="17" y="36"/>
                  </a:lnTo>
                  <a:lnTo>
                    <a:pt x="16" y="34"/>
                  </a:lnTo>
                  <a:lnTo>
                    <a:pt x="14" y="33"/>
                  </a:lnTo>
                  <a:lnTo>
                    <a:pt x="12" y="31"/>
                  </a:lnTo>
                  <a:lnTo>
                    <a:pt x="11" y="29"/>
                  </a:lnTo>
                  <a:lnTo>
                    <a:pt x="9" y="28"/>
                  </a:lnTo>
                  <a:lnTo>
                    <a:pt x="8" y="26"/>
                  </a:lnTo>
                  <a:lnTo>
                    <a:pt x="7" y="24"/>
                  </a:lnTo>
                  <a:lnTo>
                    <a:pt x="6" y="22"/>
                  </a:lnTo>
                  <a:lnTo>
                    <a:pt x="5" y="20"/>
                  </a:lnTo>
                  <a:lnTo>
                    <a:pt x="4" y="18"/>
                  </a:lnTo>
                  <a:lnTo>
                    <a:pt x="3" y="16"/>
                  </a:lnTo>
                  <a:lnTo>
                    <a:pt x="2" y="14"/>
                  </a:lnTo>
                  <a:lnTo>
                    <a:pt x="1" y="11"/>
                  </a:lnTo>
                  <a:lnTo>
                    <a:pt x="1" y="9"/>
                  </a:lnTo>
                  <a:lnTo>
                    <a:pt x="1" y="7"/>
                  </a:lnTo>
                  <a:lnTo>
                    <a:pt x="0" y="4"/>
                  </a:lnTo>
                  <a:lnTo>
                    <a:pt x="0" y="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Line 21"/>
            <p:cNvSpPr>
              <a:spLocks noChangeShapeType="1"/>
            </p:cNvSpPr>
            <p:nvPr/>
          </p:nvSpPr>
          <p:spPr bwMode="auto">
            <a:xfrm flipV="1">
              <a:off x="3555" y="1770"/>
              <a:ext cx="1" cy="188"/>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22"/>
            <p:cNvSpPr>
              <a:spLocks/>
            </p:cNvSpPr>
            <p:nvPr/>
          </p:nvSpPr>
          <p:spPr bwMode="auto">
            <a:xfrm>
              <a:off x="3556" y="1742"/>
              <a:ext cx="27" cy="28"/>
            </a:xfrm>
            <a:custGeom>
              <a:avLst/>
              <a:gdLst>
                <a:gd name="T0" fmla="*/ 0 w 27"/>
                <a:gd name="T1" fmla="*/ 28 h 28"/>
                <a:gd name="T2" fmla="*/ 0 w 27"/>
                <a:gd name="T3" fmla="*/ 26 h 28"/>
                <a:gd name="T4" fmla="*/ 0 w 27"/>
                <a:gd name="T5" fmla="*/ 25 h 28"/>
                <a:gd name="T6" fmla="*/ 0 w 27"/>
                <a:gd name="T7" fmla="*/ 24 h 28"/>
                <a:gd name="T8" fmla="*/ 0 w 27"/>
                <a:gd name="T9" fmla="*/ 22 h 28"/>
                <a:gd name="T10" fmla="*/ 0 w 27"/>
                <a:gd name="T11" fmla="*/ 21 h 28"/>
                <a:gd name="T12" fmla="*/ 1 w 27"/>
                <a:gd name="T13" fmla="*/ 20 h 28"/>
                <a:gd name="T14" fmla="*/ 1 w 27"/>
                <a:gd name="T15" fmla="*/ 18 h 28"/>
                <a:gd name="T16" fmla="*/ 2 w 27"/>
                <a:gd name="T17" fmla="*/ 17 h 28"/>
                <a:gd name="T18" fmla="*/ 2 w 27"/>
                <a:gd name="T19" fmla="*/ 16 h 28"/>
                <a:gd name="T20" fmla="*/ 3 w 27"/>
                <a:gd name="T21" fmla="*/ 14 h 28"/>
                <a:gd name="T22" fmla="*/ 3 w 27"/>
                <a:gd name="T23" fmla="*/ 13 h 28"/>
                <a:gd name="T24" fmla="*/ 4 w 27"/>
                <a:gd name="T25" fmla="*/ 12 h 28"/>
                <a:gd name="T26" fmla="*/ 5 w 27"/>
                <a:gd name="T27" fmla="*/ 11 h 28"/>
                <a:gd name="T28" fmla="*/ 6 w 27"/>
                <a:gd name="T29" fmla="*/ 10 h 28"/>
                <a:gd name="T30" fmla="*/ 7 w 27"/>
                <a:gd name="T31" fmla="*/ 9 h 28"/>
                <a:gd name="T32" fmla="*/ 8 w 27"/>
                <a:gd name="T33" fmla="*/ 8 h 28"/>
                <a:gd name="T34" fmla="*/ 9 w 27"/>
                <a:gd name="T35" fmla="*/ 7 h 28"/>
                <a:gd name="T36" fmla="*/ 10 w 27"/>
                <a:gd name="T37" fmla="*/ 6 h 28"/>
                <a:gd name="T38" fmla="*/ 11 w 27"/>
                <a:gd name="T39" fmla="*/ 5 h 28"/>
                <a:gd name="T40" fmla="*/ 12 w 27"/>
                <a:gd name="T41" fmla="*/ 5 h 28"/>
                <a:gd name="T42" fmla="*/ 13 w 27"/>
                <a:gd name="T43" fmla="*/ 4 h 28"/>
                <a:gd name="T44" fmla="*/ 14 w 27"/>
                <a:gd name="T45" fmla="*/ 3 h 28"/>
                <a:gd name="T46" fmla="*/ 15 w 27"/>
                <a:gd name="T47" fmla="*/ 3 h 28"/>
                <a:gd name="T48" fmla="*/ 17 w 27"/>
                <a:gd name="T49" fmla="*/ 2 h 28"/>
                <a:gd name="T50" fmla="*/ 18 w 27"/>
                <a:gd name="T51" fmla="*/ 2 h 28"/>
                <a:gd name="T52" fmla="*/ 19 w 27"/>
                <a:gd name="T53" fmla="*/ 1 h 28"/>
                <a:gd name="T54" fmla="*/ 20 w 27"/>
                <a:gd name="T55" fmla="*/ 1 h 28"/>
                <a:gd name="T56" fmla="*/ 22 w 27"/>
                <a:gd name="T57" fmla="*/ 1 h 28"/>
                <a:gd name="T58" fmla="*/ 23 w 27"/>
                <a:gd name="T59" fmla="*/ 0 h 28"/>
                <a:gd name="T60" fmla="*/ 25 w 27"/>
                <a:gd name="T61" fmla="*/ 0 h 28"/>
                <a:gd name="T62" fmla="*/ 26 w 27"/>
                <a:gd name="T63" fmla="*/ 0 h 28"/>
                <a:gd name="T64" fmla="*/ 27 w 27"/>
                <a:gd name="T6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 h="28">
                  <a:moveTo>
                    <a:pt x="0" y="28"/>
                  </a:moveTo>
                  <a:lnTo>
                    <a:pt x="0" y="26"/>
                  </a:lnTo>
                  <a:lnTo>
                    <a:pt x="0" y="25"/>
                  </a:lnTo>
                  <a:lnTo>
                    <a:pt x="0" y="24"/>
                  </a:lnTo>
                  <a:lnTo>
                    <a:pt x="0" y="22"/>
                  </a:lnTo>
                  <a:lnTo>
                    <a:pt x="0" y="21"/>
                  </a:lnTo>
                  <a:lnTo>
                    <a:pt x="1" y="20"/>
                  </a:lnTo>
                  <a:lnTo>
                    <a:pt x="1" y="18"/>
                  </a:lnTo>
                  <a:lnTo>
                    <a:pt x="2" y="17"/>
                  </a:lnTo>
                  <a:lnTo>
                    <a:pt x="2" y="16"/>
                  </a:lnTo>
                  <a:lnTo>
                    <a:pt x="3" y="14"/>
                  </a:lnTo>
                  <a:lnTo>
                    <a:pt x="3" y="13"/>
                  </a:lnTo>
                  <a:lnTo>
                    <a:pt x="4" y="12"/>
                  </a:lnTo>
                  <a:lnTo>
                    <a:pt x="5" y="11"/>
                  </a:lnTo>
                  <a:lnTo>
                    <a:pt x="6" y="10"/>
                  </a:lnTo>
                  <a:lnTo>
                    <a:pt x="7" y="9"/>
                  </a:lnTo>
                  <a:lnTo>
                    <a:pt x="8" y="8"/>
                  </a:lnTo>
                  <a:lnTo>
                    <a:pt x="9" y="7"/>
                  </a:lnTo>
                  <a:lnTo>
                    <a:pt x="10" y="6"/>
                  </a:lnTo>
                  <a:lnTo>
                    <a:pt x="11" y="5"/>
                  </a:lnTo>
                  <a:lnTo>
                    <a:pt x="12" y="5"/>
                  </a:lnTo>
                  <a:lnTo>
                    <a:pt x="13" y="4"/>
                  </a:lnTo>
                  <a:lnTo>
                    <a:pt x="14" y="3"/>
                  </a:lnTo>
                  <a:lnTo>
                    <a:pt x="15" y="3"/>
                  </a:lnTo>
                  <a:lnTo>
                    <a:pt x="17" y="2"/>
                  </a:lnTo>
                  <a:lnTo>
                    <a:pt x="18" y="2"/>
                  </a:lnTo>
                  <a:lnTo>
                    <a:pt x="19" y="1"/>
                  </a:lnTo>
                  <a:lnTo>
                    <a:pt x="20" y="1"/>
                  </a:lnTo>
                  <a:lnTo>
                    <a:pt x="22" y="1"/>
                  </a:lnTo>
                  <a:lnTo>
                    <a:pt x="23" y="0"/>
                  </a:lnTo>
                  <a:lnTo>
                    <a:pt x="25" y="0"/>
                  </a:lnTo>
                  <a:lnTo>
                    <a:pt x="26" y="0"/>
                  </a:lnTo>
                  <a:lnTo>
                    <a:pt x="27"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3"/>
            <p:cNvSpPr>
              <a:spLocks/>
            </p:cNvSpPr>
            <p:nvPr/>
          </p:nvSpPr>
          <p:spPr bwMode="auto">
            <a:xfrm>
              <a:off x="4083" y="1740"/>
              <a:ext cx="255" cy="255"/>
            </a:xfrm>
            <a:custGeom>
              <a:avLst/>
              <a:gdLst>
                <a:gd name="T0" fmla="*/ 255 w 255"/>
                <a:gd name="T1" fmla="*/ 140 h 255"/>
                <a:gd name="T2" fmla="*/ 253 w 255"/>
                <a:gd name="T3" fmla="*/ 154 h 255"/>
                <a:gd name="T4" fmla="*/ 249 w 255"/>
                <a:gd name="T5" fmla="*/ 167 h 255"/>
                <a:gd name="T6" fmla="*/ 244 w 255"/>
                <a:gd name="T7" fmla="*/ 180 h 255"/>
                <a:gd name="T8" fmla="*/ 237 w 255"/>
                <a:gd name="T9" fmla="*/ 193 h 255"/>
                <a:gd name="T10" fmla="*/ 229 w 255"/>
                <a:gd name="T11" fmla="*/ 204 h 255"/>
                <a:gd name="T12" fmla="*/ 220 w 255"/>
                <a:gd name="T13" fmla="*/ 215 h 255"/>
                <a:gd name="T14" fmla="*/ 210 w 255"/>
                <a:gd name="T15" fmla="*/ 225 h 255"/>
                <a:gd name="T16" fmla="*/ 199 w 255"/>
                <a:gd name="T17" fmla="*/ 233 h 255"/>
                <a:gd name="T18" fmla="*/ 187 w 255"/>
                <a:gd name="T19" fmla="*/ 240 h 255"/>
                <a:gd name="T20" fmla="*/ 174 w 255"/>
                <a:gd name="T21" fmla="*/ 246 h 255"/>
                <a:gd name="T22" fmla="*/ 160 w 255"/>
                <a:gd name="T23" fmla="*/ 250 h 255"/>
                <a:gd name="T24" fmla="*/ 147 w 255"/>
                <a:gd name="T25" fmla="*/ 253 h 255"/>
                <a:gd name="T26" fmla="*/ 133 w 255"/>
                <a:gd name="T27" fmla="*/ 254 h 255"/>
                <a:gd name="T28" fmla="*/ 119 w 255"/>
                <a:gd name="T29" fmla="*/ 254 h 255"/>
                <a:gd name="T30" fmla="*/ 105 w 255"/>
                <a:gd name="T31" fmla="*/ 252 h 255"/>
                <a:gd name="T32" fmla="*/ 91 w 255"/>
                <a:gd name="T33" fmla="*/ 249 h 255"/>
                <a:gd name="T34" fmla="*/ 78 w 255"/>
                <a:gd name="T35" fmla="*/ 244 h 255"/>
                <a:gd name="T36" fmla="*/ 65 w 255"/>
                <a:gd name="T37" fmla="*/ 238 h 255"/>
                <a:gd name="T38" fmla="*/ 53 w 255"/>
                <a:gd name="T39" fmla="*/ 230 h 255"/>
                <a:gd name="T40" fmla="*/ 42 w 255"/>
                <a:gd name="T41" fmla="*/ 221 h 255"/>
                <a:gd name="T42" fmla="*/ 33 w 255"/>
                <a:gd name="T43" fmla="*/ 212 h 255"/>
                <a:gd name="T44" fmla="*/ 24 w 255"/>
                <a:gd name="T45" fmla="*/ 200 h 255"/>
                <a:gd name="T46" fmla="*/ 16 w 255"/>
                <a:gd name="T47" fmla="*/ 189 h 255"/>
                <a:gd name="T48" fmla="*/ 10 w 255"/>
                <a:gd name="T49" fmla="*/ 176 h 255"/>
                <a:gd name="T50" fmla="*/ 6 w 255"/>
                <a:gd name="T51" fmla="*/ 163 h 255"/>
                <a:gd name="T52" fmla="*/ 2 w 255"/>
                <a:gd name="T53" fmla="*/ 149 h 255"/>
                <a:gd name="T54" fmla="*/ 1 w 255"/>
                <a:gd name="T55" fmla="*/ 135 h 255"/>
                <a:gd name="T56" fmla="*/ 1 w 255"/>
                <a:gd name="T57" fmla="*/ 121 h 255"/>
                <a:gd name="T58" fmla="*/ 2 w 255"/>
                <a:gd name="T59" fmla="*/ 107 h 255"/>
                <a:gd name="T60" fmla="*/ 5 w 255"/>
                <a:gd name="T61" fmla="*/ 93 h 255"/>
                <a:gd name="T62" fmla="*/ 10 w 255"/>
                <a:gd name="T63" fmla="*/ 80 h 255"/>
                <a:gd name="T64" fmla="*/ 15 w 255"/>
                <a:gd name="T65" fmla="*/ 67 h 255"/>
                <a:gd name="T66" fmla="*/ 23 w 255"/>
                <a:gd name="T67" fmla="*/ 55 h 255"/>
                <a:gd name="T68" fmla="*/ 31 w 255"/>
                <a:gd name="T69" fmla="*/ 44 h 255"/>
                <a:gd name="T70" fmla="*/ 41 w 255"/>
                <a:gd name="T71" fmla="*/ 34 h 255"/>
                <a:gd name="T72" fmla="*/ 52 w 255"/>
                <a:gd name="T73" fmla="*/ 25 h 255"/>
                <a:gd name="T74" fmla="*/ 64 w 255"/>
                <a:gd name="T75" fmla="*/ 17 h 255"/>
                <a:gd name="T76" fmla="*/ 76 w 255"/>
                <a:gd name="T77" fmla="*/ 11 h 255"/>
                <a:gd name="T78" fmla="*/ 89 w 255"/>
                <a:gd name="T79" fmla="*/ 6 h 255"/>
                <a:gd name="T80" fmla="*/ 103 w 255"/>
                <a:gd name="T81" fmla="*/ 2 h 255"/>
                <a:gd name="T82" fmla="*/ 117 w 255"/>
                <a:gd name="T83" fmla="*/ 0 h 255"/>
                <a:gd name="T84" fmla="*/ 131 w 255"/>
                <a:gd name="T85" fmla="*/ 0 h 255"/>
                <a:gd name="T86" fmla="*/ 145 w 255"/>
                <a:gd name="T87" fmla="*/ 1 h 255"/>
                <a:gd name="T88" fmla="*/ 159 w 255"/>
                <a:gd name="T89" fmla="*/ 3 h 255"/>
                <a:gd name="T90" fmla="*/ 172 w 255"/>
                <a:gd name="T91" fmla="*/ 8 h 255"/>
                <a:gd name="T92" fmla="*/ 185 w 255"/>
                <a:gd name="T93" fmla="*/ 13 h 255"/>
                <a:gd name="T94" fmla="*/ 197 w 255"/>
                <a:gd name="T95" fmla="*/ 20 h 255"/>
                <a:gd name="T96" fmla="*/ 209 w 255"/>
                <a:gd name="T97" fmla="*/ 29 h 255"/>
                <a:gd name="T98" fmla="*/ 219 w 255"/>
                <a:gd name="T99" fmla="*/ 38 h 255"/>
                <a:gd name="T100" fmla="*/ 228 w 255"/>
                <a:gd name="T101" fmla="*/ 49 h 255"/>
                <a:gd name="T102" fmla="*/ 236 w 255"/>
                <a:gd name="T103" fmla="*/ 60 h 255"/>
                <a:gd name="T104" fmla="*/ 243 w 255"/>
                <a:gd name="T105" fmla="*/ 73 h 255"/>
                <a:gd name="T106" fmla="*/ 248 w 255"/>
                <a:gd name="T107" fmla="*/ 86 h 255"/>
                <a:gd name="T108" fmla="*/ 252 w 255"/>
                <a:gd name="T109" fmla="*/ 99 h 255"/>
                <a:gd name="T110" fmla="*/ 255 w 255"/>
                <a:gd name="T111" fmla="*/ 11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5" h="255">
                  <a:moveTo>
                    <a:pt x="255" y="127"/>
                  </a:moveTo>
                  <a:lnTo>
                    <a:pt x="255" y="129"/>
                  </a:lnTo>
                  <a:lnTo>
                    <a:pt x="255" y="130"/>
                  </a:lnTo>
                  <a:lnTo>
                    <a:pt x="255" y="132"/>
                  </a:lnTo>
                  <a:lnTo>
                    <a:pt x="255" y="133"/>
                  </a:lnTo>
                  <a:lnTo>
                    <a:pt x="255" y="135"/>
                  </a:lnTo>
                  <a:lnTo>
                    <a:pt x="255" y="136"/>
                  </a:lnTo>
                  <a:lnTo>
                    <a:pt x="255" y="138"/>
                  </a:lnTo>
                  <a:lnTo>
                    <a:pt x="255" y="140"/>
                  </a:lnTo>
                  <a:lnTo>
                    <a:pt x="255" y="141"/>
                  </a:lnTo>
                  <a:lnTo>
                    <a:pt x="254" y="143"/>
                  </a:lnTo>
                  <a:lnTo>
                    <a:pt x="254" y="144"/>
                  </a:lnTo>
                  <a:lnTo>
                    <a:pt x="254" y="146"/>
                  </a:lnTo>
                  <a:lnTo>
                    <a:pt x="254" y="147"/>
                  </a:lnTo>
                  <a:lnTo>
                    <a:pt x="254" y="149"/>
                  </a:lnTo>
                  <a:lnTo>
                    <a:pt x="253" y="150"/>
                  </a:lnTo>
                  <a:lnTo>
                    <a:pt x="253" y="152"/>
                  </a:lnTo>
                  <a:lnTo>
                    <a:pt x="253" y="154"/>
                  </a:lnTo>
                  <a:lnTo>
                    <a:pt x="252" y="155"/>
                  </a:lnTo>
                  <a:lnTo>
                    <a:pt x="252" y="157"/>
                  </a:lnTo>
                  <a:lnTo>
                    <a:pt x="252" y="158"/>
                  </a:lnTo>
                  <a:lnTo>
                    <a:pt x="251" y="159"/>
                  </a:lnTo>
                  <a:lnTo>
                    <a:pt x="251" y="161"/>
                  </a:lnTo>
                  <a:lnTo>
                    <a:pt x="250" y="163"/>
                  </a:lnTo>
                  <a:lnTo>
                    <a:pt x="250" y="164"/>
                  </a:lnTo>
                  <a:lnTo>
                    <a:pt x="249" y="166"/>
                  </a:lnTo>
                  <a:lnTo>
                    <a:pt x="249" y="167"/>
                  </a:lnTo>
                  <a:lnTo>
                    <a:pt x="248" y="169"/>
                  </a:lnTo>
                  <a:lnTo>
                    <a:pt x="248" y="170"/>
                  </a:lnTo>
                  <a:lnTo>
                    <a:pt x="247" y="171"/>
                  </a:lnTo>
                  <a:lnTo>
                    <a:pt x="247" y="173"/>
                  </a:lnTo>
                  <a:lnTo>
                    <a:pt x="246" y="174"/>
                  </a:lnTo>
                  <a:lnTo>
                    <a:pt x="246" y="176"/>
                  </a:lnTo>
                  <a:lnTo>
                    <a:pt x="245" y="177"/>
                  </a:lnTo>
                  <a:lnTo>
                    <a:pt x="245" y="179"/>
                  </a:lnTo>
                  <a:lnTo>
                    <a:pt x="244" y="180"/>
                  </a:lnTo>
                  <a:lnTo>
                    <a:pt x="243" y="182"/>
                  </a:lnTo>
                  <a:lnTo>
                    <a:pt x="242" y="183"/>
                  </a:lnTo>
                  <a:lnTo>
                    <a:pt x="242" y="184"/>
                  </a:lnTo>
                  <a:lnTo>
                    <a:pt x="241" y="186"/>
                  </a:lnTo>
                  <a:lnTo>
                    <a:pt x="240" y="187"/>
                  </a:lnTo>
                  <a:lnTo>
                    <a:pt x="240" y="189"/>
                  </a:lnTo>
                  <a:lnTo>
                    <a:pt x="239" y="190"/>
                  </a:lnTo>
                  <a:lnTo>
                    <a:pt x="238" y="191"/>
                  </a:lnTo>
                  <a:lnTo>
                    <a:pt x="237" y="193"/>
                  </a:lnTo>
                  <a:lnTo>
                    <a:pt x="236" y="194"/>
                  </a:lnTo>
                  <a:lnTo>
                    <a:pt x="236" y="195"/>
                  </a:lnTo>
                  <a:lnTo>
                    <a:pt x="235" y="197"/>
                  </a:lnTo>
                  <a:lnTo>
                    <a:pt x="234" y="198"/>
                  </a:lnTo>
                  <a:lnTo>
                    <a:pt x="233" y="199"/>
                  </a:lnTo>
                  <a:lnTo>
                    <a:pt x="232" y="200"/>
                  </a:lnTo>
                  <a:lnTo>
                    <a:pt x="231" y="202"/>
                  </a:lnTo>
                  <a:lnTo>
                    <a:pt x="230" y="203"/>
                  </a:lnTo>
                  <a:lnTo>
                    <a:pt x="229" y="204"/>
                  </a:lnTo>
                  <a:lnTo>
                    <a:pt x="228" y="206"/>
                  </a:lnTo>
                  <a:lnTo>
                    <a:pt x="227" y="207"/>
                  </a:lnTo>
                  <a:lnTo>
                    <a:pt x="226" y="208"/>
                  </a:lnTo>
                  <a:lnTo>
                    <a:pt x="225" y="209"/>
                  </a:lnTo>
                  <a:lnTo>
                    <a:pt x="225" y="210"/>
                  </a:lnTo>
                  <a:lnTo>
                    <a:pt x="223" y="212"/>
                  </a:lnTo>
                  <a:lnTo>
                    <a:pt x="222" y="213"/>
                  </a:lnTo>
                  <a:lnTo>
                    <a:pt x="221" y="214"/>
                  </a:lnTo>
                  <a:lnTo>
                    <a:pt x="220" y="215"/>
                  </a:lnTo>
                  <a:lnTo>
                    <a:pt x="219" y="216"/>
                  </a:lnTo>
                  <a:lnTo>
                    <a:pt x="218" y="217"/>
                  </a:lnTo>
                  <a:lnTo>
                    <a:pt x="217" y="218"/>
                  </a:lnTo>
                  <a:lnTo>
                    <a:pt x="216" y="219"/>
                  </a:lnTo>
                  <a:lnTo>
                    <a:pt x="215" y="220"/>
                  </a:lnTo>
                  <a:lnTo>
                    <a:pt x="213" y="221"/>
                  </a:lnTo>
                  <a:lnTo>
                    <a:pt x="212" y="223"/>
                  </a:lnTo>
                  <a:lnTo>
                    <a:pt x="211" y="224"/>
                  </a:lnTo>
                  <a:lnTo>
                    <a:pt x="210" y="225"/>
                  </a:lnTo>
                  <a:lnTo>
                    <a:pt x="209" y="226"/>
                  </a:lnTo>
                  <a:lnTo>
                    <a:pt x="208" y="227"/>
                  </a:lnTo>
                  <a:lnTo>
                    <a:pt x="206" y="228"/>
                  </a:lnTo>
                  <a:lnTo>
                    <a:pt x="205" y="228"/>
                  </a:lnTo>
                  <a:lnTo>
                    <a:pt x="204" y="229"/>
                  </a:lnTo>
                  <a:lnTo>
                    <a:pt x="203" y="230"/>
                  </a:lnTo>
                  <a:lnTo>
                    <a:pt x="201" y="231"/>
                  </a:lnTo>
                  <a:lnTo>
                    <a:pt x="200" y="232"/>
                  </a:lnTo>
                  <a:lnTo>
                    <a:pt x="199" y="233"/>
                  </a:lnTo>
                  <a:lnTo>
                    <a:pt x="197" y="234"/>
                  </a:lnTo>
                  <a:lnTo>
                    <a:pt x="196" y="235"/>
                  </a:lnTo>
                  <a:lnTo>
                    <a:pt x="195" y="236"/>
                  </a:lnTo>
                  <a:lnTo>
                    <a:pt x="194" y="236"/>
                  </a:lnTo>
                  <a:lnTo>
                    <a:pt x="192" y="237"/>
                  </a:lnTo>
                  <a:lnTo>
                    <a:pt x="191" y="238"/>
                  </a:lnTo>
                  <a:lnTo>
                    <a:pt x="189" y="239"/>
                  </a:lnTo>
                  <a:lnTo>
                    <a:pt x="188" y="240"/>
                  </a:lnTo>
                  <a:lnTo>
                    <a:pt x="187" y="240"/>
                  </a:lnTo>
                  <a:lnTo>
                    <a:pt x="185" y="241"/>
                  </a:lnTo>
                  <a:lnTo>
                    <a:pt x="184" y="242"/>
                  </a:lnTo>
                  <a:lnTo>
                    <a:pt x="182" y="242"/>
                  </a:lnTo>
                  <a:lnTo>
                    <a:pt x="181" y="243"/>
                  </a:lnTo>
                  <a:lnTo>
                    <a:pt x="180" y="244"/>
                  </a:lnTo>
                  <a:lnTo>
                    <a:pt x="178" y="244"/>
                  </a:lnTo>
                  <a:lnTo>
                    <a:pt x="177" y="245"/>
                  </a:lnTo>
                  <a:lnTo>
                    <a:pt x="175" y="246"/>
                  </a:lnTo>
                  <a:lnTo>
                    <a:pt x="174" y="246"/>
                  </a:lnTo>
                  <a:lnTo>
                    <a:pt x="172" y="247"/>
                  </a:lnTo>
                  <a:lnTo>
                    <a:pt x="171" y="247"/>
                  </a:lnTo>
                  <a:lnTo>
                    <a:pt x="169" y="248"/>
                  </a:lnTo>
                  <a:lnTo>
                    <a:pt x="168" y="248"/>
                  </a:lnTo>
                  <a:lnTo>
                    <a:pt x="166" y="249"/>
                  </a:lnTo>
                  <a:lnTo>
                    <a:pt x="165" y="249"/>
                  </a:lnTo>
                  <a:lnTo>
                    <a:pt x="164" y="249"/>
                  </a:lnTo>
                  <a:lnTo>
                    <a:pt x="162" y="250"/>
                  </a:lnTo>
                  <a:lnTo>
                    <a:pt x="160" y="250"/>
                  </a:lnTo>
                  <a:lnTo>
                    <a:pt x="159" y="251"/>
                  </a:lnTo>
                  <a:lnTo>
                    <a:pt x="157" y="251"/>
                  </a:lnTo>
                  <a:lnTo>
                    <a:pt x="156" y="251"/>
                  </a:lnTo>
                  <a:lnTo>
                    <a:pt x="154" y="252"/>
                  </a:lnTo>
                  <a:lnTo>
                    <a:pt x="153" y="252"/>
                  </a:lnTo>
                  <a:lnTo>
                    <a:pt x="151" y="252"/>
                  </a:lnTo>
                  <a:lnTo>
                    <a:pt x="150" y="253"/>
                  </a:lnTo>
                  <a:lnTo>
                    <a:pt x="148" y="253"/>
                  </a:lnTo>
                  <a:lnTo>
                    <a:pt x="147" y="253"/>
                  </a:lnTo>
                  <a:lnTo>
                    <a:pt x="145" y="253"/>
                  </a:lnTo>
                  <a:lnTo>
                    <a:pt x="144" y="254"/>
                  </a:lnTo>
                  <a:lnTo>
                    <a:pt x="142" y="254"/>
                  </a:lnTo>
                  <a:lnTo>
                    <a:pt x="140" y="254"/>
                  </a:lnTo>
                  <a:lnTo>
                    <a:pt x="139" y="254"/>
                  </a:lnTo>
                  <a:lnTo>
                    <a:pt x="137" y="254"/>
                  </a:lnTo>
                  <a:lnTo>
                    <a:pt x="136" y="254"/>
                  </a:lnTo>
                  <a:lnTo>
                    <a:pt x="134" y="254"/>
                  </a:lnTo>
                  <a:lnTo>
                    <a:pt x="133" y="254"/>
                  </a:lnTo>
                  <a:lnTo>
                    <a:pt x="131" y="255"/>
                  </a:lnTo>
                  <a:lnTo>
                    <a:pt x="130" y="255"/>
                  </a:lnTo>
                  <a:lnTo>
                    <a:pt x="128" y="255"/>
                  </a:lnTo>
                  <a:lnTo>
                    <a:pt x="126" y="255"/>
                  </a:lnTo>
                  <a:lnTo>
                    <a:pt x="125" y="255"/>
                  </a:lnTo>
                  <a:lnTo>
                    <a:pt x="123" y="254"/>
                  </a:lnTo>
                  <a:lnTo>
                    <a:pt x="122" y="254"/>
                  </a:lnTo>
                  <a:lnTo>
                    <a:pt x="120" y="254"/>
                  </a:lnTo>
                  <a:lnTo>
                    <a:pt x="119" y="254"/>
                  </a:lnTo>
                  <a:lnTo>
                    <a:pt x="117" y="254"/>
                  </a:lnTo>
                  <a:lnTo>
                    <a:pt x="115" y="254"/>
                  </a:lnTo>
                  <a:lnTo>
                    <a:pt x="114" y="254"/>
                  </a:lnTo>
                  <a:lnTo>
                    <a:pt x="112" y="254"/>
                  </a:lnTo>
                  <a:lnTo>
                    <a:pt x="111" y="253"/>
                  </a:lnTo>
                  <a:lnTo>
                    <a:pt x="109" y="253"/>
                  </a:lnTo>
                  <a:lnTo>
                    <a:pt x="108" y="253"/>
                  </a:lnTo>
                  <a:lnTo>
                    <a:pt x="106" y="253"/>
                  </a:lnTo>
                  <a:lnTo>
                    <a:pt x="105" y="252"/>
                  </a:lnTo>
                  <a:lnTo>
                    <a:pt x="103" y="252"/>
                  </a:lnTo>
                  <a:lnTo>
                    <a:pt x="102" y="252"/>
                  </a:lnTo>
                  <a:lnTo>
                    <a:pt x="100" y="251"/>
                  </a:lnTo>
                  <a:lnTo>
                    <a:pt x="99" y="251"/>
                  </a:lnTo>
                  <a:lnTo>
                    <a:pt x="97" y="251"/>
                  </a:lnTo>
                  <a:lnTo>
                    <a:pt x="95" y="250"/>
                  </a:lnTo>
                  <a:lnTo>
                    <a:pt x="94" y="250"/>
                  </a:lnTo>
                  <a:lnTo>
                    <a:pt x="92" y="249"/>
                  </a:lnTo>
                  <a:lnTo>
                    <a:pt x="91" y="249"/>
                  </a:lnTo>
                  <a:lnTo>
                    <a:pt x="89" y="249"/>
                  </a:lnTo>
                  <a:lnTo>
                    <a:pt x="88" y="248"/>
                  </a:lnTo>
                  <a:lnTo>
                    <a:pt x="86" y="248"/>
                  </a:lnTo>
                  <a:lnTo>
                    <a:pt x="85" y="247"/>
                  </a:lnTo>
                  <a:lnTo>
                    <a:pt x="84" y="247"/>
                  </a:lnTo>
                  <a:lnTo>
                    <a:pt x="82" y="246"/>
                  </a:lnTo>
                  <a:lnTo>
                    <a:pt x="81" y="246"/>
                  </a:lnTo>
                  <a:lnTo>
                    <a:pt x="79" y="245"/>
                  </a:lnTo>
                  <a:lnTo>
                    <a:pt x="78" y="244"/>
                  </a:lnTo>
                  <a:lnTo>
                    <a:pt x="76" y="244"/>
                  </a:lnTo>
                  <a:lnTo>
                    <a:pt x="75" y="243"/>
                  </a:lnTo>
                  <a:lnTo>
                    <a:pt x="73" y="242"/>
                  </a:lnTo>
                  <a:lnTo>
                    <a:pt x="72" y="242"/>
                  </a:lnTo>
                  <a:lnTo>
                    <a:pt x="71" y="241"/>
                  </a:lnTo>
                  <a:lnTo>
                    <a:pt x="69" y="240"/>
                  </a:lnTo>
                  <a:lnTo>
                    <a:pt x="68" y="240"/>
                  </a:lnTo>
                  <a:lnTo>
                    <a:pt x="66" y="239"/>
                  </a:lnTo>
                  <a:lnTo>
                    <a:pt x="65" y="238"/>
                  </a:lnTo>
                  <a:lnTo>
                    <a:pt x="64" y="237"/>
                  </a:lnTo>
                  <a:lnTo>
                    <a:pt x="62" y="236"/>
                  </a:lnTo>
                  <a:lnTo>
                    <a:pt x="61" y="236"/>
                  </a:lnTo>
                  <a:lnTo>
                    <a:pt x="60" y="235"/>
                  </a:lnTo>
                  <a:lnTo>
                    <a:pt x="58" y="234"/>
                  </a:lnTo>
                  <a:lnTo>
                    <a:pt x="57" y="233"/>
                  </a:lnTo>
                  <a:lnTo>
                    <a:pt x="56" y="232"/>
                  </a:lnTo>
                  <a:lnTo>
                    <a:pt x="55" y="231"/>
                  </a:lnTo>
                  <a:lnTo>
                    <a:pt x="53" y="230"/>
                  </a:lnTo>
                  <a:lnTo>
                    <a:pt x="52" y="229"/>
                  </a:lnTo>
                  <a:lnTo>
                    <a:pt x="51" y="228"/>
                  </a:lnTo>
                  <a:lnTo>
                    <a:pt x="50" y="228"/>
                  </a:lnTo>
                  <a:lnTo>
                    <a:pt x="48" y="227"/>
                  </a:lnTo>
                  <a:lnTo>
                    <a:pt x="47" y="226"/>
                  </a:lnTo>
                  <a:lnTo>
                    <a:pt x="46" y="225"/>
                  </a:lnTo>
                  <a:lnTo>
                    <a:pt x="45" y="224"/>
                  </a:lnTo>
                  <a:lnTo>
                    <a:pt x="43" y="223"/>
                  </a:lnTo>
                  <a:lnTo>
                    <a:pt x="42" y="221"/>
                  </a:lnTo>
                  <a:lnTo>
                    <a:pt x="41" y="220"/>
                  </a:lnTo>
                  <a:lnTo>
                    <a:pt x="40" y="219"/>
                  </a:lnTo>
                  <a:lnTo>
                    <a:pt x="39" y="218"/>
                  </a:lnTo>
                  <a:lnTo>
                    <a:pt x="38" y="217"/>
                  </a:lnTo>
                  <a:lnTo>
                    <a:pt x="37" y="216"/>
                  </a:lnTo>
                  <a:lnTo>
                    <a:pt x="36" y="215"/>
                  </a:lnTo>
                  <a:lnTo>
                    <a:pt x="35" y="214"/>
                  </a:lnTo>
                  <a:lnTo>
                    <a:pt x="34" y="213"/>
                  </a:lnTo>
                  <a:lnTo>
                    <a:pt x="33" y="212"/>
                  </a:lnTo>
                  <a:lnTo>
                    <a:pt x="31" y="210"/>
                  </a:lnTo>
                  <a:lnTo>
                    <a:pt x="30" y="209"/>
                  </a:lnTo>
                  <a:lnTo>
                    <a:pt x="29" y="208"/>
                  </a:lnTo>
                  <a:lnTo>
                    <a:pt x="28" y="207"/>
                  </a:lnTo>
                  <a:lnTo>
                    <a:pt x="27" y="206"/>
                  </a:lnTo>
                  <a:lnTo>
                    <a:pt x="27" y="204"/>
                  </a:lnTo>
                  <a:lnTo>
                    <a:pt x="26" y="203"/>
                  </a:lnTo>
                  <a:lnTo>
                    <a:pt x="25" y="202"/>
                  </a:lnTo>
                  <a:lnTo>
                    <a:pt x="24" y="200"/>
                  </a:lnTo>
                  <a:lnTo>
                    <a:pt x="23" y="199"/>
                  </a:lnTo>
                  <a:lnTo>
                    <a:pt x="22" y="198"/>
                  </a:lnTo>
                  <a:lnTo>
                    <a:pt x="21" y="197"/>
                  </a:lnTo>
                  <a:lnTo>
                    <a:pt x="20" y="195"/>
                  </a:lnTo>
                  <a:lnTo>
                    <a:pt x="19" y="194"/>
                  </a:lnTo>
                  <a:lnTo>
                    <a:pt x="19" y="193"/>
                  </a:lnTo>
                  <a:lnTo>
                    <a:pt x="18" y="191"/>
                  </a:lnTo>
                  <a:lnTo>
                    <a:pt x="17" y="190"/>
                  </a:lnTo>
                  <a:lnTo>
                    <a:pt x="16" y="189"/>
                  </a:lnTo>
                  <a:lnTo>
                    <a:pt x="15" y="187"/>
                  </a:lnTo>
                  <a:lnTo>
                    <a:pt x="15" y="186"/>
                  </a:lnTo>
                  <a:lnTo>
                    <a:pt x="14" y="184"/>
                  </a:lnTo>
                  <a:lnTo>
                    <a:pt x="13" y="183"/>
                  </a:lnTo>
                  <a:lnTo>
                    <a:pt x="13" y="182"/>
                  </a:lnTo>
                  <a:lnTo>
                    <a:pt x="12" y="180"/>
                  </a:lnTo>
                  <a:lnTo>
                    <a:pt x="11" y="179"/>
                  </a:lnTo>
                  <a:lnTo>
                    <a:pt x="11" y="177"/>
                  </a:lnTo>
                  <a:lnTo>
                    <a:pt x="10" y="176"/>
                  </a:lnTo>
                  <a:lnTo>
                    <a:pt x="10" y="174"/>
                  </a:lnTo>
                  <a:lnTo>
                    <a:pt x="9" y="173"/>
                  </a:lnTo>
                  <a:lnTo>
                    <a:pt x="8" y="171"/>
                  </a:lnTo>
                  <a:lnTo>
                    <a:pt x="8" y="170"/>
                  </a:lnTo>
                  <a:lnTo>
                    <a:pt x="7" y="169"/>
                  </a:lnTo>
                  <a:lnTo>
                    <a:pt x="7" y="167"/>
                  </a:lnTo>
                  <a:lnTo>
                    <a:pt x="6" y="166"/>
                  </a:lnTo>
                  <a:lnTo>
                    <a:pt x="6" y="164"/>
                  </a:lnTo>
                  <a:lnTo>
                    <a:pt x="6" y="163"/>
                  </a:lnTo>
                  <a:lnTo>
                    <a:pt x="5" y="161"/>
                  </a:lnTo>
                  <a:lnTo>
                    <a:pt x="5" y="159"/>
                  </a:lnTo>
                  <a:lnTo>
                    <a:pt x="4" y="158"/>
                  </a:lnTo>
                  <a:lnTo>
                    <a:pt x="4" y="157"/>
                  </a:lnTo>
                  <a:lnTo>
                    <a:pt x="4" y="155"/>
                  </a:lnTo>
                  <a:lnTo>
                    <a:pt x="3" y="154"/>
                  </a:lnTo>
                  <a:lnTo>
                    <a:pt x="3" y="152"/>
                  </a:lnTo>
                  <a:lnTo>
                    <a:pt x="3" y="150"/>
                  </a:lnTo>
                  <a:lnTo>
                    <a:pt x="2" y="149"/>
                  </a:lnTo>
                  <a:lnTo>
                    <a:pt x="2" y="147"/>
                  </a:lnTo>
                  <a:lnTo>
                    <a:pt x="2" y="146"/>
                  </a:lnTo>
                  <a:lnTo>
                    <a:pt x="2" y="144"/>
                  </a:lnTo>
                  <a:lnTo>
                    <a:pt x="1" y="143"/>
                  </a:lnTo>
                  <a:lnTo>
                    <a:pt x="1" y="141"/>
                  </a:lnTo>
                  <a:lnTo>
                    <a:pt x="1" y="140"/>
                  </a:lnTo>
                  <a:lnTo>
                    <a:pt x="1" y="138"/>
                  </a:lnTo>
                  <a:lnTo>
                    <a:pt x="1" y="136"/>
                  </a:lnTo>
                  <a:lnTo>
                    <a:pt x="1" y="135"/>
                  </a:lnTo>
                  <a:lnTo>
                    <a:pt x="1" y="133"/>
                  </a:lnTo>
                  <a:lnTo>
                    <a:pt x="1" y="132"/>
                  </a:lnTo>
                  <a:lnTo>
                    <a:pt x="0" y="130"/>
                  </a:lnTo>
                  <a:lnTo>
                    <a:pt x="0" y="129"/>
                  </a:lnTo>
                  <a:lnTo>
                    <a:pt x="0" y="127"/>
                  </a:lnTo>
                  <a:lnTo>
                    <a:pt x="0" y="126"/>
                  </a:lnTo>
                  <a:lnTo>
                    <a:pt x="0" y="124"/>
                  </a:lnTo>
                  <a:lnTo>
                    <a:pt x="1" y="122"/>
                  </a:lnTo>
                  <a:lnTo>
                    <a:pt x="1" y="121"/>
                  </a:lnTo>
                  <a:lnTo>
                    <a:pt x="1" y="119"/>
                  </a:lnTo>
                  <a:lnTo>
                    <a:pt x="1" y="118"/>
                  </a:lnTo>
                  <a:lnTo>
                    <a:pt x="1" y="116"/>
                  </a:lnTo>
                  <a:lnTo>
                    <a:pt x="1" y="115"/>
                  </a:lnTo>
                  <a:lnTo>
                    <a:pt x="1" y="113"/>
                  </a:lnTo>
                  <a:lnTo>
                    <a:pt x="1" y="112"/>
                  </a:lnTo>
                  <a:lnTo>
                    <a:pt x="2" y="110"/>
                  </a:lnTo>
                  <a:lnTo>
                    <a:pt x="2" y="108"/>
                  </a:lnTo>
                  <a:lnTo>
                    <a:pt x="2" y="107"/>
                  </a:lnTo>
                  <a:lnTo>
                    <a:pt x="2" y="105"/>
                  </a:lnTo>
                  <a:lnTo>
                    <a:pt x="3" y="104"/>
                  </a:lnTo>
                  <a:lnTo>
                    <a:pt x="3" y="102"/>
                  </a:lnTo>
                  <a:lnTo>
                    <a:pt x="3" y="101"/>
                  </a:lnTo>
                  <a:lnTo>
                    <a:pt x="4" y="99"/>
                  </a:lnTo>
                  <a:lnTo>
                    <a:pt x="4" y="98"/>
                  </a:lnTo>
                  <a:lnTo>
                    <a:pt x="4" y="96"/>
                  </a:lnTo>
                  <a:lnTo>
                    <a:pt x="5" y="95"/>
                  </a:lnTo>
                  <a:lnTo>
                    <a:pt x="5" y="93"/>
                  </a:lnTo>
                  <a:lnTo>
                    <a:pt x="6" y="92"/>
                  </a:lnTo>
                  <a:lnTo>
                    <a:pt x="6" y="90"/>
                  </a:lnTo>
                  <a:lnTo>
                    <a:pt x="6" y="89"/>
                  </a:lnTo>
                  <a:lnTo>
                    <a:pt x="7" y="87"/>
                  </a:lnTo>
                  <a:lnTo>
                    <a:pt x="7" y="86"/>
                  </a:lnTo>
                  <a:lnTo>
                    <a:pt x="8" y="84"/>
                  </a:lnTo>
                  <a:lnTo>
                    <a:pt x="8" y="83"/>
                  </a:lnTo>
                  <a:lnTo>
                    <a:pt x="9" y="81"/>
                  </a:lnTo>
                  <a:lnTo>
                    <a:pt x="10" y="80"/>
                  </a:lnTo>
                  <a:lnTo>
                    <a:pt x="10" y="78"/>
                  </a:lnTo>
                  <a:lnTo>
                    <a:pt x="11" y="77"/>
                  </a:lnTo>
                  <a:lnTo>
                    <a:pt x="11" y="75"/>
                  </a:lnTo>
                  <a:lnTo>
                    <a:pt x="12" y="74"/>
                  </a:lnTo>
                  <a:lnTo>
                    <a:pt x="13" y="73"/>
                  </a:lnTo>
                  <a:lnTo>
                    <a:pt x="13" y="71"/>
                  </a:lnTo>
                  <a:lnTo>
                    <a:pt x="14" y="70"/>
                  </a:lnTo>
                  <a:lnTo>
                    <a:pt x="15" y="68"/>
                  </a:lnTo>
                  <a:lnTo>
                    <a:pt x="15" y="67"/>
                  </a:lnTo>
                  <a:lnTo>
                    <a:pt x="16" y="66"/>
                  </a:lnTo>
                  <a:lnTo>
                    <a:pt x="17" y="64"/>
                  </a:lnTo>
                  <a:lnTo>
                    <a:pt x="18" y="63"/>
                  </a:lnTo>
                  <a:lnTo>
                    <a:pt x="19" y="62"/>
                  </a:lnTo>
                  <a:lnTo>
                    <a:pt x="19" y="60"/>
                  </a:lnTo>
                  <a:lnTo>
                    <a:pt x="20" y="59"/>
                  </a:lnTo>
                  <a:lnTo>
                    <a:pt x="21" y="58"/>
                  </a:lnTo>
                  <a:lnTo>
                    <a:pt x="22" y="56"/>
                  </a:lnTo>
                  <a:lnTo>
                    <a:pt x="23" y="55"/>
                  </a:lnTo>
                  <a:lnTo>
                    <a:pt x="24" y="54"/>
                  </a:lnTo>
                  <a:lnTo>
                    <a:pt x="25" y="52"/>
                  </a:lnTo>
                  <a:lnTo>
                    <a:pt x="26" y="51"/>
                  </a:lnTo>
                  <a:lnTo>
                    <a:pt x="27" y="50"/>
                  </a:lnTo>
                  <a:lnTo>
                    <a:pt x="27" y="49"/>
                  </a:lnTo>
                  <a:lnTo>
                    <a:pt x="28" y="47"/>
                  </a:lnTo>
                  <a:lnTo>
                    <a:pt x="29" y="46"/>
                  </a:lnTo>
                  <a:lnTo>
                    <a:pt x="30" y="45"/>
                  </a:lnTo>
                  <a:lnTo>
                    <a:pt x="31" y="44"/>
                  </a:lnTo>
                  <a:lnTo>
                    <a:pt x="33" y="43"/>
                  </a:lnTo>
                  <a:lnTo>
                    <a:pt x="34" y="41"/>
                  </a:lnTo>
                  <a:lnTo>
                    <a:pt x="35" y="40"/>
                  </a:lnTo>
                  <a:lnTo>
                    <a:pt x="36" y="39"/>
                  </a:lnTo>
                  <a:lnTo>
                    <a:pt x="37" y="38"/>
                  </a:lnTo>
                  <a:lnTo>
                    <a:pt x="38" y="37"/>
                  </a:lnTo>
                  <a:lnTo>
                    <a:pt x="39" y="36"/>
                  </a:lnTo>
                  <a:lnTo>
                    <a:pt x="40" y="35"/>
                  </a:lnTo>
                  <a:lnTo>
                    <a:pt x="41" y="34"/>
                  </a:lnTo>
                  <a:lnTo>
                    <a:pt x="42" y="33"/>
                  </a:lnTo>
                  <a:lnTo>
                    <a:pt x="43" y="32"/>
                  </a:lnTo>
                  <a:lnTo>
                    <a:pt x="45" y="30"/>
                  </a:lnTo>
                  <a:lnTo>
                    <a:pt x="46" y="29"/>
                  </a:lnTo>
                  <a:lnTo>
                    <a:pt x="47" y="29"/>
                  </a:lnTo>
                  <a:lnTo>
                    <a:pt x="48" y="28"/>
                  </a:lnTo>
                  <a:lnTo>
                    <a:pt x="50" y="27"/>
                  </a:lnTo>
                  <a:lnTo>
                    <a:pt x="51" y="26"/>
                  </a:lnTo>
                  <a:lnTo>
                    <a:pt x="52" y="25"/>
                  </a:lnTo>
                  <a:lnTo>
                    <a:pt x="53" y="24"/>
                  </a:lnTo>
                  <a:lnTo>
                    <a:pt x="55" y="23"/>
                  </a:lnTo>
                  <a:lnTo>
                    <a:pt x="56" y="22"/>
                  </a:lnTo>
                  <a:lnTo>
                    <a:pt x="57" y="21"/>
                  </a:lnTo>
                  <a:lnTo>
                    <a:pt x="58" y="20"/>
                  </a:lnTo>
                  <a:lnTo>
                    <a:pt x="60" y="19"/>
                  </a:lnTo>
                  <a:lnTo>
                    <a:pt x="61" y="19"/>
                  </a:lnTo>
                  <a:lnTo>
                    <a:pt x="62" y="18"/>
                  </a:lnTo>
                  <a:lnTo>
                    <a:pt x="64" y="17"/>
                  </a:lnTo>
                  <a:lnTo>
                    <a:pt x="65" y="16"/>
                  </a:lnTo>
                  <a:lnTo>
                    <a:pt x="66" y="15"/>
                  </a:lnTo>
                  <a:lnTo>
                    <a:pt x="68" y="15"/>
                  </a:lnTo>
                  <a:lnTo>
                    <a:pt x="69" y="14"/>
                  </a:lnTo>
                  <a:lnTo>
                    <a:pt x="71" y="13"/>
                  </a:lnTo>
                  <a:lnTo>
                    <a:pt x="72" y="13"/>
                  </a:lnTo>
                  <a:lnTo>
                    <a:pt x="73" y="12"/>
                  </a:lnTo>
                  <a:lnTo>
                    <a:pt x="75" y="11"/>
                  </a:lnTo>
                  <a:lnTo>
                    <a:pt x="76" y="11"/>
                  </a:lnTo>
                  <a:lnTo>
                    <a:pt x="78" y="10"/>
                  </a:lnTo>
                  <a:lnTo>
                    <a:pt x="79" y="9"/>
                  </a:lnTo>
                  <a:lnTo>
                    <a:pt x="81" y="9"/>
                  </a:lnTo>
                  <a:lnTo>
                    <a:pt x="82" y="8"/>
                  </a:lnTo>
                  <a:lnTo>
                    <a:pt x="84" y="8"/>
                  </a:lnTo>
                  <a:lnTo>
                    <a:pt x="85" y="7"/>
                  </a:lnTo>
                  <a:lnTo>
                    <a:pt x="86" y="7"/>
                  </a:lnTo>
                  <a:lnTo>
                    <a:pt x="88" y="6"/>
                  </a:lnTo>
                  <a:lnTo>
                    <a:pt x="89" y="6"/>
                  </a:lnTo>
                  <a:lnTo>
                    <a:pt x="91" y="5"/>
                  </a:lnTo>
                  <a:lnTo>
                    <a:pt x="92" y="5"/>
                  </a:lnTo>
                  <a:lnTo>
                    <a:pt x="94" y="4"/>
                  </a:lnTo>
                  <a:lnTo>
                    <a:pt x="95" y="4"/>
                  </a:lnTo>
                  <a:lnTo>
                    <a:pt x="97" y="3"/>
                  </a:lnTo>
                  <a:lnTo>
                    <a:pt x="99" y="3"/>
                  </a:lnTo>
                  <a:lnTo>
                    <a:pt x="100" y="3"/>
                  </a:lnTo>
                  <a:lnTo>
                    <a:pt x="102" y="2"/>
                  </a:lnTo>
                  <a:lnTo>
                    <a:pt x="103" y="2"/>
                  </a:lnTo>
                  <a:lnTo>
                    <a:pt x="105" y="2"/>
                  </a:lnTo>
                  <a:lnTo>
                    <a:pt x="106" y="1"/>
                  </a:lnTo>
                  <a:lnTo>
                    <a:pt x="108" y="1"/>
                  </a:lnTo>
                  <a:lnTo>
                    <a:pt x="109" y="1"/>
                  </a:lnTo>
                  <a:lnTo>
                    <a:pt x="111" y="1"/>
                  </a:lnTo>
                  <a:lnTo>
                    <a:pt x="112" y="1"/>
                  </a:lnTo>
                  <a:lnTo>
                    <a:pt x="114" y="0"/>
                  </a:lnTo>
                  <a:lnTo>
                    <a:pt x="115" y="0"/>
                  </a:lnTo>
                  <a:lnTo>
                    <a:pt x="117" y="0"/>
                  </a:lnTo>
                  <a:lnTo>
                    <a:pt x="119" y="0"/>
                  </a:lnTo>
                  <a:lnTo>
                    <a:pt x="120" y="0"/>
                  </a:lnTo>
                  <a:lnTo>
                    <a:pt x="122" y="0"/>
                  </a:lnTo>
                  <a:lnTo>
                    <a:pt x="123" y="0"/>
                  </a:lnTo>
                  <a:lnTo>
                    <a:pt x="125" y="0"/>
                  </a:lnTo>
                  <a:lnTo>
                    <a:pt x="126" y="0"/>
                  </a:lnTo>
                  <a:lnTo>
                    <a:pt x="128" y="0"/>
                  </a:lnTo>
                  <a:lnTo>
                    <a:pt x="130" y="0"/>
                  </a:lnTo>
                  <a:lnTo>
                    <a:pt x="131" y="0"/>
                  </a:lnTo>
                  <a:lnTo>
                    <a:pt x="133" y="0"/>
                  </a:lnTo>
                  <a:lnTo>
                    <a:pt x="134" y="0"/>
                  </a:lnTo>
                  <a:lnTo>
                    <a:pt x="136" y="0"/>
                  </a:lnTo>
                  <a:lnTo>
                    <a:pt x="137" y="0"/>
                  </a:lnTo>
                  <a:lnTo>
                    <a:pt x="139" y="0"/>
                  </a:lnTo>
                  <a:lnTo>
                    <a:pt x="140" y="0"/>
                  </a:lnTo>
                  <a:lnTo>
                    <a:pt x="142" y="0"/>
                  </a:lnTo>
                  <a:lnTo>
                    <a:pt x="144" y="1"/>
                  </a:lnTo>
                  <a:lnTo>
                    <a:pt x="145" y="1"/>
                  </a:lnTo>
                  <a:lnTo>
                    <a:pt x="147" y="1"/>
                  </a:lnTo>
                  <a:lnTo>
                    <a:pt x="148" y="1"/>
                  </a:lnTo>
                  <a:lnTo>
                    <a:pt x="150" y="1"/>
                  </a:lnTo>
                  <a:lnTo>
                    <a:pt x="151" y="2"/>
                  </a:lnTo>
                  <a:lnTo>
                    <a:pt x="153" y="2"/>
                  </a:lnTo>
                  <a:lnTo>
                    <a:pt x="154" y="2"/>
                  </a:lnTo>
                  <a:lnTo>
                    <a:pt x="156" y="3"/>
                  </a:lnTo>
                  <a:lnTo>
                    <a:pt x="157" y="3"/>
                  </a:lnTo>
                  <a:lnTo>
                    <a:pt x="159" y="3"/>
                  </a:lnTo>
                  <a:lnTo>
                    <a:pt x="160" y="4"/>
                  </a:lnTo>
                  <a:lnTo>
                    <a:pt x="162" y="4"/>
                  </a:lnTo>
                  <a:lnTo>
                    <a:pt x="164" y="5"/>
                  </a:lnTo>
                  <a:lnTo>
                    <a:pt x="165" y="5"/>
                  </a:lnTo>
                  <a:lnTo>
                    <a:pt x="166" y="6"/>
                  </a:lnTo>
                  <a:lnTo>
                    <a:pt x="168" y="6"/>
                  </a:lnTo>
                  <a:lnTo>
                    <a:pt x="169" y="7"/>
                  </a:lnTo>
                  <a:lnTo>
                    <a:pt x="171" y="7"/>
                  </a:lnTo>
                  <a:lnTo>
                    <a:pt x="172" y="8"/>
                  </a:lnTo>
                  <a:lnTo>
                    <a:pt x="174" y="8"/>
                  </a:lnTo>
                  <a:lnTo>
                    <a:pt x="175" y="9"/>
                  </a:lnTo>
                  <a:lnTo>
                    <a:pt x="177" y="9"/>
                  </a:lnTo>
                  <a:lnTo>
                    <a:pt x="178" y="10"/>
                  </a:lnTo>
                  <a:lnTo>
                    <a:pt x="180" y="11"/>
                  </a:lnTo>
                  <a:lnTo>
                    <a:pt x="181" y="11"/>
                  </a:lnTo>
                  <a:lnTo>
                    <a:pt x="182" y="12"/>
                  </a:lnTo>
                  <a:lnTo>
                    <a:pt x="184" y="13"/>
                  </a:lnTo>
                  <a:lnTo>
                    <a:pt x="185" y="13"/>
                  </a:lnTo>
                  <a:lnTo>
                    <a:pt x="187" y="14"/>
                  </a:lnTo>
                  <a:lnTo>
                    <a:pt x="188" y="15"/>
                  </a:lnTo>
                  <a:lnTo>
                    <a:pt x="189" y="15"/>
                  </a:lnTo>
                  <a:lnTo>
                    <a:pt x="191" y="16"/>
                  </a:lnTo>
                  <a:lnTo>
                    <a:pt x="192" y="17"/>
                  </a:lnTo>
                  <a:lnTo>
                    <a:pt x="194" y="18"/>
                  </a:lnTo>
                  <a:lnTo>
                    <a:pt x="195" y="19"/>
                  </a:lnTo>
                  <a:lnTo>
                    <a:pt x="196" y="19"/>
                  </a:lnTo>
                  <a:lnTo>
                    <a:pt x="197" y="20"/>
                  </a:lnTo>
                  <a:lnTo>
                    <a:pt x="199" y="21"/>
                  </a:lnTo>
                  <a:lnTo>
                    <a:pt x="200" y="22"/>
                  </a:lnTo>
                  <a:lnTo>
                    <a:pt x="201" y="23"/>
                  </a:lnTo>
                  <a:lnTo>
                    <a:pt x="203" y="24"/>
                  </a:lnTo>
                  <a:lnTo>
                    <a:pt x="204" y="25"/>
                  </a:lnTo>
                  <a:lnTo>
                    <a:pt x="205" y="26"/>
                  </a:lnTo>
                  <a:lnTo>
                    <a:pt x="206" y="27"/>
                  </a:lnTo>
                  <a:lnTo>
                    <a:pt x="208" y="28"/>
                  </a:lnTo>
                  <a:lnTo>
                    <a:pt x="209" y="29"/>
                  </a:lnTo>
                  <a:lnTo>
                    <a:pt x="210" y="29"/>
                  </a:lnTo>
                  <a:lnTo>
                    <a:pt x="211" y="30"/>
                  </a:lnTo>
                  <a:lnTo>
                    <a:pt x="212" y="32"/>
                  </a:lnTo>
                  <a:lnTo>
                    <a:pt x="213" y="33"/>
                  </a:lnTo>
                  <a:lnTo>
                    <a:pt x="215" y="34"/>
                  </a:lnTo>
                  <a:lnTo>
                    <a:pt x="216" y="35"/>
                  </a:lnTo>
                  <a:lnTo>
                    <a:pt x="217" y="36"/>
                  </a:lnTo>
                  <a:lnTo>
                    <a:pt x="218" y="37"/>
                  </a:lnTo>
                  <a:lnTo>
                    <a:pt x="219" y="38"/>
                  </a:lnTo>
                  <a:lnTo>
                    <a:pt x="220" y="39"/>
                  </a:lnTo>
                  <a:lnTo>
                    <a:pt x="221" y="40"/>
                  </a:lnTo>
                  <a:lnTo>
                    <a:pt x="222" y="41"/>
                  </a:lnTo>
                  <a:lnTo>
                    <a:pt x="223" y="43"/>
                  </a:lnTo>
                  <a:lnTo>
                    <a:pt x="225" y="44"/>
                  </a:lnTo>
                  <a:lnTo>
                    <a:pt x="225" y="45"/>
                  </a:lnTo>
                  <a:lnTo>
                    <a:pt x="226" y="46"/>
                  </a:lnTo>
                  <a:lnTo>
                    <a:pt x="227" y="47"/>
                  </a:lnTo>
                  <a:lnTo>
                    <a:pt x="228" y="49"/>
                  </a:lnTo>
                  <a:lnTo>
                    <a:pt x="229" y="50"/>
                  </a:lnTo>
                  <a:lnTo>
                    <a:pt x="230" y="51"/>
                  </a:lnTo>
                  <a:lnTo>
                    <a:pt x="231" y="52"/>
                  </a:lnTo>
                  <a:lnTo>
                    <a:pt x="232" y="54"/>
                  </a:lnTo>
                  <a:lnTo>
                    <a:pt x="233" y="55"/>
                  </a:lnTo>
                  <a:lnTo>
                    <a:pt x="234" y="56"/>
                  </a:lnTo>
                  <a:lnTo>
                    <a:pt x="235" y="58"/>
                  </a:lnTo>
                  <a:lnTo>
                    <a:pt x="236" y="59"/>
                  </a:lnTo>
                  <a:lnTo>
                    <a:pt x="236" y="60"/>
                  </a:lnTo>
                  <a:lnTo>
                    <a:pt x="237" y="62"/>
                  </a:lnTo>
                  <a:lnTo>
                    <a:pt x="238" y="63"/>
                  </a:lnTo>
                  <a:lnTo>
                    <a:pt x="239" y="64"/>
                  </a:lnTo>
                  <a:lnTo>
                    <a:pt x="240" y="66"/>
                  </a:lnTo>
                  <a:lnTo>
                    <a:pt x="240" y="67"/>
                  </a:lnTo>
                  <a:lnTo>
                    <a:pt x="241" y="68"/>
                  </a:lnTo>
                  <a:lnTo>
                    <a:pt x="242" y="70"/>
                  </a:lnTo>
                  <a:lnTo>
                    <a:pt x="242" y="71"/>
                  </a:lnTo>
                  <a:lnTo>
                    <a:pt x="243" y="73"/>
                  </a:lnTo>
                  <a:lnTo>
                    <a:pt x="244" y="74"/>
                  </a:lnTo>
                  <a:lnTo>
                    <a:pt x="245" y="75"/>
                  </a:lnTo>
                  <a:lnTo>
                    <a:pt x="245" y="77"/>
                  </a:lnTo>
                  <a:lnTo>
                    <a:pt x="246" y="78"/>
                  </a:lnTo>
                  <a:lnTo>
                    <a:pt x="246" y="80"/>
                  </a:lnTo>
                  <a:lnTo>
                    <a:pt x="247" y="81"/>
                  </a:lnTo>
                  <a:lnTo>
                    <a:pt x="247" y="83"/>
                  </a:lnTo>
                  <a:lnTo>
                    <a:pt x="248" y="84"/>
                  </a:lnTo>
                  <a:lnTo>
                    <a:pt x="248" y="86"/>
                  </a:lnTo>
                  <a:lnTo>
                    <a:pt x="249" y="87"/>
                  </a:lnTo>
                  <a:lnTo>
                    <a:pt x="249" y="89"/>
                  </a:lnTo>
                  <a:lnTo>
                    <a:pt x="250" y="90"/>
                  </a:lnTo>
                  <a:lnTo>
                    <a:pt x="250" y="92"/>
                  </a:lnTo>
                  <a:lnTo>
                    <a:pt x="251" y="93"/>
                  </a:lnTo>
                  <a:lnTo>
                    <a:pt x="251" y="95"/>
                  </a:lnTo>
                  <a:lnTo>
                    <a:pt x="252" y="96"/>
                  </a:lnTo>
                  <a:lnTo>
                    <a:pt x="252" y="98"/>
                  </a:lnTo>
                  <a:lnTo>
                    <a:pt x="252" y="99"/>
                  </a:lnTo>
                  <a:lnTo>
                    <a:pt x="253" y="101"/>
                  </a:lnTo>
                  <a:lnTo>
                    <a:pt x="253" y="102"/>
                  </a:lnTo>
                  <a:lnTo>
                    <a:pt x="253" y="104"/>
                  </a:lnTo>
                  <a:lnTo>
                    <a:pt x="254" y="105"/>
                  </a:lnTo>
                  <a:lnTo>
                    <a:pt x="254" y="107"/>
                  </a:lnTo>
                  <a:lnTo>
                    <a:pt x="254" y="108"/>
                  </a:lnTo>
                  <a:lnTo>
                    <a:pt x="254" y="110"/>
                  </a:lnTo>
                  <a:lnTo>
                    <a:pt x="254" y="112"/>
                  </a:lnTo>
                  <a:lnTo>
                    <a:pt x="255" y="113"/>
                  </a:lnTo>
                  <a:lnTo>
                    <a:pt x="255" y="115"/>
                  </a:lnTo>
                  <a:lnTo>
                    <a:pt x="255" y="116"/>
                  </a:lnTo>
                  <a:lnTo>
                    <a:pt x="255" y="118"/>
                  </a:lnTo>
                  <a:lnTo>
                    <a:pt x="255" y="119"/>
                  </a:lnTo>
                  <a:lnTo>
                    <a:pt x="255" y="121"/>
                  </a:lnTo>
                  <a:lnTo>
                    <a:pt x="255" y="122"/>
                  </a:lnTo>
                  <a:lnTo>
                    <a:pt x="255" y="124"/>
                  </a:lnTo>
                  <a:lnTo>
                    <a:pt x="255"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Oval 24"/>
            <p:cNvSpPr>
              <a:spLocks noChangeArrowheads="1"/>
            </p:cNvSpPr>
            <p:nvPr/>
          </p:nvSpPr>
          <p:spPr bwMode="auto">
            <a:xfrm>
              <a:off x="4083" y="1740"/>
              <a:ext cx="249" cy="248"/>
            </a:xfrm>
            <a:prstGeom prst="ellipse">
              <a:avLst/>
            </a:pr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5"/>
            <p:cNvSpPr>
              <a:spLocks/>
            </p:cNvSpPr>
            <p:nvPr/>
          </p:nvSpPr>
          <p:spPr bwMode="auto">
            <a:xfrm>
              <a:off x="3574" y="1740"/>
              <a:ext cx="255" cy="255"/>
            </a:xfrm>
            <a:custGeom>
              <a:avLst/>
              <a:gdLst>
                <a:gd name="T0" fmla="*/ 255 w 255"/>
                <a:gd name="T1" fmla="*/ 140 h 255"/>
                <a:gd name="T2" fmla="*/ 253 w 255"/>
                <a:gd name="T3" fmla="*/ 154 h 255"/>
                <a:gd name="T4" fmla="*/ 249 w 255"/>
                <a:gd name="T5" fmla="*/ 167 h 255"/>
                <a:gd name="T6" fmla="*/ 244 w 255"/>
                <a:gd name="T7" fmla="*/ 180 h 255"/>
                <a:gd name="T8" fmla="*/ 237 w 255"/>
                <a:gd name="T9" fmla="*/ 193 h 255"/>
                <a:gd name="T10" fmla="*/ 229 w 255"/>
                <a:gd name="T11" fmla="*/ 204 h 255"/>
                <a:gd name="T12" fmla="*/ 220 w 255"/>
                <a:gd name="T13" fmla="*/ 215 h 255"/>
                <a:gd name="T14" fmla="*/ 210 w 255"/>
                <a:gd name="T15" fmla="*/ 225 h 255"/>
                <a:gd name="T16" fmla="*/ 199 w 255"/>
                <a:gd name="T17" fmla="*/ 233 h 255"/>
                <a:gd name="T18" fmla="*/ 187 w 255"/>
                <a:gd name="T19" fmla="*/ 240 h 255"/>
                <a:gd name="T20" fmla="*/ 174 w 255"/>
                <a:gd name="T21" fmla="*/ 246 h 255"/>
                <a:gd name="T22" fmla="*/ 160 w 255"/>
                <a:gd name="T23" fmla="*/ 250 h 255"/>
                <a:gd name="T24" fmla="*/ 147 w 255"/>
                <a:gd name="T25" fmla="*/ 253 h 255"/>
                <a:gd name="T26" fmla="*/ 133 w 255"/>
                <a:gd name="T27" fmla="*/ 254 h 255"/>
                <a:gd name="T28" fmla="*/ 119 w 255"/>
                <a:gd name="T29" fmla="*/ 254 h 255"/>
                <a:gd name="T30" fmla="*/ 105 w 255"/>
                <a:gd name="T31" fmla="*/ 252 h 255"/>
                <a:gd name="T32" fmla="*/ 91 w 255"/>
                <a:gd name="T33" fmla="*/ 249 h 255"/>
                <a:gd name="T34" fmla="*/ 78 w 255"/>
                <a:gd name="T35" fmla="*/ 244 h 255"/>
                <a:gd name="T36" fmla="*/ 65 w 255"/>
                <a:gd name="T37" fmla="*/ 238 h 255"/>
                <a:gd name="T38" fmla="*/ 53 w 255"/>
                <a:gd name="T39" fmla="*/ 230 h 255"/>
                <a:gd name="T40" fmla="*/ 42 w 255"/>
                <a:gd name="T41" fmla="*/ 221 h 255"/>
                <a:gd name="T42" fmla="*/ 32 w 255"/>
                <a:gd name="T43" fmla="*/ 212 h 255"/>
                <a:gd name="T44" fmla="*/ 24 w 255"/>
                <a:gd name="T45" fmla="*/ 200 h 255"/>
                <a:gd name="T46" fmla="*/ 16 w 255"/>
                <a:gd name="T47" fmla="*/ 189 h 255"/>
                <a:gd name="T48" fmla="*/ 10 w 255"/>
                <a:gd name="T49" fmla="*/ 176 h 255"/>
                <a:gd name="T50" fmla="*/ 5 w 255"/>
                <a:gd name="T51" fmla="*/ 163 h 255"/>
                <a:gd name="T52" fmla="*/ 2 w 255"/>
                <a:gd name="T53" fmla="*/ 149 h 255"/>
                <a:gd name="T54" fmla="*/ 1 w 255"/>
                <a:gd name="T55" fmla="*/ 135 h 255"/>
                <a:gd name="T56" fmla="*/ 1 w 255"/>
                <a:gd name="T57" fmla="*/ 121 h 255"/>
                <a:gd name="T58" fmla="*/ 2 w 255"/>
                <a:gd name="T59" fmla="*/ 107 h 255"/>
                <a:gd name="T60" fmla="*/ 5 w 255"/>
                <a:gd name="T61" fmla="*/ 93 h 255"/>
                <a:gd name="T62" fmla="*/ 9 w 255"/>
                <a:gd name="T63" fmla="*/ 80 h 255"/>
                <a:gd name="T64" fmla="*/ 15 w 255"/>
                <a:gd name="T65" fmla="*/ 67 h 255"/>
                <a:gd name="T66" fmla="*/ 23 w 255"/>
                <a:gd name="T67" fmla="*/ 55 h 255"/>
                <a:gd name="T68" fmla="*/ 31 w 255"/>
                <a:gd name="T69" fmla="*/ 44 h 255"/>
                <a:gd name="T70" fmla="*/ 41 w 255"/>
                <a:gd name="T71" fmla="*/ 34 h 255"/>
                <a:gd name="T72" fmla="*/ 52 w 255"/>
                <a:gd name="T73" fmla="*/ 25 h 255"/>
                <a:gd name="T74" fmla="*/ 64 w 255"/>
                <a:gd name="T75" fmla="*/ 17 h 255"/>
                <a:gd name="T76" fmla="*/ 76 w 255"/>
                <a:gd name="T77" fmla="*/ 11 h 255"/>
                <a:gd name="T78" fmla="*/ 89 w 255"/>
                <a:gd name="T79" fmla="*/ 6 h 255"/>
                <a:gd name="T80" fmla="*/ 103 w 255"/>
                <a:gd name="T81" fmla="*/ 2 h 255"/>
                <a:gd name="T82" fmla="*/ 117 w 255"/>
                <a:gd name="T83" fmla="*/ 0 h 255"/>
                <a:gd name="T84" fmla="*/ 131 w 255"/>
                <a:gd name="T85" fmla="*/ 0 h 255"/>
                <a:gd name="T86" fmla="*/ 145 w 255"/>
                <a:gd name="T87" fmla="*/ 1 h 255"/>
                <a:gd name="T88" fmla="*/ 159 w 255"/>
                <a:gd name="T89" fmla="*/ 3 h 255"/>
                <a:gd name="T90" fmla="*/ 172 w 255"/>
                <a:gd name="T91" fmla="*/ 8 h 255"/>
                <a:gd name="T92" fmla="*/ 185 w 255"/>
                <a:gd name="T93" fmla="*/ 13 h 255"/>
                <a:gd name="T94" fmla="*/ 197 w 255"/>
                <a:gd name="T95" fmla="*/ 20 h 255"/>
                <a:gd name="T96" fmla="*/ 209 w 255"/>
                <a:gd name="T97" fmla="*/ 29 h 255"/>
                <a:gd name="T98" fmla="*/ 219 w 255"/>
                <a:gd name="T99" fmla="*/ 38 h 255"/>
                <a:gd name="T100" fmla="*/ 228 w 255"/>
                <a:gd name="T101" fmla="*/ 49 h 255"/>
                <a:gd name="T102" fmla="*/ 236 w 255"/>
                <a:gd name="T103" fmla="*/ 60 h 255"/>
                <a:gd name="T104" fmla="*/ 243 w 255"/>
                <a:gd name="T105" fmla="*/ 73 h 255"/>
                <a:gd name="T106" fmla="*/ 248 w 255"/>
                <a:gd name="T107" fmla="*/ 86 h 255"/>
                <a:gd name="T108" fmla="*/ 252 w 255"/>
                <a:gd name="T109" fmla="*/ 99 h 255"/>
                <a:gd name="T110" fmla="*/ 254 w 255"/>
                <a:gd name="T111" fmla="*/ 11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5" h="255">
                  <a:moveTo>
                    <a:pt x="255" y="127"/>
                  </a:moveTo>
                  <a:lnTo>
                    <a:pt x="255" y="129"/>
                  </a:lnTo>
                  <a:lnTo>
                    <a:pt x="255" y="130"/>
                  </a:lnTo>
                  <a:lnTo>
                    <a:pt x="255" y="132"/>
                  </a:lnTo>
                  <a:lnTo>
                    <a:pt x="255" y="133"/>
                  </a:lnTo>
                  <a:lnTo>
                    <a:pt x="255" y="135"/>
                  </a:lnTo>
                  <a:lnTo>
                    <a:pt x="255" y="136"/>
                  </a:lnTo>
                  <a:lnTo>
                    <a:pt x="255" y="138"/>
                  </a:lnTo>
                  <a:lnTo>
                    <a:pt x="255" y="140"/>
                  </a:lnTo>
                  <a:lnTo>
                    <a:pt x="254" y="141"/>
                  </a:lnTo>
                  <a:lnTo>
                    <a:pt x="254" y="143"/>
                  </a:lnTo>
                  <a:lnTo>
                    <a:pt x="254" y="144"/>
                  </a:lnTo>
                  <a:lnTo>
                    <a:pt x="254" y="146"/>
                  </a:lnTo>
                  <a:lnTo>
                    <a:pt x="254" y="147"/>
                  </a:lnTo>
                  <a:lnTo>
                    <a:pt x="253" y="149"/>
                  </a:lnTo>
                  <a:lnTo>
                    <a:pt x="253" y="150"/>
                  </a:lnTo>
                  <a:lnTo>
                    <a:pt x="253" y="152"/>
                  </a:lnTo>
                  <a:lnTo>
                    <a:pt x="253" y="154"/>
                  </a:lnTo>
                  <a:lnTo>
                    <a:pt x="252" y="155"/>
                  </a:lnTo>
                  <a:lnTo>
                    <a:pt x="252" y="157"/>
                  </a:lnTo>
                  <a:lnTo>
                    <a:pt x="252" y="158"/>
                  </a:lnTo>
                  <a:lnTo>
                    <a:pt x="251" y="159"/>
                  </a:lnTo>
                  <a:lnTo>
                    <a:pt x="251" y="161"/>
                  </a:lnTo>
                  <a:lnTo>
                    <a:pt x="250" y="163"/>
                  </a:lnTo>
                  <a:lnTo>
                    <a:pt x="250" y="164"/>
                  </a:lnTo>
                  <a:lnTo>
                    <a:pt x="249" y="166"/>
                  </a:lnTo>
                  <a:lnTo>
                    <a:pt x="249" y="167"/>
                  </a:lnTo>
                  <a:lnTo>
                    <a:pt x="248" y="169"/>
                  </a:lnTo>
                  <a:lnTo>
                    <a:pt x="248" y="170"/>
                  </a:lnTo>
                  <a:lnTo>
                    <a:pt x="247" y="171"/>
                  </a:lnTo>
                  <a:lnTo>
                    <a:pt x="247" y="173"/>
                  </a:lnTo>
                  <a:lnTo>
                    <a:pt x="246" y="174"/>
                  </a:lnTo>
                  <a:lnTo>
                    <a:pt x="246" y="176"/>
                  </a:lnTo>
                  <a:lnTo>
                    <a:pt x="245" y="177"/>
                  </a:lnTo>
                  <a:lnTo>
                    <a:pt x="244" y="179"/>
                  </a:lnTo>
                  <a:lnTo>
                    <a:pt x="244" y="180"/>
                  </a:lnTo>
                  <a:lnTo>
                    <a:pt x="243" y="182"/>
                  </a:lnTo>
                  <a:lnTo>
                    <a:pt x="242" y="183"/>
                  </a:lnTo>
                  <a:lnTo>
                    <a:pt x="242" y="184"/>
                  </a:lnTo>
                  <a:lnTo>
                    <a:pt x="241" y="186"/>
                  </a:lnTo>
                  <a:lnTo>
                    <a:pt x="240" y="187"/>
                  </a:lnTo>
                  <a:lnTo>
                    <a:pt x="239" y="189"/>
                  </a:lnTo>
                  <a:lnTo>
                    <a:pt x="239" y="190"/>
                  </a:lnTo>
                  <a:lnTo>
                    <a:pt x="238" y="191"/>
                  </a:lnTo>
                  <a:lnTo>
                    <a:pt x="237" y="193"/>
                  </a:lnTo>
                  <a:lnTo>
                    <a:pt x="236" y="194"/>
                  </a:lnTo>
                  <a:lnTo>
                    <a:pt x="236" y="195"/>
                  </a:lnTo>
                  <a:lnTo>
                    <a:pt x="235" y="197"/>
                  </a:lnTo>
                  <a:lnTo>
                    <a:pt x="234" y="198"/>
                  </a:lnTo>
                  <a:lnTo>
                    <a:pt x="233" y="199"/>
                  </a:lnTo>
                  <a:lnTo>
                    <a:pt x="232" y="200"/>
                  </a:lnTo>
                  <a:lnTo>
                    <a:pt x="231" y="202"/>
                  </a:lnTo>
                  <a:lnTo>
                    <a:pt x="230" y="203"/>
                  </a:lnTo>
                  <a:lnTo>
                    <a:pt x="229" y="204"/>
                  </a:lnTo>
                  <a:lnTo>
                    <a:pt x="228" y="206"/>
                  </a:lnTo>
                  <a:lnTo>
                    <a:pt x="227" y="207"/>
                  </a:lnTo>
                  <a:lnTo>
                    <a:pt x="226" y="208"/>
                  </a:lnTo>
                  <a:lnTo>
                    <a:pt x="225" y="209"/>
                  </a:lnTo>
                  <a:lnTo>
                    <a:pt x="224" y="210"/>
                  </a:lnTo>
                  <a:lnTo>
                    <a:pt x="223" y="212"/>
                  </a:lnTo>
                  <a:lnTo>
                    <a:pt x="222" y="213"/>
                  </a:lnTo>
                  <a:lnTo>
                    <a:pt x="221" y="214"/>
                  </a:lnTo>
                  <a:lnTo>
                    <a:pt x="220" y="215"/>
                  </a:lnTo>
                  <a:lnTo>
                    <a:pt x="219" y="216"/>
                  </a:lnTo>
                  <a:lnTo>
                    <a:pt x="218" y="217"/>
                  </a:lnTo>
                  <a:lnTo>
                    <a:pt x="217" y="218"/>
                  </a:lnTo>
                  <a:lnTo>
                    <a:pt x="216" y="219"/>
                  </a:lnTo>
                  <a:lnTo>
                    <a:pt x="215" y="220"/>
                  </a:lnTo>
                  <a:lnTo>
                    <a:pt x="213" y="221"/>
                  </a:lnTo>
                  <a:lnTo>
                    <a:pt x="212" y="223"/>
                  </a:lnTo>
                  <a:lnTo>
                    <a:pt x="211" y="224"/>
                  </a:lnTo>
                  <a:lnTo>
                    <a:pt x="210" y="225"/>
                  </a:lnTo>
                  <a:lnTo>
                    <a:pt x="209" y="226"/>
                  </a:lnTo>
                  <a:lnTo>
                    <a:pt x="208" y="227"/>
                  </a:lnTo>
                  <a:lnTo>
                    <a:pt x="206" y="228"/>
                  </a:lnTo>
                  <a:lnTo>
                    <a:pt x="205" y="228"/>
                  </a:lnTo>
                  <a:lnTo>
                    <a:pt x="204" y="229"/>
                  </a:lnTo>
                  <a:lnTo>
                    <a:pt x="202" y="230"/>
                  </a:lnTo>
                  <a:lnTo>
                    <a:pt x="201" y="231"/>
                  </a:lnTo>
                  <a:lnTo>
                    <a:pt x="200" y="232"/>
                  </a:lnTo>
                  <a:lnTo>
                    <a:pt x="199" y="233"/>
                  </a:lnTo>
                  <a:lnTo>
                    <a:pt x="197" y="234"/>
                  </a:lnTo>
                  <a:lnTo>
                    <a:pt x="196" y="235"/>
                  </a:lnTo>
                  <a:lnTo>
                    <a:pt x="195" y="236"/>
                  </a:lnTo>
                  <a:lnTo>
                    <a:pt x="193" y="236"/>
                  </a:lnTo>
                  <a:lnTo>
                    <a:pt x="192" y="237"/>
                  </a:lnTo>
                  <a:lnTo>
                    <a:pt x="191" y="238"/>
                  </a:lnTo>
                  <a:lnTo>
                    <a:pt x="189" y="239"/>
                  </a:lnTo>
                  <a:lnTo>
                    <a:pt x="188" y="240"/>
                  </a:lnTo>
                  <a:lnTo>
                    <a:pt x="187" y="240"/>
                  </a:lnTo>
                  <a:lnTo>
                    <a:pt x="185" y="241"/>
                  </a:lnTo>
                  <a:lnTo>
                    <a:pt x="184" y="242"/>
                  </a:lnTo>
                  <a:lnTo>
                    <a:pt x="182" y="242"/>
                  </a:lnTo>
                  <a:lnTo>
                    <a:pt x="181" y="243"/>
                  </a:lnTo>
                  <a:lnTo>
                    <a:pt x="179" y="244"/>
                  </a:lnTo>
                  <a:lnTo>
                    <a:pt x="178" y="244"/>
                  </a:lnTo>
                  <a:lnTo>
                    <a:pt x="177" y="245"/>
                  </a:lnTo>
                  <a:lnTo>
                    <a:pt x="175" y="246"/>
                  </a:lnTo>
                  <a:lnTo>
                    <a:pt x="174" y="246"/>
                  </a:lnTo>
                  <a:lnTo>
                    <a:pt x="172" y="247"/>
                  </a:lnTo>
                  <a:lnTo>
                    <a:pt x="171" y="247"/>
                  </a:lnTo>
                  <a:lnTo>
                    <a:pt x="169" y="248"/>
                  </a:lnTo>
                  <a:lnTo>
                    <a:pt x="168" y="248"/>
                  </a:lnTo>
                  <a:lnTo>
                    <a:pt x="166" y="249"/>
                  </a:lnTo>
                  <a:lnTo>
                    <a:pt x="165" y="249"/>
                  </a:lnTo>
                  <a:lnTo>
                    <a:pt x="163" y="249"/>
                  </a:lnTo>
                  <a:lnTo>
                    <a:pt x="162" y="250"/>
                  </a:lnTo>
                  <a:lnTo>
                    <a:pt x="160" y="250"/>
                  </a:lnTo>
                  <a:lnTo>
                    <a:pt x="159" y="251"/>
                  </a:lnTo>
                  <a:lnTo>
                    <a:pt x="157" y="251"/>
                  </a:lnTo>
                  <a:lnTo>
                    <a:pt x="156" y="251"/>
                  </a:lnTo>
                  <a:lnTo>
                    <a:pt x="154" y="252"/>
                  </a:lnTo>
                  <a:lnTo>
                    <a:pt x="153" y="252"/>
                  </a:lnTo>
                  <a:lnTo>
                    <a:pt x="151" y="252"/>
                  </a:lnTo>
                  <a:lnTo>
                    <a:pt x="150" y="253"/>
                  </a:lnTo>
                  <a:lnTo>
                    <a:pt x="148" y="253"/>
                  </a:lnTo>
                  <a:lnTo>
                    <a:pt x="147" y="253"/>
                  </a:lnTo>
                  <a:lnTo>
                    <a:pt x="145" y="253"/>
                  </a:lnTo>
                  <a:lnTo>
                    <a:pt x="143" y="254"/>
                  </a:lnTo>
                  <a:lnTo>
                    <a:pt x="142" y="254"/>
                  </a:lnTo>
                  <a:lnTo>
                    <a:pt x="140" y="254"/>
                  </a:lnTo>
                  <a:lnTo>
                    <a:pt x="139" y="254"/>
                  </a:lnTo>
                  <a:lnTo>
                    <a:pt x="137" y="254"/>
                  </a:lnTo>
                  <a:lnTo>
                    <a:pt x="136" y="254"/>
                  </a:lnTo>
                  <a:lnTo>
                    <a:pt x="134" y="254"/>
                  </a:lnTo>
                  <a:lnTo>
                    <a:pt x="133" y="254"/>
                  </a:lnTo>
                  <a:lnTo>
                    <a:pt x="131" y="255"/>
                  </a:lnTo>
                  <a:lnTo>
                    <a:pt x="129" y="255"/>
                  </a:lnTo>
                  <a:lnTo>
                    <a:pt x="128" y="255"/>
                  </a:lnTo>
                  <a:lnTo>
                    <a:pt x="126" y="255"/>
                  </a:lnTo>
                  <a:lnTo>
                    <a:pt x="125" y="255"/>
                  </a:lnTo>
                  <a:lnTo>
                    <a:pt x="123" y="254"/>
                  </a:lnTo>
                  <a:lnTo>
                    <a:pt x="122" y="254"/>
                  </a:lnTo>
                  <a:lnTo>
                    <a:pt x="120" y="254"/>
                  </a:lnTo>
                  <a:lnTo>
                    <a:pt x="119" y="254"/>
                  </a:lnTo>
                  <a:lnTo>
                    <a:pt x="117" y="254"/>
                  </a:lnTo>
                  <a:lnTo>
                    <a:pt x="115" y="254"/>
                  </a:lnTo>
                  <a:lnTo>
                    <a:pt x="114" y="254"/>
                  </a:lnTo>
                  <a:lnTo>
                    <a:pt x="112" y="254"/>
                  </a:lnTo>
                  <a:lnTo>
                    <a:pt x="111" y="253"/>
                  </a:lnTo>
                  <a:lnTo>
                    <a:pt x="109" y="253"/>
                  </a:lnTo>
                  <a:lnTo>
                    <a:pt x="108" y="253"/>
                  </a:lnTo>
                  <a:lnTo>
                    <a:pt x="106" y="253"/>
                  </a:lnTo>
                  <a:lnTo>
                    <a:pt x="105" y="252"/>
                  </a:lnTo>
                  <a:lnTo>
                    <a:pt x="103" y="252"/>
                  </a:lnTo>
                  <a:lnTo>
                    <a:pt x="102" y="252"/>
                  </a:lnTo>
                  <a:lnTo>
                    <a:pt x="100" y="251"/>
                  </a:lnTo>
                  <a:lnTo>
                    <a:pt x="98" y="251"/>
                  </a:lnTo>
                  <a:lnTo>
                    <a:pt x="97" y="251"/>
                  </a:lnTo>
                  <a:lnTo>
                    <a:pt x="95" y="250"/>
                  </a:lnTo>
                  <a:lnTo>
                    <a:pt x="94" y="250"/>
                  </a:lnTo>
                  <a:lnTo>
                    <a:pt x="92" y="249"/>
                  </a:lnTo>
                  <a:lnTo>
                    <a:pt x="91" y="249"/>
                  </a:lnTo>
                  <a:lnTo>
                    <a:pt x="89" y="249"/>
                  </a:lnTo>
                  <a:lnTo>
                    <a:pt x="88" y="248"/>
                  </a:lnTo>
                  <a:lnTo>
                    <a:pt x="86" y="248"/>
                  </a:lnTo>
                  <a:lnTo>
                    <a:pt x="85" y="247"/>
                  </a:lnTo>
                  <a:lnTo>
                    <a:pt x="83" y="247"/>
                  </a:lnTo>
                  <a:lnTo>
                    <a:pt x="82" y="246"/>
                  </a:lnTo>
                  <a:lnTo>
                    <a:pt x="81" y="246"/>
                  </a:lnTo>
                  <a:lnTo>
                    <a:pt x="79" y="245"/>
                  </a:lnTo>
                  <a:lnTo>
                    <a:pt x="78" y="244"/>
                  </a:lnTo>
                  <a:lnTo>
                    <a:pt x="76" y="244"/>
                  </a:lnTo>
                  <a:lnTo>
                    <a:pt x="75" y="243"/>
                  </a:lnTo>
                  <a:lnTo>
                    <a:pt x="73" y="242"/>
                  </a:lnTo>
                  <a:lnTo>
                    <a:pt x="72" y="242"/>
                  </a:lnTo>
                  <a:lnTo>
                    <a:pt x="70" y="241"/>
                  </a:lnTo>
                  <a:lnTo>
                    <a:pt x="69" y="240"/>
                  </a:lnTo>
                  <a:lnTo>
                    <a:pt x="68" y="240"/>
                  </a:lnTo>
                  <a:lnTo>
                    <a:pt x="66" y="239"/>
                  </a:lnTo>
                  <a:lnTo>
                    <a:pt x="65" y="238"/>
                  </a:lnTo>
                  <a:lnTo>
                    <a:pt x="64" y="237"/>
                  </a:lnTo>
                  <a:lnTo>
                    <a:pt x="62" y="236"/>
                  </a:lnTo>
                  <a:lnTo>
                    <a:pt x="61" y="236"/>
                  </a:lnTo>
                  <a:lnTo>
                    <a:pt x="60" y="235"/>
                  </a:lnTo>
                  <a:lnTo>
                    <a:pt x="58" y="234"/>
                  </a:lnTo>
                  <a:lnTo>
                    <a:pt x="57" y="233"/>
                  </a:lnTo>
                  <a:lnTo>
                    <a:pt x="56" y="232"/>
                  </a:lnTo>
                  <a:lnTo>
                    <a:pt x="54" y="231"/>
                  </a:lnTo>
                  <a:lnTo>
                    <a:pt x="53" y="230"/>
                  </a:lnTo>
                  <a:lnTo>
                    <a:pt x="52" y="229"/>
                  </a:lnTo>
                  <a:lnTo>
                    <a:pt x="51" y="228"/>
                  </a:lnTo>
                  <a:lnTo>
                    <a:pt x="49" y="228"/>
                  </a:lnTo>
                  <a:lnTo>
                    <a:pt x="48" y="227"/>
                  </a:lnTo>
                  <a:lnTo>
                    <a:pt x="47" y="226"/>
                  </a:lnTo>
                  <a:lnTo>
                    <a:pt x="46" y="225"/>
                  </a:lnTo>
                  <a:lnTo>
                    <a:pt x="45" y="224"/>
                  </a:lnTo>
                  <a:lnTo>
                    <a:pt x="43" y="223"/>
                  </a:lnTo>
                  <a:lnTo>
                    <a:pt x="42" y="221"/>
                  </a:lnTo>
                  <a:lnTo>
                    <a:pt x="41" y="220"/>
                  </a:lnTo>
                  <a:lnTo>
                    <a:pt x="40" y="219"/>
                  </a:lnTo>
                  <a:lnTo>
                    <a:pt x="39" y="218"/>
                  </a:lnTo>
                  <a:lnTo>
                    <a:pt x="38" y="217"/>
                  </a:lnTo>
                  <a:lnTo>
                    <a:pt x="37" y="216"/>
                  </a:lnTo>
                  <a:lnTo>
                    <a:pt x="36" y="215"/>
                  </a:lnTo>
                  <a:lnTo>
                    <a:pt x="34" y="214"/>
                  </a:lnTo>
                  <a:lnTo>
                    <a:pt x="33" y="213"/>
                  </a:lnTo>
                  <a:lnTo>
                    <a:pt x="32" y="212"/>
                  </a:lnTo>
                  <a:lnTo>
                    <a:pt x="31" y="210"/>
                  </a:lnTo>
                  <a:lnTo>
                    <a:pt x="30" y="209"/>
                  </a:lnTo>
                  <a:lnTo>
                    <a:pt x="29" y="208"/>
                  </a:lnTo>
                  <a:lnTo>
                    <a:pt x="28" y="207"/>
                  </a:lnTo>
                  <a:lnTo>
                    <a:pt x="27" y="206"/>
                  </a:lnTo>
                  <a:lnTo>
                    <a:pt x="26" y="204"/>
                  </a:lnTo>
                  <a:lnTo>
                    <a:pt x="25" y="203"/>
                  </a:lnTo>
                  <a:lnTo>
                    <a:pt x="25" y="202"/>
                  </a:lnTo>
                  <a:lnTo>
                    <a:pt x="24" y="200"/>
                  </a:lnTo>
                  <a:lnTo>
                    <a:pt x="23" y="199"/>
                  </a:lnTo>
                  <a:lnTo>
                    <a:pt x="22" y="198"/>
                  </a:lnTo>
                  <a:lnTo>
                    <a:pt x="21" y="197"/>
                  </a:lnTo>
                  <a:lnTo>
                    <a:pt x="20" y="195"/>
                  </a:lnTo>
                  <a:lnTo>
                    <a:pt x="19" y="194"/>
                  </a:lnTo>
                  <a:lnTo>
                    <a:pt x="18" y="193"/>
                  </a:lnTo>
                  <a:lnTo>
                    <a:pt x="18" y="191"/>
                  </a:lnTo>
                  <a:lnTo>
                    <a:pt x="17" y="190"/>
                  </a:lnTo>
                  <a:lnTo>
                    <a:pt x="16" y="189"/>
                  </a:lnTo>
                  <a:lnTo>
                    <a:pt x="15" y="187"/>
                  </a:lnTo>
                  <a:lnTo>
                    <a:pt x="15" y="186"/>
                  </a:lnTo>
                  <a:lnTo>
                    <a:pt x="14" y="184"/>
                  </a:lnTo>
                  <a:lnTo>
                    <a:pt x="13" y="183"/>
                  </a:lnTo>
                  <a:lnTo>
                    <a:pt x="13" y="182"/>
                  </a:lnTo>
                  <a:lnTo>
                    <a:pt x="12" y="180"/>
                  </a:lnTo>
                  <a:lnTo>
                    <a:pt x="11" y="179"/>
                  </a:lnTo>
                  <a:lnTo>
                    <a:pt x="11" y="177"/>
                  </a:lnTo>
                  <a:lnTo>
                    <a:pt x="10" y="176"/>
                  </a:lnTo>
                  <a:lnTo>
                    <a:pt x="9" y="174"/>
                  </a:lnTo>
                  <a:lnTo>
                    <a:pt x="9" y="173"/>
                  </a:lnTo>
                  <a:lnTo>
                    <a:pt x="8" y="171"/>
                  </a:lnTo>
                  <a:lnTo>
                    <a:pt x="8" y="170"/>
                  </a:lnTo>
                  <a:lnTo>
                    <a:pt x="7" y="169"/>
                  </a:lnTo>
                  <a:lnTo>
                    <a:pt x="7" y="167"/>
                  </a:lnTo>
                  <a:lnTo>
                    <a:pt x="6" y="166"/>
                  </a:lnTo>
                  <a:lnTo>
                    <a:pt x="6" y="164"/>
                  </a:lnTo>
                  <a:lnTo>
                    <a:pt x="5" y="163"/>
                  </a:lnTo>
                  <a:lnTo>
                    <a:pt x="5" y="161"/>
                  </a:lnTo>
                  <a:lnTo>
                    <a:pt x="5" y="159"/>
                  </a:lnTo>
                  <a:lnTo>
                    <a:pt x="4" y="158"/>
                  </a:lnTo>
                  <a:lnTo>
                    <a:pt x="4" y="157"/>
                  </a:lnTo>
                  <a:lnTo>
                    <a:pt x="3" y="155"/>
                  </a:lnTo>
                  <a:lnTo>
                    <a:pt x="3" y="154"/>
                  </a:lnTo>
                  <a:lnTo>
                    <a:pt x="3" y="152"/>
                  </a:lnTo>
                  <a:lnTo>
                    <a:pt x="3" y="150"/>
                  </a:lnTo>
                  <a:lnTo>
                    <a:pt x="2" y="149"/>
                  </a:lnTo>
                  <a:lnTo>
                    <a:pt x="2" y="147"/>
                  </a:lnTo>
                  <a:lnTo>
                    <a:pt x="2" y="146"/>
                  </a:lnTo>
                  <a:lnTo>
                    <a:pt x="2" y="144"/>
                  </a:lnTo>
                  <a:lnTo>
                    <a:pt x="1" y="143"/>
                  </a:lnTo>
                  <a:lnTo>
                    <a:pt x="1" y="141"/>
                  </a:lnTo>
                  <a:lnTo>
                    <a:pt x="1" y="140"/>
                  </a:lnTo>
                  <a:lnTo>
                    <a:pt x="1" y="138"/>
                  </a:lnTo>
                  <a:lnTo>
                    <a:pt x="1" y="136"/>
                  </a:lnTo>
                  <a:lnTo>
                    <a:pt x="1" y="135"/>
                  </a:lnTo>
                  <a:lnTo>
                    <a:pt x="1" y="133"/>
                  </a:lnTo>
                  <a:lnTo>
                    <a:pt x="1" y="132"/>
                  </a:lnTo>
                  <a:lnTo>
                    <a:pt x="0" y="130"/>
                  </a:lnTo>
                  <a:lnTo>
                    <a:pt x="0" y="129"/>
                  </a:lnTo>
                  <a:lnTo>
                    <a:pt x="0" y="127"/>
                  </a:lnTo>
                  <a:lnTo>
                    <a:pt x="0" y="126"/>
                  </a:lnTo>
                  <a:lnTo>
                    <a:pt x="0" y="124"/>
                  </a:lnTo>
                  <a:lnTo>
                    <a:pt x="1" y="122"/>
                  </a:lnTo>
                  <a:lnTo>
                    <a:pt x="1" y="121"/>
                  </a:lnTo>
                  <a:lnTo>
                    <a:pt x="1" y="119"/>
                  </a:lnTo>
                  <a:lnTo>
                    <a:pt x="1" y="118"/>
                  </a:lnTo>
                  <a:lnTo>
                    <a:pt x="1" y="116"/>
                  </a:lnTo>
                  <a:lnTo>
                    <a:pt x="1" y="115"/>
                  </a:lnTo>
                  <a:lnTo>
                    <a:pt x="1" y="113"/>
                  </a:lnTo>
                  <a:lnTo>
                    <a:pt x="1" y="112"/>
                  </a:lnTo>
                  <a:lnTo>
                    <a:pt x="2" y="110"/>
                  </a:lnTo>
                  <a:lnTo>
                    <a:pt x="2" y="108"/>
                  </a:lnTo>
                  <a:lnTo>
                    <a:pt x="2" y="107"/>
                  </a:lnTo>
                  <a:lnTo>
                    <a:pt x="2" y="105"/>
                  </a:lnTo>
                  <a:lnTo>
                    <a:pt x="3" y="104"/>
                  </a:lnTo>
                  <a:lnTo>
                    <a:pt x="3" y="102"/>
                  </a:lnTo>
                  <a:lnTo>
                    <a:pt x="3" y="101"/>
                  </a:lnTo>
                  <a:lnTo>
                    <a:pt x="3" y="99"/>
                  </a:lnTo>
                  <a:lnTo>
                    <a:pt x="4" y="98"/>
                  </a:lnTo>
                  <a:lnTo>
                    <a:pt x="4" y="96"/>
                  </a:lnTo>
                  <a:lnTo>
                    <a:pt x="5" y="95"/>
                  </a:lnTo>
                  <a:lnTo>
                    <a:pt x="5" y="93"/>
                  </a:lnTo>
                  <a:lnTo>
                    <a:pt x="5" y="92"/>
                  </a:lnTo>
                  <a:lnTo>
                    <a:pt x="6" y="90"/>
                  </a:lnTo>
                  <a:lnTo>
                    <a:pt x="6" y="89"/>
                  </a:lnTo>
                  <a:lnTo>
                    <a:pt x="7" y="87"/>
                  </a:lnTo>
                  <a:lnTo>
                    <a:pt x="7" y="86"/>
                  </a:lnTo>
                  <a:lnTo>
                    <a:pt x="8" y="84"/>
                  </a:lnTo>
                  <a:lnTo>
                    <a:pt x="8" y="83"/>
                  </a:lnTo>
                  <a:lnTo>
                    <a:pt x="9" y="81"/>
                  </a:lnTo>
                  <a:lnTo>
                    <a:pt x="9" y="80"/>
                  </a:lnTo>
                  <a:lnTo>
                    <a:pt x="10" y="78"/>
                  </a:lnTo>
                  <a:lnTo>
                    <a:pt x="11" y="77"/>
                  </a:lnTo>
                  <a:lnTo>
                    <a:pt x="11" y="75"/>
                  </a:lnTo>
                  <a:lnTo>
                    <a:pt x="12" y="74"/>
                  </a:lnTo>
                  <a:lnTo>
                    <a:pt x="13" y="73"/>
                  </a:lnTo>
                  <a:lnTo>
                    <a:pt x="13" y="71"/>
                  </a:lnTo>
                  <a:lnTo>
                    <a:pt x="14" y="70"/>
                  </a:lnTo>
                  <a:lnTo>
                    <a:pt x="15" y="68"/>
                  </a:lnTo>
                  <a:lnTo>
                    <a:pt x="15" y="67"/>
                  </a:lnTo>
                  <a:lnTo>
                    <a:pt x="16" y="66"/>
                  </a:lnTo>
                  <a:lnTo>
                    <a:pt x="17" y="64"/>
                  </a:lnTo>
                  <a:lnTo>
                    <a:pt x="18" y="63"/>
                  </a:lnTo>
                  <a:lnTo>
                    <a:pt x="18" y="62"/>
                  </a:lnTo>
                  <a:lnTo>
                    <a:pt x="19" y="60"/>
                  </a:lnTo>
                  <a:lnTo>
                    <a:pt x="20" y="59"/>
                  </a:lnTo>
                  <a:lnTo>
                    <a:pt x="21" y="58"/>
                  </a:lnTo>
                  <a:lnTo>
                    <a:pt x="22" y="56"/>
                  </a:lnTo>
                  <a:lnTo>
                    <a:pt x="23" y="55"/>
                  </a:lnTo>
                  <a:lnTo>
                    <a:pt x="24" y="54"/>
                  </a:lnTo>
                  <a:lnTo>
                    <a:pt x="25" y="52"/>
                  </a:lnTo>
                  <a:lnTo>
                    <a:pt x="25" y="51"/>
                  </a:lnTo>
                  <a:lnTo>
                    <a:pt x="26" y="50"/>
                  </a:lnTo>
                  <a:lnTo>
                    <a:pt x="27" y="49"/>
                  </a:lnTo>
                  <a:lnTo>
                    <a:pt x="28" y="47"/>
                  </a:lnTo>
                  <a:lnTo>
                    <a:pt x="29" y="46"/>
                  </a:lnTo>
                  <a:lnTo>
                    <a:pt x="30" y="45"/>
                  </a:lnTo>
                  <a:lnTo>
                    <a:pt x="31" y="44"/>
                  </a:lnTo>
                  <a:lnTo>
                    <a:pt x="32" y="43"/>
                  </a:lnTo>
                  <a:lnTo>
                    <a:pt x="33" y="41"/>
                  </a:lnTo>
                  <a:lnTo>
                    <a:pt x="34" y="40"/>
                  </a:lnTo>
                  <a:lnTo>
                    <a:pt x="36" y="39"/>
                  </a:lnTo>
                  <a:lnTo>
                    <a:pt x="37" y="38"/>
                  </a:lnTo>
                  <a:lnTo>
                    <a:pt x="38" y="37"/>
                  </a:lnTo>
                  <a:lnTo>
                    <a:pt x="39" y="36"/>
                  </a:lnTo>
                  <a:lnTo>
                    <a:pt x="40" y="35"/>
                  </a:lnTo>
                  <a:lnTo>
                    <a:pt x="41" y="34"/>
                  </a:lnTo>
                  <a:lnTo>
                    <a:pt x="42" y="33"/>
                  </a:lnTo>
                  <a:lnTo>
                    <a:pt x="43" y="32"/>
                  </a:lnTo>
                  <a:lnTo>
                    <a:pt x="45" y="30"/>
                  </a:lnTo>
                  <a:lnTo>
                    <a:pt x="46" y="29"/>
                  </a:lnTo>
                  <a:lnTo>
                    <a:pt x="47" y="29"/>
                  </a:lnTo>
                  <a:lnTo>
                    <a:pt x="48" y="28"/>
                  </a:lnTo>
                  <a:lnTo>
                    <a:pt x="49" y="27"/>
                  </a:lnTo>
                  <a:lnTo>
                    <a:pt x="51" y="26"/>
                  </a:lnTo>
                  <a:lnTo>
                    <a:pt x="52" y="25"/>
                  </a:lnTo>
                  <a:lnTo>
                    <a:pt x="53" y="24"/>
                  </a:lnTo>
                  <a:lnTo>
                    <a:pt x="54" y="23"/>
                  </a:lnTo>
                  <a:lnTo>
                    <a:pt x="56" y="22"/>
                  </a:lnTo>
                  <a:lnTo>
                    <a:pt x="57" y="21"/>
                  </a:lnTo>
                  <a:lnTo>
                    <a:pt x="58" y="20"/>
                  </a:lnTo>
                  <a:lnTo>
                    <a:pt x="60" y="19"/>
                  </a:lnTo>
                  <a:lnTo>
                    <a:pt x="61" y="19"/>
                  </a:lnTo>
                  <a:lnTo>
                    <a:pt x="62" y="18"/>
                  </a:lnTo>
                  <a:lnTo>
                    <a:pt x="64" y="17"/>
                  </a:lnTo>
                  <a:lnTo>
                    <a:pt x="65" y="16"/>
                  </a:lnTo>
                  <a:lnTo>
                    <a:pt x="66" y="15"/>
                  </a:lnTo>
                  <a:lnTo>
                    <a:pt x="68" y="15"/>
                  </a:lnTo>
                  <a:lnTo>
                    <a:pt x="69" y="14"/>
                  </a:lnTo>
                  <a:lnTo>
                    <a:pt x="70" y="13"/>
                  </a:lnTo>
                  <a:lnTo>
                    <a:pt x="72" y="13"/>
                  </a:lnTo>
                  <a:lnTo>
                    <a:pt x="73" y="12"/>
                  </a:lnTo>
                  <a:lnTo>
                    <a:pt x="75" y="11"/>
                  </a:lnTo>
                  <a:lnTo>
                    <a:pt x="76" y="11"/>
                  </a:lnTo>
                  <a:lnTo>
                    <a:pt x="78" y="10"/>
                  </a:lnTo>
                  <a:lnTo>
                    <a:pt x="79" y="9"/>
                  </a:lnTo>
                  <a:lnTo>
                    <a:pt x="81" y="9"/>
                  </a:lnTo>
                  <a:lnTo>
                    <a:pt x="82" y="8"/>
                  </a:lnTo>
                  <a:lnTo>
                    <a:pt x="83" y="8"/>
                  </a:lnTo>
                  <a:lnTo>
                    <a:pt x="85" y="7"/>
                  </a:lnTo>
                  <a:lnTo>
                    <a:pt x="86" y="7"/>
                  </a:lnTo>
                  <a:lnTo>
                    <a:pt x="88" y="6"/>
                  </a:lnTo>
                  <a:lnTo>
                    <a:pt x="89" y="6"/>
                  </a:lnTo>
                  <a:lnTo>
                    <a:pt x="91" y="5"/>
                  </a:lnTo>
                  <a:lnTo>
                    <a:pt x="92" y="5"/>
                  </a:lnTo>
                  <a:lnTo>
                    <a:pt x="94" y="4"/>
                  </a:lnTo>
                  <a:lnTo>
                    <a:pt x="95" y="4"/>
                  </a:lnTo>
                  <a:lnTo>
                    <a:pt x="97" y="3"/>
                  </a:lnTo>
                  <a:lnTo>
                    <a:pt x="98" y="3"/>
                  </a:lnTo>
                  <a:lnTo>
                    <a:pt x="100" y="3"/>
                  </a:lnTo>
                  <a:lnTo>
                    <a:pt x="102" y="2"/>
                  </a:lnTo>
                  <a:lnTo>
                    <a:pt x="103" y="2"/>
                  </a:lnTo>
                  <a:lnTo>
                    <a:pt x="105" y="2"/>
                  </a:lnTo>
                  <a:lnTo>
                    <a:pt x="106" y="1"/>
                  </a:lnTo>
                  <a:lnTo>
                    <a:pt x="108" y="1"/>
                  </a:lnTo>
                  <a:lnTo>
                    <a:pt x="109" y="1"/>
                  </a:lnTo>
                  <a:lnTo>
                    <a:pt x="111" y="1"/>
                  </a:lnTo>
                  <a:lnTo>
                    <a:pt x="112" y="1"/>
                  </a:lnTo>
                  <a:lnTo>
                    <a:pt x="114" y="0"/>
                  </a:lnTo>
                  <a:lnTo>
                    <a:pt x="115" y="0"/>
                  </a:lnTo>
                  <a:lnTo>
                    <a:pt x="117" y="0"/>
                  </a:lnTo>
                  <a:lnTo>
                    <a:pt x="119" y="0"/>
                  </a:lnTo>
                  <a:lnTo>
                    <a:pt x="120" y="0"/>
                  </a:lnTo>
                  <a:lnTo>
                    <a:pt x="122" y="0"/>
                  </a:lnTo>
                  <a:lnTo>
                    <a:pt x="123" y="0"/>
                  </a:lnTo>
                  <a:lnTo>
                    <a:pt x="125" y="0"/>
                  </a:lnTo>
                  <a:lnTo>
                    <a:pt x="126" y="0"/>
                  </a:lnTo>
                  <a:lnTo>
                    <a:pt x="128" y="0"/>
                  </a:lnTo>
                  <a:lnTo>
                    <a:pt x="129" y="0"/>
                  </a:lnTo>
                  <a:lnTo>
                    <a:pt x="131" y="0"/>
                  </a:lnTo>
                  <a:lnTo>
                    <a:pt x="133" y="0"/>
                  </a:lnTo>
                  <a:lnTo>
                    <a:pt x="134" y="0"/>
                  </a:lnTo>
                  <a:lnTo>
                    <a:pt x="136" y="0"/>
                  </a:lnTo>
                  <a:lnTo>
                    <a:pt x="137" y="0"/>
                  </a:lnTo>
                  <a:lnTo>
                    <a:pt x="139" y="0"/>
                  </a:lnTo>
                  <a:lnTo>
                    <a:pt x="140" y="0"/>
                  </a:lnTo>
                  <a:lnTo>
                    <a:pt x="142" y="0"/>
                  </a:lnTo>
                  <a:lnTo>
                    <a:pt x="143" y="1"/>
                  </a:lnTo>
                  <a:lnTo>
                    <a:pt x="145" y="1"/>
                  </a:lnTo>
                  <a:lnTo>
                    <a:pt x="147" y="1"/>
                  </a:lnTo>
                  <a:lnTo>
                    <a:pt x="148" y="1"/>
                  </a:lnTo>
                  <a:lnTo>
                    <a:pt x="150" y="1"/>
                  </a:lnTo>
                  <a:lnTo>
                    <a:pt x="151" y="2"/>
                  </a:lnTo>
                  <a:lnTo>
                    <a:pt x="153" y="2"/>
                  </a:lnTo>
                  <a:lnTo>
                    <a:pt x="154" y="2"/>
                  </a:lnTo>
                  <a:lnTo>
                    <a:pt x="156" y="3"/>
                  </a:lnTo>
                  <a:lnTo>
                    <a:pt x="157" y="3"/>
                  </a:lnTo>
                  <a:lnTo>
                    <a:pt x="159" y="3"/>
                  </a:lnTo>
                  <a:lnTo>
                    <a:pt x="160" y="4"/>
                  </a:lnTo>
                  <a:lnTo>
                    <a:pt x="162" y="4"/>
                  </a:lnTo>
                  <a:lnTo>
                    <a:pt x="163" y="5"/>
                  </a:lnTo>
                  <a:lnTo>
                    <a:pt x="165" y="5"/>
                  </a:lnTo>
                  <a:lnTo>
                    <a:pt x="166" y="6"/>
                  </a:lnTo>
                  <a:lnTo>
                    <a:pt x="168" y="6"/>
                  </a:lnTo>
                  <a:lnTo>
                    <a:pt x="169" y="7"/>
                  </a:lnTo>
                  <a:lnTo>
                    <a:pt x="171" y="7"/>
                  </a:lnTo>
                  <a:lnTo>
                    <a:pt x="172" y="8"/>
                  </a:lnTo>
                  <a:lnTo>
                    <a:pt x="174" y="8"/>
                  </a:lnTo>
                  <a:lnTo>
                    <a:pt x="175" y="9"/>
                  </a:lnTo>
                  <a:lnTo>
                    <a:pt x="177" y="9"/>
                  </a:lnTo>
                  <a:lnTo>
                    <a:pt x="178" y="10"/>
                  </a:lnTo>
                  <a:lnTo>
                    <a:pt x="179" y="11"/>
                  </a:lnTo>
                  <a:lnTo>
                    <a:pt x="181" y="11"/>
                  </a:lnTo>
                  <a:lnTo>
                    <a:pt x="182" y="12"/>
                  </a:lnTo>
                  <a:lnTo>
                    <a:pt x="184" y="13"/>
                  </a:lnTo>
                  <a:lnTo>
                    <a:pt x="185" y="13"/>
                  </a:lnTo>
                  <a:lnTo>
                    <a:pt x="187" y="14"/>
                  </a:lnTo>
                  <a:lnTo>
                    <a:pt x="188" y="15"/>
                  </a:lnTo>
                  <a:lnTo>
                    <a:pt x="189" y="15"/>
                  </a:lnTo>
                  <a:lnTo>
                    <a:pt x="191" y="16"/>
                  </a:lnTo>
                  <a:lnTo>
                    <a:pt x="192" y="17"/>
                  </a:lnTo>
                  <a:lnTo>
                    <a:pt x="193" y="18"/>
                  </a:lnTo>
                  <a:lnTo>
                    <a:pt x="195" y="19"/>
                  </a:lnTo>
                  <a:lnTo>
                    <a:pt x="196" y="19"/>
                  </a:lnTo>
                  <a:lnTo>
                    <a:pt x="197" y="20"/>
                  </a:lnTo>
                  <a:lnTo>
                    <a:pt x="199" y="21"/>
                  </a:lnTo>
                  <a:lnTo>
                    <a:pt x="200" y="22"/>
                  </a:lnTo>
                  <a:lnTo>
                    <a:pt x="201" y="23"/>
                  </a:lnTo>
                  <a:lnTo>
                    <a:pt x="202" y="24"/>
                  </a:lnTo>
                  <a:lnTo>
                    <a:pt x="204" y="25"/>
                  </a:lnTo>
                  <a:lnTo>
                    <a:pt x="205" y="26"/>
                  </a:lnTo>
                  <a:lnTo>
                    <a:pt x="206" y="27"/>
                  </a:lnTo>
                  <a:lnTo>
                    <a:pt x="208" y="28"/>
                  </a:lnTo>
                  <a:lnTo>
                    <a:pt x="209" y="29"/>
                  </a:lnTo>
                  <a:lnTo>
                    <a:pt x="210" y="29"/>
                  </a:lnTo>
                  <a:lnTo>
                    <a:pt x="211" y="30"/>
                  </a:lnTo>
                  <a:lnTo>
                    <a:pt x="212" y="32"/>
                  </a:lnTo>
                  <a:lnTo>
                    <a:pt x="213" y="33"/>
                  </a:lnTo>
                  <a:lnTo>
                    <a:pt x="215" y="34"/>
                  </a:lnTo>
                  <a:lnTo>
                    <a:pt x="216" y="35"/>
                  </a:lnTo>
                  <a:lnTo>
                    <a:pt x="217" y="36"/>
                  </a:lnTo>
                  <a:lnTo>
                    <a:pt x="218" y="37"/>
                  </a:lnTo>
                  <a:lnTo>
                    <a:pt x="219" y="38"/>
                  </a:lnTo>
                  <a:lnTo>
                    <a:pt x="220" y="39"/>
                  </a:lnTo>
                  <a:lnTo>
                    <a:pt x="221" y="40"/>
                  </a:lnTo>
                  <a:lnTo>
                    <a:pt x="222" y="41"/>
                  </a:lnTo>
                  <a:lnTo>
                    <a:pt x="223" y="43"/>
                  </a:lnTo>
                  <a:lnTo>
                    <a:pt x="224" y="44"/>
                  </a:lnTo>
                  <a:lnTo>
                    <a:pt x="225" y="45"/>
                  </a:lnTo>
                  <a:lnTo>
                    <a:pt x="226" y="46"/>
                  </a:lnTo>
                  <a:lnTo>
                    <a:pt x="227" y="47"/>
                  </a:lnTo>
                  <a:lnTo>
                    <a:pt x="228" y="49"/>
                  </a:lnTo>
                  <a:lnTo>
                    <a:pt x="229" y="50"/>
                  </a:lnTo>
                  <a:lnTo>
                    <a:pt x="230" y="51"/>
                  </a:lnTo>
                  <a:lnTo>
                    <a:pt x="231" y="52"/>
                  </a:lnTo>
                  <a:lnTo>
                    <a:pt x="232" y="54"/>
                  </a:lnTo>
                  <a:lnTo>
                    <a:pt x="233" y="55"/>
                  </a:lnTo>
                  <a:lnTo>
                    <a:pt x="234" y="56"/>
                  </a:lnTo>
                  <a:lnTo>
                    <a:pt x="235" y="58"/>
                  </a:lnTo>
                  <a:lnTo>
                    <a:pt x="236" y="59"/>
                  </a:lnTo>
                  <a:lnTo>
                    <a:pt x="236" y="60"/>
                  </a:lnTo>
                  <a:lnTo>
                    <a:pt x="237" y="62"/>
                  </a:lnTo>
                  <a:lnTo>
                    <a:pt x="238" y="63"/>
                  </a:lnTo>
                  <a:lnTo>
                    <a:pt x="239" y="64"/>
                  </a:lnTo>
                  <a:lnTo>
                    <a:pt x="239" y="66"/>
                  </a:lnTo>
                  <a:lnTo>
                    <a:pt x="240" y="67"/>
                  </a:lnTo>
                  <a:lnTo>
                    <a:pt x="241" y="68"/>
                  </a:lnTo>
                  <a:lnTo>
                    <a:pt x="242" y="70"/>
                  </a:lnTo>
                  <a:lnTo>
                    <a:pt x="242" y="71"/>
                  </a:lnTo>
                  <a:lnTo>
                    <a:pt x="243" y="73"/>
                  </a:lnTo>
                  <a:lnTo>
                    <a:pt x="244" y="74"/>
                  </a:lnTo>
                  <a:lnTo>
                    <a:pt x="244" y="75"/>
                  </a:lnTo>
                  <a:lnTo>
                    <a:pt x="245" y="77"/>
                  </a:lnTo>
                  <a:lnTo>
                    <a:pt x="246" y="78"/>
                  </a:lnTo>
                  <a:lnTo>
                    <a:pt x="246" y="80"/>
                  </a:lnTo>
                  <a:lnTo>
                    <a:pt x="247" y="81"/>
                  </a:lnTo>
                  <a:lnTo>
                    <a:pt x="247" y="83"/>
                  </a:lnTo>
                  <a:lnTo>
                    <a:pt x="248" y="84"/>
                  </a:lnTo>
                  <a:lnTo>
                    <a:pt x="248" y="86"/>
                  </a:lnTo>
                  <a:lnTo>
                    <a:pt x="249" y="87"/>
                  </a:lnTo>
                  <a:lnTo>
                    <a:pt x="249" y="89"/>
                  </a:lnTo>
                  <a:lnTo>
                    <a:pt x="250" y="90"/>
                  </a:lnTo>
                  <a:lnTo>
                    <a:pt x="250" y="92"/>
                  </a:lnTo>
                  <a:lnTo>
                    <a:pt x="251" y="93"/>
                  </a:lnTo>
                  <a:lnTo>
                    <a:pt x="251" y="95"/>
                  </a:lnTo>
                  <a:lnTo>
                    <a:pt x="252" y="96"/>
                  </a:lnTo>
                  <a:lnTo>
                    <a:pt x="252" y="98"/>
                  </a:lnTo>
                  <a:lnTo>
                    <a:pt x="252" y="99"/>
                  </a:lnTo>
                  <a:lnTo>
                    <a:pt x="253" y="101"/>
                  </a:lnTo>
                  <a:lnTo>
                    <a:pt x="253" y="102"/>
                  </a:lnTo>
                  <a:lnTo>
                    <a:pt x="253" y="104"/>
                  </a:lnTo>
                  <a:lnTo>
                    <a:pt x="253" y="105"/>
                  </a:lnTo>
                  <a:lnTo>
                    <a:pt x="254" y="107"/>
                  </a:lnTo>
                  <a:lnTo>
                    <a:pt x="254" y="108"/>
                  </a:lnTo>
                  <a:lnTo>
                    <a:pt x="254" y="110"/>
                  </a:lnTo>
                  <a:lnTo>
                    <a:pt x="254" y="112"/>
                  </a:lnTo>
                  <a:lnTo>
                    <a:pt x="254" y="113"/>
                  </a:lnTo>
                  <a:lnTo>
                    <a:pt x="255" y="115"/>
                  </a:lnTo>
                  <a:lnTo>
                    <a:pt x="255" y="116"/>
                  </a:lnTo>
                  <a:lnTo>
                    <a:pt x="255" y="118"/>
                  </a:lnTo>
                  <a:lnTo>
                    <a:pt x="255" y="119"/>
                  </a:lnTo>
                  <a:lnTo>
                    <a:pt x="255" y="121"/>
                  </a:lnTo>
                  <a:lnTo>
                    <a:pt x="255" y="122"/>
                  </a:lnTo>
                  <a:lnTo>
                    <a:pt x="255" y="124"/>
                  </a:lnTo>
                  <a:lnTo>
                    <a:pt x="255" y="127"/>
                  </a:lnTo>
                  <a:close/>
                </a:path>
              </a:pathLst>
            </a:custGeom>
            <a:solidFill>
              <a:srgbClr val="29CC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Oval 26"/>
            <p:cNvSpPr>
              <a:spLocks noChangeArrowheads="1"/>
            </p:cNvSpPr>
            <p:nvPr/>
          </p:nvSpPr>
          <p:spPr bwMode="auto">
            <a:xfrm>
              <a:off x="3574" y="1740"/>
              <a:ext cx="249" cy="248"/>
            </a:xfrm>
            <a:prstGeom prst="ellipse">
              <a:avLst/>
            </a:pr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7"/>
            <p:cNvSpPr>
              <a:spLocks/>
            </p:cNvSpPr>
            <p:nvPr/>
          </p:nvSpPr>
          <p:spPr bwMode="auto">
            <a:xfrm>
              <a:off x="3829" y="1740"/>
              <a:ext cx="255" cy="255"/>
            </a:xfrm>
            <a:custGeom>
              <a:avLst/>
              <a:gdLst>
                <a:gd name="T0" fmla="*/ 254 w 255"/>
                <a:gd name="T1" fmla="*/ 140 h 255"/>
                <a:gd name="T2" fmla="*/ 252 w 255"/>
                <a:gd name="T3" fmla="*/ 154 h 255"/>
                <a:gd name="T4" fmla="*/ 248 w 255"/>
                <a:gd name="T5" fmla="*/ 167 h 255"/>
                <a:gd name="T6" fmla="*/ 243 w 255"/>
                <a:gd name="T7" fmla="*/ 180 h 255"/>
                <a:gd name="T8" fmla="*/ 237 w 255"/>
                <a:gd name="T9" fmla="*/ 193 h 255"/>
                <a:gd name="T10" fmla="*/ 229 w 255"/>
                <a:gd name="T11" fmla="*/ 204 h 255"/>
                <a:gd name="T12" fmla="*/ 220 w 255"/>
                <a:gd name="T13" fmla="*/ 215 h 255"/>
                <a:gd name="T14" fmla="*/ 210 w 255"/>
                <a:gd name="T15" fmla="*/ 225 h 255"/>
                <a:gd name="T16" fmla="*/ 198 w 255"/>
                <a:gd name="T17" fmla="*/ 233 h 255"/>
                <a:gd name="T18" fmla="*/ 186 w 255"/>
                <a:gd name="T19" fmla="*/ 240 h 255"/>
                <a:gd name="T20" fmla="*/ 173 w 255"/>
                <a:gd name="T21" fmla="*/ 246 h 255"/>
                <a:gd name="T22" fmla="*/ 160 w 255"/>
                <a:gd name="T23" fmla="*/ 250 h 255"/>
                <a:gd name="T24" fmla="*/ 146 w 255"/>
                <a:gd name="T25" fmla="*/ 253 h 255"/>
                <a:gd name="T26" fmla="*/ 132 w 255"/>
                <a:gd name="T27" fmla="*/ 254 h 255"/>
                <a:gd name="T28" fmla="*/ 118 w 255"/>
                <a:gd name="T29" fmla="*/ 254 h 255"/>
                <a:gd name="T30" fmla="*/ 104 w 255"/>
                <a:gd name="T31" fmla="*/ 252 h 255"/>
                <a:gd name="T32" fmla="*/ 91 w 255"/>
                <a:gd name="T33" fmla="*/ 249 h 255"/>
                <a:gd name="T34" fmla="*/ 77 w 255"/>
                <a:gd name="T35" fmla="*/ 244 h 255"/>
                <a:gd name="T36" fmla="*/ 65 w 255"/>
                <a:gd name="T37" fmla="*/ 238 h 255"/>
                <a:gd name="T38" fmla="*/ 53 w 255"/>
                <a:gd name="T39" fmla="*/ 230 h 255"/>
                <a:gd name="T40" fmla="*/ 42 w 255"/>
                <a:gd name="T41" fmla="*/ 221 h 255"/>
                <a:gd name="T42" fmla="*/ 32 w 255"/>
                <a:gd name="T43" fmla="*/ 212 h 255"/>
                <a:gd name="T44" fmla="*/ 23 w 255"/>
                <a:gd name="T45" fmla="*/ 200 h 255"/>
                <a:gd name="T46" fmla="*/ 16 w 255"/>
                <a:gd name="T47" fmla="*/ 189 h 255"/>
                <a:gd name="T48" fmla="*/ 10 w 255"/>
                <a:gd name="T49" fmla="*/ 176 h 255"/>
                <a:gd name="T50" fmla="*/ 5 w 255"/>
                <a:gd name="T51" fmla="*/ 163 h 255"/>
                <a:gd name="T52" fmla="*/ 2 w 255"/>
                <a:gd name="T53" fmla="*/ 149 h 255"/>
                <a:gd name="T54" fmla="*/ 0 w 255"/>
                <a:gd name="T55" fmla="*/ 135 h 255"/>
                <a:gd name="T56" fmla="*/ 0 w 255"/>
                <a:gd name="T57" fmla="*/ 121 h 255"/>
                <a:gd name="T58" fmla="*/ 2 w 255"/>
                <a:gd name="T59" fmla="*/ 107 h 255"/>
                <a:gd name="T60" fmla="*/ 5 w 255"/>
                <a:gd name="T61" fmla="*/ 93 h 255"/>
                <a:gd name="T62" fmla="*/ 9 w 255"/>
                <a:gd name="T63" fmla="*/ 80 h 255"/>
                <a:gd name="T64" fmla="*/ 15 w 255"/>
                <a:gd name="T65" fmla="*/ 67 h 255"/>
                <a:gd name="T66" fmla="*/ 22 w 255"/>
                <a:gd name="T67" fmla="*/ 55 h 255"/>
                <a:gd name="T68" fmla="*/ 31 w 255"/>
                <a:gd name="T69" fmla="*/ 44 h 255"/>
                <a:gd name="T70" fmla="*/ 41 w 255"/>
                <a:gd name="T71" fmla="*/ 34 h 255"/>
                <a:gd name="T72" fmla="*/ 52 w 255"/>
                <a:gd name="T73" fmla="*/ 25 h 255"/>
                <a:gd name="T74" fmla="*/ 63 w 255"/>
                <a:gd name="T75" fmla="*/ 17 h 255"/>
                <a:gd name="T76" fmla="*/ 76 w 255"/>
                <a:gd name="T77" fmla="*/ 11 h 255"/>
                <a:gd name="T78" fmla="*/ 89 w 255"/>
                <a:gd name="T79" fmla="*/ 6 h 255"/>
                <a:gd name="T80" fmla="*/ 103 w 255"/>
                <a:gd name="T81" fmla="*/ 2 h 255"/>
                <a:gd name="T82" fmla="*/ 116 w 255"/>
                <a:gd name="T83" fmla="*/ 0 h 255"/>
                <a:gd name="T84" fmla="*/ 131 w 255"/>
                <a:gd name="T85" fmla="*/ 0 h 255"/>
                <a:gd name="T86" fmla="*/ 145 w 255"/>
                <a:gd name="T87" fmla="*/ 1 h 255"/>
                <a:gd name="T88" fmla="*/ 158 w 255"/>
                <a:gd name="T89" fmla="*/ 3 h 255"/>
                <a:gd name="T90" fmla="*/ 172 w 255"/>
                <a:gd name="T91" fmla="*/ 8 h 255"/>
                <a:gd name="T92" fmla="*/ 185 w 255"/>
                <a:gd name="T93" fmla="*/ 13 h 255"/>
                <a:gd name="T94" fmla="*/ 197 w 255"/>
                <a:gd name="T95" fmla="*/ 20 h 255"/>
                <a:gd name="T96" fmla="*/ 208 w 255"/>
                <a:gd name="T97" fmla="*/ 29 h 255"/>
                <a:gd name="T98" fmla="*/ 219 w 255"/>
                <a:gd name="T99" fmla="*/ 38 h 255"/>
                <a:gd name="T100" fmla="*/ 228 w 255"/>
                <a:gd name="T101" fmla="*/ 49 h 255"/>
                <a:gd name="T102" fmla="*/ 236 w 255"/>
                <a:gd name="T103" fmla="*/ 60 h 255"/>
                <a:gd name="T104" fmla="*/ 243 w 255"/>
                <a:gd name="T105" fmla="*/ 73 h 255"/>
                <a:gd name="T106" fmla="*/ 248 w 255"/>
                <a:gd name="T107" fmla="*/ 86 h 255"/>
                <a:gd name="T108" fmla="*/ 252 w 255"/>
                <a:gd name="T109" fmla="*/ 99 h 255"/>
                <a:gd name="T110" fmla="*/ 254 w 255"/>
                <a:gd name="T111" fmla="*/ 11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5" h="255">
                  <a:moveTo>
                    <a:pt x="255" y="127"/>
                  </a:moveTo>
                  <a:lnTo>
                    <a:pt x="255" y="129"/>
                  </a:lnTo>
                  <a:lnTo>
                    <a:pt x="255" y="130"/>
                  </a:lnTo>
                  <a:lnTo>
                    <a:pt x="255" y="132"/>
                  </a:lnTo>
                  <a:lnTo>
                    <a:pt x="255" y="133"/>
                  </a:lnTo>
                  <a:lnTo>
                    <a:pt x="255" y="135"/>
                  </a:lnTo>
                  <a:lnTo>
                    <a:pt x="255" y="136"/>
                  </a:lnTo>
                  <a:lnTo>
                    <a:pt x="254" y="138"/>
                  </a:lnTo>
                  <a:lnTo>
                    <a:pt x="254" y="140"/>
                  </a:lnTo>
                  <a:lnTo>
                    <a:pt x="254" y="141"/>
                  </a:lnTo>
                  <a:lnTo>
                    <a:pt x="254" y="143"/>
                  </a:lnTo>
                  <a:lnTo>
                    <a:pt x="254" y="144"/>
                  </a:lnTo>
                  <a:lnTo>
                    <a:pt x="254" y="146"/>
                  </a:lnTo>
                  <a:lnTo>
                    <a:pt x="253" y="147"/>
                  </a:lnTo>
                  <a:lnTo>
                    <a:pt x="253" y="149"/>
                  </a:lnTo>
                  <a:lnTo>
                    <a:pt x="253" y="150"/>
                  </a:lnTo>
                  <a:lnTo>
                    <a:pt x="253" y="152"/>
                  </a:lnTo>
                  <a:lnTo>
                    <a:pt x="252" y="154"/>
                  </a:lnTo>
                  <a:lnTo>
                    <a:pt x="252" y="155"/>
                  </a:lnTo>
                  <a:lnTo>
                    <a:pt x="252" y="157"/>
                  </a:lnTo>
                  <a:lnTo>
                    <a:pt x="251" y="158"/>
                  </a:lnTo>
                  <a:lnTo>
                    <a:pt x="251" y="159"/>
                  </a:lnTo>
                  <a:lnTo>
                    <a:pt x="250" y="161"/>
                  </a:lnTo>
                  <a:lnTo>
                    <a:pt x="250" y="163"/>
                  </a:lnTo>
                  <a:lnTo>
                    <a:pt x="250" y="164"/>
                  </a:lnTo>
                  <a:lnTo>
                    <a:pt x="249" y="166"/>
                  </a:lnTo>
                  <a:lnTo>
                    <a:pt x="248" y="167"/>
                  </a:lnTo>
                  <a:lnTo>
                    <a:pt x="248" y="169"/>
                  </a:lnTo>
                  <a:lnTo>
                    <a:pt x="247" y="170"/>
                  </a:lnTo>
                  <a:lnTo>
                    <a:pt x="247" y="171"/>
                  </a:lnTo>
                  <a:lnTo>
                    <a:pt x="246" y="173"/>
                  </a:lnTo>
                  <a:lnTo>
                    <a:pt x="246" y="174"/>
                  </a:lnTo>
                  <a:lnTo>
                    <a:pt x="245" y="176"/>
                  </a:lnTo>
                  <a:lnTo>
                    <a:pt x="245" y="177"/>
                  </a:lnTo>
                  <a:lnTo>
                    <a:pt x="244" y="179"/>
                  </a:lnTo>
                  <a:lnTo>
                    <a:pt x="243" y="180"/>
                  </a:lnTo>
                  <a:lnTo>
                    <a:pt x="243" y="182"/>
                  </a:lnTo>
                  <a:lnTo>
                    <a:pt x="242" y="183"/>
                  </a:lnTo>
                  <a:lnTo>
                    <a:pt x="241" y="184"/>
                  </a:lnTo>
                  <a:lnTo>
                    <a:pt x="241" y="186"/>
                  </a:lnTo>
                  <a:lnTo>
                    <a:pt x="240" y="187"/>
                  </a:lnTo>
                  <a:lnTo>
                    <a:pt x="239" y="189"/>
                  </a:lnTo>
                  <a:lnTo>
                    <a:pt x="238" y="190"/>
                  </a:lnTo>
                  <a:lnTo>
                    <a:pt x="238" y="191"/>
                  </a:lnTo>
                  <a:lnTo>
                    <a:pt x="237" y="193"/>
                  </a:lnTo>
                  <a:lnTo>
                    <a:pt x="236" y="194"/>
                  </a:lnTo>
                  <a:lnTo>
                    <a:pt x="235" y="195"/>
                  </a:lnTo>
                  <a:lnTo>
                    <a:pt x="234" y="197"/>
                  </a:lnTo>
                  <a:lnTo>
                    <a:pt x="233" y="198"/>
                  </a:lnTo>
                  <a:lnTo>
                    <a:pt x="233" y="199"/>
                  </a:lnTo>
                  <a:lnTo>
                    <a:pt x="232" y="200"/>
                  </a:lnTo>
                  <a:lnTo>
                    <a:pt x="231" y="202"/>
                  </a:lnTo>
                  <a:lnTo>
                    <a:pt x="230" y="203"/>
                  </a:lnTo>
                  <a:lnTo>
                    <a:pt x="229" y="204"/>
                  </a:lnTo>
                  <a:lnTo>
                    <a:pt x="228" y="206"/>
                  </a:lnTo>
                  <a:lnTo>
                    <a:pt x="227" y="207"/>
                  </a:lnTo>
                  <a:lnTo>
                    <a:pt x="226" y="208"/>
                  </a:lnTo>
                  <a:lnTo>
                    <a:pt x="225" y="209"/>
                  </a:lnTo>
                  <a:lnTo>
                    <a:pt x="224" y="210"/>
                  </a:lnTo>
                  <a:lnTo>
                    <a:pt x="223" y="212"/>
                  </a:lnTo>
                  <a:lnTo>
                    <a:pt x="222" y="213"/>
                  </a:lnTo>
                  <a:lnTo>
                    <a:pt x="221" y="214"/>
                  </a:lnTo>
                  <a:lnTo>
                    <a:pt x="220" y="215"/>
                  </a:lnTo>
                  <a:lnTo>
                    <a:pt x="219" y="216"/>
                  </a:lnTo>
                  <a:lnTo>
                    <a:pt x="218" y="217"/>
                  </a:lnTo>
                  <a:lnTo>
                    <a:pt x="217" y="218"/>
                  </a:lnTo>
                  <a:lnTo>
                    <a:pt x="215" y="219"/>
                  </a:lnTo>
                  <a:lnTo>
                    <a:pt x="214" y="220"/>
                  </a:lnTo>
                  <a:lnTo>
                    <a:pt x="213" y="221"/>
                  </a:lnTo>
                  <a:lnTo>
                    <a:pt x="212" y="223"/>
                  </a:lnTo>
                  <a:lnTo>
                    <a:pt x="211" y="224"/>
                  </a:lnTo>
                  <a:lnTo>
                    <a:pt x="210" y="225"/>
                  </a:lnTo>
                  <a:lnTo>
                    <a:pt x="208" y="226"/>
                  </a:lnTo>
                  <a:lnTo>
                    <a:pt x="207" y="227"/>
                  </a:lnTo>
                  <a:lnTo>
                    <a:pt x="206" y="228"/>
                  </a:lnTo>
                  <a:lnTo>
                    <a:pt x="205" y="228"/>
                  </a:lnTo>
                  <a:lnTo>
                    <a:pt x="203" y="229"/>
                  </a:lnTo>
                  <a:lnTo>
                    <a:pt x="202" y="230"/>
                  </a:lnTo>
                  <a:lnTo>
                    <a:pt x="201" y="231"/>
                  </a:lnTo>
                  <a:lnTo>
                    <a:pt x="200" y="232"/>
                  </a:lnTo>
                  <a:lnTo>
                    <a:pt x="198" y="233"/>
                  </a:lnTo>
                  <a:lnTo>
                    <a:pt x="197" y="234"/>
                  </a:lnTo>
                  <a:lnTo>
                    <a:pt x="196" y="235"/>
                  </a:lnTo>
                  <a:lnTo>
                    <a:pt x="194" y="236"/>
                  </a:lnTo>
                  <a:lnTo>
                    <a:pt x="193" y="236"/>
                  </a:lnTo>
                  <a:lnTo>
                    <a:pt x="192" y="237"/>
                  </a:lnTo>
                  <a:lnTo>
                    <a:pt x="190" y="238"/>
                  </a:lnTo>
                  <a:lnTo>
                    <a:pt x="189" y="239"/>
                  </a:lnTo>
                  <a:lnTo>
                    <a:pt x="188" y="240"/>
                  </a:lnTo>
                  <a:lnTo>
                    <a:pt x="186" y="240"/>
                  </a:lnTo>
                  <a:lnTo>
                    <a:pt x="185" y="241"/>
                  </a:lnTo>
                  <a:lnTo>
                    <a:pt x="183" y="242"/>
                  </a:lnTo>
                  <a:lnTo>
                    <a:pt x="182" y="242"/>
                  </a:lnTo>
                  <a:lnTo>
                    <a:pt x="181" y="243"/>
                  </a:lnTo>
                  <a:lnTo>
                    <a:pt x="179" y="244"/>
                  </a:lnTo>
                  <a:lnTo>
                    <a:pt x="178" y="244"/>
                  </a:lnTo>
                  <a:lnTo>
                    <a:pt x="176" y="245"/>
                  </a:lnTo>
                  <a:lnTo>
                    <a:pt x="175" y="246"/>
                  </a:lnTo>
                  <a:lnTo>
                    <a:pt x="173" y="246"/>
                  </a:lnTo>
                  <a:lnTo>
                    <a:pt x="172" y="247"/>
                  </a:lnTo>
                  <a:lnTo>
                    <a:pt x="170" y="247"/>
                  </a:lnTo>
                  <a:lnTo>
                    <a:pt x="169" y="248"/>
                  </a:lnTo>
                  <a:lnTo>
                    <a:pt x="167" y="248"/>
                  </a:lnTo>
                  <a:lnTo>
                    <a:pt x="166" y="249"/>
                  </a:lnTo>
                  <a:lnTo>
                    <a:pt x="164" y="249"/>
                  </a:lnTo>
                  <a:lnTo>
                    <a:pt x="163" y="249"/>
                  </a:lnTo>
                  <a:lnTo>
                    <a:pt x="162" y="250"/>
                  </a:lnTo>
                  <a:lnTo>
                    <a:pt x="160" y="250"/>
                  </a:lnTo>
                  <a:lnTo>
                    <a:pt x="158" y="251"/>
                  </a:lnTo>
                  <a:lnTo>
                    <a:pt x="157" y="251"/>
                  </a:lnTo>
                  <a:lnTo>
                    <a:pt x="155" y="251"/>
                  </a:lnTo>
                  <a:lnTo>
                    <a:pt x="154" y="252"/>
                  </a:lnTo>
                  <a:lnTo>
                    <a:pt x="152" y="252"/>
                  </a:lnTo>
                  <a:lnTo>
                    <a:pt x="151" y="252"/>
                  </a:lnTo>
                  <a:lnTo>
                    <a:pt x="149" y="253"/>
                  </a:lnTo>
                  <a:lnTo>
                    <a:pt x="148" y="253"/>
                  </a:lnTo>
                  <a:lnTo>
                    <a:pt x="146" y="253"/>
                  </a:lnTo>
                  <a:lnTo>
                    <a:pt x="145" y="253"/>
                  </a:lnTo>
                  <a:lnTo>
                    <a:pt x="143" y="254"/>
                  </a:lnTo>
                  <a:lnTo>
                    <a:pt x="142" y="254"/>
                  </a:lnTo>
                  <a:lnTo>
                    <a:pt x="140" y="254"/>
                  </a:lnTo>
                  <a:lnTo>
                    <a:pt x="138" y="254"/>
                  </a:lnTo>
                  <a:lnTo>
                    <a:pt x="137" y="254"/>
                  </a:lnTo>
                  <a:lnTo>
                    <a:pt x="135" y="254"/>
                  </a:lnTo>
                  <a:lnTo>
                    <a:pt x="134" y="254"/>
                  </a:lnTo>
                  <a:lnTo>
                    <a:pt x="132" y="254"/>
                  </a:lnTo>
                  <a:lnTo>
                    <a:pt x="131" y="255"/>
                  </a:lnTo>
                  <a:lnTo>
                    <a:pt x="129" y="255"/>
                  </a:lnTo>
                  <a:lnTo>
                    <a:pt x="127" y="255"/>
                  </a:lnTo>
                  <a:lnTo>
                    <a:pt x="126" y="255"/>
                  </a:lnTo>
                  <a:lnTo>
                    <a:pt x="124" y="255"/>
                  </a:lnTo>
                  <a:lnTo>
                    <a:pt x="123" y="254"/>
                  </a:lnTo>
                  <a:lnTo>
                    <a:pt x="121" y="254"/>
                  </a:lnTo>
                  <a:lnTo>
                    <a:pt x="120" y="254"/>
                  </a:lnTo>
                  <a:lnTo>
                    <a:pt x="118" y="254"/>
                  </a:lnTo>
                  <a:lnTo>
                    <a:pt x="116" y="254"/>
                  </a:lnTo>
                  <a:lnTo>
                    <a:pt x="115" y="254"/>
                  </a:lnTo>
                  <a:lnTo>
                    <a:pt x="113" y="254"/>
                  </a:lnTo>
                  <a:lnTo>
                    <a:pt x="112" y="254"/>
                  </a:lnTo>
                  <a:lnTo>
                    <a:pt x="110" y="253"/>
                  </a:lnTo>
                  <a:lnTo>
                    <a:pt x="109" y="253"/>
                  </a:lnTo>
                  <a:lnTo>
                    <a:pt x="107" y="253"/>
                  </a:lnTo>
                  <a:lnTo>
                    <a:pt x="106" y="253"/>
                  </a:lnTo>
                  <a:lnTo>
                    <a:pt x="104" y="252"/>
                  </a:lnTo>
                  <a:lnTo>
                    <a:pt x="103" y="252"/>
                  </a:lnTo>
                  <a:lnTo>
                    <a:pt x="101" y="252"/>
                  </a:lnTo>
                  <a:lnTo>
                    <a:pt x="100" y="251"/>
                  </a:lnTo>
                  <a:lnTo>
                    <a:pt x="98" y="251"/>
                  </a:lnTo>
                  <a:lnTo>
                    <a:pt x="97" y="251"/>
                  </a:lnTo>
                  <a:lnTo>
                    <a:pt x="95" y="250"/>
                  </a:lnTo>
                  <a:lnTo>
                    <a:pt x="93" y="250"/>
                  </a:lnTo>
                  <a:lnTo>
                    <a:pt x="92" y="249"/>
                  </a:lnTo>
                  <a:lnTo>
                    <a:pt x="91" y="249"/>
                  </a:lnTo>
                  <a:lnTo>
                    <a:pt x="89" y="249"/>
                  </a:lnTo>
                  <a:lnTo>
                    <a:pt x="87" y="248"/>
                  </a:lnTo>
                  <a:lnTo>
                    <a:pt x="86" y="248"/>
                  </a:lnTo>
                  <a:lnTo>
                    <a:pt x="85" y="247"/>
                  </a:lnTo>
                  <a:lnTo>
                    <a:pt x="83" y="247"/>
                  </a:lnTo>
                  <a:lnTo>
                    <a:pt x="82" y="246"/>
                  </a:lnTo>
                  <a:lnTo>
                    <a:pt x="80" y="246"/>
                  </a:lnTo>
                  <a:lnTo>
                    <a:pt x="79" y="245"/>
                  </a:lnTo>
                  <a:lnTo>
                    <a:pt x="77" y="244"/>
                  </a:lnTo>
                  <a:lnTo>
                    <a:pt x="76" y="244"/>
                  </a:lnTo>
                  <a:lnTo>
                    <a:pt x="74" y="243"/>
                  </a:lnTo>
                  <a:lnTo>
                    <a:pt x="73" y="242"/>
                  </a:lnTo>
                  <a:lnTo>
                    <a:pt x="72" y="242"/>
                  </a:lnTo>
                  <a:lnTo>
                    <a:pt x="70" y="241"/>
                  </a:lnTo>
                  <a:lnTo>
                    <a:pt x="69" y="240"/>
                  </a:lnTo>
                  <a:lnTo>
                    <a:pt x="67" y="240"/>
                  </a:lnTo>
                  <a:lnTo>
                    <a:pt x="66" y="239"/>
                  </a:lnTo>
                  <a:lnTo>
                    <a:pt x="65" y="238"/>
                  </a:lnTo>
                  <a:lnTo>
                    <a:pt x="63" y="237"/>
                  </a:lnTo>
                  <a:lnTo>
                    <a:pt x="62" y="236"/>
                  </a:lnTo>
                  <a:lnTo>
                    <a:pt x="61" y="236"/>
                  </a:lnTo>
                  <a:lnTo>
                    <a:pt x="59" y="235"/>
                  </a:lnTo>
                  <a:lnTo>
                    <a:pt x="58" y="234"/>
                  </a:lnTo>
                  <a:lnTo>
                    <a:pt x="57" y="233"/>
                  </a:lnTo>
                  <a:lnTo>
                    <a:pt x="55" y="232"/>
                  </a:lnTo>
                  <a:lnTo>
                    <a:pt x="54" y="231"/>
                  </a:lnTo>
                  <a:lnTo>
                    <a:pt x="53" y="230"/>
                  </a:lnTo>
                  <a:lnTo>
                    <a:pt x="52" y="229"/>
                  </a:lnTo>
                  <a:lnTo>
                    <a:pt x="50" y="228"/>
                  </a:lnTo>
                  <a:lnTo>
                    <a:pt x="49" y="228"/>
                  </a:lnTo>
                  <a:lnTo>
                    <a:pt x="48" y="227"/>
                  </a:lnTo>
                  <a:lnTo>
                    <a:pt x="47" y="226"/>
                  </a:lnTo>
                  <a:lnTo>
                    <a:pt x="45" y="225"/>
                  </a:lnTo>
                  <a:lnTo>
                    <a:pt x="44" y="224"/>
                  </a:lnTo>
                  <a:lnTo>
                    <a:pt x="43" y="223"/>
                  </a:lnTo>
                  <a:lnTo>
                    <a:pt x="42" y="221"/>
                  </a:lnTo>
                  <a:lnTo>
                    <a:pt x="41" y="220"/>
                  </a:lnTo>
                  <a:lnTo>
                    <a:pt x="40" y="219"/>
                  </a:lnTo>
                  <a:lnTo>
                    <a:pt x="38" y="218"/>
                  </a:lnTo>
                  <a:lnTo>
                    <a:pt x="37" y="217"/>
                  </a:lnTo>
                  <a:lnTo>
                    <a:pt x="36" y="216"/>
                  </a:lnTo>
                  <a:lnTo>
                    <a:pt x="35" y="215"/>
                  </a:lnTo>
                  <a:lnTo>
                    <a:pt x="34" y="214"/>
                  </a:lnTo>
                  <a:lnTo>
                    <a:pt x="33" y="213"/>
                  </a:lnTo>
                  <a:lnTo>
                    <a:pt x="32" y="212"/>
                  </a:lnTo>
                  <a:lnTo>
                    <a:pt x="31" y="210"/>
                  </a:lnTo>
                  <a:lnTo>
                    <a:pt x="30" y="209"/>
                  </a:lnTo>
                  <a:lnTo>
                    <a:pt x="29" y="208"/>
                  </a:lnTo>
                  <a:lnTo>
                    <a:pt x="28" y="207"/>
                  </a:lnTo>
                  <a:lnTo>
                    <a:pt x="27" y="206"/>
                  </a:lnTo>
                  <a:lnTo>
                    <a:pt x="26" y="204"/>
                  </a:lnTo>
                  <a:lnTo>
                    <a:pt x="25" y="203"/>
                  </a:lnTo>
                  <a:lnTo>
                    <a:pt x="24" y="202"/>
                  </a:lnTo>
                  <a:lnTo>
                    <a:pt x="23" y="200"/>
                  </a:lnTo>
                  <a:lnTo>
                    <a:pt x="22" y="199"/>
                  </a:lnTo>
                  <a:lnTo>
                    <a:pt x="21" y="198"/>
                  </a:lnTo>
                  <a:lnTo>
                    <a:pt x="21" y="197"/>
                  </a:lnTo>
                  <a:lnTo>
                    <a:pt x="20" y="195"/>
                  </a:lnTo>
                  <a:lnTo>
                    <a:pt x="19" y="194"/>
                  </a:lnTo>
                  <a:lnTo>
                    <a:pt x="18" y="193"/>
                  </a:lnTo>
                  <a:lnTo>
                    <a:pt x="17" y="191"/>
                  </a:lnTo>
                  <a:lnTo>
                    <a:pt x="17" y="190"/>
                  </a:lnTo>
                  <a:lnTo>
                    <a:pt x="16" y="189"/>
                  </a:lnTo>
                  <a:lnTo>
                    <a:pt x="15" y="187"/>
                  </a:lnTo>
                  <a:lnTo>
                    <a:pt x="14" y="186"/>
                  </a:lnTo>
                  <a:lnTo>
                    <a:pt x="14" y="184"/>
                  </a:lnTo>
                  <a:lnTo>
                    <a:pt x="13" y="183"/>
                  </a:lnTo>
                  <a:lnTo>
                    <a:pt x="12" y="182"/>
                  </a:lnTo>
                  <a:lnTo>
                    <a:pt x="12" y="180"/>
                  </a:lnTo>
                  <a:lnTo>
                    <a:pt x="11" y="179"/>
                  </a:lnTo>
                  <a:lnTo>
                    <a:pt x="10" y="177"/>
                  </a:lnTo>
                  <a:lnTo>
                    <a:pt x="10" y="176"/>
                  </a:lnTo>
                  <a:lnTo>
                    <a:pt x="9" y="174"/>
                  </a:lnTo>
                  <a:lnTo>
                    <a:pt x="9" y="173"/>
                  </a:lnTo>
                  <a:lnTo>
                    <a:pt x="8" y="171"/>
                  </a:lnTo>
                  <a:lnTo>
                    <a:pt x="8" y="170"/>
                  </a:lnTo>
                  <a:lnTo>
                    <a:pt x="7" y="169"/>
                  </a:lnTo>
                  <a:lnTo>
                    <a:pt x="6" y="167"/>
                  </a:lnTo>
                  <a:lnTo>
                    <a:pt x="6" y="166"/>
                  </a:lnTo>
                  <a:lnTo>
                    <a:pt x="5" y="164"/>
                  </a:lnTo>
                  <a:lnTo>
                    <a:pt x="5" y="163"/>
                  </a:lnTo>
                  <a:lnTo>
                    <a:pt x="5" y="161"/>
                  </a:lnTo>
                  <a:lnTo>
                    <a:pt x="4" y="159"/>
                  </a:lnTo>
                  <a:lnTo>
                    <a:pt x="4" y="158"/>
                  </a:lnTo>
                  <a:lnTo>
                    <a:pt x="3" y="157"/>
                  </a:lnTo>
                  <a:lnTo>
                    <a:pt x="3" y="155"/>
                  </a:lnTo>
                  <a:lnTo>
                    <a:pt x="3" y="154"/>
                  </a:lnTo>
                  <a:lnTo>
                    <a:pt x="2" y="152"/>
                  </a:lnTo>
                  <a:lnTo>
                    <a:pt x="2" y="150"/>
                  </a:lnTo>
                  <a:lnTo>
                    <a:pt x="2" y="149"/>
                  </a:lnTo>
                  <a:lnTo>
                    <a:pt x="2" y="147"/>
                  </a:lnTo>
                  <a:lnTo>
                    <a:pt x="1" y="146"/>
                  </a:lnTo>
                  <a:lnTo>
                    <a:pt x="1" y="144"/>
                  </a:lnTo>
                  <a:lnTo>
                    <a:pt x="1" y="143"/>
                  </a:lnTo>
                  <a:lnTo>
                    <a:pt x="1" y="141"/>
                  </a:lnTo>
                  <a:lnTo>
                    <a:pt x="1" y="140"/>
                  </a:lnTo>
                  <a:lnTo>
                    <a:pt x="1" y="138"/>
                  </a:lnTo>
                  <a:lnTo>
                    <a:pt x="0" y="136"/>
                  </a:lnTo>
                  <a:lnTo>
                    <a:pt x="0" y="135"/>
                  </a:lnTo>
                  <a:lnTo>
                    <a:pt x="0" y="133"/>
                  </a:lnTo>
                  <a:lnTo>
                    <a:pt x="0" y="132"/>
                  </a:lnTo>
                  <a:lnTo>
                    <a:pt x="0" y="130"/>
                  </a:lnTo>
                  <a:lnTo>
                    <a:pt x="0" y="129"/>
                  </a:lnTo>
                  <a:lnTo>
                    <a:pt x="0" y="127"/>
                  </a:lnTo>
                  <a:lnTo>
                    <a:pt x="0" y="126"/>
                  </a:lnTo>
                  <a:lnTo>
                    <a:pt x="0" y="124"/>
                  </a:lnTo>
                  <a:lnTo>
                    <a:pt x="0" y="122"/>
                  </a:lnTo>
                  <a:lnTo>
                    <a:pt x="0" y="121"/>
                  </a:lnTo>
                  <a:lnTo>
                    <a:pt x="0" y="119"/>
                  </a:lnTo>
                  <a:lnTo>
                    <a:pt x="0" y="118"/>
                  </a:lnTo>
                  <a:lnTo>
                    <a:pt x="1" y="116"/>
                  </a:lnTo>
                  <a:lnTo>
                    <a:pt x="1" y="115"/>
                  </a:lnTo>
                  <a:lnTo>
                    <a:pt x="1" y="113"/>
                  </a:lnTo>
                  <a:lnTo>
                    <a:pt x="1" y="112"/>
                  </a:lnTo>
                  <a:lnTo>
                    <a:pt x="1" y="110"/>
                  </a:lnTo>
                  <a:lnTo>
                    <a:pt x="1" y="108"/>
                  </a:lnTo>
                  <a:lnTo>
                    <a:pt x="2" y="107"/>
                  </a:lnTo>
                  <a:lnTo>
                    <a:pt x="2" y="105"/>
                  </a:lnTo>
                  <a:lnTo>
                    <a:pt x="2" y="104"/>
                  </a:lnTo>
                  <a:lnTo>
                    <a:pt x="2" y="102"/>
                  </a:lnTo>
                  <a:lnTo>
                    <a:pt x="3" y="101"/>
                  </a:lnTo>
                  <a:lnTo>
                    <a:pt x="3" y="99"/>
                  </a:lnTo>
                  <a:lnTo>
                    <a:pt x="3" y="98"/>
                  </a:lnTo>
                  <a:lnTo>
                    <a:pt x="4" y="96"/>
                  </a:lnTo>
                  <a:lnTo>
                    <a:pt x="4" y="95"/>
                  </a:lnTo>
                  <a:lnTo>
                    <a:pt x="5" y="93"/>
                  </a:lnTo>
                  <a:lnTo>
                    <a:pt x="5" y="92"/>
                  </a:lnTo>
                  <a:lnTo>
                    <a:pt x="5" y="90"/>
                  </a:lnTo>
                  <a:lnTo>
                    <a:pt x="6" y="89"/>
                  </a:lnTo>
                  <a:lnTo>
                    <a:pt x="6" y="87"/>
                  </a:lnTo>
                  <a:lnTo>
                    <a:pt x="7" y="86"/>
                  </a:lnTo>
                  <a:lnTo>
                    <a:pt x="8" y="84"/>
                  </a:lnTo>
                  <a:lnTo>
                    <a:pt x="8" y="83"/>
                  </a:lnTo>
                  <a:lnTo>
                    <a:pt x="9" y="81"/>
                  </a:lnTo>
                  <a:lnTo>
                    <a:pt x="9" y="80"/>
                  </a:lnTo>
                  <a:lnTo>
                    <a:pt x="10" y="78"/>
                  </a:lnTo>
                  <a:lnTo>
                    <a:pt x="10" y="77"/>
                  </a:lnTo>
                  <a:lnTo>
                    <a:pt x="11" y="75"/>
                  </a:lnTo>
                  <a:lnTo>
                    <a:pt x="12" y="74"/>
                  </a:lnTo>
                  <a:lnTo>
                    <a:pt x="12" y="73"/>
                  </a:lnTo>
                  <a:lnTo>
                    <a:pt x="13" y="71"/>
                  </a:lnTo>
                  <a:lnTo>
                    <a:pt x="14" y="70"/>
                  </a:lnTo>
                  <a:lnTo>
                    <a:pt x="14" y="68"/>
                  </a:lnTo>
                  <a:lnTo>
                    <a:pt x="15" y="67"/>
                  </a:lnTo>
                  <a:lnTo>
                    <a:pt x="16" y="66"/>
                  </a:lnTo>
                  <a:lnTo>
                    <a:pt x="17" y="64"/>
                  </a:lnTo>
                  <a:lnTo>
                    <a:pt x="17" y="63"/>
                  </a:lnTo>
                  <a:lnTo>
                    <a:pt x="18" y="62"/>
                  </a:lnTo>
                  <a:lnTo>
                    <a:pt x="19" y="60"/>
                  </a:lnTo>
                  <a:lnTo>
                    <a:pt x="20" y="59"/>
                  </a:lnTo>
                  <a:lnTo>
                    <a:pt x="21" y="58"/>
                  </a:lnTo>
                  <a:lnTo>
                    <a:pt x="21" y="56"/>
                  </a:lnTo>
                  <a:lnTo>
                    <a:pt x="22" y="55"/>
                  </a:lnTo>
                  <a:lnTo>
                    <a:pt x="23" y="54"/>
                  </a:lnTo>
                  <a:lnTo>
                    <a:pt x="24" y="52"/>
                  </a:lnTo>
                  <a:lnTo>
                    <a:pt x="25" y="51"/>
                  </a:lnTo>
                  <a:lnTo>
                    <a:pt x="26" y="50"/>
                  </a:lnTo>
                  <a:lnTo>
                    <a:pt x="27" y="49"/>
                  </a:lnTo>
                  <a:lnTo>
                    <a:pt x="28" y="47"/>
                  </a:lnTo>
                  <a:lnTo>
                    <a:pt x="29" y="46"/>
                  </a:lnTo>
                  <a:lnTo>
                    <a:pt x="30" y="45"/>
                  </a:lnTo>
                  <a:lnTo>
                    <a:pt x="31" y="44"/>
                  </a:lnTo>
                  <a:lnTo>
                    <a:pt x="32" y="43"/>
                  </a:lnTo>
                  <a:lnTo>
                    <a:pt x="33" y="41"/>
                  </a:lnTo>
                  <a:lnTo>
                    <a:pt x="34" y="40"/>
                  </a:lnTo>
                  <a:lnTo>
                    <a:pt x="35" y="39"/>
                  </a:lnTo>
                  <a:lnTo>
                    <a:pt x="36" y="38"/>
                  </a:lnTo>
                  <a:lnTo>
                    <a:pt x="37" y="37"/>
                  </a:lnTo>
                  <a:lnTo>
                    <a:pt x="38" y="36"/>
                  </a:lnTo>
                  <a:lnTo>
                    <a:pt x="40" y="35"/>
                  </a:lnTo>
                  <a:lnTo>
                    <a:pt x="41" y="34"/>
                  </a:lnTo>
                  <a:lnTo>
                    <a:pt x="42" y="33"/>
                  </a:lnTo>
                  <a:lnTo>
                    <a:pt x="43" y="32"/>
                  </a:lnTo>
                  <a:lnTo>
                    <a:pt x="44" y="30"/>
                  </a:lnTo>
                  <a:lnTo>
                    <a:pt x="45" y="29"/>
                  </a:lnTo>
                  <a:lnTo>
                    <a:pt x="47" y="29"/>
                  </a:lnTo>
                  <a:lnTo>
                    <a:pt x="48" y="28"/>
                  </a:lnTo>
                  <a:lnTo>
                    <a:pt x="49" y="27"/>
                  </a:lnTo>
                  <a:lnTo>
                    <a:pt x="50" y="26"/>
                  </a:lnTo>
                  <a:lnTo>
                    <a:pt x="52" y="25"/>
                  </a:lnTo>
                  <a:lnTo>
                    <a:pt x="53" y="24"/>
                  </a:lnTo>
                  <a:lnTo>
                    <a:pt x="54" y="23"/>
                  </a:lnTo>
                  <a:lnTo>
                    <a:pt x="55" y="22"/>
                  </a:lnTo>
                  <a:lnTo>
                    <a:pt x="57" y="21"/>
                  </a:lnTo>
                  <a:lnTo>
                    <a:pt x="58" y="20"/>
                  </a:lnTo>
                  <a:lnTo>
                    <a:pt x="59" y="19"/>
                  </a:lnTo>
                  <a:lnTo>
                    <a:pt x="61" y="19"/>
                  </a:lnTo>
                  <a:lnTo>
                    <a:pt x="62" y="18"/>
                  </a:lnTo>
                  <a:lnTo>
                    <a:pt x="63" y="17"/>
                  </a:lnTo>
                  <a:lnTo>
                    <a:pt x="65" y="16"/>
                  </a:lnTo>
                  <a:lnTo>
                    <a:pt x="66" y="15"/>
                  </a:lnTo>
                  <a:lnTo>
                    <a:pt x="67" y="15"/>
                  </a:lnTo>
                  <a:lnTo>
                    <a:pt x="69" y="14"/>
                  </a:lnTo>
                  <a:lnTo>
                    <a:pt x="70" y="13"/>
                  </a:lnTo>
                  <a:lnTo>
                    <a:pt x="72" y="13"/>
                  </a:lnTo>
                  <a:lnTo>
                    <a:pt x="73" y="12"/>
                  </a:lnTo>
                  <a:lnTo>
                    <a:pt x="74" y="11"/>
                  </a:lnTo>
                  <a:lnTo>
                    <a:pt x="76" y="11"/>
                  </a:lnTo>
                  <a:lnTo>
                    <a:pt x="77" y="10"/>
                  </a:lnTo>
                  <a:lnTo>
                    <a:pt x="79" y="9"/>
                  </a:lnTo>
                  <a:lnTo>
                    <a:pt x="80" y="9"/>
                  </a:lnTo>
                  <a:lnTo>
                    <a:pt x="82" y="8"/>
                  </a:lnTo>
                  <a:lnTo>
                    <a:pt x="83" y="8"/>
                  </a:lnTo>
                  <a:lnTo>
                    <a:pt x="85" y="7"/>
                  </a:lnTo>
                  <a:lnTo>
                    <a:pt x="86" y="7"/>
                  </a:lnTo>
                  <a:lnTo>
                    <a:pt x="87" y="6"/>
                  </a:lnTo>
                  <a:lnTo>
                    <a:pt x="89" y="6"/>
                  </a:lnTo>
                  <a:lnTo>
                    <a:pt x="91" y="5"/>
                  </a:lnTo>
                  <a:lnTo>
                    <a:pt x="92" y="5"/>
                  </a:lnTo>
                  <a:lnTo>
                    <a:pt x="93" y="4"/>
                  </a:lnTo>
                  <a:lnTo>
                    <a:pt x="95" y="4"/>
                  </a:lnTo>
                  <a:lnTo>
                    <a:pt x="97" y="3"/>
                  </a:lnTo>
                  <a:lnTo>
                    <a:pt x="98" y="3"/>
                  </a:lnTo>
                  <a:lnTo>
                    <a:pt x="100" y="3"/>
                  </a:lnTo>
                  <a:lnTo>
                    <a:pt x="101" y="2"/>
                  </a:lnTo>
                  <a:lnTo>
                    <a:pt x="103" y="2"/>
                  </a:lnTo>
                  <a:lnTo>
                    <a:pt x="104" y="2"/>
                  </a:lnTo>
                  <a:lnTo>
                    <a:pt x="106" y="1"/>
                  </a:lnTo>
                  <a:lnTo>
                    <a:pt x="107" y="1"/>
                  </a:lnTo>
                  <a:lnTo>
                    <a:pt x="109" y="1"/>
                  </a:lnTo>
                  <a:lnTo>
                    <a:pt x="110" y="1"/>
                  </a:lnTo>
                  <a:lnTo>
                    <a:pt x="112" y="1"/>
                  </a:lnTo>
                  <a:lnTo>
                    <a:pt x="113" y="0"/>
                  </a:lnTo>
                  <a:lnTo>
                    <a:pt x="115" y="0"/>
                  </a:lnTo>
                  <a:lnTo>
                    <a:pt x="116" y="0"/>
                  </a:lnTo>
                  <a:lnTo>
                    <a:pt x="118" y="0"/>
                  </a:lnTo>
                  <a:lnTo>
                    <a:pt x="120" y="0"/>
                  </a:lnTo>
                  <a:lnTo>
                    <a:pt x="121" y="0"/>
                  </a:lnTo>
                  <a:lnTo>
                    <a:pt x="123" y="0"/>
                  </a:lnTo>
                  <a:lnTo>
                    <a:pt x="124" y="0"/>
                  </a:lnTo>
                  <a:lnTo>
                    <a:pt x="126" y="0"/>
                  </a:lnTo>
                  <a:lnTo>
                    <a:pt x="128" y="0"/>
                  </a:lnTo>
                  <a:lnTo>
                    <a:pt x="129" y="0"/>
                  </a:lnTo>
                  <a:lnTo>
                    <a:pt x="131" y="0"/>
                  </a:lnTo>
                  <a:lnTo>
                    <a:pt x="132" y="0"/>
                  </a:lnTo>
                  <a:lnTo>
                    <a:pt x="134" y="0"/>
                  </a:lnTo>
                  <a:lnTo>
                    <a:pt x="135" y="0"/>
                  </a:lnTo>
                  <a:lnTo>
                    <a:pt x="137" y="0"/>
                  </a:lnTo>
                  <a:lnTo>
                    <a:pt x="138" y="0"/>
                  </a:lnTo>
                  <a:lnTo>
                    <a:pt x="140" y="0"/>
                  </a:lnTo>
                  <a:lnTo>
                    <a:pt x="142" y="0"/>
                  </a:lnTo>
                  <a:lnTo>
                    <a:pt x="143" y="1"/>
                  </a:lnTo>
                  <a:lnTo>
                    <a:pt x="145" y="1"/>
                  </a:lnTo>
                  <a:lnTo>
                    <a:pt x="146" y="1"/>
                  </a:lnTo>
                  <a:lnTo>
                    <a:pt x="148" y="1"/>
                  </a:lnTo>
                  <a:lnTo>
                    <a:pt x="149" y="1"/>
                  </a:lnTo>
                  <a:lnTo>
                    <a:pt x="151" y="2"/>
                  </a:lnTo>
                  <a:lnTo>
                    <a:pt x="152" y="2"/>
                  </a:lnTo>
                  <a:lnTo>
                    <a:pt x="154" y="2"/>
                  </a:lnTo>
                  <a:lnTo>
                    <a:pt x="155" y="3"/>
                  </a:lnTo>
                  <a:lnTo>
                    <a:pt x="157" y="3"/>
                  </a:lnTo>
                  <a:lnTo>
                    <a:pt x="158" y="3"/>
                  </a:lnTo>
                  <a:lnTo>
                    <a:pt x="160" y="4"/>
                  </a:lnTo>
                  <a:lnTo>
                    <a:pt x="162" y="4"/>
                  </a:lnTo>
                  <a:lnTo>
                    <a:pt x="163" y="5"/>
                  </a:lnTo>
                  <a:lnTo>
                    <a:pt x="164" y="5"/>
                  </a:lnTo>
                  <a:lnTo>
                    <a:pt x="166" y="6"/>
                  </a:lnTo>
                  <a:lnTo>
                    <a:pt x="167" y="6"/>
                  </a:lnTo>
                  <a:lnTo>
                    <a:pt x="169" y="7"/>
                  </a:lnTo>
                  <a:lnTo>
                    <a:pt x="170" y="7"/>
                  </a:lnTo>
                  <a:lnTo>
                    <a:pt x="172" y="8"/>
                  </a:lnTo>
                  <a:lnTo>
                    <a:pt x="173" y="8"/>
                  </a:lnTo>
                  <a:lnTo>
                    <a:pt x="175" y="9"/>
                  </a:lnTo>
                  <a:lnTo>
                    <a:pt x="176" y="9"/>
                  </a:lnTo>
                  <a:lnTo>
                    <a:pt x="178" y="10"/>
                  </a:lnTo>
                  <a:lnTo>
                    <a:pt x="179" y="11"/>
                  </a:lnTo>
                  <a:lnTo>
                    <a:pt x="181" y="11"/>
                  </a:lnTo>
                  <a:lnTo>
                    <a:pt x="182" y="12"/>
                  </a:lnTo>
                  <a:lnTo>
                    <a:pt x="183" y="13"/>
                  </a:lnTo>
                  <a:lnTo>
                    <a:pt x="185" y="13"/>
                  </a:lnTo>
                  <a:lnTo>
                    <a:pt x="186" y="14"/>
                  </a:lnTo>
                  <a:lnTo>
                    <a:pt x="188" y="15"/>
                  </a:lnTo>
                  <a:lnTo>
                    <a:pt x="189" y="15"/>
                  </a:lnTo>
                  <a:lnTo>
                    <a:pt x="190" y="16"/>
                  </a:lnTo>
                  <a:lnTo>
                    <a:pt x="192" y="17"/>
                  </a:lnTo>
                  <a:lnTo>
                    <a:pt x="193" y="18"/>
                  </a:lnTo>
                  <a:lnTo>
                    <a:pt x="194" y="19"/>
                  </a:lnTo>
                  <a:lnTo>
                    <a:pt x="196" y="19"/>
                  </a:lnTo>
                  <a:lnTo>
                    <a:pt x="197" y="20"/>
                  </a:lnTo>
                  <a:lnTo>
                    <a:pt x="198" y="21"/>
                  </a:lnTo>
                  <a:lnTo>
                    <a:pt x="200" y="22"/>
                  </a:lnTo>
                  <a:lnTo>
                    <a:pt x="201" y="23"/>
                  </a:lnTo>
                  <a:lnTo>
                    <a:pt x="202" y="24"/>
                  </a:lnTo>
                  <a:lnTo>
                    <a:pt x="203" y="25"/>
                  </a:lnTo>
                  <a:lnTo>
                    <a:pt x="205" y="26"/>
                  </a:lnTo>
                  <a:lnTo>
                    <a:pt x="206" y="27"/>
                  </a:lnTo>
                  <a:lnTo>
                    <a:pt x="207" y="28"/>
                  </a:lnTo>
                  <a:lnTo>
                    <a:pt x="208" y="29"/>
                  </a:lnTo>
                  <a:lnTo>
                    <a:pt x="210" y="29"/>
                  </a:lnTo>
                  <a:lnTo>
                    <a:pt x="211" y="30"/>
                  </a:lnTo>
                  <a:lnTo>
                    <a:pt x="212" y="32"/>
                  </a:lnTo>
                  <a:lnTo>
                    <a:pt x="213" y="33"/>
                  </a:lnTo>
                  <a:lnTo>
                    <a:pt x="214" y="34"/>
                  </a:lnTo>
                  <a:lnTo>
                    <a:pt x="215" y="35"/>
                  </a:lnTo>
                  <a:lnTo>
                    <a:pt x="217" y="36"/>
                  </a:lnTo>
                  <a:lnTo>
                    <a:pt x="218" y="37"/>
                  </a:lnTo>
                  <a:lnTo>
                    <a:pt x="219" y="38"/>
                  </a:lnTo>
                  <a:lnTo>
                    <a:pt x="220" y="39"/>
                  </a:lnTo>
                  <a:lnTo>
                    <a:pt x="221" y="40"/>
                  </a:lnTo>
                  <a:lnTo>
                    <a:pt x="222" y="41"/>
                  </a:lnTo>
                  <a:lnTo>
                    <a:pt x="223" y="43"/>
                  </a:lnTo>
                  <a:lnTo>
                    <a:pt x="224" y="44"/>
                  </a:lnTo>
                  <a:lnTo>
                    <a:pt x="225" y="45"/>
                  </a:lnTo>
                  <a:lnTo>
                    <a:pt x="226" y="46"/>
                  </a:lnTo>
                  <a:lnTo>
                    <a:pt x="227" y="47"/>
                  </a:lnTo>
                  <a:lnTo>
                    <a:pt x="228" y="49"/>
                  </a:lnTo>
                  <a:lnTo>
                    <a:pt x="229" y="50"/>
                  </a:lnTo>
                  <a:lnTo>
                    <a:pt x="230" y="51"/>
                  </a:lnTo>
                  <a:lnTo>
                    <a:pt x="231" y="52"/>
                  </a:lnTo>
                  <a:lnTo>
                    <a:pt x="232" y="54"/>
                  </a:lnTo>
                  <a:lnTo>
                    <a:pt x="233" y="55"/>
                  </a:lnTo>
                  <a:lnTo>
                    <a:pt x="233" y="56"/>
                  </a:lnTo>
                  <a:lnTo>
                    <a:pt x="234" y="58"/>
                  </a:lnTo>
                  <a:lnTo>
                    <a:pt x="235" y="59"/>
                  </a:lnTo>
                  <a:lnTo>
                    <a:pt x="236" y="60"/>
                  </a:lnTo>
                  <a:lnTo>
                    <a:pt x="237" y="62"/>
                  </a:lnTo>
                  <a:lnTo>
                    <a:pt x="238" y="63"/>
                  </a:lnTo>
                  <a:lnTo>
                    <a:pt x="238" y="64"/>
                  </a:lnTo>
                  <a:lnTo>
                    <a:pt x="239" y="66"/>
                  </a:lnTo>
                  <a:lnTo>
                    <a:pt x="240" y="67"/>
                  </a:lnTo>
                  <a:lnTo>
                    <a:pt x="241" y="68"/>
                  </a:lnTo>
                  <a:lnTo>
                    <a:pt x="241" y="70"/>
                  </a:lnTo>
                  <a:lnTo>
                    <a:pt x="242" y="71"/>
                  </a:lnTo>
                  <a:lnTo>
                    <a:pt x="243" y="73"/>
                  </a:lnTo>
                  <a:lnTo>
                    <a:pt x="243" y="74"/>
                  </a:lnTo>
                  <a:lnTo>
                    <a:pt x="244" y="75"/>
                  </a:lnTo>
                  <a:lnTo>
                    <a:pt x="245" y="77"/>
                  </a:lnTo>
                  <a:lnTo>
                    <a:pt x="245" y="78"/>
                  </a:lnTo>
                  <a:lnTo>
                    <a:pt x="246" y="80"/>
                  </a:lnTo>
                  <a:lnTo>
                    <a:pt x="246" y="81"/>
                  </a:lnTo>
                  <a:lnTo>
                    <a:pt x="247" y="83"/>
                  </a:lnTo>
                  <a:lnTo>
                    <a:pt x="247" y="84"/>
                  </a:lnTo>
                  <a:lnTo>
                    <a:pt x="248" y="86"/>
                  </a:lnTo>
                  <a:lnTo>
                    <a:pt x="248" y="87"/>
                  </a:lnTo>
                  <a:lnTo>
                    <a:pt x="249" y="89"/>
                  </a:lnTo>
                  <a:lnTo>
                    <a:pt x="250" y="90"/>
                  </a:lnTo>
                  <a:lnTo>
                    <a:pt x="250" y="92"/>
                  </a:lnTo>
                  <a:lnTo>
                    <a:pt x="250" y="93"/>
                  </a:lnTo>
                  <a:lnTo>
                    <a:pt x="251" y="95"/>
                  </a:lnTo>
                  <a:lnTo>
                    <a:pt x="251" y="96"/>
                  </a:lnTo>
                  <a:lnTo>
                    <a:pt x="252" y="98"/>
                  </a:lnTo>
                  <a:lnTo>
                    <a:pt x="252" y="99"/>
                  </a:lnTo>
                  <a:lnTo>
                    <a:pt x="252" y="101"/>
                  </a:lnTo>
                  <a:lnTo>
                    <a:pt x="253" y="102"/>
                  </a:lnTo>
                  <a:lnTo>
                    <a:pt x="253" y="104"/>
                  </a:lnTo>
                  <a:lnTo>
                    <a:pt x="253" y="105"/>
                  </a:lnTo>
                  <a:lnTo>
                    <a:pt x="253" y="107"/>
                  </a:lnTo>
                  <a:lnTo>
                    <a:pt x="254" y="108"/>
                  </a:lnTo>
                  <a:lnTo>
                    <a:pt x="254" y="110"/>
                  </a:lnTo>
                  <a:lnTo>
                    <a:pt x="254" y="112"/>
                  </a:lnTo>
                  <a:lnTo>
                    <a:pt x="254" y="113"/>
                  </a:lnTo>
                  <a:lnTo>
                    <a:pt x="254" y="115"/>
                  </a:lnTo>
                  <a:lnTo>
                    <a:pt x="254" y="116"/>
                  </a:lnTo>
                  <a:lnTo>
                    <a:pt x="255" y="118"/>
                  </a:lnTo>
                  <a:lnTo>
                    <a:pt x="255" y="119"/>
                  </a:lnTo>
                  <a:lnTo>
                    <a:pt x="255" y="121"/>
                  </a:lnTo>
                  <a:lnTo>
                    <a:pt x="255" y="122"/>
                  </a:lnTo>
                  <a:lnTo>
                    <a:pt x="255" y="124"/>
                  </a:lnTo>
                  <a:lnTo>
                    <a:pt x="255"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Oval 28"/>
            <p:cNvSpPr>
              <a:spLocks noChangeArrowheads="1"/>
            </p:cNvSpPr>
            <p:nvPr/>
          </p:nvSpPr>
          <p:spPr bwMode="auto">
            <a:xfrm>
              <a:off x="3829" y="1740"/>
              <a:ext cx="249" cy="248"/>
            </a:xfrm>
            <a:prstGeom prst="ellipse">
              <a:avLst/>
            </a:pr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9"/>
            <p:cNvSpPr>
              <a:spLocks/>
            </p:cNvSpPr>
            <p:nvPr/>
          </p:nvSpPr>
          <p:spPr bwMode="auto">
            <a:xfrm>
              <a:off x="3537" y="1699"/>
              <a:ext cx="828" cy="47"/>
            </a:xfrm>
            <a:custGeom>
              <a:avLst/>
              <a:gdLst>
                <a:gd name="T0" fmla="*/ 810 w 828"/>
                <a:gd name="T1" fmla="*/ 0 h 47"/>
                <a:gd name="T2" fmla="*/ 813 w 828"/>
                <a:gd name="T3" fmla="*/ 1 h 47"/>
                <a:gd name="T4" fmla="*/ 816 w 828"/>
                <a:gd name="T5" fmla="*/ 1 h 47"/>
                <a:gd name="T6" fmla="*/ 818 w 828"/>
                <a:gd name="T7" fmla="*/ 3 h 47"/>
                <a:gd name="T8" fmla="*/ 821 w 828"/>
                <a:gd name="T9" fmla="*/ 4 h 47"/>
                <a:gd name="T10" fmla="*/ 823 w 828"/>
                <a:gd name="T11" fmla="*/ 6 h 47"/>
                <a:gd name="T12" fmla="*/ 824 w 828"/>
                <a:gd name="T13" fmla="*/ 8 h 47"/>
                <a:gd name="T14" fmla="*/ 826 w 828"/>
                <a:gd name="T15" fmla="*/ 10 h 47"/>
                <a:gd name="T16" fmla="*/ 827 w 828"/>
                <a:gd name="T17" fmla="*/ 13 h 47"/>
                <a:gd name="T18" fmla="*/ 828 w 828"/>
                <a:gd name="T19" fmla="*/ 15 h 47"/>
                <a:gd name="T20" fmla="*/ 828 w 828"/>
                <a:gd name="T21" fmla="*/ 18 h 47"/>
                <a:gd name="T22" fmla="*/ 828 w 828"/>
                <a:gd name="T23" fmla="*/ 29 h 47"/>
                <a:gd name="T24" fmla="*/ 828 w 828"/>
                <a:gd name="T25" fmla="*/ 32 h 47"/>
                <a:gd name="T26" fmla="*/ 827 w 828"/>
                <a:gd name="T27" fmla="*/ 34 h 47"/>
                <a:gd name="T28" fmla="*/ 826 w 828"/>
                <a:gd name="T29" fmla="*/ 37 h 47"/>
                <a:gd name="T30" fmla="*/ 824 w 828"/>
                <a:gd name="T31" fmla="*/ 39 h 47"/>
                <a:gd name="T32" fmla="*/ 823 w 828"/>
                <a:gd name="T33" fmla="*/ 41 h 47"/>
                <a:gd name="T34" fmla="*/ 821 w 828"/>
                <a:gd name="T35" fmla="*/ 43 h 47"/>
                <a:gd name="T36" fmla="*/ 818 w 828"/>
                <a:gd name="T37" fmla="*/ 44 h 47"/>
                <a:gd name="T38" fmla="*/ 816 w 828"/>
                <a:gd name="T39" fmla="*/ 46 h 47"/>
                <a:gd name="T40" fmla="*/ 813 w 828"/>
                <a:gd name="T41" fmla="*/ 46 h 47"/>
                <a:gd name="T42" fmla="*/ 810 w 828"/>
                <a:gd name="T43" fmla="*/ 47 h 47"/>
                <a:gd name="T44" fmla="*/ 18 w 828"/>
                <a:gd name="T45" fmla="*/ 47 h 47"/>
                <a:gd name="T46" fmla="*/ 15 w 828"/>
                <a:gd name="T47" fmla="*/ 46 h 47"/>
                <a:gd name="T48" fmla="*/ 12 w 828"/>
                <a:gd name="T49" fmla="*/ 46 h 47"/>
                <a:gd name="T50" fmla="*/ 10 w 828"/>
                <a:gd name="T51" fmla="*/ 44 h 47"/>
                <a:gd name="T52" fmla="*/ 8 w 828"/>
                <a:gd name="T53" fmla="*/ 43 h 47"/>
                <a:gd name="T54" fmla="*/ 6 w 828"/>
                <a:gd name="T55" fmla="*/ 41 h 47"/>
                <a:gd name="T56" fmla="*/ 4 w 828"/>
                <a:gd name="T57" fmla="*/ 39 h 47"/>
                <a:gd name="T58" fmla="*/ 2 w 828"/>
                <a:gd name="T59" fmla="*/ 37 h 47"/>
                <a:gd name="T60" fmla="*/ 1 w 828"/>
                <a:gd name="T61" fmla="*/ 34 h 47"/>
                <a:gd name="T62" fmla="*/ 1 w 828"/>
                <a:gd name="T63" fmla="*/ 32 h 47"/>
                <a:gd name="T64" fmla="*/ 0 w 828"/>
                <a:gd name="T65" fmla="*/ 29 h 47"/>
                <a:gd name="T66" fmla="*/ 0 w 828"/>
                <a:gd name="T67" fmla="*/ 18 h 47"/>
                <a:gd name="T68" fmla="*/ 1 w 828"/>
                <a:gd name="T69" fmla="*/ 15 h 47"/>
                <a:gd name="T70" fmla="*/ 1 w 828"/>
                <a:gd name="T71" fmla="*/ 13 h 47"/>
                <a:gd name="T72" fmla="*/ 2 w 828"/>
                <a:gd name="T73" fmla="*/ 10 h 47"/>
                <a:gd name="T74" fmla="*/ 4 w 828"/>
                <a:gd name="T75" fmla="*/ 8 h 47"/>
                <a:gd name="T76" fmla="*/ 6 w 828"/>
                <a:gd name="T77" fmla="*/ 6 h 47"/>
                <a:gd name="T78" fmla="*/ 8 w 828"/>
                <a:gd name="T79" fmla="*/ 4 h 47"/>
                <a:gd name="T80" fmla="*/ 10 w 828"/>
                <a:gd name="T81" fmla="*/ 3 h 47"/>
                <a:gd name="T82" fmla="*/ 12 w 828"/>
                <a:gd name="T83" fmla="*/ 1 h 47"/>
                <a:gd name="T84" fmla="*/ 15 w 828"/>
                <a:gd name="T85" fmla="*/ 1 h 47"/>
                <a:gd name="T86" fmla="*/ 18 w 828"/>
                <a:gd name="T8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8" h="47">
                  <a:moveTo>
                    <a:pt x="19" y="0"/>
                  </a:moveTo>
                  <a:lnTo>
                    <a:pt x="810" y="0"/>
                  </a:lnTo>
                  <a:lnTo>
                    <a:pt x="810" y="0"/>
                  </a:lnTo>
                  <a:lnTo>
                    <a:pt x="811" y="0"/>
                  </a:lnTo>
                  <a:lnTo>
                    <a:pt x="812" y="0"/>
                  </a:lnTo>
                  <a:lnTo>
                    <a:pt x="813" y="1"/>
                  </a:lnTo>
                  <a:lnTo>
                    <a:pt x="814" y="1"/>
                  </a:lnTo>
                  <a:lnTo>
                    <a:pt x="815" y="1"/>
                  </a:lnTo>
                  <a:lnTo>
                    <a:pt x="816" y="1"/>
                  </a:lnTo>
                  <a:lnTo>
                    <a:pt x="817" y="2"/>
                  </a:lnTo>
                  <a:lnTo>
                    <a:pt x="817" y="2"/>
                  </a:lnTo>
                  <a:lnTo>
                    <a:pt x="818" y="3"/>
                  </a:lnTo>
                  <a:lnTo>
                    <a:pt x="819" y="3"/>
                  </a:lnTo>
                  <a:lnTo>
                    <a:pt x="820" y="4"/>
                  </a:lnTo>
                  <a:lnTo>
                    <a:pt x="821" y="4"/>
                  </a:lnTo>
                  <a:lnTo>
                    <a:pt x="821" y="5"/>
                  </a:lnTo>
                  <a:lnTo>
                    <a:pt x="822" y="5"/>
                  </a:lnTo>
                  <a:lnTo>
                    <a:pt x="823" y="6"/>
                  </a:lnTo>
                  <a:lnTo>
                    <a:pt x="823" y="6"/>
                  </a:lnTo>
                  <a:lnTo>
                    <a:pt x="824" y="7"/>
                  </a:lnTo>
                  <a:lnTo>
                    <a:pt x="824" y="8"/>
                  </a:lnTo>
                  <a:lnTo>
                    <a:pt x="825" y="9"/>
                  </a:lnTo>
                  <a:lnTo>
                    <a:pt x="825" y="9"/>
                  </a:lnTo>
                  <a:lnTo>
                    <a:pt x="826" y="10"/>
                  </a:lnTo>
                  <a:lnTo>
                    <a:pt x="826" y="11"/>
                  </a:lnTo>
                  <a:lnTo>
                    <a:pt x="827" y="12"/>
                  </a:lnTo>
                  <a:lnTo>
                    <a:pt x="827" y="13"/>
                  </a:lnTo>
                  <a:lnTo>
                    <a:pt x="827" y="13"/>
                  </a:lnTo>
                  <a:lnTo>
                    <a:pt x="828" y="14"/>
                  </a:lnTo>
                  <a:lnTo>
                    <a:pt x="828" y="15"/>
                  </a:lnTo>
                  <a:lnTo>
                    <a:pt x="828" y="16"/>
                  </a:lnTo>
                  <a:lnTo>
                    <a:pt x="828" y="17"/>
                  </a:lnTo>
                  <a:lnTo>
                    <a:pt x="828" y="18"/>
                  </a:lnTo>
                  <a:lnTo>
                    <a:pt x="828" y="19"/>
                  </a:lnTo>
                  <a:lnTo>
                    <a:pt x="828" y="28"/>
                  </a:lnTo>
                  <a:lnTo>
                    <a:pt x="828" y="29"/>
                  </a:lnTo>
                  <a:lnTo>
                    <a:pt x="828" y="30"/>
                  </a:lnTo>
                  <a:lnTo>
                    <a:pt x="828" y="31"/>
                  </a:lnTo>
                  <a:lnTo>
                    <a:pt x="828" y="32"/>
                  </a:lnTo>
                  <a:lnTo>
                    <a:pt x="828" y="33"/>
                  </a:lnTo>
                  <a:lnTo>
                    <a:pt x="827" y="33"/>
                  </a:lnTo>
                  <a:lnTo>
                    <a:pt x="827" y="34"/>
                  </a:lnTo>
                  <a:lnTo>
                    <a:pt x="827" y="35"/>
                  </a:lnTo>
                  <a:lnTo>
                    <a:pt x="826" y="36"/>
                  </a:lnTo>
                  <a:lnTo>
                    <a:pt x="826" y="37"/>
                  </a:lnTo>
                  <a:lnTo>
                    <a:pt x="825" y="38"/>
                  </a:lnTo>
                  <a:lnTo>
                    <a:pt x="825" y="38"/>
                  </a:lnTo>
                  <a:lnTo>
                    <a:pt x="824" y="39"/>
                  </a:lnTo>
                  <a:lnTo>
                    <a:pt x="824" y="40"/>
                  </a:lnTo>
                  <a:lnTo>
                    <a:pt x="823" y="40"/>
                  </a:lnTo>
                  <a:lnTo>
                    <a:pt x="823" y="41"/>
                  </a:lnTo>
                  <a:lnTo>
                    <a:pt x="822" y="42"/>
                  </a:lnTo>
                  <a:lnTo>
                    <a:pt x="821" y="42"/>
                  </a:lnTo>
                  <a:lnTo>
                    <a:pt x="821" y="43"/>
                  </a:lnTo>
                  <a:lnTo>
                    <a:pt x="820" y="44"/>
                  </a:lnTo>
                  <a:lnTo>
                    <a:pt x="819" y="44"/>
                  </a:lnTo>
                  <a:lnTo>
                    <a:pt x="818" y="44"/>
                  </a:lnTo>
                  <a:lnTo>
                    <a:pt x="817" y="45"/>
                  </a:lnTo>
                  <a:lnTo>
                    <a:pt x="817" y="45"/>
                  </a:lnTo>
                  <a:lnTo>
                    <a:pt x="816" y="46"/>
                  </a:lnTo>
                  <a:lnTo>
                    <a:pt x="815" y="46"/>
                  </a:lnTo>
                  <a:lnTo>
                    <a:pt x="814" y="46"/>
                  </a:lnTo>
                  <a:lnTo>
                    <a:pt x="813" y="46"/>
                  </a:lnTo>
                  <a:lnTo>
                    <a:pt x="812" y="47"/>
                  </a:lnTo>
                  <a:lnTo>
                    <a:pt x="811" y="47"/>
                  </a:lnTo>
                  <a:lnTo>
                    <a:pt x="810" y="47"/>
                  </a:lnTo>
                  <a:lnTo>
                    <a:pt x="810" y="47"/>
                  </a:lnTo>
                  <a:lnTo>
                    <a:pt x="19" y="47"/>
                  </a:lnTo>
                  <a:lnTo>
                    <a:pt x="18" y="47"/>
                  </a:lnTo>
                  <a:lnTo>
                    <a:pt x="17" y="47"/>
                  </a:lnTo>
                  <a:lnTo>
                    <a:pt x="16" y="47"/>
                  </a:lnTo>
                  <a:lnTo>
                    <a:pt x="15" y="46"/>
                  </a:lnTo>
                  <a:lnTo>
                    <a:pt x="14" y="46"/>
                  </a:lnTo>
                  <a:lnTo>
                    <a:pt x="13" y="46"/>
                  </a:lnTo>
                  <a:lnTo>
                    <a:pt x="12" y="46"/>
                  </a:lnTo>
                  <a:lnTo>
                    <a:pt x="12" y="45"/>
                  </a:lnTo>
                  <a:lnTo>
                    <a:pt x="11" y="45"/>
                  </a:lnTo>
                  <a:lnTo>
                    <a:pt x="10" y="44"/>
                  </a:lnTo>
                  <a:lnTo>
                    <a:pt x="9" y="44"/>
                  </a:lnTo>
                  <a:lnTo>
                    <a:pt x="9" y="44"/>
                  </a:lnTo>
                  <a:lnTo>
                    <a:pt x="8" y="43"/>
                  </a:lnTo>
                  <a:lnTo>
                    <a:pt x="7" y="42"/>
                  </a:lnTo>
                  <a:lnTo>
                    <a:pt x="6" y="42"/>
                  </a:lnTo>
                  <a:lnTo>
                    <a:pt x="6" y="41"/>
                  </a:lnTo>
                  <a:lnTo>
                    <a:pt x="5" y="40"/>
                  </a:lnTo>
                  <a:lnTo>
                    <a:pt x="4" y="40"/>
                  </a:lnTo>
                  <a:lnTo>
                    <a:pt x="4" y="39"/>
                  </a:lnTo>
                  <a:lnTo>
                    <a:pt x="3" y="38"/>
                  </a:lnTo>
                  <a:lnTo>
                    <a:pt x="3" y="38"/>
                  </a:lnTo>
                  <a:lnTo>
                    <a:pt x="2" y="37"/>
                  </a:lnTo>
                  <a:lnTo>
                    <a:pt x="2" y="36"/>
                  </a:lnTo>
                  <a:lnTo>
                    <a:pt x="2" y="35"/>
                  </a:lnTo>
                  <a:lnTo>
                    <a:pt x="1" y="34"/>
                  </a:lnTo>
                  <a:lnTo>
                    <a:pt x="1" y="33"/>
                  </a:lnTo>
                  <a:lnTo>
                    <a:pt x="1" y="33"/>
                  </a:lnTo>
                  <a:lnTo>
                    <a:pt x="1" y="32"/>
                  </a:lnTo>
                  <a:lnTo>
                    <a:pt x="0" y="31"/>
                  </a:lnTo>
                  <a:lnTo>
                    <a:pt x="0" y="30"/>
                  </a:lnTo>
                  <a:lnTo>
                    <a:pt x="0" y="29"/>
                  </a:lnTo>
                  <a:lnTo>
                    <a:pt x="0" y="28"/>
                  </a:lnTo>
                  <a:lnTo>
                    <a:pt x="0" y="19"/>
                  </a:lnTo>
                  <a:lnTo>
                    <a:pt x="0" y="18"/>
                  </a:lnTo>
                  <a:lnTo>
                    <a:pt x="0" y="17"/>
                  </a:lnTo>
                  <a:lnTo>
                    <a:pt x="0" y="16"/>
                  </a:lnTo>
                  <a:lnTo>
                    <a:pt x="1" y="15"/>
                  </a:lnTo>
                  <a:lnTo>
                    <a:pt x="1" y="14"/>
                  </a:lnTo>
                  <a:lnTo>
                    <a:pt x="1" y="13"/>
                  </a:lnTo>
                  <a:lnTo>
                    <a:pt x="1" y="13"/>
                  </a:lnTo>
                  <a:lnTo>
                    <a:pt x="2" y="12"/>
                  </a:lnTo>
                  <a:lnTo>
                    <a:pt x="2" y="11"/>
                  </a:lnTo>
                  <a:lnTo>
                    <a:pt x="2" y="10"/>
                  </a:lnTo>
                  <a:lnTo>
                    <a:pt x="3" y="9"/>
                  </a:lnTo>
                  <a:lnTo>
                    <a:pt x="3" y="9"/>
                  </a:lnTo>
                  <a:lnTo>
                    <a:pt x="4" y="8"/>
                  </a:lnTo>
                  <a:lnTo>
                    <a:pt x="4" y="7"/>
                  </a:lnTo>
                  <a:lnTo>
                    <a:pt x="5" y="6"/>
                  </a:lnTo>
                  <a:lnTo>
                    <a:pt x="6" y="6"/>
                  </a:lnTo>
                  <a:lnTo>
                    <a:pt x="6" y="5"/>
                  </a:lnTo>
                  <a:lnTo>
                    <a:pt x="7" y="5"/>
                  </a:lnTo>
                  <a:lnTo>
                    <a:pt x="8" y="4"/>
                  </a:lnTo>
                  <a:lnTo>
                    <a:pt x="9" y="4"/>
                  </a:lnTo>
                  <a:lnTo>
                    <a:pt x="9" y="3"/>
                  </a:lnTo>
                  <a:lnTo>
                    <a:pt x="10" y="3"/>
                  </a:lnTo>
                  <a:lnTo>
                    <a:pt x="11" y="2"/>
                  </a:lnTo>
                  <a:lnTo>
                    <a:pt x="12" y="2"/>
                  </a:lnTo>
                  <a:lnTo>
                    <a:pt x="12" y="1"/>
                  </a:lnTo>
                  <a:lnTo>
                    <a:pt x="13" y="1"/>
                  </a:lnTo>
                  <a:lnTo>
                    <a:pt x="14" y="1"/>
                  </a:lnTo>
                  <a:lnTo>
                    <a:pt x="15" y="1"/>
                  </a:lnTo>
                  <a:lnTo>
                    <a:pt x="16" y="0"/>
                  </a:lnTo>
                  <a:lnTo>
                    <a:pt x="17" y="0"/>
                  </a:lnTo>
                  <a:lnTo>
                    <a:pt x="18" y="0"/>
                  </a:lnTo>
                  <a:lnTo>
                    <a:pt x="19" y="0"/>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Line 30"/>
            <p:cNvSpPr>
              <a:spLocks noChangeShapeType="1"/>
            </p:cNvSpPr>
            <p:nvPr/>
          </p:nvSpPr>
          <p:spPr bwMode="auto">
            <a:xfrm>
              <a:off x="3556" y="1699"/>
              <a:ext cx="791"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31"/>
            <p:cNvSpPr>
              <a:spLocks/>
            </p:cNvSpPr>
            <p:nvPr/>
          </p:nvSpPr>
          <p:spPr bwMode="auto">
            <a:xfrm>
              <a:off x="4347" y="1699"/>
              <a:ext cx="18" cy="19"/>
            </a:xfrm>
            <a:custGeom>
              <a:avLst/>
              <a:gdLst>
                <a:gd name="T0" fmla="*/ 0 w 18"/>
                <a:gd name="T1" fmla="*/ 0 h 19"/>
                <a:gd name="T2" fmla="*/ 0 w 18"/>
                <a:gd name="T3" fmla="*/ 0 h 19"/>
                <a:gd name="T4" fmla="*/ 1 w 18"/>
                <a:gd name="T5" fmla="*/ 0 h 19"/>
                <a:gd name="T6" fmla="*/ 2 w 18"/>
                <a:gd name="T7" fmla="*/ 0 h 19"/>
                <a:gd name="T8" fmla="*/ 3 w 18"/>
                <a:gd name="T9" fmla="*/ 1 h 19"/>
                <a:gd name="T10" fmla="*/ 4 w 18"/>
                <a:gd name="T11" fmla="*/ 1 h 19"/>
                <a:gd name="T12" fmla="*/ 5 w 18"/>
                <a:gd name="T13" fmla="*/ 1 h 19"/>
                <a:gd name="T14" fmla="*/ 6 w 18"/>
                <a:gd name="T15" fmla="*/ 1 h 19"/>
                <a:gd name="T16" fmla="*/ 7 w 18"/>
                <a:gd name="T17" fmla="*/ 2 h 19"/>
                <a:gd name="T18" fmla="*/ 7 w 18"/>
                <a:gd name="T19" fmla="*/ 2 h 19"/>
                <a:gd name="T20" fmla="*/ 8 w 18"/>
                <a:gd name="T21" fmla="*/ 3 h 19"/>
                <a:gd name="T22" fmla="*/ 9 w 18"/>
                <a:gd name="T23" fmla="*/ 3 h 19"/>
                <a:gd name="T24" fmla="*/ 10 w 18"/>
                <a:gd name="T25" fmla="*/ 4 h 19"/>
                <a:gd name="T26" fmla="*/ 11 w 18"/>
                <a:gd name="T27" fmla="*/ 4 h 19"/>
                <a:gd name="T28" fmla="*/ 11 w 18"/>
                <a:gd name="T29" fmla="*/ 5 h 19"/>
                <a:gd name="T30" fmla="*/ 12 w 18"/>
                <a:gd name="T31" fmla="*/ 5 h 19"/>
                <a:gd name="T32" fmla="*/ 13 w 18"/>
                <a:gd name="T33" fmla="*/ 6 h 19"/>
                <a:gd name="T34" fmla="*/ 13 w 18"/>
                <a:gd name="T35" fmla="*/ 6 h 19"/>
                <a:gd name="T36" fmla="*/ 14 w 18"/>
                <a:gd name="T37" fmla="*/ 7 h 19"/>
                <a:gd name="T38" fmla="*/ 14 w 18"/>
                <a:gd name="T39" fmla="*/ 8 h 19"/>
                <a:gd name="T40" fmla="*/ 15 w 18"/>
                <a:gd name="T41" fmla="*/ 9 h 19"/>
                <a:gd name="T42" fmla="*/ 15 w 18"/>
                <a:gd name="T43" fmla="*/ 9 h 19"/>
                <a:gd name="T44" fmla="*/ 16 w 18"/>
                <a:gd name="T45" fmla="*/ 10 h 19"/>
                <a:gd name="T46" fmla="*/ 16 w 18"/>
                <a:gd name="T47" fmla="*/ 11 h 19"/>
                <a:gd name="T48" fmla="*/ 17 w 18"/>
                <a:gd name="T49" fmla="*/ 12 h 19"/>
                <a:gd name="T50" fmla="*/ 17 w 18"/>
                <a:gd name="T51" fmla="*/ 13 h 19"/>
                <a:gd name="T52" fmla="*/ 17 w 18"/>
                <a:gd name="T53" fmla="*/ 13 h 19"/>
                <a:gd name="T54" fmla="*/ 18 w 18"/>
                <a:gd name="T55" fmla="*/ 14 h 19"/>
                <a:gd name="T56" fmla="*/ 18 w 18"/>
                <a:gd name="T57" fmla="*/ 15 h 19"/>
                <a:gd name="T58" fmla="*/ 18 w 18"/>
                <a:gd name="T59" fmla="*/ 16 h 19"/>
                <a:gd name="T60" fmla="*/ 18 w 18"/>
                <a:gd name="T61" fmla="*/ 17 h 19"/>
                <a:gd name="T62" fmla="*/ 18 w 18"/>
                <a:gd name="T63" fmla="*/ 18 h 19"/>
                <a:gd name="T64" fmla="*/ 18 w 18"/>
                <a:gd name="T6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 h="19">
                  <a:moveTo>
                    <a:pt x="0" y="0"/>
                  </a:moveTo>
                  <a:lnTo>
                    <a:pt x="0" y="0"/>
                  </a:lnTo>
                  <a:lnTo>
                    <a:pt x="1" y="0"/>
                  </a:lnTo>
                  <a:lnTo>
                    <a:pt x="2" y="0"/>
                  </a:lnTo>
                  <a:lnTo>
                    <a:pt x="3" y="1"/>
                  </a:lnTo>
                  <a:lnTo>
                    <a:pt x="4" y="1"/>
                  </a:lnTo>
                  <a:lnTo>
                    <a:pt x="5" y="1"/>
                  </a:lnTo>
                  <a:lnTo>
                    <a:pt x="6" y="1"/>
                  </a:lnTo>
                  <a:lnTo>
                    <a:pt x="7" y="2"/>
                  </a:lnTo>
                  <a:lnTo>
                    <a:pt x="7" y="2"/>
                  </a:lnTo>
                  <a:lnTo>
                    <a:pt x="8" y="3"/>
                  </a:lnTo>
                  <a:lnTo>
                    <a:pt x="9" y="3"/>
                  </a:lnTo>
                  <a:lnTo>
                    <a:pt x="10" y="4"/>
                  </a:lnTo>
                  <a:lnTo>
                    <a:pt x="11" y="4"/>
                  </a:lnTo>
                  <a:lnTo>
                    <a:pt x="11" y="5"/>
                  </a:lnTo>
                  <a:lnTo>
                    <a:pt x="12" y="5"/>
                  </a:lnTo>
                  <a:lnTo>
                    <a:pt x="13" y="6"/>
                  </a:lnTo>
                  <a:lnTo>
                    <a:pt x="13" y="6"/>
                  </a:lnTo>
                  <a:lnTo>
                    <a:pt x="14" y="7"/>
                  </a:lnTo>
                  <a:lnTo>
                    <a:pt x="14" y="8"/>
                  </a:lnTo>
                  <a:lnTo>
                    <a:pt x="15" y="9"/>
                  </a:lnTo>
                  <a:lnTo>
                    <a:pt x="15" y="9"/>
                  </a:lnTo>
                  <a:lnTo>
                    <a:pt x="16" y="10"/>
                  </a:lnTo>
                  <a:lnTo>
                    <a:pt x="16" y="11"/>
                  </a:lnTo>
                  <a:lnTo>
                    <a:pt x="17" y="12"/>
                  </a:lnTo>
                  <a:lnTo>
                    <a:pt x="17" y="13"/>
                  </a:lnTo>
                  <a:lnTo>
                    <a:pt x="17" y="13"/>
                  </a:lnTo>
                  <a:lnTo>
                    <a:pt x="18" y="14"/>
                  </a:lnTo>
                  <a:lnTo>
                    <a:pt x="18" y="15"/>
                  </a:lnTo>
                  <a:lnTo>
                    <a:pt x="18" y="16"/>
                  </a:lnTo>
                  <a:lnTo>
                    <a:pt x="18" y="17"/>
                  </a:lnTo>
                  <a:lnTo>
                    <a:pt x="18" y="18"/>
                  </a:lnTo>
                  <a:lnTo>
                    <a:pt x="18" y="19"/>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Line 32"/>
            <p:cNvSpPr>
              <a:spLocks noChangeShapeType="1"/>
            </p:cNvSpPr>
            <p:nvPr/>
          </p:nvSpPr>
          <p:spPr bwMode="auto">
            <a:xfrm>
              <a:off x="4365" y="1718"/>
              <a:ext cx="0" cy="9"/>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3"/>
            <p:cNvSpPr>
              <a:spLocks/>
            </p:cNvSpPr>
            <p:nvPr/>
          </p:nvSpPr>
          <p:spPr bwMode="auto">
            <a:xfrm>
              <a:off x="4347" y="1727"/>
              <a:ext cx="18" cy="19"/>
            </a:xfrm>
            <a:custGeom>
              <a:avLst/>
              <a:gdLst>
                <a:gd name="T0" fmla="*/ 18 w 18"/>
                <a:gd name="T1" fmla="*/ 0 h 19"/>
                <a:gd name="T2" fmla="*/ 18 w 18"/>
                <a:gd name="T3" fmla="*/ 1 h 19"/>
                <a:gd name="T4" fmla="*/ 18 w 18"/>
                <a:gd name="T5" fmla="*/ 2 h 19"/>
                <a:gd name="T6" fmla="*/ 18 w 18"/>
                <a:gd name="T7" fmla="*/ 3 h 19"/>
                <a:gd name="T8" fmla="*/ 18 w 18"/>
                <a:gd name="T9" fmla="*/ 4 h 19"/>
                <a:gd name="T10" fmla="*/ 18 w 18"/>
                <a:gd name="T11" fmla="*/ 5 h 19"/>
                <a:gd name="T12" fmla="*/ 17 w 18"/>
                <a:gd name="T13" fmla="*/ 5 h 19"/>
                <a:gd name="T14" fmla="*/ 17 w 18"/>
                <a:gd name="T15" fmla="*/ 6 h 19"/>
                <a:gd name="T16" fmla="*/ 17 w 18"/>
                <a:gd name="T17" fmla="*/ 7 h 19"/>
                <a:gd name="T18" fmla="*/ 16 w 18"/>
                <a:gd name="T19" fmla="*/ 8 h 19"/>
                <a:gd name="T20" fmla="*/ 16 w 18"/>
                <a:gd name="T21" fmla="*/ 9 h 19"/>
                <a:gd name="T22" fmla="*/ 15 w 18"/>
                <a:gd name="T23" fmla="*/ 10 h 19"/>
                <a:gd name="T24" fmla="*/ 15 w 18"/>
                <a:gd name="T25" fmla="*/ 10 h 19"/>
                <a:gd name="T26" fmla="*/ 14 w 18"/>
                <a:gd name="T27" fmla="*/ 11 h 19"/>
                <a:gd name="T28" fmla="*/ 14 w 18"/>
                <a:gd name="T29" fmla="*/ 12 h 19"/>
                <a:gd name="T30" fmla="*/ 13 w 18"/>
                <a:gd name="T31" fmla="*/ 12 h 19"/>
                <a:gd name="T32" fmla="*/ 13 w 18"/>
                <a:gd name="T33" fmla="*/ 13 h 19"/>
                <a:gd name="T34" fmla="*/ 12 w 18"/>
                <a:gd name="T35" fmla="*/ 14 h 19"/>
                <a:gd name="T36" fmla="*/ 11 w 18"/>
                <a:gd name="T37" fmla="*/ 14 h 19"/>
                <a:gd name="T38" fmla="*/ 11 w 18"/>
                <a:gd name="T39" fmla="*/ 15 h 19"/>
                <a:gd name="T40" fmla="*/ 10 w 18"/>
                <a:gd name="T41" fmla="*/ 16 h 19"/>
                <a:gd name="T42" fmla="*/ 9 w 18"/>
                <a:gd name="T43" fmla="*/ 16 h 19"/>
                <a:gd name="T44" fmla="*/ 8 w 18"/>
                <a:gd name="T45" fmla="*/ 16 h 19"/>
                <a:gd name="T46" fmla="*/ 7 w 18"/>
                <a:gd name="T47" fmla="*/ 17 h 19"/>
                <a:gd name="T48" fmla="*/ 7 w 18"/>
                <a:gd name="T49" fmla="*/ 17 h 19"/>
                <a:gd name="T50" fmla="*/ 6 w 18"/>
                <a:gd name="T51" fmla="*/ 18 h 19"/>
                <a:gd name="T52" fmla="*/ 5 w 18"/>
                <a:gd name="T53" fmla="*/ 18 h 19"/>
                <a:gd name="T54" fmla="*/ 4 w 18"/>
                <a:gd name="T55" fmla="*/ 18 h 19"/>
                <a:gd name="T56" fmla="*/ 3 w 18"/>
                <a:gd name="T57" fmla="*/ 18 h 19"/>
                <a:gd name="T58" fmla="*/ 2 w 18"/>
                <a:gd name="T59" fmla="*/ 19 h 19"/>
                <a:gd name="T60" fmla="*/ 1 w 18"/>
                <a:gd name="T61" fmla="*/ 19 h 19"/>
                <a:gd name="T62" fmla="*/ 0 w 18"/>
                <a:gd name="T63" fmla="*/ 19 h 19"/>
                <a:gd name="T64" fmla="*/ 0 w 18"/>
                <a:gd name="T6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 h="19">
                  <a:moveTo>
                    <a:pt x="18" y="0"/>
                  </a:moveTo>
                  <a:lnTo>
                    <a:pt x="18" y="1"/>
                  </a:lnTo>
                  <a:lnTo>
                    <a:pt x="18" y="2"/>
                  </a:lnTo>
                  <a:lnTo>
                    <a:pt x="18" y="3"/>
                  </a:lnTo>
                  <a:lnTo>
                    <a:pt x="18" y="4"/>
                  </a:lnTo>
                  <a:lnTo>
                    <a:pt x="18" y="5"/>
                  </a:lnTo>
                  <a:lnTo>
                    <a:pt x="17" y="5"/>
                  </a:lnTo>
                  <a:lnTo>
                    <a:pt x="17" y="6"/>
                  </a:lnTo>
                  <a:lnTo>
                    <a:pt x="17" y="7"/>
                  </a:lnTo>
                  <a:lnTo>
                    <a:pt x="16" y="8"/>
                  </a:lnTo>
                  <a:lnTo>
                    <a:pt x="16" y="9"/>
                  </a:lnTo>
                  <a:lnTo>
                    <a:pt x="15" y="10"/>
                  </a:lnTo>
                  <a:lnTo>
                    <a:pt x="15" y="10"/>
                  </a:lnTo>
                  <a:lnTo>
                    <a:pt x="14" y="11"/>
                  </a:lnTo>
                  <a:lnTo>
                    <a:pt x="14" y="12"/>
                  </a:lnTo>
                  <a:lnTo>
                    <a:pt x="13" y="12"/>
                  </a:lnTo>
                  <a:lnTo>
                    <a:pt x="13" y="13"/>
                  </a:lnTo>
                  <a:lnTo>
                    <a:pt x="12" y="14"/>
                  </a:lnTo>
                  <a:lnTo>
                    <a:pt x="11" y="14"/>
                  </a:lnTo>
                  <a:lnTo>
                    <a:pt x="11" y="15"/>
                  </a:lnTo>
                  <a:lnTo>
                    <a:pt x="10" y="16"/>
                  </a:lnTo>
                  <a:lnTo>
                    <a:pt x="9" y="16"/>
                  </a:lnTo>
                  <a:lnTo>
                    <a:pt x="8" y="16"/>
                  </a:lnTo>
                  <a:lnTo>
                    <a:pt x="7" y="17"/>
                  </a:lnTo>
                  <a:lnTo>
                    <a:pt x="7" y="17"/>
                  </a:lnTo>
                  <a:lnTo>
                    <a:pt x="6" y="18"/>
                  </a:lnTo>
                  <a:lnTo>
                    <a:pt x="5" y="18"/>
                  </a:lnTo>
                  <a:lnTo>
                    <a:pt x="4" y="18"/>
                  </a:lnTo>
                  <a:lnTo>
                    <a:pt x="3" y="18"/>
                  </a:lnTo>
                  <a:lnTo>
                    <a:pt x="2" y="19"/>
                  </a:lnTo>
                  <a:lnTo>
                    <a:pt x="1" y="19"/>
                  </a:lnTo>
                  <a:lnTo>
                    <a:pt x="0" y="19"/>
                  </a:lnTo>
                  <a:lnTo>
                    <a:pt x="0" y="19"/>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Line 34"/>
            <p:cNvSpPr>
              <a:spLocks noChangeShapeType="1"/>
            </p:cNvSpPr>
            <p:nvPr/>
          </p:nvSpPr>
          <p:spPr bwMode="auto">
            <a:xfrm flipH="1">
              <a:off x="3556" y="1746"/>
              <a:ext cx="791"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5"/>
            <p:cNvSpPr>
              <a:spLocks/>
            </p:cNvSpPr>
            <p:nvPr/>
          </p:nvSpPr>
          <p:spPr bwMode="auto">
            <a:xfrm>
              <a:off x="3537" y="1727"/>
              <a:ext cx="19" cy="19"/>
            </a:xfrm>
            <a:custGeom>
              <a:avLst/>
              <a:gdLst>
                <a:gd name="T0" fmla="*/ 19 w 19"/>
                <a:gd name="T1" fmla="*/ 19 h 19"/>
                <a:gd name="T2" fmla="*/ 18 w 19"/>
                <a:gd name="T3" fmla="*/ 19 h 19"/>
                <a:gd name="T4" fmla="*/ 17 w 19"/>
                <a:gd name="T5" fmla="*/ 19 h 19"/>
                <a:gd name="T6" fmla="*/ 16 w 19"/>
                <a:gd name="T7" fmla="*/ 19 h 19"/>
                <a:gd name="T8" fmla="*/ 15 w 19"/>
                <a:gd name="T9" fmla="*/ 18 h 19"/>
                <a:gd name="T10" fmla="*/ 14 w 19"/>
                <a:gd name="T11" fmla="*/ 18 h 19"/>
                <a:gd name="T12" fmla="*/ 13 w 19"/>
                <a:gd name="T13" fmla="*/ 18 h 19"/>
                <a:gd name="T14" fmla="*/ 12 w 19"/>
                <a:gd name="T15" fmla="*/ 18 h 19"/>
                <a:gd name="T16" fmla="*/ 12 w 19"/>
                <a:gd name="T17" fmla="*/ 17 h 19"/>
                <a:gd name="T18" fmla="*/ 11 w 19"/>
                <a:gd name="T19" fmla="*/ 17 h 19"/>
                <a:gd name="T20" fmla="*/ 10 w 19"/>
                <a:gd name="T21" fmla="*/ 16 h 19"/>
                <a:gd name="T22" fmla="*/ 9 w 19"/>
                <a:gd name="T23" fmla="*/ 16 h 19"/>
                <a:gd name="T24" fmla="*/ 9 w 19"/>
                <a:gd name="T25" fmla="*/ 16 h 19"/>
                <a:gd name="T26" fmla="*/ 8 w 19"/>
                <a:gd name="T27" fmla="*/ 15 h 19"/>
                <a:gd name="T28" fmla="*/ 7 w 19"/>
                <a:gd name="T29" fmla="*/ 14 h 19"/>
                <a:gd name="T30" fmla="*/ 6 w 19"/>
                <a:gd name="T31" fmla="*/ 14 h 19"/>
                <a:gd name="T32" fmla="*/ 6 w 19"/>
                <a:gd name="T33" fmla="*/ 13 h 19"/>
                <a:gd name="T34" fmla="*/ 5 w 19"/>
                <a:gd name="T35" fmla="*/ 12 h 19"/>
                <a:gd name="T36" fmla="*/ 4 w 19"/>
                <a:gd name="T37" fmla="*/ 12 h 19"/>
                <a:gd name="T38" fmla="*/ 4 w 19"/>
                <a:gd name="T39" fmla="*/ 11 h 19"/>
                <a:gd name="T40" fmla="*/ 3 w 19"/>
                <a:gd name="T41" fmla="*/ 10 h 19"/>
                <a:gd name="T42" fmla="*/ 3 w 19"/>
                <a:gd name="T43" fmla="*/ 10 h 19"/>
                <a:gd name="T44" fmla="*/ 2 w 19"/>
                <a:gd name="T45" fmla="*/ 9 h 19"/>
                <a:gd name="T46" fmla="*/ 2 w 19"/>
                <a:gd name="T47" fmla="*/ 8 h 19"/>
                <a:gd name="T48" fmla="*/ 2 w 19"/>
                <a:gd name="T49" fmla="*/ 7 h 19"/>
                <a:gd name="T50" fmla="*/ 1 w 19"/>
                <a:gd name="T51" fmla="*/ 6 h 19"/>
                <a:gd name="T52" fmla="*/ 1 w 19"/>
                <a:gd name="T53" fmla="*/ 5 h 19"/>
                <a:gd name="T54" fmla="*/ 1 w 19"/>
                <a:gd name="T55" fmla="*/ 5 h 19"/>
                <a:gd name="T56" fmla="*/ 1 w 19"/>
                <a:gd name="T57" fmla="*/ 4 h 19"/>
                <a:gd name="T58" fmla="*/ 0 w 19"/>
                <a:gd name="T59" fmla="*/ 3 h 19"/>
                <a:gd name="T60" fmla="*/ 0 w 19"/>
                <a:gd name="T61" fmla="*/ 2 h 19"/>
                <a:gd name="T62" fmla="*/ 0 w 19"/>
                <a:gd name="T63" fmla="*/ 1 h 19"/>
                <a:gd name="T64" fmla="*/ 0 w 19"/>
                <a:gd name="T6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9">
                  <a:moveTo>
                    <a:pt x="19" y="19"/>
                  </a:moveTo>
                  <a:lnTo>
                    <a:pt x="18" y="19"/>
                  </a:lnTo>
                  <a:lnTo>
                    <a:pt x="17" y="19"/>
                  </a:lnTo>
                  <a:lnTo>
                    <a:pt x="16" y="19"/>
                  </a:lnTo>
                  <a:lnTo>
                    <a:pt x="15" y="18"/>
                  </a:lnTo>
                  <a:lnTo>
                    <a:pt x="14" y="18"/>
                  </a:lnTo>
                  <a:lnTo>
                    <a:pt x="13" y="18"/>
                  </a:lnTo>
                  <a:lnTo>
                    <a:pt x="12" y="18"/>
                  </a:lnTo>
                  <a:lnTo>
                    <a:pt x="12" y="17"/>
                  </a:lnTo>
                  <a:lnTo>
                    <a:pt x="11" y="17"/>
                  </a:lnTo>
                  <a:lnTo>
                    <a:pt x="10" y="16"/>
                  </a:lnTo>
                  <a:lnTo>
                    <a:pt x="9" y="16"/>
                  </a:lnTo>
                  <a:lnTo>
                    <a:pt x="9" y="16"/>
                  </a:lnTo>
                  <a:lnTo>
                    <a:pt x="8" y="15"/>
                  </a:lnTo>
                  <a:lnTo>
                    <a:pt x="7" y="14"/>
                  </a:lnTo>
                  <a:lnTo>
                    <a:pt x="6" y="14"/>
                  </a:lnTo>
                  <a:lnTo>
                    <a:pt x="6" y="13"/>
                  </a:lnTo>
                  <a:lnTo>
                    <a:pt x="5" y="12"/>
                  </a:lnTo>
                  <a:lnTo>
                    <a:pt x="4" y="12"/>
                  </a:lnTo>
                  <a:lnTo>
                    <a:pt x="4" y="11"/>
                  </a:lnTo>
                  <a:lnTo>
                    <a:pt x="3" y="10"/>
                  </a:lnTo>
                  <a:lnTo>
                    <a:pt x="3" y="10"/>
                  </a:lnTo>
                  <a:lnTo>
                    <a:pt x="2" y="9"/>
                  </a:lnTo>
                  <a:lnTo>
                    <a:pt x="2" y="8"/>
                  </a:lnTo>
                  <a:lnTo>
                    <a:pt x="2" y="7"/>
                  </a:lnTo>
                  <a:lnTo>
                    <a:pt x="1" y="6"/>
                  </a:lnTo>
                  <a:lnTo>
                    <a:pt x="1" y="5"/>
                  </a:lnTo>
                  <a:lnTo>
                    <a:pt x="1" y="5"/>
                  </a:lnTo>
                  <a:lnTo>
                    <a:pt x="1" y="4"/>
                  </a:lnTo>
                  <a:lnTo>
                    <a:pt x="0" y="3"/>
                  </a:lnTo>
                  <a:lnTo>
                    <a:pt x="0" y="2"/>
                  </a:lnTo>
                  <a:lnTo>
                    <a:pt x="0" y="1"/>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Line 36"/>
            <p:cNvSpPr>
              <a:spLocks noChangeShapeType="1"/>
            </p:cNvSpPr>
            <p:nvPr/>
          </p:nvSpPr>
          <p:spPr bwMode="auto">
            <a:xfrm flipV="1">
              <a:off x="3537" y="1718"/>
              <a:ext cx="0" cy="9"/>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7"/>
            <p:cNvSpPr>
              <a:spLocks/>
            </p:cNvSpPr>
            <p:nvPr/>
          </p:nvSpPr>
          <p:spPr bwMode="auto">
            <a:xfrm>
              <a:off x="3537" y="1699"/>
              <a:ext cx="19" cy="19"/>
            </a:xfrm>
            <a:custGeom>
              <a:avLst/>
              <a:gdLst>
                <a:gd name="T0" fmla="*/ 0 w 19"/>
                <a:gd name="T1" fmla="*/ 19 h 19"/>
                <a:gd name="T2" fmla="*/ 0 w 19"/>
                <a:gd name="T3" fmla="*/ 18 h 19"/>
                <a:gd name="T4" fmla="*/ 0 w 19"/>
                <a:gd name="T5" fmla="*/ 17 h 19"/>
                <a:gd name="T6" fmla="*/ 0 w 19"/>
                <a:gd name="T7" fmla="*/ 16 h 19"/>
                <a:gd name="T8" fmla="*/ 1 w 19"/>
                <a:gd name="T9" fmla="*/ 15 h 19"/>
                <a:gd name="T10" fmla="*/ 1 w 19"/>
                <a:gd name="T11" fmla="*/ 14 h 19"/>
                <a:gd name="T12" fmla="*/ 1 w 19"/>
                <a:gd name="T13" fmla="*/ 13 h 19"/>
                <a:gd name="T14" fmla="*/ 1 w 19"/>
                <a:gd name="T15" fmla="*/ 13 h 19"/>
                <a:gd name="T16" fmla="*/ 2 w 19"/>
                <a:gd name="T17" fmla="*/ 12 h 19"/>
                <a:gd name="T18" fmla="*/ 2 w 19"/>
                <a:gd name="T19" fmla="*/ 11 h 19"/>
                <a:gd name="T20" fmla="*/ 2 w 19"/>
                <a:gd name="T21" fmla="*/ 10 h 19"/>
                <a:gd name="T22" fmla="*/ 3 w 19"/>
                <a:gd name="T23" fmla="*/ 9 h 19"/>
                <a:gd name="T24" fmla="*/ 3 w 19"/>
                <a:gd name="T25" fmla="*/ 9 h 19"/>
                <a:gd name="T26" fmla="*/ 4 w 19"/>
                <a:gd name="T27" fmla="*/ 8 h 19"/>
                <a:gd name="T28" fmla="*/ 4 w 19"/>
                <a:gd name="T29" fmla="*/ 7 h 19"/>
                <a:gd name="T30" fmla="*/ 5 w 19"/>
                <a:gd name="T31" fmla="*/ 6 h 19"/>
                <a:gd name="T32" fmla="*/ 6 w 19"/>
                <a:gd name="T33" fmla="*/ 6 h 19"/>
                <a:gd name="T34" fmla="*/ 6 w 19"/>
                <a:gd name="T35" fmla="*/ 5 h 19"/>
                <a:gd name="T36" fmla="*/ 7 w 19"/>
                <a:gd name="T37" fmla="*/ 5 h 19"/>
                <a:gd name="T38" fmla="*/ 8 w 19"/>
                <a:gd name="T39" fmla="*/ 4 h 19"/>
                <a:gd name="T40" fmla="*/ 9 w 19"/>
                <a:gd name="T41" fmla="*/ 4 h 19"/>
                <a:gd name="T42" fmla="*/ 9 w 19"/>
                <a:gd name="T43" fmla="*/ 3 h 19"/>
                <a:gd name="T44" fmla="*/ 10 w 19"/>
                <a:gd name="T45" fmla="*/ 3 h 19"/>
                <a:gd name="T46" fmla="*/ 11 w 19"/>
                <a:gd name="T47" fmla="*/ 2 h 19"/>
                <a:gd name="T48" fmla="*/ 12 w 19"/>
                <a:gd name="T49" fmla="*/ 2 h 19"/>
                <a:gd name="T50" fmla="*/ 12 w 19"/>
                <a:gd name="T51" fmla="*/ 1 h 19"/>
                <a:gd name="T52" fmla="*/ 13 w 19"/>
                <a:gd name="T53" fmla="*/ 1 h 19"/>
                <a:gd name="T54" fmla="*/ 14 w 19"/>
                <a:gd name="T55" fmla="*/ 1 h 19"/>
                <a:gd name="T56" fmla="*/ 15 w 19"/>
                <a:gd name="T57" fmla="*/ 1 h 19"/>
                <a:gd name="T58" fmla="*/ 16 w 19"/>
                <a:gd name="T59" fmla="*/ 0 h 19"/>
                <a:gd name="T60" fmla="*/ 17 w 19"/>
                <a:gd name="T61" fmla="*/ 0 h 19"/>
                <a:gd name="T62" fmla="*/ 18 w 19"/>
                <a:gd name="T63" fmla="*/ 0 h 19"/>
                <a:gd name="T64" fmla="*/ 19 w 19"/>
                <a:gd name="T6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9">
                  <a:moveTo>
                    <a:pt x="0" y="19"/>
                  </a:moveTo>
                  <a:lnTo>
                    <a:pt x="0" y="18"/>
                  </a:lnTo>
                  <a:lnTo>
                    <a:pt x="0" y="17"/>
                  </a:lnTo>
                  <a:lnTo>
                    <a:pt x="0" y="16"/>
                  </a:lnTo>
                  <a:lnTo>
                    <a:pt x="1" y="15"/>
                  </a:lnTo>
                  <a:lnTo>
                    <a:pt x="1" y="14"/>
                  </a:lnTo>
                  <a:lnTo>
                    <a:pt x="1" y="13"/>
                  </a:lnTo>
                  <a:lnTo>
                    <a:pt x="1" y="13"/>
                  </a:lnTo>
                  <a:lnTo>
                    <a:pt x="2" y="12"/>
                  </a:lnTo>
                  <a:lnTo>
                    <a:pt x="2" y="11"/>
                  </a:lnTo>
                  <a:lnTo>
                    <a:pt x="2" y="10"/>
                  </a:lnTo>
                  <a:lnTo>
                    <a:pt x="3" y="9"/>
                  </a:lnTo>
                  <a:lnTo>
                    <a:pt x="3" y="9"/>
                  </a:lnTo>
                  <a:lnTo>
                    <a:pt x="4" y="8"/>
                  </a:lnTo>
                  <a:lnTo>
                    <a:pt x="4" y="7"/>
                  </a:lnTo>
                  <a:lnTo>
                    <a:pt x="5" y="6"/>
                  </a:lnTo>
                  <a:lnTo>
                    <a:pt x="6" y="6"/>
                  </a:lnTo>
                  <a:lnTo>
                    <a:pt x="6" y="5"/>
                  </a:lnTo>
                  <a:lnTo>
                    <a:pt x="7" y="5"/>
                  </a:lnTo>
                  <a:lnTo>
                    <a:pt x="8" y="4"/>
                  </a:lnTo>
                  <a:lnTo>
                    <a:pt x="9" y="4"/>
                  </a:lnTo>
                  <a:lnTo>
                    <a:pt x="9" y="3"/>
                  </a:lnTo>
                  <a:lnTo>
                    <a:pt x="10" y="3"/>
                  </a:lnTo>
                  <a:lnTo>
                    <a:pt x="11" y="2"/>
                  </a:lnTo>
                  <a:lnTo>
                    <a:pt x="12" y="2"/>
                  </a:lnTo>
                  <a:lnTo>
                    <a:pt x="12" y="1"/>
                  </a:lnTo>
                  <a:lnTo>
                    <a:pt x="13" y="1"/>
                  </a:lnTo>
                  <a:lnTo>
                    <a:pt x="14" y="1"/>
                  </a:lnTo>
                  <a:lnTo>
                    <a:pt x="15" y="1"/>
                  </a:lnTo>
                  <a:lnTo>
                    <a:pt x="16" y="0"/>
                  </a:lnTo>
                  <a:lnTo>
                    <a:pt x="17" y="0"/>
                  </a:lnTo>
                  <a:lnTo>
                    <a:pt x="18" y="0"/>
                  </a:lnTo>
                  <a:lnTo>
                    <a:pt x="19"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315" name="Picture 6"/>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2376172">
            <a:off x="5268463" y="3214188"/>
            <a:ext cx="494678" cy="471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1" name="Rectangle 3"/>
          <p:cNvSpPr>
            <a:spLocks noChangeArrowheads="1"/>
          </p:cNvSpPr>
          <p:nvPr/>
        </p:nvSpPr>
        <p:spPr bwMode="auto">
          <a:xfrm>
            <a:off x="1160279" y="359778"/>
            <a:ext cx="3573146" cy="425758"/>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lnSpc>
                <a:spcPts val="2600"/>
              </a:lnSpc>
              <a:buFontTx/>
              <a:buNone/>
            </a:pPr>
            <a:r>
              <a:rPr lang="en-US" altLang="ja-JP" sz="2800" b="1" dirty="0">
                <a:solidFill>
                  <a:schemeClr val="accent1"/>
                </a:solidFill>
                <a:effectLst>
                  <a:outerShdw blurRad="38100" dist="38100" dir="2700000" algn="tl">
                    <a:srgbClr val="000000">
                      <a:alpha val="43137"/>
                    </a:srgbClr>
                  </a:outerShdw>
                </a:effectLst>
                <a:latin typeface="+mn-ea"/>
                <a:ea typeface="+mn-ea"/>
              </a:rPr>
              <a:t>10</a:t>
            </a:r>
            <a:r>
              <a:rPr lang="ja-JP" altLang="en-US" sz="2800" b="1" dirty="0">
                <a:solidFill>
                  <a:schemeClr val="accent1"/>
                </a:solidFill>
                <a:effectLst>
                  <a:outerShdw blurRad="38100" dist="38100" dir="2700000" algn="tl">
                    <a:srgbClr val="000000">
                      <a:alpha val="43137"/>
                    </a:srgbClr>
                  </a:outerShdw>
                </a:effectLst>
                <a:latin typeface="+mn-ea"/>
                <a:ea typeface="+mn-ea"/>
              </a:rPr>
              <a:t>　信号交差点</a:t>
            </a:r>
          </a:p>
        </p:txBody>
      </p:sp>
      <p:grpSp>
        <p:nvGrpSpPr>
          <p:cNvPr id="182" name="Group 4"/>
          <p:cNvGrpSpPr>
            <a:grpSpLocks noChangeAspect="1"/>
          </p:cNvGrpSpPr>
          <p:nvPr/>
        </p:nvGrpSpPr>
        <p:grpSpPr bwMode="auto">
          <a:xfrm>
            <a:off x="467544" y="116632"/>
            <a:ext cx="648072" cy="646845"/>
            <a:chOff x="2176" y="182"/>
            <a:chExt cx="528" cy="527"/>
          </a:xfrm>
        </p:grpSpPr>
        <p:sp>
          <p:nvSpPr>
            <p:cNvPr id="183" name="AutoShape 3"/>
            <p:cNvSpPr>
              <a:spLocks noChangeAspect="1" noChangeArrowheads="1" noTextEdit="1"/>
            </p:cNvSpPr>
            <p:nvPr/>
          </p:nvSpPr>
          <p:spPr bwMode="auto">
            <a:xfrm>
              <a:off x="2176" y="182"/>
              <a:ext cx="528"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4" name="Freeform 5"/>
            <p:cNvSpPr>
              <a:spLocks noEditPoints="1"/>
            </p:cNvSpPr>
            <p:nvPr/>
          </p:nvSpPr>
          <p:spPr bwMode="auto">
            <a:xfrm>
              <a:off x="2176" y="182"/>
              <a:ext cx="528" cy="527"/>
            </a:xfrm>
            <a:custGeom>
              <a:avLst/>
              <a:gdLst>
                <a:gd name="T0" fmla="*/ 3127 w 5280"/>
                <a:gd name="T1" fmla="*/ 41 h 5274"/>
                <a:gd name="T2" fmla="*/ 3301 w 5280"/>
                <a:gd name="T3" fmla="*/ 134 h 5274"/>
                <a:gd name="T4" fmla="*/ 3391 w 5280"/>
                <a:gd name="T5" fmla="*/ 317 h 5274"/>
                <a:gd name="T6" fmla="*/ 3307 w 5280"/>
                <a:gd name="T7" fmla="*/ 542 h 5274"/>
                <a:gd name="T8" fmla="*/ 3200 w 5280"/>
                <a:gd name="T9" fmla="*/ 869 h 5274"/>
                <a:gd name="T10" fmla="*/ 3047 w 5280"/>
                <a:gd name="T11" fmla="*/ 887 h 5274"/>
                <a:gd name="T12" fmla="*/ 3099 w 5280"/>
                <a:gd name="T13" fmla="*/ 1175 h 5274"/>
                <a:gd name="T14" fmla="*/ 3380 w 5280"/>
                <a:gd name="T15" fmla="*/ 1570 h 5274"/>
                <a:gd name="T16" fmla="*/ 4012 w 5280"/>
                <a:gd name="T17" fmla="*/ 2322 h 5274"/>
                <a:gd name="T18" fmla="*/ 4001 w 5280"/>
                <a:gd name="T19" fmla="*/ 2632 h 5274"/>
                <a:gd name="T20" fmla="*/ 5238 w 5280"/>
                <a:gd name="T21" fmla="*/ 4550 h 5274"/>
                <a:gd name="T22" fmla="*/ 3225 w 5280"/>
                <a:gd name="T23" fmla="*/ 4412 h 5274"/>
                <a:gd name="T24" fmla="*/ 2541 w 5280"/>
                <a:gd name="T25" fmla="*/ 4291 h 5274"/>
                <a:gd name="T26" fmla="*/ 2684 w 5280"/>
                <a:gd name="T27" fmla="*/ 4478 h 5274"/>
                <a:gd name="T28" fmla="*/ 2924 w 5280"/>
                <a:gd name="T29" fmla="*/ 4827 h 5274"/>
                <a:gd name="T30" fmla="*/ 2606 w 5280"/>
                <a:gd name="T31" fmla="*/ 4872 h 5274"/>
                <a:gd name="T32" fmla="*/ 2190 w 5280"/>
                <a:gd name="T33" fmla="*/ 4713 h 5274"/>
                <a:gd name="T34" fmla="*/ 2020 w 5280"/>
                <a:gd name="T35" fmla="*/ 4560 h 5274"/>
                <a:gd name="T36" fmla="*/ 1903 w 5280"/>
                <a:gd name="T37" fmla="*/ 4571 h 5274"/>
                <a:gd name="T38" fmla="*/ 34 w 5280"/>
                <a:gd name="T39" fmla="*/ 4518 h 5274"/>
                <a:gd name="T40" fmla="*/ 1297 w 5280"/>
                <a:gd name="T41" fmla="*/ 3284 h 5274"/>
                <a:gd name="T42" fmla="*/ 1550 w 5280"/>
                <a:gd name="T43" fmla="*/ 2845 h 5274"/>
                <a:gd name="T44" fmla="*/ 1282 w 5280"/>
                <a:gd name="T45" fmla="*/ 2418 h 5274"/>
                <a:gd name="T46" fmla="*/ 1250 w 5280"/>
                <a:gd name="T47" fmla="*/ 1895 h 5274"/>
                <a:gd name="T48" fmla="*/ 1821 w 5280"/>
                <a:gd name="T49" fmla="*/ 1071 h 5274"/>
                <a:gd name="T50" fmla="*/ 2525 w 5280"/>
                <a:gd name="T51" fmla="*/ 698 h 5274"/>
                <a:gd name="T52" fmla="*/ 2616 w 5280"/>
                <a:gd name="T53" fmla="*/ 413 h 5274"/>
                <a:gd name="T54" fmla="*/ 2686 w 5280"/>
                <a:gd name="T55" fmla="*/ 180 h 5274"/>
                <a:gd name="T56" fmla="*/ 2865 w 5280"/>
                <a:gd name="T57" fmla="*/ 80 h 5274"/>
                <a:gd name="T58" fmla="*/ 3058 w 5280"/>
                <a:gd name="T59" fmla="*/ 1740 h 5274"/>
                <a:gd name="T60" fmla="*/ 3627 w 5280"/>
                <a:gd name="T61" fmla="*/ 2561 h 5274"/>
                <a:gd name="T62" fmla="*/ 2994 w 5280"/>
                <a:gd name="T63" fmla="*/ 2727 h 5274"/>
                <a:gd name="T64" fmla="*/ 2722 w 5280"/>
                <a:gd name="T65" fmla="*/ 2178 h 5274"/>
                <a:gd name="T66" fmla="*/ 2317 w 5280"/>
                <a:gd name="T67" fmla="*/ 2015 h 5274"/>
                <a:gd name="T68" fmla="*/ 2539 w 5280"/>
                <a:gd name="T69" fmla="*/ 1740 h 5274"/>
                <a:gd name="T70" fmla="*/ 1920 w 5280"/>
                <a:gd name="T71" fmla="*/ 3222 h 5274"/>
                <a:gd name="T72" fmla="*/ 2032 w 5280"/>
                <a:gd name="T73" fmla="*/ 3380 h 5274"/>
                <a:gd name="T74" fmla="*/ 1860 w 5280"/>
                <a:gd name="T75" fmla="*/ 3804 h 5274"/>
                <a:gd name="T76" fmla="*/ 1848 w 5280"/>
                <a:gd name="T77" fmla="*/ 3193 h 5274"/>
                <a:gd name="T78" fmla="*/ 2594 w 5280"/>
                <a:gd name="T79" fmla="*/ 3519 h 5274"/>
                <a:gd name="T80" fmla="*/ 3950 w 5280"/>
                <a:gd name="T81" fmla="*/ 3627 h 5274"/>
                <a:gd name="T82" fmla="*/ 4287 w 5280"/>
                <a:gd name="T83" fmla="*/ 4064 h 5274"/>
                <a:gd name="T84" fmla="*/ 3909 w 5280"/>
                <a:gd name="T85" fmla="*/ 3772 h 5274"/>
                <a:gd name="T86" fmla="*/ 3378 w 5280"/>
                <a:gd name="T87" fmla="*/ 4285 h 5274"/>
                <a:gd name="T88" fmla="*/ 4153 w 5280"/>
                <a:gd name="T89" fmla="*/ 4390 h 5274"/>
                <a:gd name="T90" fmla="*/ 3916 w 5280"/>
                <a:gd name="T91" fmla="*/ 4425 h 5274"/>
                <a:gd name="T92" fmla="*/ 4541 w 5280"/>
                <a:gd name="T93" fmla="*/ 3470 h 5274"/>
                <a:gd name="T94" fmla="*/ 4758 w 5280"/>
                <a:gd name="T95" fmla="*/ 3583 h 5274"/>
                <a:gd name="T96" fmla="*/ 5099 w 5280"/>
                <a:gd name="T97" fmla="*/ 4373 h 5274"/>
                <a:gd name="T98" fmla="*/ 4810 w 5280"/>
                <a:gd name="T99" fmla="*/ 4899 h 5274"/>
                <a:gd name="T100" fmla="*/ 1325 w 5280"/>
                <a:gd name="T101" fmla="*/ 3441 h 5274"/>
                <a:gd name="T102" fmla="*/ 981 w 5280"/>
                <a:gd name="T103" fmla="*/ 4045 h 5274"/>
                <a:gd name="T104" fmla="*/ 1614 w 5280"/>
                <a:gd name="T105" fmla="*/ 4789 h 5274"/>
                <a:gd name="T106" fmla="*/ 977 w 5280"/>
                <a:gd name="T107" fmla="*/ 4409 h 5274"/>
                <a:gd name="T108" fmla="*/ 763 w 5280"/>
                <a:gd name="T109" fmla="*/ 5064 h 5274"/>
                <a:gd name="T110" fmla="*/ 833 w 5280"/>
                <a:gd name="T111" fmla="*/ 4381 h 5274"/>
                <a:gd name="T112" fmla="*/ 518 w 5280"/>
                <a:gd name="T113" fmla="*/ 4206 h 5274"/>
                <a:gd name="T114" fmla="*/ 283 w 5280"/>
                <a:gd name="T115" fmla="*/ 3946 h 5274"/>
                <a:gd name="T116" fmla="*/ 230 w 5280"/>
                <a:gd name="T117" fmla="*/ 3857 h 5274"/>
                <a:gd name="T118" fmla="*/ 869 w 5280"/>
                <a:gd name="T119" fmla="*/ 4099 h 5274"/>
                <a:gd name="T120" fmla="*/ 1807 w 5280"/>
                <a:gd name="T121" fmla="*/ 4149 h 5274"/>
                <a:gd name="T122" fmla="*/ 1174 w 5280"/>
                <a:gd name="T123" fmla="*/ 4035 h 5274"/>
                <a:gd name="T124" fmla="*/ 1750 w 5280"/>
                <a:gd name="T125" fmla="*/ 3877 h 5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80" h="5274">
                  <a:moveTo>
                    <a:pt x="2924" y="41"/>
                  </a:moveTo>
                  <a:lnTo>
                    <a:pt x="2926" y="36"/>
                  </a:lnTo>
                  <a:lnTo>
                    <a:pt x="2930" y="32"/>
                  </a:lnTo>
                  <a:lnTo>
                    <a:pt x="2933" y="29"/>
                  </a:lnTo>
                  <a:lnTo>
                    <a:pt x="2936" y="25"/>
                  </a:lnTo>
                  <a:lnTo>
                    <a:pt x="2939" y="21"/>
                  </a:lnTo>
                  <a:lnTo>
                    <a:pt x="2942" y="18"/>
                  </a:lnTo>
                  <a:lnTo>
                    <a:pt x="2946" y="16"/>
                  </a:lnTo>
                  <a:lnTo>
                    <a:pt x="2949" y="14"/>
                  </a:lnTo>
                  <a:lnTo>
                    <a:pt x="2952" y="10"/>
                  </a:lnTo>
                  <a:lnTo>
                    <a:pt x="2955" y="8"/>
                  </a:lnTo>
                  <a:lnTo>
                    <a:pt x="2958" y="6"/>
                  </a:lnTo>
                  <a:lnTo>
                    <a:pt x="2962" y="5"/>
                  </a:lnTo>
                  <a:lnTo>
                    <a:pt x="2965" y="3"/>
                  </a:lnTo>
                  <a:lnTo>
                    <a:pt x="2968" y="2"/>
                  </a:lnTo>
                  <a:lnTo>
                    <a:pt x="2972" y="2"/>
                  </a:lnTo>
                  <a:lnTo>
                    <a:pt x="2977" y="2"/>
                  </a:lnTo>
                  <a:lnTo>
                    <a:pt x="2980" y="1"/>
                  </a:lnTo>
                  <a:lnTo>
                    <a:pt x="2983" y="0"/>
                  </a:lnTo>
                  <a:lnTo>
                    <a:pt x="2987" y="0"/>
                  </a:lnTo>
                  <a:lnTo>
                    <a:pt x="2992" y="0"/>
                  </a:lnTo>
                  <a:lnTo>
                    <a:pt x="2995" y="0"/>
                  </a:lnTo>
                  <a:lnTo>
                    <a:pt x="3000" y="0"/>
                  </a:lnTo>
                  <a:lnTo>
                    <a:pt x="3004" y="1"/>
                  </a:lnTo>
                  <a:lnTo>
                    <a:pt x="3010" y="2"/>
                  </a:lnTo>
                  <a:lnTo>
                    <a:pt x="3013" y="2"/>
                  </a:lnTo>
                  <a:lnTo>
                    <a:pt x="3018" y="4"/>
                  </a:lnTo>
                  <a:lnTo>
                    <a:pt x="3022" y="5"/>
                  </a:lnTo>
                  <a:lnTo>
                    <a:pt x="3028" y="7"/>
                  </a:lnTo>
                  <a:lnTo>
                    <a:pt x="3033" y="8"/>
                  </a:lnTo>
                  <a:lnTo>
                    <a:pt x="3039" y="10"/>
                  </a:lnTo>
                  <a:lnTo>
                    <a:pt x="3044" y="14"/>
                  </a:lnTo>
                  <a:lnTo>
                    <a:pt x="3050" y="17"/>
                  </a:lnTo>
                  <a:lnTo>
                    <a:pt x="3052" y="17"/>
                  </a:lnTo>
                  <a:lnTo>
                    <a:pt x="3055" y="19"/>
                  </a:lnTo>
                  <a:lnTo>
                    <a:pt x="3058" y="19"/>
                  </a:lnTo>
                  <a:lnTo>
                    <a:pt x="3061" y="21"/>
                  </a:lnTo>
                  <a:lnTo>
                    <a:pt x="3064" y="22"/>
                  </a:lnTo>
                  <a:lnTo>
                    <a:pt x="3067" y="23"/>
                  </a:lnTo>
                  <a:lnTo>
                    <a:pt x="3071" y="24"/>
                  </a:lnTo>
                  <a:lnTo>
                    <a:pt x="3074" y="26"/>
                  </a:lnTo>
                  <a:lnTo>
                    <a:pt x="3077" y="28"/>
                  </a:lnTo>
                  <a:lnTo>
                    <a:pt x="3080" y="29"/>
                  </a:lnTo>
                  <a:lnTo>
                    <a:pt x="3083" y="30"/>
                  </a:lnTo>
                  <a:lnTo>
                    <a:pt x="3088" y="32"/>
                  </a:lnTo>
                  <a:lnTo>
                    <a:pt x="3091" y="33"/>
                  </a:lnTo>
                  <a:lnTo>
                    <a:pt x="3095" y="34"/>
                  </a:lnTo>
                  <a:lnTo>
                    <a:pt x="3098" y="35"/>
                  </a:lnTo>
                  <a:lnTo>
                    <a:pt x="3103" y="37"/>
                  </a:lnTo>
                  <a:lnTo>
                    <a:pt x="3106" y="37"/>
                  </a:lnTo>
                  <a:lnTo>
                    <a:pt x="3109" y="38"/>
                  </a:lnTo>
                  <a:lnTo>
                    <a:pt x="3112" y="38"/>
                  </a:lnTo>
                  <a:lnTo>
                    <a:pt x="3117" y="39"/>
                  </a:lnTo>
                  <a:lnTo>
                    <a:pt x="3120" y="39"/>
                  </a:lnTo>
                  <a:lnTo>
                    <a:pt x="3124" y="40"/>
                  </a:lnTo>
                  <a:lnTo>
                    <a:pt x="3127" y="41"/>
                  </a:lnTo>
                  <a:lnTo>
                    <a:pt x="3131" y="43"/>
                  </a:lnTo>
                  <a:lnTo>
                    <a:pt x="3135" y="41"/>
                  </a:lnTo>
                  <a:lnTo>
                    <a:pt x="3138" y="41"/>
                  </a:lnTo>
                  <a:lnTo>
                    <a:pt x="3141" y="41"/>
                  </a:lnTo>
                  <a:lnTo>
                    <a:pt x="3145" y="41"/>
                  </a:lnTo>
                  <a:lnTo>
                    <a:pt x="3149" y="41"/>
                  </a:lnTo>
                  <a:lnTo>
                    <a:pt x="3152" y="41"/>
                  </a:lnTo>
                  <a:lnTo>
                    <a:pt x="3155" y="41"/>
                  </a:lnTo>
                  <a:lnTo>
                    <a:pt x="3159" y="41"/>
                  </a:lnTo>
                  <a:lnTo>
                    <a:pt x="3162" y="39"/>
                  </a:lnTo>
                  <a:lnTo>
                    <a:pt x="3166" y="38"/>
                  </a:lnTo>
                  <a:lnTo>
                    <a:pt x="3169" y="38"/>
                  </a:lnTo>
                  <a:lnTo>
                    <a:pt x="3172" y="38"/>
                  </a:lnTo>
                  <a:lnTo>
                    <a:pt x="3175" y="38"/>
                  </a:lnTo>
                  <a:lnTo>
                    <a:pt x="3178" y="38"/>
                  </a:lnTo>
                  <a:lnTo>
                    <a:pt x="3182" y="39"/>
                  </a:lnTo>
                  <a:lnTo>
                    <a:pt x="3185" y="41"/>
                  </a:lnTo>
                  <a:lnTo>
                    <a:pt x="3187" y="41"/>
                  </a:lnTo>
                  <a:lnTo>
                    <a:pt x="3189" y="43"/>
                  </a:lnTo>
                  <a:lnTo>
                    <a:pt x="3191" y="44"/>
                  </a:lnTo>
                  <a:lnTo>
                    <a:pt x="3194" y="47"/>
                  </a:lnTo>
                  <a:lnTo>
                    <a:pt x="3197" y="48"/>
                  </a:lnTo>
                  <a:lnTo>
                    <a:pt x="3200" y="50"/>
                  </a:lnTo>
                  <a:lnTo>
                    <a:pt x="3202" y="53"/>
                  </a:lnTo>
                  <a:lnTo>
                    <a:pt x="3205" y="56"/>
                  </a:lnTo>
                  <a:lnTo>
                    <a:pt x="3206" y="59"/>
                  </a:lnTo>
                  <a:lnTo>
                    <a:pt x="3208" y="61"/>
                  </a:lnTo>
                  <a:lnTo>
                    <a:pt x="3211" y="63"/>
                  </a:lnTo>
                  <a:lnTo>
                    <a:pt x="3213" y="66"/>
                  </a:lnTo>
                  <a:lnTo>
                    <a:pt x="3214" y="69"/>
                  </a:lnTo>
                  <a:lnTo>
                    <a:pt x="3216" y="73"/>
                  </a:lnTo>
                  <a:lnTo>
                    <a:pt x="3218" y="76"/>
                  </a:lnTo>
                  <a:lnTo>
                    <a:pt x="3220" y="79"/>
                  </a:lnTo>
                  <a:lnTo>
                    <a:pt x="3221" y="82"/>
                  </a:lnTo>
                  <a:lnTo>
                    <a:pt x="3223" y="85"/>
                  </a:lnTo>
                  <a:lnTo>
                    <a:pt x="3224" y="89"/>
                  </a:lnTo>
                  <a:lnTo>
                    <a:pt x="3227" y="93"/>
                  </a:lnTo>
                  <a:lnTo>
                    <a:pt x="3228" y="96"/>
                  </a:lnTo>
                  <a:lnTo>
                    <a:pt x="3230" y="100"/>
                  </a:lnTo>
                  <a:lnTo>
                    <a:pt x="3232" y="104"/>
                  </a:lnTo>
                  <a:lnTo>
                    <a:pt x="3234" y="108"/>
                  </a:lnTo>
                  <a:lnTo>
                    <a:pt x="3238" y="109"/>
                  </a:lnTo>
                  <a:lnTo>
                    <a:pt x="3245" y="111"/>
                  </a:lnTo>
                  <a:lnTo>
                    <a:pt x="3249" y="112"/>
                  </a:lnTo>
                  <a:lnTo>
                    <a:pt x="3255" y="114"/>
                  </a:lnTo>
                  <a:lnTo>
                    <a:pt x="3260" y="115"/>
                  </a:lnTo>
                  <a:lnTo>
                    <a:pt x="3265" y="118"/>
                  </a:lnTo>
                  <a:lnTo>
                    <a:pt x="3269" y="119"/>
                  </a:lnTo>
                  <a:lnTo>
                    <a:pt x="3275" y="122"/>
                  </a:lnTo>
                  <a:lnTo>
                    <a:pt x="3278" y="123"/>
                  </a:lnTo>
                  <a:lnTo>
                    <a:pt x="3282" y="125"/>
                  </a:lnTo>
                  <a:lnTo>
                    <a:pt x="3286" y="126"/>
                  </a:lnTo>
                  <a:lnTo>
                    <a:pt x="3291" y="128"/>
                  </a:lnTo>
                  <a:lnTo>
                    <a:pt x="3294" y="129"/>
                  </a:lnTo>
                  <a:lnTo>
                    <a:pt x="3298" y="133"/>
                  </a:lnTo>
                  <a:lnTo>
                    <a:pt x="3301" y="134"/>
                  </a:lnTo>
                  <a:lnTo>
                    <a:pt x="3306" y="137"/>
                  </a:lnTo>
                  <a:lnTo>
                    <a:pt x="3308" y="138"/>
                  </a:lnTo>
                  <a:lnTo>
                    <a:pt x="3311" y="140"/>
                  </a:lnTo>
                  <a:lnTo>
                    <a:pt x="3313" y="142"/>
                  </a:lnTo>
                  <a:lnTo>
                    <a:pt x="3316" y="145"/>
                  </a:lnTo>
                  <a:lnTo>
                    <a:pt x="3318" y="148"/>
                  </a:lnTo>
                  <a:lnTo>
                    <a:pt x="3321" y="150"/>
                  </a:lnTo>
                  <a:lnTo>
                    <a:pt x="3323" y="152"/>
                  </a:lnTo>
                  <a:lnTo>
                    <a:pt x="3325" y="155"/>
                  </a:lnTo>
                  <a:lnTo>
                    <a:pt x="3326" y="157"/>
                  </a:lnTo>
                  <a:lnTo>
                    <a:pt x="3328" y="160"/>
                  </a:lnTo>
                  <a:lnTo>
                    <a:pt x="3329" y="164"/>
                  </a:lnTo>
                  <a:lnTo>
                    <a:pt x="3331" y="167"/>
                  </a:lnTo>
                  <a:lnTo>
                    <a:pt x="3331" y="170"/>
                  </a:lnTo>
                  <a:lnTo>
                    <a:pt x="3333" y="173"/>
                  </a:lnTo>
                  <a:lnTo>
                    <a:pt x="3333" y="176"/>
                  </a:lnTo>
                  <a:lnTo>
                    <a:pt x="3336" y="181"/>
                  </a:lnTo>
                  <a:lnTo>
                    <a:pt x="3336" y="186"/>
                  </a:lnTo>
                  <a:lnTo>
                    <a:pt x="3337" y="191"/>
                  </a:lnTo>
                  <a:lnTo>
                    <a:pt x="3338" y="197"/>
                  </a:lnTo>
                  <a:lnTo>
                    <a:pt x="3339" y="203"/>
                  </a:lnTo>
                  <a:lnTo>
                    <a:pt x="3340" y="208"/>
                  </a:lnTo>
                  <a:lnTo>
                    <a:pt x="3341" y="213"/>
                  </a:lnTo>
                  <a:lnTo>
                    <a:pt x="3342" y="218"/>
                  </a:lnTo>
                  <a:lnTo>
                    <a:pt x="3344" y="224"/>
                  </a:lnTo>
                  <a:lnTo>
                    <a:pt x="3345" y="228"/>
                  </a:lnTo>
                  <a:lnTo>
                    <a:pt x="3346" y="232"/>
                  </a:lnTo>
                  <a:lnTo>
                    <a:pt x="3347" y="236"/>
                  </a:lnTo>
                  <a:lnTo>
                    <a:pt x="3349" y="241"/>
                  </a:lnTo>
                  <a:lnTo>
                    <a:pt x="3350" y="244"/>
                  </a:lnTo>
                  <a:lnTo>
                    <a:pt x="3353" y="248"/>
                  </a:lnTo>
                  <a:lnTo>
                    <a:pt x="3354" y="253"/>
                  </a:lnTo>
                  <a:lnTo>
                    <a:pt x="3356" y="257"/>
                  </a:lnTo>
                  <a:lnTo>
                    <a:pt x="3356" y="259"/>
                  </a:lnTo>
                  <a:lnTo>
                    <a:pt x="3358" y="262"/>
                  </a:lnTo>
                  <a:lnTo>
                    <a:pt x="3359" y="265"/>
                  </a:lnTo>
                  <a:lnTo>
                    <a:pt x="3361" y="269"/>
                  </a:lnTo>
                  <a:lnTo>
                    <a:pt x="3361" y="271"/>
                  </a:lnTo>
                  <a:lnTo>
                    <a:pt x="3363" y="273"/>
                  </a:lnTo>
                  <a:lnTo>
                    <a:pt x="3364" y="275"/>
                  </a:lnTo>
                  <a:lnTo>
                    <a:pt x="3367" y="278"/>
                  </a:lnTo>
                  <a:lnTo>
                    <a:pt x="3367" y="279"/>
                  </a:lnTo>
                  <a:lnTo>
                    <a:pt x="3369" y="281"/>
                  </a:lnTo>
                  <a:lnTo>
                    <a:pt x="3369" y="282"/>
                  </a:lnTo>
                  <a:lnTo>
                    <a:pt x="3371" y="285"/>
                  </a:lnTo>
                  <a:lnTo>
                    <a:pt x="3372" y="286"/>
                  </a:lnTo>
                  <a:lnTo>
                    <a:pt x="3373" y="287"/>
                  </a:lnTo>
                  <a:lnTo>
                    <a:pt x="3374" y="288"/>
                  </a:lnTo>
                  <a:lnTo>
                    <a:pt x="3376" y="290"/>
                  </a:lnTo>
                  <a:lnTo>
                    <a:pt x="3379" y="293"/>
                  </a:lnTo>
                  <a:lnTo>
                    <a:pt x="3383" y="296"/>
                  </a:lnTo>
                  <a:lnTo>
                    <a:pt x="3385" y="301"/>
                  </a:lnTo>
                  <a:lnTo>
                    <a:pt x="3388" y="305"/>
                  </a:lnTo>
                  <a:lnTo>
                    <a:pt x="3389" y="308"/>
                  </a:lnTo>
                  <a:lnTo>
                    <a:pt x="3391" y="314"/>
                  </a:lnTo>
                  <a:lnTo>
                    <a:pt x="3391" y="317"/>
                  </a:lnTo>
                  <a:lnTo>
                    <a:pt x="3392" y="322"/>
                  </a:lnTo>
                  <a:lnTo>
                    <a:pt x="3391" y="325"/>
                  </a:lnTo>
                  <a:lnTo>
                    <a:pt x="3391" y="331"/>
                  </a:lnTo>
                  <a:lnTo>
                    <a:pt x="3390" y="335"/>
                  </a:lnTo>
                  <a:lnTo>
                    <a:pt x="3390" y="340"/>
                  </a:lnTo>
                  <a:lnTo>
                    <a:pt x="3388" y="344"/>
                  </a:lnTo>
                  <a:lnTo>
                    <a:pt x="3387" y="349"/>
                  </a:lnTo>
                  <a:lnTo>
                    <a:pt x="3385" y="353"/>
                  </a:lnTo>
                  <a:lnTo>
                    <a:pt x="3384" y="359"/>
                  </a:lnTo>
                  <a:lnTo>
                    <a:pt x="3380" y="362"/>
                  </a:lnTo>
                  <a:lnTo>
                    <a:pt x="3378" y="366"/>
                  </a:lnTo>
                  <a:lnTo>
                    <a:pt x="3376" y="370"/>
                  </a:lnTo>
                  <a:lnTo>
                    <a:pt x="3374" y="375"/>
                  </a:lnTo>
                  <a:lnTo>
                    <a:pt x="3371" y="379"/>
                  </a:lnTo>
                  <a:lnTo>
                    <a:pt x="3369" y="383"/>
                  </a:lnTo>
                  <a:lnTo>
                    <a:pt x="3367" y="387"/>
                  </a:lnTo>
                  <a:lnTo>
                    <a:pt x="3365" y="392"/>
                  </a:lnTo>
                  <a:lnTo>
                    <a:pt x="3362" y="395"/>
                  </a:lnTo>
                  <a:lnTo>
                    <a:pt x="3361" y="398"/>
                  </a:lnTo>
                  <a:lnTo>
                    <a:pt x="3359" y="401"/>
                  </a:lnTo>
                  <a:lnTo>
                    <a:pt x="3359" y="406"/>
                  </a:lnTo>
                  <a:lnTo>
                    <a:pt x="3359" y="409"/>
                  </a:lnTo>
                  <a:lnTo>
                    <a:pt x="3359" y="412"/>
                  </a:lnTo>
                  <a:lnTo>
                    <a:pt x="3359" y="415"/>
                  </a:lnTo>
                  <a:lnTo>
                    <a:pt x="3360" y="419"/>
                  </a:lnTo>
                  <a:lnTo>
                    <a:pt x="3361" y="424"/>
                  </a:lnTo>
                  <a:lnTo>
                    <a:pt x="3362" y="430"/>
                  </a:lnTo>
                  <a:lnTo>
                    <a:pt x="3362" y="437"/>
                  </a:lnTo>
                  <a:lnTo>
                    <a:pt x="3363" y="443"/>
                  </a:lnTo>
                  <a:lnTo>
                    <a:pt x="3362" y="447"/>
                  </a:lnTo>
                  <a:lnTo>
                    <a:pt x="3362" y="453"/>
                  </a:lnTo>
                  <a:lnTo>
                    <a:pt x="3361" y="458"/>
                  </a:lnTo>
                  <a:lnTo>
                    <a:pt x="3360" y="464"/>
                  </a:lnTo>
                  <a:lnTo>
                    <a:pt x="3358" y="468"/>
                  </a:lnTo>
                  <a:lnTo>
                    <a:pt x="3356" y="472"/>
                  </a:lnTo>
                  <a:lnTo>
                    <a:pt x="3354" y="476"/>
                  </a:lnTo>
                  <a:lnTo>
                    <a:pt x="3352" y="481"/>
                  </a:lnTo>
                  <a:lnTo>
                    <a:pt x="3348" y="484"/>
                  </a:lnTo>
                  <a:lnTo>
                    <a:pt x="3346" y="488"/>
                  </a:lnTo>
                  <a:lnTo>
                    <a:pt x="3343" y="492"/>
                  </a:lnTo>
                  <a:lnTo>
                    <a:pt x="3341" y="497"/>
                  </a:lnTo>
                  <a:lnTo>
                    <a:pt x="3338" y="499"/>
                  </a:lnTo>
                  <a:lnTo>
                    <a:pt x="3334" y="502"/>
                  </a:lnTo>
                  <a:lnTo>
                    <a:pt x="3331" y="505"/>
                  </a:lnTo>
                  <a:lnTo>
                    <a:pt x="3328" y="509"/>
                  </a:lnTo>
                  <a:lnTo>
                    <a:pt x="3325" y="512"/>
                  </a:lnTo>
                  <a:lnTo>
                    <a:pt x="3322" y="515"/>
                  </a:lnTo>
                  <a:lnTo>
                    <a:pt x="3319" y="518"/>
                  </a:lnTo>
                  <a:lnTo>
                    <a:pt x="3317" y="521"/>
                  </a:lnTo>
                  <a:lnTo>
                    <a:pt x="3314" y="524"/>
                  </a:lnTo>
                  <a:lnTo>
                    <a:pt x="3312" y="527"/>
                  </a:lnTo>
                  <a:lnTo>
                    <a:pt x="3310" y="529"/>
                  </a:lnTo>
                  <a:lnTo>
                    <a:pt x="3309" y="532"/>
                  </a:lnTo>
                  <a:lnTo>
                    <a:pt x="3308" y="535"/>
                  </a:lnTo>
                  <a:lnTo>
                    <a:pt x="3307" y="538"/>
                  </a:lnTo>
                  <a:lnTo>
                    <a:pt x="3307" y="542"/>
                  </a:lnTo>
                  <a:lnTo>
                    <a:pt x="3307" y="545"/>
                  </a:lnTo>
                  <a:lnTo>
                    <a:pt x="3306" y="552"/>
                  </a:lnTo>
                  <a:lnTo>
                    <a:pt x="3306" y="560"/>
                  </a:lnTo>
                  <a:lnTo>
                    <a:pt x="3307" y="567"/>
                  </a:lnTo>
                  <a:lnTo>
                    <a:pt x="3309" y="575"/>
                  </a:lnTo>
                  <a:lnTo>
                    <a:pt x="3310" y="581"/>
                  </a:lnTo>
                  <a:lnTo>
                    <a:pt x="3313" y="588"/>
                  </a:lnTo>
                  <a:lnTo>
                    <a:pt x="3316" y="594"/>
                  </a:lnTo>
                  <a:lnTo>
                    <a:pt x="3319" y="602"/>
                  </a:lnTo>
                  <a:lnTo>
                    <a:pt x="3323" y="607"/>
                  </a:lnTo>
                  <a:lnTo>
                    <a:pt x="3326" y="613"/>
                  </a:lnTo>
                  <a:lnTo>
                    <a:pt x="3329" y="619"/>
                  </a:lnTo>
                  <a:lnTo>
                    <a:pt x="3333" y="624"/>
                  </a:lnTo>
                  <a:lnTo>
                    <a:pt x="3337" y="628"/>
                  </a:lnTo>
                  <a:lnTo>
                    <a:pt x="3340" y="634"/>
                  </a:lnTo>
                  <a:lnTo>
                    <a:pt x="3343" y="639"/>
                  </a:lnTo>
                  <a:lnTo>
                    <a:pt x="3346" y="645"/>
                  </a:lnTo>
                  <a:lnTo>
                    <a:pt x="3347" y="648"/>
                  </a:lnTo>
                  <a:lnTo>
                    <a:pt x="3349" y="652"/>
                  </a:lnTo>
                  <a:lnTo>
                    <a:pt x="3350" y="656"/>
                  </a:lnTo>
                  <a:lnTo>
                    <a:pt x="3352" y="661"/>
                  </a:lnTo>
                  <a:lnTo>
                    <a:pt x="3352" y="664"/>
                  </a:lnTo>
                  <a:lnTo>
                    <a:pt x="3352" y="668"/>
                  </a:lnTo>
                  <a:lnTo>
                    <a:pt x="3349" y="671"/>
                  </a:lnTo>
                  <a:lnTo>
                    <a:pt x="3348" y="676"/>
                  </a:lnTo>
                  <a:lnTo>
                    <a:pt x="3344" y="678"/>
                  </a:lnTo>
                  <a:lnTo>
                    <a:pt x="3340" y="681"/>
                  </a:lnTo>
                  <a:lnTo>
                    <a:pt x="3334" y="683"/>
                  </a:lnTo>
                  <a:lnTo>
                    <a:pt x="3329" y="686"/>
                  </a:lnTo>
                  <a:lnTo>
                    <a:pt x="3321" y="688"/>
                  </a:lnTo>
                  <a:lnTo>
                    <a:pt x="3312" y="692"/>
                  </a:lnTo>
                  <a:lnTo>
                    <a:pt x="3301" y="694"/>
                  </a:lnTo>
                  <a:lnTo>
                    <a:pt x="3291" y="697"/>
                  </a:lnTo>
                  <a:lnTo>
                    <a:pt x="3285" y="705"/>
                  </a:lnTo>
                  <a:lnTo>
                    <a:pt x="3282" y="714"/>
                  </a:lnTo>
                  <a:lnTo>
                    <a:pt x="3277" y="722"/>
                  </a:lnTo>
                  <a:lnTo>
                    <a:pt x="3274" y="731"/>
                  </a:lnTo>
                  <a:lnTo>
                    <a:pt x="3269" y="739"/>
                  </a:lnTo>
                  <a:lnTo>
                    <a:pt x="3265" y="748"/>
                  </a:lnTo>
                  <a:lnTo>
                    <a:pt x="3261" y="756"/>
                  </a:lnTo>
                  <a:lnTo>
                    <a:pt x="3258" y="766"/>
                  </a:lnTo>
                  <a:lnTo>
                    <a:pt x="3253" y="773"/>
                  </a:lnTo>
                  <a:lnTo>
                    <a:pt x="3249" y="782"/>
                  </a:lnTo>
                  <a:lnTo>
                    <a:pt x="3245" y="789"/>
                  </a:lnTo>
                  <a:lnTo>
                    <a:pt x="3242" y="798"/>
                  </a:lnTo>
                  <a:lnTo>
                    <a:pt x="3237" y="804"/>
                  </a:lnTo>
                  <a:lnTo>
                    <a:pt x="3233" y="813"/>
                  </a:lnTo>
                  <a:lnTo>
                    <a:pt x="3230" y="819"/>
                  </a:lnTo>
                  <a:lnTo>
                    <a:pt x="3227" y="828"/>
                  </a:lnTo>
                  <a:lnTo>
                    <a:pt x="3222" y="833"/>
                  </a:lnTo>
                  <a:lnTo>
                    <a:pt x="3218" y="839"/>
                  </a:lnTo>
                  <a:lnTo>
                    <a:pt x="3214" y="846"/>
                  </a:lnTo>
                  <a:lnTo>
                    <a:pt x="3211" y="852"/>
                  </a:lnTo>
                  <a:lnTo>
                    <a:pt x="3206" y="858"/>
                  </a:lnTo>
                  <a:lnTo>
                    <a:pt x="3203" y="864"/>
                  </a:lnTo>
                  <a:lnTo>
                    <a:pt x="3200" y="869"/>
                  </a:lnTo>
                  <a:lnTo>
                    <a:pt x="3197" y="875"/>
                  </a:lnTo>
                  <a:lnTo>
                    <a:pt x="3193" y="878"/>
                  </a:lnTo>
                  <a:lnTo>
                    <a:pt x="3190" y="882"/>
                  </a:lnTo>
                  <a:lnTo>
                    <a:pt x="3187" y="886"/>
                  </a:lnTo>
                  <a:lnTo>
                    <a:pt x="3184" y="890"/>
                  </a:lnTo>
                  <a:lnTo>
                    <a:pt x="3181" y="892"/>
                  </a:lnTo>
                  <a:lnTo>
                    <a:pt x="3177" y="895"/>
                  </a:lnTo>
                  <a:lnTo>
                    <a:pt x="3175" y="897"/>
                  </a:lnTo>
                  <a:lnTo>
                    <a:pt x="3173" y="901"/>
                  </a:lnTo>
                  <a:lnTo>
                    <a:pt x="3171" y="901"/>
                  </a:lnTo>
                  <a:lnTo>
                    <a:pt x="3169" y="901"/>
                  </a:lnTo>
                  <a:lnTo>
                    <a:pt x="3167" y="901"/>
                  </a:lnTo>
                  <a:lnTo>
                    <a:pt x="3166" y="901"/>
                  </a:lnTo>
                  <a:lnTo>
                    <a:pt x="3162" y="899"/>
                  </a:lnTo>
                  <a:lnTo>
                    <a:pt x="3160" y="898"/>
                  </a:lnTo>
                  <a:lnTo>
                    <a:pt x="3158" y="897"/>
                  </a:lnTo>
                  <a:lnTo>
                    <a:pt x="3156" y="897"/>
                  </a:lnTo>
                  <a:lnTo>
                    <a:pt x="3153" y="895"/>
                  </a:lnTo>
                  <a:lnTo>
                    <a:pt x="3150" y="894"/>
                  </a:lnTo>
                  <a:lnTo>
                    <a:pt x="3146" y="893"/>
                  </a:lnTo>
                  <a:lnTo>
                    <a:pt x="3143" y="892"/>
                  </a:lnTo>
                  <a:lnTo>
                    <a:pt x="3140" y="890"/>
                  </a:lnTo>
                  <a:lnTo>
                    <a:pt x="3137" y="889"/>
                  </a:lnTo>
                  <a:lnTo>
                    <a:pt x="3134" y="887"/>
                  </a:lnTo>
                  <a:lnTo>
                    <a:pt x="3131" y="886"/>
                  </a:lnTo>
                  <a:lnTo>
                    <a:pt x="3127" y="882"/>
                  </a:lnTo>
                  <a:lnTo>
                    <a:pt x="3124" y="881"/>
                  </a:lnTo>
                  <a:lnTo>
                    <a:pt x="3120" y="878"/>
                  </a:lnTo>
                  <a:lnTo>
                    <a:pt x="3117" y="877"/>
                  </a:lnTo>
                  <a:lnTo>
                    <a:pt x="3113" y="875"/>
                  </a:lnTo>
                  <a:lnTo>
                    <a:pt x="3110" y="874"/>
                  </a:lnTo>
                  <a:lnTo>
                    <a:pt x="3107" y="872"/>
                  </a:lnTo>
                  <a:lnTo>
                    <a:pt x="3104" y="872"/>
                  </a:lnTo>
                  <a:lnTo>
                    <a:pt x="3100" y="869"/>
                  </a:lnTo>
                  <a:lnTo>
                    <a:pt x="3097" y="868"/>
                  </a:lnTo>
                  <a:lnTo>
                    <a:pt x="3094" y="867"/>
                  </a:lnTo>
                  <a:lnTo>
                    <a:pt x="3091" y="867"/>
                  </a:lnTo>
                  <a:lnTo>
                    <a:pt x="3088" y="867"/>
                  </a:lnTo>
                  <a:lnTo>
                    <a:pt x="3084" y="867"/>
                  </a:lnTo>
                  <a:lnTo>
                    <a:pt x="3081" y="867"/>
                  </a:lnTo>
                  <a:lnTo>
                    <a:pt x="3079" y="868"/>
                  </a:lnTo>
                  <a:lnTo>
                    <a:pt x="3076" y="868"/>
                  </a:lnTo>
                  <a:lnTo>
                    <a:pt x="3074" y="868"/>
                  </a:lnTo>
                  <a:lnTo>
                    <a:pt x="3072" y="869"/>
                  </a:lnTo>
                  <a:lnTo>
                    <a:pt x="3069" y="871"/>
                  </a:lnTo>
                  <a:lnTo>
                    <a:pt x="3067" y="871"/>
                  </a:lnTo>
                  <a:lnTo>
                    <a:pt x="3065" y="873"/>
                  </a:lnTo>
                  <a:lnTo>
                    <a:pt x="3063" y="874"/>
                  </a:lnTo>
                  <a:lnTo>
                    <a:pt x="3062" y="876"/>
                  </a:lnTo>
                  <a:lnTo>
                    <a:pt x="3059" y="876"/>
                  </a:lnTo>
                  <a:lnTo>
                    <a:pt x="3058" y="878"/>
                  </a:lnTo>
                  <a:lnTo>
                    <a:pt x="3055" y="879"/>
                  </a:lnTo>
                  <a:lnTo>
                    <a:pt x="3053" y="881"/>
                  </a:lnTo>
                  <a:lnTo>
                    <a:pt x="3051" y="882"/>
                  </a:lnTo>
                  <a:lnTo>
                    <a:pt x="3049" y="886"/>
                  </a:lnTo>
                  <a:lnTo>
                    <a:pt x="3047" y="887"/>
                  </a:lnTo>
                  <a:lnTo>
                    <a:pt x="3046" y="890"/>
                  </a:lnTo>
                  <a:lnTo>
                    <a:pt x="3043" y="891"/>
                  </a:lnTo>
                  <a:lnTo>
                    <a:pt x="3042" y="893"/>
                  </a:lnTo>
                  <a:lnTo>
                    <a:pt x="3040" y="895"/>
                  </a:lnTo>
                  <a:lnTo>
                    <a:pt x="3039" y="897"/>
                  </a:lnTo>
                  <a:lnTo>
                    <a:pt x="3036" y="899"/>
                  </a:lnTo>
                  <a:lnTo>
                    <a:pt x="3035" y="902"/>
                  </a:lnTo>
                  <a:lnTo>
                    <a:pt x="3033" y="904"/>
                  </a:lnTo>
                  <a:lnTo>
                    <a:pt x="3032" y="907"/>
                  </a:lnTo>
                  <a:lnTo>
                    <a:pt x="3030" y="909"/>
                  </a:lnTo>
                  <a:lnTo>
                    <a:pt x="3029" y="911"/>
                  </a:lnTo>
                  <a:lnTo>
                    <a:pt x="3027" y="913"/>
                  </a:lnTo>
                  <a:lnTo>
                    <a:pt x="3026" y="917"/>
                  </a:lnTo>
                  <a:lnTo>
                    <a:pt x="3024" y="919"/>
                  </a:lnTo>
                  <a:lnTo>
                    <a:pt x="3022" y="921"/>
                  </a:lnTo>
                  <a:lnTo>
                    <a:pt x="3020" y="924"/>
                  </a:lnTo>
                  <a:lnTo>
                    <a:pt x="3020" y="927"/>
                  </a:lnTo>
                  <a:lnTo>
                    <a:pt x="3020" y="929"/>
                  </a:lnTo>
                  <a:lnTo>
                    <a:pt x="3022" y="933"/>
                  </a:lnTo>
                  <a:lnTo>
                    <a:pt x="3024" y="936"/>
                  </a:lnTo>
                  <a:lnTo>
                    <a:pt x="3026" y="939"/>
                  </a:lnTo>
                  <a:lnTo>
                    <a:pt x="3027" y="942"/>
                  </a:lnTo>
                  <a:lnTo>
                    <a:pt x="3030" y="946"/>
                  </a:lnTo>
                  <a:lnTo>
                    <a:pt x="3031" y="950"/>
                  </a:lnTo>
                  <a:lnTo>
                    <a:pt x="3034" y="954"/>
                  </a:lnTo>
                  <a:lnTo>
                    <a:pt x="3035" y="957"/>
                  </a:lnTo>
                  <a:lnTo>
                    <a:pt x="3039" y="962"/>
                  </a:lnTo>
                  <a:lnTo>
                    <a:pt x="3040" y="966"/>
                  </a:lnTo>
                  <a:lnTo>
                    <a:pt x="3043" y="971"/>
                  </a:lnTo>
                  <a:lnTo>
                    <a:pt x="3044" y="976"/>
                  </a:lnTo>
                  <a:lnTo>
                    <a:pt x="3047" y="981"/>
                  </a:lnTo>
                  <a:lnTo>
                    <a:pt x="3048" y="987"/>
                  </a:lnTo>
                  <a:lnTo>
                    <a:pt x="3051" y="994"/>
                  </a:lnTo>
                  <a:lnTo>
                    <a:pt x="3052" y="999"/>
                  </a:lnTo>
                  <a:lnTo>
                    <a:pt x="3055" y="1006"/>
                  </a:lnTo>
                  <a:lnTo>
                    <a:pt x="3056" y="1012"/>
                  </a:lnTo>
                  <a:lnTo>
                    <a:pt x="3058" y="1019"/>
                  </a:lnTo>
                  <a:lnTo>
                    <a:pt x="3058" y="1026"/>
                  </a:lnTo>
                  <a:lnTo>
                    <a:pt x="3060" y="1033"/>
                  </a:lnTo>
                  <a:lnTo>
                    <a:pt x="3060" y="1041"/>
                  </a:lnTo>
                  <a:lnTo>
                    <a:pt x="3062" y="1049"/>
                  </a:lnTo>
                  <a:lnTo>
                    <a:pt x="3061" y="1057"/>
                  </a:lnTo>
                  <a:lnTo>
                    <a:pt x="3061" y="1065"/>
                  </a:lnTo>
                  <a:lnTo>
                    <a:pt x="3061" y="1074"/>
                  </a:lnTo>
                  <a:lnTo>
                    <a:pt x="3061" y="1084"/>
                  </a:lnTo>
                  <a:lnTo>
                    <a:pt x="3060" y="1093"/>
                  </a:lnTo>
                  <a:lnTo>
                    <a:pt x="3060" y="1103"/>
                  </a:lnTo>
                  <a:lnTo>
                    <a:pt x="3059" y="1114"/>
                  </a:lnTo>
                  <a:lnTo>
                    <a:pt x="3058" y="1125"/>
                  </a:lnTo>
                  <a:lnTo>
                    <a:pt x="3064" y="1131"/>
                  </a:lnTo>
                  <a:lnTo>
                    <a:pt x="3071" y="1137"/>
                  </a:lnTo>
                  <a:lnTo>
                    <a:pt x="3077" y="1145"/>
                  </a:lnTo>
                  <a:lnTo>
                    <a:pt x="3083" y="1152"/>
                  </a:lnTo>
                  <a:lnTo>
                    <a:pt x="3089" y="1159"/>
                  </a:lnTo>
                  <a:lnTo>
                    <a:pt x="3094" y="1167"/>
                  </a:lnTo>
                  <a:lnTo>
                    <a:pt x="3099" y="1175"/>
                  </a:lnTo>
                  <a:lnTo>
                    <a:pt x="3105" y="1184"/>
                  </a:lnTo>
                  <a:lnTo>
                    <a:pt x="3109" y="1192"/>
                  </a:lnTo>
                  <a:lnTo>
                    <a:pt x="3113" y="1200"/>
                  </a:lnTo>
                  <a:lnTo>
                    <a:pt x="3117" y="1210"/>
                  </a:lnTo>
                  <a:lnTo>
                    <a:pt x="3121" y="1220"/>
                  </a:lnTo>
                  <a:lnTo>
                    <a:pt x="3124" y="1228"/>
                  </a:lnTo>
                  <a:lnTo>
                    <a:pt x="3127" y="1238"/>
                  </a:lnTo>
                  <a:lnTo>
                    <a:pt x="3130" y="1248"/>
                  </a:lnTo>
                  <a:lnTo>
                    <a:pt x="3135" y="1257"/>
                  </a:lnTo>
                  <a:lnTo>
                    <a:pt x="3137" y="1266"/>
                  </a:lnTo>
                  <a:lnTo>
                    <a:pt x="3139" y="1275"/>
                  </a:lnTo>
                  <a:lnTo>
                    <a:pt x="3141" y="1284"/>
                  </a:lnTo>
                  <a:lnTo>
                    <a:pt x="3144" y="1294"/>
                  </a:lnTo>
                  <a:lnTo>
                    <a:pt x="3145" y="1302"/>
                  </a:lnTo>
                  <a:lnTo>
                    <a:pt x="3149" y="1311"/>
                  </a:lnTo>
                  <a:lnTo>
                    <a:pt x="3150" y="1319"/>
                  </a:lnTo>
                  <a:lnTo>
                    <a:pt x="3153" y="1328"/>
                  </a:lnTo>
                  <a:lnTo>
                    <a:pt x="3154" y="1335"/>
                  </a:lnTo>
                  <a:lnTo>
                    <a:pt x="3156" y="1343"/>
                  </a:lnTo>
                  <a:lnTo>
                    <a:pt x="3158" y="1350"/>
                  </a:lnTo>
                  <a:lnTo>
                    <a:pt x="3160" y="1358"/>
                  </a:lnTo>
                  <a:lnTo>
                    <a:pt x="3162" y="1364"/>
                  </a:lnTo>
                  <a:lnTo>
                    <a:pt x="3165" y="1371"/>
                  </a:lnTo>
                  <a:lnTo>
                    <a:pt x="3167" y="1376"/>
                  </a:lnTo>
                  <a:lnTo>
                    <a:pt x="3170" y="1383"/>
                  </a:lnTo>
                  <a:lnTo>
                    <a:pt x="3176" y="1395"/>
                  </a:lnTo>
                  <a:lnTo>
                    <a:pt x="3184" y="1409"/>
                  </a:lnTo>
                  <a:lnTo>
                    <a:pt x="3190" y="1421"/>
                  </a:lnTo>
                  <a:lnTo>
                    <a:pt x="3198" y="1433"/>
                  </a:lnTo>
                  <a:lnTo>
                    <a:pt x="3204" y="1443"/>
                  </a:lnTo>
                  <a:lnTo>
                    <a:pt x="3212" y="1453"/>
                  </a:lnTo>
                  <a:lnTo>
                    <a:pt x="3219" y="1462"/>
                  </a:lnTo>
                  <a:lnTo>
                    <a:pt x="3227" y="1471"/>
                  </a:lnTo>
                  <a:lnTo>
                    <a:pt x="3233" y="1478"/>
                  </a:lnTo>
                  <a:lnTo>
                    <a:pt x="3240" y="1485"/>
                  </a:lnTo>
                  <a:lnTo>
                    <a:pt x="3248" y="1492"/>
                  </a:lnTo>
                  <a:lnTo>
                    <a:pt x="3255" y="1498"/>
                  </a:lnTo>
                  <a:lnTo>
                    <a:pt x="3262" y="1504"/>
                  </a:lnTo>
                  <a:lnTo>
                    <a:pt x="3269" y="1509"/>
                  </a:lnTo>
                  <a:lnTo>
                    <a:pt x="3277" y="1513"/>
                  </a:lnTo>
                  <a:lnTo>
                    <a:pt x="3284" y="1519"/>
                  </a:lnTo>
                  <a:lnTo>
                    <a:pt x="3291" y="1522"/>
                  </a:lnTo>
                  <a:lnTo>
                    <a:pt x="3297" y="1525"/>
                  </a:lnTo>
                  <a:lnTo>
                    <a:pt x="3303" y="1528"/>
                  </a:lnTo>
                  <a:lnTo>
                    <a:pt x="3310" y="1533"/>
                  </a:lnTo>
                  <a:lnTo>
                    <a:pt x="3316" y="1536"/>
                  </a:lnTo>
                  <a:lnTo>
                    <a:pt x="3323" y="1539"/>
                  </a:lnTo>
                  <a:lnTo>
                    <a:pt x="3329" y="1542"/>
                  </a:lnTo>
                  <a:lnTo>
                    <a:pt x="3337" y="1545"/>
                  </a:lnTo>
                  <a:lnTo>
                    <a:pt x="3343" y="1549"/>
                  </a:lnTo>
                  <a:lnTo>
                    <a:pt x="3349" y="1552"/>
                  </a:lnTo>
                  <a:lnTo>
                    <a:pt x="3356" y="1555"/>
                  </a:lnTo>
                  <a:lnTo>
                    <a:pt x="3362" y="1558"/>
                  </a:lnTo>
                  <a:lnTo>
                    <a:pt x="3368" y="1561"/>
                  </a:lnTo>
                  <a:lnTo>
                    <a:pt x="3374" y="1566"/>
                  </a:lnTo>
                  <a:lnTo>
                    <a:pt x="3380" y="1570"/>
                  </a:lnTo>
                  <a:lnTo>
                    <a:pt x="3387" y="1575"/>
                  </a:lnTo>
                  <a:lnTo>
                    <a:pt x="3397" y="1600"/>
                  </a:lnTo>
                  <a:lnTo>
                    <a:pt x="3410" y="1626"/>
                  </a:lnTo>
                  <a:lnTo>
                    <a:pt x="3424" y="1652"/>
                  </a:lnTo>
                  <a:lnTo>
                    <a:pt x="3440" y="1680"/>
                  </a:lnTo>
                  <a:lnTo>
                    <a:pt x="3456" y="1707"/>
                  </a:lnTo>
                  <a:lnTo>
                    <a:pt x="3473" y="1735"/>
                  </a:lnTo>
                  <a:lnTo>
                    <a:pt x="3490" y="1762"/>
                  </a:lnTo>
                  <a:lnTo>
                    <a:pt x="3510" y="1791"/>
                  </a:lnTo>
                  <a:lnTo>
                    <a:pt x="3528" y="1819"/>
                  </a:lnTo>
                  <a:lnTo>
                    <a:pt x="3547" y="1846"/>
                  </a:lnTo>
                  <a:lnTo>
                    <a:pt x="3567" y="1874"/>
                  </a:lnTo>
                  <a:lnTo>
                    <a:pt x="3588" y="1902"/>
                  </a:lnTo>
                  <a:lnTo>
                    <a:pt x="3607" y="1929"/>
                  </a:lnTo>
                  <a:lnTo>
                    <a:pt x="3627" y="1956"/>
                  </a:lnTo>
                  <a:lnTo>
                    <a:pt x="3646" y="1982"/>
                  </a:lnTo>
                  <a:lnTo>
                    <a:pt x="3667" y="2010"/>
                  </a:lnTo>
                  <a:lnTo>
                    <a:pt x="3685" y="2035"/>
                  </a:lnTo>
                  <a:lnTo>
                    <a:pt x="3704" y="2060"/>
                  </a:lnTo>
                  <a:lnTo>
                    <a:pt x="3721" y="2083"/>
                  </a:lnTo>
                  <a:lnTo>
                    <a:pt x="3738" y="2108"/>
                  </a:lnTo>
                  <a:lnTo>
                    <a:pt x="3753" y="2129"/>
                  </a:lnTo>
                  <a:lnTo>
                    <a:pt x="3769" y="2152"/>
                  </a:lnTo>
                  <a:lnTo>
                    <a:pt x="3784" y="2173"/>
                  </a:lnTo>
                  <a:lnTo>
                    <a:pt x="3798" y="2193"/>
                  </a:lnTo>
                  <a:lnTo>
                    <a:pt x="3809" y="2212"/>
                  </a:lnTo>
                  <a:lnTo>
                    <a:pt x="3820" y="2230"/>
                  </a:lnTo>
                  <a:lnTo>
                    <a:pt x="3828" y="2245"/>
                  </a:lnTo>
                  <a:lnTo>
                    <a:pt x="3837" y="2261"/>
                  </a:lnTo>
                  <a:lnTo>
                    <a:pt x="3842" y="2274"/>
                  </a:lnTo>
                  <a:lnTo>
                    <a:pt x="3845" y="2287"/>
                  </a:lnTo>
                  <a:lnTo>
                    <a:pt x="3847" y="2297"/>
                  </a:lnTo>
                  <a:lnTo>
                    <a:pt x="3848" y="2307"/>
                  </a:lnTo>
                  <a:lnTo>
                    <a:pt x="3852" y="2306"/>
                  </a:lnTo>
                  <a:lnTo>
                    <a:pt x="3855" y="2306"/>
                  </a:lnTo>
                  <a:lnTo>
                    <a:pt x="3859" y="2306"/>
                  </a:lnTo>
                  <a:lnTo>
                    <a:pt x="3865" y="2306"/>
                  </a:lnTo>
                  <a:lnTo>
                    <a:pt x="3871" y="2305"/>
                  </a:lnTo>
                  <a:lnTo>
                    <a:pt x="3877" y="2305"/>
                  </a:lnTo>
                  <a:lnTo>
                    <a:pt x="3884" y="2305"/>
                  </a:lnTo>
                  <a:lnTo>
                    <a:pt x="3891" y="2305"/>
                  </a:lnTo>
                  <a:lnTo>
                    <a:pt x="3897" y="2305"/>
                  </a:lnTo>
                  <a:lnTo>
                    <a:pt x="3905" y="2305"/>
                  </a:lnTo>
                  <a:lnTo>
                    <a:pt x="3912" y="2305"/>
                  </a:lnTo>
                  <a:lnTo>
                    <a:pt x="3921" y="2305"/>
                  </a:lnTo>
                  <a:lnTo>
                    <a:pt x="3928" y="2305"/>
                  </a:lnTo>
                  <a:lnTo>
                    <a:pt x="3938" y="2306"/>
                  </a:lnTo>
                  <a:lnTo>
                    <a:pt x="3946" y="2307"/>
                  </a:lnTo>
                  <a:lnTo>
                    <a:pt x="3955" y="2309"/>
                  </a:lnTo>
                  <a:lnTo>
                    <a:pt x="3963" y="2309"/>
                  </a:lnTo>
                  <a:lnTo>
                    <a:pt x="3971" y="2310"/>
                  </a:lnTo>
                  <a:lnTo>
                    <a:pt x="3980" y="2311"/>
                  </a:lnTo>
                  <a:lnTo>
                    <a:pt x="3988" y="2314"/>
                  </a:lnTo>
                  <a:lnTo>
                    <a:pt x="3996" y="2317"/>
                  </a:lnTo>
                  <a:lnTo>
                    <a:pt x="4004" y="2319"/>
                  </a:lnTo>
                  <a:lnTo>
                    <a:pt x="4012" y="2322"/>
                  </a:lnTo>
                  <a:lnTo>
                    <a:pt x="4020" y="2326"/>
                  </a:lnTo>
                  <a:lnTo>
                    <a:pt x="4028" y="2329"/>
                  </a:lnTo>
                  <a:lnTo>
                    <a:pt x="4035" y="2333"/>
                  </a:lnTo>
                  <a:lnTo>
                    <a:pt x="4042" y="2337"/>
                  </a:lnTo>
                  <a:lnTo>
                    <a:pt x="4049" y="2343"/>
                  </a:lnTo>
                  <a:lnTo>
                    <a:pt x="4055" y="2348"/>
                  </a:lnTo>
                  <a:lnTo>
                    <a:pt x="4061" y="2354"/>
                  </a:lnTo>
                  <a:lnTo>
                    <a:pt x="4066" y="2361"/>
                  </a:lnTo>
                  <a:lnTo>
                    <a:pt x="4073" y="2368"/>
                  </a:lnTo>
                  <a:lnTo>
                    <a:pt x="4075" y="2371"/>
                  </a:lnTo>
                  <a:lnTo>
                    <a:pt x="4077" y="2376"/>
                  </a:lnTo>
                  <a:lnTo>
                    <a:pt x="4079" y="2380"/>
                  </a:lnTo>
                  <a:lnTo>
                    <a:pt x="4082" y="2385"/>
                  </a:lnTo>
                  <a:lnTo>
                    <a:pt x="4083" y="2389"/>
                  </a:lnTo>
                  <a:lnTo>
                    <a:pt x="4086" y="2395"/>
                  </a:lnTo>
                  <a:lnTo>
                    <a:pt x="4088" y="2399"/>
                  </a:lnTo>
                  <a:lnTo>
                    <a:pt x="4090" y="2405"/>
                  </a:lnTo>
                  <a:lnTo>
                    <a:pt x="4091" y="2411"/>
                  </a:lnTo>
                  <a:lnTo>
                    <a:pt x="4092" y="2416"/>
                  </a:lnTo>
                  <a:lnTo>
                    <a:pt x="4093" y="2422"/>
                  </a:lnTo>
                  <a:lnTo>
                    <a:pt x="4094" y="2428"/>
                  </a:lnTo>
                  <a:lnTo>
                    <a:pt x="4094" y="2433"/>
                  </a:lnTo>
                  <a:lnTo>
                    <a:pt x="4095" y="2439"/>
                  </a:lnTo>
                  <a:lnTo>
                    <a:pt x="4095" y="2445"/>
                  </a:lnTo>
                  <a:lnTo>
                    <a:pt x="4096" y="2452"/>
                  </a:lnTo>
                  <a:lnTo>
                    <a:pt x="4095" y="2457"/>
                  </a:lnTo>
                  <a:lnTo>
                    <a:pt x="4094" y="2462"/>
                  </a:lnTo>
                  <a:lnTo>
                    <a:pt x="4093" y="2468"/>
                  </a:lnTo>
                  <a:lnTo>
                    <a:pt x="4092" y="2473"/>
                  </a:lnTo>
                  <a:lnTo>
                    <a:pt x="4090" y="2478"/>
                  </a:lnTo>
                  <a:lnTo>
                    <a:pt x="4088" y="2484"/>
                  </a:lnTo>
                  <a:lnTo>
                    <a:pt x="4086" y="2489"/>
                  </a:lnTo>
                  <a:lnTo>
                    <a:pt x="4083" y="2495"/>
                  </a:lnTo>
                  <a:lnTo>
                    <a:pt x="4079" y="2500"/>
                  </a:lnTo>
                  <a:lnTo>
                    <a:pt x="4076" y="2505"/>
                  </a:lnTo>
                  <a:lnTo>
                    <a:pt x="4073" y="2509"/>
                  </a:lnTo>
                  <a:lnTo>
                    <a:pt x="4070" y="2515"/>
                  </a:lnTo>
                  <a:lnTo>
                    <a:pt x="4064" y="2519"/>
                  </a:lnTo>
                  <a:lnTo>
                    <a:pt x="4059" y="2523"/>
                  </a:lnTo>
                  <a:lnTo>
                    <a:pt x="4053" y="2528"/>
                  </a:lnTo>
                  <a:lnTo>
                    <a:pt x="4049" y="2532"/>
                  </a:lnTo>
                  <a:lnTo>
                    <a:pt x="4048" y="2542"/>
                  </a:lnTo>
                  <a:lnTo>
                    <a:pt x="4047" y="2551"/>
                  </a:lnTo>
                  <a:lnTo>
                    <a:pt x="4045" y="2561"/>
                  </a:lnTo>
                  <a:lnTo>
                    <a:pt x="4044" y="2570"/>
                  </a:lnTo>
                  <a:lnTo>
                    <a:pt x="4042" y="2578"/>
                  </a:lnTo>
                  <a:lnTo>
                    <a:pt x="4040" y="2587"/>
                  </a:lnTo>
                  <a:lnTo>
                    <a:pt x="4036" y="2594"/>
                  </a:lnTo>
                  <a:lnTo>
                    <a:pt x="4034" y="2602"/>
                  </a:lnTo>
                  <a:lnTo>
                    <a:pt x="4030" y="2607"/>
                  </a:lnTo>
                  <a:lnTo>
                    <a:pt x="4027" y="2612"/>
                  </a:lnTo>
                  <a:lnTo>
                    <a:pt x="4023" y="2617"/>
                  </a:lnTo>
                  <a:lnTo>
                    <a:pt x="4018" y="2622"/>
                  </a:lnTo>
                  <a:lnTo>
                    <a:pt x="4013" y="2625"/>
                  </a:lnTo>
                  <a:lnTo>
                    <a:pt x="4008" y="2628"/>
                  </a:lnTo>
                  <a:lnTo>
                    <a:pt x="4001" y="2632"/>
                  </a:lnTo>
                  <a:lnTo>
                    <a:pt x="3996" y="2635"/>
                  </a:lnTo>
                  <a:lnTo>
                    <a:pt x="3988" y="2635"/>
                  </a:lnTo>
                  <a:lnTo>
                    <a:pt x="3981" y="2636"/>
                  </a:lnTo>
                  <a:lnTo>
                    <a:pt x="3973" y="2636"/>
                  </a:lnTo>
                  <a:lnTo>
                    <a:pt x="3966" y="2637"/>
                  </a:lnTo>
                  <a:lnTo>
                    <a:pt x="3957" y="2635"/>
                  </a:lnTo>
                  <a:lnTo>
                    <a:pt x="3949" y="2634"/>
                  </a:lnTo>
                  <a:lnTo>
                    <a:pt x="3939" y="2632"/>
                  </a:lnTo>
                  <a:lnTo>
                    <a:pt x="3931" y="2629"/>
                  </a:lnTo>
                  <a:lnTo>
                    <a:pt x="3920" y="2625"/>
                  </a:lnTo>
                  <a:lnTo>
                    <a:pt x="3909" y="2621"/>
                  </a:lnTo>
                  <a:lnTo>
                    <a:pt x="3897" y="2617"/>
                  </a:lnTo>
                  <a:lnTo>
                    <a:pt x="3887" y="2612"/>
                  </a:lnTo>
                  <a:lnTo>
                    <a:pt x="3874" y="2606"/>
                  </a:lnTo>
                  <a:lnTo>
                    <a:pt x="3862" y="2599"/>
                  </a:lnTo>
                  <a:lnTo>
                    <a:pt x="3849" y="2592"/>
                  </a:lnTo>
                  <a:lnTo>
                    <a:pt x="3838" y="2585"/>
                  </a:lnTo>
                  <a:lnTo>
                    <a:pt x="3665" y="2687"/>
                  </a:lnTo>
                  <a:lnTo>
                    <a:pt x="3846" y="3321"/>
                  </a:lnTo>
                  <a:lnTo>
                    <a:pt x="3917" y="3298"/>
                  </a:lnTo>
                  <a:lnTo>
                    <a:pt x="3987" y="3280"/>
                  </a:lnTo>
                  <a:lnTo>
                    <a:pt x="4056" y="3266"/>
                  </a:lnTo>
                  <a:lnTo>
                    <a:pt x="4125" y="3257"/>
                  </a:lnTo>
                  <a:lnTo>
                    <a:pt x="4191" y="3251"/>
                  </a:lnTo>
                  <a:lnTo>
                    <a:pt x="4259" y="3251"/>
                  </a:lnTo>
                  <a:lnTo>
                    <a:pt x="4325" y="3254"/>
                  </a:lnTo>
                  <a:lnTo>
                    <a:pt x="4390" y="3261"/>
                  </a:lnTo>
                  <a:lnTo>
                    <a:pt x="4453" y="3271"/>
                  </a:lnTo>
                  <a:lnTo>
                    <a:pt x="4515" y="3286"/>
                  </a:lnTo>
                  <a:lnTo>
                    <a:pt x="4575" y="3303"/>
                  </a:lnTo>
                  <a:lnTo>
                    <a:pt x="4634" y="3325"/>
                  </a:lnTo>
                  <a:lnTo>
                    <a:pt x="4689" y="3348"/>
                  </a:lnTo>
                  <a:lnTo>
                    <a:pt x="4744" y="3376"/>
                  </a:lnTo>
                  <a:lnTo>
                    <a:pt x="4797" y="3406"/>
                  </a:lnTo>
                  <a:lnTo>
                    <a:pt x="4848" y="3440"/>
                  </a:lnTo>
                  <a:lnTo>
                    <a:pt x="4895" y="3476"/>
                  </a:lnTo>
                  <a:lnTo>
                    <a:pt x="4941" y="3514"/>
                  </a:lnTo>
                  <a:lnTo>
                    <a:pt x="4984" y="3555"/>
                  </a:lnTo>
                  <a:lnTo>
                    <a:pt x="5026" y="3599"/>
                  </a:lnTo>
                  <a:lnTo>
                    <a:pt x="5064" y="3643"/>
                  </a:lnTo>
                  <a:lnTo>
                    <a:pt x="5099" y="3691"/>
                  </a:lnTo>
                  <a:lnTo>
                    <a:pt x="5133" y="3740"/>
                  </a:lnTo>
                  <a:lnTo>
                    <a:pt x="5162" y="3793"/>
                  </a:lnTo>
                  <a:lnTo>
                    <a:pt x="5188" y="3845"/>
                  </a:lnTo>
                  <a:lnTo>
                    <a:pt x="5212" y="3901"/>
                  </a:lnTo>
                  <a:lnTo>
                    <a:pt x="5232" y="3957"/>
                  </a:lnTo>
                  <a:lnTo>
                    <a:pt x="5249" y="4015"/>
                  </a:lnTo>
                  <a:lnTo>
                    <a:pt x="5262" y="4073"/>
                  </a:lnTo>
                  <a:lnTo>
                    <a:pt x="5271" y="4134"/>
                  </a:lnTo>
                  <a:lnTo>
                    <a:pt x="5277" y="4195"/>
                  </a:lnTo>
                  <a:lnTo>
                    <a:pt x="5280" y="4259"/>
                  </a:lnTo>
                  <a:lnTo>
                    <a:pt x="5278" y="4320"/>
                  </a:lnTo>
                  <a:lnTo>
                    <a:pt x="5273" y="4381"/>
                  </a:lnTo>
                  <a:lnTo>
                    <a:pt x="5264" y="4439"/>
                  </a:lnTo>
                  <a:lnTo>
                    <a:pt x="5253" y="4496"/>
                  </a:lnTo>
                  <a:lnTo>
                    <a:pt x="5238" y="4550"/>
                  </a:lnTo>
                  <a:lnTo>
                    <a:pt x="5221" y="4603"/>
                  </a:lnTo>
                  <a:lnTo>
                    <a:pt x="5202" y="4654"/>
                  </a:lnTo>
                  <a:lnTo>
                    <a:pt x="5181" y="4703"/>
                  </a:lnTo>
                  <a:lnTo>
                    <a:pt x="5155" y="4749"/>
                  </a:lnTo>
                  <a:lnTo>
                    <a:pt x="5129" y="4794"/>
                  </a:lnTo>
                  <a:lnTo>
                    <a:pt x="5101" y="4836"/>
                  </a:lnTo>
                  <a:lnTo>
                    <a:pt x="5071" y="4878"/>
                  </a:lnTo>
                  <a:lnTo>
                    <a:pt x="5037" y="4916"/>
                  </a:lnTo>
                  <a:lnTo>
                    <a:pt x="5004" y="4953"/>
                  </a:lnTo>
                  <a:lnTo>
                    <a:pt x="4969" y="4988"/>
                  </a:lnTo>
                  <a:lnTo>
                    <a:pt x="4934" y="5021"/>
                  </a:lnTo>
                  <a:lnTo>
                    <a:pt x="4895" y="5050"/>
                  </a:lnTo>
                  <a:lnTo>
                    <a:pt x="4857" y="5079"/>
                  </a:lnTo>
                  <a:lnTo>
                    <a:pt x="4817" y="5105"/>
                  </a:lnTo>
                  <a:lnTo>
                    <a:pt x="4778" y="5130"/>
                  </a:lnTo>
                  <a:lnTo>
                    <a:pt x="4736" y="5153"/>
                  </a:lnTo>
                  <a:lnTo>
                    <a:pt x="4696" y="5173"/>
                  </a:lnTo>
                  <a:lnTo>
                    <a:pt x="4654" y="5193"/>
                  </a:lnTo>
                  <a:lnTo>
                    <a:pt x="4613" y="5210"/>
                  </a:lnTo>
                  <a:lnTo>
                    <a:pt x="4572" y="5224"/>
                  </a:lnTo>
                  <a:lnTo>
                    <a:pt x="4530" y="5238"/>
                  </a:lnTo>
                  <a:lnTo>
                    <a:pt x="4488" y="5248"/>
                  </a:lnTo>
                  <a:lnTo>
                    <a:pt x="4449" y="5258"/>
                  </a:lnTo>
                  <a:lnTo>
                    <a:pt x="4408" y="5264"/>
                  </a:lnTo>
                  <a:lnTo>
                    <a:pt x="4370" y="5270"/>
                  </a:lnTo>
                  <a:lnTo>
                    <a:pt x="4331" y="5272"/>
                  </a:lnTo>
                  <a:lnTo>
                    <a:pt x="4295" y="5274"/>
                  </a:lnTo>
                  <a:lnTo>
                    <a:pt x="4231" y="5272"/>
                  </a:lnTo>
                  <a:lnTo>
                    <a:pt x="4170" y="5268"/>
                  </a:lnTo>
                  <a:lnTo>
                    <a:pt x="4109" y="5261"/>
                  </a:lnTo>
                  <a:lnTo>
                    <a:pt x="4051" y="5252"/>
                  </a:lnTo>
                  <a:lnTo>
                    <a:pt x="3995" y="5239"/>
                  </a:lnTo>
                  <a:lnTo>
                    <a:pt x="3940" y="5226"/>
                  </a:lnTo>
                  <a:lnTo>
                    <a:pt x="3888" y="5209"/>
                  </a:lnTo>
                  <a:lnTo>
                    <a:pt x="3838" y="5192"/>
                  </a:lnTo>
                  <a:lnTo>
                    <a:pt x="3789" y="5169"/>
                  </a:lnTo>
                  <a:lnTo>
                    <a:pt x="3742" y="5147"/>
                  </a:lnTo>
                  <a:lnTo>
                    <a:pt x="3696" y="5121"/>
                  </a:lnTo>
                  <a:lnTo>
                    <a:pt x="3653" y="5095"/>
                  </a:lnTo>
                  <a:lnTo>
                    <a:pt x="3610" y="5066"/>
                  </a:lnTo>
                  <a:lnTo>
                    <a:pt x="3572" y="5036"/>
                  </a:lnTo>
                  <a:lnTo>
                    <a:pt x="3533" y="5004"/>
                  </a:lnTo>
                  <a:lnTo>
                    <a:pt x="3499" y="4971"/>
                  </a:lnTo>
                  <a:lnTo>
                    <a:pt x="3465" y="4934"/>
                  </a:lnTo>
                  <a:lnTo>
                    <a:pt x="3433" y="4897"/>
                  </a:lnTo>
                  <a:lnTo>
                    <a:pt x="3403" y="4858"/>
                  </a:lnTo>
                  <a:lnTo>
                    <a:pt x="3376" y="4819"/>
                  </a:lnTo>
                  <a:lnTo>
                    <a:pt x="3349" y="4777"/>
                  </a:lnTo>
                  <a:lnTo>
                    <a:pt x="3327" y="4735"/>
                  </a:lnTo>
                  <a:lnTo>
                    <a:pt x="3307" y="4692"/>
                  </a:lnTo>
                  <a:lnTo>
                    <a:pt x="3289" y="4648"/>
                  </a:lnTo>
                  <a:lnTo>
                    <a:pt x="3270" y="4602"/>
                  </a:lnTo>
                  <a:lnTo>
                    <a:pt x="3256" y="4556"/>
                  </a:lnTo>
                  <a:lnTo>
                    <a:pt x="3244" y="4508"/>
                  </a:lnTo>
                  <a:lnTo>
                    <a:pt x="3234" y="4461"/>
                  </a:lnTo>
                  <a:lnTo>
                    <a:pt x="3225" y="4412"/>
                  </a:lnTo>
                  <a:lnTo>
                    <a:pt x="3220" y="4362"/>
                  </a:lnTo>
                  <a:lnTo>
                    <a:pt x="3216" y="4313"/>
                  </a:lnTo>
                  <a:lnTo>
                    <a:pt x="3216" y="4264"/>
                  </a:lnTo>
                  <a:lnTo>
                    <a:pt x="3216" y="4247"/>
                  </a:lnTo>
                  <a:lnTo>
                    <a:pt x="3216" y="4231"/>
                  </a:lnTo>
                  <a:lnTo>
                    <a:pt x="3216" y="4211"/>
                  </a:lnTo>
                  <a:lnTo>
                    <a:pt x="3218" y="4192"/>
                  </a:lnTo>
                  <a:lnTo>
                    <a:pt x="3219" y="4170"/>
                  </a:lnTo>
                  <a:lnTo>
                    <a:pt x="3221" y="4147"/>
                  </a:lnTo>
                  <a:lnTo>
                    <a:pt x="3224" y="4124"/>
                  </a:lnTo>
                  <a:lnTo>
                    <a:pt x="3229" y="4100"/>
                  </a:lnTo>
                  <a:lnTo>
                    <a:pt x="3232" y="4073"/>
                  </a:lnTo>
                  <a:lnTo>
                    <a:pt x="3238" y="4046"/>
                  </a:lnTo>
                  <a:lnTo>
                    <a:pt x="3244" y="4019"/>
                  </a:lnTo>
                  <a:lnTo>
                    <a:pt x="3252" y="3991"/>
                  </a:lnTo>
                  <a:lnTo>
                    <a:pt x="3260" y="3961"/>
                  </a:lnTo>
                  <a:lnTo>
                    <a:pt x="3270" y="3932"/>
                  </a:lnTo>
                  <a:lnTo>
                    <a:pt x="3281" y="3902"/>
                  </a:lnTo>
                  <a:lnTo>
                    <a:pt x="3295" y="3872"/>
                  </a:lnTo>
                  <a:lnTo>
                    <a:pt x="3308" y="3840"/>
                  </a:lnTo>
                  <a:lnTo>
                    <a:pt x="3324" y="3808"/>
                  </a:lnTo>
                  <a:lnTo>
                    <a:pt x="3340" y="3775"/>
                  </a:lnTo>
                  <a:lnTo>
                    <a:pt x="3359" y="3744"/>
                  </a:lnTo>
                  <a:lnTo>
                    <a:pt x="3378" y="3712"/>
                  </a:lnTo>
                  <a:lnTo>
                    <a:pt x="3402" y="3680"/>
                  </a:lnTo>
                  <a:lnTo>
                    <a:pt x="3425" y="3648"/>
                  </a:lnTo>
                  <a:lnTo>
                    <a:pt x="3452" y="3616"/>
                  </a:lnTo>
                  <a:lnTo>
                    <a:pt x="3479" y="3584"/>
                  </a:lnTo>
                  <a:lnTo>
                    <a:pt x="3509" y="3552"/>
                  </a:lnTo>
                  <a:lnTo>
                    <a:pt x="3541" y="3519"/>
                  </a:lnTo>
                  <a:lnTo>
                    <a:pt x="3576" y="3489"/>
                  </a:lnTo>
                  <a:lnTo>
                    <a:pt x="3612" y="3458"/>
                  </a:lnTo>
                  <a:lnTo>
                    <a:pt x="3653" y="3430"/>
                  </a:lnTo>
                  <a:lnTo>
                    <a:pt x="3695" y="3401"/>
                  </a:lnTo>
                  <a:lnTo>
                    <a:pt x="3739" y="3373"/>
                  </a:lnTo>
                  <a:lnTo>
                    <a:pt x="3677" y="3153"/>
                  </a:lnTo>
                  <a:lnTo>
                    <a:pt x="2479" y="4221"/>
                  </a:lnTo>
                  <a:lnTo>
                    <a:pt x="2483" y="4223"/>
                  </a:lnTo>
                  <a:lnTo>
                    <a:pt x="2488" y="4226"/>
                  </a:lnTo>
                  <a:lnTo>
                    <a:pt x="2493" y="4230"/>
                  </a:lnTo>
                  <a:lnTo>
                    <a:pt x="2498" y="4233"/>
                  </a:lnTo>
                  <a:lnTo>
                    <a:pt x="2502" y="4236"/>
                  </a:lnTo>
                  <a:lnTo>
                    <a:pt x="2506" y="4240"/>
                  </a:lnTo>
                  <a:lnTo>
                    <a:pt x="2510" y="4244"/>
                  </a:lnTo>
                  <a:lnTo>
                    <a:pt x="2514" y="4248"/>
                  </a:lnTo>
                  <a:lnTo>
                    <a:pt x="2517" y="4251"/>
                  </a:lnTo>
                  <a:lnTo>
                    <a:pt x="2520" y="4254"/>
                  </a:lnTo>
                  <a:lnTo>
                    <a:pt x="2524" y="4259"/>
                  </a:lnTo>
                  <a:lnTo>
                    <a:pt x="2527" y="4263"/>
                  </a:lnTo>
                  <a:lnTo>
                    <a:pt x="2529" y="4266"/>
                  </a:lnTo>
                  <a:lnTo>
                    <a:pt x="2531" y="4270"/>
                  </a:lnTo>
                  <a:lnTo>
                    <a:pt x="2533" y="4275"/>
                  </a:lnTo>
                  <a:lnTo>
                    <a:pt x="2536" y="4279"/>
                  </a:lnTo>
                  <a:lnTo>
                    <a:pt x="2537" y="4282"/>
                  </a:lnTo>
                  <a:lnTo>
                    <a:pt x="2540" y="4286"/>
                  </a:lnTo>
                  <a:lnTo>
                    <a:pt x="2541" y="4291"/>
                  </a:lnTo>
                  <a:lnTo>
                    <a:pt x="2543" y="4295"/>
                  </a:lnTo>
                  <a:lnTo>
                    <a:pt x="2543" y="4298"/>
                  </a:lnTo>
                  <a:lnTo>
                    <a:pt x="2545" y="4302"/>
                  </a:lnTo>
                  <a:lnTo>
                    <a:pt x="2545" y="4307"/>
                  </a:lnTo>
                  <a:lnTo>
                    <a:pt x="2547" y="4311"/>
                  </a:lnTo>
                  <a:lnTo>
                    <a:pt x="2547" y="4314"/>
                  </a:lnTo>
                  <a:lnTo>
                    <a:pt x="2548" y="4319"/>
                  </a:lnTo>
                  <a:lnTo>
                    <a:pt x="2549" y="4322"/>
                  </a:lnTo>
                  <a:lnTo>
                    <a:pt x="2550" y="4326"/>
                  </a:lnTo>
                  <a:lnTo>
                    <a:pt x="2550" y="4329"/>
                  </a:lnTo>
                  <a:lnTo>
                    <a:pt x="2551" y="4334"/>
                  </a:lnTo>
                  <a:lnTo>
                    <a:pt x="2552" y="4338"/>
                  </a:lnTo>
                  <a:lnTo>
                    <a:pt x="2553" y="4342"/>
                  </a:lnTo>
                  <a:lnTo>
                    <a:pt x="2553" y="4346"/>
                  </a:lnTo>
                  <a:lnTo>
                    <a:pt x="2553" y="4352"/>
                  </a:lnTo>
                  <a:lnTo>
                    <a:pt x="2555" y="4356"/>
                  </a:lnTo>
                  <a:lnTo>
                    <a:pt x="2557" y="4361"/>
                  </a:lnTo>
                  <a:lnTo>
                    <a:pt x="2557" y="4366"/>
                  </a:lnTo>
                  <a:lnTo>
                    <a:pt x="2559" y="4370"/>
                  </a:lnTo>
                  <a:lnTo>
                    <a:pt x="2560" y="4374"/>
                  </a:lnTo>
                  <a:lnTo>
                    <a:pt x="2563" y="4380"/>
                  </a:lnTo>
                  <a:lnTo>
                    <a:pt x="2564" y="4383"/>
                  </a:lnTo>
                  <a:lnTo>
                    <a:pt x="2566" y="4387"/>
                  </a:lnTo>
                  <a:lnTo>
                    <a:pt x="2568" y="4390"/>
                  </a:lnTo>
                  <a:lnTo>
                    <a:pt x="2572" y="4395"/>
                  </a:lnTo>
                  <a:lnTo>
                    <a:pt x="2574" y="4398"/>
                  </a:lnTo>
                  <a:lnTo>
                    <a:pt x="2577" y="4401"/>
                  </a:lnTo>
                  <a:lnTo>
                    <a:pt x="2580" y="4404"/>
                  </a:lnTo>
                  <a:lnTo>
                    <a:pt x="2583" y="4409"/>
                  </a:lnTo>
                  <a:lnTo>
                    <a:pt x="2586" y="4411"/>
                  </a:lnTo>
                  <a:lnTo>
                    <a:pt x="2589" y="4413"/>
                  </a:lnTo>
                  <a:lnTo>
                    <a:pt x="2592" y="4415"/>
                  </a:lnTo>
                  <a:lnTo>
                    <a:pt x="2595" y="4418"/>
                  </a:lnTo>
                  <a:lnTo>
                    <a:pt x="2598" y="4420"/>
                  </a:lnTo>
                  <a:lnTo>
                    <a:pt x="2603" y="4422"/>
                  </a:lnTo>
                  <a:lnTo>
                    <a:pt x="2607" y="4425"/>
                  </a:lnTo>
                  <a:lnTo>
                    <a:pt x="2611" y="4428"/>
                  </a:lnTo>
                  <a:lnTo>
                    <a:pt x="2614" y="4429"/>
                  </a:lnTo>
                  <a:lnTo>
                    <a:pt x="2619" y="4431"/>
                  </a:lnTo>
                  <a:lnTo>
                    <a:pt x="2623" y="4432"/>
                  </a:lnTo>
                  <a:lnTo>
                    <a:pt x="2627" y="4434"/>
                  </a:lnTo>
                  <a:lnTo>
                    <a:pt x="2631" y="4435"/>
                  </a:lnTo>
                  <a:lnTo>
                    <a:pt x="2637" y="4437"/>
                  </a:lnTo>
                  <a:lnTo>
                    <a:pt x="2641" y="4439"/>
                  </a:lnTo>
                  <a:lnTo>
                    <a:pt x="2646" y="4441"/>
                  </a:lnTo>
                  <a:lnTo>
                    <a:pt x="2651" y="4441"/>
                  </a:lnTo>
                  <a:lnTo>
                    <a:pt x="2655" y="4443"/>
                  </a:lnTo>
                  <a:lnTo>
                    <a:pt x="2659" y="4446"/>
                  </a:lnTo>
                  <a:lnTo>
                    <a:pt x="2664" y="4449"/>
                  </a:lnTo>
                  <a:lnTo>
                    <a:pt x="2667" y="4452"/>
                  </a:lnTo>
                  <a:lnTo>
                    <a:pt x="2670" y="4456"/>
                  </a:lnTo>
                  <a:lnTo>
                    <a:pt x="2673" y="4460"/>
                  </a:lnTo>
                  <a:lnTo>
                    <a:pt x="2677" y="4465"/>
                  </a:lnTo>
                  <a:lnTo>
                    <a:pt x="2680" y="4469"/>
                  </a:lnTo>
                  <a:lnTo>
                    <a:pt x="2682" y="4474"/>
                  </a:lnTo>
                  <a:lnTo>
                    <a:pt x="2684" y="4478"/>
                  </a:lnTo>
                  <a:lnTo>
                    <a:pt x="2687" y="4485"/>
                  </a:lnTo>
                  <a:lnTo>
                    <a:pt x="2688" y="4490"/>
                  </a:lnTo>
                  <a:lnTo>
                    <a:pt x="2691" y="4495"/>
                  </a:lnTo>
                  <a:lnTo>
                    <a:pt x="2692" y="4502"/>
                  </a:lnTo>
                  <a:lnTo>
                    <a:pt x="2696" y="4508"/>
                  </a:lnTo>
                  <a:lnTo>
                    <a:pt x="2697" y="4513"/>
                  </a:lnTo>
                  <a:lnTo>
                    <a:pt x="2699" y="4519"/>
                  </a:lnTo>
                  <a:lnTo>
                    <a:pt x="2700" y="4524"/>
                  </a:lnTo>
                  <a:lnTo>
                    <a:pt x="2703" y="4531"/>
                  </a:lnTo>
                  <a:lnTo>
                    <a:pt x="2704" y="4536"/>
                  </a:lnTo>
                  <a:lnTo>
                    <a:pt x="2707" y="4542"/>
                  </a:lnTo>
                  <a:lnTo>
                    <a:pt x="2711" y="4548"/>
                  </a:lnTo>
                  <a:lnTo>
                    <a:pt x="2714" y="4554"/>
                  </a:lnTo>
                  <a:lnTo>
                    <a:pt x="2717" y="4558"/>
                  </a:lnTo>
                  <a:lnTo>
                    <a:pt x="2720" y="4564"/>
                  </a:lnTo>
                  <a:lnTo>
                    <a:pt x="2723" y="4569"/>
                  </a:lnTo>
                  <a:lnTo>
                    <a:pt x="2729" y="4575"/>
                  </a:lnTo>
                  <a:lnTo>
                    <a:pt x="2733" y="4579"/>
                  </a:lnTo>
                  <a:lnTo>
                    <a:pt x="2738" y="4583"/>
                  </a:lnTo>
                  <a:lnTo>
                    <a:pt x="2745" y="4586"/>
                  </a:lnTo>
                  <a:lnTo>
                    <a:pt x="2751" y="4591"/>
                  </a:lnTo>
                  <a:lnTo>
                    <a:pt x="2769" y="4600"/>
                  </a:lnTo>
                  <a:lnTo>
                    <a:pt x="2786" y="4610"/>
                  </a:lnTo>
                  <a:lnTo>
                    <a:pt x="2802" y="4620"/>
                  </a:lnTo>
                  <a:lnTo>
                    <a:pt x="2819" y="4629"/>
                  </a:lnTo>
                  <a:lnTo>
                    <a:pt x="2833" y="4637"/>
                  </a:lnTo>
                  <a:lnTo>
                    <a:pt x="2847" y="4645"/>
                  </a:lnTo>
                  <a:lnTo>
                    <a:pt x="2860" y="4654"/>
                  </a:lnTo>
                  <a:lnTo>
                    <a:pt x="2873" y="4662"/>
                  </a:lnTo>
                  <a:lnTo>
                    <a:pt x="2883" y="4669"/>
                  </a:lnTo>
                  <a:lnTo>
                    <a:pt x="2893" y="4676"/>
                  </a:lnTo>
                  <a:lnTo>
                    <a:pt x="2903" y="4684"/>
                  </a:lnTo>
                  <a:lnTo>
                    <a:pt x="2912" y="4691"/>
                  </a:lnTo>
                  <a:lnTo>
                    <a:pt x="2919" y="4698"/>
                  </a:lnTo>
                  <a:lnTo>
                    <a:pt x="2926" y="4704"/>
                  </a:lnTo>
                  <a:lnTo>
                    <a:pt x="2933" y="4711"/>
                  </a:lnTo>
                  <a:lnTo>
                    <a:pt x="2939" y="4718"/>
                  </a:lnTo>
                  <a:lnTo>
                    <a:pt x="2942" y="4723"/>
                  </a:lnTo>
                  <a:lnTo>
                    <a:pt x="2947" y="4730"/>
                  </a:lnTo>
                  <a:lnTo>
                    <a:pt x="2949" y="4736"/>
                  </a:lnTo>
                  <a:lnTo>
                    <a:pt x="2952" y="4743"/>
                  </a:lnTo>
                  <a:lnTo>
                    <a:pt x="2953" y="4748"/>
                  </a:lnTo>
                  <a:lnTo>
                    <a:pt x="2955" y="4754"/>
                  </a:lnTo>
                  <a:lnTo>
                    <a:pt x="2955" y="4761"/>
                  </a:lnTo>
                  <a:lnTo>
                    <a:pt x="2956" y="4767"/>
                  </a:lnTo>
                  <a:lnTo>
                    <a:pt x="2954" y="4774"/>
                  </a:lnTo>
                  <a:lnTo>
                    <a:pt x="2953" y="4780"/>
                  </a:lnTo>
                  <a:lnTo>
                    <a:pt x="2951" y="4787"/>
                  </a:lnTo>
                  <a:lnTo>
                    <a:pt x="2950" y="4793"/>
                  </a:lnTo>
                  <a:lnTo>
                    <a:pt x="2946" y="4799"/>
                  </a:lnTo>
                  <a:lnTo>
                    <a:pt x="2942" y="4806"/>
                  </a:lnTo>
                  <a:lnTo>
                    <a:pt x="2938" y="4813"/>
                  </a:lnTo>
                  <a:lnTo>
                    <a:pt x="2935" y="4821"/>
                  </a:lnTo>
                  <a:lnTo>
                    <a:pt x="2932" y="4823"/>
                  </a:lnTo>
                  <a:lnTo>
                    <a:pt x="2928" y="4825"/>
                  </a:lnTo>
                  <a:lnTo>
                    <a:pt x="2924" y="4827"/>
                  </a:lnTo>
                  <a:lnTo>
                    <a:pt x="2920" y="4829"/>
                  </a:lnTo>
                  <a:lnTo>
                    <a:pt x="2914" y="4831"/>
                  </a:lnTo>
                  <a:lnTo>
                    <a:pt x="2907" y="4833"/>
                  </a:lnTo>
                  <a:lnTo>
                    <a:pt x="2900" y="4834"/>
                  </a:lnTo>
                  <a:lnTo>
                    <a:pt x="2893" y="4836"/>
                  </a:lnTo>
                  <a:lnTo>
                    <a:pt x="2885" y="4836"/>
                  </a:lnTo>
                  <a:lnTo>
                    <a:pt x="2876" y="4836"/>
                  </a:lnTo>
                  <a:lnTo>
                    <a:pt x="2868" y="4836"/>
                  </a:lnTo>
                  <a:lnTo>
                    <a:pt x="2859" y="4837"/>
                  </a:lnTo>
                  <a:lnTo>
                    <a:pt x="2848" y="4837"/>
                  </a:lnTo>
                  <a:lnTo>
                    <a:pt x="2839" y="4837"/>
                  </a:lnTo>
                  <a:lnTo>
                    <a:pt x="2829" y="4837"/>
                  </a:lnTo>
                  <a:lnTo>
                    <a:pt x="2819" y="4838"/>
                  </a:lnTo>
                  <a:lnTo>
                    <a:pt x="2808" y="4837"/>
                  </a:lnTo>
                  <a:lnTo>
                    <a:pt x="2798" y="4837"/>
                  </a:lnTo>
                  <a:lnTo>
                    <a:pt x="2786" y="4837"/>
                  </a:lnTo>
                  <a:lnTo>
                    <a:pt x="2777" y="4837"/>
                  </a:lnTo>
                  <a:lnTo>
                    <a:pt x="2765" y="4837"/>
                  </a:lnTo>
                  <a:lnTo>
                    <a:pt x="2754" y="4837"/>
                  </a:lnTo>
                  <a:lnTo>
                    <a:pt x="2744" y="4837"/>
                  </a:lnTo>
                  <a:lnTo>
                    <a:pt x="2734" y="4837"/>
                  </a:lnTo>
                  <a:lnTo>
                    <a:pt x="2723" y="4837"/>
                  </a:lnTo>
                  <a:lnTo>
                    <a:pt x="2713" y="4837"/>
                  </a:lnTo>
                  <a:lnTo>
                    <a:pt x="2703" y="4837"/>
                  </a:lnTo>
                  <a:lnTo>
                    <a:pt x="2694" y="4838"/>
                  </a:lnTo>
                  <a:lnTo>
                    <a:pt x="2685" y="4838"/>
                  </a:lnTo>
                  <a:lnTo>
                    <a:pt x="2677" y="4839"/>
                  </a:lnTo>
                  <a:lnTo>
                    <a:pt x="2669" y="4840"/>
                  </a:lnTo>
                  <a:lnTo>
                    <a:pt x="2662" y="4842"/>
                  </a:lnTo>
                  <a:lnTo>
                    <a:pt x="2659" y="4842"/>
                  </a:lnTo>
                  <a:lnTo>
                    <a:pt x="2657" y="4842"/>
                  </a:lnTo>
                  <a:lnTo>
                    <a:pt x="2655" y="4842"/>
                  </a:lnTo>
                  <a:lnTo>
                    <a:pt x="2653" y="4843"/>
                  </a:lnTo>
                  <a:lnTo>
                    <a:pt x="2650" y="4843"/>
                  </a:lnTo>
                  <a:lnTo>
                    <a:pt x="2649" y="4844"/>
                  </a:lnTo>
                  <a:lnTo>
                    <a:pt x="2645" y="4846"/>
                  </a:lnTo>
                  <a:lnTo>
                    <a:pt x="2644" y="4848"/>
                  </a:lnTo>
                  <a:lnTo>
                    <a:pt x="2641" y="4849"/>
                  </a:lnTo>
                  <a:lnTo>
                    <a:pt x="2640" y="4851"/>
                  </a:lnTo>
                  <a:lnTo>
                    <a:pt x="2637" y="4852"/>
                  </a:lnTo>
                  <a:lnTo>
                    <a:pt x="2636" y="4854"/>
                  </a:lnTo>
                  <a:lnTo>
                    <a:pt x="2634" y="4855"/>
                  </a:lnTo>
                  <a:lnTo>
                    <a:pt x="2631" y="4857"/>
                  </a:lnTo>
                  <a:lnTo>
                    <a:pt x="2629" y="4858"/>
                  </a:lnTo>
                  <a:lnTo>
                    <a:pt x="2628" y="4861"/>
                  </a:lnTo>
                  <a:lnTo>
                    <a:pt x="2625" y="4861"/>
                  </a:lnTo>
                  <a:lnTo>
                    <a:pt x="2624" y="4863"/>
                  </a:lnTo>
                  <a:lnTo>
                    <a:pt x="2621" y="4863"/>
                  </a:lnTo>
                  <a:lnTo>
                    <a:pt x="2620" y="4865"/>
                  </a:lnTo>
                  <a:lnTo>
                    <a:pt x="2618" y="4866"/>
                  </a:lnTo>
                  <a:lnTo>
                    <a:pt x="2615" y="4867"/>
                  </a:lnTo>
                  <a:lnTo>
                    <a:pt x="2613" y="4868"/>
                  </a:lnTo>
                  <a:lnTo>
                    <a:pt x="2612" y="4870"/>
                  </a:lnTo>
                  <a:lnTo>
                    <a:pt x="2610" y="4870"/>
                  </a:lnTo>
                  <a:lnTo>
                    <a:pt x="2608" y="4871"/>
                  </a:lnTo>
                  <a:lnTo>
                    <a:pt x="2606" y="4872"/>
                  </a:lnTo>
                  <a:lnTo>
                    <a:pt x="2605" y="4873"/>
                  </a:lnTo>
                  <a:lnTo>
                    <a:pt x="2603" y="4873"/>
                  </a:lnTo>
                  <a:lnTo>
                    <a:pt x="2602" y="4873"/>
                  </a:lnTo>
                  <a:lnTo>
                    <a:pt x="2599" y="4873"/>
                  </a:lnTo>
                  <a:lnTo>
                    <a:pt x="2598" y="4874"/>
                  </a:lnTo>
                  <a:lnTo>
                    <a:pt x="2592" y="4872"/>
                  </a:lnTo>
                  <a:lnTo>
                    <a:pt x="2586" y="4871"/>
                  </a:lnTo>
                  <a:lnTo>
                    <a:pt x="2576" y="4869"/>
                  </a:lnTo>
                  <a:lnTo>
                    <a:pt x="2567" y="4868"/>
                  </a:lnTo>
                  <a:lnTo>
                    <a:pt x="2556" y="4865"/>
                  </a:lnTo>
                  <a:lnTo>
                    <a:pt x="2545" y="4863"/>
                  </a:lnTo>
                  <a:lnTo>
                    <a:pt x="2532" y="4861"/>
                  </a:lnTo>
                  <a:lnTo>
                    <a:pt x="2519" y="4858"/>
                  </a:lnTo>
                  <a:lnTo>
                    <a:pt x="2504" y="4855"/>
                  </a:lnTo>
                  <a:lnTo>
                    <a:pt x="2489" y="4852"/>
                  </a:lnTo>
                  <a:lnTo>
                    <a:pt x="2473" y="4849"/>
                  </a:lnTo>
                  <a:lnTo>
                    <a:pt x="2458" y="4846"/>
                  </a:lnTo>
                  <a:lnTo>
                    <a:pt x="2441" y="4841"/>
                  </a:lnTo>
                  <a:lnTo>
                    <a:pt x="2425" y="4838"/>
                  </a:lnTo>
                  <a:lnTo>
                    <a:pt x="2408" y="4834"/>
                  </a:lnTo>
                  <a:lnTo>
                    <a:pt x="2392" y="4831"/>
                  </a:lnTo>
                  <a:lnTo>
                    <a:pt x="2375" y="4825"/>
                  </a:lnTo>
                  <a:lnTo>
                    <a:pt x="2358" y="4822"/>
                  </a:lnTo>
                  <a:lnTo>
                    <a:pt x="2342" y="4817"/>
                  </a:lnTo>
                  <a:lnTo>
                    <a:pt x="2326" y="4813"/>
                  </a:lnTo>
                  <a:lnTo>
                    <a:pt x="2310" y="4809"/>
                  </a:lnTo>
                  <a:lnTo>
                    <a:pt x="2296" y="4805"/>
                  </a:lnTo>
                  <a:lnTo>
                    <a:pt x="2282" y="4802"/>
                  </a:lnTo>
                  <a:lnTo>
                    <a:pt x="2269" y="4798"/>
                  </a:lnTo>
                  <a:lnTo>
                    <a:pt x="2256" y="4794"/>
                  </a:lnTo>
                  <a:lnTo>
                    <a:pt x="2245" y="4790"/>
                  </a:lnTo>
                  <a:lnTo>
                    <a:pt x="2234" y="4787"/>
                  </a:lnTo>
                  <a:lnTo>
                    <a:pt x="2225" y="4783"/>
                  </a:lnTo>
                  <a:lnTo>
                    <a:pt x="2217" y="4780"/>
                  </a:lnTo>
                  <a:lnTo>
                    <a:pt x="2211" y="4777"/>
                  </a:lnTo>
                  <a:lnTo>
                    <a:pt x="2205" y="4775"/>
                  </a:lnTo>
                  <a:lnTo>
                    <a:pt x="2203" y="4773"/>
                  </a:lnTo>
                  <a:lnTo>
                    <a:pt x="2200" y="4769"/>
                  </a:lnTo>
                  <a:lnTo>
                    <a:pt x="2199" y="4767"/>
                  </a:lnTo>
                  <a:lnTo>
                    <a:pt x="2197" y="4765"/>
                  </a:lnTo>
                  <a:lnTo>
                    <a:pt x="2196" y="4763"/>
                  </a:lnTo>
                  <a:lnTo>
                    <a:pt x="2194" y="4760"/>
                  </a:lnTo>
                  <a:lnTo>
                    <a:pt x="2193" y="4757"/>
                  </a:lnTo>
                  <a:lnTo>
                    <a:pt x="2193" y="4753"/>
                  </a:lnTo>
                  <a:lnTo>
                    <a:pt x="2193" y="4751"/>
                  </a:lnTo>
                  <a:lnTo>
                    <a:pt x="2192" y="4747"/>
                  </a:lnTo>
                  <a:lnTo>
                    <a:pt x="2192" y="4744"/>
                  </a:lnTo>
                  <a:lnTo>
                    <a:pt x="2192" y="4741"/>
                  </a:lnTo>
                  <a:lnTo>
                    <a:pt x="2192" y="4737"/>
                  </a:lnTo>
                  <a:lnTo>
                    <a:pt x="2192" y="4734"/>
                  </a:lnTo>
                  <a:lnTo>
                    <a:pt x="2192" y="4731"/>
                  </a:lnTo>
                  <a:lnTo>
                    <a:pt x="2192" y="4728"/>
                  </a:lnTo>
                  <a:lnTo>
                    <a:pt x="2192" y="4725"/>
                  </a:lnTo>
                  <a:lnTo>
                    <a:pt x="2191" y="4720"/>
                  </a:lnTo>
                  <a:lnTo>
                    <a:pt x="2191" y="4717"/>
                  </a:lnTo>
                  <a:lnTo>
                    <a:pt x="2190" y="4713"/>
                  </a:lnTo>
                  <a:lnTo>
                    <a:pt x="2190" y="4710"/>
                  </a:lnTo>
                  <a:lnTo>
                    <a:pt x="2189" y="4706"/>
                  </a:lnTo>
                  <a:lnTo>
                    <a:pt x="2188" y="4703"/>
                  </a:lnTo>
                  <a:lnTo>
                    <a:pt x="2187" y="4700"/>
                  </a:lnTo>
                  <a:lnTo>
                    <a:pt x="2187" y="4697"/>
                  </a:lnTo>
                  <a:lnTo>
                    <a:pt x="2185" y="4693"/>
                  </a:lnTo>
                  <a:lnTo>
                    <a:pt x="2183" y="4690"/>
                  </a:lnTo>
                  <a:lnTo>
                    <a:pt x="2181" y="4687"/>
                  </a:lnTo>
                  <a:lnTo>
                    <a:pt x="2178" y="4684"/>
                  </a:lnTo>
                  <a:lnTo>
                    <a:pt x="2175" y="4681"/>
                  </a:lnTo>
                  <a:lnTo>
                    <a:pt x="2172" y="4678"/>
                  </a:lnTo>
                  <a:lnTo>
                    <a:pt x="2169" y="4676"/>
                  </a:lnTo>
                  <a:lnTo>
                    <a:pt x="2166" y="4674"/>
                  </a:lnTo>
                  <a:lnTo>
                    <a:pt x="2160" y="4671"/>
                  </a:lnTo>
                  <a:lnTo>
                    <a:pt x="2155" y="4668"/>
                  </a:lnTo>
                  <a:lnTo>
                    <a:pt x="2150" y="4665"/>
                  </a:lnTo>
                  <a:lnTo>
                    <a:pt x="2145" y="4662"/>
                  </a:lnTo>
                  <a:lnTo>
                    <a:pt x="2140" y="4659"/>
                  </a:lnTo>
                  <a:lnTo>
                    <a:pt x="2136" y="4657"/>
                  </a:lnTo>
                  <a:lnTo>
                    <a:pt x="2130" y="4655"/>
                  </a:lnTo>
                  <a:lnTo>
                    <a:pt x="2126" y="4653"/>
                  </a:lnTo>
                  <a:lnTo>
                    <a:pt x="2120" y="4650"/>
                  </a:lnTo>
                  <a:lnTo>
                    <a:pt x="2115" y="4647"/>
                  </a:lnTo>
                  <a:lnTo>
                    <a:pt x="2110" y="4645"/>
                  </a:lnTo>
                  <a:lnTo>
                    <a:pt x="2106" y="4644"/>
                  </a:lnTo>
                  <a:lnTo>
                    <a:pt x="2100" y="4641"/>
                  </a:lnTo>
                  <a:lnTo>
                    <a:pt x="2096" y="4639"/>
                  </a:lnTo>
                  <a:lnTo>
                    <a:pt x="2091" y="4637"/>
                  </a:lnTo>
                  <a:lnTo>
                    <a:pt x="2088" y="4636"/>
                  </a:lnTo>
                  <a:lnTo>
                    <a:pt x="2082" y="4632"/>
                  </a:lnTo>
                  <a:lnTo>
                    <a:pt x="2078" y="4630"/>
                  </a:lnTo>
                  <a:lnTo>
                    <a:pt x="2073" y="4628"/>
                  </a:lnTo>
                  <a:lnTo>
                    <a:pt x="2069" y="4626"/>
                  </a:lnTo>
                  <a:lnTo>
                    <a:pt x="2065" y="4623"/>
                  </a:lnTo>
                  <a:lnTo>
                    <a:pt x="2061" y="4621"/>
                  </a:lnTo>
                  <a:lnTo>
                    <a:pt x="2058" y="4618"/>
                  </a:lnTo>
                  <a:lnTo>
                    <a:pt x="2055" y="4616"/>
                  </a:lnTo>
                  <a:lnTo>
                    <a:pt x="2050" y="4613"/>
                  </a:lnTo>
                  <a:lnTo>
                    <a:pt x="2047" y="4610"/>
                  </a:lnTo>
                  <a:lnTo>
                    <a:pt x="2044" y="4607"/>
                  </a:lnTo>
                  <a:lnTo>
                    <a:pt x="2042" y="4605"/>
                  </a:lnTo>
                  <a:lnTo>
                    <a:pt x="2038" y="4601"/>
                  </a:lnTo>
                  <a:lnTo>
                    <a:pt x="2035" y="4599"/>
                  </a:lnTo>
                  <a:lnTo>
                    <a:pt x="2033" y="4596"/>
                  </a:lnTo>
                  <a:lnTo>
                    <a:pt x="2032" y="4594"/>
                  </a:lnTo>
                  <a:lnTo>
                    <a:pt x="2029" y="4591"/>
                  </a:lnTo>
                  <a:lnTo>
                    <a:pt x="2028" y="4587"/>
                  </a:lnTo>
                  <a:lnTo>
                    <a:pt x="2026" y="4584"/>
                  </a:lnTo>
                  <a:lnTo>
                    <a:pt x="2026" y="4581"/>
                  </a:lnTo>
                  <a:lnTo>
                    <a:pt x="2025" y="4578"/>
                  </a:lnTo>
                  <a:lnTo>
                    <a:pt x="2024" y="4575"/>
                  </a:lnTo>
                  <a:lnTo>
                    <a:pt x="2022" y="4571"/>
                  </a:lnTo>
                  <a:lnTo>
                    <a:pt x="2022" y="4569"/>
                  </a:lnTo>
                  <a:lnTo>
                    <a:pt x="2021" y="4566"/>
                  </a:lnTo>
                  <a:lnTo>
                    <a:pt x="2021" y="4563"/>
                  </a:lnTo>
                  <a:lnTo>
                    <a:pt x="2020" y="4560"/>
                  </a:lnTo>
                  <a:lnTo>
                    <a:pt x="2020" y="4557"/>
                  </a:lnTo>
                  <a:lnTo>
                    <a:pt x="2020" y="4554"/>
                  </a:lnTo>
                  <a:lnTo>
                    <a:pt x="2020" y="4551"/>
                  </a:lnTo>
                  <a:lnTo>
                    <a:pt x="2020" y="4548"/>
                  </a:lnTo>
                  <a:lnTo>
                    <a:pt x="2020" y="4546"/>
                  </a:lnTo>
                  <a:lnTo>
                    <a:pt x="2019" y="4542"/>
                  </a:lnTo>
                  <a:lnTo>
                    <a:pt x="2019" y="4539"/>
                  </a:lnTo>
                  <a:lnTo>
                    <a:pt x="2019" y="4536"/>
                  </a:lnTo>
                  <a:lnTo>
                    <a:pt x="2019" y="4533"/>
                  </a:lnTo>
                  <a:lnTo>
                    <a:pt x="2019" y="4530"/>
                  </a:lnTo>
                  <a:lnTo>
                    <a:pt x="2019" y="4527"/>
                  </a:lnTo>
                  <a:lnTo>
                    <a:pt x="2019" y="4524"/>
                  </a:lnTo>
                  <a:lnTo>
                    <a:pt x="2019" y="4522"/>
                  </a:lnTo>
                  <a:lnTo>
                    <a:pt x="2018" y="4519"/>
                  </a:lnTo>
                  <a:lnTo>
                    <a:pt x="2018" y="4516"/>
                  </a:lnTo>
                  <a:lnTo>
                    <a:pt x="2017" y="4512"/>
                  </a:lnTo>
                  <a:lnTo>
                    <a:pt x="2017" y="4510"/>
                  </a:lnTo>
                  <a:lnTo>
                    <a:pt x="2016" y="4507"/>
                  </a:lnTo>
                  <a:lnTo>
                    <a:pt x="2015" y="4505"/>
                  </a:lnTo>
                  <a:lnTo>
                    <a:pt x="2014" y="4502"/>
                  </a:lnTo>
                  <a:lnTo>
                    <a:pt x="2014" y="4500"/>
                  </a:lnTo>
                  <a:lnTo>
                    <a:pt x="2012" y="4496"/>
                  </a:lnTo>
                  <a:lnTo>
                    <a:pt x="2010" y="4493"/>
                  </a:lnTo>
                  <a:lnTo>
                    <a:pt x="2008" y="4491"/>
                  </a:lnTo>
                  <a:lnTo>
                    <a:pt x="2006" y="4489"/>
                  </a:lnTo>
                  <a:lnTo>
                    <a:pt x="2004" y="4486"/>
                  </a:lnTo>
                  <a:lnTo>
                    <a:pt x="2002" y="4484"/>
                  </a:lnTo>
                  <a:lnTo>
                    <a:pt x="2000" y="4481"/>
                  </a:lnTo>
                  <a:lnTo>
                    <a:pt x="1999" y="4480"/>
                  </a:lnTo>
                  <a:lnTo>
                    <a:pt x="1996" y="4477"/>
                  </a:lnTo>
                  <a:lnTo>
                    <a:pt x="1994" y="4476"/>
                  </a:lnTo>
                  <a:lnTo>
                    <a:pt x="1991" y="4473"/>
                  </a:lnTo>
                  <a:lnTo>
                    <a:pt x="1989" y="4472"/>
                  </a:lnTo>
                  <a:lnTo>
                    <a:pt x="1987" y="4470"/>
                  </a:lnTo>
                  <a:lnTo>
                    <a:pt x="1985" y="4467"/>
                  </a:lnTo>
                  <a:lnTo>
                    <a:pt x="1983" y="4465"/>
                  </a:lnTo>
                  <a:lnTo>
                    <a:pt x="1981" y="4464"/>
                  </a:lnTo>
                  <a:lnTo>
                    <a:pt x="1978" y="4461"/>
                  </a:lnTo>
                  <a:lnTo>
                    <a:pt x="1975" y="4460"/>
                  </a:lnTo>
                  <a:lnTo>
                    <a:pt x="1972" y="4457"/>
                  </a:lnTo>
                  <a:lnTo>
                    <a:pt x="1970" y="4456"/>
                  </a:lnTo>
                  <a:lnTo>
                    <a:pt x="1967" y="4454"/>
                  </a:lnTo>
                  <a:lnTo>
                    <a:pt x="1965" y="4452"/>
                  </a:lnTo>
                  <a:lnTo>
                    <a:pt x="1962" y="4450"/>
                  </a:lnTo>
                  <a:lnTo>
                    <a:pt x="1959" y="4449"/>
                  </a:lnTo>
                  <a:lnTo>
                    <a:pt x="1956" y="4446"/>
                  </a:lnTo>
                  <a:lnTo>
                    <a:pt x="1953" y="4445"/>
                  </a:lnTo>
                  <a:lnTo>
                    <a:pt x="1950" y="4443"/>
                  </a:lnTo>
                  <a:lnTo>
                    <a:pt x="1948" y="4442"/>
                  </a:lnTo>
                  <a:lnTo>
                    <a:pt x="1944" y="4440"/>
                  </a:lnTo>
                  <a:lnTo>
                    <a:pt x="1941" y="4439"/>
                  </a:lnTo>
                  <a:lnTo>
                    <a:pt x="1938" y="4436"/>
                  </a:lnTo>
                  <a:lnTo>
                    <a:pt x="1936" y="4435"/>
                  </a:lnTo>
                  <a:lnTo>
                    <a:pt x="1926" y="4481"/>
                  </a:lnTo>
                  <a:lnTo>
                    <a:pt x="1917" y="4527"/>
                  </a:lnTo>
                  <a:lnTo>
                    <a:pt x="1903" y="4571"/>
                  </a:lnTo>
                  <a:lnTo>
                    <a:pt x="1889" y="4615"/>
                  </a:lnTo>
                  <a:lnTo>
                    <a:pt x="1872" y="4657"/>
                  </a:lnTo>
                  <a:lnTo>
                    <a:pt x="1854" y="4699"/>
                  </a:lnTo>
                  <a:lnTo>
                    <a:pt x="1832" y="4738"/>
                  </a:lnTo>
                  <a:lnTo>
                    <a:pt x="1811" y="4778"/>
                  </a:lnTo>
                  <a:lnTo>
                    <a:pt x="1785" y="4814"/>
                  </a:lnTo>
                  <a:lnTo>
                    <a:pt x="1760" y="4850"/>
                  </a:lnTo>
                  <a:lnTo>
                    <a:pt x="1732" y="4884"/>
                  </a:lnTo>
                  <a:lnTo>
                    <a:pt x="1704" y="4918"/>
                  </a:lnTo>
                  <a:lnTo>
                    <a:pt x="1673" y="4949"/>
                  </a:lnTo>
                  <a:lnTo>
                    <a:pt x="1642" y="4979"/>
                  </a:lnTo>
                  <a:lnTo>
                    <a:pt x="1609" y="5008"/>
                  </a:lnTo>
                  <a:lnTo>
                    <a:pt x="1577" y="5037"/>
                  </a:lnTo>
                  <a:lnTo>
                    <a:pt x="1542" y="5062"/>
                  </a:lnTo>
                  <a:lnTo>
                    <a:pt x="1506" y="5087"/>
                  </a:lnTo>
                  <a:lnTo>
                    <a:pt x="1470" y="5109"/>
                  </a:lnTo>
                  <a:lnTo>
                    <a:pt x="1434" y="5130"/>
                  </a:lnTo>
                  <a:lnTo>
                    <a:pt x="1396" y="5150"/>
                  </a:lnTo>
                  <a:lnTo>
                    <a:pt x="1359" y="5168"/>
                  </a:lnTo>
                  <a:lnTo>
                    <a:pt x="1321" y="5184"/>
                  </a:lnTo>
                  <a:lnTo>
                    <a:pt x="1283" y="5200"/>
                  </a:lnTo>
                  <a:lnTo>
                    <a:pt x="1245" y="5212"/>
                  </a:lnTo>
                  <a:lnTo>
                    <a:pt x="1206" y="5225"/>
                  </a:lnTo>
                  <a:lnTo>
                    <a:pt x="1168" y="5233"/>
                  </a:lnTo>
                  <a:lnTo>
                    <a:pt x="1130" y="5243"/>
                  </a:lnTo>
                  <a:lnTo>
                    <a:pt x="1092" y="5248"/>
                  </a:lnTo>
                  <a:lnTo>
                    <a:pt x="1053" y="5254"/>
                  </a:lnTo>
                  <a:lnTo>
                    <a:pt x="1016" y="5256"/>
                  </a:lnTo>
                  <a:lnTo>
                    <a:pt x="981" y="5258"/>
                  </a:lnTo>
                  <a:lnTo>
                    <a:pt x="937" y="5256"/>
                  </a:lnTo>
                  <a:lnTo>
                    <a:pt x="894" y="5253"/>
                  </a:lnTo>
                  <a:lnTo>
                    <a:pt x="850" y="5246"/>
                  </a:lnTo>
                  <a:lnTo>
                    <a:pt x="808" y="5240"/>
                  </a:lnTo>
                  <a:lnTo>
                    <a:pt x="764" y="5229"/>
                  </a:lnTo>
                  <a:lnTo>
                    <a:pt x="721" y="5217"/>
                  </a:lnTo>
                  <a:lnTo>
                    <a:pt x="677" y="5202"/>
                  </a:lnTo>
                  <a:lnTo>
                    <a:pt x="636" y="5187"/>
                  </a:lnTo>
                  <a:lnTo>
                    <a:pt x="593" y="5168"/>
                  </a:lnTo>
                  <a:lnTo>
                    <a:pt x="551" y="5148"/>
                  </a:lnTo>
                  <a:lnTo>
                    <a:pt x="510" y="5125"/>
                  </a:lnTo>
                  <a:lnTo>
                    <a:pt x="471" y="5102"/>
                  </a:lnTo>
                  <a:lnTo>
                    <a:pt x="431" y="5075"/>
                  </a:lnTo>
                  <a:lnTo>
                    <a:pt x="393" y="5047"/>
                  </a:lnTo>
                  <a:lnTo>
                    <a:pt x="356" y="5018"/>
                  </a:lnTo>
                  <a:lnTo>
                    <a:pt x="321" y="4987"/>
                  </a:lnTo>
                  <a:lnTo>
                    <a:pt x="284" y="4952"/>
                  </a:lnTo>
                  <a:lnTo>
                    <a:pt x="251" y="4916"/>
                  </a:lnTo>
                  <a:lnTo>
                    <a:pt x="219" y="4879"/>
                  </a:lnTo>
                  <a:lnTo>
                    <a:pt x="190" y="4840"/>
                  </a:lnTo>
                  <a:lnTo>
                    <a:pt x="160" y="4798"/>
                  </a:lnTo>
                  <a:lnTo>
                    <a:pt x="135" y="4757"/>
                  </a:lnTo>
                  <a:lnTo>
                    <a:pt x="110" y="4713"/>
                  </a:lnTo>
                  <a:lnTo>
                    <a:pt x="89" y="4668"/>
                  </a:lnTo>
                  <a:lnTo>
                    <a:pt x="67" y="4618"/>
                  </a:lnTo>
                  <a:lnTo>
                    <a:pt x="50" y="4570"/>
                  </a:lnTo>
                  <a:lnTo>
                    <a:pt x="34" y="4518"/>
                  </a:lnTo>
                  <a:lnTo>
                    <a:pt x="22" y="4466"/>
                  </a:lnTo>
                  <a:lnTo>
                    <a:pt x="12" y="4412"/>
                  </a:lnTo>
                  <a:lnTo>
                    <a:pt x="5" y="4357"/>
                  </a:lnTo>
                  <a:lnTo>
                    <a:pt x="1" y="4299"/>
                  </a:lnTo>
                  <a:lnTo>
                    <a:pt x="0" y="4242"/>
                  </a:lnTo>
                  <a:lnTo>
                    <a:pt x="0" y="4201"/>
                  </a:lnTo>
                  <a:lnTo>
                    <a:pt x="3" y="4159"/>
                  </a:lnTo>
                  <a:lnTo>
                    <a:pt x="7" y="4116"/>
                  </a:lnTo>
                  <a:lnTo>
                    <a:pt x="15" y="4073"/>
                  </a:lnTo>
                  <a:lnTo>
                    <a:pt x="22" y="4029"/>
                  </a:lnTo>
                  <a:lnTo>
                    <a:pt x="33" y="3986"/>
                  </a:lnTo>
                  <a:lnTo>
                    <a:pt x="46" y="3943"/>
                  </a:lnTo>
                  <a:lnTo>
                    <a:pt x="61" y="3901"/>
                  </a:lnTo>
                  <a:lnTo>
                    <a:pt x="76" y="3857"/>
                  </a:lnTo>
                  <a:lnTo>
                    <a:pt x="95" y="3814"/>
                  </a:lnTo>
                  <a:lnTo>
                    <a:pt x="114" y="3771"/>
                  </a:lnTo>
                  <a:lnTo>
                    <a:pt x="138" y="3730"/>
                  </a:lnTo>
                  <a:lnTo>
                    <a:pt x="161" y="3689"/>
                  </a:lnTo>
                  <a:lnTo>
                    <a:pt x="187" y="3649"/>
                  </a:lnTo>
                  <a:lnTo>
                    <a:pt x="215" y="3611"/>
                  </a:lnTo>
                  <a:lnTo>
                    <a:pt x="246" y="3573"/>
                  </a:lnTo>
                  <a:lnTo>
                    <a:pt x="277" y="3536"/>
                  </a:lnTo>
                  <a:lnTo>
                    <a:pt x="310" y="3500"/>
                  </a:lnTo>
                  <a:lnTo>
                    <a:pt x="345" y="3466"/>
                  </a:lnTo>
                  <a:lnTo>
                    <a:pt x="382" y="3435"/>
                  </a:lnTo>
                  <a:lnTo>
                    <a:pt x="421" y="3404"/>
                  </a:lnTo>
                  <a:lnTo>
                    <a:pt x="463" y="3376"/>
                  </a:lnTo>
                  <a:lnTo>
                    <a:pt x="506" y="3349"/>
                  </a:lnTo>
                  <a:lnTo>
                    <a:pt x="552" y="3327"/>
                  </a:lnTo>
                  <a:lnTo>
                    <a:pt x="598" y="3304"/>
                  </a:lnTo>
                  <a:lnTo>
                    <a:pt x="647" y="3285"/>
                  </a:lnTo>
                  <a:lnTo>
                    <a:pt x="698" y="3268"/>
                  </a:lnTo>
                  <a:lnTo>
                    <a:pt x="750" y="3255"/>
                  </a:lnTo>
                  <a:lnTo>
                    <a:pt x="803" y="3243"/>
                  </a:lnTo>
                  <a:lnTo>
                    <a:pt x="861" y="3236"/>
                  </a:lnTo>
                  <a:lnTo>
                    <a:pt x="919" y="3231"/>
                  </a:lnTo>
                  <a:lnTo>
                    <a:pt x="981" y="3230"/>
                  </a:lnTo>
                  <a:lnTo>
                    <a:pt x="993" y="3230"/>
                  </a:lnTo>
                  <a:lnTo>
                    <a:pt x="1006" y="3230"/>
                  </a:lnTo>
                  <a:lnTo>
                    <a:pt x="1019" y="3230"/>
                  </a:lnTo>
                  <a:lnTo>
                    <a:pt x="1035" y="3231"/>
                  </a:lnTo>
                  <a:lnTo>
                    <a:pt x="1050" y="3232"/>
                  </a:lnTo>
                  <a:lnTo>
                    <a:pt x="1066" y="3235"/>
                  </a:lnTo>
                  <a:lnTo>
                    <a:pt x="1082" y="3236"/>
                  </a:lnTo>
                  <a:lnTo>
                    <a:pt x="1099" y="3239"/>
                  </a:lnTo>
                  <a:lnTo>
                    <a:pt x="1115" y="3240"/>
                  </a:lnTo>
                  <a:lnTo>
                    <a:pt x="1132" y="3243"/>
                  </a:lnTo>
                  <a:lnTo>
                    <a:pt x="1150" y="3246"/>
                  </a:lnTo>
                  <a:lnTo>
                    <a:pt x="1169" y="3250"/>
                  </a:lnTo>
                  <a:lnTo>
                    <a:pt x="1186" y="3253"/>
                  </a:lnTo>
                  <a:lnTo>
                    <a:pt x="1204" y="3257"/>
                  </a:lnTo>
                  <a:lnTo>
                    <a:pt x="1223" y="3261"/>
                  </a:lnTo>
                  <a:lnTo>
                    <a:pt x="1243" y="3268"/>
                  </a:lnTo>
                  <a:lnTo>
                    <a:pt x="1261" y="3272"/>
                  </a:lnTo>
                  <a:lnTo>
                    <a:pt x="1279" y="3277"/>
                  </a:lnTo>
                  <a:lnTo>
                    <a:pt x="1297" y="3284"/>
                  </a:lnTo>
                  <a:lnTo>
                    <a:pt x="1316" y="3290"/>
                  </a:lnTo>
                  <a:lnTo>
                    <a:pt x="1334" y="3297"/>
                  </a:lnTo>
                  <a:lnTo>
                    <a:pt x="1354" y="3304"/>
                  </a:lnTo>
                  <a:lnTo>
                    <a:pt x="1372" y="3312"/>
                  </a:lnTo>
                  <a:lnTo>
                    <a:pt x="1391" y="3321"/>
                  </a:lnTo>
                  <a:lnTo>
                    <a:pt x="1408" y="3329"/>
                  </a:lnTo>
                  <a:lnTo>
                    <a:pt x="1426" y="3338"/>
                  </a:lnTo>
                  <a:lnTo>
                    <a:pt x="1444" y="3348"/>
                  </a:lnTo>
                  <a:lnTo>
                    <a:pt x="1463" y="3359"/>
                  </a:lnTo>
                  <a:lnTo>
                    <a:pt x="1480" y="3368"/>
                  </a:lnTo>
                  <a:lnTo>
                    <a:pt x="1497" y="3380"/>
                  </a:lnTo>
                  <a:lnTo>
                    <a:pt x="1513" y="3392"/>
                  </a:lnTo>
                  <a:lnTo>
                    <a:pt x="1530" y="3405"/>
                  </a:lnTo>
                  <a:lnTo>
                    <a:pt x="1824" y="3110"/>
                  </a:lnTo>
                  <a:lnTo>
                    <a:pt x="1824" y="3095"/>
                  </a:lnTo>
                  <a:lnTo>
                    <a:pt x="1824" y="3082"/>
                  </a:lnTo>
                  <a:lnTo>
                    <a:pt x="1823" y="3070"/>
                  </a:lnTo>
                  <a:lnTo>
                    <a:pt x="1822" y="3059"/>
                  </a:lnTo>
                  <a:lnTo>
                    <a:pt x="1818" y="3047"/>
                  </a:lnTo>
                  <a:lnTo>
                    <a:pt x="1816" y="3037"/>
                  </a:lnTo>
                  <a:lnTo>
                    <a:pt x="1813" y="3028"/>
                  </a:lnTo>
                  <a:lnTo>
                    <a:pt x="1810" y="3019"/>
                  </a:lnTo>
                  <a:lnTo>
                    <a:pt x="1805" y="3010"/>
                  </a:lnTo>
                  <a:lnTo>
                    <a:pt x="1800" y="3001"/>
                  </a:lnTo>
                  <a:lnTo>
                    <a:pt x="1795" y="2992"/>
                  </a:lnTo>
                  <a:lnTo>
                    <a:pt x="1790" y="2986"/>
                  </a:lnTo>
                  <a:lnTo>
                    <a:pt x="1783" y="2979"/>
                  </a:lnTo>
                  <a:lnTo>
                    <a:pt x="1777" y="2972"/>
                  </a:lnTo>
                  <a:lnTo>
                    <a:pt x="1770" y="2966"/>
                  </a:lnTo>
                  <a:lnTo>
                    <a:pt x="1764" y="2960"/>
                  </a:lnTo>
                  <a:lnTo>
                    <a:pt x="1755" y="2954"/>
                  </a:lnTo>
                  <a:lnTo>
                    <a:pt x="1747" y="2947"/>
                  </a:lnTo>
                  <a:lnTo>
                    <a:pt x="1738" y="2942"/>
                  </a:lnTo>
                  <a:lnTo>
                    <a:pt x="1731" y="2937"/>
                  </a:lnTo>
                  <a:lnTo>
                    <a:pt x="1721" y="2931"/>
                  </a:lnTo>
                  <a:lnTo>
                    <a:pt x="1713" y="2927"/>
                  </a:lnTo>
                  <a:lnTo>
                    <a:pt x="1703" y="2922"/>
                  </a:lnTo>
                  <a:lnTo>
                    <a:pt x="1694" y="2917"/>
                  </a:lnTo>
                  <a:lnTo>
                    <a:pt x="1684" y="2911"/>
                  </a:lnTo>
                  <a:lnTo>
                    <a:pt x="1674" y="2907"/>
                  </a:lnTo>
                  <a:lnTo>
                    <a:pt x="1663" y="2900"/>
                  </a:lnTo>
                  <a:lnTo>
                    <a:pt x="1654" y="2896"/>
                  </a:lnTo>
                  <a:lnTo>
                    <a:pt x="1643" y="2891"/>
                  </a:lnTo>
                  <a:lnTo>
                    <a:pt x="1634" y="2885"/>
                  </a:lnTo>
                  <a:lnTo>
                    <a:pt x="1623" y="2880"/>
                  </a:lnTo>
                  <a:lnTo>
                    <a:pt x="1613" y="2875"/>
                  </a:lnTo>
                  <a:lnTo>
                    <a:pt x="1608" y="2871"/>
                  </a:lnTo>
                  <a:lnTo>
                    <a:pt x="1603" y="2868"/>
                  </a:lnTo>
                  <a:lnTo>
                    <a:pt x="1596" y="2865"/>
                  </a:lnTo>
                  <a:lnTo>
                    <a:pt x="1591" y="2863"/>
                  </a:lnTo>
                  <a:lnTo>
                    <a:pt x="1584" y="2860"/>
                  </a:lnTo>
                  <a:lnTo>
                    <a:pt x="1578" y="2858"/>
                  </a:lnTo>
                  <a:lnTo>
                    <a:pt x="1572" y="2854"/>
                  </a:lnTo>
                  <a:lnTo>
                    <a:pt x="1565" y="2852"/>
                  </a:lnTo>
                  <a:lnTo>
                    <a:pt x="1558" y="2848"/>
                  </a:lnTo>
                  <a:lnTo>
                    <a:pt x="1550" y="2845"/>
                  </a:lnTo>
                  <a:lnTo>
                    <a:pt x="1543" y="2840"/>
                  </a:lnTo>
                  <a:lnTo>
                    <a:pt x="1536" y="2837"/>
                  </a:lnTo>
                  <a:lnTo>
                    <a:pt x="1528" y="2833"/>
                  </a:lnTo>
                  <a:lnTo>
                    <a:pt x="1521" y="2829"/>
                  </a:lnTo>
                  <a:lnTo>
                    <a:pt x="1513" y="2823"/>
                  </a:lnTo>
                  <a:lnTo>
                    <a:pt x="1506" y="2819"/>
                  </a:lnTo>
                  <a:lnTo>
                    <a:pt x="1498" y="2813"/>
                  </a:lnTo>
                  <a:lnTo>
                    <a:pt x="1489" y="2806"/>
                  </a:lnTo>
                  <a:lnTo>
                    <a:pt x="1481" y="2799"/>
                  </a:lnTo>
                  <a:lnTo>
                    <a:pt x="1473" y="2792"/>
                  </a:lnTo>
                  <a:lnTo>
                    <a:pt x="1465" y="2784"/>
                  </a:lnTo>
                  <a:lnTo>
                    <a:pt x="1456" y="2775"/>
                  </a:lnTo>
                  <a:lnTo>
                    <a:pt x="1448" y="2765"/>
                  </a:lnTo>
                  <a:lnTo>
                    <a:pt x="1440" y="2756"/>
                  </a:lnTo>
                  <a:lnTo>
                    <a:pt x="1432" y="2744"/>
                  </a:lnTo>
                  <a:lnTo>
                    <a:pt x="1424" y="2733"/>
                  </a:lnTo>
                  <a:lnTo>
                    <a:pt x="1416" y="2720"/>
                  </a:lnTo>
                  <a:lnTo>
                    <a:pt x="1408" y="2708"/>
                  </a:lnTo>
                  <a:lnTo>
                    <a:pt x="1400" y="2693"/>
                  </a:lnTo>
                  <a:lnTo>
                    <a:pt x="1392" y="2679"/>
                  </a:lnTo>
                  <a:lnTo>
                    <a:pt x="1385" y="2663"/>
                  </a:lnTo>
                  <a:lnTo>
                    <a:pt x="1378" y="2646"/>
                  </a:lnTo>
                  <a:lnTo>
                    <a:pt x="1376" y="2641"/>
                  </a:lnTo>
                  <a:lnTo>
                    <a:pt x="1375" y="2637"/>
                  </a:lnTo>
                  <a:lnTo>
                    <a:pt x="1373" y="2632"/>
                  </a:lnTo>
                  <a:lnTo>
                    <a:pt x="1372" y="2627"/>
                  </a:lnTo>
                  <a:lnTo>
                    <a:pt x="1370" y="2621"/>
                  </a:lnTo>
                  <a:lnTo>
                    <a:pt x="1369" y="2614"/>
                  </a:lnTo>
                  <a:lnTo>
                    <a:pt x="1366" y="2608"/>
                  </a:lnTo>
                  <a:lnTo>
                    <a:pt x="1365" y="2602"/>
                  </a:lnTo>
                  <a:lnTo>
                    <a:pt x="1362" y="2593"/>
                  </a:lnTo>
                  <a:lnTo>
                    <a:pt x="1361" y="2585"/>
                  </a:lnTo>
                  <a:lnTo>
                    <a:pt x="1358" y="2578"/>
                  </a:lnTo>
                  <a:lnTo>
                    <a:pt x="1357" y="2570"/>
                  </a:lnTo>
                  <a:lnTo>
                    <a:pt x="1355" y="2562"/>
                  </a:lnTo>
                  <a:lnTo>
                    <a:pt x="1353" y="2554"/>
                  </a:lnTo>
                  <a:lnTo>
                    <a:pt x="1350" y="2546"/>
                  </a:lnTo>
                  <a:lnTo>
                    <a:pt x="1349" y="2538"/>
                  </a:lnTo>
                  <a:lnTo>
                    <a:pt x="1346" y="2529"/>
                  </a:lnTo>
                  <a:lnTo>
                    <a:pt x="1344" y="2521"/>
                  </a:lnTo>
                  <a:lnTo>
                    <a:pt x="1341" y="2512"/>
                  </a:lnTo>
                  <a:lnTo>
                    <a:pt x="1339" y="2504"/>
                  </a:lnTo>
                  <a:lnTo>
                    <a:pt x="1335" y="2495"/>
                  </a:lnTo>
                  <a:lnTo>
                    <a:pt x="1332" y="2488"/>
                  </a:lnTo>
                  <a:lnTo>
                    <a:pt x="1329" y="2480"/>
                  </a:lnTo>
                  <a:lnTo>
                    <a:pt x="1327" y="2474"/>
                  </a:lnTo>
                  <a:lnTo>
                    <a:pt x="1323" y="2467"/>
                  </a:lnTo>
                  <a:lnTo>
                    <a:pt x="1319" y="2459"/>
                  </a:lnTo>
                  <a:lnTo>
                    <a:pt x="1315" y="2453"/>
                  </a:lnTo>
                  <a:lnTo>
                    <a:pt x="1312" y="2447"/>
                  </a:lnTo>
                  <a:lnTo>
                    <a:pt x="1308" y="2441"/>
                  </a:lnTo>
                  <a:lnTo>
                    <a:pt x="1303" y="2437"/>
                  </a:lnTo>
                  <a:lnTo>
                    <a:pt x="1299" y="2433"/>
                  </a:lnTo>
                  <a:lnTo>
                    <a:pt x="1296" y="2430"/>
                  </a:lnTo>
                  <a:lnTo>
                    <a:pt x="1288" y="2424"/>
                  </a:lnTo>
                  <a:lnTo>
                    <a:pt x="1282" y="2418"/>
                  </a:lnTo>
                  <a:lnTo>
                    <a:pt x="1277" y="2412"/>
                  </a:lnTo>
                  <a:lnTo>
                    <a:pt x="1272" y="2407"/>
                  </a:lnTo>
                  <a:lnTo>
                    <a:pt x="1267" y="2400"/>
                  </a:lnTo>
                  <a:lnTo>
                    <a:pt x="1263" y="2394"/>
                  </a:lnTo>
                  <a:lnTo>
                    <a:pt x="1260" y="2387"/>
                  </a:lnTo>
                  <a:lnTo>
                    <a:pt x="1256" y="2381"/>
                  </a:lnTo>
                  <a:lnTo>
                    <a:pt x="1252" y="2373"/>
                  </a:lnTo>
                  <a:lnTo>
                    <a:pt x="1249" y="2366"/>
                  </a:lnTo>
                  <a:lnTo>
                    <a:pt x="1247" y="2358"/>
                  </a:lnTo>
                  <a:lnTo>
                    <a:pt x="1245" y="2352"/>
                  </a:lnTo>
                  <a:lnTo>
                    <a:pt x="1243" y="2343"/>
                  </a:lnTo>
                  <a:lnTo>
                    <a:pt x="1241" y="2336"/>
                  </a:lnTo>
                  <a:lnTo>
                    <a:pt x="1240" y="2328"/>
                  </a:lnTo>
                  <a:lnTo>
                    <a:pt x="1240" y="2321"/>
                  </a:lnTo>
                  <a:lnTo>
                    <a:pt x="1239" y="2312"/>
                  </a:lnTo>
                  <a:lnTo>
                    <a:pt x="1238" y="2304"/>
                  </a:lnTo>
                  <a:lnTo>
                    <a:pt x="1238" y="2295"/>
                  </a:lnTo>
                  <a:lnTo>
                    <a:pt x="1238" y="2288"/>
                  </a:lnTo>
                  <a:lnTo>
                    <a:pt x="1238" y="2279"/>
                  </a:lnTo>
                  <a:lnTo>
                    <a:pt x="1238" y="2271"/>
                  </a:lnTo>
                  <a:lnTo>
                    <a:pt x="1239" y="2262"/>
                  </a:lnTo>
                  <a:lnTo>
                    <a:pt x="1241" y="2254"/>
                  </a:lnTo>
                  <a:lnTo>
                    <a:pt x="1241" y="2245"/>
                  </a:lnTo>
                  <a:lnTo>
                    <a:pt x="1244" y="2237"/>
                  </a:lnTo>
                  <a:lnTo>
                    <a:pt x="1245" y="2229"/>
                  </a:lnTo>
                  <a:lnTo>
                    <a:pt x="1247" y="2221"/>
                  </a:lnTo>
                  <a:lnTo>
                    <a:pt x="1248" y="2213"/>
                  </a:lnTo>
                  <a:lnTo>
                    <a:pt x="1250" y="2205"/>
                  </a:lnTo>
                  <a:lnTo>
                    <a:pt x="1252" y="2197"/>
                  </a:lnTo>
                  <a:lnTo>
                    <a:pt x="1255" y="2189"/>
                  </a:lnTo>
                  <a:lnTo>
                    <a:pt x="1255" y="2182"/>
                  </a:lnTo>
                  <a:lnTo>
                    <a:pt x="1256" y="2175"/>
                  </a:lnTo>
                  <a:lnTo>
                    <a:pt x="1256" y="2168"/>
                  </a:lnTo>
                  <a:lnTo>
                    <a:pt x="1257" y="2160"/>
                  </a:lnTo>
                  <a:lnTo>
                    <a:pt x="1256" y="2152"/>
                  </a:lnTo>
                  <a:lnTo>
                    <a:pt x="1256" y="2143"/>
                  </a:lnTo>
                  <a:lnTo>
                    <a:pt x="1255" y="2133"/>
                  </a:lnTo>
                  <a:lnTo>
                    <a:pt x="1255" y="2125"/>
                  </a:lnTo>
                  <a:lnTo>
                    <a:pt x="1253" y="2114"/>
                  </a:lnTo>
                  <a:lnTo>
                    <a:pt x="1252" y="2105"/>
                  </a:lnTo>
                  <a:lnTo>
                    <a:pt x="1250" y="2094"/>
                  </a:lnTo>
                  <a:lnTo>
                    <a:pt x="1249" y="2083"/>
                  </a:lnTo>
                  <a:lnTo>
                    <a:pt x="1247" y="2071"/>
                  </a:lnTo>
                  <a:lnTo>
                    <a:pt x="1246" y="2060"/>
                  </a:lnTo>
                  <a:lnTo>
                    <a:pt x="1244" y="2048"/>
                  </a:lnTo>
                  <a:lnTo>
                    <a:pt x="1244" y="2036"/>
                  </a:lnTo>
                  <a:lnTo>
                    <a:pt x="1241" y="2022"/>
                  </a:lnTo>
                  <a:lnTo>
                    <a:pt x="1240" y="2009"/>
                  </a:lnTo>
                  <a:lnTo>
                    <a:pt x="1240" y="1995"/>
                  </a:lnTo>
                  <a:lnTo>
                    <a:pt x="1240" y="1982"/>
                  </a:lnTo>
                  <a:lnTo>
                    <a:pt x="1240" y="1967"/>
                  </a:lnTo>
                  <a:lnTo>
                    <a:pt x="1240" y="1953"/>
                  </a:lnTo>
                  <a:lnTo>
                    <a:pt x="1241" y="1940"/>
                  </a:lnTo>
                  <a:lnTo>
                    <a:pt x="1245" y="1926"/>
                  </a:lnTo>
                  <a:lnTo>
                    <a:pt x="1247" y="1910"/>
                  </a:lnTo>
                  <a:lnTo>
                    <a:pt x="1250" y="1895"/>
                  </a:lnTo>
                  <a:lnTo>
                    <a:pt x="1253" y="1880"/>
                  </a:lnTo>
                  <a:lnTo>
                    <a:pt x="1259" y="1865"/>
                  </a:lnTo>
                  <a:lnTo>
                    <a:pt x="1263" y="1849"/>
                  </a:lnTo>
                  <a:lnTo>
                    <a:pt x="1269" y="1832"/>
                  </a:lnTo>
                  <a:lnTo>
                    <a:pt x="1276" y="1816"/>
                  </a:lnTo>
                  <a:lnTo>
                    <a:pt x="1285" y="1800"/>
                  </a:lnTo>
                  <a:lnTo>
                    <a:pt x="1294" y="1781"/>
                  </a:lnTo>
                  <a:lnTo>
                    <a:pt x="1303" y="1763"/>
                  </a:lnTo>
                  <a:lnTo>
                    <a:pt x="1313" y="1745"/>
                  </a:lnTo>
                  <a:lnTo>
                    <a:pt x="1323" y="1727"/>
                  </a:lnTo>
                  <a:lnTo>
                    <a:pt x="1332" y="1709"/>
                  </a:lnTo>
                  <a:lnTo>
                    <a:pt x="1344" y="1692"/>
                  </a:lnTo>
                  <a:lnTo>
                    <a:pt x="1355" y="1674"/>
                  </a:lnTo>
                  <a:lnTo>
                    <a:pt x="1368" y="1657"/>
                  </a:lnTo>
                  <a:lnTo>
                    <a:pt x="1378" y="1639"/>
                  </a:lnTo>
                  <a:lnTo>
                    <a:pt x="1390" y="1621"/>
                  </a:lnTo>
                  <a:lnTo>
                    <a:pt x="1403" y="1603"/>
                  </a:lnTo>
                  <a:lnTo>
                    <a:pt x="1416" y="1586"/>
                  </a:lnTo>
                  <a:lnTo>
                    <a:pt x="1427" y="1569"/>
                  </a:lnTo>
                  <a:lnTo>
                    <a:pt x="1440" y="1552"/>
                  </a:lnTo>
                  <a:lnTo>
                    <a:pt x="1454" y="1535"/>
                  </a:lnTo>
                  <a:lnTo>
                    <a:pt x="1468" y="1519"/>
                  </a:lnTo>
                  <a:lnTo>
                    <a:pt x="1481" y="1501"/>
                  </a:lnTo>
                  <a:lnTo>
                    <a:pt x="1494" y="1484"/>
                  </a:lnTo>
                  <a:lnTo>
                    <a:pt x="1508" y="1467"/>
                  </a:lnTo>
                  <a:lnTo>
                    <a:pt x="1522" y="1451"/>
                  </a:lnTo>
                  <a:lnTo>
                    <a:pt x="1536" y="1434"/>
                  </a:lnTo>
                  <a:lnTo>
                    <a:pt x="1551" y="1417"/>
                  </a:lnTo>
                  <a:lnTo>
                    <a:pt x="1565" y="1400"/>
                  </a:lnTo>
                  <a:lnTo>
                    <a:pt x="1580" y="1384"/>
                  </a:lnTo>
                  <a:lnTo>
                    <a:pt x="1594" y="1366"/>
                  </a:lnTo>
                  <a:lnTo>
                    <a:pt x="1609" y="1350"/>
                  </a:lnTo>
                  <a:lnTo>
                    <a:pt x="1623" y="1333"/>
                  </a:lnTo>
                  <a:lnTo>
                    <a:pt x="1639" y="1317"/>
                  </a:lnTo>
                  <a:lnTo>
                    <a:pt x="1653" y="1300"/>
                  </a:lnTo>
                  <a:lnTo>
                    <a:pt x="1668" y="1284"/>
                  </a:lnTo>
                  <a:lnTo>
                    <a:pt x="1683" y="1268"/>
                  </a:lnTo>
                  <a:lnTo>
                    <a:pt x="1699" y="1252"/>
                  </a:lnTo>
                  <a:lnTo>
                    <a:pt x="1694" y="1236"/>
                  </a:lnTo>
                  <a:lnTo>
                    <a:pt x="1694" y="1221"/>
                  </a:lnTo>
                  <a:lnTo>
                    <a:pt x="1693" y="1207"/>
                  </a:lnTo>
                  <a:lnTo>
                    <a:pt x="1697" y="1194"/>
                  </a:lnTo>
                  <a:lnTo>
                    <a:pt x="1699" y="1181"/>
                  </a:lnTo>
                  <a:lnTo>
                    <a:pt x="1704" y="1169"/>
                  </a:lnTo>
                  <a:lnTo>
                    <a:pt x="1709" y="1159"/>
                  </a:lnTo>
                  <a:lnTo>
                    <a:pt x="1717" y="1149"/>
                  </a:lnTo>
                  <a:lnTo>
                    <a:pt x="1723" y="1138"/>
                  </a:lnTo>
                  <a:lnTo>
                    <a:pt x="1732" y="1129"/>
                  </a:lnTo>
                  <a:lnTo>
                    <a:pt x="1740" y="1120"/>
                  </a:lnTo>
                  <a:lnTo>
                    <a:pt x="1751" y="1113"/>
                  </a:lnTo>
                  <a:lnTo>
                    <a:pt x="1761" y="1104"/>
                  </a:lnTo>
                  <a:lnTo>
                    <a:pt x="1772" y="1098"/>
                  </a:lnTo>
                  <a:lnTo>
                    <a:pt x="1784" y="1091"/>
                  </a:lnTo>
                  <a:lnTo>
                    <a:pt x="1797" y="1085"/>
                  </a:lnTo>
                  <a:lnTo>
                    <a:pt x="1808" y="1077"/>
                  </a:lnTo>
                  <a:lnTo>
                    <a:pt x="1821" y="1071"/>
                  </a:lnTo>
                  <a:lnTo>
                    <a:pt x="1832" y="1065"/>
                  </a:lnTo>
                  <a:lnTo>
                    <a:pt x="1845" y="1060"/>
                  </a:lnTo>
                  <a:lnTo>
                    <a:pt x="1857" y="1054"/>
                  </a:lnTo>
                  <a:lnTo>
                    <a:pt x="1869" y="1048"/>
                  </a:lnTo>
                  <a:lnTo>
                    <a:pt x="1880" y="1043"/>
                  </a:lnTo>
                  <a:lnTo>
                    <a:pt x="1893" y="1039"/>
                  </a:lnTo>
                  <a:lnTo>
                    <a:pt x="1904" y="1032"/>
                  </a:lnTo>
                  <a:lnTo>
                    <a:pt x="1915" y="1028"/>
                  </a:lnTo>
                  <a:lnTo>
                    <a:pt x="1924" y="1022"/>
                  </a:lnTo>
                  <a:lnTo>
                    <a:pt x="1935" y="1017"/>
                  </a:lnTo>
                  <a:lnTo>
                    <a:pt x="1943" y="1011"/>
                  </a:lnTo>
                  <a:lnTo>
                    <a:pt x="1952" y="1006"/>
                  </a:lnTo>
                  <a:lnTo>
                    <a:pt x="1958" y="1000"/>
                  </a:lnTo>
                  <a:lnTo>
                    <a:pt x="1966" y="995"/>
                  </a:lnTo>
                  <a:lnTo>
                    <a:pt x="1972" y="985"/>
                  </a:lnTo>
                  <a:lnTo>
                    <a:pt x="1982" y="976"/>
                  </a:lnTo>
                  <a:lnTo>
                    <a:pt x="1991" y="966"/>
                  </a:lnTo>
                  <a:lnTo>
                    <a:pt x="2003" y="957"/>
                  </a:lnTo>
                  <a:lnTo>
                    <a:pt x="2015" y="947"/>
                  </a:lnTo>
                  <a:lnTo>
                    <a:pt x="2028" y="936"/>
                  </a:lnTo>
                  <a:lnTo>
                    <a:pt x="2042" y="925"/>
                  </a:lnTo>
                  <a:lnTo>
                    <a:pt x="2057" y="916"/>
                  </a:lnTo>
                  <a:lnTo>
                    <a:pt x="2071" y="904"/>
                  </a:lnTo>
                  <a:lnTo>
                    <a:pt x="2087" y="893"/>
                  </a:lnTo>
                  <a:lnTo>
                    <a:pt x="2103" y="881"/>
                  </a:lnTo>
                  <a:lnTo>
                    <a:pt x="2120" y="871"/>
                  </a:lnTo>
                  <a:lnTo>
                    <a:pt x="2137" y="859"/>
                  </a:lnTo>
                  <a:lnTo>
                    <a:pt x="2155" y="848"/>
                  </a:lnTo>
                  <a:lnTo>
                    <a:pt x="2172" y="836"/>
                  </a:lnTo>
                  <a:lnTo>
                    <a:pt x="2190" y="827"/>
                  </a:lnTo>
                  <a:lnTo>
                    <a:pt x="2207" y="815"/>
                  </a:lnTo>
                  <a:lnTo>
                    <a:pt x="2224" y="804"/>
                  </a:lnTo>
                  <a:lnTo>
                    <a:pt x="2241" y="795"/>
                  </a:lnTo>
                  <a:lnTo>
                    <a:pt x="2260" y="785"/>
                  </a:lnTo>
                  <a:lnTo>
                    <a:pt x="2277" y="775"/>
                  </a:lnTo>
                  <a:lnTo>
                    <a:pt x="2294" y="767"/>
                  </a:lnTo>
                  <a:lnTo>
                    <a:pt x="2310" y="758"/>
                  </a:lnTo>
                  <a:lnTo>
                    <a:pt x="2327" y="751"/>
                  </a:lnTo>
                  <a:lnTo>
                    <a:pt x="2342" y="742"/>
                  </a:lnTo>
                  <a:lnTo>
                    <a:pt x="2357" y="736"/>
                  </a:lnTo>
                  <a:lnTo>
                    <a:pt x="2371" y="729"/>
                  </a:lnTo>
                  <a:lnTo>
                    <a:pt x="2385" y="725"/>
                  </a:lnTo>
                  <a:lnTo>
                    <a:pt x="2397" y="720"/>
                  </a:lnTo>
                  <a:lnTo>
                    <a:pt x="2410" y="716"/>
                  </a:lnTo>
                  <a:lnTo>
                    <a:pt x="2421" y="712"/>
                  </a:lnTo>
                  <a:lnTo>
                    <a:pt x="2433" y="711"/>
                  </a:lnTo>
                  <a:lnTo>
                    <a:pt x="2441" y="708"/>
                  </a:lnTo>
                  <a:lnTo>
                    <a:pt x="2451" y="707"/>
                  </a:lnTo>
                  <a:lnTo>
                    <a:pt x="2459" y="705"/>
                  </a:lnTo>
                  <a:lnTo>
                    <a:pt x="2469" y="703"/>
                  </a:lnTo>
                  <a:lnTo>
                    <a:pt x="2478" y="702"/>
                  </a:lnTo>
                  <a:lnTo>
                    <a:pt x="2487" y="701"/>
                  </a:lnTo>
                  <a:lnTo>
                    <a:pt x="2497" y="700"/>
                  </a:lnTo>
                  <a:lnTo>
                    <a:pt x="2506" y="700"/>
                  </a:lnTo>
                  <a:lnTo>
                    <a:pt x="2515" y="699"/>
                  </a:lnTo>
                  <a:lnTo>
                    <a:pt x="2525" y="698"/>
                  </a:lnTo>
                  <a:lnTo>
                    <a:pt x="2533" y="697"/>
                  </a:lnTo>
                  <a:lnTo>
                    <a:pt x="2543" y="697"/>
                  </a:lnTo>
                  <a:lnTo>
                    <a:pt x="2551" y="696"/>
                  </a:lnTo>
                  <a:lnTo>
                    <a:pt x="2561" y="695"/>
                  </a:lnTo>
                  <a:lnTo>
                    <a:pt x="2569" y="694"/>
                  </a:lnTo>
                  <a:lnTo>
                    <a:pt x="2579" y="694"/>
                  </a:lnTo>
                  <a:lnTo>
                    <a:pt x="2587" y="692"/>
                  </a:lnTo>
                  <a:lnTo>
                    <a:pt x="2595" y="691"/>
                  </a:lnTo>
                  <a:lnTo>
                    <a:pt x="2604" y="690"/>
                  </a:lnTo>
                  <a:lnTo>
                    <a:pt x="2612" y="688"/>
                  </a:lnTo>
                  <a:lnTo>
                    <a:pt x="2620" y="686"/>
                  </a:lnTo>
                  <a:lnTo>
                    <a:pt x="2627" y="684"/>
                  </a:lnTo>
                  <a:lnTo>
                    <a:pt x="2635" y="682"/>
                  </a:lnTo>
                  <a:lnTo>
                    <a:pt x="2643" y="681"/>
                  </a:lnTo>
                  <a:lnTo>
                    <a:pt x="2650" y="678"/>
                  </a:lnTo>
                  <a:lnTo>
                    <a:pt x="2657" y="675"/>
                  </a:lnTo>
                  <a:lnTo>
                    <a:pt x="2665" y="671"/>
                  </a:lnTo>
                  <a:lnTo>
                    <a:pt x="2672" y="669"/>
                  </a:lnTo>
                  <a:lnTo>
                    <a:pt x="2678" y="665"/>
                  </a:lnTo>
                  <a:lnTo>
                    <a:pt x="2685" y="661"/>
                  </a:lnTo>
                  <a:lnTo>
                    <a:pt x="2691" y="656"/>
                  </a:lnTo>
                  <a:lnTo>
                    <a:pt x="2698" y="652"/>
                  </a:lnTo>
                  <a:lnTo>
                    <a:pt x="2693" y="631"/>
                  </a:lnTo>
                  <a:lnTo>
                    <a:pt x="2690" y="611"/>
                  </a:lnTo>
                  <a:lnTo>
                    <a:pt x="2687" y="594"/>
                  </a:lnTo>
                  <a:lnTo>
                    <a:pt x="2684" y="579"/>
                  </a:lnTo>
                  <a:lnTo>
                    <a:pt x="2680" y="564"/>
                  </a:lnTo>
                  <a:lnTo>
                    <a:pt x="2676" y="552"/>
                  </a:lnTo>
                  <a:lnTo>
                    <a:pt x="2672" y="541"/>
                  </a:lnTo>
                  <a:lnTo>
                    <a:pt x="2669" y="532"/>
                  </a:lnTo>
                  <a:lnTo>
                    <a:pt x="2664" y="522"/>
                  </a:lnTo>
                  <a:lnTo>
                    <a:pt x="2659" y="515"/>
                  </a:lnTo>
                  <a:lnTo>
                    <a:pt x="2655" y="509"/>
                  </a:lnTo>
                  <a:lnTo>
                    <a:pt x="2651" y="503"/>
                  </a:lnTo>
                  <a:lnTo>
                    <a:pt x="2646" y="498"/>
                  </a:lnTo>
                  <a:lnTo>
                    <a:pt x="2642" y="494"/>
                  </a:lnTo>
                  <a:lnTo>
                    <a:pt x="2638" y="490"/>
                  </a:lnTo>
                  <a:lnTo>
                    <a:pt x="2635" y="488"/>
                  </a:lnTo>
                  <a:lnTo>
                    <a:pt x="2630" y="485"/>
                  </a:lnTo>
                  <a:lnTo>
                    <a:pt x="2626" y="482"/>
                  </a:lnTo>
                  <a:lnTo>
                    <a:pt x="2623" y="479"/>
                  </a:lnTo>
                  <a:lnTo>
                    <a:pt x="2620" y="476"/>
                  </a:lnTo>
                  <a:lnTo>
                    <a:pt x="2616" y="473"/>
                  </a:lnTo>
                  <a:lnTo>
                    <a:pt x="2614" y="471"/>
                  </a:lnTo>
                  <a:lnTo>
                    <a:pt x="2612" y="468"/>
                  </a:lnTo>
                  <a:lnTo>
                    <a:pt x="2612" y="466"/>
                  </a:lnTo>
                  <a:lnTo>
                    <a:pt x="2610" y="461"/>
                  </a:lnTo>
                  <a:lnTo>
                    <a:pt x="2609" y="458"/>
                  </a:lnTo>
                  <a:lnTo>
                    <a:pt x="2609" y="453"/>
                  </a:lnTo>
                  <a:lnTo>
                    <a:pt x="2610" y="449"/>
                  </a:lnTo>
                  <a:lnTo>
                    <a:pt x="2610" y="441"/>
                  </a:lnTo>
                  <a:lnTo>
                    <a:pt x="2612" y="435"/>
                  </a:lnTo>
                  <a:lnTo>
                    <a:pt x="2614" y="427"/>
                  </a:lnTo>
                  <a:lnTo>
                    <a:pt x="2618" y="419"/>
                  </a:lnTo>
                  <a:lnTo>
                    <a:pt x="2616" y="415"/>
                  </a:lnTo>
                  <a:lnTo>
                    <a:pt x="2616" y="413"/>
                  </a:lnTo>
                  <a:lnTo>
                    <a:pt x="2616" y="410"/>
                  </a:lnTo>
                  <a:lnTo>
                    <a:pt x="2616" y="407"/>
                  </a:lnTo>
                  <a:lnTo>
                    <a:pt x="2615" y="402"/>
                  </a:lnTo>
                  <a:lnTo>
                    <a:pt x="2615" y="399"/>
                  </a:lnTo>
                  <a:lnTo>
                    <a:pt x="2614" y="395"/>
                  </a:lnTo>
                  <a:lnTo>
                    <a:pt x="2614" y="392"/>
                  </a:lnTo>
                  <a:lnTo>
                    <a:pt x="2613" y="386"/>
                  </a:lnTo>
                  <a:lnTo>
                    <a:pt x="2612" y="382"/>
                  </a:lnTo>
                  <a:lnTo>
                    <a:pt x="2611" y="377"/>
                  </a:lnTo>
                  <a:lnTo>
                    <a:pt x="2611" y="372"/>
                  </a:lnTo>
                  <a:lnTo>
                    <a:pt x="2610" y="366"/>
                  </a:lnTo>
                  <a:lnTo>
                    <a:pt x="2610" y="362"/>
                  </a:lnTo>
                  <a:lnTo>
                    <a:pt x="2610" y="355"/>
                  </a:lnTo>
                  <a:lnTo>
                    <a:pt x="2610" y="351"/>
                  </a:lnTo>
                  <a:lnTo>
                    <a:pt x="2609" y="345"/>
                  </a:lnTo>
                  <a:lnTo>
                    <a:pt x="2609" y="339"/>
                  </a:lnTo>
                  <a:lnTo>
                    <a:pt x="2609" y="333"/>
                  </a:lnTo>
                  <a:lnTo>
                    <a:pt x="2610" y="327"/>
                  </a:lnTo>
                  <a:lnTo>
                    <a:pt x="2610" y="321"/>
                  </a:lnTo>
                  <a:lnTo>
                    <a:pt x="2612" y="316"/>
                  </a:lnTo>
                  <a:lnTo>
                    <a:pt x="2613" y="310"/>
                  </a:lnTo>
                  <a:lnTo>
                    <a:pt x="2616" y="305"/>
                  </a:lnTo>
                  <a:lnTo>
                    <a:pt x="2618" y="299"/>
                  </a:lnTo>
                  <a:lnTo>
                    <a:pt x="2621" y="294"/>
                  </a:lnTo>
                  <a:lnTo>
                    <a:pt x="2624" y="288"/>
                  </a:lnTo>
                  <a:lnTo>
                    <a:pt x="2628" y="284"/>
                  </a:lnTo>
                  <a:lnTo>
                    <a:pt x="2631" y="278"/>
                  </a:lnTo>
                  <a:lnTo>
                    <a:pt x="2637" y="274"/>
                  </a:lnTo>
                  <a:lnTo>
                    <a:pt x="2643" y="270"/>
                  </a:lnTo>
                  <a:lnTo>
                    <a:pt x="2650" y="266"/>
                  </a:lnTo>
                  <a:lnTo>
                    <a:pt x="2652" y="263"/>
                  </a:lnTo>
                  <a:lnTo>
                    <a:pt x="2655" y="261"/>
                  </a:lnTo>
                  <a:lnTo>
                    <a:pt x="2658" y="258"/>
                  </a:lnTo>
                  <a:lnTo>
                    <a:pt x="2661" y="256"/>
                  </a:lnTo>
                  <a:lnTo>
                    <a:pt x="2664" y="253"/>
                  </a:lnTo>
                  <a:lnTo>
                    <a:pt x="2666" y="249"/>
                  </a:lnTo>
                  <a:lnTo>
                    <a:pt x="2668" y="246"/>
                  </a:lnTo>
                  <a:lnTo>
                    <a:pt x="2671" y="244"/>
                  </a:lnTo>
                  <a:lnTo>
                    <a:pt x="2672" y="241"/>
                  </a:lnTo>
                  <a:lnTo>
                    <a:pt x="2674" y="238"/>
                  </a:lnTo>
                  <a:lnTo>
                    <a:pt x="2675" y="234"/>
                  </a:lnTo>
                  <a:lnTo>
                    <a:pt x="2677" y="231"/>
                  </a:lnTo>
                  <a:lnTo>
                    <a:pt x="2678" y="228"/>
                  </a:lnTo>
                  <a:lnTo>
                    <a:pt x="2681" y="225"/>
                  </a:lnTo>
                  <a:lnTo>
                    <a:pt x="2682" y="221"/>
                  </a:lnTo>
                  <a:lnTo>
                    <a:pt x="2684" y="219"/>
                  </a:lnTo>
                  <a:lnTo>
                    <a:pt x="2684" y="215"/>
                  </a:lnTo>
                  <a:lnTo>
                    <a:pt x="2685" y="211"/>
                  </a:lnTo>
                  <a:lnTo>
                    <a:pt x="2685" y="206"/>
                  </a:lnTo>
                  <a:lnTo>
                    <a:pt x="2686" y="203"/>
                  </a:lnTo>
                  <a:lnTo>
                    <a:pt x="2686" y="199"/>
                  </a:lnTo>
                  <a:lnTo>
                    <a:pt x="2686" y="196"/>
                  </a:lnTo>
                  <a:lnTo>
                    <a:pt x="2686" y="191"/>
                  </a:lnTo>
                  <a:lnTo>
                    <a:pt x="2687" y="188"/>
                  </a:lnTo>
                  <a:lnTo>
                    <a:pt x="2686" y="184"/>
                  </a:lnTo>
                  <a:lnTo>
                    <a:pt x="2686" y="180"/>
                  </a:lnTo>
                  <a:lnTo>
                    <a:pt x="2686" y="175"/>
                  </a:lnTo>
                  <a:lnTo>
                    <a:pt x="2686" y="172"/>
                  </a:lnTo>
                  <a:lnTo>
                    <a:pt x="2685" y="168"/>
                  </a:lnTo>
                  <a:lnTo>
                    <a:pt x="2685" y="164"/>
                  </a:lnTo>
                  <a:lnTo>
                    <a:pt x="2684" y="159"/>
                  </a:lnTo>
                  <a:lnTo>
                    <a:pt x="2684" y="156"/>
                  </a:lnTo>
                  <a:lnTo>
                    <a:pt x="2683" y="152"/>
                  </a:lnTo>
                  <a:lnTo>
                    <a:pt x="2683" y="148"/>
                  </a:lnTo>
                  <a:lnTo>
                    <a:pt x="2683" y="143"/>
                  </a:lnTo>
                  <a:lnTo>
                    <a:pt x="2684" y="139"/>
                  </a:lnTo>
                  <a:lnTo>
                    <a:pt x="2684" y="134"/>
                  </a:lnTo>
                  <a:lnTo>
                    <a:pt x="2686" y="130"/>
                  </a:lnTo>
                  <a:lnTo>
                    <a:pt x="2688" y="125"/>
                  </a:lnTo>
                  <a:lnTo>
                    <a:pt x="2691" y="122"/>
                  </a:lnTo>
                  <a:lnTo>
                    <a:pt x="2693" y="116"/>
                  </a:lnTo>
                  <a:lnTo>
                    <a:pt x="2697" y="112"/>
                  </a:lnTo>
                  <a:lnTo>
                    <a:pt x="2700" y="107"/>
                  </a:lnTo>
                  <a:lnTo>
                    <a:pt x="2703" y="103"/>
                  </a:lnTo>
                  <a:lnTo>
                    <a:pt x="2706" y="98"/>
                  </a:lnTo>
                  <a:lnTo>
                    <a:pt x="2711" y="94"/>
                  </a:lnTo>
                  <a:lnTo>
                    <a:pt x="2715" y="90"/>
                  </a:lnTo>
                  <a:lnTo>
                    <a:pt x="2720" y="86"/>
                  </a:lnTo>
                  <a:lnTo>
                    <a:pt x="2723" y="82"/>
                  </a:lnTo>
                  <a:lnTo>
                    <a:pt x="2729" y="78"/>
                  </a:lnTo>
                  <a:lnTo>
                    <a:pt x="2733" y="75"/>
                  </a:lnTo>
                  <a:lnTo>
                    <a:pt x="2739" y="71"/>
                  </a:lnTo>
                  <a:lnTo>
                    <a:pt x="2745" y="68"/>
                  </a:lnTo>
                  <a:lnTo>
                    <a:pt x="2750" y="65"/>
                  </a:lnTo>
                  <a:lnTo>
                    <a:pt x="2755" y="62"/>
                  </a:lnTo>
                  <a:lnTo>
                    <a:pt x="2762" y="61"/>
                  </a:lnTo>
                  <a:lnTo>
                    <a:pt x="2767" y="58"/>
                  </a:lnTo>
                  <a:lnTo>
                    <a:pt x="2772" y="56"/>
                  </a:lnTo>
                  <a:lnTo>
                    <a:pt x="2779" y="55"/>
                  </a:lnTo>
                  <a:lnTo>
                    <a:pt x="2785" y="55"/>
                  </a:lnTo>
                  <a:lnTo>
                    <a:pt x="2791" y="55"/>
                  </a:lnTo>
                  <a:lnTo>
                    <a:pt x="2797" y="55"/>
                  </a:lnTo>
                  <a:lnTo>
                    <a:pt x="2803" y="56"/>
                  </a:lnTo>
                  <a:lnTo>
                    <a:pt x="2810" y="60"/>
                  </a:lnTo>
                  <a:lnTo>
                    <a:pt x="2812" y="60"/>
                  </a:lnTo>
                  <a:lnTo>
                    <a:pt x="2815" y="61"/>
                  </a:lnTo>
                  <a:lnTo>
                    <a:pt x="2818" y="62"/>
                  </a:lnTo>
                  <a:lnTo>
                    <a:pt x="2822" y="64"/>
                  </a:lnTo>
                  <a:lnTo>
                    <a:pt x="2825" y="65"/>
                  </a:lnTo>
                  <a:lnTo>
                    <a:pt x="2828" y="67"/>
                  </a:lnTo>
                  <a:lnTo>
                    <a:pt x="2831" y="68"/>
                  </a:lnTo>
                  <a:lnTo>
                    <a:pt x="2834" y="70"/>
                  </a:lnTo>
                  <a:lnTo>
                    <a:pt x="2837" y="71"/>
                  </a:lnTo>
                  <a:lnTo>
                    <a:pt x="2840" y="73"/>
                  </a:lnTo>
                  <a:lnTo>
                    <a:pt x="2843" y="74"/>
                  </a:lnTo>
                  <a:lnTo>
                    <a:pt x="2846" y="76"/>
                  </a:lnTo>
                  <a:lnTo>
                    <a:pt x="2849" y="77"/>
                  </a:lnTo>
                  <a:lnTo>
                    <a:pt x="2853" y="78"/>
                  </a:lnTo>
                  <a:lnTo>
                    <a:pt x="2856" y="79"/>
                  </a:lnTo>
                  <a:lnTo>
                    <a:pt x="2859" y="81"/>
                  </a:lnTo>
                  <a:lnTo>
                    <a:pt x="2862" y="80"/>
                  </a:lnTo>
                  <a:lnTo>
                    <a:pt x="2865" y="80"/>
                  </a:lnTo>
                  <a:lnTo>
                    <a:pt x="2869" y="80"/>
                  </a:lnTo>
                  <a:lnTo>
                    <a:pt x="2872" y="80"/>
                  </a:lnTo>
                  <a:lnTo>
                    <a:pt x="2875" y="79"/>
                  </a:lnTo>
                  <a:lnTo>
                    <a:pt x="2879" y="78"/>
                  </a:lnTo>
                  <a:lnTo>
                    <a:pt x="2884" y="77"/>
                  </a:lnTo>
                  <a:lnTo>
                    <a:pt x="2888" y="76"/>
                  </a:lnTo>
                  <a:lnTo>
                    <a:pt x="2891" y="73"/>
                  </a:lnTo>
                  <a:lnTo>
                    <a:pt x="2895" y="69"/>
                  </a:lnTo>
                  <a:lnTo>
                    <a:pt x="2900" y="65"/>
                  </a:lnTo>
                  <a:lnTo>
                    <a:pt x="2904" y="62"/>
                  </a:lnTo>
                  <a:lnTo>
                    <a:pt x="2908" y="56"/>
                  </a:lnTo>
                  <a:lnTo>
                    <a:pt x="2914" y="52"/>
                  </a:lnTo>
                  <a:lnTo>
                    <a:pt x="2918" y="47"/>
                  </a:lnTo>
                  <a:lnTo>
                    <a:pt x="2924" y="41"/>
                  </a:lnTo>
                  <a:close/>
                  <a:moveTo>
                    <a:pt x="2828" y="1466"/>
                  </a:moveTo>
                  <a:lnTo>
                    <a:pt x="2834" y="1477"/>
                  </a:lnTo>
                  <a:lnTo>
                    <a:pt x="2841" y="1489"/>
                  </a:lnTo>
                  <a:lnTo>
                    <a:pt x="2847" y="1499"/>
                  </a:lnTo>
                  <a:lnTo>
                    <a:pt x="2854" y="1511"/>
                  </a:lnTo>
                  <a:lnTo>
                    <a:pt x="2860" y="1521"/>
                  </a:lnTo>
                  <a:lnTo>
                    <a:pt x="2868" y="1530"/>
                  </a:lnTo>
                  <a:lnTo>
                    <a:pt x="2875" y="1540"/>
                  </a:lnTo>
                  <a:lnTo>
                    <a:pt x="2883" y="1551"/>
                  </a:lnTo>
                  <a:lnTo>
                    <a:pt x="2889" y="1559"/>
                  </a:lnTo>
                  <a:lnTo>
                    <a:pt x="2896" y="1569"/>
                  </a:lnTo>
                  <a:lnTo>
                    <a:pt x="2904" y="1578"/>
                  </a:lnTo>
                  <a:lnTo>
                    <a:pt x="2911" y="1586"/>
                  </a:lnTo>
                  <a:lnTo>
                    <a:pt x="2918" y="1594"/>
                  </a:lnTo>
                  <a:lnTo>
                    <a:pt x="2926" y="1601"/>
                  </a:lnTo>
                  <a:lnTo>
                    <a:pt x="2933" y="1609"/>
                  </a:lnTo>
                  <a:lnTo>
                    <a:pt x="2941" y="1617"/>
                  </a:lnTo>
                  <a:lnTo>
                    <a:pt x="2948" y="1624"/>
                  </a:lnTo>
                  <a:lnTo>
                    <a:pt x="2954" y="1630"/>
                  </a:lnTo>
                  <a:lnTo>
                    <a:pt x="2961" y="1636"/>
                  </a:lnTo>
                  <a:lnTo>
                    <a:pt x="2968" y="1643"/>
                  </a:lnTo>
                  <a:lnTo>
                    <a:pt x="2974" y="1648"/>
                  </a:lnTo>
                  <a:lnTo>
                    <a:pt x="2981" y="1655"/>
                  </a:lnTo>
                  <a:lnTo>
                    <a:pt x="2987" y="1660"/>
                  </a:lnTo>
                  <a:lnTo>
                    <a:pt x="2994" y="1666"/>
                  </a:lnTo>
                  <a:lnTo>
                    <a:pt x="2999" y="1671"/>
                  </a:lnTo>
                  <a:lnTo>
                    <a:pt x="3005" y="1676"/>
                  </a:lnTo>
                  <a:lnTo>
                    <a:pt x="3011" y="1680"/>
                  </a:lnTo>
                  <a:lnTo>
                    <a:pt x="3016" y="1686"/>
                  </a:lnTo>
                  <a:lnTo>
                    <a:pt x="3020" y="1689"/>
                  </a:lnTo>
                  <a:lnTo>
                    <a:pt x="3026" y="1693"/>
                  </a:lnTo>
                  <a:lnTo>
                    <a:pt x="3031" y="1697"/>
                  </a:lnTo>
                  <a:lnTo>
                    <a:pt x="3036" y="1702"/>
                  </a:lnTo>
                  <a:lnTo>
                    <a:pt x="3037" y="1702"/>
                  </a:lnTo>
                  <a:lnTo>
                    <a:pt x="3040" y="1705"/>
                  </a:lnTo>
                  <a:lnTo>
                    <a:pt x="3041" y="1708"/>
                  </a:lnTo>
                  <a:lnTo>
                    <a:pt x="3044" y="1712"/>
                  </a:lnTo>
                  <a:lnTo>
                    <a:pt x="3045" y="1716"/>
                  </a:lnTo>
                  <a:lnTo>
                    <a:pt x="3048" y="1721"/>
                  </a:lnTo>
                  <a:lnTo>
                    <a:pt x="3051" y="1727"/>
                  </a:lnTo>
                  <a:lnTo>
                    <a:pt x="3055" y="1734"/>
                  </a:lnTo>
                  <a:lnTo>
                    <a:pt x="3058" y="1740"/>
                  </a:lnTo>
                  <a:lnTo>
                    <a:pt x="3061" y="1747"/>
                  </a:lnTo>
                  <a:lnTo>
                    <a:pt x="3064" y="1754"/>
                  </a:lnTo>
                  <a:lnTo>
                    <a:pt x="3069" y="1764"/>
                  </a:lnTo>
                  <a:lnTo>
                    <a:pt x="3074" y="1771"/>
                  </a:lnTo>
                  <a:lnTo>
                    <a:pt x="3079" y="1781"/>
                  </a:lnTo>
                  <a:lnTo>
                    <a:pt x="3086" y="1791"/>
                  </a:lnTo>
                  <a:lnTo>
                    <a:pt x="3092" y="1801"/>
                  </a:lnTo>
                  <a:lnTo>
                    <a:pt x="3098" y="1811"/>
                  </a:lnTo>
                  <a:lnTo>
                    <a:pt x="3105" y="1821"/>
                  </a:lnTo>
                  <a:lnTo>
                    <a:pt x="3112" y="1831"/>
                  </a:lnTo>
                  <a:lnTo>
                    <a:pt x="3121" y="1843"/>
                  </a:lnTo>
                  <a:lnTo>
                    <a:pt x="3129" y="1854"/>
                  </a:lnTo>
                  <a:lnTo>
                    <a:pt x="3139" y="1866"/>
                  </a:lnTo>
                  <a:lnTo>
                    <a:pt x="3149" y="1877"/>
                  </a:lnTo>
                  <a:lnTo>
                    <a:pt x="3160" y="1890"/>
                  </a:lnTo>
                  <a:lnTo>
                    <a:pt x="3171" y="1902"/>
                  </a:lnTo>
                  <a:lnTo>
                    <a:pt x="3184" y="1914"/>
                  </a:lnTo>
                  <a:lnTo>
                    <a:pt x="3196" y="1927"/>
                  </a:lnTo>
                  <a:lnTo>
                    <a:pt x="3211" y="1940"/>
                  </a:lnTo>
                  <a:lnTo>
                    <a:pt x="3224" y="1952"/>
                  </a:lnTo>
                  <a:lnTo>
                    <a:pt x="3240" y="1965"/>
                  </a:lnTo>
                  <a:lnTo>
                    <a:pt x="3256" y="1978"/>
                  </a:lnTo>
                  <a:lnTo>
                    <a:pt x="3275" y="1991"/>
                  </a:lnTo>
                  <a:lnTo>
                    <a:pt x="3282" y="2008"/>
                  </a:lnTo>
                  <a:lnTo>
                    <a:pt x="3290" y="2025"/>
                  </a:lnTo>
                  <a:lnTo>
                    <a:pt x="3297" y="2040"/>
                  </a:lnTo>
                  <a:lnTo>
                    <a:pt x="3306" y="2056"/>
                  </a:lnTo>
                  <a:lnTo>
                    <a:pt x="3312" y="2070"/>
                  </a:lnTo>
                  <a:lnTo>
                    <a:pt x="3321" y="2085"/>
                  </a:lnTo>
                  <a:lnTo>
                    <a:pt x="3328" y="2098"/>
                  </a:lnTo>
                  <a:lnTo>
                    <a:pt x="3337" y="2112"/>
                  </a:lnTo>
                  <a:lnTo>
                    <a:pt x="3344" y="2124"/>
                  </a:lnTo>
                  <a:lnTo>
                    <a:pt x="3353" y="2137"/>
                  </a:lnTo>
                  <a:lnTo>
                    <a:pt x="3361" y="2148"/>
                  </a:lnTo>
                  <a:lnTo>
                    <a:pt x="3371" y="2160"/>
                  </a:lnTo>
                  <a:lnTo>
                    <a:pt x="3380" y="2172"/>
                  </a:lnTo>
                  <a:lnTo>
                    <a:pt x="3391" y="2184"/>
                  </a:lnTo>
                  <a:lnTo>
                    <a:pt x="3402" y="2197"/>
                  </a:lnTo>
                  <a:lnTo>
                    <a:pt x="3415" y="2209"/>
                  </a:lnTo>
                  <a:lnTo>
                    <a:pt x="3426" y="2221"/>
                  </a:lnTo>
                  <a:lnTo>
                    <a:pt x="3439" y="2233"/>
                  </a:lnTo>
                  <a:lnTo>
                    <a:pt x="3453" y="2246"/>
                  </a:lnTo>
                  <a:lnTo>
                    <a:pt x="3469" y="2260"/>
                  </a:lnTo>
                  <a:lnTo>
                    <a:pt x="3484" y="2274"/>
                  </a:lnTo>
                  <a:lnTo>
                    <a:pt x="3501" y="2289"/>
                  </a:lnTo>
                  <a:lnTo>
                    <a:pt x="3520" y="2304"/>
                  </a:lnTo>
                  <a:lnTo>
                    <a:pt x="3541" y="2321"/>
                  </a:lnTo>
                  <a:lnTo>
                    <a:pt x="3561" y="2337"/>
                  </a:lnTo>
                  <a:lnTo>
                    <a:pt x="3583" y="2356"/>
                  </a:lnTo>
                  <a:lnTo>
                    <a:pt x="3607" y="2374"/>
                  </a:lnTo>
                  <a:lnTo>
                    <a:pt x="3633" y="2395"/>
                  </a:lnTo>
                  <a:lnTo>
                    <a:pt x="3658" y="2415"/>
                  </a:lnTo>
                  <a:lnTo>
                    <a:pt x="3687" y="2439"/>
                  </a:lnTo>
                  <a:lnTo>
                    <a:pt x="3717" y="2462"/>
                  </a:lnTo>
                  <a:lnTo>
                    <a:pt x="3750" y="2489"/>
                  </a:lnTo>
                  <a:lnTo>
                    <a:pt x="3627" y="2561"/>
                  </a:lnTo>
                  <a:lnTo>
                    <a:pt x="3608" y="2505"/>
                  </a:lnTo>
                  <a:lnTo>
                    <a:pt x="3474" y="2559"/>
                  </a:lnTo>
                  <a:lnTo>
                    <a:pt x="3528" y="2786"/>
                  </a:lnTo>
                  <a:lnTo>
                    <a:pt x="3526" y="2786"/>
                  </a:lnTo>
                  <a:lnTo>
                    <a:pt x="3521" y="2786"/>
                  </a:lnTo>
                  <a:lnTo>
                    <a:pt x="3514" y="2787"/>
                  </a:lnTo>
                  <a:lnTo>
                    <a:pt x="3505" y="2789"/>
                  </a:lnTo>
                  <a:lnTo>
                    <a:pt x="3493" y="2791"/>
                  </a:lnTo>
                  <a:lnTo>
                    <a:pt x="3480" y="2794"/>
                  </a:lnTo>
                  <a:lnTo>
                    <a:pt x="3464" y="2798"/>
                  </a:lnTo>
                  <a:lnTo>
                    <a:pt x="3448" y="2802"/>
                  </a:lnTo>
                  <a:lnTo>
                    <a:pt x="3427" y="2805"/>
                  </a:lnTo>
                  <a:lnTo>
                    <a:pt x="3407" y="2809"/>
                  </a:lnTo>
                  <a:lnTo>
                    <a:pt x="3384" y="2814"/>
                  </a:lnTo>
                  <a:lnTo>
                    <a:pt x="3361" y="2819"/>
                  </a:lnTo>
                  <a:lnTo>
                    <a:pt x="3336" y="2824"/>
                  </a:lnTo>
                  <a:lnTo>
                    <a:pt x="3310" y="2830"/>
                  </a:lnTo>
                  <a:lnTo>
                    <a:pt x="3282" y="2836"/>
                  </a:lnTo>
                  <a:lnTo>
                    <a:pt x="3255" y="2843"/>
                  </a:lnTo>
                  <a:lnTo>
                    <a:pt x="3225" y="2848"/>
                  </a:lnTo>
                  <a:lnTo>
                    <a:pt x="3197" y="2853"/>
                  </a:lnTo>
                  <a:lnTo>
                    <a:pt x="3167" y="2860"/>
                  </a:lnTo>
                  <a:lnTo>
                    <a:pt x="3138" y="2866"/>
                  </a:lnTo>
                  <a:lnTo>
                    <a:pt x="3107" y="2871"/>
                  </a:lnTo>
                  <a:lnTo>
                    <a:pt x="3077" y="2878"/>
                  </a:lnTo>
                  <a:lnTo>
                    <a:pt x="3047" y="2884"/>
                  </a:lnTo>
                  <a:lnTo>
                    <a:pt x="3018" y="2891"/>
                  </a:lnTo>
                  <a:lnTo>
                    <a:pt x="2988" y="2896"/>
                  </a:lnTo>
                  <a:lnTo>
                    <a:pt x="2959" y="2903"/>
                  </a:lnTo>
                  <a:lnTo>
                    <a:pt x="2931" y="2908"/>
                  </a:lnTo>
                  <a:lnTo>
                    <a:pt x="2904" y="2914"/>
                  </a:lnTo>
                  <a:lnTo>
                    <a:pt x="2876" y="2920"/>
                  </a:lnTo>
                  <a:lnTo>
                    <a:pt x="2852" y="2925"/>
                  </a:lnTo>
                  <a:lnTo>
                    <a:pt x="2827" y="2930"/>
                  </a:lnTo>
                  <a:lnTo>
                    <a:pt x="2805" y="2936"/>
                  </a:lnTo>
                  <a:lnTo>
                    <a:pt x="2809" y="2929"/>
                  </a:lnTo>
                  <a:lnTo>
                    <a:pt x="2815" y="2923"/>
                  </a:lnTo>
                  <a:lnTo>
                    <a:pt x="2823" y="2916"/>
                  </a:lnTo>
                  <a:lnTo>
                    <a:pt x="2830" y="2910"/>
                  </a:lnTo>
                  <a:lnTo>
                    <a:pt x="2838" y="2903"/>
                  </a:lnTo>
                  <a:lnTo>
                    <a:pt x="2847" y="2895"/>
                  </a:lnTo>
                  <a:lnTo>
                    <a:pt x="2857" y="2886"/>
                  </a:lnTo>
                  <a:lnTo>
                    <a:pt x="2866" y="2879"/>
                  </a:lnTo>
                  <a:lnTo>
                    <a:pt x="2876" y="2869"/>
                  </a:lnTo>
                  <a:lnTo>
                    <a:pt x="2886" y="2860"/>
                  </a:lnTo>
                  <a:lnTo>
                    <a:pt x="2895" y="2849"/>
                  </a:lnTo>
                  <a:lnTo>
                    <a:pt x="2906" y="2839"/>
                  </a:lnTo>
                  <a:lnTo>
                    <a:pt x="2916" y="2828"/>
                  </a:lnTo>
                  <a:lnTo>
                    <a:pt x="2926" y="2817"/>
                  </a:lnTo>
                  <a:lnTo>
                    <a:pt x="2937" y="2805"/>
                  </a:lnTo>
                  <a:lnTo>
                    <a:pt x="2948" y="2794"/>
                  </a:lnTo>
                  <a:lnTo>
                    <a:pt x="2956" y="2780"/>
                  </a:lnTo>
                  <a:lnTo>
                    <a:pt x="2966" y="2768"/>
                  </a:lnTo>
                  <a:lnTo>
                    <a:pt x="2975" y="2755"/>
                  </a:lnTo>
                  <a:lnTo>
                    <a:pt x="2985" y="2742"/>
                  </a:lnTo>
                  <a:lnTo>
                    <a:pt x="2994" y="2727"/>
                  </a:lnTo>
                  <a:lnTo>
                    <a:pt x="3002" y="2713"/>
                  </a:lnTo>
                  <a:lnTo>
                    <a:pt x="3010" y="2698"/>
                  </a:lnTo>
                  <a:lnTo>
                    <a:pt x="3017" y="2684"/>
                  </a:lnTo>
                  <a:lnTo>
                    <a:pt x="3022" y="2668"/>
                  </a:lnTo>
                  <a:lnTo>
                    <a:pt x="3029" y="2652"/>
                  </a:lnTo>
                  <a:lnTo>
                    <a:pt x="3033" y="2636"/>
                  </a:lnTo>
                  <a:lnTo>
                    <a:pt x="3037" y="2620"/>
                  </a:lnTo>
                  <a:lnTo>
                    <a:pt x="3040" y="2603"/>
                  </a:lnTo>
                  <a:lnTo>
                    <a:pt x="3043" y="2587"/>
                  </a:lnTo>
                  <a:lnTo>
                    <a:pt x="3044" y="2569"/>
                  </a:lnTo>
                  <a:lnTo>
                    <a:pt x="3045" y="2553"/>
                  </a:lnTo>
                  <a:lnTo>
                    <a:pt x="3043" y="2539"/>
                  </a:lnTo>
                  <a:lnTo>
                    <a:pt x="3041" y="2527"/>
                  </a:lnTo>
                  <a:lnTo>
                    <a:pt x="3037" y="2514"/>
                  </a:lnTo>
                  <a:lnTo>
                    <a:pt x="3034" y="2501"/>
                  </a:lnTo>
                  <a:lnTo>
                    <a:pt x="3029" y="2488"/>
                  </a:lnTo>
                  <a:lnTo>
                    <a:pt x="3025" y="2476"/>
                  </a:lnTo>
                  <a:lnTo>
                    <a:pt x="3018" y="2464"/>
                  </a:lnTo>
                  <a:lnTo>
                    <a:pt x="3013" y="2454"/>
                  </a:lnTo>
                  <a:lnTo>
                    <a:pt x="3004" y="2442"/>
                  </a:lnTo>
                  <a:lnTo>
                    <a:pt x="2997" y="2431"/>
                  </a:lnTo>
                  <a:lnTo>
                    <a:pt x="2989" y="2419"/>
                  </a:lnTo>
                  <a:lnTo>
                    <a:pt x="2982" y="2409"/>
                  </a:lnTo>
                  <a:lnTo>
                    <a:pt x="2972" y="2398"/>
                  </a:lnTo>
                  <a:lnTo>
                    <a:pt x="2964" y="2387"/>
                  </a:lnTo>
                  <a:lnTo>
                    <a:pt x="2954" y="2378"/>
                  </a:lnTo>
                  <a:lnTo>
                    <a:pt x="2946" y="2368"/>
                  </a:lnTo>
                  <a:lnTo>
                    <a:pt x="2935" y="2357"/>
                  </a:lnTo>
                  <a:lnTo>
                    <a:pt x="2925" y="2347"/>
                  </a:lnTo>
                  <a:lnTo>
                    <a:pt x="2915" y="2336"/>
                  </a:lnTo>
                  <a:lnTo>
                    <a:pt x="2905" y="2326"/>
                  </a:lnTo>
                  <a:lnTo>
                    <a:pt x="2894" y="2317"/>
                  </a:lnTo>
                  <a:lnTo>
                    <a:pt x="2884" y="2307"/>
                  </a:lnTo>
                  <a:lnTo>
                    <a:pt x="2873" y="2297"/>
                  </a:lnTo>
                  <a:lnTo>
                    <a:pt x="2863" y="2288"/>
                  </a:lnTo>
                  <a:lnTo>
                    <a:pt x="2853" y="2277"/>
                  </a:lnTo>
                  <a:lnTo>
                    <a:pt x="2843" y="2267"/>
                  </a:lnTo>
                  <a:lnTo>
                    <a:pt x="2833" y="2257"/>
                  </a:lnTo>
                  <a:lnTo>
                    <a:pt x="2824" y="2247"/>
                  </a:lnTo>
                  <a:lnTo>
                    <a:pt x="2814" y="2236"/>
                  </a:lnTo>
                  <a:lnTo>
                    <a:pt x="2805" y="2227"/>
                  </a:lnTo>
                  <a:lnTo>
                    <a:pt x="2796" y="2217"/>
                  </a:lnTo>
                  <a:lnTo>
                    <a:pt x="2789" y="2207"/>
                  </a:lnTo>
                  <a:lnTo>
                    <a:pt x="2784" y="2204"/>
                  </a:lnTo>
                  <a:lnTo>
                    <a:pt x="2781" y="2201"/>
                  </a:lnTo>
                  <a:lnTo>
                    <a:pt x="2777" y="2198"/>
                  </a:lnTo>
                  <a:lnTo>
                    <a:pt x="2774" y="2196"/>
                  </a:lnTo>
                  <a:lnTo>
                    <a:pt x="2768" y="2193"/>
                  </a:lnTo>
                  <a:lnTo>
                    <a:pt x="2764" y="2191"/>
                  </a:lnTo>
                  <a:lnTo>
                    <a:pt x="2759" y="2189"/>
                  </a:lnTo>
                  <a:lnTo>
                    <a:pt x="2754" y="2188"/>
                  </a:lnTo>
                  <a:lnTo>
                    <a:pt x="2748" y="2185"/>
                  </a:lnTo>
                  <a:lnTo>
                    <a:pt x="2741" y="2184"/>
                  </a:lnTo>
                  <a:lnTo>
                    <a:pt x="2735" y="2182"/>
                  </a:lnTo>
                  <a:lnTo>
                    <a:pt x="2730" y="2181"/>
                  </a:lnTo>
                  <a:lnTo>
                    <a:pt x="2722" y="2178"/>
                  </a:lnTo>
                  <a:lnTo>
                    <a:pt x="2716" y="2177"/>
                  </a:lnTo>
                  <a:lnTo>
                    <a:pt x="2708" y="2175"/>
                  </a:lnTo>
                  <a:lnTo>
                    <a:pt x="2702" y="2174"/>
                  </a:lnTo>
                  <a:lnTo>
                    <a:pt x="2693" y="2171"/>
                  </a:lnTo>
                  <a:lnTo>
                    <a:pt x="2686" y="2169"/>
                  </a:lnTo>
                  <a:lnTo>
                    <a:pt x="2677" y="2167"/>
                  </a:lnTo>
                  <a:lnTo>
                    <a:pt x="2670" y="2164"/>
                  </a:lnTo>
                  <a:lnTo>
                    <a:pt x="2661" y="2161"/>
                  </a:lnTo>
                  <a:lnTo>
                    <a:pt x="2654" y="2159"/>
                  </a:lnTo>
                  <a:lnTo>
                    <a:pt x="2645" y="2156"/>
                  </a:lnTo>
                  <a:lnTo>
                    <a:pt x="2638" y="2154"/>
                  </a:lnTo>
                  <a:lnTo>
                    <a:pt x="2629" y="2149"/>
                  </a:lnTo>
                  <a:lnTo>
                    <a:pt x="2622" y="2146"/>
                  </a:lnTo>
                  <a:lnTo>
                    <a:pt x="2613" y="2142"/>
                  </a:lnTo>
                  <a:lnTo>
                    <a:pt x="2606" y="2139"/>
                  </a:lnTo>
                  <a:lnTo>
                    <a:pt x="2597" y="2133"/>
                  </a:lnTo>
                  <a:lnTo>
                    <a:pt x="2590" y="2129"/>
                  </a:lnTo>
                  <a:lnTo>
                    <a:pt x="2581" y="2124"/>
                  </a:lnTo>
                  <a:lnTo>
                    <a:pt x="2575" y="2119"/>
                  </a:lnTo>
                  <a:lnTo>
                    <a:pt x="2572" y="2117"/>
                  </a:lnTo>
                  <a:lnTo>
                    <a:pt x="2568" y="2116"/>
                  </a:lnTo>
                  <a:lnTo>
                    <a:pt x="2564" y="2115"/>
                  </a:lnTo>
                  <a:lnTo>
                    <a:pt x="2560" y="2115"/>
                  </a:lnTo>
                  <a:lnTo>
                    <a:pt x="2555" y="2115"/>
                  </a:lnTo>
                  <a:lnTo>
                    <a:pt x="2549" y="2115"/>
                  </a:lnTo>
                  <a:lnTo>
                    <a:pt x="2543" y="2115"/>
                  </a:lnTo>
                  <a:lnTo>
                    <a:pt x="2536" y="2115"/>
                  </a:lnTo>
                  <a:lnTo>
                    <a:pt x="2528" y="2115"/>
                  </a:lnTo>
                  <a:lnTo>
                    <a:pt x="2520" y="2115"/>
                  </a:lnTo>
                  <a:lnTo>
                    <a:pt x="2512" y="2115"/>
                  </a:lnTo>
                  <a:lnTo>
                    <a:pt x="2504" y="2116"/>
                  </a:lnTo>
                  <a:lnTo>
                    <a:pt x="2495" y="2115"/>
                  </a:lnTo>
                  <a:lnTo>
                    <a:pt x="2486" y="2115"/>
                  </a:lnTo>
                  <a:lnTo>
                    <a:pt x="2477" y="2115"/>
                  </a:lnTo>
                  <a:lnTo>
                    <a:pt x="2468" y="2115"/>
                  </a:lnTo>
                  <a:lnTo>
                    <a:pt x="2457" y="2113"/>
                  </a:lnTo>
                  <a:lnTo>
                    <a:pt x="2448" y="2111"/>
                  </a:lnTo>
                  <a:lnTo>
                    <a:pt x="2437" y="2109"/>
                  </a:lnTo>
                  <a:lnTo>
                    <a:pt x="2427" y="2108"/>
                  </a:lnTo>
                  <a:lnTo>
                    <a:pt x="2417" y="2105"/>
                  </a:lnTo>
                  <a:lnTo>
                    <a:pt x="2407" y="2101"/>
                  </a:lnTo>
                  <a:lnTo>
                    <a:pt x="2396" y="2097"/>
                  </a:lnTo>
                  <a:lnTo>
                    <a:pt x="2387" y="2094"/>
                  </a:lnTo>
                  <a:lnTo>
                    <a:pt x="2376" y="2087"/>
                  </a:lnTo>
                  <a:lnTo>
                    <a:pt x="2366" y="2082"/>
                  </a:lnTo>
                  <a:lnTo>
                    <a:pt x="2357" y="2075"/>
                  </a:lnTo>
                  <a:lnTo>
                    <a:pt x="2347" y="2068"/>
                  </a:lnTo>
                  <a:lnTo>
                    <a:pt x="2338" y="2060"/>
                  </a:lnTo>
                  <a:lnTo>
                    <a:pt x="2329" y="2051"/>
                  </a:lnTo>
                  <a:lnTo>
                    <a:pt x="2321" y="2040"/>
                  </a:lnTo>
                  <a:lnTo>
                    <a:pt x="2313" y="2031"/>
                  </a:lnTo>
                  <a:lnTo>
                    <a:pt x="2313" y="2027"/>
                  </a:lnTo>
                  <a:lnTo>
                    <a:pt x="2313" y="2024"/>
                  </a:lnTo>
                  <a:lnTo>
                    <a:pt x="2314" y="2021"/>
                  </a:lnTo>
                  <a:lnTo>
                    <a:pt x="2316" y="2018"/>
                  </a:lnTo>
                  <a:lnTo>
                    <a:pt x="2317" y="2015"/>
                  </a:lnTo>
                  <a:lnTo>
                    <a:pt x="2319" y="2011"/>
                  </a:lnTo>
                  <a:lnTo>
                    <a:pt x="2323" y="2008"/>
                  </a:lnTo>
                  <a:lnTo>
                    <a:pt x="2326" y="2005"/>
                  </a:lnTo>
                  <a:lnTo>
                    <a:pt x="2328" y="2001"/>
                  </a:lnTo>
                  <a:lnTo>
                    <a:pt x="2331" y="1996"/>
                  </a:lnTo>
                  <a:lnTo>
                    <a:pt x="2334" y="1992"/>
                  </a:lnTo>
                  <a:lnTo>
                    <a:pt x="2338" y="1989"/>
                  </a:lnTo>
                  <a:lnTo>
                    <a:pt x="2341" y="1985"/>
                  </a:lnTo>
                  <a:lnTo>
                    <a:pt x="2346" y="1981"/>
                  </a:lnTo>
                  <a:lnTo>
                    <a:pt x="2350" y="1977"/>
                  </a:lnTo>
                  <a:lnTo>
                    <a:pt x="2356" y="1974"/>
                  </a:lnTo>
                  <a:lnTo>
                    <a:pt x="2360" y="1970"/>
                  </a:lnTo>
                  <a:lnTo>
                    <a:pt x="2365" y="1965"/>
                  </a:lnTo>
                  <a:lnTo>
                    <a:pt x="2370" y="1961"/>
                  </a:lnTo>
                  <a:lnTo>
                    <a:pt x="2376" y="1958"/>
                  </a:lnTo>
                  <a:lnTo>
                    <a:pt x="2381" y="1953"/>
                  </a:lnTo>
                  <a:lnTo>
                    <a:pt x="2388" y="1950"/>
                  </a:lnTo>
                  <a:lnTo>
                    <a:pt x="2394" y="1947"/>
                  </a:lnTo>
                  <a:lnTo>
                    <a:pt x="2402" y="1944"/>
                  </a:lnTo>
                  <a:lnTo>
                    <a:pt x="2408" y="1941"/>
                  </a:lnTo>
                  <a:lnTo>
                    <a:pt x="2416" y="1937"/>
                  </a:lnTo>
                  <a:lnTo>
                    <a:pt x="2423" y="1934"/>
                  </a:lnTo>
                  <a:lnTo>
                    <a:pt x="2432" y="1931"/>
                  </a:lnTo>
                  <a:lnTo>
                    <a:pt x="2440" y="1928"/>
                  </a:lnTo>
                  <a:lnTo>
                    <a:pt x="2449" y="1925"/>
                  </a:lnTo>
                  <a:lnTo>
                    <a:pt x="2458" y="1922"/>
                  </a:lnTo>
                  <a:lnTo>
                    <a:pt x="2468" y="1921"/>
                  </a:lnTo>
                  <a:lnTo>
                    <a:pt x="2471" y="1919"/>
                  </a:lnTo>
                  <a:lnTo>
                    <a:pt x="2474" y="1917"/>
                  </a:lnTo>
                  <a:lnTo>
                    <a:pt x="2475" y="1915"/>
                  </a:lnTo>
                  <a:lnTo>
                    <a:pt x="2478" y="1914"/>
                  </a:lnTo>
                  <a:lnTo>
                    <a:pt x="2478" y="1911"/>
                  </a:lnTo>
                  <a:lnTo>
                    <a:pt x="2479" y="1907"/>
                  </a:lnTo>
                  <a:lnTo>
                    <a:pt x="2479" y="1904"/>
                  </a:lnTo>
                  <a:lnTo>
                    <a:pt x="2480" y="1901"/>
                  </a:lnTo>
                  <a:lnTo>
                    <a:pt x="2479" y="1896"/>
                  </a:lnTo>
                  <a:lnTo>
                    <a:pt x="2479" y="1891"/>
                  </a:lnTo>
                  <a:lnTo>
                    <a:pt x="2479" y="1886"/>
                  </a:lnTo>
                  <a:lnTo>
                    <a:pt x="2479" y="1882"/>
                  </a:lnTo>
                  <a:lnTo>
                    <a:pt x="2478" y="1875"/>
                  </a:lnTo>
                  <a:lnTo>
                    <a:pt x="2478" y="1870"/>
                  </a:lnTo>
                  <a:lnTo>
                    <a:pt x="2478" y="1863"/>
                  </a:lnTo>
                  <a:lnTo>
                    <a:pt x="2479" y="1858"/>
                  </a:lnTo>
                  <a:lnTo>
                    <a:pt x="2479" y="1851"/>
                  </a:lnTo>
                  <a:lnTo>
                    <a:pt x="2479" y="1843"/>
                  </a:lnTo>
                  <a:lnTo>
                    <a:pt x="2480" y="1835"/>
                  </a:lnTo>
                  <a:lnTo>
                    <a:pt x="2483" y="1827"/>
                  </a:lnTo>
                  <a:lnTo>
                    <a:pt x="2485" y="1819"/>
                  </a:lnTo>
                  <a:lnTo>
                    <a:pt x="2489" y="1810"/>
                  </a:lnTo>
                  <a:lnTo>
                    <a:pt x="2493" y="1801"/>
                  </a:lnTo>
                  <a:lnTo>
                    <a:pt x="2499" y="1793"/>
                  </a:lnTo>
                  <a:lnTo>
                    <a:pt x="2504" y="1782"/>
                  </a:lnTo>
                  <a:lnTo>
                    <a:pt x="2512" y="1772"/>
                  </a:lnTo>
                  <a:lnTo>
                    <a:pt x="2519" y="1762"/>
                  </a:lnTo>
                  <a:lnTo>
                    <a:pt x="2529" y="1752"/>
                  </a:lnTo>
                  <a:lnTo>
                    <a:pt x="2539" y="1740"/>
                  </a:lnTo>
                  <a:lnTo>
                    <a:pt x="2551" y="1730"/>
                  </a:lnTo>
                  <a:lnTo>
                    <a:pt x="2564" y="1718"/>
                  </a:lnTo>
                  <a:lnTo>
                    <a:pt x="2580" y="1707"/>
                  </a:lnTo>
                  <a:lnTo>
                    <a:pt x="2593" y="1704"/>
                  </a:lnTo>
                  <a:lnTo>
                    <a:pt x="2607" y="1702"/>
                  </a:lnTo>
                  <a:lnTo>
                    <a:pt x="2620" y="1699"/>
                  </a:lnTo>
                  <a:lnTo>
                    <a:pt x="2633" y="1695"/>
                  </a:lnTo>
                  <a:lnTo>
                    <a:pt x="2643" y="1690"/>
                  </a:lnTo>
                  <a:lnTo>
                    <a:pt x="2655" y="1686"/>
                  </a:lnTo>
                  <a:lnTo>
                    <a:pt x="2666" y="1680"/>
                  </a:lnTo>
                  <a:lnTo>
                    <a:pt x="2676" y="1675"/>
                  </a:lnTo>
                  <a:lnTo>
                    <a:pt x="2685" y="1667"/>
                  </a:lnTo>
                  <a:lnTo>
                    <a:pt x="2694" y="1661"/>
                  </a:lnTo>
                  <a:lnTo>
                    <a:pt x="2703" y="1654"/>
                  </a:lnTo>
                  <a:lnTo>
                    <a:pt x="2713" y="1647"/>
                  </a:lnTo>
                  <a:lnTo>
                    <a:pt x="2720" y="1639"/>
                  </a:lnTo>
                  <a:lnTo>
                    <a:pt x="2728" y="1631"/>
                  </a:lnTo>
                  <a:lnTo>
                    <a:pt x="2735" y="1622"/>
                  </a:lnTo>
                  <a:lnTo>
                    <a:pt x="2743" y="1615"/>
                  </a:lnTo>
                  <a:lnTo>
                    <a:pt x="2748" y="1605"/>
                  </a:lnTo>
                  <a:lnTo>
                    <a:pt x="2754" y="1596"/>
                  </a:lnTo>
                  <a:lnTo>
                    <a:pt x="2761" y="1586"/>
                  </a:lnTo>
                  <a:lnTo>
                    <a:pt x="2767" y="1578"/>
                  </a:lnTo>
                  <a:lnTo>
                    <a:pt x="2772" y="1568"/>
                  </a:lnTo>
                  <a:lnTo>
                    <a:pt x="2778" y="1558"/>
                  </a:lnTo>
                  <a:lnTo>
                    <a:pt x="2783" y="1549"/>
                  </a:lnTo>
                  <a:lnTo>
                    <a:pt x="2789" y="1540"/>
                  </a:lnTo>
                  <a:lnTo>
                    <a:pt x="2793" y="1530"/>
                  </a:lnTo>
                  <a:lnTo>
                    <a:pt x="2798" y="1521"/>
                  </a:lnTo>
                  <a:lnTo>
                    <a:pt x="2802" y="1511"/>
                  </a:lnTo>
                  <a:lnTo>
                    <a:pt x="2808" y="1501"/>
                  </a:lnTo>
                  <a:lnTo>
                    <a:pt x="2812" y="1492"/>
                  </a:lnTo>
                  <a:lnTo>
                    <a:pt x="2817" y="1482"/>
                  </a:lnTo>
                  <a:lnTo>
                    <a:pt x="2823" y="1474"/>
                  </a:lnTo>
                  <a:lnTo>
                    <a:pt x="2828" y="1466"/>
                  </a:lnTo>
                  <a:close/>
                  <a:moveTo>
                    <a:pt x="1866" y="3175"/>
                  </a:moveTo>
                  <a:lnTo>
                    <a:pt x="1868" y="3176"/>
                  </a:lnTo>
                  <a:lnTo>
                    <a:pt x="1870" y="3178"/>
                  </a:lnTo>
                  <a:lnTo>
                    <a:pt x="1871" y="3179"/>
                  </a:lnTo>
                  <a:lnTo>
                    <a:pt x="1873" y="3181"/>
                  </a:lnTo>
                  <a:lnTo>
                    <a:pt x="1875" y="3183"/>
                  </a:lnTo>
                  <a:lnTo>
                    <a:pt x="1877" y="3185"/>
                  </a:lnTo>
                  <a:lnTo>
                    <a:pt x="1880" y="3188"/>
                  </a:lnTo>
                  <a:lnTo>
                    <a:pt x="1884" y="3192"/>
                  </a:lnTo>
                  <a:lnTo>
                    <a:pt x="1886" y="3194"/>
                  </a:lnTo>
                  <a:lnTo>
                    <a:pt x="1888" y="3196"/>
                  </a:lnTo>
                  <a:lnTo>
                    <a:pt x="1890" y="3198"/>
                  </a:lnTo>
                  <a:lnTo>
                    <a:pt x="1893" y="3201"/>
                  </a:lnTo>
                  <a:lnTo>
                    <a:pt x="1896" y="3203"/>
                  </a:lnTo>
                  <a:lnTo>
                    <a:pt x="1900" y="3207"/>
                  </a:lnTo>
                  <a:lnTo>
                    <a:pt x="1903" y="3210"/>
                  </a:lnTo>
                  <a:lnTo>
                    <a:pt x="1907" y="3213"/>
                  </a:lnTo>
                  <a:lnTo>
                    <a:pt x="1910" y="3215"/>
                  </a:lnTo>
                  <a:lnTo>
                    <a:pt x="1913" y="3217"/>
                  </a:lnTo>
                  <a:lnTo>
                    <a:pt x="1917" y="3220"/>
                  </a:lnTo>
                  <a:lnTo>
                    <a:pt x="1920" y="3222"/>
                  </a:lnTo>
                  <a:lnTo>
                    <a:pt x="1923" y="3224"/>
                  </a:lnTo>
                  <a:lnTo>
                    <a:pt x="1927" y="3226"/>
                  </a:lnTo>
                  <a:lnTo>
                    <a:pt x="1932" y="3228"/>
                  </a:lnTo>
                  <a:lnTo>
                    <a:pt x="1936" y="3230"/>
                  </a:lnTo>
                  <a:lnTo>
                    <a:pt x="1939" y="3231"/>
                  </a:lnTo>
                  <a:lnTo>
                    <a:pt x="1944" y="3232"/>
                  </a:lnTo>
                  <a:lnTo>
                    <a:pt x="1948" y="3233"/>
                  </a:lnTo>
                  <a:lnTo>
                    <a:pt x="1953" y="3236"/>
                  </a:lnTo>
                  <a:lnTo>
                    <a:pt x="1957" y="3237"/>
                  </a:lnTo>
                  <a:lnTo>
                    <a:pt x="1963" y="3238"/>
                  </a:lnTo>
                  <a:lnTo>
                    <a:pt x="1967" y="3238"/>
                  </a:lnTo>
                  <a:lnTo>
                    <a:pt x="1973" y="3239"/>
                  </a:lnTo>
                  <a:lnTo>
                    <a:pt x="1977" y="3239"/>
                  </a:lnTo>
                  <a:lnTo>
                    <a:pt x="1980" y="3239"/>
                  </a:lnTo>
                  <a:lnTo>
                    <a:pt x="1983" y="3239"/>
                  </a:lnTo>
                  <a:lnTo>
                    <a:pt x="1987" y="3239"/>
                  </a:lnTo>
                  <a:lnTo>
                    <a:pt x="1990" y="3239"/>
                  </a:lnTo>
                  <a:lnTo>
                    <a:pt x="1994" y="3239"/>
                  </a:lnTo>
                  <a:lnTo>
                    <a:pt x="1997" y="3239"/>
                  </a:lnTo>
                  <a:lnTo>
                    <a:pt x="2000" y="3240"/>
                  </a:lnTo>
                  <a:lnTo>
                    <a:pt x="2002" y="3240"/>
                  </a:lnTo>
                  <a:lnTo>
                    <a:pt x="2004" y="3240"/>
                  </a:lnTo>
                  <a:lnTo>
                    <a:pt x="2006" y="3241"/>
                  </a:lnTo>
                  <a:lnTo>
                    <a:pt x="2010" y="3243"/>
                  </a:lnTo>
                  <a:lnTo>
                    <a:pt x="2012" y="3243"/>
                  </a:lnTo>
                  <a:lnTo>
                    <a:pt x="2014" y="3245"/>
                  </a:lnTo>
                  <a:lnTo>
                    <a:pt x="2016" y="3247"/>
                  </a:lnTo>
                  <a:lnTo>
                    <a:pt x="2018" y="3251"/>
                  </a:lnTo>
                  <a:lnTo>
                    <a:pt x="2019" y="3253"/>
                  </a:lnTo>
                  <a:lnTo>
                    <a:pt x="2020" y="3255"/>
                  </a:lnTo>
                  <a:lnTo>
                    <a:pt x="2021" y="3258"/>
                  </a:lnTo>
                  <a:lnTo>
                    <a:pt x="2024" y="3262"/>
                  </a:lnTo>
                  <a:lnTo>
                    <a:pt x="2024" y="3266"/>
                  </a:lnTo>
                  <a:lnTo>
                    <a:pt x="2025" y="3270"/>
                  </a:lnTo>
                  <a:lnTo>
                    <a:pt x="2026" y="3274"/>
                  </a:lnTo>
                  <a:lnTo>
                    <a:pt x="2027" y="3281"/>
                  </a:lnTo>
                  <a:lnTo>
                    <a:pt x="2027" y="3286"/>
                  </a:lnTo>
                  <a:lnTo>
                    <a:pt x="2027" y="3292"/>
                  </a:lnTo>
                  <a:lnTo>
                    <a:pt x="2027" y="3299"/>
                  </a:lnTo>
                  <a:lnTo>
                    <a:pt x="2027" y="3306"/>
                  </a:lnTo>
                  <a:lnTo>
                    <a:pt x="2026" y="3313"/>
                  </a:lnTo>
                  <a:lnTo>
                    <a:pt x="2026" y="3321"/>
                  </a:lnTo>
                  <a:lnTo>
                    <a:pt x="2025" y="3331"/>
                  </a:lnTo>
                  <a:lnTo>
                    <a:pt x="2025" y="3341"/>
                  </a:lnTo>
                  <a:lnTo>
                    <a:pt x="2024" y="3344"/>
                  </a:lnTo>
                  <a:lnTo>
                    <a:pt x="2024" y="3347"/>
                  </a:lnTo>
                  <a:lnTo>
                    <a:pt x="2024" y="3350"/>
                  </a:lnTo>
                  <a:lnTo>
                    <a:pt x="2025" y="3355"/>
                  </a:lnTo>
                  <a:lnTo>
                    <a:pt x="2025" y="3358"/>
                  </a:lnTo>
                  <a:lnTo>
                    <a:pt x="2026" y="3361"/>
                  </a:lnTo>
                  <a:lnTo>
                    <a:pt x="2027" y="3364"/>
                  </a:lnTo>
                  <a:lnTo>
                    <a:pt x="2028" y="3368"/>
                  </a:lnTo>
                  <a:lnTo>
                    <a:pt x="2028" y="3371"/>
                  </a:lnTo>
                  <a:lnTo>
                    <a:pt x="2030" y="3374"/>
                  </a:lnTo>
                  <a:lnTo>
                    <a:pt x="2030" y="3377"/>
                  </a:lnTo>
                  <a:lnTo>
                    <a:pt x="2032" y="3380"/>
                  </a:lnTo>
                  <a:lnTo>
                    <a:pt x="2032" y="3383"/>
                  </a:lnTo>
                  <a:lnTo>
                    <a:pt x="2033" y="3387"/>
                  </a:lnTo>
                  <a:lnTo>
                    <a:pt x="2034" y="3390"/>
                  </a:lnTo>
                  <a:lnTo>
                    <a:pt x="2035" y="3393"/>
                  </a:lnTo>
                  <a:lnTo>
                    <a:pt x="2034" y="3396"/>
                  </a:lnTo>
                  <a:lnTo>
                    <a:pt x="2034" y="3400"/>
                  </a:lnTo>
                  <a:lnTo>
                    <a:pt x="2034" y="3403"/>
                  </a:lnTo>
                  <a:lnTo>
                    <a:pt x="2034" y="3406"/>
                  </a:lnTo>
                  <a:lnTo>
                    <a:pt x="2033" y="3409"/>
                  </a:lnTo>
                  <a:lnTo>
                    <a:pt x="2032" y="3412"/>
                  </a:lnTo>
                  <a:lnTo>
                    <a:pt x="2030" y="3417"/>
                  </a:lnTo>
                  <a:lnTo>
                    <a:pt x="2029" y="3422"/>
                  </a:lnTo>
                  <a:lnTo>
                    <a:pt x="2026" y="3425"/>
                  </a:lnTo>
                  <a:lnTo>
                    <a:pt x="2022" y="3431"/>
                  </a:lnTo>
                  <a:lnTo>
                    <a:pt x="2019" y="3435"/>
                  </a:lnTo>
                  <a:lnTo>
                    <a:pt x="2016" y="3441"/>
                  </a:lnTo>
                  <a:lnTo>
                    <a:pt x="2011" y="3447"/>
                  </a:lnTo>
                  <a:lnTo>
                    <a:pt x="2006" y="3452"/>
                  </a:lnTo>
                  <a:lnTo>
                    <a:pt x="2000" y="3458"/>
                  </a:lnTo>
                  <a:lnTo>
                    <a:pt x="1995" y="3466"/>
                  </a:lnTo>
                  <a:lnTo>
                    <a:pt x="1988" y="3470"/>
                  </a:lnTo>
                  <a:lnTo>
                    <a:pt x="1984" y="3476"/>
                  </a:lnTo>
                  <a:lnTo>
                    <a:pt x="1979" y="3481"/>
                  </a:lnTo>
                  <a:lnTo>
                    <a:pt x="1975" y="3487"/>
                  </a:lnTo>
                  <a:lnTo>
                    <a:pt x="1971" y="3494"/>
                  </a:lnTo>
                  <a:lnTo>
                    <a:pt x="1968" y="3500"/>
                  </a:lnTo>
                  <a:lnTo>
                    <a:pt x="1965" y="3507"/>
                  </a:lnTo>
                  <a:lnTo>
                    <a:pt x="1963" y="3514"/>
                  </a:lnTo>
                  <a:lnTo>
                    <a:pt x="1959" y="3521"/>
                  </a:lnTo>
                  <a:lnTo>
                    <a:pt x="1956" y="3527"/>
                  </a:lnTo>
                  <a:lnTo>
                    <a:pt x="1953" y="3534"/>
                  </a:lnTo>
                  <a:lnTo>
                    <a:pt x="1952" y="3542"/>
                  </a:lnTo>
                  <a:lnTo>
                    <a:pt x="1949" y="3548"/>
                  </a:lnTo>
                  <a:lnTo>
                    <a:pt x="1948" y="3557"/>
                  </a:lnTo>
                  <a:lnTo>
                    <a:pt x="1946" y="3563"/>
                  </a:lnTo>
                  <a:lnTo>
                    <a:pt x="1944" y="3572"/>
                  </a:lnTo>
                  <a:lnTo>
                    <a:pt x="1942" y="3578"/>
                  </a:lnTo>
                  <a:lnTo>
                    <a:pt x="1941" y="3585"/>
                  </a:lnTo>
                  <a:lnTo>
                    <a:pt x="1939" y="3591"/>
                  </a:lnTo>
                  <a:lnTo>
                    <a:pt x="1939" y="3598"/>
                  </a:lnTo>
                  <a:lnTo>
                    <a:pt x="1938" y="3603"/>
                  </a:lnTo>
                  <a:lnTo>
                    <a:pt x="1937" y="3609"/>
                  </a:lnTo>
                  <a:lnTo>
                    <a:pt x="1937" y="3615"/>
                  </a:lnTo>
                  <a:lnTo>
                    <a:pt x="1937" y="3620"/>
                  </a:lnTo>
                  <a:lnTo>
                    <a:pt x="1936" y="3623"/>
                  </a:lnTo>
                  <a:lnTo>
                    <a:pt x="1936" y="3628"/>
                  </a:lnTo>
                  <a:lnTo>
                    <a:pt x="1936" y="3631"/>
                  </a:lnTo>
                  <a:lnTo>
                    <a:pt x="1936" y="3634"/>
                  </a:lnTo>
                  <a:lnTo>
                    <a:pt x="1936" y="3636"/>
                  </a:lnTo>
                  <a:lnTo>
                    <a:pt x="1936" y="3638"/>
                  </a:lnTo>
                  <a:lnTo>
                    <a:pt x="1936" y="3639"/>
                  </a:lnTo>
                  <a:lnTo>
                    <a:pt x="1936" y="3641"/>
                  </a:lnTo>
                  <a:lnTo>
                    <a:pt x="1864" y="3812"/>
                  </a:lnTo>
                  <a:lnTo>
                    <a:pt x="1863" y="3811"/>
                  </a:lnTo>
                  <a:lnTo>
                    <a:pt x="1862" y="3809"/>
                  </a:lnTo>
                  <a:lnTo>
                    <a:pt x="1860" y="3804"/>
                  </a:lnTo>
                  <a:lnTo>
                    <a:pt x="1858" y="3800"/>
                  </a:lnTo>
                  <a:lnTo>
                    <a:pt x="1855" y="3794"/>
                  </a:lnTo>
                  <a:lnTo>
                    <a:pt x="1852" y="3787"/>
                  </a:lnTo>
                  <a:lnTo>
                    <a:pt x="1847" y="3779"/>
                  </a:lnTo>
                  <a:lnTo>
                    <a:pt x="1843" y="3771"/>
                  </a:lnTo>
                  <a:lnTo>
                    <a:pt x="1837" y="3760"/>
                  </a:lnTo>
                  <a:lnTo>
                    <a:pt x="1830" y="3750"/>
                  </a:lnTo>
                  <a:lnTo>
                    <a:pt x="1824" y="3738"/>
                  </a:lnTo>
                  <a:lnTo>
                    <a:pt x="1817" y="3727"/>
                  </a:lnTo>
                  <a:lnTo>
                    <a:pt x="1810" y="3714"/>
                  </a:lnTo>
                  <a:lnTo>
                    <a:pt x="1802" y="3702"/>
                  </a:lnTo>
                  <a:lnTo>
                    <a:pt x="1794" y="3689"/>
                  </a:lnTo>
                  <a:lnTo>
                    <a:pt x="1786" y="3676"/>
                  </a:lnTo>
                  <a:lnTo>
                    <a:pt x="1777" y="3661"/>
                  </a:lnTo>
                  <a:lnTo>
                    <a:pt x="1767" y="3647"/>
                  </a:lnTo>
                  <a:lnTo>
                    <a:pt x="1758" y="3632"/>
                  </a:lnTo>
                  <a:lnTo>
                    <a:pt x="1748" y="3618"/>
                  </a:lnTo>
                  <a:lnTo>
                    <a:pt x="1737" y="3603"/>
                  </a:lnTo>
                  <a:lnTo>
                    <a:pt x="1727" y="3590"/>
                  </a:lnTo>
                  <a:lnTo>
                    <a:pt x="1716" y="3576"/>
                  </a:lnTo>
                  <a:lnTo>
                    <a:pt x="1705" y="3563"/>
                  </a:lnTo>
                  <a:lnTo>
                    <a:pt x="1693" y="3549"/>
                  </a:lnTo>
                  <a:lnTo>
                    <a:pt x="1682" y="3537"/>
                  </a:lnTo>
                  <a:lnTo>
                    <a:pt x="1670" y="3524"/>
                  </a:lnTo>
                  <a:lnTo>
                    <a:pt x="1658" y="3513"/>
                  </a:lnTo>
                  <a:lnTo>
                    <a:pt x="1645" y="3501"/>
                  </a:lnTo>
                  <a:lnTo>
                    <a:pt x="1634" y="3492"/>
                  </a:lnTo>
                  <a:lnTo>
                    <a:pt x="1622" y="3482"/>
                  </a:lnTo>
                  <a:lnTo>
                    <a:pt x="1610" y="3474"/>
                  </a:lnTo>
                  <a:lnTo>
                    <a:pt x="1610" y="3472"/>
                  </a:lnTo>
                  <a:lnTo>
                    <a:pt x="1612" y="3469"/>
                  </a:lnTo>
                  <a:lnTo>
                    <a:pt x="1615" y="3465"/>
                  </a:lnTo>
                  <a:lnTo>
                    <a:pt x="1622" y="3459"/>
                  </a:lnTo>
                  <a:lnTo>
                    <a:pt x="1627" y="3452"/>
                  </a:lnTo>
                  <a:lnTo>
                    <a:pt x="1635" y="3443"/>
                  </a:lnTo>
                  <a:lnTo>
                    <a:pt x="1642" y="3434"/>
                  </a:lnTo>
                  <a:lnTo>
                    <a:pt x="1652" y="3425"/>
                  </a:lnTo>
                  <a:lnTo>
                    <a:pt x="1660" y="3413"/>
                  </a:lnTo>
                  <a:lnTo>
                    <a:pt x="1670" y="3402"/>
                  </a:lnTo>
                  <a:lnTo>
                    <a:pt x="1681" y="3389"/>
                  </a:lnTo>
                  <a:lnTo>
                    <a:pt x="1692" y="3377"/>
                  </a:lnTo>
                  <a:lnTo>
                    <a:pt x="1703" y="3363"/>
                  </a:lnTo>
                  <a:lnTo>
                    <a:pt x="1715" y="3349"/>
                  </a:lnTo>
                  <a:lnTo>
                    <a:pt x="1727" y="3335"/>
                  </a:lnTo>
                  <a:lnTo>
                    <a:pt x="1739" y="3322"/>
                  </a:lnTo>
                  <a:lnTo>
                    <a:pt x="1750" y="3307"/>
                  </a:lnTo>
                  <a:lnTo>
                    <a:pt x="1762" y="3293"/>
                  </a:lnTo>
                  <a:lnTo>
                    <a:pt x="1774" y="3281"/>
                  </a:lnTo>
                  <a:lnTo>
                    <a:pt x="1785" y="3268"/>
                  </a:lnTo>
                  <a:lnTo>
                    <a:pt x="1796" y="3255"/>
                  </a:lnTo>
                  <a:lnTo>
                    <a:pt x="1807" y="3242"/>
                  </a:lnTo>
                  <a:lnTo>
                    <a:pt x="1816" y="3230"/>
                  </a:lnTo>
                  <a:lnTo>
                    <a:pt x="1827" y="3221"/>
                  </a:lnTo>
                  <a:lnTo>
                    <a:pt x="1834" y="3210"/>
                  </a:lnTo>
                  <a:lnTo>
                    <a:pt x="1842" y="3201"/>
                  </a:lnTo>
                  <a:lnTo>
                    <a:pt x="1848" y="3193"/>
                  </a:lnTo>
                  <a:lnTo>
                    <a:pt x="1855" y="3186"/>
                  </a:lnTo>
                  <a:lnTo>
                    <a:pt x="1859" y="3180"/>
                  </a:lnTo>
                  <a:lnTo>
                    <a:pt x="1863" y="3177"/>
                  </a:lnTo>
                  <a:lnTo>
                    <a:pt x="1865" y="3175"/>
                  </a:lnTo>
                  <a:lnTo>
                    <a:pt x="1866" y="3175"/>
                  </a:lnTo>
                  <a:close/>
                  <a:moveTo>
                    <a:pt x="2566" y="3067"/>
                  </a:moveTo>
                  <a:lnTo>
                    <a:pt x="3555" y="2882"/>
                  </a:lnTo>
                  <a:lnTo>
                    <a:pt x="3617" y="3067"/>
                  </a:lnTo>
                  <a:lnTo>
                    <a:pt x="2468" y="4096"/>
                  </a:lnTo>
                  <a:lnTo>
                    <a:pt x="2465" y="4075"/>
                  </a:lnTo>
                  <a:lnTo>
                    <a:pt x="2464" y="4057"/>
                  </a:lnTo>
                  <a:lnTo>
                    <a:pt x="2462" y="4038"/>
                  </a:lnTo>
                  <a:lnTo>
                    <a:pt x="2462" y="4022"/>
                  </a:lnTo>
                  <a:lnTo>
                    <a:pt x="2461" y="4005"/>
                  </a:lnTo>
                  <a:lnTo>
                    <a:pt x="2461" y="3989"/>
                  </a:lnTo>
                  <a:lnTo>
                    <a:pt x="2461" y="3973"/>
                  </a:lnTo>
                  <a:lnTo>
                    <a:pt x="2461" y="3959"/>
                  </a:lnTo>
                  <a:lnTo>
                    <a:pt x="2461" y="3943"/>
                  </a:lnTo>
                  <a:lnTo>
                    <a:pt x="2461" y="3929"/>
                  </a:lnTo>
                  <a:lnTo>
                    <a:pt x="2461" y="3916"/>
                  </a:lnTo>
                  <a:lnTo>
                    <a:pt x="2463" y="3903"/>
                  </a:lnTo>
                  <a:lnTo>
                    <a:pt x="2463" y="3890"/>
                  </a:lnTo>
                  <a:lnTo>
                    <a:pt x="2465" y="3877"/>
                  </a:lnTo>
                  <a:lnTo>
                    <a:pt x="2466" y="3865"/>
                  </a:lnTo>
                  <a:lnTo>
                    <a:pt x="2469" y="3855"/>
                  </a:lnTo>
                  <a:lnTo>
                    <a:pt x="2470" y="3842"/>
                  </a:lnTo>
                  <a:lnTo>
                    <a:pt x="2472" y="3831"/>
                  </a:lnTo>
                  <a:lnTo>
                    <a:pt x="2475" y="3819"/>
                  </a:lnTo>
                  <a:lnTo>
                    <a:pt x="2479" y="3810"/>
                  </a:lnTo>
                  <a:lnTo>
                    <a:pt x="2481" y="3799"/>
                  </a:lnTo>
                  <a:lnTo>
                    <a:pt x="2484" y="3789"/>
                  </a:lnTo>
                  <a:lnTo>
                    <a:pt x="2488" y="3780"/>
                  </a:lnTo>
                  <a:lnTo>
                    <a:pt x="2493" y="3770"/>
                  </a:lnTo>
                  <a:lnTo>
                    <a:pt x="2496" y="3760"/>
                  </a:lnTo>
                  <a:lnTo>
                    <a:pt x="2500" y="3751"/>
                  </a:lnTo>
                  <a:lnTo>
                    <a:pt x="2504" y="3742"/>
                  </a:lnTo>
                  <a:lnTo>
                    <a:pt x="2510" y="3734"/>
                  </a:lnTo>
                  <a:lnTo>
                    <a:pt x="2514" y="3724"/>
                  </a:lnTo>
                  <a:lnTo>
                    <a:pt x="2519" y="3715"/>
                  </a:lnTo>
                  <a:lnTo>
                    <a:pt x="2526" y="3707"/>
                  </a:lnTo>
                  <a:lnTo>
                    <a:pt x="2532" y="3699"/>
                  </a:lnTo>
                  <a:lnTo>
                    <a:pt x="2539" y="3687"/>
                  </a:lnTo>
                  <a:lnTo>
                    <a:pt x="2545" y="3675"/>
                  </a:lnTo>
                  <a:lnTo>
                    <a:pt x="2550" y="3663"/>
                  </a:lnTo>
                  <a:lnTo>
                    <a:pt x="2557" y="3651"/>
                  </a:lnTo>
                  <a:lnTo>
                    <a:pt x="2561" y="3639"/>
                  </a:lnTo>
                  <a:lnTo>
                    <a:pt x="2566" y="3628"/>
                  </a:lnTo>
                  <a:lnTo>
                    <a:pt x="2571" y="3616"/>
                  </a:lnTo>
                  <a:lnTo>
                    <a:pt x="2575" y="3604"/>
                  </a:lnTo>
                  <a:lnTo>
                    <a:pt x="2578" y="3591"/>
                  </a:lnTo>
                  <a:lnTo>
                    <a:pt x="2581" y="3579"/>
                  </a:lnTo>
                  <a:lnTo>
                    <a:pt x="2584" y="3568"/>
                  </a:lnTo>
                  <a:lnTo>
                    <a:pt x="2588" y="3556"/>
                  </a:lnTo>
                  <a:lnTo>
                    <a:pt x="2590" y="3543"/>
                  </a:lnTo>
                  <a:lnTo>
                    <a:pt x="2592" y="3531"/>
                  </a:lnTo>
                  <a:lnTo>
                    <a:pt x="2594" y="3519"/>
                  </a:lnTo>
                  <a:lnTo>
                    <a:pt x="2596" y="3509"/>
                  </a:lnTo>
                  <a:lnTo>
                    <a:pt x="2597" y="3496"/>
                  </a:lnTo>
                  <a:lnTo>
                    <a:pt x="2598" y="3484"/>
                  </a:lnTo>
                  <a:lnTo>
                    <a:pt x="2598" y="3472"/>
                  </a:lnTo>
                  <a:lnTo>
                    <a:pt x="2599" y="3462"/>
                  </a:lnTo>
                  <a:lnTo>
                    <a:pt x="2599" y="3450"/>
                  </a:lnTo>
                  <a:lnTo>
                    <a:pt x="2599" y="3439"/>
                  </a:lnTo>
                  <a:lnTo>
                    <a:pt x="2599" y="3427"/>
                  </a:lnTo>
                  <a:lnTo>
                    <a:pt x="2600" y="3418"/>
                  </a:lnTo>
                  <a:lnTo>
                    <a:pt x="2599" y="3407"/>
                  </a:lnTo>
                  <a:lnTo>
                    <a:pt x="2599" y="3396"/>
                  </a:lnTo>
                  <a:lnTo>
                    <a:pt x="2598" y="3387"/>
                  </a:lnTo>
                  <a:lnTo>
                    <a:pt x="2598" y="3377"/>
                  </a:lnTo>
                  <a:lnTo>
                    <a:pt x="2597" y="3367"/>
                  </a:lnTo>
                  <a:lnTo>
                    <a:pt x="2597" y="3359"/>
                  </a:lnTo>
                  <a:lnTo>
                    <a:pt x="2596" y="3350"/>
                  </a:lnTo>
                  <a:lnTo>
                    <a:pt x="2596" y="3343"/>
                  </a:lnTo>
                  <a:lnTo>
                    <a:pt x="2595" y="3337"/>
                  </a:lnTo>
                  <a:lnTo>
                    <a:pt x="2595" y="3333"/>
                  </a:lnTo>
                  <a:lnTo>
                    <a:pt x="2595" y="3329"/>
                  </a:lnTo>
                  <a:lnTo>
                    <a:pt x="2596" y="3325"/>
                  </a:lnTo>
                  <a:lnTo>
                    <a:pt x="2596" y="3319"/>
                  </a:lnTo>
                  <a:lnTo>
                    <a:pt x="2598" y="3314"/>
                  </a:lnTo>
                  <a:lnTo>
                    <a:pt x="2599" y="3308"/>
                  </a:lnTo>
                  <a:lnTo>
                    <a:pt x="2602" y="3304"/>
                  </a:lnTo>
                  <a:lnTo>
                    <a:pt x="2602" y="3298"/>
                  </a:lnTo>
                  <a:lnTo>
                    <a:pt x="2604" y="3291"/>
                  </a:lnTo>
                  <a:lnTo>
                    <a:pt x="2605" y="3285"/>
                  </a:lnTo>
                  <a:lnTo>
                    <a:pt x="2607" y="3280"/>
                  </a:lnTo>
                  <a:lnTo>
                    <a:pt x="2608" y="3272"/>
                  </a:lnTo>
                  <a:lnTo>
                    <a:pt x="2610" y="3266"/>
                  </a:lnTo>
                  <a:lnTo>
                    <a:pt x="2611" y="3258"/>
                  </a:lnTo>
                  <a:lnTo>
                    <a:pt x="2613" y="3251"/>
                  </a:lnTo>
                  <a:lnTo>
                    <a:pt x="2613" y="3242"/>
                  </a:lnTo>
                  <a:lnTo>
                    <a:pt x="2613" y="3233"/>
                  </a:lnTo>
                  <a:lnTo>
                    <a:pt x="2613" y="3224"/>
                  </a:lnTo>
                  <a:lnTo>
                    <a:pt x="2613" y="3215"/>
                  </a:lnTo>
                  <a:lnTo>
                    <a:pt x="2612" y="3205"/>
                  </a:lnTo>
                  <a:lnTo>
                    <a:pt x="2611" y="3195"/>
                  </a:lnTo>
                  <a:lnTo>
                    <a:pt x="2609" y="3184"/>
                  </a:lnTo>
                  <a:lnTo>
                    <a:pt x="2608" y="3173"/>
                  </a:lnTo>
                  <a:lnTo>
                    <a:pt x="2605" y="3161"/>
                  </a:lnTo>
                  <a:lnTo>
                    <a:pt x="2602" y="3149"/>
                  </a:lnTo>
                  <a:lnTo>
                    <a:pt x="2597" y="3136"/>
                  </a:lnTo>
                  <a:lnTo>
                    <a:pt x="2593" y="3124"/>
                  </a:lnTo>
                  <a:lnTo>
                    <a:pt x="2587" y="3110"/>
                  </a:lnTo>
                  <a:lnTo>
                    <a:pt x="2580" y="3096"/>
                  </a:lnTo>
                  <a:lnTo>
                    <a:pt x="2573" y="3081"/>
                  </a:lnTo>
                  <a:lnTo>
                    <a:pt x="2566" y="3067"/>
                  </a:lnTo>
                  <a:close/>
                  <a:moveTo>
                    <a:pt x="3907" y="3491"/>
                  </a:moveTo>
                  <a:lnTo>
                    <a:pt x="3914" y="3514"/>
                  </a:lnTo>
                  <a:lnTo>
                    <a:pt x="3921" y="3539"/>
                  </a:lnTo>
                  <a:lnTo>
                    <a:pt x="3928" y="3561"/>
                  </a:lnTo>
                  <a:lnTo>
                    <a:pt x="3936" y="3584"/>
                  </a:lnTo>
                  <a:lnTo>
                    <a:pt x="3942" y="3605"/>
                  </a:lnTo>
                  <a:lnTo>
                    <a:pt x="3950" y="3627"/>
                  </a:lnTo>
                  <a:lnTo>
                    <a:pt x="3957" y="3647"/>
                  </a:lnTo>
                  <a:lnTo>
                    <a:pt x="3966" y="3668"/>
                  </a:lnTo>
                  <a:lnTo>
                    <a:pt x="3972" y="3688"/>
                  </a:lnTo>
                  <a:lnTo>
                    <a:pt x="3981" y="3707"/>
                  </a:lnTo>
                  <a:lnTo>
                    <a:pt x="3987" y="3725"/>
                  </a:lnTo>
                  <a:lnTo>
                    <a:pt x="3996" y="3744"/>
                  </a:lnTo>
                  <a:lnTo>
                    <a:pt x="4003" y="3762"/>
                  </a:lnTo>
                  <a:lnTo>
                    <a:pt x="4012" y="3780"/>
                  </a:lnTo>
                  <a:lnTo>
                    <a:pt x="4019" y="3797"/>
                  </a:lnTo>
                  <a:lnTo>
                    <a:pt x="4029" y="3815"/>
                  </a:lnTo>
                  <a:lnTo>
                    <a:pt x="4036" y="3831"/>
                  </a:lnTo>
                  <a:lnTo>
                    <a:pt x="4045" y="3848"/>
                  </a:lnTo>
                  <a:lnTo>
                    <a:pt x="4052" y="3864"/>
                  </a:lnTo>
                  <a:lnTo>
                    <a:pt x="4062" y="3882"/>
                  </a:lnTo>
                  <a:lnTo>
                    <a:pt x="4071" y="3898"/>
                  </a:lnTo>
                  <a:lnTo>
                    <a:pt x="4079" y="3915"/>
                  </a:lnTo>
                  <a:lnTo>
                    <a:pt x="4089" y="3931"/>
                  </a:lnTo>
                  <a:lnTo>
                    <a:pt x="4098" y="3948"/>
                  </a:lnTo>
                  <a:lnTo>
                    <a:pt x="4107" y="3964"/>
                  </a:lnTo>
                  <a:lnTo>
                    <a:pt x="4117" y="3980"/>
                  </a:lnTo>
                  <a:lnTo>
                    <a:pt x="4126" y="3997"/>
                  </a:lnTo>
                  <a:lnTo>
                    <a:pt x="4137" y="4014"/>
                  </a:lnTo>
                  <a:lnTo>
                    <a:pt x="4146" y="4030"/>
                  </a:lnTo>
                  <a:lnTo>
                    <a:pt x="4157" y="4049"/>
                  </a:lnTo>
                  <a:lnTo>
                    <a:pt x="4168" y="4066"/>
                  </a:lnTo>
                  <a:lnTo>
                    <a:pt x="4180" y="4085"/>
                  </a:lnTo>
                  <a:lnTo>
                    <a:pt x="4183" y="4082"/>
                  </a:lnTo>
                  <a:lnTo>
                    <a:pt x="4186" y="4081"/>
                  </a:lnTo>
                  <a:lnTo>
                    <a:pt x="4189" y="4079"/>
                  </a:lnTo>
                  <a:lnTo>
                    <a:pt x="4193" y="4078"/>
                  </a:lnTo>
                  <a:lnTo>
                    <a:pt x="4198" y="4075"/>
                  </a:lnTo>
                  <a:lnTo>
                    <a:pt x="4202" y="4075"/>
                  </a:lnTo>
                  <a:lnTo>
                    <a:pt x="4206" y="4073"/>
                  </a:lnTo>
                  <a:lnTo>
                    <a:pt x="4212" y="4073"/>
                  </a:lnTo>
                  <a:lnTo>
                    <a:pt x="4215" y="4071"/>
                  </a:lnTo>
                  <a:lnTo>
                    <a:pt x="4220" y="4070"/>
                  </a:lnTo>
                  <a:lnTo>
                    <a:pt x="4224" y="4069"/>
                  </a:lnTo>
                  <a:lnTo>
                    <a:pt x="4230" y="4069"/>
                  </a:lnTo>
                  <a:lnTo>
                    <a:pt x="4233" y="4068"/>
                  </a:lnTo>
                  <a:lnTo>
                    <a:pt x="4238" y="4067"/>
                  </a:lnTo>
                  <a:lnTo>
                    <a:pt x="4243" y="4067"/>
                  </a:lnTo>
                  <a:lnTo>
                    <a:pt x="4248" y="4067"/>
                  </a:lnTo>
                  <a:lnTo>
                    <a:pt x="4251" y="4066"/>
                  </a:lnTo>
                  <a:lnTo>
                    <a:pt x="4255" y="4065"/>
                  </a:lnTo>
                  <a:lnTo>
                    <a:pt x="4260" y="4064"/>
                  </a:lnTo>
                  <a:lnTo>
                    <a:pt x="4264" y="4064"/>
                  </a:lnTo>
                  <a:lnTo>
                    <a:pt x="4267" y="4064"/>
                  </a:lnTo>
                  <a:lnTo>
                    <a:pt x="4270" y="4064"/>
                  </a:lnTo>
                  <a:lnTo>
                    <a:pt x="4274" y="4064"/>
                  </a:lnTo>
                  <a:lnTo>
                    <a:pt x="4277" y="4064"/>
                  </a:lnTo>
                  <a:lnTo>
                    <a:pt x="4279" y="4064"/>
                  </a:lnTo>
                  <a:lnTo>
                    <a:pt x="4281" y="4064"/>
                  </a:lnTo>
                  <a:lnTo>
                    <a:pt x="4283" y="4064"/>
                  </a:lnTo>
                  <a:lnTo>
                    <a:pt x="4285" y="4064"/>
                  </a:lnTo>
                  <a:lnTo>
                    <a:pt x="4286" y="4064"/>
                  </a:lnTo>
                  <a:lnTo>
                    <a:pt x="4287" y="4064"/>
                  </a:lnTo>
                  <a:lnTo>
                    <a:pt x="4289" y="4064"/>
                  </a:lnTo>
                  <a:lnTo>
                    <a:pt x="4290" y="4064"/>
                  </a:lnTo>
                  <a:lnTo>
                    <a:pt x="4306" y="3423"/>
                  </a:lnTo>
                  <a:lnTo>
                    <a:pt x="4305" y="3422"/>
                  </a:lnTo>
                  <a:lnTo>
                    <a:pt x="4302" y="3422"/>
                  </a:lnTo>
                  <a:lnTo>
                    <a:pt x="4298" y="3422"/>
                  </a:lnTo>
                  <a:lnTo>
                    <a:pt x="4294" y="3422"/>
                  </a:lnTo>
                  <a:lnTo>
                    <a:pt x="4286" y="3422"/>
                  </a:lnTo>
                  <a:lnTo>
                    <a:pt x="4280" y="3422"/>
                  </a:lnTo>
                  <a:lnTo>
                    <a:pt x="4271" y="3422"/>
                  </a:lnTo>
                  <a:lnTo>
                    <a:pt x="4263" y="3422"/>
                  </a:lnTo>
                  <a:lnTo>
                    <a:pt x="4251" y="3422"/>
                  </a:lnTo>
                  <a:lnTo>
                    <a:pt x="4240" y="3422"/>
                  </a:lnTo>
                  <a:lnTo>
                    <a:pt x="4228" y="3422"/>
                  </a:lnTo>
                  <a:lnTo>
                    <a:pt x="4216" y="3423"/>
                  </a:lnTo>
                  <a:lnTo>
                    <a:pt x="4202" y="3423"/>
                  </a:lnTo>
                  <a:lnTo>
                    <a:pt x="4188" y="3425"/>
                  </a:lnTo>
                  <a:lnTo>
                    <a:pt x="4173" y="3426"/>
                  </a:lnTo>
                  <a:lnTo>
                    <a:pt x="4159" y="3428"/>
                  </a:lnTo>
                  <a:lnTo>
                    <a:pt x="4142" y="3428"/>
                  </a:lnTo>
                  <a:lnTo>
                    <a:pt x="4126" y="3431"/>
                  </a:lnTo>
                  <a:lnTo>
                    <a:pt x="4110" y="3432"/>
                  </a:lnTo>
                  <a:lnTo>
                    <a:pt x="4094" y="3435"/>
                  </a:lnTo>
                  <a:lnTo>
                    <a:pt x="4077" y="3437"/>
                  </a:lnTo>
                  <a:lnTo>
                    <a:pt x="4061" y="3440"/>
                  </a:lnTo>
                  <a:lnTo>
                    <a:pt x="4044" y="3443"/>
                  </a:lnTo>
                  <a:lnTo>
                    <a:pt x="4028" y="3448"/>
                  </a:lnTo>
                  <a:lnTo>
                    <a:pt x="4011" y="3451"/>
                  </a:lnTo>
                  <a:lnTo>
                    <a:pt x="3995" y="3455"/>
                  </a:lnTo>
                  <a:lnTo>
                    <a:pt x="3979" y="3459"/>
                  </a:lnTo>
                  <a:lnTo>
                    <a:pt x="3964" y="3465"/>
                  </a:lnTo>
                  <a:lnTo>
                    <a:pt x="3948" y="3470"/>
                  </a:lnTo>
                  <a:lnTo>
                    <a:pt x="3934" y="3477"/>
                  </a:lnTo>
                  <a:lnTo>
                    <a:pt x="3920" y="3483"/>
                  </a:lnTo>
                  <a:lnTo>
                    <a:pt x="3907" y="3491"/>
                  </a:lnTo>
                  <a:close/>
                  <a:moveTo>
                    <a:pt x="4129" y="4133"/>
                  </a:moveTo>
                  <a:lnTo>
                    <a:pt x="4112" y="4115"/>
                  </a:lnTo>
                  <a:lnTo>
                    <a:pt x="4096" y="4099"/>
                  </a:lnTo>
                  <a:lnTo>
                    <a:pt x="4081" y="4081"/>
                  </a:lnTo>
                  <a:lnTo>
                    <a:pt x="4067" y="4065"/>
                  </a:lnTo>
                  <a:lnTo>
                    <a:pt x="4053" y="4046"/>
                  </a:lnTo>
                  <a:lnTo>
                    <a:pt x="4041" y="4029"/>
                  </a:lnTo>
                  <a:lnTo>
                    <a:pt x="4029" y="4012"/>
                  </a:lnTo>
                  <a:lnTo>
                    <a:pt x="4018" y="3995"/>
                  </a:lnTo>
                  <a:lnTo>
                    <a:pt x="4005" y="3977"/>
                  </a:lnTo>
                  <a:lnTo>
                    <a:pt x="3995" y="3959"/>
                  </a:lnTo>
                  <a:lnTo>
                    <a:pt x="3985" y="3940"/>
                  </a:lnTo>
                  <a:lnTo>
                    <a:pt x="3975" y="3923"/>
                  </a:lnTo>
                  <a:lnTo>
                    <a:pt x="3966" y="3904"/>
                  </a:lnTo>
                  <a:lnTo>
                    <a:pt x="3957" y="3886"/>
                  </a:lnTo>
                  <a:lnTo>
                    <a:pt x="3949" y="3868"/>
                  </a:lnTo>
                  <a:lnTo>
                    <a:pt x="3941" y="3849"/>
                  </a:lnTo>
                  <a:lnTo>
                    <a:pt x="3932" y="3830"/>
                  </a:lnTo>
                  <a:lnTo>
                    <a:pt x="3924" y="3811"/>
                  </a:lnTo>
                  <a:lnTo>
                    <a:pt x="3916" y="3792"/>
                  </a:lnTo>
                  <a:lnTo>
                    <a:pt x="3909" y="3772"/>
                  </a:lnTo>
                  <a:lnTo>
                    <a:pt x="3902" y="3753"/>
                  </a:lnTo>
                  <a:lnTo>
                    <a:pt x="3894" y="3734"/>
                  </a:lnTo>
                  <a:lnTo>
                    <a:pt x="3888" y="3714"/>
                  </a:lnTo>
                  <a:lnTo>
                    <a:pt x="3881" y="3695"/>
                  </a:lnTo>
                  <a:lnTo>
                    <a:pt x="3874" y="3675"/>
                  </a:lnTo>
                  <a:lnTo>
                    <a:pt x="3868" y="3654"/>
                  </a:lnTo>
                  <a:lnTo>
                    <a:pt x="3860" y="3634"/>
                  </a:lnTo>
                  <a:lnTo>
                    <a:pt x="3854" y="3615"/>
                  </a:lnTo>
                  <a:lnTo>
                    <a:pt x="3846" y="3593"/>
                  </a:lnTo>
                  <a:lnTo>
                    <a:pt x="3839" y="3574"/>
                  </a:lnTo>
                  <a:lnTo>
                    <a:pt x="3831" y="3553"/>
                  </a:lnTo>
                  <a:lnTo>
                    <a:pt x="3825" y="3533"/>
                  </a:lnTo>
                  <a:lnTo>
                    <a:pt x="3812" y="3539"/>
                  </a:lnTo>
                  <a:lnTo>
                    <a:pt x="3799" y="3545"/>
                  </a:lnTo>
                  <a:lnTo>
                    <a:pt x="3786" y="3552"/>
                  </a:lnTo>
                  <a:lnTo>
                    <a:pt x="3774" y="3560"/>
                  </a:lnTo>
                  <a:lnTo>
                    <a:pt x="3760" y="3568"/>
                  </a:lnTo>
                  <a:lnTo>
                    <a:pt x="3746" y="3577"/>
                  </a:lnTo>
                  <a:lnTo>
                    <a:pt x="3732" y="3587"/>
                  </a:lnTo>
                  <a:lnTo>
                    <a:pt x="3719" y="3598"/>
                  </a:lnTo>
                  <a:lnTo>
                    <a:pt x="3704" y="3607"/>
                  </a:lnTo>
                  <a:lnTo>
                    <a:pt x="3690" y="3619"/>
                  </a:lnTo>
                  <a:lnTo>
                    <a:pt x="3675" y="3631"/>
                  </a:lnTo>
                  <a:lnTo>
                    <a:pt x="3662" y="3644"/>
                  </a:lnTo>
                  <a:lnTo>
                    <a:pt x="3647" y="3657"/>
                  </a:lnTo>
                  <a:lnTo>
                    <a:pt x="3634" y="3669"/>
                  </a:lnTo>
                  <a:lnTo>
                    <a:pt x="3619" y="3683"/>
                  </a:lnTo>
                  <a:lnTo>
                    <a:pt x="3606" y="3699"/>
                  </a:lnTo>
                  <a:lnTo>
                    <a:pt x="3591" y="3713"/>
                  </a:lnTo>
                  <a:lnTo>
                    <a:pt x="3577" y="3729"/>
                  </a:lnTo>
                  <a:lnTo>
                    <a:pt x="3563" y="3745"/>
                  </a:lnTo>
                  <a:lnTo>
                    <a:pt x="3550" y="3762"/>
                  </a:lnTo>
                  <a:lnTo>
                    <a:pt x="3537" y="3778"/>
                  </a:lnTo>
                  <a:lnTo>
                    <a:pt x="3525" y="3795"/>
                  </a:lnTo>
                  <a:lnTo>
                    <a:pt x="3512" y="3812"/>
                  </a:lnTo>
                  <a:lnTo>
                    <a:pt x="3501" y="3831"/>
                  </a:lnTo>
                  <a:lnTo>
                    <a:pt x="3488" y="3849"/>
                  </a:lnTo>
                  <a:lnTo>
                    <a:pt x="3478" y="3868"/>
                  </a:lnTo>
                  <a:lnTo>
                    <a:pt x="3467" y="3887"/>
                  </a:lnTo>
                  <a:lnTo>
                    <a:pt x="3457" y="3907"/>
                  </a:lnTo>
                  <a:lnTo>
                    <a:pt x="3448" y="3927"/>
                  </a:lnTo>
                  <a:lnTo>
                    <a:pt x="3439" y="3947"/>
                  </a:lnTo>
                  <a:lnTo>
                    <a:pt x="3431" y="3967"/>
                  </a:lnTo>
                  <a:lnTo>
                    <a:pt x="3424" y="3989"/>
                  </a:lnTo>
                  <a:lnTo>
                    <a:pt x="4129" y="4133"/>
                  </a:lnTo>
                  <a:close/>
                  <a:moveTo>
                    <a:pt x="4099" y="4181"/>
                  </a:moveTo>
                  <a:lnTo>
                    <a:pt x="3397" y="4087"/>
                  </a:lnTo>
                  <a:lnTo>
                    <a:pt x="3391" y="4109"/>
                  </a:lnTo>
                  <a:lnTo>
                    <a:pt x="3387" y="4131"/>
                  </a:lnTo>
                  <a:lnTo>
                    <a:pt x="3383" y="4154"/>
                  </a:lnTo>
                  <a:lnTo>
                    <a:pt x="3381" y="4176"/>
                  </a:lnTo>
                  <a:lnTo>
                    <a:pt x="3378" y="4198"/>
                  </a:lnTo>
                  <a:lnTo>
                    <a:pt x="3378" y="4220"/>
                  </a:lnTo>
                  <a:lnTo>
                    <a:pt x="3377" y="4242"/>
                  </a:lnTo>
                  <a:lnTo>
                    <a:pt x="3378" y="4265"/>
                  </a:lnTo>
                  <a:lnTo>
                    <a:pt x="3378" y="4285"/>
                  </a:lnTo>
                  <a:lnTo>
                    <a:pt x="3380" y="4307"/>
                  </a:lnTo>
                  <a:lnTo>
                    <a:pt x="3381" y="4327"/>
                  </a:lnTo>
                  <a:lnTo>
                    <a:pt x="3385" y="4349"/>
                  </a:lnTo>
                  <a:lnTo>
                    <a:pt x="3387" y="4368"/>
                  </a:lnTo>
                  <a:lnTo>
                    <a:pt x="3390" y="4387"/>
                  </a:lnTo>
                  <a:lnTo>
                    <a:pt x="3394" y="4406"/>
                  </a:lnTo>
                  <a:lnTo>
                    <a:pt x="3399" y="4426"/>
                  </a:lnTo>
                  <a:lnTo>
                    <a:pt x="3402" y="4442"/>
                  </a:lnTo>
                  <a:lnTo>
                    <a:pt x="3405" y="4459"/>
                  </a:lnTo>
                  <a:lnTo>
                    <a:pt x="3409" y="4474"/>
                  </a:lnTo>
                  <a:lnTo>
                    <a:pt x="3415" y="4490"/>
                  </a:lnTo>
                  <a:lnTo>
                    <a:pt x="3418" y="4503"/>
                  </a:lnTo>
                  <a:lnTo>
                    <a:pt x="3422" y="4517"/>
                  </a:lnTo>
                  <a:lnTo>
                    <a:pt x="3426" y="4528"/>
                  </a:lnTo>
                  <a:lnTo>
                    <a:pt x="3431" y="4540"/>
                  </a:lnTo>
                  <a:lnTo>
                    <a:pt x="3433" y="4549"/>
                  </a:lnTo>
                  <a:lnTo>
                    <a:pt x="3436" y="4558"/>
                  </a:lnTo>
                  <a:lnTo>
                    <a:pt x="3439" y="4565"/>
                  </a:lnTo>
                  <a:lnTo>
                    <a:pt x="3442" y="4572"/>
                  </a:lnTo>
                  <a:lnTo>
                    <a:pt x="3443" y="4578"/>
                  </a:lnTo>
                  <a:lnTo>
                    <a:pt x="3446" y="4582"/>
                  </a:lnTo>
                  <a:lnTo>
                    <a:pt x="3447" y="4584"/>
                  </a:lnTo>
                  <a:lnTo>
                    <a:pt x="3448" y="4585"/>
                  </a:lnTo>
                  <a:lnTo>
                    <a:pt x="4094" y="4285"/>
                  </a:lnTo>
                  <a:lnTo>
                    <a:pt x="4093" y="4284"/>
                  </a:lnTo>
                  <a:lnTo>
                    <a:pt x="4092" y="4283"/>
                  </a:lnTo>
                  <a:lnTo>
                    <a:pt x="4092" y="4282"/>
                  </a:lnTo>
                  <a:lnTo>
                    <a:pt x="4091" y="4280"/>
                  </a:lnTo>
                  <a:lnTo>
                    <a:pt x="4091" y="4279"/>
                  </a:lnTo>
                  <a:lnTo>
                    <a:pt x="4091" y="4277"/>
                  </a:lnTo>
                  <a:lnTo>
                    <a:pt x="4091" y="4276"/>
                  </a:lnTo>
                  <a:lnTo>
                    <a:pt x="4090" y="4272"/>
                  </a:lnTo>
                  <a:lnTo>
                    <a:pt x="4089" y="4269"/>
                  </a:lnTo>
                  <a:lnTo>
                    <a:pt x="4089" y="4266"/>
                  </a:lnTo>
                  <a:lnTo>
                    <a:pt x="4089" y="4264"/>
                  </a:lnTo>
                  <a:lnTo>
                    <a:pt x="4088" y="4261"/>
                  </a:lnTo>
                  <a:lnTo>
                    <a:pt x="4088" y="4257"/>
                  </a:lnTo>
                  <a:lnTo>
                    <a:pt x="4088" y="4254"/>
                  </a:lnTo>
                  <a:lnTo>
                    <a:pt x="4088" y="4251"/>
                  </a:lnTo>
                  <a:lnTo>
                    <a:pt x="4087" y="4246"/>
                  </a:lnTo>
                  <a:lnTo>
                    <a:pt x="4087" y="4242"/>
                  </a:lnTo>
                  <a:lnTo>
                    <a:pt x="4087" y="4237"/>
                  </a:lnTo>
                  <a:lnTo>
                    <a:pt x="4087" y="4234"/>
                  </a:lnTo>
                  <a:lnTo>
                    <a:pt x="4087" y="4229"/>
                  </a:lnTo>
                  <a:lnTo>
                    <a:pt x="4087" y="4225"/>
                  </a:lnTo>
                  <a:lnTo>
                    <a:pt x="4087" y="4220"/>
                  </a:lnTo>
                  <a:lnTo>
                    <a:pt x="4088" y="4217"/>
                  </a:lnTo>
                  <a:lnTo>
                    <a:pt x="4088" y="4211"/>
                  </a:lnTo>
                  <a:lnTo>
                    <a:pt x="4089" y="4207"/>
                  </a:lnTo>
                  <a:lnTo>
                    <a:pt x="4090" y="4203"/>
                  </a:lnTo>
                  <a:lnTo>
                    <a:pt x="4092" y="4199"/>
                  </a:lnTo>
                  <a:lnTo>
                    <a:pt x="4092" y="4193"/>
                  </a:lnTo>
                  <a:lnTo>
                    <a:pt x="4094" y="4190"/>
                  </a:lnTo>
                  <a:lnTo>
                    <a:pt x="4096" y="4185"/>
                  </a:lnTo>
                  <a:lnTo>
                    <a:pt x="4099" y="4181"/>
                  </a:lnTo>
                  <a:close/>
                  <a:moveTo>
                    <a:pt x="4153" y="4390"/>
                  </a:moveTo>
                  <a:lnTo>
                    <a:pt x="3739" y="4947"/>
                  </a:lnTo>
                  <a:lnTo>
                    <a:pt x="3723" y="4937"/>
                  </a:lnTo>
                  <a:lnTo>
                    <a:pt x="3709" y="4926"/>
                  </a:lnTo>
                  <a:lnTo>
                    <a:pt x="3695" y="4914"/>
                  </a:lnTo>
                  <a:lnTo>
                    <a:pt x="3682" y="4903"/>
                  </a:lnTo>
                  <a:lnTo>
                    <a:pt x="3668" y="4892"/>
                  </a:lnTo>
                  <a:lnTo>
                    <a:pt x="3655" y="4880"/>
                  </a:lnTo>
                  <a:lnTo>
                    <a:pt x="3642" y="4868"/>
                  </a:lnTo>
                  <a:lnTo>
                    <a:pt x="3631" y="4857"/>
                  </a:lnTo>
                  <a:lnTo>
                    <a:pt x="3619" y="4844"/>
                  </a:lnTo>
                  <a:lnTo>
                    <a:pt x="3608" y="4833"/>
                  </a:lnTo>
                  <a:lnTo>
                    <a:pt x="3596" y="4821"/>
                  </a:lnTo>
                  <a:lnTo>
                    <a:pt x="3587" y="4810"/>
                  </a:lnTo>
                  <a:lnTo>
                    <a:pt x="3577" y="4797"/>
                  </a:lnTo>
                  <a:lnTo>
                    <a:pt x="3567" y="4787"/>
                  </a:lnTo>
                  <a:lnTo>
                    <a:pt x="3559" y="4775"/>
                  </a:lnTo>
                  <a:lnTo>
                    <a:pt x="3551" y="4765"/>
                  </a:lnTo>
                  <a:lnTo>
                    <a:pt x="3543" y="4753"/>
                  </a:lnTo>
                  <a:lnTo>
                    <a:pt x="3535" y="4743"/>
                  </a:lnTo>
                  <a:lnTo>
                    <a:pt x="3529" y="4733"/>
                  </a:lnTo>
                  <a:lnTo>
                    <a:pt x="3522" y="4725"/>
                  </a:lnTo>
                  <a:lnTo>
                    <a:pt x="3516" y="4715"/>
                  </a:lnTo>
                  <a:lnTo>
                    <a:pt x="3511" y="4706"/>
                  </a:lnTo>
                  <a:lnTo>
                    <a:pt x="3505" y="4699"/>
                  </a:lnTo>
                  <a:lnTo>
                    <a:pt x="3502" y="4692"/>
                  </a:lnTo>
                  <a:lnTo>
                    <a:pt x="3497" y="4685"/>
                  </a:lnTo>
                  <a:lnTo>
                    <a:pt x="3494" y="4680"/>
                  </a:lnTo>
                  <a:lnTo>
                    <a:pt x="3490" y="4674"/>
                  </a:lnTo>
                  <a:lnTo>
                    <a:pt x="3488" y="4671"/>
                  </a:lnTo>
                  <a:lnTo>
                    <a:pt x="3486" y="4667"/>
                  </a:lnTo>
                  <a:lnTo>
                    <a:pt x="3485" y="4665"/>
                  </a:lnTo>
                  <a:lnTo>
                    <a:pt x="3485" y="4663"/>
                  </a:lnTo>
                  <a:lnTo>
                    <a:pt x="3485" y="4662"/>
                  </a:lnTo>
                  <a:lnTo>
                    <a:pt x="3488" y="4660"/>
                  </a:lnTo>
                  <a:lnTo>
                    <a:pt x="3494" y="4656"/>
                  </a:lnTo>
                  <a:lnTo>
                    <a:pt x="3502" y="4653"/>
                  </a:lnTo>
                  <a:lnTo>
                    <a:pt x="3511" y="4646"/>
                  </a:lnTo>
                  <a:lnTo>
                    <a:pt x="3522" y="4641"/>
                  </a:lnTo>
                  <a:lnTo>
                    <a:pt x="3535" y="4633"/>
                  </a:lnTo>
                  <a:lnTo>
                    <a:pt x="3551" y="4626"/>
                  </a:lnTo>
                  <a:lnTo>
                    <a:pt x="3566" y="4616"/>
                  </a:lnTo>
                  <a:lnTo>
                    <a:pt x="3584" y="4607"/>
                  </a:lnTo>
                  <a:lnTo>
                    <a:pt x="3603" y="4596"/>
                  </a:lnTo>
                  <a:lnTo>
                    <a:pt x="3623" y="4585"/>
                  </a:lnTo>
                  <a:lnTo>
                    <a:pt x="3643" y="4572"/>
                  </a:lnTo>
                  <a:lnTo>
                    <a:pt x="3667" y="4561"/>
                  </a:lnTo>
                  <a:lnTo>
                    <a:pt x="3689" y="4548"/>
                  </a:lnTo>
                  <a:lnTo>
                    <a:pt x="3714" y="4536"/>
                  </a:lnTo>
                  <a:lnTo>
                    <a:pt x="3736" y="4522"/>
                  </a:lnTo>
                  <a:lnTo>
                    <a:pt x="3761" y="4508"/>
                  </a:lnTo>
                  <a:lnTo>
                    <a:pt x="3786" y="4494"/>
                  </a:lnTo>
                  <a:lnTo>
                    <a:pt x="3812" y="4480"/>
                  </a:lnTo>
                  <a:lnTo>
                    <a:pt x="3838" y="4465"/>
                  </a:lnTo>
                  <a:lnTo>
                    <a:pt x="3863" y="4451"/>
                  </a:lnTo>
                  <a:lnTo>
                    <a:pt x="3889" y="4437"/>
                  </a:lnTo>
                  <a:lnTo>
                    <a:pt x="3916" y="4425"/>
                  </a:lnTo>
                  <a:lnTo>
                    <a:pt x="3940" y="4410"/>
                  </a:lnTo>
                  <a:lnTo>
                    <a:pt x="3965" y="4396"/>
                  </a:lnTo>
                  <a:lnTo>
                    <a:pt x="3989" y="4383"/>
                  </a:lnTo>
                  <a:lnTo>
                    <a:pt x="4014" y="4370"/>
                  </a:lnTo>
                  <a:lnTo>
                    <a:pt x="4036" y="4357"/>
                  </a:lnTo>
                  <a:lnTo>
                    <a:pt x="4060" y="4344"/>
                  </a:lnTo>
                  <a:lnTo>
                    <a:pt x="4081" y="4332"/>
                  </a:lnTo>
                  <a:lnTo>
                    <a:pt x="4103" y="4323"/>
                  </a:lnTo>
                  <a:lnTo>
                    <a:pt x="4153" y="4390"/>
                  </a:lnTo>
                  <a:close/>
                  <a:moveTo>
                    <a:pt x="4215" y="4417"/>
                  </a:moveTo>
                  <a:lnTo>
                    <a:pt x="4265" y="4430"/>
                  </a:lnTo>
                  <a:lnTo>
                    <a:pt x="4372" y="5094"/>
                  </a:lnTo>
                  <a:lnTo>
                    <a:pt x="4339" y="5096"/>
                  </a:lnTo>
                  <a:lnTo>
                    <a:pt x="4308" y="5098"/>
                  </a:lnTo>
                  <a:lnTo>
                    <a:pt x="4276" y="5098"/>
                  </a:lnTo>
                  <a:lnTo>
                    <a:pt x="4247" y="5099"/>
                  </a:lnTo>
                  <a:lnTo>
                    <a:pt x="4218" y="5098"/>
                  </a:lnTo>
                  <a:lnTo>
                    <a:pt x="4190" y="5097"/>
                  </a:lnTo>
                  <a:lnTo>
                    <a:pt x="4164" y="5095"/>
                  </a:lnTo>
                  <a:lnTo>
                    <a:pt x="4138" y="5094"/>
                  </a:lnTo>
                  <a:lnTo>
                    <a:pt x="4112" y="5091"/>
                  </a:lnTo>
                  <a:lnTo>
                    <a:pt x="4089" y="5088"/>
                  </a:lnTo>
                  <a:lnTo>
                    <a:pt x="4065" y="5083"/>
                  </a:lnTo>
                  <a:lnTo>
                    <a:pt x="4044" y="5080"/>
                  </a:lnTo>
                  <a:lnTo>
                    <a:pt x="4021" y="5075"/>
                  </a:lnTo>
                  <a:lnTo>
                    <a:pt x="4002" y="5070"/>
                  </a:lnTo>
                  <a:lnTo>
                    <a:pt x="3983" y="5065"/>
                  </a:lnTo>
                  <a:lnTo>
                    <a:pt x="3966" y="5061"/>
                  </a:lnTo>
                  <a:lnTo>
                    <a:pt x="3948" y="5054"/>
                  </a:lnTo>
                  <a:lnTo>
                    <a:pt x="3932" y="5049"/>
                  </a:lnTo>
                  <a:lnTo>
                    <a:pt x="3916" y="5044"/>
                  </a:lnTo>
                  <a:lnTo>
                    <a:pt x="3903" y="5039"/>
                  </a:lnTo>
                  <a:lnTo>
                    <a:pt x="3889" y="5033"/>
                  </a:lnTo>
                  <a:lnTo>
                    <a:pt x="3877" y="5029"/>
                  </a:lnTo>
                  <a:lnTo>
                    <a:pt x="3867" y="5023"/>
                  </a:lnTo>
                  <a:lnTo>
                    <a:pt x="3858" y="5020"/>
                  </a:lnTo>
                  <a:lnTo>
                    <a:pt x="3848" y="5015"/>
                  </a:lnTo>
                  <a:lnTo>
                    <a:pt x="3841" y="5012"/>
                  </a:lnTo>
                  <a:lnTo>
                    <a:pt x="3834" y="5008"/>
                  </a:lnTo>
                  <a:lnTo>
                    <a:pt x="3830" y="5005"/>
                  </a:lnTo>
                  <a:lnTo>
                    <a:pt x="3826" y="5002"/>
                  </a:lnTo>
                  <a:lnTo>
                    <a:pt x="3823" y="5001"/>
                  </a:lnTo>
                  <a:lnTo>
                    <a:pt x="3822" y="5001"/>
                  </a:lnTo>
                  <a:lnTo>
                    <a:pt x="4215" y="4417"/>
                  </a:lnTo>
                  <a:close/>
                  <a:moveTo>
                    <a:pt x="4391" y="3437"/>
                  </a:moveTo>
                  <a:lnTo>
                    <a:pt x="4405" y="3437"/>
                  </a:lnTo>
                  <a:lnTo>
                    <a:pt x="4420" y="3439"/>
                  </a:lnTo>
                  <a:lnTo>
                    <a:pt x="4435" y="3441"/>
                  </a:lnTo>
                  <a:lnTo>
                    <a:pt x="4450" y="3444"/>
                  </a:lnTo>
                  <a:lnTo>
                    <a:pt x="4464" y="3448"/>
                  </a:lnTo>
                  <a:lnTo>
                    <a:pt x="4478" y="3451"/>
                  </a:lnTo>
                  <a:lnTo>
                    <a:pt x="4490" y="3455"/>
                  </a:lnTo>
                  <a:lnTo>
                    <a:pt x="4504" y="3459"/>
                  </a:lnTo>
                  <a:lnTo>
                    <a:pt x="4516" y="3463"/>
                  </a:lnTo>
                  <a:lnTo>
                    <a:pt x="4529" y="3466"/>
                  </a:lnTo>
                  <a:lnTo>
                    <a:pt x="4541" y="3470"/>
                  </a:lnTo>
                  <a:lnTo>
                    <a:pt x="4553" y="3476"/>
                  </a:lnTo>
                  <a:lnTo>
                    <a:pt x="4564" y="3480"/>
                  </a:lnTo>
                  <a:lnTo>
                    <a:pt x="4576" y="3485"/>
                  </a:lnTo>
                  <a:lnTo>
                    <a:pt x="4587" y="3489"/>
                  </a:lnTo>
                  <a:lnTo>
                    <a:pt x="4597" y="3495"/>
                  </a:lnTo>
                  <a:lnTo>
                    <a:pt x="4606" y="3498"/>
                  </a:lnTo>
                  <a:lnTo>
                    <a:pt x="4615" y="3502"/>
                  </a:lnTo>
                  <a:lnTo>
                    <a:pt x="4623" y="3507"/>
                  </a:lnTo>
                  <a:lnTo>
                    <a:pt x="4631" y="3511"/>
                  </a:lnTo>
                  <a:lnTo>
                    <a:pt x="4638" y="3514"/>
                  </a:lnTo>
                  <a:lnTo>
                    <a:pt x="4645" y="3518"/>
                  </a:lnTo>
                  <a:lnTo>
                    <a:pt x="4652" y="3522"/>
                  </a:lnTo>
                  <a:lnTo>
                    <a:pt x="4658" y="3526"/>
                  </a:lnTo>
                  <a:lnTo>
                    <a:pt x="4662" y="3528"/>
                  </a:lnTo>
                  <a:lnTo>
                    <a:pt x="4668" y="3531"/>
                  </a:lnTo>
                  <a:lnTo>
                    <a:pt x="4671" y="3533"/>
                  </a:lnTo>
                  <a:lnTo>
                    <a:pt x="4675" y="3537"/>
                  </a:lnTo>
                  <a:lnTo>
                    <a:pt x="4677" y="3538"/>
                  </a:lnTo>
                  <a:lnTo>
                    <a:pt x="4680" y="3539"/>
                  </a:lnTo>
                  <a:lnTo>
                    <a:pt x="4681" y="3540"/>
                  </a:lnTo>
                  <a:lnTo>
                    <a:pt x="4682" y="3541"/>
                  </a:lnTo>
                  <a:lnTo>
                    <a:pt x="4377" y="4101"/>
                  </a:lnTo>
                  <a:lnTo>
                    <a:pt x="4375" y="4099"/>
                  </a:lnTo>
                  <a:lnTo>
                    <a:pt x="4374" y="4098"/>
                  </a:lnTo>
                  <a:lnTo>
                    <a:pt x="4372" y="4096"/>
                  </a:lnTo>
                  <a:lnTo>
                    <a:pt x="4371" y="4095"/>
                  </a:lnTo>
                  <a:lnTo>
                    <a:pt x="4369" y="4093"/>
                  </a:lnTo>
                  <a:lnTo>
                    <a:pt x="4367" y="4093"/>
                  </a:lnTo>
                  <a:lnTo>
                    <a:pt x="4364" y="4090"/>
                  </a:lnTo>
                  <a:lnTo>
                    <a:pt x="4363" y="4090"/>
                  </a:lnTo>
                  <a:lnTo>
                    <a:pt x="4360" y="4088"/>
                  </a:lnTo>
                  <a:lnTo>
                    <a:pt x="4359" y="4087"/>
                  </a:lnTo>
                  <a:lnTo>
                    <a:pt x="4356" y="4086"/>
                  </a:lnTo>
                  <a:lnTo>
                    <a:pt x="4355" y="4086"/>
                  </a:lnTo>
                  <a:lnTo>
                    <a:pt x="4353" y="4085"/>
                  </a:lnTo>
                  <a:lnTo>
                    <a:pt x="4350" y="4084"/>
                  </a:lnTo>
                  <a:lnTo>
                    <a:pt x="4348" y="4083"/>
                  </a:lnTo>
                  <a:lnTo>
                    <a:pt x="4347" y="4083"/>
                  </a:lnTo>
                  <a:lnTo>
                    <a:pt x="4344" y="4082"/>
                  </a:lnTo>
                  <a:lnTo>
                    <a:pt x="4342" y="4081"/>
                  </a:lnTo>
                  <a:lnTo>
                    <a:pt x="4340" y="4080"/>
                  </a:lnTo>
                  <a:lnTo>
                    <a:pt x="4338" y="4080"/>
                  </a:lnTo>
                  <a:lnTo>
                    <a:pt x="4336" y="4079"/>
                  </a:lnTo>
                  <a:lnTo>
                    <a:pt x="4334" y="4078"/>
                  </a:lnTo>
                  <a:lnTo>
                    <a:pt x="4332" y="4078"/>
                  </a:lnTo>
                  <a:lnTo>
                    <a:pt x="4330" y="4076"/>
                  </a:lnTo>
                  <a:lnTo>
                    <a:pt x="4329" y="4076"/>
                  </a:lnTo>
                  <a:lnTo>
                    <a:pt x="4328" y="4076"/>
                  </a:lnTo>
                  <a:lnTo>
                    <a:pt x="4327" y="4076"/>
                  </a:lnTo>
                  <a:lnTo>
                    <a:pt x="4391" y="3437"/>
                  </a:lnTo>
                  <a:close/>
                  <a:moveTo>
                    <a:pt x="4746" y="3573"/>
                  </a:moveTo>
                  <a:lnTo>
                    <a:pt x="4747" y="3573"/>
                  </a:lnTo>
                  <a:lnTo>
                    <a:pt x="4748" y="3574"/>
                  </a:lnTo>
                  <a:lnTo>
                    <a:pt x="4751" y="3577"/>
                  </a:lnTo>
                  <a:lnTo>
                    <a:pt x="4754" y="3579"/>
                  </a:lnTo>
                  <a:lnTo>
                    <a:pt x="4758" y="3583"/>
                  </a:lnTo>
                  <a:lnTo>
                    <a:pt x="4762" y="3586"/>
                  </a:lnTo>
                  <a:lnTo>
                    <a:pt x="4767" y="3590"/>
                  </a:lnTo>
                  <a:lnTo>
                    <a:pt x="4771" y="3593"/>
                  </a:lnTo>
                  <a:lnTo>
                    <a:pt x="4778" y="3599"/>
                  </a:lnTo>
                  <a:lnTo>
                    <a:pt x="4784" y="3603"/>
                  </a:lnTo>
                  <a:lnTo>
                    <a:pt x="4791" y="3608"/>
                  </a:lnTo>
                  <a:lnTo>
                    <a:pt x="4797" y="3614"/>
                  </a:lnTo>
                  <a:lnTo>
                    <a:pt x="4805" y="3620"/>
                  </a:lnTo>
                  <a:lnTo>
                    <a:pt x="4812" y="3627"/>
                  </a:lnTo>
                  <a:lnTo>
                    <a:pt x="4821" y="3634"/>
                  </a:lnTo>
                  <a:lnTo>
                    <a:pt x="4827" y="3641"/>
                  </a:lnTo>
                  <a:lnTo>
                    <a:pt x="4836" y="3647"/>
                  </a:lnTo>
                  <a:lnTo>
                    <a:pt x="4843" y="3654"/>
                  </a:lnTo>
                  <a:lnTo>
                    <a:pt x="4852" y="3662"/>
                  </a:lnTo>
                  <a:lnTo>
                    <a:pt x="4859" y="3669"/>
                  </a:lnTo>
                  <a:lnTo>
                    <a:pt x="4868" y="3677"/>
                  </a:lnTo>
                  <a:lnTo>
                    <a:pt x="4875" y="3684"/>
                  </a:lnTo>
                  <a:lnTo>
                    <a:pt x="4884" y="3693"/>
                  </a:lnTo>
                  <a:lnTo>
                    <a:pt x="4891" y="3699"/>
                  </a:lnTo>
                  <a:lnTo>
                    <a:pt x="4899" y="3708"/>
                  </a:lnTo>
                  <a:lnTo>
                    <a:pt x="4906" y="3714"/>
                  </a:lnTo>
                  <a:lnTo>
                    <a:pt x="4914" y="3723"/>
                  </a:lnTo>
                  <a:lnTo>
                    <a:pt x="4919" y="3729"/>
                  </a:lnTo>
                  <a:lnTo>
                    <a:pt x="4925" y="3738"/>
                  </a:lnTo>
                  <a:lnTo>
                    <a:pt x="4932" y="3744"/>
                  </a:lnTo>
                  <a:lnTo>
                    <a:pt x="4938" y="3753"/>
                  </a:lnTo>
                  <a:lnTo>
                    <a:pt x="4479" y="4037"/>
                  </a:lnTo>
                  <a:lnTo>
                    <a:pt x="4746" y="3573"/>
                  </a:lnTo>
                  <a:close/>
                  <a:moveTo>
                    <a:pt x="4439" y="4178"/>
                  </a:moveTo>
                  <a:lnTo>
                    <a:pt x="4500" y="4093"/>
                  </a:lnTo>
                  <a:lnTo>
                    <a:pt x="4981" y="3812"/>
                  </a:lnTo>
                  <a:lnTo>
                    <a:pt x="4993" y="3832"/>
                  </a:lnTo>
                  <a:lnTo>
                    <a:pt x="5005" y="3854"/>
                  </a:lnTo>
                  <a:lnTo>
                    <a:pt x="5016" y="3876"/>
                  </a:lnTo>
                  <a:lnTo>
                    <a:pt x="5027" y="3899"/>
                  </a:lnTo>
                  <a:lnTo>
                    <a:pt x="5036" y="3921"/>
                  </a:lnTo>
                  <a:lnTo>
                    <a:pt x="5046" y="3944"/>
                  </a:lnTo>
                  <a:lnTo>
                    <a:pt x="5055" y="3966"/>
                  </a:lnTo>
                  <a:lnTo>
                    <a:pt x="5063" y="3989"/>
                  </a:lnTo>
                  <a:lnTo>
                    <a:pt x="5070" y="4011"/>
                  </a:lnTo>
                  <a:lnTo>
                    <a:pt x="5076" y="4034"/>
                  </a:lnTo>
                  <a:lnTo>
                    <a:pt x="5081" y="4056"/>
                  </a:lnTo>
                  <a:lnTo>
                    <a:pt x="5087" y="4080"/>
                  </a:lnTo>
                  <a:lnTo>
                    <a:pt x="5090" y="4102"/>
                  </a:lnTo>
                  <a:lnTo>
                    <a:pt x="5094" y="4125"/>
                  </a:lnTo>
                  <a:lnTo>
                    <a:pt x="5097" y="4148"/>
                  </a:lnTo>
                  <a:lnTo>
                    <a:pt x="5101" y="4172"/>
                  </a:lnTo>
                  <a:lnTo>
                    <a:pt x="5102" y="4194"/>
                  </a:lnTo>
                  <a:lnTo>
                    <a:pt x="5103" y="4217"/>
                  </a:lnTo>
                  <a:lnTo>
                    <a:pt x="5103" y="4239"/>
                  </a:lnTo>
                  <a:lnTo>
                    <a:pt x="5104" y="4262"/>
                  </a:lnTo>
                  <a:lnTo>
                    <a:pt x="5104" y="4284"/>
                  </a:lnTo>
                  <a:lnTo>
                    <a:pt x="5104" y="4307"/>
                  </a:lnTo>
                  <a:lnTo>
                    <a:pt x="5103" y="4329"/>
                  </a:lnTo>
                  <a:lnTo>
                    <a:pt x="5102" y="4352"/>
                  </a:lnTo>
                  <a:lnTo>
                    <a:pt x="5099" y="4373"/>
                  </a:lnTo>
                  <a:lnTo>
                    <a:pt x="5097" y="4395"/>
                  </a:lnTo>
                  <a:lnTo>
                    <a:pt x="5094" y="4416"/>
                  </a:lnTo>
                  <a:lnTo>
                    <a:pt x="5092" y="4439"/>
                  </a:lnTo>
                  <a:lnTo>
                    <a:pt x="5088" y="4460"/>
                  </a:lnTo>
                  <a:lnTo>
                    <a:pt x="5084" y="4481"/>
                  </a:lnTo>
                  <a:lnTo>
                    <a:pt x="5080" y="4503"/>
                  </a:lnTo>
                  <a:lnTo>
                    <a:pt x="5077" y="4524"/>
                  </a:lnTo>
                  <a:lnTo>
                    <a:pt x="4445" y="4310"/>
                  </a:lnTo>
                  <a:lnTo>
                    <a:pt x="4446" y="4304"/>
                  </a:lnTo>
                  <a:lnTo>
                    <a:pt x="4447" y="4297"/>
                  </a:lnTo>
                  <a:lnTo>
                    <a:pt x="4448" y="4291"/>
                  </a:lnTo>
                  <a:lnTo>
                    <a:pt x="4450" y="4285"/>
                  </a:lnTo>
                  <a:lnTo>
                    <a:pt x="4450" y="4279"/>
                  </a:lnTo>
                  <a:lnTo>
                    <a:pt x="4451" y="4274"/>
                  </a:lnTo>
                  <a:lnTo>
                    <a:pt x="4451" y="4268"/>
                  </a:lnTo>
                  <a:lnTo>
                    <a:pt x="4452" y="4263"/>
                  </a:lnTo>
                  <a:lnTo>
                    <a:pt x="4451" y="4256"/>
                  </a:lnTo>
                  <a:lnTo>
                    <a:pt x="4451" y="4250"/>
                  </a:lnTo>
                  <a:lnTo>
                    <a:pt x="4451" y="4245"/>
                  </a:lnTo>
                  <a:lnTo>
                    <a:pt x="4451" y="4239"/>
                  </a:lnTo>
                  <a:lnTo>
                    <a:pt x="4450" y="4234"/>
                  </a:lnTo>
                  <a:lnTo>
                    <a:pt x="4450" y="4230"/>
                  </a:lnTo>
                  <a:lnTo>
                    <a:pt x="4450" y="4224"/>
                  </a:lnTo>
                  <a:lnTo>
                    <a:pt x="4450" y="4220"/>
                  </a:lnTo>
                  <a:lnTo>
                    <a:pt x="4448" y="4215"/>
                  </a:lnTo>
                  <a:lnTo>
                    <a:pt x="4448" y="4210"/>
                  </a:lnTo>
                  <a:lnTo>
                    <a:pt x="4446" y="4205"/>
                  </a:lnTo>
                  <a:lnTo>
                    <a:pt x="4446" y="4202"/>
                  </a:lnTo>
                  <a:lnTo>
                    <a:pt x="4445" y="4198"/>
                  </a:lnTo>
                  <a:lnTo>
                    <a:pt x="4443" y="4194"/>
                  </a:lnTo>
                  <a:lnTo>
                    <a:pt x="4442" y="4191"/>
                  </a:lnTo>
                  <a:lnTo>
                    <a:pt x="4442" y="4189"/>
                  </a:lnTo>
                  <a:lnTo>
                    <a:pt x="4441" y="4186"/>
                  </a:lnTo>
                  <a:lnTo>
                    <a:pt x="4440" y="4184"/>
                  </a:lnTo>
                  <a:lnTo>
                    <a:pt x="4439" y="4181"/>
                  </a:lnTo>
                  <a:lnTo>
                    <a:pt x="4439" y="4180"/>
                  </a:lnTo>
                  <a:lnTo>
                    <a:pt x="4439" y="4179"/>
                  </a:lnTo>
                  <a:lnTo>
                    <a:pt x="4439" y="4178"/>
                  </a:lnTo>
                  <a:close/>
                  <a:moveTo>
                    <a:pt x="4418" y="4358"/>
                  </a:moveTo>
                  <a:lnTo>
                    <a:pt x="5050" y="4585"/>
                  </a:lnTo>
                  <a:lnTo>
                    <a:pt x="5037" y="4608"/>
                  </a:lnTo>
                  <a:lnTo>
                    <a:pt x="5025" y="4631"/>
                  </a:lnTo>
                  <a:lnTo>
                    <a:pt x="5012" y="4654"/>
                  </a:lnTo>
                  <a:lnTo>
                    <a:pt x="4999" y="4676"/>
                  </a:lnTo>
                  <a:lnTo>
                    <a:pt x="4984" y="4697"/>
                  </a:lnTo>
                  <a:lnTo>
                    <a:pt x="4970" y="4718"/>
                  </a:lnTo>
                  <a:lnTo>
                    <a:pt x="4956" y="4738"/>
                  </a:lnTo>
                  <a:lnTo>
                    <a:pt x="4942" y="4760"/>
                  </a:lnTo>
                  <a:lnTo>
                    <a:pt x="4926" y="4778"/>
                  </a:lnTo>
                  <a:lnTo>
                    <a:pt x="4910" y="4797"/>
                  </a:lnTo>
                  <a:lnTo>
                    <a:pt x="4894" y="4816"/>
                  </a:lnTo>
                  <a:lnTo>
                    <a:pt x="4878" y="4834"/>
                  </a:lnTo>
                  <a:lnTo>
                    <a:pt x="4861" y="4850"/>
                  </a:lnTo>
                  <a:lnTo>
                    <a:pt x="4844" y="4867"/>
                  </a:lnTo>
                  <a:lnTo>
                    <a:pt x="4827" y="4883"/>
                  </a:lnTo>
                  <a:lnTo>
                    <a:pt x="4810" y="4899"/>
                  </a:lnTo>
                  <a:lnTo>
                    <a:pt x="4791" y="4913"/>
                  </a:lnTo>
                  <a:lnTo>
                    <a:pt x="4771" y="4928"/>
                  </a:lnTo>
                  <a:lnTo>
                    <a:pt x="4752" y="4942"/>
                  </a:lnTo>
                  <a:lnTo>
                    <a:pt x="4733" y="4956"/>
                  </a:lnTo>
                  <a:lnTo>
                    <a:pt x="4713" y="4968"/>
                  </a:lnTo>
                  <a:lnTo>
                    <a:pt x="4692" y="4981"/>
                  </a:lnTo>
                  <a:lnTo>
                    <a:pt x="4671" y="4992"/>
                  </a:lnTo>
                  <a:lnTo>
                    <a:pt x="4651" y="5005"/>
                  </a:lnTo>
                  <a:lnTo>
                    <a:pt x="4628" y="5016"/>
                  </a:lnTo>
                  <a:lnTo>
                    <a:pt x="4606" y="5027"/>
                  </a:lnTo>
                  <a:lnTo>
                    <a:pt x="4582" y="5036"/>
                  </a:lnTo>
                  <a:lnTo>
                    <a:pt x="4560" y="5047"/>
                  </a:lnTo>
                  <a:lnTo>
                    <a:pt x="4535" y="5057"/>
                  </a:lnTo>
                  <a:lnTo>
                    <a:pt x="4512" y="5066"/>
                  </a:lnTo>
                  <a:lnTo>
                    <a:pt x="4487" y="5075"/>
                  </a:lnTo>
                  <a:lnTo>
                    <a:pt x="4463" y="5083"/>
                  </a:lnTo>
                  <a:lnTo>
                    <a:pt x="4329" y="4422"/>
                  </a:lnTo>
                  <a:lnTo>
                    <a:pt x="4329" y="4421"/>
                  </a:lnTo>
                  <a:lnTo>
                    <a:pt x="4329" y="4420"/>
                  </a:lnTo>
                  <a:lnTo>
                    <a:pt x="4331" y="4420"/>
                  </a:lnTo>
                  <a:lnTo>
                    <a:pt x="4331" y="4418"/>
                  </a:lnTo>
                  <a:lnTo>
                    <a:pt x="4333" y="4418"/>
                  </a:lnTo>
                  <a:lnTo>
                    <a:pt x="4334" y="4416"/>
                  </a:lnTo>
                  <a:lnTo>
                    <a:pt x="4338" y="4416"/>
                  </a:lnTo>
                  <a:lnTo>
                    <a:pt x="4340" y="4414"/>
                  </a:lnTo>
                  <a:lnTo>
                    <a:pt x="4342" y="4412"/>
                  </a:lnTo>
                  <a:lnTo>
                    <a:pt x="4345" y="4410"/>
                  </a:lnTo>
                  <a:lnTo>
                    <a:pt x="4348" y="4409"/>
                  </a:lnTo>
                  <a:lnTo>
                    <a:pt x="4352" y="4405"/>
                  </a:lnTo>
                  <a:lnTo>
                    <a:pt x="4355" y="4404"/>
                  </a:lnTo>
                  <a:lnTo>
                    <a:pt x="4358" y="4401"/>
                  </a:lnTo>
                  <a:lnTo>
                    <a:pt x="4362" y="4400"/>
                  </a:lnTo>
                  <a:lnTo>
                    <a:pt x="4365" y="4397"/>
                  </a:lnTo>
                  <a:lnTo>
                    <a:pt x="4369" y="4395"/>
                  </a:lnTo>
                  <a:lnTo>
                    <a:pt x="4372" y="4391"/>
                  </a:lnTo>
                  <a:lnTo>
                    <a:pt x="4376" y="4389"/>
                  </a:lnTo>
                  <a:lnTo>
                    <a:pt x="4379" y="4386"/>
                  </a:lnTo>
                  <a:lnTo>
                    <a:pt x="4383" y="4384"/>
                  </a:lnTo>
                  <a:lnTo>
                    <a:pt x="4387" y="4381"/>
                  </a:lnTo>
                  <a:lnTo>
                    <a:pt x="4391" y="4379"/>
                  </a:lnTo>
                  <a:lnTo>
                    <a:pt x="4394" y="4375"/>
                  </a:lnTo>
                  <a:lnTo>
                    <a:pt x="4398" y="4372"/>
                  </a:lnTo>
                  <a:lnTo>
                    <a:pt x="4401" y="4370"/>
                  </a:lnTo>
                  <a:lnTo>
                    <a:pt x="4405" y="4368"/>
                  </a:lnTo>
                  <a:lnTo>
                    <a:pt x="4408" y="4365"/>
                  </a:lnTo>
                  <a:lnTo>
                    <a:pt x="4411" y="4362"/>
                  </a:lnTo>
                  <a:lnTo>
                    <a:pt x="4415" y="4360"/>
                  </a:lnTo>
                  <a:lnTo>
                    <a:pt x="4418" y="4358"/>
                  </a:lnTo>
                  <a:close/>
                  <a:moveTo>
                    <a:pt x="1426" y="3498"/>
                  </a:moveTo>
                  <a:lnTo>
                    <a:pt x="1412" y="3488"/>
                  </a:lnTo>
                  <a:lnTo>
                    <a:pt x="1399" y="3479"/>
                  </a:lnTo>
                  <a:lnTo>
                    <a:pt x="1384" y="3470"/>
                  </a:lnTo>
                  <a:lnTo>
                    <a:pt x="1370" y="3463"/>
                  </a:lnTo>
                  <a:lnTo>
                    <a:pt x="1355" y="3455"/>
                  </a:lnTo>
                  <a:lnTo>
                    <a:pt x="1340" y="3448"/>
                  </a:lnTo>
                  <a:lnTo>
                    <a:pt x="1325" y="3441"/>
                  </a:lnTo>
                  <a:lnTo>
                    <a:pt x="1311" y="3435"/>
                  </a:lnTo>
                  <a:lnTo>
                    <a:pt x="1295" y="3428"/>
                  </a:lnTo>
                  <a:lnTo>
                    <a:pt x="1279" y="3422"/>
                  </a:lnTo>
                  <a:lnTo>
                    <a:pt x="1263" y="3417"/>
                  </a:lnTo>
                  <a:lnTo>
                    <a:pt x="1248" y="3411"/>
                  </a:lnTo>
                  <a:lnTo>
                    <a:pt x="1232" y="3406"/>
                  </a:lnTo>
                  <a:lnTo>
                    <a:pt x="1217" y="3402"/>
                  </a:lnTo>
                  <a:lnTo>
                    <a:pt x="1201" y="3398"/>
                  </a:lnTo>
                  <a:lnTo>
                    <a:pt x="1186" y="3395"/>
                  </a:lnTo>
                  <a:lnTo>
                    <a:pt x="1170" y="3391"/>
                  </a:lnTo>
                  <a:lnTo>
                    <a:pt x="1154" y="3388"/>
                  </a:lnTo>
                  <a:lnTo>
                    <a:pt x="1138" y="3385"/>
                  </a:lnTo>
                  <a:lnTo>
                    <a:pt x="1123" y="3381"/>
                  </a:lnTo>
                  <a:lnTo>
                    <a:pt x="1107" y="3378"/>
                  </a:lnTo>
                  <a:lnTo>
                    <a:pt x="1092" y="3377"/>
                  </a:lnTo>
                  <a:lnTo>
                    <a:pt x="1077" y="3375"/>
                  </a:lnTo>
                  <a:lnTo>
                    <a:pt x="1063" y="3375"/>
                  </a:lnTo>
                  <a:lnTo>
                    <a:pt x="1048" y="3373"/>
                  </a:lnTo>
                  <a:lnTo>
                    <a:pt x="1034" y="3372"/>
                  </a:lnTo>
                  <a:lnTo>
                    <a:pt x="1020" y="3372"/>
                  </a:lnTo>
                  <a:lnTo>
                    <a:pt x="1007" y="3372"/>
                  </a:lnTo>
                  <a:lnTo>
                    <a:pt x="995" y="3372"/>
                  </a:lnTo>
                  <a:lnTo>
                    <a:pt x="982" y="3372"/>
                  </a:lnTo>
                  <a:lnTo>
                    <a:pt x="970" y="3373"/>
                  </a:lnTo>
                  <a:lnTo>
                    <a:pt x="959" y="3375"/>
                  </a:lnTo>
                  <a:lnTo>
                    <a:pt x="959" y="3406"/>
                  </a:lnTo>
                  <a:lnTo>
                    <a:pt x="962" y="3437"/>
                  </a:lnTo>
                  <a:lnTo>
                    <a:pt x="962" y="3468"/>
                  </a:lnTo>
                  <a:lnTo>
                    <a:pt x="964" y="3499"/>
                  </a:lnTo>
                  <a:lnTo>
                    <a:pt x="964" y="3529"/>
                  </a:lnTo>
                  <a:lnTo>
                    <a:pt x="966" y="3559"/>
                  </a:lnTo>
                  <a:lnTo>
                    <a:pt x="966" y="3589"/>
                  </a:lnTo>
                  <a:lnTo>
                    <a:pt x="968" y="3620"/>
                  </a:lnTo>
                  <a:lnTo>
                    <a:pt x="968" y="3649"/>
                  </a:lnTo>
                  <a:lnTo>
                    <a:pt x="970" y="3678"/>
                  </a:lnTo>
                  <a:lnTo>
                    <a:pt x="970" y="3706"/>
                  </a:lnTo>
                  <a:lnTo>
                    <a:pt x="972" y="3734"/>
                  </a:lnTo>
                  <a:lnTo>
                    <a:pt x="973" y="3759"/>
                  </a:lnTo>
                  <a:lnTo>
                    <a:pt x="974" y="3786"/>
                  </a:lnTo>
                  <a:lnTo>
                    <a:pt x="975" y="3811"/>
                  </a:lnTo>
                  <a:lnTo>
                    <a:pt x="978" y="3837"/>
                  </a:lnTo>
                  <a:lnTo>
                    <a:pt x="978" y="3858"/>
                  </a:lnTo>
                  <a:lnTo>
                    <a:pt x="979" y="3880"/>
                  </a:lnTo>
                  <a:lnTo>
                    <a:pt x="979" y="3902"/>
                  </a:lnTo>
                  <a:lnTo>
                    <a:pt x="980" y="3922"/>
                  </a:lnTo>
                  <a:lnTo>
                    <a:pt x="980" y="3940"/>
                  </a:lnTo>
                  <a:lnTo>
                    <a:pt x="981" y="3958"/>
                  </a:lnTo>
                  <a:lnTo>
                    <a:pt x="981" y="3974"/>
                  </a:lnTo>
                  <a:lnTo>
                    <a:pt x="982" y="3989"/>
                  </a:lnTo>
                  <a:lnTo>
                    <a:pt x="981" y="4000"/>
                  </a:lnTo>
                  <a:lnTo>
                    <a:pt x="981" y="4013"/>
                  </a:lnTo>
                  <a:lnTo>
                    <a:pt x="981" y="4022"/>
                  </a:lnTo>
                  <a:lnTo>
                    <a:pt x="981" y="4031"/>
                  </a:lnTo>
                  <a:lnTo>
                    <a:pt x="981" y="4038"/>
                  </a:lnTo>
                  <a:lnTo>
                    <a:pt x="981" y="4043"/>
                  </a:lnTo>
                  <a:lnTo>
                    <a:pt x="981" y="4045"/>
                  </a:lnTo>
                  <a:lnTo>
                    <a:pt x="981" y="4048"/>
                  </a:lnTo>
                  <a:lnTo>
                    <a:pt x="984" y="4045"/>
                  </a:lnTo>
                  <a:lnTo>
                    <a:pt x="988" y="4044"/>
                  </a:lnTo>
                  <a:lnTo>
                    <a:pt x="993" y="4043"/>
                  </a:lnTo>
                  <a:lnTo>
                    <a:pt x="997" y="4043"/>
                  </a:lnTo>
                  <a:lnTo>
                    <a:pt x="1000" y="4043"/>
                  </a:lnTo>
                  <a:lnTo>
                    <a:pt x="1004" y="4043"/>
                  </a:lnTo>
                  <a:lnTo>
                    <a:pt x="1009" y="4043"/>
                  </a:lnTo>
                  <a:lnTo>
                    <a:pt x="1014" y="4044"/>
                  </a:lnTo>
                  <a:lnTo>
                    <a:pt x="1017" y="4044"/>
                  </a:lnTo>
                  <a:lnTo>
                    <a:pt x="1021" y="4045"/>
                  </a:lnTo>
                  <a:lnTo>
                    <a:pt x="1026" y="4046"/>
                  </a:lnTo>
                  <a:lnTo>
                    <a:pt x="1030" y="4048"/>
                  </a:lnTo>
                  <a:lnTo>
                    <a:pt x="1034" y="4049"/>
                  </a:lnTo>
                  <a:lnTo>
                    <a:pt x="1038" y="4051"/>
                  </a:lnTo>
                  <a:lnTo>
                    <a:pt x="1043" y="4052"/>
                  </a:lnTo>
                  <a:lnTo>
                    <a:pt x="1047" y="4054"/>
                  </a:lnTo>
                  <a:lnTo>
                    <a:pt x="1050" y="4054"/>
                  </a:lnTo>
                  <a:lnTo>
                    <a:pt x="1053" y="4056"/>
                  </a:lnTo>
                  <a:lnTo>
                    <a:pt x="1057" y="4057"/>
                  </a:lnTo>
                  <a:lnTo>
                    <a:pt x="1060" y="4059"/>
                  </a:lnTo>
                  <a:lnTo>
                    <a:pt x="1062" y="4059"/>
                  </a:lnTo>
                  <a:lnTo>
                    <a:pt x="1065" y="4061"/>
                  </a:lnTo>
                  <a:lnTo>
                    <a:pt x="1068" y="4063"/>
                  </a:lnTo>
                  <a:lnTo>
                    <a:pt x="1072" y="4065"/>
                  </a:lnTo>
                  <a:lnTo>
                    <a:pt x="1073" y="4065"/>
                  </a:lnTo>
                  <a:lnTo>
                    <a:pt x="1075" y="4067"/>
                  </a:lnTo>
                  <a:lnTo>
                    <a:pt x="1077" y="4067"/>
                  </a:lnTo>
                  <a:lnTo>
                    <a:pt x="1079" y="4069"/>
                  </a:lnTo>
                  <a:lnTo>
                    <a:pt x="1080" y="4069"/>
                  </a:lnTo>
                  <a:lnTo>
                    <a:pt x="1081" y="4070"/>
                  </a:lnTo>
                  <a:lnTo>
                    <a:pt x="1082" y="4071"/>
                  </a:lnTo>
                  <a:lnTo>
                    <a:pt x="1426" y="3498"/>
                  </a:lnTo>
                  <a:close/>
                  <a:moveTo>
                    <a:pt x="1157" y="4323"/>
                  </a:moveTo>
                  <a:lnTo>
                    <a:pt x="1800" y="4419"/>
                  </a:lnTo>
                  <a:lnTo>
                    <a:pt x="1795" y="4435"/>
                  </a:lnTo>
                  <a:lnTo>
                    <a:pt x="1791" y="4452"/>
                  </a:lnTo>
                  <a:lnTo>
                    <a:pt x="1785" y="4470"/>
                  </a:lnTo>
                  <a:lnTo>
                    <a:pt x="1781" y="4488"/>
                  </a:lnTo>
                  <a:lnTo>
                    <a:pt x="1775" y="4505"/>
                  </a:lnTo>
                  <a:lnTo>
                    <a:pt x="1768" y="4523"/>
                  </a:lnTo>
                  <a:lnTo>
                    <a:pt x="1761" y="4540"/>
                  </a:lnTo>
                  <a:lnTo>
                    <a:pt x="1754" y="4560"/>
                  </a:lnTo>
                  <a:lnTo>
                    <a:pt x="1746" y="4577"/>
                  </a:lnTo>
                  <a:lnTo>
                    <a:pt x="1737" y="4595"/>
                  </a:lnTo>
                  <a:lnTo>
                    <a:pt x="1728" y="4613"/>
                  </a:lnTo>
                  <a:lnTo>
                    <a:pt x="1719" y="4631"/>
                  </a:lnTo>
                  <a:lnTo>
                    <a:pt x="1708" y="4650"/>
                  </a:lnTo>
                  <a:lnTo>
                    <a:pt x="1699" y="4668"/>
                  </a:lnTo>
                  <a:lnTo>
                    <a:pt x="1688" y="4686"/>
                  </a:lnTo>
                  <a:lnTo>
                    <a:pt x="1677" y="4704"/>
                  </a:lnTo>
                  <a:lnTo>
                    <a:pt x="1665" y="4721"/>
                  </a:lnTo>
                  <a:lnTo>
                    <a:pt x="1653" y="4738"/>
                  </a:lnTo>
                  <a:lnTo>
                    <a:pt x="1640" y="4756"/>
                  </a:lnTo>
                  <a:lnTo>
                    <a:pt x="1628" y="4773"/>
                  </a:lnTo>
                  <a:lnTo>
                    <a:pt x="1614" y="4789"/>
                  </a:lnTo>
                  <a:lnTo>
                    <a:pt x="1602" y="4805"/>
                  </a:lnTo>
                  <a:lnTo>
                    <a:pt x="1588" y="4821"/>
                  </a:lnTo>
                  <a:lnTo>
                    <a:pt x="1575" y="4838"/>
                  </a:lnTo>
                  <a:lnTo>
                    <a:pt x="1560" y="4853"/>
                  </a:lnTo>
                  <a:lnTo>
                    <a:pt x="1546" y="4868"/>
                  </a:lnTo>
                  <a:lnTo>
                    <a:pt x="1531" y="4882"/>
                  </a:lnTo>
                  <a:lnTo>
                    <a:pt x="1517" y="4897"/>
                  </a:lnTo>
                  <a:lnTo>
                    <a:pt x="1501" y="4910"/>
                  </a:lnTo>
                  <a:lnTo>
                    <a:pt x="1486" y="4924"/>
                  </a:lnTo>
                  <a:lnTo>
                    <a:pt x="1471" y="4937"/>
                  </a:lnTo>
                  <a:lnTo>
                    <a:pt x="1456" y="4949"/>
                  </a:lnTo>
                  <a:lnTo>
                    <a:pt x="1074" y="4385"/>
                  </a:lnTo>
                  <a:lnTo>
                    <a:pt x="1077" y="4384"/>
                  </a:lnTo>
                  <a:lnTo>
                    <a:pt x="1080" y="4383"/>
                  </a:lnTo>
                  <a:lnTo>
                    <a:pt x="1084" y="4382"/>
                  </a:lnTo>
                  <a:lnTo>
                    <a:pt x="1089" y="4381"/>
                  </a:lnTo>
                  <a:lnTo>
                    <a:pt x="1092" y="4379"/>
                  </a:lnTo>
                  <a:lnTo>
                    <a:pt x="1095" y="4376"/>
                  </a:lnTo>
                  <a:lnTo>
                    <a:pt x="1099" y="4374"/>
                  </a:lnTo>
                  <a:lnTo>
                    <a:pt x="1104" y="4373"/>
                  </a:lnTo>
                  <a:lnTo>
                    <a:pt x="1107" y="4370"/>
                  </a:lnTo>
                  <a:lnTo>
                    <a:pt x="1110" y="4368"/>
                  </a:lnTo>
                  <a:lnTo>
                    <a:pt x="1113" y="4365"/>
                  </a:lnTo>
                  <a:lnTo>
                    <a:pt x="1116" y="4362"/>
                  </a:lnTo>
                  <a:lnTo>
                    <a:pt x="1120" y="4359"/>
                  </a:lnTo>
                  <a:lnTo>
                    <a:pt x="1123" y="4357"/>
                  </a:lnTo>
                  <a:lnTo>
                    <a:pt x="1126" y="4354"/>
                  </a:lnTo>
                  <a:lnTo>
                    <a:pt x="1130" y="4352"/>
                  </a:lnTo>
                  <a:lnTo>
                    <a:pt x="1132" y="4349"/>
                  </a:lnTo>
                  <a:lnTo>
                    <a:pt x="1135" y="4345"/>
                  </a:lnTo>
                  <a:lnTo>
                    <a:pt x="1137" y="4342"/>
                  </a:lnTo>
                  <a:lnTo>
                    <a:pt x="1140" y="4340"/>
                  </a:lnTo>
                  <a:lnTo>
                    <a:pt x="1142" y="4337"/>
                  </a:lnTo>
                  <a:lnTo>
                    <a:pt x="1144" y="4335"/>
                  </a:lnTo>
                  <a:lnTo>
                    <a:pt x="1146" y="4332"/>
                  </a:lnTo>
                  <a:lnTo>
                    <a:pt x="1150" y="4331"/>
                  </a:lnTo>
                  <a:lnTo>
                    <a:pt x="1151" y="4328"/>
                  </a:lnTo>
                  <a:lnTo>
                    <a:pt x="1152" y="4327"/>
                  </a:lnTo>
                  <a:lnTo>
                    <a:pt x="1153" y="4325"/>
                  </a:lnTo>
                  <a:lnTo>
                    <a:pt x="1155" y="4325"/>
                  </a:lnTo>
                  <a:lnTo>
                    <a:pt x="1155" y="4323"/>
                  </a:lnTo>
                  <a:lnTo>
                    <a:pt x="1156" y="4323"/>
                  </a:lnTo>
                  <a:lnTo>
                    <a:pt x="1157" y="4323"/>
                  </a:lnTo>
                  <a:close/>
                  <a:moveTo>
                    <a:pt x="951" y="4401"/>
                  </a:moveTo>
                  <a:lnTo>
                    <a:pt x="952" y="4401"/>
                  </a:lnTo>
                  <a:lnTo>
                    <a:pt x="954" y="4402"/>
                  </a:lnTo>
                  <a:lnTo>
                    <a:pt x="955" y="4402"/>
                  </a:lnTo>
                  <a:lnTo>
                    <a:pt x="957" y="4403"/>
                  </a:lnTo>
                  <a:lnTo>
                    <a:pt x="958" y="4403"/>
                  </a:lnTo>
                  <a:lnTo>
                    <a:pt x="960" y="4404"/>
                  </a:lnTo>
                  <a:lnTo>
                    <a:pt x="962" y="4404"/>
                  </a:lnTo>
                  <a:lnTo>
                    <a:pt x="965" y="4405"/>
                  </a:lnTo>
                  <a:lnTo>
                    <a:pt x="967" y="4405"/>
                  </a:lnTo>
                  <a:lnTo>
                    <a:pt x="970" y="4406"/>
                  </a:lnTo>
                  <a:lnTo>
                    <a:pt x="973" y="4407"/>
                  </a:lnTo>
                  <a:lnTo>
                    <a:pt x="977" y="4409"/>
                  </a:lnTo>
                  <a:lnTo>
                    <a:pt x="980" y="4409"/>
                  </a:lnTo>
                  <a:lnTo>
                    <a:pt x="983" y="4409"/>
                  </a:lnTo>
                  <a:lnTo>
                    <a:pt x="986" y="4409"/>
                  </a:lnTo>
                  <a:lnTo>
                    <a:pt x="989" y="4410"/>
                  </a:lnTo>
                  <a:lnTo>
                    <a:pt x="993" y="4409"/>
                  </a:lnTo>
                  <a:lnTo>
                    <a:pt x="997" y="4409"/>
                  </a:lnTo>
                  <a:lnTo>
                    <a:pt x="1001" y="4409"/>
                  </a:lnTo>
                  <a:lnTo>
                    <a:pt x="1006" y="4409"/>
                  </a:lnTo>
                  <a:lnTo>
                    <a:pt x="1010" y="4407"/>
                  </a:lnTo>
                  <a:lnTo>
                    <a:pt x="1015" y="4406"/>
                  </a:lnTo>
                  <a:lnTo>
                    <a:pt x="1019" y="4405"/>
                  </a:lnTo>
                  <a:lnTo>
                    <a:pt x="1025" y="4404"/>
                  </a:lnTo>
                  <a:lnTo>
                    <a:pt x="1030" y="4402"/>
                  </a:lnTo>
                  <a:lnTo>
                    <a:pt x="1035" y="4401"/>
                  </a:lnTo>
                  <a:lnTo>
                    <a:pt x="1041" y="4399"/>
                  </a:lnTo>
                  <a:lnTo>
                    <a:pt x="1047" y="4398"/>
                  </a:lnTo>
                  <a:lnTo>
                    <a:pt x="1419" y="4971"/>
                  </a:lnTo>
                  <a:lnTo>
                    <a:pt x="1403" y="4979"/>
                  </a:lnTo>
                  <a:lnTo>
                    <a:pt x="1387" y="4988"/>
                  </a:lnTo>
                  <a:lnTo>
                    <a:pt x="1371" y="4996"/>
                  </a:lnTo>
                  <a:lnTo>
                    <a:pt x="1355" y="5004"/>
                  </a:lnTo>
                  <a:lnTo>
                    <a:pt x="1339" y="5012"/>
                  </a:lnTo>
                  <a:lnTo>
                    <a:pt x="1323" y="5019"/>
                  </a:lnTo>
                  <a:lnTo>
                    <a:pt x="1307" y="5025"/>
                  </a:lnTo>
                  <a:lnTo>
                    <a:pt x="1291" y="5033"/>
                  </a:lnTo>
                  <a:lnTo>
                    <a:pt x="1274" y="5038"/>
                  </a:lnTo>
                  <a:lnTo>
                    <a:pt x="1256" y="5045"/>
                  </a:lnTo>
                  <a:lnTo>
                    <a:pt x="1239" y="5050"/>
                  </a:lnTo>
                  <a:lnTo>
                    <a:pt x="1223" y="5057"/>
                  </a:lnTo>
                  <a:lnTo>
                    <a:pt x="1206" y="5061"/>
                  </a:lnTo>
                  <a:lnTo>
                    <a:pt x="1189" y="5065"/>
                  </a:lnTo>
                  <a:lnTo>
                    <a:pt x="1172" y="5069"/>
                  </a:lnTo>
                  <a:lnTo>
                    <a:pt x="1155" y="5074"/>
                  </a:lnTo>
                  <a:lnTo>
                    <a:pt x="1137" y="5076"/>
                  </a:lnTo>
                  <a:lnTo>
                    <a:pt x="1119" y="5079"/>
                  </a:lnTo>
                  <a:lnTo>
                    <a:pt x="1100" y="5081"/>
                  </a:lnTo>
                  <a:lnTo>
                    <a:pt x="1082" y="5084"/>
                  </a:lnTo>
                  <a:lnTo>
                    <a:pt x="1063" y="5085"/>
                  </a:lnTo>
                  <a:lnTo>
                    <a:pt x="1045" y="5088"/>
                  </a:lnTo>
                  <a:lnTo>
                    <a:pt x="1026" y="5089"/>
                  </a:lnTo>
                  <a:lnTo>
                    <a:pt x="1007" y="5090"/>
                  </a:lnTo>
                  <a:lnTo>
                    <a:pt x="987" y="5089"/>
                  </a:lnTo>
                  <a:lnTo>
                    <a:pt x="968" y="5089"/>
                  </a:lnTo>
                  <a:lnTo>
                    <a:pt x="948" y="5088"/>
                  </a:lnTo>
                  <a:lnTo>
                    <a:pt x="928" y="5088"/>
                  </a:lnTo>
                  <a:lnTo>
                    <a:pt x="908" y="5085"/>
                  </a:lnTo>
                  <a:lnTo>
                    <a:pt x="888" y="5084"/>
                  </a:lnTo>
                  <a:lnTo>
                    <a:pt x="868" y="5082"/>
                  </a:lnTo>
                  <a:lnTo>
                    <a:pt x="847" y="5081"/>
                  </a:lnTo>
                  <a:lnTo>
                    <a:pt x="951" y="4401"/>
                  </a:lnTo>
                  <a:close/>
                  <a:moveTo>
                    <a:pt x="869" y="4353"/>
                  </a:moveTo>
                  <a:lnTo>
                    <a:pt x="908" y="4385"/>
                  </a:lnTo>
                  <a:lnTo>
                    <a:pt x="807" y="5081"/>
                  </a:lnTo>
                  <a:lnTo>
                    <a:pt x="792" y="5075"/>
                  </a:lnTo>
                  <a:lnTo>
                    <a:pt x="778" y="5069"/>
                  </a:lnTo>
                  <a:lnTo>
                    <a:pt x="763" y="5064"/>
                  </a:lnTo>
                  <a:lnTo>
                    <a:pt x="749" y="5059"/>
                  </a:lnTo>
                  <a:lnTo>
                    <a:pt x="734" y="5052"/>
                  </a:lnTo>
                  <a:lnTo>
                    <a:pt x="720" y="5047"/>
                  </a:lnTo>
                  <a:lnTo>
                    <a:pt x="706" y="5042"/>
                  </a:lnTo>
                  <a:lnTo>
                    <a:pt x="692" y="5036"/>
                  </a:lnTo>
                  <a:lnTo>
                    <a:pt x="677" y="5029"/>
                  </a:lnTo>
                  <a:lnTo>
                    <a:pt x="662" y="5022"/>
                  </a:lnTo>
                  <a:lnTo>
                    <a:pt x="647" y="5015"/>
                  </a:lnTo>
                  <a:lnTo>
                    <a:pt x="634" y="5008"/>
                  </a:lnTo>
                  <a:lnTo>
                    <a:pt x="619" y="5001"/>
                  </a:lnTo>
                  <a:lnTo>
                    <a:pt x="605" y="4993"/>
                  </a:lnTo>
                  <a:lnTo>
                    <a:pt x="590" y="4986"/>
                  </a:lnTo>
                  <a:lnTo>
                    <a:pt x="576" y="4978"/>
                  </a:lnTo>
                  <a:lnTo>
                    <a:pt x="561" y="4969"/>
                  </a:lnTo>
                  <a:lnTo>
                    <a:pt x="547" y="4960"/>
                  </a:lnTo>
                  <a:lnTo>
                    <a:pt x="532" y="4951"/>
                  </a:lnTo>
                  <a:lnTo>
                    <a:pt x="518" y="4942"/>
                  </a:lnTo>
                  <a:lnTo>
                    <a:pt x="503" y="4932"/>
                  </a:lnTo>
                  <a:lnTo>
                    <a:pt x="489" y="4923"/>
                  </a:lnTo>
                  <a:lnTo>
                    <a:pt x="474" y="4912"/>
                  </a:lnTo>
                  <a:lnTo>
                    <a:pt x="462" y="4902"/>
                  </a:lnTo>
                  <a:lnTo>
                    <a:pt x="447" y="4891"/>
                  </a:lnTo>
                  <a:lnTo>
                    <a:pt x="433" y="4879"/>
                  </a:lnTo>
                  <a:lnTo>
                    <a:pt x="419" y="4867"/>
                  </a:lnTo>
                  <a:lnTo>
                    <a:pt x="406" y="4856"/>
                  </a:lnTo>
                  <a:lnTo>
                    <a:pt x="392" y="4843"/>
                  </a:lnTo>
                  <a:lnTo>
                    <a:pt x="378" y="4831"/>
                  </a:lnTo>
                  <a:lnTo>
                    <a:pt x="365" y="4818"/>
                  </a:lnTo>
                  <a:lnTo>
                    <a:pt x="353" y="4805"/>
                  </a:lnTo>
                  <a:lnTo>
                    <a:pt x="354" y="4803"/>
                  </a:lnTo>
                  <a:lnTo>
                    <a:pt x="358" y="4799"/>
                  </a:lnTo>
                  <a:lnTo>
                    <a:pt x="364" y="4792"/>
                  </a:lnTo>
                  <a:lnTo>
                    <a:pt x="375" y="4784"/>
                  </a:lnTo>
                  <a:lnTo>
                    <a:pt x="386" y="4774"/>
                  </a:lnTo>
                  <a:lnTo>
                    <a:pt x="400" y="4762"/>
                  </a:lnTo>
                  <a:lnTo>
                    <a:pt x="416" y="4748"/>
                  </a:lnTo>
                  <a:lnTo>
                    <a:pt x="434" y="4733"/>
                  </a:lnTo>
                  <a:lnTo>
                    <a:pt x="452" y="4716"/>
                  </a:lnTo>
                  <a:lnTo>
                    <a:pt x="472" y="4698"/>
                  </a:lnTo>
                  <a:lnTo>
                    <a:pt x="494" y="4678"/>
                  </a:lnTo>
                  <a:lnTo>
                    <a:pt x="516" y="4660"/>
                  </a:lnTo>
                  <a:lnTo>
                    <a:pt x="538" y="4640"/>
                  </a:lnTo>
                  <a:lnTo>
                    <a:pt x="562" y="4620"/>
                  </a:lnTo>
                  <a:lnTo>
                    <a:pt x="587" y="4599"/>
                  </a:lnTo>
                  <a:lnTo>
                    <a:pt x="611" y="4579"/>
                  </a:lnTo>
                  <a:lnTo>
                    <a:pt x="635" y="4556"/>
                  </a:lnTo>
                  <a:lnTo>
                    <a:pt x="658" y="4536"/>
                  </a:lnTo>
                  <a:lnTo>
                    <a:pt x="682" y="4515"/>
                  </a:lnTo>
                  <a:lnTo>
                    <a:pt x="705" y="4495"/>
                  </a:lnTo>
                  <a:lnTo>
                    <a:pt x="727" y="4475"/>
                  </a:lnTo>
                  <a:lnTo>
                    <a:pt x="748" y="4457"/>
                  </a:lnTo>
                  <a:lnTo>
                    <a:pt x="767" y="4439"/>
                  </a:lnTo>
                  <a:lnTo>
                    <a:pt x="787" y="4422"/>
                  </a:lnTo>
                  <a:lnTo>
                    <a:pt x="805" y="4406"/>
                  </a:lnTo>
                  <a:lnTo>
                    <a:pt x="821" y="4394"/>
                  </a:lnTo>
                  <a:lnTo>
                    <a:pt x="833" y="4381"/>
                  </a:lnTo>
                  <a:lnTo>
                    <a:pt x="846" y="4371"/>
                  </a:lnTo>
                  <a:lnTo>
                    <a:pt x="855" y="4362"/>
                  </a:lnTo>
                  <a:lnTo>
                    <a:pt x="862" y="4357"/>
                  </a:lnTo>
                  <a:lnTo>
                    <a:pt x="866" y="4353"/>
                  </a:lnTo>
                  <a:lnTo>
                    <a:pt x="869" y="4353"/>
                  </a:lnTo>
                  <a:close/>
                  <a:moveTo>
                    <a:pt x="318" y="4754"/>
                  </a:moveTo>
                  <a:lnTo>
                    <a:pt x="833" y="4310"/>
                  </a:lnTo>
                  <a:lnTo>
                    <a:pt x="812" y="4224"/>
                  </a:lnTo>
                  <a:lnTo>
                    <a:pt x="150" y="4291"/>
                  </a:lnTo>
                  <a:lnTo>
                    <a:pt x="150" y="4293"/>
                  </a:lnTo>
                  <a:lnTo>
                    <a:pt x="150" y="4296"/>
                  </a:lnTo>
                  <a:lnTo>
                    <a:pt x="150" y="4301"/>
                  </a:lnTo>
                  <a:lnTo>
                    <a:pt x="150" y="4308"/>
                  </a:lnTo>
                  <a:lnTo>
                    <a:pt x="151" y="4315"/>
                  </a:lnTo>
                  <a:lnTo>
                    <a:pt x="152" y="4325"/>
                  </a:lnTo>
                  <a:lnTo>
                    <a:pt x="154" y="4336"/>
                  </a:lnTo>
                  <a:lnTo>
                    <a:pt x="154" y="4345"/>
                  </a:lnTo>
                  <a:lnTo>
                    <a:pt x="156" y="4358"/>
                  </a:lnTo>
                  <a:lnTo>
                    <a:pt x="158" y="4371"/>
                  </a:lnTo>
                  <a:lnTo>
                    <a:pt x="161" y="4386"/>
                  </a:lnTo>
                  <a:lnTo>
                    <a:pt x="165" y="4400"/>
                  </a:lnTo>
                  <a:lnTo>
                    <a:pt x="168" y="4416"/>
                  </a:lnTo>
                  <a:lnTo>
                    <a:pt x="171" y="4432"/>
                  </a:lnTo>
                  <a:lnTo>
                    <a:pt x="176" y="4450"/>
                  </a:lnTo>
                  <a:lnTo>
                    <a:pt x="179" y="4466"/>
                  </a:lnTo>
                  <a:lnTo>
                    <a:pt x="185" y="4485"/>
                  </a:lnTo>
                  <a:lnTo>
                    <a:pt x="190" y="4503"/>
                  </a:lnTo>
                  <a:lnTo>
                    <a:pt x="197" y="4522"/>
                  </a:lnTo>
                  <a:lnTo>
                    <a:pt x="203" y="4541"/>
                  </a:lnTo>
                  <a:lnTo>
                    <a:pt x="209" y="4561"/>
                  </a:lnTo>
                  <a:lnTo>
                    <a:pt x="217" y="4580"/>
                  </a:lnTo>
                  <a:lnTo>
                    <a:pt x="226" y="4600"/>
                  </a:lnTo>
                  <a:lnTo>
                    <a:pt x="235" y="4620"/>
                  </a:lnTo>
                  <a:lnTo>
                    <a:pt x="245" y="4639"/>
                  </a:lnTo>
                  <a:lnTo>
                    <a:pt x="254" y="4658"/>
                  </a:lnTo>
                  <a:lnTo>
                    <a:pt x="266" y="4678"/>
                  </a:lnTo>
                  <a:lnTo>
                    <a:pt x="278" y="4697"/>
                  </a:lnTo>
                  <a:lnTo>
                    <a:pt x="291" y="4716"/>
                  </a:lnTo>
                  <a:lnTo>
                    <a:pt x="303" y="4735"/>
                  </a:lnTo>
                  <a:lnTo>
                    <a:pt x="318" y="4754"/>
                  </a:lnTo>
                  <a:close/>
                  <a:moveTo>
                    <a:pt x="826" y="4176"/>
                  </a:moveTo>
                  <a:lnTo>
                    <a:pt x="823" y="4176"/>
                  </a:lnTo>
                  <a:lnTo>
                    <a:pt x="817" y="4176"/>
                  </a:lnTo>
                  <a:lnTo>
                    <a:pt x="808" y="4177"/>
                  </a:lnTo>
                  <a:lnTo>
                    <a:pt x="796" y="4178"/>
                  </a:lnTo>
                  <a:lnTo>
                    <a:pt x="780" y="4179"/>
                  </a:lnTo>
                  <a:lnTo>
                    <a:pt x="762" y="4181"/>
                  </a:lnTo>
                  <a:lnTo>
                    <a:pt x="741" y="4184"/>
                  </a:lnTo>
                  <a:lnTo>
                    <a:pt x="719" y="4187"/>
                  </a:lnTo>
                  <a:lnTo>
                    <a:pt x="693" y="4189"/>
                  </a:lnTo>
                  <a:lnTo>
                    <a:pt x="668" y="4191"/>
                  </a:lnTo>
                  <a:lnTo>
                    <a:pt x="639" y="4193"/>
                  </a:lnTo>
                  <a:lnTo>
                    <a:pt x="611" y="4196"/>
                  </a:lnTo>
                  <a:lnTo>
                    <a:pt x="580" y="4200"/>
                  </a:lnTo>
                  <a:lnTo>
                    <a:pt x="549" y="4203"/>
                  </a:lnTo>
                  <a:lnTo>
                    <a:pt x="518" y="4206"/>
                  </a:lnTo>
                  <a:lnTo>
                    <a:pt x="487" y="4209"/>
                  </a:lnTo>
                  <a:lnTo>
                    <a:pt x="455" y="4211"/>
                  </a:lnTo>
                  <a:lnTo>
                    <a:pt x="423" y="4215"/>
                  </a:lnTo>
                  <a:lnTo>
                    <a:pt x="392" y="4218"/>
                  </a:lnTo>
                  <a:lnTo>
                    <a:pt x="362" y="4221"/>
                  </a:lnTo>
                  <a:lnTo>
                    <a:pt x="332" y="4223"/>
                  </a:lnTo>
                  <a:lnTo>
                    <a:pt x="304" y="4226"/>
                  </a:lnTo>
                  <a:lnTo>
                    <a:pt x="279" y="4229"/>
                  </a:lnTo>
                  <a:lnTo>
                    <a:pt x="254" y="4232"/>
                  </a:lnTo>
                  <a:lnTo>
                    <a:pt x="231" y="4233"/>
                  </a:lnTo>
                  <a:lnTo>
                    <a:pt x="210" y="4235"/>
                  </a:lnTo>
                  <a:lnTo>
                    <a:pt x="192" y="4237"/>
                  </a:lnTo>
                  <a:lnTo>
                    <a:pt x="177" y="4239"/>
                  </a:lnTo>
                  <a:lnTo>
                    <a:pt x="165" y="4240"/>
                  </a:lnTo>
                  <a:lnTo>
                    <a:pt x="156" y="4241"/>
                  </a:lnTo>
                  <a:lnTo>
                    <a:pt x="151" y="4241"/>
                  </a:lnTo>
                  <a:lnTo>
                    <a:pt x="150" y="4242"/>
                  </a:lnTo>
                  <a:lnTo>
                    <a:pt x="149" y="4241"/>
                  </a:lnTo>
                  <a:lnTo>
                    <a:pt x="149" y="4239"/>
                  </a:lnTo>
                  <a:lnTo>
                    <a:pt x="149" y="4236"/>
                  </a:lnTo>
                  <a:lnTo>
                    <a:pt x="149" y="4234"/>
                  </a:lnTo>
                  <a:lnTo>
                    <a:pt x="149" y="4230"/>
                  </a:lnTo>
                  <a:lnTo>
                    <a:pt x="149" y="4224"/>
                  </a:lnTo>
                  <a:lnTo>
                    <a:pt x="149" y="4218"/>
                  </a:lnTo>
                  <a:lnTo>
                    <a:pt x="149" y="4213"/>
                  </a:lnTo>
                  <a:lnTo>
                    <a:pt x="149" y="4204"/>
                  </a:lnTo>
                  <a:lnTo>
                    <a:pt x="149" y="4196"/>
                  </a:lnTo>
                  <a:lnTo>
                    <a:pt x="149" y="4188"/>
                  </a:lnTo>
                  <a:lnTo>
                    <a:pt x="150" y="4179"/>
                  </a:lnTo>
                  <a:lnTo>
                    <a:pt x="150" y="4169"/>
                  </a:lnTo>
                  <a:lnTo>
                    <a:pt x="151" y="4159"/>
                  </a:lnTo>
                  <a:lnTo>
                    <a:pt x="152" y="4148"/>
                  </a:lnTo>
                  <a:lnTo>
                    <a:pt x="154" y="4138"/>
                  </a:lnTo>
                  <a:lnTo>
                    <a:pt x="154" y="4125"/>
                  </a:lnTo>
                  <a:lnTo>
                    <a:pt x="155" y="4113"/>
                  </a:lnTo>
                  <a:lnTo>
                    <a:pt x="156" y="4100"/>
                  </a:lnTo>
                  <a:lnTo>
                    <a:pt x="159" y="4087"/>
                  </a:lnTo>
                  <a:lnTo>
                    <a:pt x="160" y="4073"/>
                  </a:lnTo>
                  <a:lnTo>
                    <a:pt x="163" y="4060"/>
                  </a:lnTo>
                  <a:lnTo>
                    <a:pt x="167" y="4046"/>
                  </a:lnTo>
                  <a:lnTo>
                    <a:pt x="170" y="4034"/>
                  </a:lnTo>
                  <a:lnTo>
                    <a:pt x="173" y="4019"/>
                  </a:lnTo>
                  <a:lnTo>
                    <a:pt x="176" y="4005"/>
                  </a:lnTo>
                  <a:lnTo>
                    <a:pt x="179" y="3991"/>
                  </a:lnTo>
                  <a:lnTo>
                    <a:pt x="185" y="3977"/>
                  </a:lnTo>
                  <a:lnTo>
                    <a:pt x="189" y="3962"/>
                  </a:lnTo>
                  <a:lnTo>
                    <a:pt x="194" y="3949"/>
                  </a:lnTo>
                  <a:lnTo>
                    <a:pt x="200" y="3934"/>
                  </a:lnTo>
                  <a:lnTo>
                    <a:pt x="206" y="3921"/>
                  </a:lnTo>
                  <a:lnTo>
                    <a:pt x="207" y="3921"/>
                  </a:lnTo>
                  <a:lnTo>
                    <a:pt x="213" y="3923"/>
                  </a:lnTo>
                  <a:lnTo>
                    <a:pt x="221" y="3925"/>
                  </a:lnTo>
                  <a:lnTo>
                    <a:pt x="233" y="3930"/>
                  </a:lnTo>
                  <a:lnTo>
                    <a:pt x="247" y="3933"/>
                  </a:lnTo>
                  <a:lnTo>
                    <a:pt x="264" y="3939"/>
                  </a:lnTo>
                  <a:lnTo>
                    <a:pt x="283" y="3946"/>
                  </a:lnTo>
                  <a:lnTo>
                    <a:pt x="306" y="3953"/>
                  </a:lnTo>
                  <a:lnTo>
                    <a:pt x="328" y="3960"/>
                  </a:lnTo>
                  <a:lnTo>
                    <a:pt x="354" y="3968"/>
                  </a:lnTo>
                  <a:lnTo>
                    <a:pt x="379" y="3977"/>
                  </a:lnTo>
                  <a:lnTo>
                    <a:pt x="408" y="3986"/>
                  </a:lnTo>
                  <a:lnTo>
                    <a:pt x="437" y="3996"/>
                  </a:lnTo>
                  <a:lnTo>
                    <a:pt x="467" y="4006"/>
                  </a:lnTo>
                  <a:lnTo>
                    <a:pt x="497" y="4015"/>
                  </a:lnTo>
                  <a:lnTo>
                    <a:pt x="528" y="4025"/>
                  </a:lnTo>
                  <a:lnTo>
                    <a:pt x="557" y="4034"/>
                  </a:lnTo>
                  <a:lnTo>
                    <a:pt x="587" y="4043"/>
                  </a:lnTo>
                  <a:lnTo>
                    <a:pt x="615" y="4053"/>
                  </a:lnTo>
                  <a:lnTo>
                    <a:pt x="645" y="4063"/>
                  </a:lnTo>
                  <a:lnTo>
                    <a:pt x="672" y="4071"/>
                  </a:lnTo>
                  <a:lnTo>
                    <a:pt x="699" y="4080"/>
                  </a:lnTo>
                  <a:lnTo>
                    <a:pt x="723" y="4087"/>
                  </a:lnTo>
                  <a:lnTo>
                    <a:pt x="748" y="4096"/>
                  </a:lnTo>
                  <a:lnTo>
                    <a:pt x="769" y="4102"/>
                  </a:lnTo>
                  <a:lnTo>
                    <a:pt x="788" y="4109"/>
                  </a:lnTo>
                  <a:lnTo>
                    <a:pt x="806" y="4113"/>
                  </a:lnTo>
                  <a:lnTo>
                    <a:pt x="821" y="4118"/>
                  </a:lnTo>
                  <a:lnTo>
                    <a:pt x="832" y="4121"/>
                  </a:lnTo>
                  <a:lnTo>
                    <a:pt x="841" y="4125"/>
                  </a:lnTo>
                  <a:lnTo>
                    <a:pt x="846" y="4127"/>
                  </a:lnTo>
                  <a:lnTo>
                    <a:pt x="849" y="4128"/>
                  </a:lnTo>
                  <a:lnTo>
                    <a:pt x="848" y="4128"/>
                  </a:lnTo>
                  <a:lnTo>
                    <a:pt x="847" y="4128"/>
                  </a:lnTo>
                  <a:lnTo>
                    <a:pt x="846" y="4128"/>
                  </a:lnTo>
                  <a:lnTo>
                    <a:pt x="845" y="4129"/>
                  </a:lnTo>
                  <a:lnTo>
                    <a:pt x="844" y="4130"/>
                  </a:lnTo>
                  <a:lnTo>
                    <a:pt x="844" y="4132"/>
                  </a:lnTo>
                  <a:lnTo>
                    <a:pt x="842" y="4132"/>
                  </a:lnTo>
                  <a:lnTo>
                    <a:pt x="842" y="4134"/>
                  </a:lnTo>
                  <a:lnTo>
                    <a:pt x="840" y="4135"/>
                  </a:lnTo>
                  <a:lnTo>
                    <a:pt x="840" y="4138"/>
                  </a:lnTo>
                  <a:lnTo>
                    <a:pt x="838" y="4139"/>
                  </a:lnTo>
                  <a:lnTo>
                    <a:pt x="838" y="4141"/>
                  </a:lnTo>
                  <a:lnTo>
                    <a:pt x="835" y="4142"/>
                  </a:lnTo>
                  <a:lnTo>
                    <a:pt x="835" y="4145"/>
                  </a:lnTo>
                  <a:lnTo>
                    <a:pt x="833" y="4146"/>
                  </a:lnTo>
                  <a:lnTo>
                    <a:pt x="832" y="4148"/>
                  </a:lnTo>
                  <a:lnTo>
                    <a:pt x="831" y="4150"/>
                  </a:lnTo>
                  <a:lnTo>
                    <a:pt x="830" y="4153"/>
                  </a:lnTo>
                  <a:lnTo>
                    <a:pt x="829" y="4154"/>
                  </a:lnTo>
                  <a:lnTo>
                    <a:pt x="828" y="4157"/>
                  </a:lnTo>
                  <a:lnTo>
                    <a:pt x="827" y="4158"/>
                  </a:lnTo>
                  <a:lnTo>
                    <a:pt x="827" y="4161"/>
                  </a:lnTo>
                  <a:lnTo>
                    <a:pt x="826" y="4162"/>
                  </a:lnTo>
                  <a:lnTo>
                    <a:pt x="826" y="4164"/>
                  </a:lnTo>
                  <a:lnTo>
                    <a:pt x="825" y="4166"/>
                  </a:lnTo>
                  <a:lnTo>
                    <a:pt x="825" y="4169"/>
                  </a:lnTo>
                  <a:lnTo>
                    <a:pt x="825" y="4170"/>
                  </a:lnTo>
                  <a:lnTo>
                    <a:pt x="825" y="4172"/>
                  </a:lnTo>
                  <a:lnTo>
                    <a:pt x="825" y="4174"/>
                  </a:lnTo>
                  <a:lnTo>
                    <a:pt x="826" y="4176"/>
                  </a:lnTo>
                  <a:close/>
                  <a:moveTo>
                    <a:pt x="230" y="3857"/>
                  </a:moveTo>
                  <a:lnTo>
                    <a:pt x="240" y="3829"/>
                  </a:lnTo>
                  <a:lnTo>
                    <a:pt x="253" y="3803"/>
                  </a:lnTo>
                  <a:lnTo>
                    <a:pt x="266" y="3778"/>
                  </a:lnTo>
                  <a:lnTo>
                    <a:pt x="282" y="3754"/>
                  </a:lnTo>
                  <a:lnTo>
                    <a:pt x="297" y="3729"/>
                  </a:lnTo>
                  <a:lnTo>
                    <a:pt x="314" y="3707"/>
                  </a:lnTo>
                  <a:lnTo>
                    <a:pt x="332" y="3684"/>
                  </a:lnTo>
                  <a:lnTo>
                    <a:pt x="352" y="3664"/>
                  </a:lnTo>
                  <a:lnTo>
                    <a:pt x="370" y="3642"/>
                  </a:lnTo>
                  <a:lnTo>
                    <a:pt x="390" y="3622"/>
                  </a:lnTo>
                  <a:lnTo>
                    <a:pt x="410" y="3602"/>
                  </a:lnTo>
                  <a:lnTo>
                    <a:pt x="432" y="3584"/>
                  </a:lnTo>
                  <a:lnTo>
                    <a:pt x="453" y="3566"/>
                  </a:lnTo>
                  <a:lnTo>
                    <a:pt x="475" y="3548"/>
                  </a:lnTo>
                  <a:lnTo>
                    <a:pt x="498" y="3532"/>
                  </a:lnTo>
                  <a:lnTo>
                    <a:pt x="521" y="3517"/>
                  </a:lnTo>
                  <a:lnTo>
                    <a:pt x="544" y="3501"/>
                  </a:lnTo>
                  <a:lnTo>
                    <a:pt x="566" y="3487"/>
                  </a:lnTo>
                  <a:lnTo>
                    <a:pt x="590" y="3473"/>
                  </a:lnTo>
                  <a:lnTo>
                    <a:pt x="614" y="3462"/>
                  </a:lnTo>
                  <a:lnTo>
                    <a:pt x="637" y="3449"/>
                  </a:lnTo>
                  <a:lnTo>
                    <a:pt x="660" y="3439"/>
                  </a:lnTo>
                  <a:lnTo>
                    <a:pt x="684" y="3428"/>
                  </a:lnTo>
                  <a:lnTo>
                    <a:pt x="707" y="3420"/>
                  </a:lnTo>
                  <a:lnTo>
                    <a:pt x="729" y="3410"/>
                  </a:lnTo>
                  <a:lnTo>
                    <a:pt x="751" y="3404"/>
                  </a:lnTo>
                  <a:lnTo>
                    <a:pt x="772" y="3396"/>
                  </a:lnTo>
                  <a:lnTo>
                    <a:pt x="795" y="3392"/>
                  </a:lnTo>
                  <a:lnTo>
                    <a:pt x="815" y="3387"/>
                  </a:lnTo>
                  <a:lnTo>
                    <a:pt x="837" y="3383"/>
                  </a:lnTo>
                  <a:lnTo>
                    <a:pt x="856" y="3380"/>
                  </a:lnTo>
                  <a:lnTo>
                    <a:pt x="876" y="3380"/>
                  </a:lnTo>
                  <a:lnTo>
                    <a:pt x="949" y="4053"/>
                  </a:lnTo>
                  <a:lnTo>
                    <a:pt x="942" y="4053"/>
                  </a:lnTo>
                  <a:lnTo>
                    <a:pt x="938" y="4055"/>
                  </a:lnTo>
                  <a:lnTo>
                    <a:pt x="933" y="4056"/>
                  </a:lnTo>
                  <a:lnTo>
                    <a:pt x="928" y="4058"/>
                  </a:lnTo>
                  <a:lnTo>
                    <a:pt x="924" y="4059"/>
                  </a:lnTo>
                  <a:lnTo>
                    <a:pt x="920" y="4061"/>
                  </a:lnTo>
                  <a:lnTo>
                    <a:pt x="916" y="4064"/>
                  </a:lnTo>
                  <a:lnTo>
                    <a:pt x="912" y="4067"/>
                  </a:lnTo>
                  <a:lnTo>
                    <a:pt x="908" y="4068"/>
                  </a:lnTo>
                  <a:lnTo>
                    <a:pt x="904" y="4070"/>
                  </a:lnTo>
                  <a:lnTo>
                    <a:pt x="901" y="4072"/>
                  </a:lnTo>
                  <a:lnTo>
                    <a:pt x="897" y="4075"/>
                  </a:lnTo>
                  <a:lnTo>
                    <a:pt x="894" y="4078"/>
                  </a:lnTo>
                  <a:lnTo>
                    <a:pt x="891" y="4080"/>
                  </a:lnTo>
                  <a:lnTo>
                    <a:pt x="888" y="4082"/>
                  </a:lnTo>
                  <a:lnTo>
                    <a:pt x="886" y="4085"/>
                  </a:lnTo>
                  <a:lnTo>
                    <a:pt x="882" y="4086"/>
                  </a:lnTo>
                  <a:lnTo>
                    <a:pt x="879" y="4089"/>
                  </a:lnTo>
                  <a:lnTo>
                    <a:pt x="877" y="4090"/>
                  </a:lnTo>
                  <a:lnTo>
                    <a:pt x="875" y="4094"/>
                  </a:lnTo>
                  <a:lnTo>
                    <a:pt x="872" y="4095"/>
                  </a:lnTo>
                  <a:lnTo>
                    <a:pt x="871" y="4097"/>
                  </a:lnTo>
                  <a:lnTo>
                    <a:pt x="869" y="4099"/>
                  </a:lnTo>
                  <a:lnTo>
                    <a:pt x="869" y="4101"/>
                  </a:lnTo>
                  <a:lnTo>
                    <a:pt x="866" y="4102"/>
                  </a:lnTo>
                  <a:lnTo>
                    <a:pt x="865" y="4103"/>
                  </a:lnTo>
                  <a:lnTo>
                    <a:pt x="864" y="4104"/>
                  </a:lnTo>
                  <a:lnTo>
                    <a:pt x="864" y="4106"/>
                  </a:lnTo>
                  <a:lnTo>
                    <a:pt x="863" y="4108"/>
                  </a:lnTo>
                  <a:lnTo>
                    <a:pt x="863" y="4109"/>
                  </a:lnTo>
                  <a:lnTo>
                    <a:pt x="230" y="3857"/>
                  </a:lnTo>
                  <a:close/>
                  <a:moveTo>
                    <a:pt x="1175" y="4184"/>
                  </a:moveTo>
                  <a:lnTo>
                    <a:pt x="1176" y="4183"/>
                  </a:lnTo>
                  <a:lnTo>
                    <a:pt x="1182" y="4180"/>
                  </a:lnTo>
                  <a:lnTo>
                    <a:pt x="1189" y="4176"/>
                  </a:lnTo>
                  <a:lnTo>
                    <a:pt x="1201" y="4172"/>
                  </a:lnTo>
                  <a:lnTo>
                    <a:pt x="1214" y="4165"/>
                  </a:lnTo>
                  <a:lnTo>
                    <a:pt x="1230" y="4160"/>
                  </a:lnTo>
                  <a:lnTo>
                    <a:pt x="1248" y="4153"/>
                  </a:lnTo>
                  <a:lnTo>
                    <a:pt x="1268" y="4145"/>
                  </a:lnTo>
                  <a:lnTo>
                    <a:pt x="1290" y="4135"/>
                  </a:lnTo>
                  <a:lnTo>
                    <a:pt x="1313" y="4126"/>
                  </a:lnTo>
                  <a:lnTo>
                    <a:pt x="1338" y="4116"/>
                  </a:lnTo>
                  <a:lnTo>
                    <a:pt x="1364" y="4106"/>
                  </a:lnTo>
                  <a:lnTo>
                    <a:pt x="1390" y="4095"/>
                  </a:lnTo>
                  <a:lnTo>
                    <a:pt x="1418" y="4084"/>
                  </a:lnTo>
                  <a:lnTo>
                    <a:pt x="1447" y="4073"/>
                  </a:lnTo>
                  <a:lnTo>
                    <a:pt x="1475" y="4063"/>
                  </a:lnTo>
                  <a:lnTo>
                    <a:pt x="1503" y="4051"/>
                  </a:lnTo>
                  <a:lnTo>
                    <a:pt x="1531" y="4040"/>
                  </a:lnTo>
                  <a:lnTo>
                    <a:pt x="1558" y="4028"/>
                  </a:lnTo>
                  <a:lnTo>
                    <a:pt x="1584" y="4018"/>
                  </a:lnTo>
                  <a:lnTo>
                    <a:pt x="1609" y="4007"/>
                  </a:lnTo>
                  <a:lnTo>
                    <a:pt x="1635" y="3997"/>
                  </a:lnTo>
                  <a:lnTo>
                    <a:pt x="1658" y="3988"/>
                  </a:lnTo>
                  <a:lnTo>
                    <a:pt x="1682" y="3980"/>
                  </a:lnTo>
                  <a:lnTo>
                    <a:pt x="1701" y="3970"/>
                  </a:lnTo>
                  <a:lnTo>
                    <a:pt x="1719" y="3964"/>
                  </a:lnTo>
                  <a:lnTo>
                    <a:pt x="1735" y="3958"/>
                  </a:lnTo>
                  <a:lnTo>
                    <a:pt x="1749" y="3953"/>
                  </a:lnTo>
                  <a:lnTo>
                    <a:pt x="1760" y="3949"/>
                  </a:lnTo>
                  <a:lnTo>
                    <a:pt x="1768" y="3946"/>
                  </a:lnTo>
                  <a:lnTo>
                    <a:pt x="1774" y="3945"/>
                  </a:lnTo>
                  <a:lnTo>
                    <a:pt x="1776" y="3946"/>
                  </a:lnTo>
                  <a:lnTo>
                    <a:pt x="1778" y="3957"/>
                  </a:lnTo>
                  <a:lnTo>
                    <a:pt x="1780" y="3969"/>
                  </a:lnTo>
                  <a:lnTo>
                    <a:pt x="1782" y="3982"/>
                  </a:lnTo>
                  <a:lnTo>
                    <a:pt x="1785" y="3995"/>
                  </a:lnTo>
                  <a:lnTo>
                    <a:pt x="1787" y="4008"/>
                  </a:lnTo>
                  <a:lnTo>
                    <a:pt x="1790" y="4021"/>
                  </a:lnTo>
                  <a:lnTo>
                    <a:pt x="1792" y="4035"/>
                  </a:lnTo>
                  <a:lnTo>
                    <a:pt x="1795" y="4050"/>
                  </a:lnTo>
                  <a:lnTo>
                    <a:pt x="1796" y="4063"/>
                  </a:lnTo>
                  <a:lnTo>
                    <a:pt x="1798" y="4078"/>
                  </a:lnTo>
                  <a:lnTo>
                    <a:pt x="1800" y="4091"/>
                  </a:lnTo>
                  <a:lnTo>
                    <a:pt x="1802" y="4106"/>
                  </a:lnTo>
                  <a:lnTo>
                    <a:pt x="1803" y="4120"/>
                  </a:lnTo>
                  <a:lnTo>
                    <a:pt x="1806" y="4135"/>
                  </a:lnTo>
                  <a:lnTo>
                    <a:pt x="1807" y="4149"/>
                  </a:lnTo>
                  <a:lnTo>
                    <a:pt x="1809" y="4164"/>
                  </a:lnTo>
                  <a:lnTo>
                    <a:pt x="1809" y="4177"/>
                  </a:lnTo>
                  <a:lnTo>
                    <a:pt x="1810" y="4191"/>
                  </a:lnTo>
                  <a:lnTo>
                    <a:pt x="1811" y="4204"/>
                  </a:lnTo>
                  <a:lnTo>
                    <a:pt x="1812" y="4218"/>
                  </a:lnTo>
                  <a:lnTo>
                    <a:pt x="1812" y="4230"/>
                  </a:lnTo>
                  <a:lnTo>
                    <a:pt x="1813" y="4242"/>
                  </a:lnTo>
                  <a:lnTo>
                    <a:pt x="1813" y="4254"/>
                  </a:lnTo>
                  <a:lnTo>
                    <a:pt x="1814" y="4267"/>
                  </a:lnTo>
                  <a:lnTo>
                    <a:pt x="1813" y="4278"/>
                  </a:lnTo>
                  <a:lnTo>
                    <a:pt x="1813" y="4289"/>
                  </a:lnTo>
                  <a:lnTo>
                    <a:pt x="1813" y="4298"/>
                  </a:lnTo>
                  <a:lnTo>
                    <a:pt x="1813" y="4309"/>
                  </a:lnTo>
                  <a:lnTo>
                    <a:pt x="1812" y="4317"/>
                  </a:lnTo>
                  <a:lnTo>
                    <a:pt x="1812" y="4326"/>
                  </a:lnTo>
                  <a:lnTo>
                    <a:pt x="1811" y="4334"/>
                  </a:lnTo>
                  <a:lnTo>
                    <a:pt x="1811" y="4342"/>
                  </a:lnTo>
                  <a:lnTo>
                    <a:pt x="1170" y="4269"/>
                  </a:lnTo>
                  <a:lnTo>
                    <a:pt x="1170" y="4268"/>
                  </a:lnTo>
                  <a:lnTo>
                    <a:pt x="1170" y="4267"/>
                  </a:lnTo>
                  <a:lnTo>
                    <a:pt x="1170" y="4265"/>
                  </a:lnTo>
                  <a:lnTo>
                    <a:pt x="1170" y="4264"/>
                  </a:lnTo>
                  <a:lnTo>
                    <a:pt x="1170" y="4263"/>
                  </a:lnTo>
                  <a:lnTo>
                    <a:pt x="1171" y="4262"/>
                  </a:lnTo>
                  <a:lnTo>
                    <a:pt x="1171" y="4260"/>
                  </a:lnTo>
                  <a:lnTo>
                    <a:pt x="1172" y="4257"/>
                  </a:lnTo>
                  <a:lnTo>
                    <a:pt x="1172" y="4255"/>
                  </a:lnTo>
                  <a:lnTo>
                    <a:pt x="1173" y="4253"/>
                  </a:lnTo>
                  <a:lnTo>
                    <a:pt x="1173" y="4250"/>
                  </a:lnTo>
                  <a:lnTo>
                    <a:pt x="1174" y="4248"/>
                  </a:lnTo>
                  <a:lnTo>
                    <a:pt x="1175" y="4246"/>
                  </a:lnTo>
                  <a:lnTo>
                    <a:pt x="1176" y="4244"/>
                  </a:lnTo>
                  <a:lnTo>
                    <a:pt x="1176" y="4239"/>
                  </a:lnTo>
                  <a:lnTo>
                    <a:pt x="1176" y="4236"/>
                  </a:lnTo>
                  <a:lnTo>
                    <a:pt x="1176" y="4233"/>
                  </a:lnTo>
                  <a:lnTo>
                    <a:pt x="1177" y="4230"/>
                  </a:lnTo>
                  <a:lnTo>
                    <a:pt x="1177" y="4225"/>
                  </a:lnTo>
                  <a:lnTo>
                    <a:pt x="1177" y="4222"/>
                  </a:lnTo>
                  <a:lnTo>
                    <a:pt x="1177" y="4219"/>
                  </a:lnTo>
                  <a:lnTo>
                    <a:pt x="1178" y="4216"/>
                  </a:lnTo>
                  <a:lnTo>
                    <a:pt x="1177" y="4211"/>
                  </a:lnTo>
                  <a:lnTo>
                    <a:pt x="1177" y="4207"/>
                  </a:lnTo>
                  <a:lnTo>
                    <a:pt x="1177" y="4203"/>
                  </a:lnTo>
                  <a:lnTo>
                    <a:pt x="1177" y="4200"/>
                  </a:lnTo>
                  <a:lnTo>
                    <a:pt x="1176" y="4195"/>
                  </a:lnTo>
                  <a:lnTo>
                    <a:pt x="1176" y="4191"/>
                  </a:lnTo>
                  <a:lnTo>
                    <a:pt x="1175" y="4187"/>
                  </a:lnTo>
                  <a:lnTo>
                    <a:pt x="1175" y="4184"/>
                  </a:lnTo>
                  <a:close/>
                  <a:moveTo>
                    <a:pt x="1130" y="4101"/>
                  </a:moveTo>
                  <a:lnTo>
                    <a:pt x="1130" y="4099"/>
                  </a:lnTo>
                  <a:lnTo>
                    <a:pt x="1134" y="4095"/>
                  </a:lnTo>
                  <a:lnTo>
                    <a:pt x="1138" y="4087"/>
                  </a:lnTo>
                  <a:lnTo>
                    <a:pt x="1145" y="4078"/>
                  </a:lnTo>
                  <a:lnTo>
                    <a:pt x="1153" y="4065"/>
                  </a:lnTo>
                  <a:lnTo>
                    <a:pt x="1163" y="4051"/>
                  </a:lnTo>
                  <a:lnTo>
                    <a:pt x="1174" y="4035"/>
                  </a:lnTo>
                  <a:lnTo>
                    <a:pt x="1188" y="4018"/>
                  </a:lnTo>
                  <a:lnTo>
                    <a:pt x="1201" y="3997"/>
                  </a:lnTo>
                  <a:lnTo>
                    <a:pt x="1216" y="3976"/>
                  </a:lnTo>
                  <a:lnTo>
                    <a:pt x="1232" y="3953"/>
                  </a:lnTo>
                  <a:lnTo>
                    <a:pt x="1249" y="3932"/>
                  </a:lnTo>
                  <a:lnTo>
                    <a:pt x="1265" y="3907"/>
                  </a:lnTo>
                  <a:lnTo>
                    <a:pt x="1283" y="3884"/>
                  </a:lnTo>
                  <a:lnTo>
                    <a:pt x="1300" y="3859"/>
                  </a:lnTo>
                  <a:lnTo>
                    <a:pt x="1319" y="3834"/>
                  </a:lnTo>
                  <a:lnTo>
                    <a:pt x="1337" y="3809"/>
                  </a:lnTo>
                  <a:lnTo>
                    <a:pt x="1355" y="3784"/>
                  </a:lnTo>
                  <a:lnTo>
                    <a:pt x="1372" y="3759"/>
                  </a:lnTo>
                  <a:lnTo>
                    <a:pt x="1390" y="3737"/>
                  </a:lnTo>
                  <a:lnTo>
                    <a:pt x="1407" y="3713"/>
                  </a:lnTo>
                  <a:lnTo>
                    <a:pt x="1424" y="3692"/>
                  </a:lnTo>
                  <a:lnTo>
                    <a:pt x="1439" y="3671"/>
                  </a:lnTo>
                  <a:lnTo>
                    <a:pt x="1455" y="3652"/>
                  </a:lnTo>
                  <a:lnTo>
                    <a:pt x="1468" y="3634"/>
                  </a:lnTo>
                  <a:lnTo>
                    <a:pt x="1481" y="3618"/>
                  </a:lnTo>
                  <a:lnTo>
                    <a:pt x="1493" y="3604"/>
                  </a:lnTo>
                  <a:lnTo>
                    <a:pt x="1503" y="3593"/>
                  </a:lnTo>
                  <a:lnTo>
                    <a:pt x="1512" y="3584"/>
                  </a:lnTo>
                  <a:lnTo>
                    <a:pt x="1518" y="3577"/>
                  </a:lnTo>
                  <a:lnTo>
                    <a:pt x="1524" y="3573"/>
                  </a:lnTo>
                  <a:lnTo>
                    <a:pt x="1528" y="3573"/>
                  </a:lnTo>
                  <a:lnTo>
                    <a:pt x="1534" y="3578"/>
                  </a:lnTo>
                  <a:lnTo>
                    <a:pt x="1541" y="3586"/>
                  </a:lnTo>
                  <a:lnTo>
                    <a:pt x="1548" y="3592"/>
                  </a:lnTo>
                  <a:lnTo>
                    <a:pt x="1556" y="3602"/>
                  </a:lnTo>
                  <a:lnTo>
                    <a:pt x="1563" y="3611"/>
                  </a:lnTo>
                  <a:lnTo>
                    <a:pt x="1572" y="3620"/>
                  </a:lnTo>
                  <a:lnTo>
                    <a:pt x="1580" y="3630"/>
                  </a:lnTo>
                  <a:lnTo>
                    <a:pt x="1590" y="3642"/>
                  </a:lnTo>
                  <a:lnTo>
                    <a:pt x="1598" y="3651"/>
                  </a:lnTo>
                  <a:lnTo>
                    <a:pt x="1607" y="3663"/>
                  </a:lnTo>
                  <a:lnTo>
                    <a:pt x="1615" y="3674"/>
                  </a:lnTo>
                  <a:lnTo>
                    <a:pt x="1625" y="3686"/>
                  </a:lnTo>
                  <a:lnTo>
                    <a:pt x="1634" y="3697"/>
                  </a:lnTo>
                  <a:lnTo>
                    <a:pt x="1643" y="3709"/>
                  </a:lnTo>
                  <a:lnTo>
                    <a:pt x="1652" y="3721"/>
                  </a:lnTo>
                  <a:lnTo>
                    <a:pt x="1661" y="3734"/>
                  </a:lnTo>
                  <a:lnTo>
                    <a:pt x="1669" y="3744"/>
                  </a:lnTo>
                  <a:lnTo>
                    <a:pt x="1677" y="3756"/>
                  </a:lnTo>
                  <a:lnTo>
                    <a:pt x="1685" y="3768"/>
                  </a:lnTo>
                  <a:lnTo>
                    <a:pt x="1693" y="3780"/>
                  </a:lnTo>
                  <a:lnTo>
                    <a:pt x="1700" y="3790"/>
                  </a:lnTo>
                  <a:lnTo>
                    <a:pt x="1707" y="3801"/>
                  </a:lnTo>
                  <a:lnTo>
                    <a:pt x="1714" y="3812"/>
                  </a:lnTo>
                  <a:lnTo>
                    <a:pt x="1721" y="3823"/>
                  </a:lnTo>
                  <a:lnTo>
                    <a:pt x="1727" y="3831"/>
                  </a:lnTo>
                  <a:lnTo>
                    <a:pt x="1732" y="3841"/>
                  </a:lnTo>
                  <a:lnTo>
                    <a:pt x="1736" y="3849"/>
                  </a:lnTo>
                  <a:lnTo>
                    <a:pt x="1741" y="3858"/>
                  </a:lnTo>
                  <a:lnTo>
                    <a:pt x="1745" y="3864"/>
                  </a:lnTo>
                  <a:lnTo>
                    <a:pt x="1748" y="3872"/>
                  </a:lnTo>
                  <a:lnTo>
                    <a:pt x="1750" y="3877"/>
                  </a:lnTo>
                  <a:lnTo>
                    <a:pt x="1752" y="3884"/>
                  </a:lnTo>
                  <a:lnTo>
                    <a:pt x="1743" y="3887"/>
                  </a:lnTo>
                  <a:lnTo>
                    <a:pt x="1732" y="3891"/>
                  </a:lnTo>
                  <a:lnTo>
                    <a:pt x="1719" y="3897"/>
                  </a:lnTo>
                  <a:lnTo>
                    <a:pt x="1704" y="3904"/>
                  </a:lnTo>
                  <a:lnTo>
                    <a:pt x="1687" y="3910"/>
                  </a:lnTo>
                  <a:lnTo>
                    <a:pt x="1669" y="3919"/>
                  </a:lnTo>
                  <a:lnTo>
                    <a:pt x="1649" y="3929"/>
                  </a:lnTo>
                  <a:lnTo>
                    <a:pt x="1627" y="3938"/>
                  </a:lnTo>
                  <a:lnTo>
                    <a:pt x="1604" y="3948"/>
                  </a:lnTo>
                  <a:lnTo>
                    <a:pt x="1580" y="3958"/>
                  </a:lnTo>
                  <a:lnTo>
                    <a:pt x="1556" y="3968"/>
                  </a:lnTo>
                  <a:lnTo>
                    <a:pt x="1531" y="3980"/>
                  </a:lnTo>
                  <a:lnTo>
                    <a:pt x="1504" y="3990"/>
                  </a:lnTo>
                  <a:lnTo>
                    <a:pt x="1479" y="4001"/>
                  </a:lnTo>
                  <a:lnTo>
                    <a:pt x="1453" y="4013"/>
                  </a:lnTo>
                  <a:lnTo>
                    <a:pt x="1427" y="4025"/>
                  </a:lnTo>
                  <a:lnTo>
                    <a:pt x="1401" y="4036"/>
                  </a:lnTo>
                  <a:lnTo>
                    <a:pt x="1375" y="4046"/>
                  </a:lnTo>
                  <a:lnTo>
                    <a:pt x="1349" y="4057"/>
                  </a:lnTo>
                  <a:lnTo>
                    <a:pt x="1326" y="4068"/>
                  </a:lnTo>
                  <a:lnTo>
                    <a:pt x="1302" y="4078"/>
                  </a:lnTo>
                  <a:lnTo>
                    <a:pt x="1280" y="4087"/>
                  </a:lnTo>
                  <a:lnTo>
                    <a:pt x="1259" y="4096"/>
                  </a:lnTo>
                  <a:lnTo>
                    <a:pt x="1240" y="4105"/>
                  </a:lnTo>
                  <a:lnTo>
                    <a:pt x="1222" y="4112"/>
                  </a:lnTo>
                  <a:lnTo>
                    <a:pt x="1206" y="4119"/>
                  </a:lnTo>
                  <a:lnTo>
                    <a:pt x="1192" y="4125"/>
                  </a:lnTo>
                  <a:lnTo>
                    <a:pt x="1181" y="4131"/>
                  </a:lnTo>
                  <a:lnTo>
                    <a:pt x="1171" y="4134"/>
                  </a:lnTo>
                  <a:lnTo>
                    <a:pt x="1165" y="4138"/>
                  </a:lnTo>
                  <a:lnTo>
                    <a:pt x="1160" y="4140"/>
                  </a:lnTo>
                  <a:lnTo>
                    <a:pt x="1159" y="4141"/>
                  </a:lnTo>
                  <a:lnTo>
                    <a:pt x="1130" y="410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cxnSp>
        <p:nvCxnSpPr>
          <p:cNvPr id="185" name="直線コネクタ 184"/>
          <p:cNvCxnSpPr/>
          <p:nvPr/>
        </p:nvCxnSpPr>
        <p:spPr>
          <a:xfrm>
            <a:off x="355554" y="779218"/>
            <a:ext cx="7687344" cy="33582"/>
          </a:xfrm>
          <a:prstGeom prst="line">
            <a:avLst/>
          </a:prstGeom>
          <a:ln w="38100"/>
          <a:effectLst>
            <a:outerShdw blurRad="50800" dist="38100" dir="5400000" algn="t"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cxnSp>
      <p:sp>
        <p:nvSpPr>
          <p:cNvPr id="47" name="平行四辺形 46"/>
          <p:cNvSpPr/>
          <p:nvPr/>
        </p:nvSpPr>
        <p:spPr>
          <a:xfrm flipH="1">
            <a:off x="3538268" y="4077072"/>
            <a:ext cx="417520" cy="1050875"/>
          </a:xfrm>
          <a:prstGeom prst="parallelogram">
            <a:avLst>
              <a:gd name="adj" fmla="val 80182"/>
            </a:avLst>
          </a:prstGeom>
          <a:solidFill>
            <a:schemeClr val="bg1">
              <a:lumMod val="6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9" name="平行四辺形 188"/>
          <p:cNvSpPr/>
          <p:nvPr/>
        </p:nvSpPr>
        <p:spPr>
          <a:xfrm>
            <a:off x="5124488" y="4077072"/>
            <a:ext cx="417520" cy="1050875"/>
          </a:xfrm>
          <a:prstGeom prst="parallelogram">
            <a:avLst>
              <a:gd name="adj" fmla="val 80182"/>
            </a:avLst>
          </a:prstGeom>
          <a:solidFill>
            <a:schemeClr val="bg1">
              <a:lumMod val="6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0" name="平行四辺形 189"/>
          <p:cNvSpPr/>
          <p:nvPr/>
        </p:nvSpPr>
        <p:spPr>
          <a:xfrm flipH="1">
            <a:off x="7474202" y="4077072"/>
            <a:ext cx="417520" cy="1050875"/>
          </a:xfrm>
          <a:prstGeom prst="parallelogram">
            <a:avLst>
              <a:gd name="adj" fmla="val 80182"/>
            </a:avLst>
          </a:prstGeom>
          <a:solidFill>
            <a:schemeClr val="bg1">
              <a:lumMod val="6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 name="平行四辺形 48"/>
          <p:cNvSpPr/>
          <p:nvPr/>
        </p:nvSpPr>
        <p:spPr>
          <a:xfrm>
            <a:off x="1187028" y="4077072"/>
            <a:ext cx="378000" cy="1056313"/>
          </a:xfrm>
          <a:prstGeom prst="parallelogram">
            <a:avLst>
              <a:gd name="adj" fmla="val 89208"/>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3" name="下矢印 92"/>
          <p:cNvSpPr/>
          <p:nvPr/>
        </p:nvSpPr>
        <p:spPr>
          <a:xfrm rot="10800000">
            <a:off x="1340657" y="3878618"/>
            <a:ext cx="196278" cy="2030871"/>
          </a:xfrm>
          <a:prstGeom prst="downArrow">
            <a:avLst>
              <a:gd name="adj1" fmla="val 50000"/>
              <a:gd name="adj2" fmla="val 387761"/>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フリーフォーム 49"/>
          <p:cNvSpPr/>
          <p:nvPr/>
        </p:nvSpPr>
        <p:spPr>
          <a:xfrm>
            <a:off x="-12700" y="5676900"/>
            <a:ext cx="419100" cy="749300"/>
          </a:xfrm>
          <a:custGeom>
            <a:avLst/>
            <a:gdLst>
              <a:gd name="connsiteX0" fmla="*/ 0 w 419100"/>
              <a:gd name="connsiteY0" fmla="*/ 0 h 749300"/>
              <a:gd name="connsiteX1" fmla="*/ 330200 w 419100"/>
              <a:gd name="connsiteY1" fmla="*/ 0 h 749300"/>
              <a:gd name="connsiteX2" fmla="*/ 419100 w 419100"/>
              <a:gd name="connsiteY2" fmla="*/ 139700 h 749300"/>
              <a:gd name="connsiteX3" fmla="*/ 228600 w 419100"/>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419100" h="749300">
                <a:moveTo>
                  <a:pt x="0" y="0"/>
                </a:moveTo>
                <a:lnTo>
                  <a:pt x="330200" y="0"/>
                </a:lnTo>
                <a:lnTo>
                  <a:pt x="419100" y="139700"/>
                </a:lnTo>
                <a:lnTo>
                  <a:pt x="228600" y="749300"/>
                </a:lnTo>
              </a:path>
            </a:pathLst>
          </a:custGeom>
          <a:noFill/>
          <a:ln w="38100">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93" name="フリーフォーム 192"/>
          <p:cNvSpPr/>
          <p:nvPr/>
        </p:nvSpPr>
        <p:spPr>
          <a:xfrm flipH="1">
            <a:off x="8702104" y="5702634"/>
            <a:ext cx="419100" cy="749300"/>
          </a:xfrm>
          <a:custGeom>
            <a:avLst/>
            <a:gdLst>
              <a:gd name="connsiteX0" fmla="*/ 0 w 419100"/>
              <a:gd name="connsiteY0" fmla="*/ 0 h 749300"/>
              <a:gd name="connsiteX1" fmla="*/ 330200 w 419100"/>
              <a:gd name="connsiteY1" fmla="*/ 0 h 749300"/>
              <a:gd name="connsiteX2" fmla="*/ 419100 w 419100"/>
              <a:gd name="connsiteY2" fmla="*/ 139700 h 749300"/>
              <a:gd name="connsiteX3" fmla="*/ 228600 w 419100"/>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419100" h="749300">
                <a:moveTo>
                  <a:pt x="0" y="0"/>
                </a:moveTo>
                <a:lnTo>
                  <a:pt x="330200" y="0"/>
                </a:lnTo>
                <a:lnTo>
                  <a:pt x="419100" y="139700"/>
                </a:lnTo>
                <a:lnTo>
                  <a:pt x="228600" y="749300"/>
                </a:lnTo>
              </a:path>
            </a:pathLst>
          </a:custGeom>
          <a:noFill/>
          <a:ln w="38100">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86" name="テキスト ボックス 185"/>
          <p:cNvSpPr txBox="1"/>
          <p:nvPr/>
        </p:nvSpPr>
        <p:spPr>
          <a:xfrm>
            <a:off x="101638" y="2128646"/>
            <a:ext cx="507831" cy="1911578"/>
          </a:xfrm>
          <a:prstGeom prst="rect">
            <a:avLst/>
          </a:prstGeom>
          <a:noFill/>
        </p:spPr>
        <p:txBody>
          <a:bodyPr vert="eaVert" wrap="square" rtlCol="0">
            <a:spAutoFit/>
          </a:bodyPr>
          <a:lstStyle/>
          <a:p>
            <a:pPr>
              <a:lnSpc>
                <a:spcPct val="150000"/>
              </a:lnSpc>
            </a:pPr>
            <a:r>
              <a:rPr kumimoji="1" lang="ja-JP" altLang="en-US" sz="1400" dirty="0" smtClean="0">
                <a:latin typeface="+mj-ea"/>
                <a:ea typeface="+mj-ea"/>
              </a:rPr>
              <a:t>（　車道</a:t>
            </a:r>
            <a:r>
              <a:rPr kumimoji="1" lang="ja-JP" altLang="en-US" sz="1400" dirty="0" smtClean="0">
                <a:latin typeface="+mj-ea"/>
                <a:ea typeface="+mj-ea"/>
              </a:rPr>
              <a:t>・歩道係わらず）</a:t>
            </a:r>
            <a:endParaRPr kumimoji="1" lang="ja-JP" altLang="en-US" sz="1400" dirty="0">
              <a:latin typeface="+mj-ea"/>
              <a:ea typeface="+mj-ea"/>
            </a:endParaRPr>
          </a:p>
        </p:txBody>
      </p:sp>
    </p:spTree>
    <p:extLst>
      <p:ext uri="{BB962C8B-B14F-4D97-AF65-F5344CB8AC3E}">
        <p14:creationId xmlns:p14="http://schemas.microsoft.com/office/powerpoint/2010/main" val="418264266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4"/>
                                        </p:tgtEl>
                                        <p:attrNameLst>
                                          <p:attrName>style.visibility</p:attrName>
                                        </p:attrNameLst>
                                      </p:cBhvr>
                                      <p:to>
                                        <p:strVal val="visible"/>
                                      </p:to>
                                    </p:set>
                                    <p:anim calcmode="lin" valueType="num">
                                      <p:cBhvr additive="base">
                                        <p:cTn id="15" dur="500" fill="hold"/>
                                        <p:tgtEl>
                                          <p:spTgt spid="174"/>
                                        </p:tgtEl>
                                        <p:attrNameLst>
                                          <p:attrName>ppt_x</p:attrName>
                                        </p:attrNameLst>
                                      </p:cBhvr>
                                      <p:tavLst>
                                        <p:tav tm="0">
                                          <p:val>
                                            <p:strVal val="#ppt_x"/>
                                          </p:val>
                                        </p:tav>
                                        <p:tav tm="100000">
                                          <p:val>
                                            <p:strVal val="#ppt_x"/>
                                          </p:val>
                                        </p:tav>
                                      </p:tavLst>
                                    </p:anim>
                                    <p:anim calcmode="lin" valueType="num">
                                      <p:cBhvr additive="base">
                                        <p:cTn id="16" dur="500" fill="hold"/>
                                        <p:tgtEl>
                                          <p:spTgt spid="174"/>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1" fill="hold" grpId="0" nodeType="afterEffect">
                                  <p:stCondLst>
                                    <p:cond delay="0"/>
                                  </p:stCondLst>
                                  <p:childTnLst>
                                    <p:set>
                                      <p:cBhvr>
                                        <p:cTn id="19" dur="1" fill="hold">
                                          <p:stCondLst>
                                            <p:cond delay="0"/>
                                          </p:stCondLst>
                                        </p:cTn>
                                        <p:tgtEl>
                                          <p:spTgt spid="94"/>
                                        </p:tgtEl>
                                        <p:attrNameLst>
                                          <p:attrName>style.visibility</p:attrName>
                                        </p:attrNameLst>
                                      </p:cBhvr>
                                      <p:to>
                                        <p:strVal val="visible"/>
                                      </p:to>
                                    </p:set>
                                    <p:anim calcmode="lin" valueType="num">
                                      <p:cBhvr additive="base">
                                        <p:cTn id="20" dur="500" fill="hold"/>
                                        <p:tgtEl>
                                          <p:spTgt spid="94"/>
                                        </p:tgtEl>
                                        <p:attrNameLst>
                                          <p:attrName>ppt_x</p:attrName>
                                        </p:attrNameLst>
                                      </p:cBhvr>
                                      <p:tavLst>
                                        <p:tav tm="0">
                                          <p:val>
                                            <p:strVal val="#ppt_x"/>
                                          </p:val>
                                        </p:tav>
                                        <p:tav tm="100000">
                                          <p:val>
                                            <p:strVal val="#ppt_x"/>
                                          </p:val>
                                        </p:tav>
                                      </p:tavLst>
                                    </p:anim>
                                    <p:anim calcmode="lin" valueType="num">
                                      <p:cBhvr additive="base">
                                        <p:cTn id="21" dur="500" fill="hold"/>
                                        <p:tgtEl>
                                          <p:spTgt spid="94"/>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stCondLst>
                                    <p:cond delay="0"/>
                                  </p:stCondLst>
                                  <p:childTnLst>
                                    <p:set>
                                      <p:cBhvr>
                                        <p:cTn id="23" dur="1" fill="hold">
                                          <p:stCondLst>
                                            <p:cond delay="0"/>
                                          </p:stCondLst>
                                        </p:cTn>
                                        <p:tgtEl>
                                          <p:spTgt spid="2057"/>
                                        </p:tgtEl>
                                        <p:attrNameLst>
                                          <p:attrName>style.visibility</p:attrName>
                                        </p:attrNameLst>
                                      </p:cBhvr>
                                      <p:to>
                                        <p:strVal val="visible"/>
                                      </p:to>
                                    </p:set>
                                    <p:anim calcmode="lin" valueType="num">
                                      <p:cBhvr additive="base">
                                        <p:cTn id="24" dur="500" fill="hold"/>
                                        <p:tgtEl>
                                          <p:spTgt spid="2057"/>
                                        </p:tgtEl>
                                        <p:attrNameLst>
                                          <p:attrName>ppt_x</p:attrName>
                                        </p:attrNameLst>
                                      </p:cBhvr>
                                      <p:tavLst>
                                        <p:tav tm="0">
                                          <p:val>
                                            <p:strVal val="#ppt_x"/>
                                          </p:val>
                                        </p:tav>
                                        <p:tav tm="100000">
                                          <p:val>
                                            <p:strVal val="#ppt_x"/>
                                          </p:val>
                                        </p:tav>
                                      </p:tavLst>
                                    </p:anim>
                                    <p:anim calcmode="lin" valueType="num">
                                      <p:cBhvr additive="base">
                                        <p:cTn id="25" dur="500" fill="hold"/>
                                        <p:tgtEl>
                                          <p:spTgt spid="2057"/>
                                        </p:tgtEl>
                                        <p:attrNameLst>
                                          <p:attrName>ppt_y</p:attrName>
                                        </p:attrNameLst>
                                      </p:cBhvr>
                                      <p:tavLst>
                                        <p:tav tm="0">
                                          <p:val>
                                            <p:strVal val="0-#ppt_h/2"/>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2054"/>
                                        </p:tgtEl>
                                        <p:attrNameLst>
                                          <p:attrName>style.visibility</p:attrName>
                                        </p:attrNameLst>
                                      </p:cBhvr>
                                      <p:to>
                                        <p:strVal val="visible"/>
                                      </p:to>
                                    </p:set>
                                    <p:anim calcmode="lin" valueType="num">
                                      <p:cBhvr additive="base">
                                        <p:cTn id="28" dur="500" fill="hold"/>
                                        <p:tgtEl>
                                          <p:spTgt spid="2054"/>
                                        </p:tgtEl>
                                        <p:attrNameLst>
                                          <p:attrName>ppt_x</p:attrName>
                                        </p:attrNameLst>
                                      </p:cBhvr>
                                      <p:tavLst>
                                        <p:tav tm="0">
                                          <p:val>
                                            <p:strVal val="0-#ppt_w/2"/>
                                          </p:val>
                                        </p:tav>
                                        <p:tav tm="100000">
                                          <p:val>
                                            <p:strVal val="#ppt_x"/>
                                          </p:val>
                                        </p:tav>
                                      </p:tavLst>
                                    </p:anim>
                                    <p:anim calcmode="lin" valueType="num">
                                      <p:cBhvr additive="base">
                                        <p:cTn id="29" dur="500" fill="hold"/>
                                        <p:tgtEl>
                                          <p:spTgt spid="2054"/>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32" presetClass="emph" presetSubtype="0" fill="hold" grpId="1" nodeType="afterEffect">
                                  <p:stCondLst>
                                    <p:cond delay="0"/>
                                  </p:stCondLst>
                                  <p:childTnLst>
                                    <p:animRot by="120000">
                                      <p:cBhvr>
                                        <p:cTn id="32" dur="100" fill="hold">
                                          <p:stCondLst>
                                            <p:cond delay="0"/>
                                          </p:stCondLst>
                                        </p:cTn>
                                        <p:tgtEl>
                                          <p:spTgt spid="94"/>
                                        </p:tgtEl>
                                        <p:attrNameLst>
                                          <p:attrName>r</p:attrName>
                                        </p:attrNameLst>
                                      </p:cBhvr>
                                    </p:animRot>
                                    <p:animRot by="-240000">
                                      <p:cBhvr>
                                        <p:cTn id="33" dur="200" fill="hold">
                                          <p:stCondLst>
                                            <p:cond delay="200"/>
                                          </p:stCondLst>
                                        </p:cTn>
                                        <p:tgtEl>
                                          <p:spTgt spid="94"/>
                                        </p:tgtEl>
                                        <p:attrNameLst>
                                          <p:attrName>r</p:attrName>
                                        </p:attrNameLst>
                                      </p:cBhvr>
                                    </p:animRot>
                                    <p:animRot by="240000">
                                      <p:cBhvr>
                                        <p:cTn id="34" dur="200" fill="hold">
                                          <p:stCondLst>
                                            <p:cond delay="400"/>
                                          </p:stCondLst>
                                        </p:cTn>
                                        <p:tgtEl>
                                          <p:spTgt spid="94"/>
                                        </p:tgtEl>
                                        <p:attrNameLst>
                                          <p:attrName>r</p:attrName>
                                        </p:attrNameLst>
                                      </p:cBhvr>
                                    </p:animRot>
                                    <p:animRot by="-240000">
                                      <p:cBhvr>
                                        <p:cTn id="35" dur="200" fill="hold">
                                          <p:stCondLst>
                                            <p:cond delay="600"/>
                                          </p:stCondLst>
                                        </p:cTn>
                                        <p:tgtEl>
                                          <p:spTgt spid="94"/>
                                        </p:tgtEl>
                                        <p:attrNameLst>
                                          <p:attrName>r</p:attrName>
                                        </p:attrNameLst>
                                      </p:cBhvr>
                                    </p:animRot>
                                    <p:animRot by="120000">
                                      <p:cBhvr>
                                        <p:cTn id="36" dur="200" fill="hold">
                                          <p:stCondLst>
                                            <p:cond delay="800"/>
                                          </p:stCondLst>
                                        </p:cTn>
                                        <p:tgtEl>
                                          <p:spTgt spid="94"/>
                                        </p:tgtEl>
                                        <p:attrNameLst>
                                          <p:attrName>r</p:attrName>
                                        </p:attrNameLst>
                                      </p:cBhvr>
                                    </p:animRot>
                                  </p:childTnLst>
                                </p:cTn>
                              </p:par>
                              <p:par>
                                <p:cTn id="37" presetID="32" presetClass="emph" presetSubtype="0" fill="hold" nodeType="withEffect">
                                  <p:stCondLst>
                                    <p:cond delay="0"/>
                                  </p:stCondLst>
                                  <p:childTnLst>
                                    <p:animRot by="120000">
                                      <p:cBhvr>
                                        <p:cTn id="38" dur="100" fill="hold">
                                          <p:stCondLst>
                                            <p:cond delay="0"/>
                                          </p:stCondLst>
                                        </p:cTn>
                                        <p:tgtEl>
                                          <p:spTgt spid="2057"/>
                                        </p:tgtEl>
                                        <p:attrNameLst>
                                          <p:attrName>r</p:attrName>
                                        </p:attrNameLst>
                                      </p:cBhvr>
                                    </p:animRot>
                                    <p:animRot by="-240000">
                                      <p:cBhvr>
                                        <p:cTn id="39" dur="200" fill="hold">
                                          <p:stCondLst>
                                            <p:cond delay="200"/>
                                          </p:stCondLst>
                                        </p:cTn>
                                        <p:tgtEl>
                                          <p:spTgt spid="2057"/>
                                        </p:tgtEl>
                                        <p:attrNameLst>
                                          <p:attrName>r</p:attrName>
                                        </p:attrNameLst>
                                      </p:cBhvr>
                                    </p:animRot>
                                    <p:animRot by="240000">
                                      <p:cBhvr>
                                        <p:cTn id="40" dur="200" fill="hold">
                                          <p:stCondLst>
                                            <p:cond delay="400"/>
                                          </p:stCondLst>
                                        </p:cTn>
                                        <p:tgtEl>
                                          <p:spTgt spid="2057"/>
                                        </p:tgtEl>
                                        <p:attrNameLst>
                                          <p:attrName>r</p:attrName>
                                        </p:attrNameLst>
                                      </p:cBhvr>
                                    </p:animRot>
                                    <p:animRot by="-240000">
                                      <p:cBhvr>
                                        <p:cTn id="41" dur="200" fill="hold">
                                          <p:stCondLst>
                                            <p:cond delay="600"/>
                                          </p:stCondLst>
                                        </p:cTn>
                                        <p:tgtEl>
                                          <p:spTgt spid="2057"/>
                                        </p:tgtEl>
                                        <p:attrNameLst>
                                          <p:attrName>r</p:attrName>
                                        </p:attrNameLst>
                                      </p:cBhvr>
                                    </p:animRot>
                                    <p:animRot by="120000">
                                      <p:cBhvr>
                                        <p:cTn id="42" dur="200" fill="hold">
                                          <p:stCondLst>
                                            <p:cond delay="800"/>
                                          </p:stCondLst>
                                        </p:cTn>
                                        <p:tgtEl>
                                          <p:spTgt spid="2057"/>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8"/>
                                        </p:tgtEl>
                                        <p:attrNameLst>
                                          <p:attrName>style.visibility</p:attrName>
                                        </p:attrNameLst>
                                      </p:cBhvr>
                                      <p:to>
                                        <p:strVal val="visible"/>
                                      </p:to>
                                    </p:set>
                                    <p:animEffect transition="in" filter="fade">
                                      <p:cBhvr>
                                        <p:cTn id="47" dur="500"/>
                                        <p:tgtEl>
                                          <p:spTgt spid="78"/>
                                        </p:tgtEl>
                                      </p:cBhvr>
                                    </p:animEffect>
                                  </p:childTnLst>
                                </p:cTn>
                              </p:par>
                            </p:childTnLst>
                          </p:cTn>
                        </p:par>
                        <p:par>
                          <p:cTn id="48" fill="hold">
                            <p:stCondLst>
                              <p:cond delay="500"/>
                            </p:stCondLst>
                            <p:childTnLst>
                              <p:par>
                                <p:cTn id="49" presetID="2" presetClass="entr" presetSubtype="4" fill="hold" grpId="0" nodeType="afterEffect">
                                  <p:stCondLst>
                                    <p:cond delay="0"/>
                                  </p:stCondLst>
                                  <p:childTnLst>
                                    <p:set>
                                      <p:cBhvr>
                                        <p:cTn id="50" dur="1" fill="hold">
                                          <p:stCondLst>
                                            <p:cond delay="0"/>
                                          </p:stCondLst>
                                        </p:cTn>
                                        <p:tgtEl>
                                          <p:spTgt spid="345"/>
                                        </p:tgtEl>
                                        <p:attrNameLst>
                                          <p:attrName>style.visibility</p:attrName>
                                        </p:attrNameLst>
                                      </p:cBhvr>
                                      <p:to>
                                        <p:strVal val="visible"/>
                                      </p:to>
                                    </p:set>
                                    <p:anim calcmode="lin" valueType="num">
                                      <p:cBhvr additive="base">
                                        <p:cTn id="51" dur="500" fill="hold"/>
                                        <p:tgtEl>
                                          <p:spTgt spid="345"/>
                                        </p:tgtEl>
                                        <p:attrNameLst>
                                          <p:attrName>ppt_x</p:attrName>
                                        </p:attrNameLst>
                                      </p:cBhvr>
                                      <p:tavLst>
                                        <p:tav tm="0">
                                          <p:val>
                                            <p:strVal val="#ppt_x"/>
                                          </p:val>
                                        </p:tav>
                                        <p:tav tm="100000">
                                          <p:val>
                                            <p:strVal val="#ppt_x"/>
                                          </p:val>
                                        </p:tav>
                                      </p:tavLst>
                                    </p:anim>
                                    <p:anim calcmode="lin" valueType="num">
                                      <p:cBhvr additive="base">
                                        <p:cTn id="52" dur="500" fill="hold"/>
                                        <p:tgtEl>
                                          <p:spTgt spid="345"/>
                                        </p:tgtEl>
                                        <p:attrNameLst>
                                          <p:attrName>ppt_y</p:attrName>
                                        </p:attrNameLst>
                                      </p:cBhvr>
                                      <p:tavLst>
                                        <p:tav tm="0">
                                          <p:val>
                                            <p:strVal val="1+#ppt_h/2"/>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315"/>
                                        </p:tgtEl>
                                        <p:attrNameLst>
                                          <p:attrName>style.visibility</p:attrName>
                                        </p:attrNameLst>
                                      </p:cBhvr>
                                      <p:to>
                                        <p:strVal val="visible"/>
                                      </p:to>
                                    </p:set>
                                    <p:anim calcmode="lin" valueType="num">
                                      <p:cBhvr additive="base">
                                        <p:cTn id="55" dur="500" fill="hold"/>
                                        <p:tgtEl>
                                          <p:spTgt spid="315"/>
                                        </p:tgtEl>
                                        <p:attrNameLst>
                                          <p:attrName>ppt_x</p:attrName>
                                        </p:attrNameLst>
                                      </p:cBhvr>
                                      <p:tavLst>
                                        <p:tav tm="0">
                                          <p:val>
                                            <p:strVal val="0-#ppt_w/2"/>
                                          </p:val>
                                        </p:tav>
                                        <p:tav tm="100000">
                                          <p:val>
                                            <p:strVal val="#ppt_x"/>
                                          </p:val>
                                        </p:tav>
                                      </p:tavLst>
                                    </p:anim>
                                    <p:anim calcmode="lin" valueType="num">
                                      <p:cBhvr additive="base">
                                        <p:cTn id="56" dur="500" fill="hold"/>
                                        <p:tgtEl>
                                          <p:spTgt spid="315"/>
                                        </p:tgtEl>
                                        <p:attrNameLst>
                                          <p:attrName>ppt_y</p:attrName>
                                        </p:attrNameLst>
                                      </p:cBhvr>
                                      <p:tavLst>
                                        <p:tav tm="0">
                                          <p:val>
                                            <p:strVal val="#ppt_y"/>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77"/>
                                        </p:tgtEl>
                                        <p:attrNameLst>
                                          <p:attrName>style.visibility</p:attrName>
                                        </p:attrNameLst>
                                      </p:cBhvr>
                                      <p:to>
                                        <p:strVal val="visible"/>
                                      </p:to>
                                    </p:set>
                                    <p:anim calcmode="lin" valueType="num">
                                      <p:cBhvr additive="base">
                                        <p:cTn id="59" dur="500" fill="hold"/>
                                        <p:tgtEl>
                                          <p:spTgt spid="77"/>
                                        </p:tgtEl>
                                        <p:attrNameLst>
                                          <p:attrName>ppt_x</p:attrName>
                                        </p:attrNameLst>
                                      </p:cBhvr>
                                      <p:tavLst>
                                        <p:tav tm="0">
                                          <p:val>
                                            <p:strVal val="#ppt_x"/>
                                          </p:val>
                                        </p:tav>
                                        <p:tav tm="100000">
                                          <p:val>
                                            <p:strVal val="#ppt_x"/>
                                          </p:val>
                                        </p:tav>
                                      </p:tavLst>
                                    </p:anim>
                                    <p:anim calcmode="lin" valueType="num">
                                      <p:cBhvr additive="base">
                                        <p:cTn id="60" dur="500" fill="hold"/>
                                        <p:tgtEl>
                                          <p:spTgt spid="77"/>
                                        </p:tgtEl>
                                        <p:attrNameLst>
                                          <p:attrName>ppt_y</p:attrName>
                                        </p:attrNameLst>
                                      </p:cBhvr>
                                      <p:tavLst>
                                        <p:tav tm="0">
                                          <p:val>
                                            <p:strVal val="0-#ppt_h/2"/>
                                          </p:val>
                                        </p:tav>
                                        <p:tav tm="100000">
                                          <p:val>
                                            <p:strVal val="#ppt_y"/>
                                          </p:val>
                                        </p:tav>
                                      </p:tavLst>
                                    </p:anim>
                                  </p:childTnLst>
                                </p:cTn>
                              </p:par>
                            </p:childTnLst>
                          </p:cTn>
                        </p:par>
                        <p:par>
                          <p:cTn id="61" fill="hold">
                            <p:stCondLst>
                              <p:cond delay="1000"/>
                            </p:stCondLst>
                            <p:childTnLst>
                              <p:par>
                                <p:cTn id="62" presetID="32" presetClass="emph" presetSubtype="0" fill="hold" grpId="1" nodeType="afterEffect">
                                  <p:stCondLst>
                                    <p:cond delay="0"/>
                                  </p:stCondLst>
                                  <p:childTnLst>
                                    <p:animRot by="120000">
                                      <p:cBhvr>
                                        <p:cTn id="63" dur="100" fill="hold">
                                          <p:stCondLst>
                                            <p:cond delay="0"/>
                                          </p:stCondLst>
                                        </p:cTn>
                                        <p:tgtEl>
                                          <p:spTgt spid="77"/>
                                        </p:tgtEl>
                                        <p:attrNameLst>
                                          <p:attrName>r</p:attrName>
                                        </p:attrNameLst>
                                      </p:cBhvr>
                                    </p:animRot>
                                    <p:animRot by="-240000">
                                      <p:cBhvr>
                                        <p:cTn id="64" dur="200" fill="hold">
                                          <p:stCondLst>
                                            <p:cond delay="200"/>
                                          </p:stCondLst>
                                        </p:cTn>
                                        <p:tgtEl>
                                          <p:spTgt spid="77"/>
                                        </p:tgtEl>
                                        <p:attrNameLst>
                                          <p:attrName>r</p:attrName>
                                        </p:attrNameLst>
                                      </p:cBhvr>
                                    </p:animRot>
                                    <p:animRot by="240000">
                                      <p:cBhvr>
                                        <p:cTn id="65" dur="200" fill="hold">
                                          <p:stCondLst>
                                            <p:cond delay="400"/>
                                          </p:stCondLst>
                                        </p:cTn>
                                        <p:tgtEl>
                                          <p:spTgt spid="77"/>
                                        </p:tgtEl>
                                        <p:attrNameLst>
                                          <p:attrName>r</p:attrName>
                                        </p:attrNameLst>
                                      </p:cBhvr>
                                    </p:animRot>
                                    <p:animRot by="-240000">
                                      <p:cBhvr>
                                        <p:cTn id="66" dur="200" fill="hold">
                                          <p:stCondLst>
                                            <p:cond delay="600"/>
                                          </p:stCondLst>
                                        </p:cTn>
                                        <p:tgtEl>
                                          <p:spTgt spid="77"/>
                                        </p:tgtEl>
                                        <p:attrNameLst>
                                          <p:attrName>r</p:attrName>
                                        </p:attrNameLst>
                                      </p:cBhvr>
                                    </p:animRot>
                                    <p:animRot by="120000">
                                      <p:cBhvr>
                                        <p:cTn id="67" dur="200" fill="hold">
                                          <p:stCondLst>
                                            <p:cond delay="800"/>
                                          </p:stCondLst>
                                        </p:cTn>
                                        <p:tgtEl>
                                          <p:spTgt spid="77"/>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9"/>
                                        </p:tgtEl>
                                        <p:attrNameLst>
                                          <p:attrName>style.visibility</p:attrName>
                                        </p:attrNameLst>
                                      </p:cBhvr>
                                      <p:to>
                                        <p:strVal val="visible"/>
                                      </p:to>
                                    </p:set>
                                    <p:animEffect transition="in" filter="fade">
                                      <p:cBhvr>
                                        <p:cTn id="72" dur="500"/>
                                        <p:tgtEl>
                                          <p:spTgt spid="79"/>
                                        </p:tgtEl>
                                      </p:cBhvr>
                                    </p:animEffect>
                                  </p:childTnLst>
                                </p:cTn>
                              </p:par>
                            </p:childTnLst>
                          </p:cTn>
                        </p:par>
                        <p:par>
                          <p:cTn id="73" fill="hold">
                            <p:stCondLst>
                              <p:cond delay="500"/>
                            </p:stCondLst>
                            <p:childTnLst>
                              <p:par>
                                <p:cTn id="74" presetID="2" presetClass="entr" presetSubtype="4" fill="hold" grpId="0" nodeType="afterEffect">
                                  <p:stCondLst>
                                    <p:cond delay="0"/>
                                  </p:stCondLst>
                                  <p:childTnLst>
                                    <p:set>
                                      <p:cBhvr>
                                        <p:cTn id="75" dur="1" fill="hold">
                                          <p:stCondLst>
                                            <p:cond delay="0"/>
                                          </p:stCondLst>
                                        </p:cTn>
                                        <p:tgtEl>
                                          <p:spTgt spid="360"/>
                                        </p:tgtEl>
                                        <p:attrNameLst>
                                          <p:attrName>style.visibility</p:attrName>
                                        </p:attrNameLst>
                                      </p:cBhvr>
                                      <p:to>
                                        <p:strVal val="visible"/>
                                      </p:to>
                                    </p:set>
                                    <p:anim calcmode="lin" valueType="num">
                                      <p:cBhvr additive="base">
                                        <p:cTn id="76" dur="500" fill="hold"/>
                                        <p:tgtEl>
                                          <p:spTgt spid="360"/>
                                        </p:tgtEl>
                                        <p:attrNameLst>
                                          <p:attrName>ppt_x</p:attrName>
                                        </p:attrNameLst>
                                      </p:cBhvr>
                                      <p:tavLst>
                                        <p:tav tm="0">
                                          <p:val>
                                            <p:strVal val="#ppt_x"/>
                                          </p:val>
                                        </p:tav>
                                        <p:tav tm="100000">
                                          <p:val>
                                            <p:strVal val="#ppt_x"/>
                                          </p:val>
                                        </p:tav>
                                      </p:tavLst>
                                    </p:anim>
                                    <p:anim calcmode="lin" valueType="num">
                                      <p:cBhvr additive="base">
                                        <p:cTn id="77" dur="500" fill="hold"/>
                                        <p:tgtEl>
                                          <p:spTgt spid="360"/>
                                        </p:tgtEl>
                                        <p:attrNameLst>
                                          <p:attrName>ppt_y</p:attrName>
                                        </p:attrNameLst>
                                      </p:cBhvr>
                                      <p:tavLst>
                                        <p:tav tm="0">
                                          <p:val>
                                            <p:strVal val="1+#ppt_h/2"/>
                                          </p:val>
                                        </p:tav>
                                        <p:tav tm="100000">
                                          <p:val>
                                            <p:strVal val="#ppt_y"/>
                                          </p:val>
                                        </p:tav>
                                      </p:tavLst>
                                    </p:anim>
                                  </p:childTnLst>
                                </p:cTn>
                              </p:par>
                              <p:par>
                                <p:cTn id="78" presetID="2" presetClass="entr" presetSubtype="2" fill="hold" nodeType="withEffect">
                                  <p:stCondLst>
                                    <p:cond delay="0"/>
                                  </p:stCondLst>
                                  <p:childTnLst>
                                    <p:set>
                                      <p:cBhvr>
                                        <p:cTn id="79" dur="1" fill="hold">
                                          <p:stCondLst>
                                            <p:cond delay="0"/>
                                          </p:stCondLst>
                                        </p:cTn>
                                        <p:tgtEl>
                                          <p:spTgt spid="361"/>
                                        </p:tgtEl>
                                        <p:attrNameLst>
                                          <p:attrName>style.visibility</p:attrName>
                                        </p:attrNameLst>
                                      </p:cBhvr>
                                      <p:to>
                                        <p:strVal val="visible"/>
                                      </p:to>
                                    </p:set>
                                    <p:anim calcmode="lin" valueType="num">
                                      <p:cBhvr additive="base">
                                        <p:cTn id="80" dur="500" fill="hold"/>
                                        <p:tgtEl>
                                          <p:spTgt spid="361"/>
                                        </p:tgtEl>
                                        <p:attrNameLst>
                                          <p:attrName>ppt_x</p:attrName>
                                        </p:attrNameLst>
                                      </p:cBhvr>
                                      <p:tavLst>
                                        <p:tav tm="0">
                                          <p:val>
                                            <p:strVal val="1+#ppt_w/2"/>
                                          </p:val>
                                        </p:tav>
                                        <p:tav tm="100000">
                                          <p:val>
                                            <p:strVal val="#ppt_x"/>
                                          </p:val>
                                        </p:tav>
                                      </p:tavLst>
                                    </p:anim>
                                    <p:anim calcmode="lin" valueType="num">
                                      <p:cBhvr additive="base">
                                        <p:cTn id="81" dur="500" fill="hold"/>
                                        <p:tgtEl>
                                          <p:spTgt spid="361"/>
                                        </p:tgtEl>
                                        <p:attrNameLst>
                                          <p:attrName>ppt_y</p:attrName>
                                        </p:attrNameLst>
                                      </p:cBhvr>
                                      <p:tavLst>
                                        <p:tav tm="0">
                                          <p:val>
                                            <p:strVal val="#ppt_y"/>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82"/>
                                        </p:tgtEl>
                                        <p:attrNameLst>
                                          <p:attrName>style.visibility</p:attrName>
                                        </p:attrNameLst>
                                      </p:cBhvr>
                                      <p:to>
                                        <p:strVal val="visible"/>
                                      </p:to>
                                    </p:set>
                                    <p:anim calcmode="lin" valueType="num">
                                      <p:cBhvr additive="base">
                                        <p:cTn id="84" dur="500" fill="hold"/>
                                        <p:tgtEl>
                                          <p:spTgt spid="82"/>
                                        </p:tgtEl>
                                        <p:attrNameLst>
                                          <p:attrName>ppt_x</p:attrName>
                                        </p:attrNameLst>
                                      </p:cBhvr>
                                      <p:tavLst>
                                        <p:tav tm="0">
                                          <p:val>
                                            <p:strVal val="#ppt_x"/>
                                          </p:val>
                                        </p:tav>
                                        <p:tav tm="100000">
                                          <p:val>
                                            <p:strVal val="#ppt_x"/>
                                          </p:val>
                                        </p:tav>
                                      </p:tavLst>
                                    </p:anim>
                                    <p:anim calcmode="lin" valueType="num">
                                      <p:cBhvr additive="base">
                                        <p:cTn id="85" dur="500" fill="hold"/>
                                        <p:tgtEl>
                                          <p:spTgt spid="82"/>
                                        </p:tgtEl>
                                        <p:attrNameLst>
                                          <p:attrName>ppt_y</p:attrName>
                                        </p:attrNameLst>
                                      </p:cBhvr>
                                      <p:tavLst>
                                        <p:tav tm="0">
                                          <p:val>
                                            <p:strVal val="0-#ppt_h/2"/>
                                          </p:val>
                                        </p:tav>
                                        <p:tav tm="100000">
                                          <p:val>
                                            <p:strVal val="#ppt_y"/>
                                          </p:val>
                                        </p:tav>
                                      </p:tavLst>
                                    </p:anim>
                                  </p:childTnLst>
                                </p:cTn>
                              </p:par>
                            </p:childTnLst>
                          </p:cTn>
                        </p:par>
                        <p:par>
                          <p:cTn id="86" fill="hold">
                            <p:stCondLst>
                              <p:cond delay="1000"/>
                            </p:stCondLst>
                            <p:childTnLst>
                              <p:par>
                                <p:cTn id="87" presetID="32" presetClass="emph" presetSubtype="0" fill="hold" grpId="1" nodeType="afterEffect">
                                  <p:stCondLst>
                                    <p:cond delay="0"/>
                                  </p:stCondLst>
                                  <p:childTnLst>
                                    <p:animRot by="120000">
                                      <p:cBhvr>
                                        <p:cTn id="88" dur="100" fill="hold">
                                          <p:stCondLst>
                                            <p:cond delay="0"/>
                                          </p:stCondLst>
                                        </p:cTn>
                                        <p:tgtEl>
                                          <p:spTgt spid="82"/>
                                        </p:tgtEl>
                                        <p:attrNameLst>
                                          <p:attrName>r</p:attrName>
                                        </p:attrNameLst>
                                      </p:cBhvr>
                                    </p:animRot>
                                    <p:animRot by="-240000">
                                      <p:cBhvr>
                                        <p:cTn id="89" dur="200" fill="hold">
                                          <p:stCondLst>
                                            <p:cond delay="200"/>
                                          </p:stCondLst>
                                        </p:cTn>
                                        <p:tgtEl>
                                          <p:spTgt spid="82"/>
                                        </p:tgtEl>
                                        <p:attrNameLst>
                                          <p:attrName>r</p:attrName>
                                        </p:attrNameLst>
                                      </p:cBhvr>
                                    </p:animRot>
                                    <p:animRot by="240000">
                                      <p:cBhvr>
                                        <p:cTn id="90" dur="200" fill="hold">
                                          <p:stCondLst>
                                            <p:cond delay="400"/>
                                          </p:stCondLst>
                                        </p:cTn>
                                        <p:tgtEl>
                                          <p:spTgt spid="82"/>
                                        </p:tgtEl>
                                        <p:attrNameLst>
                                          <p:attrName>r</p:attrName>
                                        </p:attrNameLst>
                                      </p:cBhvr>
                                    </p:animRot>
                                    <p:animRot by="-240000">
                                      <p:cBhvr>
                                        <p:cTn id="91" dur="200" fill="hold">
                                          <p:stCondLst>
                                            <p:cond delay="600"/>
                                          </p:stCondLst>
                                        </p:cTn>
                                        <p:tgtEl>
                                          <p:spTgt spid="82"/>
                                        </p:tgtEl>
                                        <p:attrNameLst>
                                          <p:attrName>r</p:attrName>
                                        </p:attrNameLst>
                                      </p:cBhvr>
                                    </p:animRot>
                                    <p:animRot by="120000">
                                      <p:cBhvr>
                                        <p:cTn id="92" dur="200" fill="hold">
                                          <p:stCondLst>
                                            <p:cond delay="800"/>
                                          </p:stCondLst>
                                        </p:cTn>
                                        <p:tgtEl>
                                          <p:spTgt spid="82"/>
                                        </p:tgtEl>
                                        <p:attrNameLst>
                                          <p:attrName>r</p:attrName>
                                        </p:attrNameLst>
                                      </p:cBhvr>
                                    </p:animRot>
                                  </p:childTnLst>
                                </p:cTn>
                              </p:par>
                              <p:par>
                                <p:cTn id="93" presetID="10" presetClass="entr" presetSubtype="0" fill="hold" grpId="0" nodeType="withEffect">
                                  <p:stCondLst>
                                    <p:cond delay="0"/>
                                  </p:stCondLst>
                                  <p:childTnLst>
                                    <p:set>
                                      <p:cBhvr>
                                        <p:cTn id="94" dur="1" fill="hold">
                                          <p:stCondLst>
                                            <p:cond delay="0"/>
                                          </p:stCondLst>
                                        </p:cTn>
                                        <p:tgtEl>
                                          <p:spTgt spid="186"/>
                                        </p:tgtEl>
                                        <p:attrNameLst>
                                          <p:attrName>style.visibility</p:attrName>
                                        </p:attrNameLst>
                                      </p:cBhvr>
                                      <p:to>
                                        <p:strVal val="visible"/>
                                      </p:to>
                                    </p:set>
                                    <p:animEffect transition="in" filter="fade">
                                      <p:cBhvr>
                                        <p:cTn id="95"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7" grpId="1"/>
      <p:bldP spid="78" grpId="0"/>
      <p:bldP spid="79" grpId="0"/>
      <p:bldP spid="82" grpId="0"/>
      <p:bldP spid="82" grpId="1"/>
      <p:bldP spid="94" grpId="0"/>
      <p:bldP spid="94" grpId="1"/>
      <p:bldP spid="174" grpId="0" animBg="1"/>
      <p:bldP spid="345" grpId="0" animBg="1"/>
      <p:bldP spid="360" grpId="0" animBg="1"/>
      <p:bldP spid="2" grpId="0"/>
      <p:bldP spid="93" grpId="0" animBg="1"/>
      <p:bldP spid="18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正方形/長方形 138"/>
          <p:cNvSpPr/>
          <p:nvPr/>
        </p:nvSpPr>
        <p:spPr>
          <a:xfrm>
            <a:off x="0" y="861786"/>
            <a:ext cx="9144000" cy="255249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55223" y="3476342"/>
            <a:ext cx="3319174" cy="3279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グループ化 18"/>
          <p:cNvGrpSpPr>
            <a:grpSpLocks noChangeAspect="1"/>
          </p:cNvGrpSpPr>
          <p:nvPr/>
        </p:nvGrpSpPr>
        <p:grpSpPr>
          <a:xfrm>
            <a:off x="6002550" y="6284654"/>
            <a:ext cx="225634" cy="528722"/>
            <a:chOff x="493737" y="5429494"/>
            <a:chExt cx="319088" cy="747713"/>
          </a:xfrm>
        </p:grpSpPr>
        <p:sp>
          <p:nvSpPr>
            <p:cNvPr id="43" name="Oval 48"/>
            <p:cNvSpPr>
              <a:spLocks noChangeArrowheads="1"/>
            </p:cNvSpPr>
            <p:nvPr/>
          </p:nvSpPr>
          <p:spPr bwMode="auto">
            <a:xfrm rot="16852500">
              <a:off x="671156" y="5718680"/>
              <a:ext cx="221719" cy="39611"/>
            </a:xfrm>
            <a:prstGeom prst="ellipse">
              <a:avLst/>
            </a:prstGeom>
            <a:solidFill>
              <a:srgbClr val="0000FF"/>
            </a:solidFill>
            <a:ln w="9525">
              <a:solidFill>
                <a:srgbClr val="000000"/>
              </a:solidFill>
              <a:round/>
              <a:headEnd/>
              <a:tailEnd/>
            </a:ln>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dirty="0"/>
            </a:p>
          </p:txBody>
        </p:sp>
        <p:sp>
          <p:nvSpPr>
            <p:cNvPr id="44" name="Oval 49"/>
            <p:cNvSpPr>
              <a:spLocks noChangeArrowheads="1"/>
            </p:cNvSpPr>
            <p:nvPr/>
          </p:nvSpPr>
          <p:spPr bwMode="auto">
            <a:xfrm rot="20783438">
              <a:off x="520144" y="5629984"/>
              <a:ext cx="39611" cy="217002"/>
            </a:xfrm>
            <a:prstGeom prst="ellipse">
              <a:avLst/>
            </a:prstGeom>
            <a:solidFill>
              <a:srgbClr val="0000FF"/>
            </a:solidFill>
            <a:ln w="9525">
              <a:solidFill>
                <a:srgbClr val="000000"/>
              </a:solidFill>
              <a:round/>
              <a:headEnd/>
              <a:tailEnd/>
            </a:ln>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dirty="0"/>
            </a:p>
          </p:txBody>
        </p:sp>
        <p:sp>
          <p:nvSpPr>
            <p:cNvPr id="45" name="Oval 50"/>
            <p:cNvSpPr>
              <a:spLocks noChangeArrowheads="1"/>
            </p:cNvSpPr>
            <p:nvPr/>
          </p:nvSpPr>
          <p:spPr bwMode="auto">
            <a:xfrm rot="16200000">
              <a:off x="568288" y="5709673"/>
              <a:ext cx="172186" cy="215659"/>
            </a:xfrm>
            <a:prstGeom prst="ellipse">
              <a:avLst/>
            </a:prstGeom>
            <a:solidFill>
              <a:srgbClr val="0000FF"/>
            </a:solidFill>
            <a:ln w="9525">
              <a:solidFill>
                <a:srgbClr val="000000"/>
              </a:solidFill>
              <a:round/>
              <a:headEnd/>
              <a:tailEnd/>
            </a:ln>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dirty="0"/>
            </a:p>
          </p:txBody>
        </p:sp>
        <p:sp>
          <p:nvSpPr>
            <p:cNvPr id="46" name="Oval 51"/>
            <p:cNvSpPr>
              <a:spLocks noChangeArrowheads="1"/>
            </p:cNvSpPr>
            <p:nvPr/>
          </p:nvSpPr>
          <p:spPr bwMode="auto">
            <a:xfrm rot="16200000">
              <a:off x="547369" y="5529904"/>
              <a:ext cx="238230" cy="37410"/>
            </a:xfrm>
            <a:prstGeom prst="ellipse">
              <a:avLst/>
            </a:prstGeom>
            <a:solidFill>
              <a:srgbClr val="000000"/>
            </a:solidFill>
            <a:ln w="9525">
              <a:solidFill>
                <a:srgbClr val="000000"/>
              </a:solidFill>
              <a:round/>
              <a:headEnd/>
              <a:tailEnd/>
            </a:ln>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dirty="0"/>
            </a:p>
          </p:txBody>
        </p:sp>
        <p:sp>
          <p:nvSpPr>
            <p:cNvPr id="47" name="Oval 52"/>
            <p:cNvSpPr>
              <a:spLocks noChangeArrowheads="1"/>
            </p:cNvSpPr>
            <p:nvPr/>
          </p:nvSpPr>
          <p:spPr bwMode="auto">
            <a:xfrm rot="16200000">
              <a:off x="548548" y="6040566"/>
              <a:ext cx="235872" cy="37410"/>
            </a:xfrm>
            <a:prstGeom prst="ellipse">
              <a:avLst/>
            </a:prstGeom>
            <a:solidFill>
              <a:srgbClr val="000000"/>
            </a:solidFill>
            <a:ln w="9525">
              <a:solidFill>
                <a:srgbClr val="000000"/>
              </a:solidFill>
              <a:round/>
              <a:headEnd/>
              <a:tailEnd/>
            </a:ln>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dirty="0"/>
            </a:p>
          </p:txBody>
        </p:sp>
        <p:sp>
          <p:nvSpPr>
            <p:cNvPr id="48" name="AutoShape 53"/>
            <p:cNvSpPr>
              <a:spLocks noChangeArrowheads="1"/>
            </p:cNvSpPr>
            <p:nvPr/>
          </p:nvSpPr>
          <p:spPr bwMode="auto">
            <a:xfrm rot="16200000">
              <a:off x="496657" y="5778748"/>
              <a:ext cx="339655" cy="37410"/>
            </a:xfrm>
            <a:prstGeom prst="roundRect">
              <a:avLst>
                <a:gd name="adj" fmla="val 25977"/>
              </a:avLst>
            </a:prstGeom>
            <a:solidFill>
              <a:srgbClr val="C0C0C0"/>
            </a:solidFill>
            <a:ln w="9525">
              <a:solidFill>
                <a:srgbClr val="000000"/>
              </a:solidFill>
              <a:round/>
              <a:headEnd/>
              <a:tailEnd/>
            </a:ln>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dirty="0"/>
            </a:p>
          </p:txBody>
        </p:sp>
        <p:sp>
          <p:nvSpPr>
            <p:cNvPr id="49" name="Oval 54"/>
            <p:cNvSpPr>
              <a:spLocks noChangeArrowheads="1"/>
            </p:cNvSpPr>
            <p:nvPr/>
          </p:nvSpPr>
          <p:spPr bwMode="auto">
            <a:xfrm rot="16200000">
              <a:off x="568288" y="5693781"/>
              <a:ext cx="172186" cy="167246"/>
            </a:xfrm>
            <a:prstGeom prst="ellipse">
              <a:avLst/>
            </a:prstGeom>
            <a:solidFill>
              <a:srgbClr val="FFFF99"/>
            </a:solidFill>
            <a:ln w="9525">
              <a:solidFill>
                <a:srgbClr val="000000"/>
              </a:solidFill>
              <a:round/>
              <a:headEnd/>
              <a:tailEnd/>
            </a:ln>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dirty="0"/>
            </a:p>
          </p:txBody>
        </p:sp>
        <p:sp>
          <p:nvSpPr>
            <p:cNvPr id="50" name="Oval 55"/>
            <p:cNvSpPr>
              <a:spLocks noChangeArrowheads="1"/>
            </p:cNvSpPr>
            <p:nvPr/>
          </p:nvSpPr>
          <p:spPr bwMode="auto">
            <a:xfrm rot="16200000">
              <a:off x="549418" y="5715800"/>
              <a:ext cx="209926" cy="189252"/>
            </a:xfrm>
            <a:prstGeom prst="ellipse">
              <a:avLst/>
            </a:prstGeom>
            <a:solidFill>
              <a:srgbClr val="0000FF"/>
            </a:solidFill>
            <a:ln w="9525">
              <a:solidFill>
                <a:srgbClr val="000000"/>
              </a:solidFill>
              <a:round/>
              <a:headEnd/>
              <a:tailEnd/>
            </a:ln>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dirty="0"/>
            </a:p>
          </p:txBody>
        </p:sp>
        <p:sp>
          <p:nvSpPr>
            <p:cNvPr id="51" name="Freeform 56"/>
            <p:cNvSpPr>
              <a:spLocks noChangeArrowheads="1"/>
            </p:cNvSpPr>
            <p:nvPr/>
          </p:nvSpPr>
          <p:spPr bwMode="auto">
            <a:xfrm rot="16200000">
              <a:off x="627335" y="5427983"/>
              <a:ext cx="51892" cy="319088"/>
            </a:xfrm>
            <a:custGeom>
              <a:avLst/>
              <a:gdLst>
                <a:gd name="T0" fmla="*/ 0 w 21600"/>
                <a:gd name="T1" fmla="*/ 1 h 21600"/>
                <a:gd name="T2" fmla="*/ 3 w 21600"/>
                <a:gd name="T3" fmla="*/ 0 h 21600"/>
                <a:gd name="T4" fmla="*/ 6 w 21600"/>
                <a:gd name="T5" fmla="*/ 1 h 21600"/>
                <a:gd name="T6" fmla="*/ 9 w 21600"/>
                <a:gd name="T7" fmla="*/ 4 h 21600"/>
                <a:gd name="T8" fmla="*/ 12 w 21600"/>
                <a:gd name="T9" fmla="*/ 9 h 21600"/>
                <a:gd name="T10" fmla="*/ 15 w 21600"/>
                <a:gd name="T11" fmla="*/ 15 h 21600"/>
                <a:gd name="T12" fmla="*/ 16 w 21600"/>
                <a:gd name="T13" fmla="*/ 22 h 21600"/>
                <a:gd name="T14" fmla="*/ 19 w 21600"/>
                <a:gd name="T15" fmla="*/ 31 h 21600"/>
                <a:gd name="T16" fmla="*/ 20 w 21600"/>
                <a:gd name="T17" fmla="*/ 40 h 21600"/>
                <a:gd name="T18" fmla="*/ 21 w 21600"/>
                <a:gd name="T19" fmla="*/ 51 h 21600"/>
                <a:gd name="T20" fmla="*/ 22 w 21600"/>
                <a:gd name="T21" fmla="*/ 62 h 21600"/>
                <a:gd name="T22" fmla="*/ 22 w 21600"/>
                <a:gd name="T23" fmla="*/ 74 h 21600"/>
                <a:gd name="T24" fmla="*/ 22 w 21600"/>
                <a:gd name="T25" fmla="*/ 85 h 21600"/>
                <a:gd name="T26" fmla="*/ 21 w 21600"/>
                <a:gd name="T27" fmla="*/ 96 h 21600"/>
                <a:gd name="T28" fmla="*/ 20 w 21600"/>
                <a:gd name="T29" fmla="*/ 107 h 21600"/>
                <a:gd name="T30" fmla="*/ 19 w 21600"/>
                <a:gd name="T31" fmla="*/ 116 h 21600"/>
                <a:gd name="T32" fmla="*/ 16 w 21600"/>
                <a:gd name="T33" fmla="*/ 125 h 21600"/>
                <a:gd name="T34" fmla="*/ 14 w 21600"/>
                <a:gd name="T35" fmla="*/ 132 h 21600"/>
                <a:gd name="T36" fmla="*/ 12 w 21600"/>
                <a:gd name="T37" fmla="*/ 138 h 21600"/>
                <a:gd name="T38" fmla="*/ 8 w 21600"/>
                <a:gd name="T39" fmla="*/ 142 h 21600"/>
                <a:gd name="T40" fmla="*/ 6 w 21600"/>
                <a:gd name="T41" fmla="*/ 144 h 21600"/>
                <a:gd name="T42" fmla="*/ 2 w 21600"/>
                <a:gd name="T43" fmla="*/ 145 h 21600"/>
                <a:gd name="T44" fmla="*/ 1 w 21600"/>
                <a:gd name="T45" fmla="*/ 145 h 21600"/>
                <a:gd name="T46" fmla="*/ 1 w 21600"/>
                <a:gd name="T47" fmla="*/ 131 h 21600"/>
                <a:gd name="T48" fmla="*/ 2 w 21600"/>
                <a:gd name="T49" fmla="*/ 131 h 21600"/>
                <a:gd name="T50" fmla="*/ 5 w 21600"/>
                <a:gd name="T51" fmla="*/ 130 h 21600"/>
                <a:gd name="T52" fmla="*/ 7 w 21600"/>
                <a:gd name="T53" fmla="*/ 129 h 21600"/>
                <a:gd name="T54" fmla="*/ 10 w 21600"/>
                <a:gd name="T55" fmla="*/ 125 h 21600"/>
                <a:gd name="T56" fmla="*/ 12 w 21600"/>
                <a:gd name="T57" fmla="*/ 121 h 21600"/>
                <a:gd name="T58" fmla="*/ 14 w 21600"/>
                <a:gd name="T59" fmla="*/ 114 h 21600"/>
                <a:gd name="T60" fmla="*/ 15 w 21600"/>
                <a:gd name="T61" fmla="*/ 107 h 21600"/>
                <a:gd name="T62" fmla="*/ 16 w 21600"/>
                <a:gd name="T63" fmla="*/ 100 h 21600"/>
                <a:gd name="T64" fmla="*/ 18 w 21600"/>
                <a:gd name="T65" fmla="*/ 92 h 21600"/>
                <a:gd name="T66" fmla="*/ 19 w 21600"/>
                <a:gd name="T67" fmla="*/ 83 h 21600"/>
                <a:gd name="T68" fmla="*/ 19 w 21600"/>
                <a:gd name="T69" fmla="*/ 74 h 21600"/>
                <a:gd name="T70" fmla="*/ 19 w 21600"/>
                <a:gd name="T71" fmla="*/ 64 h 21600"/>
                <a:gd name="T72" fmla="*/ 18 w 21600"/>
                <a:gd name="T73" fmla="*/ 55 h 21600"/>
                <a:gd name="T74" fmla="*/ 16 w 21600"/>
                <a:gd name="T75" fmla="*/ 47 h 21600"/>
                <a:gd name="T76" fmla="*/ 15 w 21600"/>
                <a:gd name="T77" fmla="*/ 39 h 21600"/>
                <a:gd name="T78" fmla="*/ 14 w 21600"/>
                <a:gd name="T79" fmla="*/ 32 h 21600"/>
                <a:gd name="T80" fmla="*/ 12 w 21600"/>
                <a:gd name="T81" fmla="*/ 26 h 21600"/>
                <a:gd name="T82" fmla="*/ 10 w 21600"/>
                <a:gd name="T83" fmla="*/ 21 h 21600"/>
                <a:gd name="T84" fmla="*/ 8 w 21600"/>
                <a:gd name="T85" fmla="*/ 18 h 21600"/>
                <a:gd name="T86" fmla="*/ 6 w 21600"/>
                <a:gd name="T87" fmla="*/ 15 h 21600"/>
                <a:gd name="T88" fmla="*/ 3 w 21600"/>
                <a:gd name="T89" fmla="*/ 14 h 21600"/>
                <a:gd name="T90" fmla="*/ 1 w 21600"/>
                <a:gd name="T91" fmla="*/ 15 h 21600"/>
                <a:gd name="T92" fmla="*/ 0 w 21600"/>
                <a:gd name="T93" fmla="*/ 1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0" y="85"/>
                  </a:moveTo>
                  <a:lnTo>
                    <a:pt x="3323" y="0"/>
                  </a:lnTo>
                  <a:lnTo>
                    <a:pt x="6092" y="169"/>
                  </a:lnTo>
                  <a:lnTo>
                    <a:pt x="8862" y="593"/>
                  </a:lnTo>
                  <a:lnTo>
                    <a:pt x="12185" y="1271"/>
                  </a:lnTo>
                  <a:lnTo>
                    <a:pt x="14400" y="2202"/>
                  </a:lnTo>
                  <a:lnTo>
                    <a:pt x="16062" y="3304"/>
                  </a:lnTo>
                  <a:lnTo>
                    <a:pt x="18277" y="4574"/>
                  </a:lnTo>
                  <a:lnTo>
                    <a:pt x="19938" y="6014"/>
                  </a:lnTo>
                  <a:lnTo>
                    <a:pt x="21046" y="7624"/>
                  </a:lnTo>
                  <a:lnTo>
                    <a:pt x="21600" y="9233"/>
                  </a:lnTo>
                  <a:lnTo>
                    <a:pt x="21600" y="11012"/>
                  </a:lnTo>
                  <a:lnTo>
                    <a:pt x="21600" y="12706"/>
                  </a:lnTo>
                  <a:lnTo>
                    <a:pt x="20492" y="14315"/>
                  </a:lnTo>
                  <a:lnTo>
                    <a:pt x="19385" y="15925"/>
                  </a:lnTo>
                  <a:lnTo>
                    <a:pt x="18277" y="17280"/>
                  </a:lnTo>
                  <a:lnTo>
                    <a:pt x="16062" y="18551"/>
                  </a:lnTo>
                  <a:lnTo>
                    <a:pt x="13846" y="19652"/>
                  </a:lnTo>
                  <a:lnTo>
                    <a:pt x="11631" y="20499"/>
                  </a:lnTo>
                  <a:lnTo>
                    <a:pt x="8308" y="21092"/>
                  </a:lnTo>
                  <a:lnTo>
                    <a:pt x="5538" y="21515"/>
                  </a:lnTo>
                  <a:lnTo>
                    <a:pt x="1662" y="21600"/>
                  </a:lnTo>
                  <a:lnTo>
                    <a:pt x="1108" y="21600"/>
                  </a:lnTo>
                  <a:lnTo>
                    <a:pt x="1108" y="19482"/>
                  </a:lnTo>
                  <a:lnTo>
                    <a:pt x="2215" y="19482"/>
                  </a:lnTo>
                  <a:lnTo>
                    <a:pt x="4985" y="19398"/>
                  </a:lnTo>
                  <a:lnTo>
                    <a:pt x="7200" y="19144"/>
                  </a:lnTo>
                  <a:lnTo>
                    <a:pt x="9415" y="18635"/>
                  </a:lnTo>
                  <a:lnTo>
                    <a:pt x="11631" y="17958"/>
                  </a:lnTo>
                  <a:lnTo>
                    <a:pt x="13292" y="17026"/>
                  </a:lnTo>
                  <a:lnTo>
                    <a:pt x="14954" y="16009"/>
                  </a:lnTo>
                  <a:lnTo>
                    <a:pt x="16062" y="14908"/>
                  </a:lnTo>
                  <a:lnTo>
                    <a:pt x="17723" y="13638"/>
                  </a:lnTo>
                  <a:lnTo>
                    <a:pt x="18277" y="12367"/>
                  </a:lnTo>
                  <a:lnTo>
                    <a:pt x="18277" y="11012"/>
                  </a:lnTo>
                  <a:lnTo>
                    <a:pt x="18277" y="9572"/>
                  </a:lnTo>
                  <a:lnTo>
                    <a:pt x="17723" y="8216"/>
                  </a:lnTo>
                  <a:lnTo>
                    <a:pt x="16062" y="6946"/>
                  </a:lnTo>
                  <a:lnTo>
                    <a:pt x="14954" y="5760"/>
                  </a:lnTo>
                  <a:lnTo>
                    <a:pt x="13846" y="4744"/>
                  </a:lnTo>
                  <a:lnTo>
                    <a:pt x="12185" y="3896"/>
                  </a:lnTo>
                  <a:lnTo>
                    <a:pt x="9969" y="3134"/>
                  </a:lnTo>
                  <a:lnTo>
                    <a:pt x="7754" y="2626"/>
                  </a:lnTo>
                  <a:lnTo>
                    <a:pt x="5538" y="2287"/>
                  </a:lnTo>
                  <a:lnTo>
                    <a:pt x="2769" y="2118"/>
                  </a:lnTo>
                  <a:lnTo>
                    <a:pt x="554" y="2202"/>
                  </a:lnTo>
                  <a:lnTo>
                    <a:pt x="0" y="85"/>
                  </a:lnTo>
                </a:path>
              </a:pathLst>
            </a:custGeom>
            <a:solidFill>
              <a:srgbClr val="FFFF00"/>
            </a:solidFill>
            <a:ln w="9525">
              <a:solidFill>
                <a:srgbClr val="000000"/>
              </a:solidFill>
              <a:round/>
              <a:headEnd/>
              <a:tailEnd/>
            </a:ln>
          </p:spPr>
          <p:txBody>
            <a:bodyPr/>
            <a:lstStyle/>
            <a:p>
              <a:endParaRPr lang="ja-JP" altLang="en-US" dirty="0"/>
            </a:p>
          </p:txBody>
        </p:sp>
        <p:sp>
          <p:nvSpPr>
            <p:cNvPr id="52" name="Rectangle 57" descr="格子 (小)"/>
            <p:cNvSpPr>
              <a:spLocks noChangeArrowheads="1"/>
            </p:cNvSpPr>
            <p:nvPr/>
          </p:nvSpPr>
          <p:spPr bwMode="auto">
            <a:xfrm rot="5399063">
              <a:off x="613018" y="5482044"/>
              <a:ext cx="117936" cy="149641"/>
            </a:xfrm>
            <a:prstGeom prst="rect">
              <a:avLst/>
            </a:prstGeom>
            <a:pattFill prst="smGrid">
              <a:fgClr>
                <a:srgbClr val="000000"/>
              </a:fgClr>
              <a:bgClr>
                <a:srgbClr val="FFFFFF"/>
              </a:bgClr>
            </a:pattFill>
            <a:ln w="9525">
              <a:solidFill>
                <a:srgbClr val="000000"/>
              </a:solidFill>
              <a:miter lim="800000"/>
              <a:headEnd/>
              <a:tailEnd/>
            </a:ln>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dirty="0"/>
            </a:p>
          </p:txBody>
        </p:sp>
        <p:sp>
          <p:nvSpPr>
            <p:cNvPr id="53" name="Oval 58"/>
            <p:cNvSpPr>
              <a:spLocks noChangeArrowheads="1"/>
            </p:cNvSpPr>
            <p:nvPr/>
          </p:nvSpPr>
          <p:spPr bwMode="auto">
            <a:xfrm rot="16200000">
              <a:off x="775250" y="5601844"/>
              <a:ext cx="37739" cy="37410"/>
            </a:xfrm>
            <a:prstGeom prst="ellipse">
              <a:avLst/>
            </a:prstGeom>
            <a:solidFill>
              <a:srgbClr val="FFFF99"/>
            </a:solidFill>
            <a:ln w="9525">
              <a:solidFill>
                <a:srgbClr val="000000"/>
              </a:solidFill>
              <a:round/>
              <a:headEnd/>
              <a:tailEnd/>
            </a:ln>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dirty="0"/>
            </a:p>
          </p:txBody>
        </p:sp>
        <p:sp>
          <p:nvSpPr>
            <p:cNvPr id="54" name="Oval 59"/>
            <p:cNvSpPr>
              <a:spLocks noChangeArrowheads="1"/>
            </p:cNvSpPr>
            <p:nvPr/>
          </p:nvSpPr>
          <p:spPr bwMode="auto">
            <a:xfrm rot="16200000">
              <a:off x="495773" y="5601844"/>
              <a:ext cx="37739" cy="37410"/>
            </a:xfrm>
            <a:prstGeom prst="ellipse">
              <a:avLst/>
            </a:prstGeom>
            <a:solidFill>
              <a:srgbClr val="FFFF99"/>
            </a:solidFill>
            <a:ln w="9525">
              <a:solidFill>
                <a:srgbClr val="000000"/>
              </a:solidFill>
              <a:round/>
              <a:headEnd/>
              <a:tailEnd/>
            </a:ln>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dirty="0"/>
            </a:p>
          </p:txBody>
        </p:sp>
        <p:sp>
          <p:nvSpPr>
            <p:cNvPr id="55" name="AutoShape 60" descr="横線"/>
            <p:cNvSpPr>
              <a:spLocks noChangeArrowheads="1"/>
            </p:cNvSpPr>
            <p:nvPr/>
          </p:nvSpPr>
          <p:spPr bwMode="auto">
            <a:xfrm rot="16200000">
              <a:off x="601619" y="5962497"/>
              <a:ext cx="129729" cy="63818"/>
            </a:xfrm>
            <a:prstGeom prst="roundRect">
              <a:avLst>
                <a:gd name="adj" fmla="val 27569"/>
              </a:avLst>
            </a:prstGeom>
            <a:pattFill prst="ltHorz">
              <a:fgClr>
                <a:srgbClr val="000000"/>
              </a:fgClr>
              <a:bgClr>
                <a:srgbClr val="FFFFFF"/>
              </a:bgClr>
            </a:pattFill>
            <a:ln w="9525">
              <a:solidFill>
                <a:srgbClr val="000000"/>
              </a:solidFill>
              <a:round/>
              <a:headEnd/>
              <a:tailEnd/>
            </a:ln>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dirty="0"/>
            </a:p>
          </p:txBody>
        </p:sp>
      </p:grpSp>
      <p:grpSp>
        <p:nvGrpSpPr>
          <p:cNvPr id="20" name="グループ化 19"/>
          <p:cNvGrpSpPr>
            <a:grpSpLocks noChangeAspect="1"/>
          </p:cNvGrpSpPr>
          <p:nvPr/>
        </p:nvGrpSpPr>
        <p:grpSpPr>
          <a:xfrm>
            <a:off x="5570502" y="6284654"/>
            <a:ext cx="225634" cy="528722"/>
            <a:chOff x="493737" y="5429494"/>
            <a:chExt cx="319088" cy="747713"/>
          </a:xfrm>
        </p:grpSpPr>
        <p:sp>
          <p:nvSpPr>
            <p:cNvPr id="30" name="Oval 48"/>
            <p:cNvSpPr>
              <a:spLocks noChangeArrowheads="1"/>
            </p:cNvSpPr>
            <p:nvPr/>
          </p:nvSpPr>
          <p:spPr bwMode="auto">
            <a:xfrm rot="16852500">
              <a:off x="671156" y="5718680"/>
              <a:ext cx="221719" cy="39611"/>
            </a:xfrm>
            <a:prstGeom prst="ellipse">
              <a:avLst/>
            </a:prstGeom>
            <a:solidFill>
              <a:srgbClr val="0000FF"/>
            </a:solidFill>
            <a:ln w="9525">
              <a:solidFill>
                <a:srgbClr val="000000"/>
              </a:solidFill>
              <a:round/>
              <a:headEnd/>
              <a:tailEnd/>
            </a:ln>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dirty="0"/>
            </a:p>
          </p:txBody>
        </p:sp>
        <p:sp>
          <p:nvSpPr>
            <p:cNvPr id="31" name="Oval 49"/>
            <p:cNvSpPr>
              <a:spLocks noChangeArrowheads="1"/>
            </p:cNvSpPr>
            <p:nvPr/>
          </p:nvSpPr>
          <p:spPr bwMode="auto">
            <a:xfrm rot="20783438">
              <a:off x="520144" y="5629984"/>
              <a:ext cx="39611" cy="217002"/>
            </a:xfrm>
            <a:prstGeom prst="ellipse">
              <a:avLst/>
            </a:prstGeom>
            <a:solidFill>
              <a:srgbClr val="0000FF"/>
            </a:solidFill>
            <a:ln w="9525">
              <a:solidFill>
                <a:srgbClr val="000000"/>
              </a:solidFill>
              <a:round/>
              <a:headEnd/>
              <a:tailEnd/>
            </a:ln>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dirty="0"/>
            </a:p>
          </p:txBody>
        </p:sp>
        <p:sp>
          <p:nvSpPr>
            <p:cNvPr id="32" name="Oval 50"/>
            <p:cNvSpPr>
              <a:spLocks noChangeArrowheads="1"/>
            </p:cNvSpPr>
            <p:nvPr/>
          </p:nvSpPr>
          <p:spPr bwMode="auto">
            <a:xfrm rot="16200000">
              <a:off x="568288" y="5709673"/>
              <a:ext cx="172186" cy="215659"/>
            </a:xfrm>
            <a:prstGeom prst="ellipse">
              <a:avLst/>
            </a:prstGeom>
            <a:solidFill>
              <a:srgbClr val="0000FF"/>
            </a:solidFill>
            <a:ln w="9525">
              <a:solidFill>
                <a:srgbClr val="000000"/>
              </a:solidFill>
              <a:round/>
              <a:headEnd/>
              <a:tailEnd/>
            </a:ln>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dirty="0"/>
            </a:p>
          </p:txBody>
        </p:sp>
        <p:sp>
          <p:nvSpPr>
            <p:cNvPr id="33" name="Oval 51"/>
            <p:cNvSpPr>
              <a:spLocks noChangeArrowheads="1"/>
            </p:cNvSpPr>
            <p:nvPr/>
          </p:nvSpPr>
          <p:spPr bwMode="auto">
            <a:xfrm rot="16200000">
              <a:off x="547369" y="5529904"/>
              <a:ext cx="238230" cy="37410"/>
            </a:xfrm>
            <a:prstGeom prst="ellipse">
              <a:avLst/>
            </a:prstGeom>
            <a:solidFill>
              <a:srgbClr val="000000"/>
            </a:solidFill>
            <a:ln w="9525">
              <a:solidFill>
                <a:srgbClr val="000000"/>
              </a:solidFill>
              <a:round/>
              <a:headEnd/>
              <a:tailEnd/>
            </a:ln>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dirty="0"/>
            </a:p>
          </p:txBody>
        </p:sp>
        <p:sp>
          <p:nvSpPr>
            <p:cNvPr id="34" name="Oval 52"/>
            <p:cNvSpPr>
              <a:spLocks noChangeArrowheads="1"/>
            </p:cNvSpPr>
            <p:nvPr/>
          </p:nvSpPr>
          <p:spPr bwMode="auto">
            <a:xfrm rot="16200000">
              <a:off x="548548" y="6040566"/>
              <a:ext cx="235872" cy="37410"/>
            </a:xfrm>
            <a:prstGeom prst="ellipse">
              <a:avLst/>
            </a:prstGeom>
            <a:solidFill>
              <a:srgbClr val="000000"/>
            </a:solidFill>
            <a:ln w="9525">
              <a:solidFill>
                <a:srgbClr val="000000"/>
              </a:solidFill>
              <a:round/>
              <a:headEnd/>
              <a:tailEnd/>
            </a:ln>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dirty="0"/>
            </a:p>
          </p:txBody>
        </p:sp>
        <p:sp>
          <p:nvSpPr>
            <p:cNvPr id="35" name="AutoShape 53"/>
            <p:cNvSpPr>
              <a:spLocks noChangeArrowheads="1"/>
            </p:cNvSpPr>
            <p:nvPr/>
          </p:nvSpPr>
          <p:spPr bwMode="auto">
            <a:xfrm rot="16200000">
              <a:off x="496657" y="5778748"/>
              <a:ext cx="339655" cy="37410"/>
            </a:xfrm>
            <a:prstGeom prst="roundRect">
              <a:avLst>
                <a:gd name="adj" fmla="val 25977"/>
              </a:avLst>
            </a:prstGeom>
            <a:solidFill>
              <a:srgbClr val="C0C0C0"/>
            </a:solidFill>
            <a:ln w="9525">
              <a:solidFill>
                <a:srgbClr val="000000"/>
              </a:solidFill>
              <a:round/>
              <a:headEnd/>
              <a:tailEnd/>
            </a:ln>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dirty="0"/>
            </a:p>
          </p:txBody>
        </p:sp>
        <p:sp>
          <p:nvSpPr>
            <p:cNvPr id="36" name="Oval 54"/>
            <p:cNvSpPr>
              <a:spLocks noChangeArrowheads="1"/>
            </p:cNvSpPr>
            <p:nvPr/>
          </p:nvSpPr>
          <p:spPr bwMode="auto">
            <a:xfrm rot="16200000">
              <a:off x="568288" y="5693781"/>
              <a:ext cx="172186" cy="167246"/>
            </a:xfrm>
            <a:prstGeom prst="ellipse">
              <a:avLst/>
            </a:prstGeom>
            <a:solidFill>
              <a:srgbClr val="FFFF99"/>
            </a:solidFill>
            <a:ln w="9525">
              <a:solidFill>
                <a:srgbClr val="000000"/>
              </a:solidFill>
              <a:round/>
              <a:headEnd/>
              <a:tailEnd/>
            </a:ln>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dirty="0"/>
            </a:p>
          </p:txBody>
        </p:sp>
        <p:sp>
          <p:nvSpPr>
            <p:cNvPr id="37" name="Oval 55"/>
            <p:cNvSpPr>
              <a:spLocks noChangeArrowheads="1"/>
            </p:cNvSpPr>
            <p:nvPr/>
          </p:nvSpPr>
          <p:spPr bwMode="auto">
            <a:xfrm rot="16200000">
              <a:off x="549418" y="5715800"/>
              <a:ext cx="209926" cy="189252"/>
            </a:xfrm>
            <a:prstGeom prst="ellipse">
              <a:avLst/>
            </a:prstGeom>
            <a:solidFill>
              <a:srgbClr val="0000FF"/>
            </a:solidFill>
            <a:ln w="9525">
              <a:solidFill>
                <a:srgbClr val="000000"/>
              </a:solidFill>
              <a:round/>
              <a:headEnd/>
              <a:tailEnd/>
            </a:ln>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dirty="0"/>
            </a:p>
          </p:txBody>
        </p:sp>
        <p:sp>
          <p:nvSpPr>
            <p:cNvPr id="38" name="Freeform 56"/>
            <p:cNvSpPr>
              <a:spLocks noChangeArrowheads="1"/>
            </p:cNvSpPr>
            <p:nvPr/>
          </p:nvSpPr>
          <p:spPr bwMode="auto">
            <a:xfrm rot="16200000">
              <a:off x="627335" y="5427983"/>
              <a:ext cx="51892" cy="319088"/>
            </a:xfrm>
            <a:custGeom>
              <a:avLst/>
              <a:gdLst>
                <a:gd name="T0" fmla="*/ 0 w 21600"/>
                <a:gd name="T1" fmla="*/ 1 h 21600"/>
                <a:gd name="T2" fmla="*/ 3 w 21600"/>
                <a:gd name="T3" fmla="*/ 0 h 21600"/>
                <a:gd name="T4" fmla="*/ 6 w 21600"/>
                <a:gd name="T5" fmla="*/ 1 h 21600"/>
                <a:gd name="T6" fmla="*/ 9 w 21600"/>
                <a:gd name="T7" fmla="*/ 4 h 21600"/>
                <a:gd name="T8" fmla="*/ 12 w 21600"/>
                <a:gd name="T9" fmla="*/ 9 h 21600"/>
                <a:gd name="T10" fmla="*/ 15 w 21600"/>
                <a:gd name="T11" fmla="*/ 15 h 21600"/>
                <a:gd name="T12" fmla="*/ 16 w 21600"/>
                <a:gd name="T13" fmla="*/ 22 h 21600"/>
                <a:gd name="T14" fmla="*/ 19 w 21600"/>
                <a:gd name="T15" fmla="*/ 31 h 21600"/>
                <a:gd name="T16" fmla="*/ 20 w 21600"/>
                <a:gd name="T17" fmla="*/ 40 h 21600"/>
                <a:gd name="T18" fmla="*/ 21 w 21600"/>
                <a:gd name="T19" fmla="*/ 51 h 21600"/>
                <a:gd name="T20" fmla="*/ 22 w 21600"/>
                <a:gd name="T21" fmla="*/ 62 h 21600"/>
                <a:gd name="T22" fmla="*/ 22 w 21600"/>
                <a:gd name="T23" fmla="*/ 74 h 21600"/>
                <a:gd name="T24" fmla="*/ 22 w 21600"/>
                <a:gd name="T25" fmla="*/ 85 h 21600"/>
                <a:gd name="T26" fmla="*/ 21 w 21600"/>
                <a:gd name="T27" fmla="*/ 96 h 21600"/>
                <a:gd name="T28" fmla="*/ 20 w 21600"/>
                <a:gd name="T29" fmla="*/ 107 h 21600"/>
                <a:gd name="T30" fmla="*/ 19 w 21600"/>
                <a:gd name="T31" fmla="*/ 116 h 21600"/>
                <a:gd name="T32" fmla="*/ 16 w 21600"/>
                <a:gd name="T33" fmla="*/ 125 h 21600"/>
                <a:gd name="T34" fmla="*/ 14 w 21600"/>
                <a:gd name="T35" fmla="*/ 132 h 21600"/>
                <a:gd name="T36" fmla="*/ 12 w 21600"/>
                <a:gd name="T37" fmla="*/ 138 h 21600"/>
                <a:gd name="T38" fmla="*/ 8 w 21600"/>
                <a:gd name="T39" fmla="*/ 142 h 21600"/>
                <a:gd name="T40" fmla="*/ 6 w 21600"/>
                <a:gd name="T41" fmla="*/ 144 h 21600"/>
                <a:gd name="T42" fmla="*/ 2 w 21600"/>
                <a:gd name="T43" fmla="*/ 145 h 21600"/>
                <a:gd name="T44" fmla="*/ 1 w 21600"/>
                <a:gd name="T45" fmla="*/ 145 h 21600"/>
                <a:gd name="T46" fmla="*/ 1 w 21600"/>
                <a:gd name="T47" fmla="*/ 131 h 21600"/>
                <a:gd name="T48" fmla="*/ 2 w 21600"/>
                <a:gd name="T49" fmla="*/ 131 h 21600"/>
                <a:gd name="T50" fmla="*/ 5 w 21600"/>
                <a:gd name="T51" fmla="*/ 130 h 21600"/>
                <a:gd name="T52" fmla="*/ 7 w 21600"/>
                <a:gd name="T53" fmla="*/ 129 h 21600"/>
                <a:gd name="T54" fmla="*/ 10 w 21600"/>
                <a:gd name="T55" fmla="*/ 125 h 21600"/>
                <a:gd name="T56" fmla="*/ 12 w 21600"/>
                <a:gd name="T57" fmla="*/ 121 h 21600"/>
                <a:gd name="T58" fmla="*/ 14 w 21600"/>
                <a:gd name="T59" fmla="*/ 114 h 21600"/>
                <a:gd name="T60" fmla="*/ 15 w 21600"/>
                <a:gd name="T61" fmla="*/ 107 h 21600"/>
                <a:gd name="T62" fmla="*/ 16 w 21600"/>
                <a:gd name="T63" fmla="*/ 100 h 21600"/>
                <a:gd name="T64" fmla="*/ 18 w 21600"/>
                <a:gd name="T65" fmla="*/ 92 h 21600"/>
                <a:gd name="T66" fmla="*/ 19 w 21600"/>
                <a:gd name="T67" fmla="*/ 83 h 21600"/>
                <a:gd name="T68" fmla="*/ 19 w 21600"/>
                <a:gd name="T69" fmla="*/ 74 h 21600"/>
                <a:gd name="T70" fmla="*/ 19 w 21600"/>
                <a:gd name="T71" fmla="*/ 64 h 21600"/>
                <a:gd name="T72" fmla="*/ 18 w 21600"/>
                <a:gd name="T73" fmla="*/ 55 h 21600"/>
                <a:gd name="T74" fmla="*/ 16 w 21600"/>
                <a:gd name="T75" fmla="*/ 47 h 21600"/>
                <a:gd name="T76" fmla="*/ 15 w 21600"/>
                <a:gd name="T77" fmla="*/ 39 h 21600"/>
                <a:gd name="T78" fmla="*/ 14 w 21600"/>
                <a:gd name="T79" fmla="*/ 32 h 21600"/>
                <a:gd name="T80" fmla="*/ 12 w 21600"/>
                <a:gd name="T81" fmla="*/ 26 h 21600"/>
                <a:gd name="T82" fmla="*/ 10 w 21600"/>
                <a:gd name="T83" fmla="*/ 21 h 21600"/>
                <a:gd name="T84" fmla="*/ 8 w 21600"/>
                <a:gd name="T85" fmla="*/ 18 h 21600"/>
                <a:gd name="T86" fmla="*/ 6 w 21600"/>
                <a:gd name="T87" fmla="*/ 15 h 21600"/>
                <a:gd name="T88" fmla="*/ 3 w 21600"/>
                <a:gd name="T89" fmla="*/ 14 h 21600"/>
                <a:gd name="T90" fmla="*/ 1 w 21600"/>
                <a:gd name="T91" fmla="*/ 15 h 21600"/>
                <a:gd name="T92" fmla="*/ 0 w 21600"/>
                <a:gd name="T93" fmla="*/ 1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0" y="85"/>
                  </a:moveTo>
                  <a:lnTo>
                    <a:pt x="3323" y="0"/>
                  </a:lnTo>
                  <a:lnTo>
                    <a:pt x="6092" y="169"/>
                  </a:lnTo>
                  <a:lnTo>
                    <a:pt x="8862" y="593"/>
                  </a:lnTo>
                  <a:lnTo>
                    <a:pt x="12185" y="1271"/>
                  </a:lnTo>
                  <a:lnTo>
                    <a:pt x="14400" y="2202"/>
                  </a:lnTo>
                  <a:lnTo>
                    <a:pt x="16062" y="3304"/>
                  </a:lnTo>
                  <a:lnTo>
                    <a:pt x="18277" y="4574"/>
                  </a:lnTo>
                  <a:lnTo>
                    <a:pt x="19938" y="6014"/>
                  </a:lnTo>
                  <a:lnTo>
                    <a:pt x="21046" y="7624"/>
                  </a:lnTo>
                  <a:lnTo>
                    <a:pt x="21600" y="9233"/>
                  </a:lnTo>
                  <a:lnTo>
                    <a:pt x="21600" y="11012"/>
                  </a:lnTo>
                  <a:lnTo>
                    <a:pt x="21600" y="12706"/>
                  </a:lnTo>
                  <a:lnTo>
                    <a:pt x="20492" y="14315"/>
                  </a:lnTo>
                  <a:lnTo>
                    <a:pt x="19385" y="15925"/>
                  </a:lnTo>
                  <a:lnTo>
                    <a:pt x="18277" y="17280"/>
                  </a:lnTo>
                  <a:lnTo>
                    <a:pt x="16062" y="18551"/>
                  </a:lnTo>
                  <a:lnTo>
                    <a:pt x="13846" y="19652"/>
                  </a:lnTo>
                  <a:lnTo>
                    <a:pt x="11631" y="20499"/>
                  </a:lnTo>
                  <a:lnTo>
                    <a:pt x="8308" y="21092"/>
                  </a:lnTo>
                  <a:lnTo>
                    <a:pt x="5538" y="21515"/>
                  </a:lnTo>
                  <a:lnTo>
                    <a:pt x="1662" y="21600"/>
                  </a:lnTo>
                  <a:lnTo>
                    <a:pt x="1108" y="21600"/>
                  </a:lnTo>
                  <a:lnTo>
                    <a:pt x="1108" y="19482"/>
                  </a:lnTo>
                  <a:lnTo>
                    <a:pt x="2215" y="19482"/>
                  </a:lnTo>
                  <a:lnTo>
                    <a:pt x="4985" y="19398"/>
                  </a:lnTo>
                  <a:lnTo>
                    <a:pt x="7200" y="19144"/>
                  </a:lnTo>
                  <a:lnTo>
                    <a:pt x="9415" y="18635"/>
                  </a:lnTo>
                  <a:lnTo>
                    <a:pt x="11631" y="17958"/>
                  </a:lnTo>
                  <a:lnTo>
                    <a:pt x="13292" y="17026"/>
                  </a:lnTo>
                  <a:lnTo>
                    <a:pt x="14954" y="16009"/>
                  </a:lnTo>
                  <a:lnTo>
                    <a:pt x="16062" y="14908"/>
                  </a:lnTo>
                  <a:lnTo>
                    <a:pt x="17723" y="13638"/>
                  </a:lnTo>
                  <a:lnTo>
                    <a:pt x="18277" y="12367"/>
                  </a:lnTo>
                  <a:lnTo>
                    <a:pt x="18277" y="11012"/>
                  </a:lnTo>
                  <a:lnTo>
                    <a:pt x="18277" y="9572"/>
                  </a:lnTo>
                  <a:lnTo>
                    <a:pt x="17723" y="8216"/>
                  </a:lnTo>
                  <a:lnTo>
                    <a:pt x="16062" y="6946"/>
                  </a:lnTo>
                  <a:lnTo>
                    <a:pt x="14954" y="5760"/>
                  </a:lnTo>
                  <a:lnTo>
                    <a:pt x="13846" y="4744"/>
                  </a:lnTo>
                  <a:lnTo>
                    <a:pt x="12185" y="3896"/>
                  </a:lnTo>
                  <a:lnTo>
                    <a:pt x="9969" y="3134"/>
                  </a:lnTo>
                  <a:lnTo>
                    <a:pt x="7754" y="2626"/>
                  </a:lnTo>
                  <a:lnTo>
                    <a:pt x="5538" y="2287"/>
                  </a:lnTo>
                  <a:lnTo>
                    <a:pt x="2769" y="2118"/>
                  </a:lnTo>
                  <a:lnTo>
                    <a:pt x="554" y="2202"/>
                  </a:lnTo>
                  <a:lnTo>
                    <a:pt x="0" y="85"/>
                  </a:lnTo>
                </a:path>
              </a:pathLst>
            </a:custGeom>
            <a:solidFill>
              <a:srgbClr val="FFFF00"/>
            </a:solidFill>
            <a:ln w="9525">
              <a:solidFill>
                <a:srgbClr val="000000"/>
              </a:solidFill>
              <a:round/>
              <a:headEnd/>
              <a:tailEnd/>
            </a:ln>
          </p:spPr>
          <p:txBody>
            <a:bodyPr/>
            <a:lstStyle/>
            <a:p>
              <a:endParaRPr lang="ja-JP" altLang="en-US" dirty="0"/>
            </a:p>
          </p:txBody>
        </p:sp>
        <p:sp>
          <p:nvSpPr>
            <p:cNvPr id="39" name="Rectangle 57" descr="格子 (小)"/>
            <p:cNvSpPr>
              <a:spLocks noChangeArrowheads="1"/>
            </p:cNvSpPr>
            <p:nvPr/>
          </p:nvSpPr>
          <p:spPr bwMode="auto">
            <a:xfrm rot="5399063">
              <a:off x="613018" y="5482044"/>
              <a:ext cx="117936" cy="149641"/>
            </a:xfrm>
            <a:prstGeom prst="rect">
              <a:avLst/>
            </a:prstGeom>
            <a:pattFill prst="smGrid">
              <a:fgClr>
                <a:srgbClr val="000000"/>
              </a:fgClr>
              <a:bgClr>
                <a:srgbClr val="FFFFFF"/>
              </a:bgClr>
            </a:pattFill>
            <a:ln w="9525">
              <a:solidFill>
                <a:srgbClr val="000000"/>
              </a:solidFill>
              <a:miter lim="800000"/>
              <a:headEnd/>
              <a:tailEnd/>
            </a:ln>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dirty="0"/>
            </a:p>
          </p:txBody>
        </p:sp>
        <p:sp>
          <p:nvSpPr>
            <p:cNvPr id="40" name="Oval 58"/>
            <p:cNvSpPr>
              <a:spLocks noChangeArrowheads="1"/>
            </p:cNvSpPr>
            <p:nvPr/>
          </p:nvSpPr>
          <p:spPr bwMode="auto">
            <a:xfrm rot="16200000">
              <a:off x="775250" y="5601844"/>
              <a:ext cx="37739" cy="37410"/>
            </a:xfrm>
            <a:prstGeom prst="ellipse">
              <a:avLst/>
            </a:prstGeom>
            <a:solidFill>
              <a:srgbClr val="FFFF99"/>
            </a:solidFill>
            <a:ln w="9525">
              <a:solidFill>
                <a:srgbClr val="000000"/>
              </a:solidFill>
              <a:round/>
              <a:headEnd/>
              <a:tailEnd/>
            </a:ln>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dirty="0"/>
            </a:p>
          </p:txBody>
        </p:sp>
        <p:sp>
          <p:nvSpPr>
            <p:cNvPr id="41" name="Oval 59"/>
            <p:cNvSpPr>
              <a:spLocks noChangeArrowheads="1"/>
            </p:cNvSpPr>
            <p:nvPr/>
          </p:nvSpPr>
          <p:spPr bwMode="auto">
            <a:xfrm rot="16200000">
              <a:off x="495773" y="5601844"/>
              <a:ext cx="37739" cy="37410"/>
            </a:xfrm>
            <a:prstGeom prst="ellipse">
              <a:avLst/>
            </a:prstGeom>
            <a:solidFill>
              <a:srgbClr val="FFFF99"/>
            </a:solidFill>
            <a:ln w="9525">
              <a:solidFill>
                <a:srgbClr val="000000"/>
              </a:solidFill>
              <a:round/>
              <a:headEnd/>
              <a:tailEnd/>
            </a:ln>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dirty="0"/>
            </a:p>
          </p:txBody>
        </p:sp>
        <p:sp>
          <p:nvSpPr>
            <p:cNvPr id="42" name="AutoShape 60" descr="横線"/>
            <p:cNvSpPr>
              <a:spLocks noChangeArrowheads="1"/>
            </p:cNvSpPr>
            <p:nvPr/>
          </p:nvSpPr>
          <p:spPr bwMode="auto">
            <a:xfrm rot="16200000">
              <a:off x="601619" y="5962497"/>
              <a:ext cx="129729" cy="63818"/>
            </a:xfrm>
            <a:prstGeom prst="roundRect">
              <a:avLst>
                <a:gd name="adj" fmla="val 27569"/>
              </a:avLst>
            </a:prstGeom>
            <a:pattFill prst="ltHorz">
              <a:fgClr>
                <a:srgbClr val="000000"/>
              </a:fgClr>
              <a:bgClr>
                <a:srgbClr val="FFFFFF"/>
              </a:bgClr>
            </a:pattFill>
            <a:ln w="9525">
              <a:solidFill>
                <a:srgbClr val="000000"/>
              </a:solidFill>
              <a:round/>
              <a:headEnd/>
              <a:tailEnd/>
            </a:ln>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dirty="0"/>
            </a:p>
          </p:txBody>
        </p:sp>
      </p:grpSp>
      <p:cxnSp>
        <p:nvCxnSpPr>
          <p:cNvPr id="23" name="直線コネクタ 22"/>
          <p:cNvCxnSpPr/>
          <p:nvPr/>
        </p:nvCxnSpPr>
        <p:spPr>
          <a:xfrm>
            <a:off x="5940152" y="4395640"/>
            <a:ext cx="0" cy="23283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フリーフォーム 23"/>
          <p:cNvSpPr/>
          <p:nvPr/>
        </p:nvSpPr>
        <p:spPr>
          <a:xfrm>
            <a:off x="6203115" y="4548946"/>
            <a:ext cx="1321213" cy="1663700"/>
          </a:xfrm>
          <a:custGeom>
            <a:avLst/>
            <a:gdLst>
              <a:gd name="connsiteX0" fmla="*/ 413 w 1321213"/>
              <a:gd name="connsiteY0" fmla="*/ 1663700 h 1663700"/>
              <a:gd name="connsiteX1" fmla="*/ 216313 w 1321213"/>
              <a:gd name="connsiteY1" fmla="*/ 571500 h 1663700"/>
              <a:gd name="connsiteX2" fmla="*/ 1321213 w 1321213"/>
              <a:gd name="connsiteY2" fmla="*/ 0 h 1663700"/>
            </a:gdLst>
            <a:ahLst/>
            <a:cxnLst>
              <a:cxn ang="0">
                <a:pos x="connsiteX0" y="connsiteY0"/>
              </a:cxn>
              <a:cxn ang="0">
                <a:pos x="connsiteX1" y="connsiteY1"/>
              </a:cxn>
              <a:cxn ang="0">
                <a:pos x="connsiteX2" y="connsiteY2"/>
              </a:cxn>
            </a:cxnLst>
            <a:rect l="l" t="t" r="r" b="b"/>
            <a:pathLst>
              <a:path w="1321213" h="1663700">
                <a:moveTo>
                  <a:pt x="413" y="1663700"/>
                </a:moveTo>
                <a:cubicBezTo>
                  <a:pt x="-1704" y="1256241"/>
                  <a:pt x="-3820" y="848783"/>
                  <a:pt x="216313" y="571500"/>
                </a:cubicBezTo>
                <a:cubicBezTo>
                  <a:pt x="436446" y="294217"/>
                  <a:pt x="878829" y="147108"/>
                  <a:pt x="1321213" y="0"/>
                </a:cubicBezTo>
              </a:path>
            </a:pathLst>
          </a:custGeom>
          <a:noFill/>
          <a:ln w="34925">
            <a:solidFill>
              <a:srgbClr val="FF000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乗算記号 24"/>
          <p:cNvSpPr/>
          <p:nvPr/>
        </p:nvSpPr>
        <p:spPr>
          <a:xfrm>
            <a:off x="6719306" y="4653136"/>
            <a:ext cx="805022" cy="819150"/>
          </a:xfrm>
          <a:prstGeom prst="mathMultiply">
            <a:avLst>
              <a:gd name="adj1" fmla="val 1808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6" name="直線矢印コネクタ 25"/>
          <p:cNvCxnSpPr/>
          <p:nvPr/>
        </p:nvCxnSpPr>
        <p:spPr>
          <a:xfrm>
            <a:off x="6057013" y="4509358"/>
            <a:ext cx="1288509" cy="0"/>
          </a:xfrm>
          <a:prstGeom prst="straightConnector1">
            <a:avLst/>
          </a:prstGeom>
          <a:ln w="317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7" name="フリーフォーム 26"/>
          <p:cNvSpPr/>
          <p:nvPr/>
        </p:nvSpPr>
        <p:spPr>
          <a:xfrm>
            <a:off x="5702300" y="4522058"/>
            <a:ext cx="355600" cy="1701800"/>
          </a:xfrm>
          <a:custGeom>
            <a:avLst/>
            <a:gdLst>
              <a:gd name="connsiteX0" fmla="*/ 355600 w 355600"/>
              <a:gd name="connsiteY0" fmla="*/ 1701800 h 1701800"/>
              <a:gd name="connsiteX1" fmla="*/ 317500 w 355600"/>
              <a:gd name="connsiteY1" fmla="*/ 444500 h 1701800"/>
              <a:gd name="connsiteX2" fmla="*/ 0 w 355600"/>
              <a:gd name="connsiteY2" fmla="*/ 0 h 1701800"/>
              <a:gd name="connsiteX3" fmla="*/ 190500 w 355600"/>
              <a:gd name="connsiteY3" fmla="*/ 0 h 1701800"/>
            </a:gdLst>
            <a:ahLst/>
            <a:cxnLst>
              <a:cxn ang="0">
                <a:pos x="connsiteX0" y="connsiteY0"/>
              </a:cxn>
              <a:cxn ang="0">
                <a:pos x="connsiteX1" y="connsiteY1"/>
              </a:cxn>
              <a:cxn ang="0">
                <a:pos x="connsiteX2" y="connsiteY2"/>
              </a:cxn>
              <a:cxn ang="0">
                <a:pos x="connsiteX3" y="connsiteY3"/>
              </a:cxn>
            </a:cxnLst>
            <a:rect l="l" t="t" r="r" b="b"/>
            <a:pathLst>
              <a:path w="355600" h="1701800">
                <a:moveTo>
                  <a:pt x="355600" y="1701800"/>
                </a:moveTo>
                <a:lnTo>
                  <a:pt x="317500" y="444500"/>
                </a:lnTo>
                <a:lnTo>
                  <a:pt x="0" y="0"/>
                </a:lnTo>
                <a:lnTo>
                  <a:pt x="190500" y="0"/>
                </a:lnTo>
              </a:path>
            </a:pathLst>
          </a:custGeom>
          <a:noFill/>
          <a:ln w="31750">
            <a:solidFill>
              <a:srgbClr val="FF0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フリーフォーム 15"/>
          <p:cNvSpPr/>
          <p:nvPr/>
        </p:nvSpPr>
        <p:spPr>
          <a:xfrm>
            <a:off x="5562600" y="4039458"/>
            <a:ext cx="1981200" cy="2209800"/>
          </a:xfrm>
          <a:custGeom>
            <a:avLst/>
            <a:gdLst>
              <a:gd name="connsiteX0" fmla="*/ 101600 w 1981200"/>
              <a:gd name="connsiteY0" fmla="*/ 2209800 h 2209800"/>
              <a:gd name="connsiteX1" fmla="*/ 0 w 1981200"/>
              <a:gd name="connsiteY1" fmla="*/ 1803400 h 2209800"/>
              <a:gd name="connsiteX2" fmla="*/ 12700 w 1981200"/>
              <a:gd name="connsiteY2" fmla="*/ 0 h 2209800"/>
              <a:gd name="connsiteX3" fmla="*/ 1981200 w 1981200"/>
              <a:gd name="connsiteY3" fmla="*/ 12700 h 2209800"/>
            </a:gdLst>
            <a:ahLst/>
            <a:cxnLst>
              <a:cxn ang="0">
                <a:pos x="connsiteX0" y="connsiteY0"/>
              </a:cxn>
              <a:cxn ang="0">
                <a:pos x="connsiteX1" y="connsiteY1"/>
              </a:cxn>
              <a:cxn ang="0">
                <a:pos x="connsiteX2" y="connsiteY2"/>
              </a:cxn>
              <a:cxn ang="0">
                <a:pos x="connsiteX3" y="connsiteY3"/>
              </a:cxn>
            </a:cxnLst>
            <a:rect l="l" t="t" r="r" b="b"/>
            <a:pathLst>
              <a:path w="1981200" h="2209800">
                <a:moveTo>
                  <a:pt x="101600" y="2209800"/>
                </a:moveTo>
                <a:lnTo>
                  <a:pt x="0" y="1803400"/>
                </a:lnTo>
                <a:cubicBezTo>
                  <a:pt x="4233" y="1202267"/>
                  <a:pt x="8467" y="601133"/>
                  <a:pt x="12700" y="0"/>
                </a:cubicBezTo>
                <a:lnTo>
                  <a:pt x="1981200" y="12700"/>
                </a:lnTo>
              </a:path>
            </a:pathLst>
          </a:custGeom>
          <a:noFill/>
          <a:ln w="31750">
            <a:solidFill>
              <a:srgbClr val="00B05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p:cNvSpPr txBox="1"/>
          <p:nvPr/>
        </p:nvSpPr>
        <p:spPr>
          <a:xfrm>
            <a:off x="6372200" y="5544095"/>
            <a:ext cx="1244166" cy="261169"/>
          </a:xfrm>
          <a:prstGeom prst="rect">
            <a:avLst/>
          </a:prstGeom>
          <a:noFill/>
        </p:spPr>
        <p:txBody>
          <a:bodyPr wrap="none" rtlCol="0">
            <a:prstTxWarp prst="textPlain">
              <a:avLst/>
            </a:prstTxWarp>
            <a:noAutofit/>
          </a:bodyPr>
          <a:lstStyle/>
          <a:p>
            <a:r>
              <a:rPr kumimoji="1" lang="ja-JP" altLang="en-US" sz="1400" dirty="0">
                <a:latin typeface="AR P丸ゴシック体E" panose="020F0900000000000000" pitchFamily="50" charset="-128"/>
                <a:ea typeface="AR P丸ゴシック体E" panose="020F0900000000000000" pitchFamily="50" charset="-128"/>
              </a:rPr>
              <a:t>自転車横断帯なし</a:t>
            </a:r>
          </a:p>
        </p:txBody>
      </p:sp>
      <p:sp>
        <p:nvSpPr>
          <p:cNvPr id="68" name="テキスト ボックス 67"/>
          <p:cNvSpPr txBox="1"/>
          <p:nvPr/>
        </p:nvSpPr>
        <p:spPr>
          <a:xfrm>
            <a:off x="2055730" y="5476509"/>
            <a:ext cx="1328816" cy="263210"/>
          </a:xfrm>
          <a:prstGeom prst="rect">
            <a:avLst/>
          </a:prstGeom>
          <a:noFill/>
        </p:spPr>
        <p:txBody>
          <a:bodyPr wrap="none" rtlCol="0">
            <a:prstTxWarp prst="textPlain">
              <a:avLst/>
            </a:prstTxWarp>
            <a:noAutofit/>
          </a:bodyPr>
          <a:lstStyle/>
          <a:p>
            <a:r>
              <a:rPr kumimoji="1" lang="ja-JP" altLang="en-US" sz="1400" dirty="0">
                <a:latin typeface="AR P丸ゴシック体E" panose="020F0900000000000000" pitchFamily="50" charset="-128"/>
                <a:ea typeface="AR P丸ゴシック体E" panose="020F0900000000000000" pitchFamily="50" charset="-128"/>
              </a:rPr>
              <a:t>自転車横断帯有り</a:t>
            </a:r>
          </a:p>
        </p:txBody>
      </p:sp>
      <p:pic>
        <p:nvPicPr>
          <p:cNvPr id="107" name="Picture 3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37421" y="3422228"/>
            <a:ext cx="688182" cy="654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8" name="グループ化 107"/>
          <p:cNvGrpSpPr/>
          <p:nvPr/>
        </p:nvGrpSpPr>
        <p:grpSpPr>
          <a:xfrm rot="5400000">
            <a:off x="7663811" y="3302459"/>
            <a:ext cx="271698" cy="796672"/>
            <a:chOff x="11385374" y="1777406"/>
            <a:chExt cx="446657" cy="1309687"/>
          </a:xfrm>
        </p:grpSpPr>
        <p:pic>
          <p:nvPicPr>
            <p:cNvPr id="109" name="Picture 3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385374" y="1777406"/>
              <a:ext cx="134937" cy="130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0" name="グループ化 109"/>
            <p:cNvGrpSpPr/>
            <p:nvPr/>
          </p:nvGrpSpPr>
          <p:grpSpPr>
            <a:xfrm>
              <a:off x="11458886" y="1789062"/>
              <a:ext cx="373145" cy="953050"/>
              <a:chOff x="4095750" y="2620963"/>
              <a:chExt cx="950913" cy="1614487"/>
            </a:xfrm>
          </p:grpSpPr>
          <p:pic>
            <p:nvPicPr>
              <p:cNvPr id="111"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95750" y="2620963"/>
                <a:ext cx="950913" cy="161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 name="角丸四角形 111"/>
              <p:cNvSpPr/>
              <p:nvPr/>
            </p:nvSpPr>
            <p:spPr>
              <a:xfrm>
                <a:off x="4252284" y="2722187"/>
                <a:ext cx="697039" cy="60418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pic>
        <p:nvPicPr>
          <p:cNvPr id="113" name="Picture 3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7599697" y="4245904"/>
            <a:ext cx="688182" cy="654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4" name="グループ化 113"/>
          <p:cNvGrpSpPr/>
          <p:nvPr/>
        </p:nvGrpSpPr>
        <p:grpSpPr>
          <a:xfrm>
            <a:off x="5113619" y="3504624"/>
            <a:ext cx="271698" cy="796672"/>
            <a:chOff x="11385374" y="1777406"/>
            <a:chExt cx="446657" cy="1309687"/>
          </a:xfrm>
        </p:grpSpPr>
        <p:pic>
          <p:nvPicPr>
            <p:cNvPr id="115" name="Picture 3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385374" y="1777406"/>
              <a:ext cx="134937" cy="130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6" name="グループ化 115"/>
            <p:cNvGrpSpPr/>
            <p:nvPr/>
          </p:nvGrpSpPr>
          <p:grpSpPr>
            <a:xfrm>
              <a:off x="11458886" y="1789062"/>
              <a:ext cx="373145" cy="953050"/>
              <a:chOff x="4095750" y="2620963"/>
              <a:chExt cx="950913" cy="1614487"/>
            </a:xfrm>
          </p:grpSpPr>
          <p:pic>
            <p:nvPicPr>
              <p:cNvPr id="117"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95750" y="2620963"/>
                <a:ext cx="950913" cy="161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 name="角丸四角形 117"/>
              <p:cNvSpPr/>
              <p:nvPr/>
            </p:nvSpPr>
            <p:spPr>
              <a:xfrm>
                <a:off x="4252284" y="2722187"/>
                <a:ext cx="697039" cy="60418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70" name="テキスト ボックス 69"/>
          <p:cNvSpPr txBox="1"/>
          <p:nvPr/>
        </p:nvSpPr>
        <p:spPr>
          <a:xfrm>
            <a:off x="1535019" y="5608114"/>
            <a:ext cx="1576072" cy="307777"/>
          </a:xfrm>
          <a:prstGeom prst="rect">
            <a:avLst/>
          </a:prstGeom>
          <a:noFill/>
        </p:spPr>
        <p:txBody>
          <a:bodyPr wrap="none" rtlCol="0">
            <a:spAutoFit/>
          </a:bodyPr>
          <a:lstStyle/>
          <a:p>
            <a:r>
              <a:rPr kumimoji="1" lang="ja-JP" altLang="en-US" sz="1400" dirty="0">
                <a:latin typeface="AR P丸ゴシック体E" panose="020F0900000000000000" pitchFamily="50" charset="-128"/>
                <a:ea typeface="AR P丸ゴシック体E" panose="020F0900000000000000" pitchFamily="50" charset="-128"/>
              </a:rPr>
              <a:t>自転車横断帯有り</a:t>
            </a:r>
          </a:p>
        </p:txBody>
      </p:sp>
      <p:pic>
        <p:nvPicPr>
          <p:cNvPr id="73" name="図 72"/>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l="15254" t="4326" r="10415" b="6505"/>
          <a:stretch/>
        </p:blipFill>
        <p:spPr bwMode="auto">
          <a:xfrm>
            <a:off x="843183" y="3466862"/>
            <a:ext cx="3309365" cy="3309364"/>
          </a:xfrm>
          <a:prstGeom prst="rect">
            <a:avLst/>
          </a:prstGeom>
          <a:noFill/>
          <a:extLst>
            <a:ext uri="{909E8E84-426E-40DD-AFC4-6F175D3DCCD1}">
              <a14:hiddenFill xmlns:a14="http://schemas.microsoft.com/office/drawing/2010/main">
                <a:solidFill>
                  <a:srgbClr val="FFFFFF"/>
                </a:solidFill>
              </a14:hiddenFill>
            </a:ext>
          </a:extLst>
        </p:spPr>
      </p:pic>
      <p:sp>
        <p:nvSpPr>
          <p:cNvPr id="77" name="フリーフォーム 76"/>
          <p:cNvSpPr/>
          <p:nvPr/>
        </p:nvSpPr>
        <p:spPr>
          <a:xfrm>
            <a:off x="1597025" y="4108398"/>
            <a:ext cx="1973213" cy="1990725"/>
          </a:xfrm>
          <a:custGeom>
            <a:avLst/>
            <a:gdLst>
              <a:gd name="connsiteX0" fmla="*/ 0 w 1866900"/>
              <a:gd name="connsiteY0" fmla="*/ 1990725 h 1990725"/>
              <a:gd name="connsiteX1" fmla="*/ 0 w 1866900"/>
              <a:gd name="connsiteY1" fmla="*/ 0 h 1990725"/>
              <a:gd name="connsiteX2" fmla="*/ 1866900 w 1866900"/>
              <a:gd name="connsiteY2" fmla="*/ 0 h 1990725"/>
            </a:gdLst>
            <a:ahLst/>
            <a:cxnLst>
              <a:cxn ang="0">
                <a:pos x="connsiteX0" y="connsiteY0"/>
              </a:cxn>
              <a:cxn ang="0">
                <a:pos x="connsiteX1" y="connsiteY1"/>
              </a:cxn>
              <a:cxn ang="0">
                <a:pos x="connsiteX2" y="connsiteY2"/>
              </a:cxn>
            </a:cxnLst>
            <a:rect l="l" t="t" r="r" b="b"/>
            <a:pathLst>
              <a:path w="1866900" h="1990725">
                <a:moveTo>
                  <a:pt x="0" y="1990725"/>
                </a:moveTo>
                <a:lnTo>
                  <a:pt x="0" y="0"/>
                </a:lnTo>
                <a:lnTo>
                  <a:pt x="1866900" y="0"/>
                </a:lnTo>
              </a:path>
            </a:pathLst>
          </a:custGeom>
          <a:noFill/>
          <a:ln w="31750">
            <a:solidFill>
              <a:srgbClr val="00B05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8" name="フリーフォーム 77"/>
          <p:cNvSpPr/>
          <p:nvPr/>
        </p:nvSpPr>
        <p:spPr>
          <a:xfrm>
            <a:off x="1676400" y="4197298"/>
            <a:ext cx="2019300" cy="1993900"/>
          </a:xfrm>
          <a:custGeom>
            <a:avLst/>
            <a:gdLst>
              <a:gd name="connsiteX0" fmla="*/ 419100 w 2019300"/>
              <a:gd name="connsiteY0" fmla="*/ 1993900 h 1993900"/>
              <a:gd name="connsiteX1" fmla="*/ 419100 w 2019300"/>
              <a:gd name="connsiteY1" fmla="*/ 1612900 h 1993900"/>
              <a:gd name="connsiteX2" fmla="*/ 25400 w 2019300"/>
              <a:gd name="connsiteY2" fmla="*/ 1409700 h 1993900"/>
              <a:gd name="connsiteX3" fmla="*/ 0 w 2019300"/>
              <a:gd name="connsiteY3" fmla="*/ 330200 h 1993900"/>
              <a:gd name="connsiteX4" fmla="*/ 419100 w 2019300"/>
              <a:gd name="connsiteY4" fmla="*/ 12700 h 1993900"/>
              <a:gd name="connsiteX5" fmla="*/ 1498600 w 2019300"/>
              <a:gd name="connsiteY5" fmla="*/ 0 h 1993900"/>
              <a:gd name="connsiteX6" fmla="*/ 1689100 w 2019300"/>
              <a:gd name="connsiteY6" fmla="*/ 292100 h 1993900"/>
              <a:gd name="connsiteX7" fmla="*/ 2019300 w 2019300"/>
              <a:gd name="connsiteY7" fmla="*/ 292100 h 19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9300" h="1993900">
                <a:moveTo>
                  <a:pt x="419100" y="1993900"/>
                </a:moveTo>
                <a:lnTo>
                  <a:pt x="419100" y="1612900"/>
                </a:lnTo>
                <a:lnTo>
                  <a:pt x="25400" y="1409700"/>
                </a:lnTo>
                <a:lnTo>
                  <a:pt x="0" y="330200"/>
                </a:lnTo>
                <a:lnTo>
                  <a:pt x="419100" y="12700"/>
                </a:lnTo>
                <a:lnTo>
                  <a:pt x="1498600" y="0"/>
                </a:lnTo>
                <a:lnTo>
                  <a:pt x="1689100" y="292100"/>
                </a:lnTo>
                <a:lnTo>
                  <a:pt x="2019300" y="292100"/>
                </a:lnTo>
              </a:path>
            </a:pathLst>
          </a:custGeom>
          <a:noFill/>
          <a:ln w="31750">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19" name="グループ化 118"/>
          <p:cNvGrpSpPr/>
          <p:nvPr/>
        </p:nvGrpSpPr>
        <p:grpSpPr>
          <a:xfrm>
            <a:off x="979855" y="3465080"/>
            <a:ext cx="588934" cy="892024"/>
            <a:chOff x="-974988" y="4041651"/>
            <a:chExt cx="866468" cy="1312389"/>
          </a:xfrm>
        </p:grpSpPr>
        <p:pic>
          <p:nvPicPr>
            <p:cNvPr id="120" name="Picture 5" descr="E:\Documents\檀上\06 講義関係\標識\歩行者自転車専用標示板.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37970" y="4041651"/>
              <a:ext cx="429450" cy="895370"/>
            </a:xfrm>
            <a:prstGeom prst="rect">
              <a:avLst/>
            </a:prstGeom>
            <a:noFill/>
            <a:extLst>
              <a:ext uri="{909E8E84-426E-40DD-AFC4-6F175D3DCCD1}">
                <a14:hiddenFill xmlns:a14="http://schemas.microsoft.com/office/drawing/2010/main">
                  <a:solidFill>
                    <a:srgbClr val="FFFFFF"/>
                  </a:solidFill>
                </a14:hiddenFill>
              </a:ext>
            </a:extLst>
          </p:spPr>
        </p:pic>
        <p:grpSp>
          <p:nvGrpSpPr>
            <p:cNvPr id="121" name="グループ化 120"/>
            <p:cNvGrpSpPr/>
            <p:nvPr/>
          </p:nvGrpSpPr>
          <p:grpSpPr>
            <a:xfrm>
              <a:off x="-974988" y="4044353"/>
              <a:ext cx="446657" cy="1309687"/>
              <a:chOff x="11385374" y="1777406"/>
              <a:chExt cx="446657" cy="1309687"/>
            </a:xfrm>
          </p:grpSpPr>
          <p:pic>
            <p:nvPicPr>
              <p:cNvPr id="122" name="Picture 3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385374" y="1777406"/>
                <a:ext cx="134937" cy="130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3" name="グループ化 122"/>
              <p:cNvGrpSpPr/>
              <p:nvPr/>
            </p:nvGrpSpPr>
            <p:grpSpPr>
              <a:xfrm>
                <a:off x="11458886" y="1789062"/>
                <a:ext cx="373145" cy="953050"/>
                <a:chOff x="4095750" y="2620963"/>
                <a:chExt cx="950913" cy="1614487"/>
              </a:xfrm>
            </p:grpSpPr>
            <p:pic>
              <p:nvPicPr>
                <p:cNvPr id="124"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95750" y="2620963"/>
                  <a:ext cx="950913" cy="161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5" name="角丸四角形 124"/>
                <p:cNvSpPr/>
                <p:nvPr/>
              </p:nvSpPr>
              <p:spPr>
                <a:xfrm>
                  <a:off x="4252284" y="2722187"/>
                  <a:ext cx="697039" cy="60418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grpSp>
      <p:grpSp>
        <p:nvGrpSpPr>
          <p:cNvPr id="126" name="グループ化 125"/>
          <p:cNvGrpSpPr/>
          <p:nvPr/>
        </p:nvGrpSpPr>
        <p:grpSpPr>
          <a:xfrm rot="5400000">
            <a:off x="3499409" y="3414729"/>
            <a:ext cx="588934" cy="892024"/>
            <a:chOff x="-974988" y="4041651"/>
            <a:chExt cx="866468" cy="1312389"/>
          </a:xfrm>
        </p:grpSpPr>
        <p:pic>
          <p:nvPicPr>
            <p:cNvPr id="127" name="Picture 5" descr="E:\Documents\檀上\06 講義関係\標識\歩行者自転車専用標示板.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37970" y="4041651"/>
              <a:ext cx="429450" cy="895370"/>
            </a:xfrm>
            <a:prstGeom prst="rect">
              <a:avLst/>
            </a:prstGeom>
            <a:noFill/>
            <a:extLst>
              <a:ext uri="{909E8E84-426E-40DD-AFC4-6F175D3DCCD1}">
                <a14:hiddenFill xmlns:a14="http://schemas.microsoft.com/office/drawing/2010/main">
                  <a:solidFill>
                    <a:srgbClr val="FFFFFF"/>
                  </a:solidFill>
                </a14:hiddenFill>
              </a:ext>
            </a:extLst>
          </p:spPr>
        </p:pic>
        <p:grpSp>
          <p:nvGrpSpPr>
            <p:cNvPr id="128" name="グループ化 127"/>
            <p:cNvGrpSpPr/>
            <p:nvPr/>
          </p:nvGrpSpPr>
          <p:grpSpPr>
            <a:xfrm>
              <a:off x="-974988" y="4044353"/>
              <a:ext cx="446657" cy="1309687"/>
              <a:chOff x="11385374" y="1777406"/>
              <a:chExt cx="446657" cy="1309687"/>
            </a:xfrm>
          </p:grpSpPr>
          <p:pic>
            <p:nvPicPr>
              <p:cNvPr id="129" name="Picture 3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385374" y="1777406"/>
                <a:ext cx="134937" cy="130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0" name="グループ化 129"/>
              <p:cNvGrpSpPr/>
              <p:nvPr/>
            </p:nvGrpSpPr>
            <p:grpSpPr>
              <a:xfrm>
                <a:off x="11458886" y="1789062"/>
                <a:ext cx="373145" cy="953050"/>
                <a:chOff x="4095750" y="2620963"/>
                <a:chExt cx="950913" cy="1614487"/>
              </a:xfrm>
            </p:grpSpPr>
            <p:pic>
              <p:nvPicPr>
                <p:cNvPr id="131"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95750" y="2620963"/>
                  <a:ext cx="950913" cy="161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 name="角丸四角形 131"/>
                <p:cNvSpPr/>
                <p:nvPr/>
              </p:nvSpPr>
              <p:spPr>
                <a:xfrm>
                  <a:off x="4252284" y="2722187"/>
                  <a:ext cx="697039" cy="60418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grpSp>
      <p:cxnSp>
        <p:nvCxnSpPr>
          <p:cNvPr id="133" name="直線コネクタ 132"/>
          <p:cNvCxnSpPr/>
          <p:nvPr/>
        </p:nvCxnSpPr>
        <p:spPr>
          <a:xfrm>
            <a:off x="4499992" y="3495523"/>
            <a:ext cx="13378" cy="3245845"/>
          </a:xfrm>
          <a:prstGeom prst="line">
            <a:avLst/>
          </a:prstGeom>
          <a:ln w="57150">
            <a:prstDash val="sysDash"/>
          </a:ln>
        </p:spPr>
        <p:style>
          <a:lnRef idx="1">
            <a:schemeClr val="dk1"/>
          </a:lnRef>
          <a:fillRef idx="0">
            <a:schemeClr val="dk1"/>
          </a:fillRef>
          <a:effectRef idx="0">
            <a:schemeClr val="dk1"/>
          </a:effectRef>
          <a:fontRef idx="minor">
            <a:schemeClr val="tx1"/>
          </a:fontRef>
        </p:style>
      </p:cxnSp>
      <p:sp>
        <p:nvSpPr>
          <p:cNvPr id="2" name="テキスト ボックス 1"/>
          <p:cNvSpPr txBox="1"/>
          <p:nvPr/>
        </p:nvSpPr>
        <p:spPr bwMode="auto">
          <a:xfrm>
            <a:off x="107999" y="849412"/>
            <a:ext cx="8270213" cy="26763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a:lnSpc>
                <a:spcPct val="130000"/>
              </a:lnSpc>
            </a:pPr>
            <a:r>
              <a:rPr lang="ja-JP" altLang="en-US" sz="2400" b="1" dirty="0">
                <a:solidFill>
                  <a:schemeClr val="tx1"/>
                </a:solidFill>
                <a:latin typeface="+mj-ea"/>
                <a:ea typeface="+mj-ea"/>
              </a:rPr>
              <a:t>○　自転車横断帯による交差点通行</a:t>
            </a:r>
            <a:r>
              <a:rPr lang="ja-JP" altLang="en-US" sz="2800" b="1" dirty="0">
                <a:ln w="1905">
                  <a:solidFill>
                    <a:schemeClr val="bg1"/>
                  </a:solidFill>
                </a:ln>
                <a:solidFill>
                  <a:sysClr val="windowText" lastClr="000000"/>
                </a:solidFill>
                <a:effectLst>
                  <a:innerShdw blurRad="69850" dist="43180" dir="5400000">
                    <a:srgbClr val="000000">
                      <a:alpha val="65000"/>
                    </a:srgbClr>
                  </a:innerShdw>
                </a:effectLst>
                <a:latin typeface="+mj-ea"/>
                <a:ea typeface="+mj-ea"/>
              </a:rPr>
              <a:t>　</a:t>
            </a:r>
            <a:r>
              <a:rPr lang="ja-JP" altLang="en-US" sz="1400" b="1" dirty="0">
                <a:solidFill>
                  <a:schemeClr val="tx2"/>
                </a:solidFill>
                <a:latin typeface="+mj-ea"/>
                <a:ea typeface="+mj-ea"/>
              </a:rPr>
              <a:t>［道路交通法第</a:t>
            </a:r>
            <a:r>
              <a:rPr lang="en-US" altLang="ja-JP" sz="1400" b="1" dirty="0">
                <a:solidFill>
                  <a:schemeClr val="tx2"/>
                </a:solidFill>
                <a:latin typeface="+mj-ea"/>
                <a:ea typeface="+mj-ea"/>
              </a:rPr>
              <a:t>63</a:t>
            </a:r>
            <a:r>
              <a:rPr lang="ja-JP" altLang="en-US" sz="1400" b="1" dirty="0">
                <a:solidFill>
                  <a:schemeClr val="tx2"/>
                </a:solidFill>
                <a:latin typeface="+mj-ea"/>
                <a:ea typeface="+mj-ea"/>
              </a:rPr>
              <a:t>条の７第１項］</a:t>
            </a:r>
            <a:endParaRPr lang="en-US" altLang="ja-JP" sz="1400" b="1" dirty="0">
              <a:solidFill>
                <a:schemeClr val="tx2"/>
              </a:solidFill>
              <a:latin typeface="+mj-ea"/>
              <a:ea typeface="+mj-ea"/>
            </a:endParaRPr>
          </a:p>
          <a:p>
            <a:pPr>
              <a:lnSpc>
                <a:spcPct val="130000"/>
              </a:lnSpc>
            </a:pPr>
            <a:r>
              <a:rPr lang="ja-JP" altLang="en-US" sz="2000" b="1" dirty="0">
                <a:ln w="1905">
                  <a:solidFill>
                    <a:schemeClr val="bg1"/>
                  </a:solidFill>
                </a:ln>
                <a:solidFill>
                  <a:sysClr val="windowText" lastClr="000000"/>
                </a:solidFill>
                <a:effectLst>
                  <a:innerShdw blurRad="69850" dist="43180" dir="5400000">
                    <a:srgbClr val="000000">
                      <a:alpha val="65000"/>
                    </a:srgbClr>
                  </a:innerShdw>
                </a:effectLst>
                <a:latin typeface="+mj-ea"/>
                <a:ea typeface="+mj-ea"/>
              </a:rPr>
              <a:t>　 </a:t>
            </a:r>
            <a:r>
              <a:rPr lang="ja-JP" altLang="en-US" sz="1600" b="1" dirty="0">
                <a:solidFill>
                  <a:schemeClr val="tx2"/>
                </a:solidFill>
                <a:latin typeface="+mj-ea"/>
                <a:ea typeface="+mj-ea"/>
              </a:rPr>
              <a:t>⇒</a:t>
            </a:r>
            <a:r>
              <a:rPr lang="ja-JP" altLang="en-US" sz="2000" b="1" dirty="0">
                <a:solidFill>
                  <a:srgbClr val="FF0000"/>
                </a:solidFill>
                <a:latin typeface="+mj-ea"/>
                <a:ea typeface="+mj-ea"/>
              </a:rPr>
              <a:t>交差点</a:t>
            </a:r>
            <a:r>
              <a:rPr lang="ja-JP" altLang="en-US" sz="1600" b="1" dirty="0">
                <a:solidFill>
                  <a:schemeClr val="tx2"/>
                </a:solidFill>
                <a:latin typeface="+mj-ea"/>
                <a:ea typeface="+mj-ea"/>
              </a:rPr>
              <a:t>に</a:t>
            </a:r>
            <a:r>
              <a:rPr lang="ja-JP" altLang="en-US" sz="2000" b="1" dirty="0">
                <a:solidFill>
                  <a:srgbClr val="FF0000"/>
                </a:solidFill>
                <a:latin typeface="+mj-ea"/>
                <a:ea typeface="+mj-ea"/>
              </a:rPr>
              <a:t>自転車横断帯</a:t>
            </a:r>
            <a:r>
              <a:rPr lang="ja-JP" altLang="en-US" sz="1600" b="1" dirty="0">
                <a:solidFill>
                  <a:schemeClr val="tx2"/>
                </a:solidFill>
                <a:latin typeface="+mj-ea"/>
                <a:ea typeface="+mj-ea"/>
              </a:rPr>
              <a:t>があるときは、</a:t>
            </a:r>
            <a:r>
              <a:rPr lang="ja-JP" altLang="en-US" sz="2000" b="1" dirty="0">
                <a:solidFill>
                  <a:srgbClr val="FF0000"/>
                </a:solidFill>
                <a:latin typeface="+mj-ea"/>
                <a:ea typeface="+mj-ea"/>
              </a:rPr>
              <a:t>自転車</a:t>
            </a:r>
            <a:r>
              <a:rPr lang="ja-JP" altLang="en-US" sz="1600" b="1" dirty="0">
                <a:solidFill>
                  <a:schemeClr val="tx2"/>
                </a:solidFill>
                <a:latin typeface="+mj-ea"/>
                <a:ea typeface="+mj-ea"/>
              </a:rPr>
              <a:t>は、その</a:t>
            </a:r>
            <a:r>
              <a:rPr lang="ja-JP" altLang="en-US" sz="2000" b="1" dirty="0">
                <a:solidFill>
                  <a:srgbClr val="FF0000"/>
                </a:solidFill>
                <a:latin typeface="+mj-ea"/>
                <a:ea typeface="+mj-ea"/>
              </a:rPr>
              <a:t>自転車横断帯</a:t>
            </a:r>
            <a:r>
              <a:rPr lang="ja-JP" altLang="en-US" sz="1600" b="1" dirty="0">
                <a:solidFill>
                  <a:schemeClr val="tx2"/>
                </a:solidFill>
                <a:latin typeface="+mj-ea"/>
                <a:ea typeface="+mj-ea"/>
              </a:rPr>
              <a:t>を進行</a:t>
            </a:r>
            <a:endParaRPr lang="en-US" altLang="ja-JP" sz="1600" b="1" dirty="0">
              <a:solidFill>
                <a:schemeClr val="tx2"/>
              </a:solidFill>
              <a:latin typeface="+mj-ea"/>
              <a:ea typeface="+mj-ea"/>
            </a:endParaRPr>
          </a:p>
          <a:p>
            <a:pPr>
              <a:lnSpc>
                <a:spcPct val="130000"/>
              </a:lnSpc>
            </a:pPr>
            <a:r>
              <a:rPr lang="ja-JP" altLang="en-US" sz="1600" b="1" dirty="0">
                <a:solidFill>
                  <a:schemeClr val="tx2"/>
                </a:solidFill>
                <a:latin typeface="+mj-ea"/>
                <a:ea typeface="+mj-ea"/>
              </a:rPr>
              <a:t>　　 しなければならない。</a:t>
            </a:r>
            <a:endParaRPr lang="en-US" altLang="ja-JP" sz="1600" b="1" dirty="0">
              <a:solidFill>
                <a:schemeClr val="tx2"/>
              </a:solidFill>
              <a:latin typeface="+mj-ea"/>
              <a:ea typeface="+mj-ea"/>
            </a:endParaRPr>
          </a:p>
          <a:p>
            <a:pPr>
              <a:lnSpc>
                <a:spcPct val="130000"/>
              </a:lnSpc>
            </a:pPr>
            <a:r>
              <a:rPr lang="ja-JP" altLang="en-US" sz="2400" b="1" dirty="0">
                <a:solidFill>
                  <a:schemeClr val="tx1"/>
                </a:solidFill>
                <a:latin typeface="+mj-ea"/>
                <a:ea typeface="+mj-ea"/>
              </a:rPr>
              <a:t>○　自転車横断帯がない交差点での右折</a:t>
            </a:r>
            <a:r>
              <a:rPr lang="ja-JP" altLang="en-US" sz="2800" b="1" dirty="0">
                <a:solidFill>
                  <a:schemeClr val="tx1"/>
                </a:solidFill>
                <a:latin typeface="+mj-ea"/>
                <a:ea typeface="+mj-ea"/>
              </a:rPr>
              <a:t>　</a:t>
            </a:r>
            <a:r>
              <a:rPr lang="ja-JP" altLang="en-US" sz="1400" b="1" dirty="0">
                <a:solidFill>
                  <a:schemeClr val="tx2"/>
                </a:solidFill>
                <a:latin typeface="+mj-ea"/>
                <a:ea typeface="+mj-ea"/>
              </a:rPr>
              <a:t>［道路交通法第</a:t>
            </a:r>
            <a:r>
              <a:rPr lang="en-US" altLang="ja-JP" sz="1400" b="1" dirty="0">
                <a:solidFill>
                  <a:schemeClr val="tx2"/>
                </a:solidFill>
                <a:latin typeface="+mj-ea"/>
                <a:ea typeface="+mj-ea"/>
              </a:rPr>
              <a:t>34</a:t>
            </a:r>
            <a:r>
              <a:rPr lang="ja-JP" altLang="en-US" sz="1400" b="1" dirty="0">
                <a:solidFill>
                  <a:schemeClr val="tx2"/>
                </a:solidFill>
                <a:latin typeface="+mj-ea"/>
                <a:ea typeface="+mj-ea"/>
              </a:rPr>
              <a:t>条第３項］</a:t>
            </a:r>
            <a:endParaRPr lang="en-US" altLang="ja-JP" sz="1400" b="1" dirty="0">
              <a:solidFill>
                <a:schemeClr val="tx2"/>
              </a:solidFill>
              <a:latin typeface="+mj-ea"/>
              <a:ea typeface="+mj-ea"/>
            </a:endParaRPr>
          </a:p>
          <a:p>
            <a:pPr>
              <a:lnSpc>
                <a:spcPct val="130000"/>
              </a:lnSpc>
            </a:pPr>
            <a:r>
              <a:rPr lang="ja-JP" altLang="en-US" sz="2000" b="1" dirty="0">
                <a:ln w="1905">
                  <a:solidFill>
                    <a:schemeClr val="bg1"/>
                  </a:solidFill>
                </a:ln>
                <a:solidFill>
                  <a:sysClr val="windowText" lastClr="000000"/>
                </a:solidFill>
                <a:effectLst>
                  <a:innerShdw blurRad="69850" dist="43180" dir="5400000">
                    <a:srgbClr val="000000">
                      <a:alpha val="65000"/>
                    </a:srgbClr>
                  </a:innerShdw>
                </a:effectLst>
                <a:latin typeface="+mj-ea"/>
                <a:ea typeface="+mj-ea"/>
              </a:rPr>
              <a:t>　 </a:t>
            </a:r>
            <a:r>
              <a:rPr lang="ja-JP" altLang="en-US" sz="1600" b="1" dirty="0">
                <a:solidFill>
                  <a:schemeClr val="tx2"/>
                </a:solidFill>
                <a:latin typeface="+mj-ea"/>
                <a:ea typeface="+mj-ea"/>
              </a:rPr>
              <a:t>⇒</a:t>
            </a:r>
            <a:r>
              <a:rPr lang="ja-JP" altLang="en-US" sz="2000" b="1" dirty="0">
                <a:solidFill>
                  <a:srgbClr val="FF0000"/>
                </a:solidFill>
                <a:latin typeface="+mj-ea"/>
                <a:ea typeface="+mj-ea"/>
              </a:rPr>
              <a:t>自転車</a:t>
            </a:r>
            <a:r>
              <a:rPr lang="ja-JP" altLang="en-US" sz="1600" b="1" dirty="0">
                <a:solidFill>
                  <a:schemeClr val="tx2"/>
                </a:solidFill>
                <a:latin typeface="+mj-ea"/>
                <a:ea typeface="+mj-ea"/>
              </a:rPr>
              <a:t>は、</a:t>
            </a:r>
            <a:r>
              <a:rPr lang="ja-JP" altLang="en-US" sz="2000" b="1" dirty="0">
                <a:solidFill>
                  <a:srgbClr val="FF0000"/>
                </a:solidFill>
                <a:latin typeface="+mj-ea"/>
                <a:ea typeface="+mj-ea"/>
              </a:rPr>
              <a:t>右折</a:t>
            </a:r>
            <a:r>
              <a:rPr lang="ja-JP" altLang="en-US" sz="1600" b="1" dirty="0">
                <a:solidFill>
                  <a:schemeClr val="tx2"/>
                </a:solidFill>
                <a:latin typeface="+mj-ea"/>
                <a:ea typeface="+mj-ea"/>
              </a:rPr>
              <a:t>するときは、あらかじめその前からできる限り道路の</a:t>
            </a:r>
            <a:endParaRPr lang="en-US" altLang="ja-JP" sz="1600" b="1" dirty="0">
              <a:solidFill>
                <a:schemeClr val="tx2"/>
              </a:solidFill>
              <a:latin typeface="+mj-ea"/>
              <a:ea typeface="+mj-ea"/>
            </a:endParaRPr>
          </a:p>
          <a:p>
            <a:pPr>
              <a:lnSpc>
                <a:spcPct val="130000"/>
              </a:lnSpc>
            </a:pPr>
            <a:r>
              <a:rPr lang="ja-JP" altLang="en-US" sz="1600" b="1" dirty="0">
                <a:solidFill>
                  <a:schemeClr val="tx2"/>
                </a:solidFill>
                <a:latin typeface="+mj-ea"/>
                <a:ea typeface="+mj-ea"/>
              </a:rPr>
              <a:t>　　　</a:t>
            </a:r>
            <a:r>
              <a:rPr lang="ja-JP" altLang="en-US" sz="2000" b="1" dirty="0">
                <a:solidFill>
                  <a:srgbClr val="FF0000"/>
                </a:solidFill>
                <a:latin typeface="+mj-ea"/>
                <a:ea typeface="+mj-ea"/>
              </a:rPr>
              <a:t>左側端に寄って</a:t>
            </a:r>
            <a:r>
              <a:rPr lang="ja-JP" altLang="en-US" sz="2000" b="1" dirty="0">
                <a:solidFill>
                  <a:schemeClr val="tx2"/>
                </a:solidFill>
                <a:latin typeface="+mj-ea"/>
                <a:ea typeface="+mj-ea"/>
              </a:rPr>
              <a:t>、</a:t>
            </a:r>
            <a:r>
              <a:rPr lang="ja-JP" altLang="en-US" sz="2000" b="1" dirty="0">
                <a:solidFill>
                  <a:srgbClr val="FF0000"/>
                </a:solidFill>
                <a:latin typeface="+mj-ea"/>
                <a:ea typeface="+mj-ea"/>
              </a:rPr>
              <a:t>交差点の側端に沿って徐行</a:t>
            </a:r>
            <a:r>
              <a:rPr lang="ja-JP" altLang="en-US" sz="1600" b="1" dirty="0">
                <a:solidFill>
                  <a:schemeClr val="tx2"/>
                </a:solidFill>
                <a:latin typeface="+mj-ea"/>
                <a:ea typeface="+mj-ea"/>
              </a:rPr>
              <a:t>しなければならない。</a:t>
            </a:r>
            <a:endParaRPr lang="en-US" altLang="ja-JP" sz="1600" b="1" u="wavyHeavy" dirty="0">
              <a:solidFill>
                <a:schemeClr val="tx2"/>
              </a:solidFill>
              <a:uFill>
                <a:solidFill>
                  <a:srgbClr val="FF0000"/>
                </a:solidFill>
              </a:uFill>
              <a:latin typeface="+mj-ea"/>
              <a:ea typeface="+mj-ea"/>
            </a:endParaRPr>
          </a:p>
        </p:txBody>
      </p:sp>
      <p:sp>
        <p:nvSpPr>
          <p:cNvPr id="134" name="Rectangle 3"/>
          <p:cNvSpPr>
            <a:spLocks noChangeArrowheads="1"/>
          </p:cNvSpPr>
          <p:nvPr/>
        </p:nvSpPr>
        <p:spPr bwMode="auto">
          <a:xfrm>
            <a:off x="1160278" y="338946"/>
            <a:ext cx="4035421" cy="425758"/>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lnSpc>
                <a:spcPts val="2600"/>
              </a:lnSpc>
              <a:buFontTx/>
              <a:buNone/>
            </a:pPr>
            <a:r>
              <a:rPr lang="en-US" altLang="ja-JP" sz="2800" b="1" dirty="0">
                <a:solidFill>
                  <a:schemeClr val="accent1"/>
                </a:solidFill>
                <a:effectLst>
                  <a:outerShdw blurRad="38100" dist="38100" dir="2700000" algn="tl">
                    <a:srgbClr val="000000">
                      <a:alpha val="43137"/>
                    </a:srgbClr>
                  </a:outerShdw>
                </a:effectLst>
                <a:latin typeface="+mn-ea"/>
                <a:ea typeface="+mn-ea"/>
              </a:rPr>
              <a:t>11</a:t>
            </a:r>
            <a:r>
              <a:rPr lang="ja-JP" altLang="en-US" sz="2800" b="1" dirty="0">
                <a:solidFill>
                  <a:schemeClr val="accent1"/>
                </a:solidFill>
                <a:effectLst>
                  <a:outerShdw blurRad="38100" dist="38100" dir="2700000" algn="tl">
                    <a:srgbClr val="000000">
                      <a:alpha val="43137"/>
                    </a:srgbClr>
                  </a:outerShdw>
                </a:effectLst>
                <a:latin typeface="+mn-ea"/>
                <a:ea typeface="+mn-ea"/>
              </a:rPr>
              <a:t>　交差点の右折方法</a:t>
            </a:r>
          </a:p>
        </p:txBody>
      </p:sp>
      <p:grpSp>
        <p:nvGrpSpPr>
          <p:cNvPr id="135" name="Group 4"/>
          <p:cNvGrpSpPr>
            <a:grpSpLocks noChangeAspect="1"/>
          </p:cNvGrpSpPr>
          <p:nvPr/>
        </p:nvGrpSpPr>
        <p:grpSpPr bwMode="auto">
          <a:xfrm>
            <a:off x="467544" y="116632"/>
            <a:ext cx="648072" cy="646845"/>
            <a:chOff x="2176" y="182"/>
            <a:chExt cx="528" cy="527"/>
          </a:xfrm>
        </p:grpSpPr>
        <p:sp>
          <p:nvSpPr>
            <p:cNvPr id="136" name="AutoShape 3"/>
            <p:cNvSpPr>
              <a:spLocks noChangeAspect="1" noChangeArrowheads="1" noTextEdit="1"/>
            </p:cNvSpPr>
            <p:nvPr/>
          </p:nvSpPr>
          <p:spPr bwMode="auto">
            <a:xfrm>
              <a:off x="2176" y="182"/>
              <a:ext cx="528"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37" name="Freeform 5"/>
            <p:cNvSpPr>
              <a:spLocks noEditPoints="1"/>
            </p:cNvSpPr>
            <p:nvPr/>
          </p:nvSpPr>
          <p:spPr bwMode="auto">
            <a:xfrm>
              <a:off x="2176" y="182"/>
              <a:ext cx="528" cy="527"/>
            </a:xfrm>
            <a:custGeom>
              <a:avLst/>
              <a:gdLst>
                <a:gd name="T0" fmla="*/ 3127 w 5280"/>
                <a:gd name="T1" fmla="*/ 41 h 5274"/>
                <a:gd name="T2" fmla="*/ 3301 w 5280"/>
                <a:gd name="T3" fmla="*/ 134 h 5274"/>
                <a:gd name="T4" fmla="*/ 3391 w 5280"/>
                <a:gd name="T5" fmla="*/ 317 h 5274"/>
                <a:gd name="T6" fmla="*/ 3307 w 5280"/>
                <a:gd name="T7" fmla="*/ 542 h 5274"/>
                <a:gd name="T8" fmla="*/ 3200 w 5280"/>
                <a:gd name="T9" fmla="*/ 869 h 5274"/>
                <a:gd name="T10" fmla="*/ 3047 w 5280"/>
                <a:gd name="T11" fmla="*/ 887 h 5274"/>
                <a:gd name="T12" fmla="*/ 3099 w 5280"/>
                <a:gd name="T13" fmla="*/ 1175 h 5274"/>
                <a:gd name="T14" fmla="*/ 3380 w 5280"/>
                <a:gd name="T15" fmla="*/ 1570 h 5274"/>
                <a:gd name="T16" fmla="*/ 4012 w 5280"/>
                <a:gd name="T17" fmla="*/ 2322 h 5274"/>
                <a:gd name="T18" fmla="*/ 4001 w 5280"/>
                <a:gd name="T19" fmla="*/ 2632 h 5274"/>
                <a:gd name="T20" fmla="*/ 5238 w 5280"/>
                <a:gd name="T21" fmla="*/ 4550 h 5274"/>
                <a:gd name="T22" fmla="*/ 3225 w 5280"/>
                <a:gd name="T23" fmla="*/ 4412 h 5274"/>
                <a:gd name="T24" fmla="*/ 2541 w 5280"/>
                <a:gd name="T25" fmla="*/ 4291 h 5274"/>
                <a:gd name="T26" fmla="*/ 2684 w 5280"/>
                <a:gd name="T27" fmla="*/ 4478 h 5274"/>
                <a:gd name="T28" fmla="*/ 2924 w 5280"/>
                <a:gd name="T29" fmla="*/ 4827 h 5274"/>
                <a:gd name="T30" fmla="*/ 2606 w 5280"/>
                <a:gd name="T31" fmla="*/ 4872 h 5274"/>
                <a:gd name="T32" fmla="*/ 2190 w 5280"/>
                <a:gd name="T33" fmla="*/ 4713 h 5274"/>
                <a:gd name="T34" fmla="*/ 2020 w 5280"/>
                <a:gd name="T35" fmla="*/ 4560 h 5274"/>
                <a:gd name="T36" fmla="*/ 1903 w 5280"/>
                <a:gd name="T37" fmla="*/ 4571 h 5274"/>
                <a:gd name="T38" fmla="*/ 34 w 5280"/>
                <a:gd name="T39" fmla="*/ 4518 h 5274"/>
                <a:gd name="T40" fmla="*/ 1297 w 5280"/>
                <a:gd name="T41" fmla="*/ 3284 h 5274"/>
                <a:gd name="T42" fmla="*/ 1550 w 5280"/>
                <a:gd name="T43" fmla="*/ 2845 h 5274"/>
                <a:gd name="T44" fmla="*/ 1282 w 5280"/>
                <a:gd name="T45" fmla="*/ 2418 h 5274"/>
                <a:gd name="T46" fmla="*/ 1250 w 5280"/>
                <a:gd name="T47" fmla="*/ 1895 h 5274"/>
                <a:gd name="T48" fmla="*/ 1821 w 5280"/>
                <a:gd name="T49" fmla="*/ 1071 h 5274"/>
                <a:gd name="T50" fmla="*/ 2525 w 5280"/>
                <a:gd name="T51" fmla="*/ 698 h 5274"/>
                <a:gd name="T52" fmla="*/ 2616 w 5280"/>
                <a:gd name="T53" fmla="*/ 413 h 5274"/>
                <a:gd name="T54" fmla="*/ 2686 w 5280"/>
                <a:gd name="T55" fmla="*/ 180 h 5274"/>
                <a:gd name="T56" fmla="*/ 2865 w 5280"/>
                <a:gd name="T57" fmla="*/ 80 h 5274"/>
                <a:gd name="T58" fmla="*/ 3058 w 5280"/>
                <a:gd name="T59" fmla="*/ 1740 h 5274"/>
                <a:gd name="T60" fmla="*/ 3627 w 5280"/>
                <a:gd name="T61" fmla="*/ 2561 h 5274"/>
                <a:gd name="T62" fmla="*/ 2994 w 5280"/>
                <a:gd name="T63" fmla="*/ 2727 h 5274"/>
                <a:gd name="T64" fmla="*/ 2722 w 5280"/>
                <a:gd name="T65" fmla="*/ 2178 h 5274"/>
                <a:gd name="T66" fmla="*/ 2317 w 5280"/>
                <a:gd name="T67" fmla="*/ 2015 h 5274"/>
                <a:gd name="T68" fmla="*/ 2539 w 5280"/>
                <a:gd name="T69" fmla="*/ 1740 h 5274"/>
                <a:gd name="T70" fmla="*/ 1920 w 5280"/>
                <a:gd name="T71" fmla="*/ 3222 h 5274"/>
                <a:gd name="T72" fmla="*/ 2032 w 5280"/>
                <a:gd name="T73" fmla="*/ 3380 h 5274"/>
                <a:gd name="T74" fmla="*/ 1860 w 5280"/>
                <a:gd name="T75" fmla="*/ 3804 h 5274"/>
                <a:gd name="T76" fmla="*/ 1848 w 5280"/>
                <a:gd name="T77" fmla="*/ 3193 h 5274"/>
                <a:gd name="T78" fmla="*/ 2594 w 5280"/>
                <a:gd name="T79" fmla="*/ 3519 h 5274"/>
                <a:gd name="T80" fmla="*/ 3950 w 5280"/>
                <a:gd name="T81" fmla="*/ 3627 h 5274"/>
                <a:gd name="T82" fmla="*/ 4287 w 5280"/>
                <a:gd name="T83" fmla="*/ 4064 h 5274"/>
                <a:gd name="T84" fmla="*/ 3909 w 5280"/>
                <a:gd name="T85" fmla="*/ 3772 h 5274"/>
                <a:gd name="T86" fmla="*/ 3378 w 5280"/>
                <a:gd name="T87" fmla="*/ 4285 h 5274"/>
                <a:gd name="T88" fmla="*/ 4153 w 5280"/>
                <a:gd name="T89" fmla="*/ 4390 h 5274"/>
                <a:gd name="T90" fmla="*/ 3916 w 5280"/>
                <a:gd name="T91" fmla="*/ 4425 h 5274"/>
                <a:gd name="T92" fmla="*/ 4541 w 5280"/>
                <a:gd name="T93" fmla="*/ 3470 h 5274"/>
                <a:gd name="T94" fmla="*/ 4758 w 5280"/>
                <a:gd name="T95" fmla="*/ 3583 h 5274"/>
                <a:gd name="T96" fmla="*/ 5099 w 5280"/>
                <a:gd name="T97" fmla="*/ 4373 h 5274"/>
                <a:gd name="T98" fmla="*/ 4810 w 5280"/>
                <a:gd name="T99" fmla="*/ 4899 h 5274"/>
                <a:gd name="T100" fmla="*/ 1325 w 5280"/>
                <a:gd name="T101" fmla="*/ 3441 h 5274"/>
                <a:gd name="T102" fmla="*/ 981 w 5280"/>
                <a:gd name="T103" fmla="*/ 4045 h 5274"/>
                <a:gd name="T104" fmla="*/ 1614 w 5280"/>
                <a:gd name="T105" fmla="*/ 4789 h 5274"/>
                <a:gd name="T106" fmla="*/ 977 w 5280"/>
                <a:gd name="T107" fmla="*/ 4409 h 5274"/>
                <a:gd name="T108" fmla="*/ 763 w 5280"/>
                <a:gd name="T109" fmla="*/ 5064 h 5274"/>
                <a:gd name="T110" fmla="*/ 833 w 5280"/>
                <a:gd name="T111" fmla="*/ 4381 h 5274"/>
                <a:gd name="T112" fmla="*/ 518 w 5280"/>
                <a:gd name="T113" fmla="*/ 4206 h 5274"/>
                <a:gd name="T114" fmla="*/ 283 w 5280"/>
                <a:gd name="T115" fmla="*/ 3946 h 5274"/>
                <a:gd name="T116" fmla="*/ 230 w 5280"/>
                <a:gd name="T117" fmla="*/ 3857 h 5274"/>
                <a:gd name="T118" fmla="*/ 869 w 5280"/>
                <a:gd name="T119" fmla="*/ 4099 h 5274"/>
                <a:gd name="T120" fmla="*/ 1807 w 5280"/>
                <a:gd name="T121" fmla="*/ 4149 h 5274"/>
                <a:gd name="T122" fmla="*/ 1174 w 5280"/>
                <a:gd name="T123" fmla="*/ 4035 h 5274"/>
                <a:gd name="T124" fmla="*/ 1750 w 5280"/>
                <a:gd name="T125" fmla="*/ 3877 h 5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80" h="5274">
                  <a:moveTo>
                    <a:pt x="2924" y="41"/>
                  </a:moveTo>
                  <a:lnTo>
                    <a:pt x="2926" y="36"/>
                  </a:lnTo>
                  <a:lnTo>
                    <a:pt x="2930" y="32"/>
                  </a:lnTo>
                  <a:lnTo>
                    <a:pt x="2933" y="29"/>
                  </a:lnTo>
                  <a:lnTo>
                    <a:pt x="2936" y="25"/>
                  </a:lnTo>
                  <a:lnTo>
                    <a:pt x="2939" y="21"/>
                  </a:lnTo>
                  <a:lnTo>
                    <a:pt x="2942" y="18"/>
                  </a:lnTo>
                  <a:lnTo>
                    <a:pt x="2946" y="16"/>
                  </a:lnTo>
                  <a:lnTo>
                    <a:pt x="2949" y="14"/>
                  </a:lnTo>
                  <a:lnTo>
                    <a:pt x="2952" y="10"/>
                  </a:lnTo>
                  <a:lnTo>
                    <a:pt x="2955" y="8"/>
                  </a:lnTo>
                  <a:lnTo>
                    <a:pt x="2958" y="6"/>
                  </a:lnTo>
                  <a:lnTo>
                    <a:pt x="2962" y="5"/>
                  </a:lnTo>
                  <a:lnTo>
                    <a:pt x="2965" y="3"/>
                  </a:lnTo>
                  <a:lnTo>
                    <a:pt x="2968" y="2"/>
                  </a:lnTo>
                  <a:lnTo>
                    <a:pt x="2972" y="2"/>
                  </a:lnTo>
                  <a:lnTo>
                    <a:pt x="2977" y="2"/>
                  </a:lnTo>
                  <a:lnTo>
                    <a:pt x="2980" y="1"/>
                  </a:lnTo>
                  <a:lnTo>
                    <a:pt x="2983" y="0"/>
                  </a:lnTo>
                  <a:lnTo>
                    <a:pt x="2987" y="0"/>
                  </a:lnTo>
                  <a:lnTo>
                    <a:pt x="2992" y="0"/>
                  </a:lnTo>
                  <a:lnTo>
                    <a:pt x="2995" y="0"/>
                  </a:lnTo>
                  <a:lnTo>
                    <a:pt x="3000" y="0"/>
                  </a:lnTo>
                  <a:lnTo>
                    <a:pt x="3004" y="1"/>
                  </a:lnTo>
                  <a:lnTo>
                    <a:pt x="3010" y="2"/>
                  </a:lnTo>
                  <a:lnTo>
                    <a:pt x="3013" y="2"/>
                  </a:lnTo>
                  <a:lnTo>
                    <a:pt x="3018" y="4"/>
                  </a:lnTo>
                  <a:lnTo>
                    <a:pt x="3022" y="5"/>
                  </a:lnTo>
                  <a:lnTo>
                    <a:pt x="3028" y="7"/>
                  </a:lnTo>
                  <a:lnTo>
                    <a:pt x="3033" y="8"/>
                  </a:lnTo>
                  <a:lnTo>
                    <a:pt x="3039" y="10"/>
                  </a:lnTo>
                  <a:lnTo>
                    <a:pt x="3044" y="14"/>
                  </a:lnTo>
                  <a:lnTo>
                    <a:pt x="3050" y="17"/>
                  </a:lnTo>
                  <a:lnTo>
                    <a:pt x="3052" y="17"/>
                  </a:lnTo>
                  <a:lnTo>
                    <a:pt x="3055" y="19"/>
                  </a:lnTo>
                  <a:lnTo>
                    <a:pt x="3058" y="19"/>
                  </a:lnTo>
                  <a:lnTo>
                    <a:pt x="3061" y="21"/>
                  </a:lnTo>
                  <a:lnTo>
                    <a:pt x="3064" y="22"/>
                  </a:lnTo>
                  <a:lnTo>
                    <a:pt x="3067" y="23"/>
                  </a:lnTo>
                  <a:lnTo>
                    <a:pt x="3071" y="24"/>
                  </a:lnTo>
                  <a:lnTo>
                    <a:pt x="3074" y="26"/>
                  </a:lnTo>
                  <a:lnTo>
                    <a:pt x="3077" y="28"/>
                  </a:lnTo>
                  <a:lnTo>
                    <a:pt x="3080" y="29"/>
                  </a:lnTo>
                  <a:lnTo>
                    <a:pt x="3083" y="30"/>
                  </a:lnTo>
                  <a:lnTo>
                    <a:pt x="3088" y="32"/>
                  </a:lnTo>
                  <a:lnTo>
                    <a:pt x="3091" y="33"/>
                  </a:lnTo>
                  <a:lnTo>
                    <a:pt x="3095" y="34"/>
                  </a:lnTo>
                  <a:lnTo>
                    <a:pt x="3098" y="35"/>
                  </a:lnTo>
                  <a:lnTo>
                    <a:pt x="3103" y="37"/>
                  </a:lnTo>
                  <a:lnTo>
                    <a:pt x="3106" y="37"/>
                  </a:lnTo>
                  <a:lnTo>
                    <a:pt x="3109" y="38"/>
                  </a:lnTo>
                  <a:lnTo>
                    <a:pt x="3112" y="38"/>
                  </a:lnTo>
                  <a:lnTo>
                    <a:pt x="3117" y="39"/>
                  </a:lnTo>
                  <a:lnTo>
                    <a:pt x="3120" y="39"/>
                  </a:lnTo>
                  <a:lnTo>
                    <a:pt x="3124" y="40"/>
                  </a:lnTo>
                  <a:lnTo>
                    <a:pt x="3127" y="41"/>
                  </a:lnTo>
                  <a:lnTo>
                    <a:pt x="3131" y="43"/>
                  </a:lnTo>
                  <a:lnTo>
                    <a:pt x="3135" y="41"/>
                  </a:lnTo>
                  <a:lnTo>
                    <a:pt x="3138" y="41"/>
                  </a:lnTo>
                  <a:lnTo>
                    <a:pt x="3141" y="41"/>
                  </a:lnTo>
                  <a:lnTo>
                    <a:pt x="3145" y="41"/>
                  </a:lnTo>
                  <a:lnTo>
                    <a:pt x="3149" y="41"/>
                  </a:lnTo>
                  <a:lnTo>
                    <a:pt x="3152" y="41"/>
                  </a:lnTo>
                  <a:lnTo>
                    <a:pt x="3155" y="41"/>
                  </a:lnTo>
                  <a:lnTo>
                    <a:pt x="3159" y="41"/>
                  </a:lnTo>
                  <a:lnTo>
                    <a:pt x="3162" y="39"/>
                  </a:lnTo>
                  <a:lnTo>
                    <a:pt x="3166" y="38"/>
                  </a:lnTo>
                  <a:lnTo>
                    <a:pt x="3169" y="38"/>
                  </a:lnTo>
                  <a:lnTo>
                    <a:pt x="3172" y="38"/>
                  </a:lnTo>
                  <a:lnTo>
                    <a:pt x="3175" y="38"/>
                  </a:lnTo>
                  <a:lnTo>
                    <a:pt x="3178" y="38"/>
                  </a:lnTo>
                  <a:lnTo>
                    <a:pt x="3182" y="39"/>
                  </a:lnTo>
                  <a:lnTo>
                    <a:pt x="3185" y="41"/>
                  </a:lnTo>
                  <a:lnTo>
                    <a:pt x="3187" y="41"/>
                  </a:lnTo>
                  <a:lnTo>
                    <a:pt x="3189" y="43"/>
                  </a:lnTo>
                  <a:lnTo>
                    <a:pt x="3191" y="44"/>
                  </a:lnTo>
                  <a:lnTo>
                    <a:pt x="3194" y="47"/>
                  </a:lnTo>
                  <a:lnTo>
                    <a:pt x="3197" y="48"/>
                  </a:lnTo>
                  <a:lnTo>
                    <a:pt x="3200" y="50"/>
                  </a:lnTo>
                  <a:lnTo>
                    <a:pt x="3202" y="53"/>
                  </a:lnTo>
                  <a:lnTo>
                    <a:pt x="3205" y="56"/>
                  </a:lnTo>
                  <a:lnTo>
                    <a:pt x="3206" y="59"/>
                  </a:lnTo>
                  <a:lnTo>
                    <a:pt x="3208" y="61"/>
                  </a:lnTo>
                  <a:lnTo>
                    <a:pt x="3211" y="63"/>
                  </a:lnTo>
                  <a:lnTo>
                    <a:pt x="3213" y="66"/>
                  </a:lnTo>
                  <a:lnTo>
                    <a:pt x="3214" y="69"/>
                  </a:lnTo>
                  <a:lnTo>
                    <a:pt x="3216" y="73"/>
                  </a:lnTo>
                  <a:lnTo>
                    <a:pt x="3218" y="76"/>
                  </a:lnTo>
                  <a:lnTo>
                    <a:pt x="3220" y="79"/>
                  </a:lnTo>
                  <a:lnTo>
                    <a:pt x="3221" y="82"/>
                  </a:lnTo>
                  <a:lnTo>
                    <a:pt x="3223" y="85"/>
                  </a:lnTo>
                  <a:lnTo>
                    <a:pt x="3224" y="89"/>
                  </a:lnTo>
                  <a:lnTo>
                    <a:pt x="3227" y="93"/>
                  </a:lnTo>
                  <a:lnTo>
                    <a:pt x="3228" y="96"/>
                  </a:lnTo>
                  <a:lnTo>
                    <a:pt x="3230" y="100"/>
                  </a:lnTo>
                  <a:lnTo>
                    <a:pt x="3232" y="104"/>
                  </a:lnTo>
                  <a:lnTo>
                    <a:pt x="3234" y="108"/>
                  </a:lnTo>
                  <a:lnTo>
                    <a:pt x="3238" y="109"/>
                  </a:lnTo>
                  <a:lnTo>
                    <a:pt x="3245" y="111"/>
                  </a:lnTo>
                  <a:lnTo>
                    <a:pt x="3249" y="112"/>
                  </a:lnTo>
                  <a:lnTo>
                    <a:pt x="3255" y="114"/>
                  </a:lnTo>
                  <a:lnTo>
                    <a:pt x="3260" y="115"/>
                  </a:lnTo>
                  <a:lnTo>
                    <a:pt x="3265" y="118"/>
                  </a:lnTo>
                  <a:lnTo>
                    <a:pt x="3269" y="119"/>
                  </a:lnTo>
                  <a:lnTo>
                    <a:pt x="3275" y="122"/>
                  </a:lnTo>
                  <a:lnTo>
                    <a:pt x="3278" y="123"/>
                  </a:lnTo>
                  <a:lnTo>
                    <a:pt x="3282" y="125"/>
                  </a:lnTo>
                  <a:lnTo>
                    <a:pt x="3286" y="126"/>
                  </a:lnTo>
                  <a:lnTo>
                    <a:pt x="3291" y="128"/>
                  </a:lnTo>
                  <a:lnTo>
                    <a:pt x="3294" y="129"/>
                  </a:lnTo>
                  <a:lnTo>
                    <a:pt x="3298" y="133"/>
                  </a:lnTo>
                  <a:lnTo>
                    <a:pt x="3301" y="134"/>
                  </a:lnTo>
                  <a:lnTo>
                    <a:pt x="3306" y="137"/>
                  </a:lnTo>
                  <a:lnTo>
                    <a:pt x="3308" y="138"/>
                  </a:lnTo>
                  <a:lnTo>
                    <a:pt x="3311" y="140"/>
                  </a:lnTo>
                  <a:lnTo>
                    <a:pt x="3313" y="142"/>
                  </a:lnTo>
                  <a:lnTo>
                    <a:pt x="3316" y="145"/>
                  </a:lnTo>
                  <a:lnTo>
                    <a:pt x="3318" y="148"/>
                  </a:lnTo>
                  <a:lnTo>
                    <a:pt x="3321" y="150"/>
                  </a:lnTo>
                  <a:lnTo>
                    <a:pt x="3323" y="152"/>
                  </a:lnTo>
                  <a:lnTo>
                    <a:pt x="3325" y="155"/>
                  </a:lnTo>
                  <a:lnTo>
                    <a:pt x="3326" y="157"/>
                  </a:lnTo>
                  <a:lnTo>
                    <a:pt x="3328" y="160"/>
                  </a:lnTo>
                  <a:lnTo>
                    <a:pt x="3329" y="164"/>
                  </a:lnTo>
                  <a:lnTo>
                    <a:pt x="3331" y="167"/>
                  </a:lnTo>
                  <a:lnTo>
                    <a:pt x="3331" y="170"/>
                  </a:lnTo>
                  <a:lnTo>
                    <a:pt x="3333" y="173"/>
                  </a:lnTo>
                  <a:lnTo>
                    <a:pt x="3333" y="176"/>
                  </a:lnTo>
                  <a:lnTo>
                    <a:pt x="3336" y="181"/>
                  </a:lnTo>
                  <a:lnTo>
                    <a:pt x="3336" y="186"/>
                  </a:lnTo>
                  <a:lnTo>
                    <a:pt x="3337" y="191"/>
                  </a:lnTo>
                  <a:lnTo>
                    <a:pt x="3338" y="197"/>
                  </a:lnTo>
                  <a:lnTo>
                    <a:pt x="3339" y="203"/>
                  </a:lnTo>
                  <a:lnTo>
                    <a:pt x="3340" y="208"/>
                  </a:lnTo>
                  <a:lnTo>
                    <a:pt x="3341" y="213"/>
                  </a:lnTo>
                  <a:lnTo>
                    <a:pt x="3342" y="218"/>
                  </a:lnTo>
                  <a:lnTo>
                    <a:pt x="3344" y="224"/>
                  </a:lnTo>
                  <a:lnTo>
                    <a:pt x="3345" y="228"/>
                  </a:lnTo>
                  <a:lnTo>
                    <a:pt x="3346" y="232"/>
                  </a:lnTo>
                  <a:lnTo>
                    <a:pt x="3347" y="236"/>
                  </a:lnTo>
                  <a:lnTo>
                    <a:pt x="3349" y="241"/>
                  </a:lnTo>
                  <a:lnTo>
                    <a:pt x="3350" y="244"/>
                  </a:lnTo>
                  <a:lnTo>
                    <a:pt x="3353" y="248"/>
                  </a:lnTo>
                  <a:lnTo>
                    <a:pt x="3354" y="253"/>
                  </a:lnTo>
                  <a:lnTo>
                    <a:pt x="3356" y="257"/>
                  </a:lnTo>
                  <a:lnTo>
                    <a:pt x="3356" y="259"/>
                  </a:lnTo>
                  <a:lnTo>
                    <a:pt x="3358" y="262"/>
                  </a:lnTo>
                  <a:lnTo>
                    <a:pt x="3359" y="265"/>
                  </a:lnTo>
                  <a:lnTo>
                    <a:pt x="3361" y="269"/>
                  </a:lnTo>
                  <a:lnTo>
                    <a:pt x="3361" y="271"/>
                  </a:lnTo>
                  <a:lnTo>
                    <a:pt x="3363" y="273"/>
                  </a:lnTo>
                  <a:lnTo>
                    <a:pt x="3364" y="275"/>
                  </a:lnTo>
                  <a:lnTo>
                    <a:pt x="3367" y="278"/>
                  </a:lnTo>
                  <a:lnTo>
                    <a:pt x="3367" y="279"/>
                  </a:lnTo>
                  <a:lnTo>
                    <a:pt x="3369" y="281"/>
                  </a:lnTo>
                  <a:lnTo>
                    <a:pt x="3369" y="282"/>
                  </a:lnTo>
                  <a:lnTo>
                    <a:pt x="3371" y="285"/>
                  </a:lnTo>
                  <a:lnTo>
                    <a:pt x="3372" y="286"/>
                  </a:lnTo>
                  <a:lnTo>
                    <a:pt x="3373" y="287"/>
                  </a:lnTo>
                  <a:lnTo>
                    <a:pt x="3374" y="288"/>
                  </a:lnTo>
                  <a:lnTo>
                    <a:pt x="3376" y="290"/>
                  </a:lnTo>
                  <a:lnTo>
                    <a:pt x="3379" y="293"/>
                  </a:lnTo>
                  <a:lnTo>
                    <a:pt x="3383" y="296"/>
                  </a:lnTo>
                  <a:lnTo>
                    <a:pt x="3385" y="301"/>
                  </a:lnTo>
                  <a:lnTo>
                    <a:pt x="3388" y="305"/>
                  </a:lnTo>
                  <a:lnTo>
                    <a:pt x="3389" y="308"/>
                  </a:lnTo>
                  <a:lnTo>
                    <a:pt x="3391" y="314"/>
                  </a:lnTo>
                  <a:lnTo>
                    <a:pt x="3391" y="317"/>
                  </a:lnTo>
                  <a:lnTo>
                    <a:pt x="3392" y="322"/>
                  </a:lnTo>
                  <a:lnTo>
                    <a:pt x="3391" y="325"/>
                  </a:lnTo>
                  <a:lnTo>
                    <a:pt x="3391" y="331"/>
                  </a:lnTo>
                  <a:lnTo>
                    <a:pt x="3390" y="335"/>
                  </a:lnTo>
                  <a:lnTo>
                    <a:pt x="3390" y="340"/>
                  </a:lnTo>
                  <a:lnTo>
                    <a:pt x="3388" y="344"/>
                  </a:lnTo>
                  <a:lnTo>
                    <a:pt x="3387" y="349"/>
                  </a:lnTo>
                  <a:lnTo>
                    <a:pt x="3385" y="353"/>
                  </a:lnTo>
                  <a:lnTo>
                    <a:pt x="3384" y="359"/>
                  </a:lnTo>
                  <a:lnTo>
                    <a:pt x="3380" y="362"/>
                  </a:lnTo>
                  <a:lnTo>
                    <a:pt x="3378" y="366"/>
                  </a:lnTo>
                  <a:lnTo>
                    <a:pt x="3376" y="370"/>
                  </a:lnTo>
                  <a:lnTo>
                    <a:pt x="3374" y="375"/>
                  </a:lnTo>
                  <a:lnTo>
                    <a:pt x="3371" y="379"/>
                  </a:lnTo>
                  <a:lnTo>
                    <a:pt x="3369" y="383"/>
                  </a:lnTo>
                  <a:lnTo>
                    <a:pt x="3367" y="387"/>
                  </a:lnTo>
                  <a:lnTo>
                    <a:pt x="3365" y="392"/>
                  </a:lnTo>
                  <a:lnTo>
                    <a:pt x="3362" y="395"/>
                  </a:lnTo>
                  <a:lnTo>
                    <a:pt x="3361" y="398"/>
                  </a:lnTo>
                  <a:lnTo>
                    <a:pt x="3359" y="401"/>
                  </a:lnTo>
                  <a:lnTo>
                    <a:pt x="3359" y="406"/>
                  </a:lnTo>
                  <a:lnTo>
                    <a:pt x="3359" y="409"/>
                  </a:lnTo>
                  <a:lnTo>
                    <a:pt x="3359" y="412"/>
                  </a:lnTo>
                  <a:lnTo>
                    <a:pt x="3359" y="415"/>
                  </a:lnTo>
                  <a:lnTo>
                    <a:pt x="3360" y="419"/>
                  </a:lnTo>
                  <a:lnTo>
                    <a:pt x="3361" y="424"/>
                  </a:lnTo>
                  <a:lnTo>
                    <a:pt x="3362" y="430"/>
                  </a:lnTo>
                  <a:lnTo>
                    <a:pt x="3362" y="437"/>
                  </a:lnTo>
                  <a:lnTo>
                    <a:pt x="3363" y="443"/>
                  </a:lnTo>
                  <a:lnTo>
                    <a:pt x="3362" y="447"/>
                  </a:lnTo>
                  <a:lnTo>
                    <a:pt x="3362" y="453"/>
                  </a:lnTo>
                  <a:lnTo>
                    <a:pt x="3361" y="458"/>
                  </a:lnTo>
                  <a:lnTo>
                    <a:pt x="3360" y="464"/>
                  </a:lnTo>
                  <a:lnTo>
                    <a:pt x="3358" y="468"/>
                  </a:lnTo>
                  <a:lnTo>
                    <a:pt x="3356" y="472"/>
                  </a:lnTo>
                  <a:lnTo>
                    <a:pt x="3354" y="476"/>
                  </a:lnTo>
                  <a:lnTo>
                    <a:pt x="3352" y="481"/>
                  </a:lnTo>
                  <a:lnTo>
                    <a:pt x="3348" y="484"/>
                  </a:lnTo>
                  <a:lnTo>
                    <a:pt x="3346" y="488"/>
                  </a:lnTo>
                  <a:lnTo>
                    <a:pt x="3343" y="492"/>
                  </a:lnTo>
                  <a:lnTo>
                    <a:pt x="3341" y="497"/>
                  </a:lnTo>
                  <a:lnTo>
                    <a:pt x="3338" y="499"/>
                  </a:lnTo>
                  <a:lnTo>
                    <a:pt x="3334" y="502"/>
                  </a:lnTo>
                  <a:lnTo>
                    <a:pt x="3331" y="505"/>
                  </a:lnTo>
                  <a:lnTo>
                    <a:pt x="3328" y="509"/>
                  </a:lnTo>
                  <a:lnTo>
                    <a:pt x="3325" y="512"/>
                  </a:lnTo>
                  <a:lnTo>
                    <a:pt x="3322" y="515"/>
                  </a:lnTo>
                  <a:lnTo>
                    <a:pt x="3319" y="518"/>
                  </a:lnTo>
                  <a:lnTo>
                    <a:pt x="3317" y="521"/>
                  </a:lnTo>
                  <a:lnTo>
                    <a:pt x="3314" y="524"/>
                  </a:lnTo>
                  <a:lnTo>
                    <a:pt x="3312" y="527"/>
                  </a:lnTo>
                  <a:lnTo>
                    <a:pt x="3310" y="529"/>
                  </a:lnTo>
                  <a:lnTo>
                    <a:pt x="3309" y="532"/>
                  </a:lnTo>
                  <a:lnTo>
                    <a:pt x="3308" y="535"/>
                  </a:lnTo>
                  <a:lnTo>
                    <a:pt x="3307" y="538"/>
                  </a:lnTo>
                  <a:lnTo>
                    <a:pt x="3307" y="542"/>
                  </a:lnTo>
                  <a:lnTo>
                    <a:pt x="3307" y="545"/>
                  </a:lnTo>
                  <a:lnTo>
                    <a:pt x="3306" y="552"/>
                  </a:lnTo>
                  <a:lnTo>
                    <a:pt x="3306" y="560"/>
                  </a:lnTo>
                  <a:lnTo>
                    <a:pt x="3307" y="567"/>
                  </a:lnTo>
                  <a:lnTo>
                    <a:pt x="3309" y="575"/>
                  </a:lnTo>
                  <a:lnTo>
                    <a:pt x="3310" y="581"/>
                  </a:lnTo>
                  <a:lnTo>
                    <a:pt x="3313" y="588"/>
                  </a:lnTo>
                  <a:lnTo>
                    <a:pt x="3316" y="594"/>
                  </a:lnTo>
                  <a:lnTo>
                    <a:pt x="3319" y="602"/>
                  </a:lnTo>
                  <a:lnTo>
                    <a:pt x="3323" y="607"/>
                  </a:lnTo>
                  <a:lnTo>
                    <a:pt x="3326" y="613"/>
                  </a:lnTo>
                  <a:lnTo>
                    <a:pt x="3329" y="619"/>
                  </a:lnTo>
                  <a:lnTo>
                    <a:pt x="3333" y="624"/>
                  </a:lnTo>
                  <a:lnTo>
                    <a:pt x="3337" y="628"/>
                  </a:lnTo>
                  <a:lnTo>
                    <a:pt x="3340" y="634"/>
                  </a:lnTo>
                  <a:lnTo>
                    <a:pt x="3343" y="639"/>
                  </a:lnTo>
                  <a:lnTo>
                    <a:pt x="3346" y="645"/>
                  </a:lnTo>
                  <a:lnTo>
                    <a:pt x="3347" y="648"/>
                  </a:lnTo>
                  <a:lnTo>
                    <a:pt x="3349" y="652"/>
                  </a:lnTo>
                  <a:lnTo>
                    <a:pt x="3350" y="656"/>
                  </a:lnTo>
                  <a:lnTo>
                    <a:pt x="3352" y="661"/>
                  </a:lnTo>
                  <a:lnTo>
                    <a:pt x="3352" y="664"/>
                  </a:lnTo>
                  <a:lnTo>
                    <a:pt x="3352" y="668"/>
                  </a:lnTo>
                  <a:lnTo>
                    <a:pt x="3349" y="671"/>
                  </a:lnTo>
                  <a:lnTo>
                    <a:pt x="3348" y="676"/>
                  </a:lnTo>
                  <a:lnTo>
                    <a:pt x="3344" y="678"/>
                  </a:lnTo>
                  <a:lnTo>
                    <a:pt x="3340" y="681"/>
                  </a:lnTo>
                  <a:lnTo>
                    <a:pt x="3334" y="683"/>
                  </a:lnTo>
                  <a:lnTo>
                    <a:pt x="3329" y="686"/>
                  </a:lnTo>
                  <a:lnTo>
                    <a:pt x="3321" y="688"/>
                  </a:lnTo>
                  <a:lnTo>
                    <a:pt x="3312" y="692"/>
                  </a:lnTo>
                  <a:lnTo>
                    <a:pt x="3301" y="694"/>
                  </a:lnTo>
                  <a:lnTo>
                    <a:pt x="3291" y="697"/>
                  </a:lnTo>
                  <a:lnTo>
                    <a:pt x="3285" y="705"/>
                  </a:lnTo>
                  <a:lnTo>
                    <a:pt x="3282" y="714"/>
                  </a:lnTo>
                  <a:lnTo>
                    <a:pt x="3277" y="722"/>
                  </a:lnTo>
                  <a:lnTo>
                    <a:pt x="3274" y="731"/>
                  </a:lnTo>
                  <a:lnTo>
                    <a:pt x="3269" y="739"/>
                  </a:lnTo>
                  <a:lnTo>
                    <a:pt x="3265" y="748"/>
                  </a:lnTo>
                  <a:lnTo>
                    <a:pt x="3261" y="756"/>
                  </a:lnTo>
                  <a:lnTo>
                    <a:pt x="3258" y="766"/>
                  </a:lnTo>
                  <a:lnTo>
                    <a:pt x="3253" y="773"/>
                  </a:lnTo>
                  <a:lnTo>
                    <a:pt x="3249" y="782"/>
                  </a:lnTo>
                  <a:lnTo>
                    <a:pt x="3245" y="789"/>
                  </a:lnTo>
                  <a:lnTo>
                    <a:pt x="3242" y="798"/>
                  </a:lnTo>
                  <a:lnTo>
                    <a:pt x="3237" y="804"/>
                  </a:lnTo>
                  <a:lnTo>
                    <a:pt x="3233" y="813"/>
                  </a:lnTo>
                  <a:lnTo>
                    <a:pt x="3230" y="819"/>
                  </a:lnTo>
                  <a:lnTo>
                    <a:pt x="3227" y="828"/>
                  </a:lnTo>
                  <a:lnTo>
                    <a:pt x="3222" y="833"/>
                  </a:lnTo>
                  <a:lnTo>
                    <a:pt x="3218" y="839"/>
                  </a:lnTo>
                  <a:lnTo>
                    <a:pt x="3214" y="846"/>
                  </a:lnTo>
                  <a:lnTo>
                    <a:pt x="3211" y="852"/>
                  </a:lnTo>
                  <a:lnTo>
                    <a:pt x="3206" y="858"/>
                  </a:lnTo>
                  <a:lnTo>
                    <a:pt x="3203" y="864"/>
                  </a:lnTo>
                  <a:lnTo>
                    <a:pt x="3200" y="869"/>
                  </a:lnTo>
                  <a:lnTo>
                    <a:pt x="3197" y="875"/>
                  </a:lnTo>
                  <a:lnTo>
                    <a:pt x="3193" y="878"/>
                  </a:lnTo>
                  <a:lnTo>
                    <a:pt x="3190" y="882"/>
                  </a:lnTo>
                  <a:lnTo>
                    <a:pt x="3187" y="886"/>
                  </a:lnTo>
                  <a:lnTo>
                    <a:pt x="3184" y="890"/>
                  </a:lnTo>
                  <a:lnTo>
                    <a:pt x="3181" y="892"/>
                  </a:lnTo>
                  <a:lnTo>
                    <a:pt x="3177" y="895"/>
                  </a:lnTo>
                  <a:lnTo>
                    <a:pt x="3175" y="897"/>
                  </a:lnTo>
                  <a:lnTo>
                    <a:pt x="3173" y="901"/>
                  </a:lnTo>
                  <a:lnTo>
                    <a:pt x="3171" y="901"/>
                  </a:lnTo>
                  <a:lnTo>
                    <a:pt x="3169" y="901"/>
                  </a:lnTo>
                  <a:lnTo>
                    <a:pt x="3167" y="901"/>
                  </a:lnTo>
                  <a:lnTo>
                    <a:pt x="3166" y="901"/>
                  </a:lnTo>
                  <a:lnTo>
                    <a:pt x="3162" y="899"/>
                  </a:lnTo>
                  <a:lnTo>
                    <a:pt x="3160" y="898"/>
                  </a:lnTo>
                  <a:lnTo>
                    <a:pt x="3158" y="897"/>
                  </a:lnTo>
                  <a:lnTo>
                    <a:pt x="3156" y="897"/>
                  </a:lnTo>
                  <a:lnTo>
                    <a:pt x="3153" y="895"/>
                  </a:lnTo>
                  <a:lnTo>
                    <a:pt x="3150" y="894"/>
                  </a:lnTo>
                  <a:lnTo>
                    <a:pt x="3146" y="893"/>
                  </a:lnTo>
                  <a:lnTo>
                    <a:pt x="3143" y="892"/>
                  </a:lnTo>
                  <a:lnTo>
                    <a:pt x="3140" y="890"/>
                  </a:lnTo>
                  <a:lnTo>
                    <a:pt x="3137" y="889"/>
                  </a:lnTo>
                  <a:lnTo>
                    <a:pt x="3134" y="887"/>
                  </a:lnTo>
                  <a:lnTo>
                    <a:pt x="3131" y="886"/>
                  </a:lnTo>
                  <a:lnTo>
                    <a:pt x="3127" y="882"/>
                  </a:lnTo>
                  <a:lnTo>
                    <a:pt x="3124" y="881"/>
                  </a:lnTo>
                  <a:lnTo>
                    <a:pt x="3120" y="878"/>
                  </a:lnTo>
                  <a:lnTo>
                    <a:pt x="3117" y="877"/>
                  </a:lnTo>
                  <a:lnTo>
                    <a:pt x="3113" y="875"/>
                  </a:lnTo>
                  <a:lnTo>
                    <a:pt x="3110" y="874"/>
                  </a:lnTo>
                  <a:lnTo>
                    <a:pt x="3107" y="872"/>
                  </a:lnTo>
                  <a:lnTo>
                    <a:pt x="3104" y="872"/>
                  </a:lnTo>
                  <a:lnTo>
                    <a:pt x="3100" y="869"/>
                  </a:lnTo>
                  <a:lnTo>
                    <a:pt x="3097" y="868"/>
                  </a:lnTo>
                  <a:lnTo>
                    <a:pt x="3094" y="867"/>
                  </a:lnTo>
                  <a:lnTo>
                    <a:pt x="3091" y="867"/>
                  </a:lnTo>
                  <a:lnTo>
                    <a:pt x="3088" y="867"/>
                  </a:lnTo>
                  <a:lnTo>
                    <a:pt x="3084" y="867"/>
                  </a:lnTo>
                  <a:lnTo>
                    <a:pt x="3081" y="867"/>
                  </a:lnTo>
                  <a:lnTo>
                    <a:pt x="3079" y="868"/>
                  </a:lnTo>
                  <a:lnTo>
                    <a:pt x="3076" y="868"/>
                  </a:lnTo>
                  <a:lnTo>
                    <a:pt x="3074" y="868"/>
                  </a:lnTo>
                  <a:lnTo>
                    <a:pt x="3072" y="869"/>
                  </a:lnTo>
                  <a:lnTo>
                    <a:pt x="3069" y="871"/>
                  </a:lnTo>
                  <a:lnTo>
                    <a:pt x="3067" y="871"/>
                  </a:lnTo>
                  <a:lnTo>
                    <a:pt x="3065" y="873"/>
                  </a:lnTo>
                  <a:lnTo>
                    <a:pt x="3063" y="874"/>
                  </a:lnTo>
                  <a:lnTo>
                    <a:pt x="3062" y="876"/>
                  </a:lnTo>
                  <a:lnTo>
                    <a:pt x="3059" y="876"/>
                  </a:lnTo>
                  <a:lnTo>
                    <a:pt x="3058" y="878"/>
                  </a:lnTo>
                  <a:lnTo>
                    <a:pt x="3055" y="879"/>
                  </a:lnTo>
                  <a:lnTo>
                    <a:pt x="3053" y="881"/>
                  </a:lnTo>
                  <a:lnTo>
                    <a:pt x="3051" y="882"/>
                  </a:lnTo>
                  <a:lnTo>
                    <a:pt x="3049" y="886"/>
                  </a:lnTo>
                  <a:lnTo>
                    <a:pt x="3047" y="887"/>
                  </a:lnTo>
                  <a:lnTo>
                    <a:pt x="3046" y="890"/>
                  </a:lnTo>
                  <a:lnTo>
                    <a:pt x="3043" y="891"/>
                  </a:lnTo>
                  <a:lnTo>
                    <a:pt x="3042" y="893"/>
                  </a:lnTo>
                  <a:lnTo>
                    <a:pt x="3040" y="895"/>
                  </a:lnTo>
                  <a:lnTo>
                    <a:pt x="3039" y="897"/>
                  </a:lnTo>
                  <a:lnTo>
                    <a:pt x="3036" y="899"/>
                  </a:lnTo>
                  <a:lnTo>
                    <a:pt x="3035" y="902"/>
                  </a:lnTo>
                  <a:lnTo>
                    <a:pt x="3033" y="904"/>
                  </a:lnTo>
                  <a:lnTo>
                    <a:pt x="3032" y="907"/>
                  </a:lnTo>
                  <a:lnTo>
                    <a:pt x="3030" y="909"/>
                  </a:lnTo>
                  <a:lnTo>
                    <a:pt x="3029" y="911"/>
                  </a:lnTo>
                  <a:lnTo>
                    <a:pt x="3027" y="913"/>
                  </a:lnTo>
                  <a:lnTo>
                    <a:pt x="3026" y="917"/>
                  </a:lnTo>
                  <a:lnTo>
                    <a:pt x="3024" y="919"/>
                  </a:lnTo>
                  <a:lnTo>
                    <a:pt x="3022" y="921"/>
                  </a:lnTo>
                  <a:lnTo>
                    <a:pt x="3020" y="924"/>
                  </a:lnTo>
                  <a:lnTo>
                    <a:pt x="3020" y="927"/>
                  </a:lnTo>
                  <a:lnTo>
                    <a:pt x="3020" y="929"/>
                  </a:lnTo>
                  <a:lnTo>
                    <a:pt x="3022" y="933"/>
                  </a:lnTo>
                  <a:lnTo>
                    <a:pt x="3024" y="936"/>
                  </a:lnTo>
                  <a:lnTo>
                    <a:pt x="3026" y="939"/>
                  </a:lnTo>
                  <a:lnTo>
                    <a:pt x="3027" y="942"/>
                  </a:lnTo>
                  <a:lnTo>
                    <a:pt x="3030" y="946"/>
                  </a:lnTo>
                  <a:lnTo>
                    <a:pt x="3031" y="950"/>
                  </a:lnTo>
                  <a:lnTo>
                    <a:pt x="3034" y="954"/>
                  </a:lnTo>
                  <a:lnTo>
                    <a:pt x="3035" y="957"/>
                  </a:lnTo>
                  <a:lnTo>
                    <a:pt x="3039" y="962"/>
                  </a:lnTo>
                  <a:lnTo>
                    <a:pt x="3040" y="966"/>
                  </a:lnTo>
                  <a:lnTo>
                    <a:pt x="3043" y="971"/>
                  </a:lnTo>
                  <a:lnTo>
                    <a:pt x="3044" y="976"/>
                  </a:lnTo>
                  <a:lnTo>
                    <a:pt x="3047" y="981"/>
                  </a:lnTo>
                  <a:lnTo>
                    <a:pt x="3048" y="987"/>
                  </a:lnTo>
                  <a:lnTo>
                    <a:pt x="3051" y="994"/>
                  </a:lnTo>
                  <a:lnTo>
                    <a:pt x="3052" y="999"/>
                  </a:lnTo>
                  <a:lnTo>
                    <a:pt x="3055" y="1006"/>
                  </a:lnTo>
                  <a:lnTo>
                    <a:pt x="3056" y="1012"/>
                  </a:lnTo>
                  <a:lnTo>
                    <a:pt x="3058" y="1019"/>
                  </a:lnTo>
                  <a:lnTo>
                    <a:pt x="3058" y="1026"/>
                  </a:lnTo>
                  <a:lnTo>
                    <a:pt x="3060" y="1033"/>
                  </a:lnTo>
                  <a:lnTo>
                    <a:pt x="3060" y="1041"/>
                  </a:lnTo>
                  <a:lnTo>
                    <a:pt x="3062" y="1049"/>
                  </a:lnTo>
                  <a:lnTo>
                    <a:pt x="3061" y="1057"/>
                  </a:lnTo>
                  <a:lnTo>
                    <a:pt x="3061" y="1065"/>
                  </a:lnTo>
                  <a:lnTo>
                    <a:pt x="3061" y="1074"/>
                  </a:lnTo>
                  <a:lnTo>
                    <a:pt x="3061" y="1084"/>
                  </a:lnTo>
                  <a:lnTo>
                    <a:pt x="3060" y="1093"/>
                  </a:lnTo>
                  <a:lnTo>
                    <a:pt x="3060" y="1103"/>
                  </a:lnTo>
                  <a:lnTo>
                    <a:pt x="3059" y="1114"/>
                  </a:lnTo>
                  <a:lnTo>
                    <a:pt x="3058" y="1125"/>
                  </a:lnTo>
                  <a:lnTo>
                    <a:pt x="3064" y="1131"/>
                  </a:lnTo>
                  <a:lnTo>
                    <a:pt x="3071" y="1137"/>
                  </a:lnTo>
                  <a:lnTo>
                    <a:pt x="3077" y="1145"/>
                  </a:lnTo>
                  <a:lnTo>
                    <a:pt x="3083" y="1152"/>
                  </a:lnTo>
                  <a:lnTo>
                    <a:pt x="3089" y="1159"/>
                  </a:lnTo>
                  <a:lnTo>
                    <a:pt x="3094" y="1167"/>
                  </a:lnTo>
                  <a:lnTo>
                    <a:pt x="3099" y="1175"/>
                  </a:lnTo>
                  <a:lnTo>
                    <a:pt x="3105" y="1184"/>
                  </a:lnTo>
                  <a:lnTo>
                    <a:pt x="3109" y="1192"/>
                  </a:lnTo>
                  <a:lnTo>
                    <a:pt x="3113" y="1200"/>
                  </a:lnTo>
                  <a:lnTo>
                    <a:pt x="3117" y="1210"/>
                  </a:lnTo>
                  <a:lnTo>
                    <a:pt x="3121" y="1220"/>
                  </a:lnTo>
                  <a:lnTo>
                    <a:pt x="3124" y="1228"/>
                  </a:lnTo>
                  <a:lnTo>
                    <a:pt x="3127" y="1238"/>
                  </a:lnTo>
                  <a:lnTo>
                    <a:pt x="3130" y="1248"/>
                  </a:lnTo>
                  <a:lnTo>
                    <a:pt x="3135" y="1257"/>
                  </a:lnTo>
                  <a:lnTo>
                    <a:pt x="3137" y="1266"/>
                  </a:lnTo>
                  <a:lnTo>
                    <a:pt x="3139" y="1275"/>
                  </a:lnTo>
                  <a:lnTo>
                    <a:pt x="3141" y="1284"/>
                  </a:lnTo>
                  <a:lnTo>
                    <a:pt x="3144" y="1294"/>
                  </a:lnTo>
                  <a:lnTo>
                    <a:pt x="3145" y="1302"/>
                  </a:lnTo>
                  <a:lnTo>
                    <a:pt x="3149" y="1311"/>
                  </a:lnTo>
                  <a:lnTo>
                    <a:pt x="3150" y="1319"/>
                  </a:lnTo>
                  <a:lnTo>
                    <a:pt x="3153" y="1328"/>
                  </a:lnTo>
                  <a:lnTo>
                    <a:pt x="3154" y="1335"/>
                  </a:lnTo>
                  <a:lnTo>
                    <a:pt x="3156" y="1343"/>
                  </a:lnTo>
                  <a:lnTo>
                    <a:pt x="3158" y="1350"/>
                  </a:lnTo>
                  <a:lnTo>
                    <a:pt x="3160" y="1358"/>
                  </a:lnTo>
                  <a:lnTo>
                    <a:pt x="3162" y="1364"/>
                  </a:lnTo>
                  <a:lnTo>
                    <a:pt x="3165" y="1371"/>
                  </a:lnTo>
                  <a:lnTo>
                    <a:pt x="3167" y="1376"/>
                  </a:lnTo>
                  <a:lnTo>
                    <a:pt x="3170" y="1383"/>
                  </a:lnTo>
                  <a:lnTo>
                    <a:pt x="3176" y="1395"/>
                  </a:lnTo>
                  <a:lnTo>
                    <a:pt x="3184" y="1409"/>
                  </a:lnTo>
                  <a:lnTo>
                    <a:pt x="3190" y="1421"/>
                  </a:lnTo>
                  <a:lnTo>
                    <a:pt x="3198" y="1433"/>
                  </a:lnTo>
                  <a:lnTo>
                    <a:pt x="3204" y="1443"/>
                  </a:lnTo>
                  <a:lnTo>
                    <a:pt x="3212" y="1453"/>
                  </a:lnTo>
                  <a:lnTo>
                    <a:pt x="3219" y="1462"/>
                  </a:lnTo>
                  <a:lnTo>
                    <a:pt x="3227" y="1471"/>
                  </a:lnTo>
                  <a:lnTo>
                    <a:pt x="3233" y="1478"/>
                  </a:lnTo>
                  <a:lnTo>
                    <a:pt x="3240" y="1485"/>
                  </a:lnTo>
                  <a:lnTo>
                    <a:pt x="3248" y="1492"/>
                  </a:lnTo>
                  <a:lnTo>
                    <a:pt x="3255" y="1498"/>
                  </a:lnTo>
                  <a:lnTo>
                    <a:pt x="3262" y="1504"/>
                  </a:lnTo>
                  <a:lnTo>
                    <a:pt x="3269" y="1509"/>
                  </a:lnTo>
                  <a:lnTo>
                    <a:pt x="3277" y="1513"/>
                  </a:lnTo>
                  <a:lnTo>
                    <a:pt x="3284" y="1519"/>
                  </a:lnTo>
                  <a:lnTo>
                    <a:pt x="3291" y="1522"/>
                  </a:lnTo>
                  <a:lnTo>
                    <a:pt x="3297" y="1525"/>
                  </a:lnTo>
                  <a:lnTo>
                    <a:pt x="3303" y="1528"/>
                  </a:lnTo>
                  <a:lnTo>
                    <a:pt x="3310" y="1533"/>
                  </a:lnTo>
                  <a:lnTo>
                    <a:pt x="3316" y="1536"/>
                  </a:lnTo>
                  <a:lnTo>
                    <a:pt x="3323" y="1539"/>
                  </a:lnTo>
                  <a:lnTo>
                    <a:pt x="3329" y="1542"/>
                  </a:lnTo>
                  <a:lnTo>
                    <a:pt x="3337" y="1545"/>
                  </a:lnTo>
                  <a:lnTo>
                    <a:pt x="3343" y="1549"/>
                  </a:lnTo>
                  <a:lnTo>
                    <a:pt x="3349" y="1552"/>
                  </a:lnTo>
                  <a:lnTo>
                    <a:pt x="3356" y="1555"/>
                  </a:lnTo>
                  <a:lnTo>
                    <a:pt x="3362" y="1558"/>
                  </a:lnTo>
                  <a:lnTo>
                    <a:pt x="3368" y="1561"/>
                  </a:lnTo>
                  <a:lnTo>
                    <a:pt x="3374" y="1566"/>
                  </a:lnTo>
                  <a:lnTo>
                    <a:pt x="3380" y="1570"/>
                  </a:lnTo>
                  <a:lnTo>
                    <a:pt x="3387" y="1575"/>
                  </a:lnTo>
                  <a:lnTo>
                    <a:pt x="3397" y="1600"/>
                  </a:lnTo>
                  <a:lnTo>
                    <a:pt x="3410" y="1626"/>
                  </a:lnTo>
                  <a:lnTo>
                    <a:pt x="3424" y="1652"/>
                  </a:lnTo>
                  <a:lnTo>
                    <a:pt x="3440" y="1680"/>
                  </a:lnTo>
                  <a:lnTo>
                    <a:pt x="3456" y="1707"/>
                  </a:lnTo>
                  <a:lnTo>
                    <a:pt x="3473" y="1735"/>
                  </a:lnTo>
                  <a:lnTo>
                    <a:pt x="3490" y="1762"/>
                  </a:lnTo>
                  <a:lnTo>
                    <a:pt x="3510" y="1791"/>
                  </a:lnTo>
                  <a:lnTo>
                    <a:pt x="3528" y="1819"/>
                  </a:lnTo>
                  <a:lnTo>
                    <a:pt x="3547" y="1846"/>
                  </a:lnTo>
                  <a:lnTo>
                    <a:pt x="3567" y="1874"/>
                  </a:lnTo>
                  <a:lnTo>
                    <a:pt x="3588" y="1902"/>
                  </a:lnTo>
                  <a:lnTo>
                    <a:pt x="3607" y="1929"/>
                  </a:lnTo>
                  <a:lnTo>
                    <a:pt x="3627" y="1956"/>
                  </a:lnTo>
                  <a:lnTo>
                    <a:pt x="3646" y="1982"/>
                  </a:lnTo>
                  <a:lnTo>
                    <a:pt x="3667" y="2010"/>
                  </a:lnTo>
                  <a:lnTo>
                    <a:pt x="3685" y="2035"/>
                  </a:lnTo>
                  <a:lnTo>
                    <a:pt x="3704" y="2060"/>
                  </a:lnTo>
                  <a:lnTo>
                    <a:pt x="3721" y="2083"/>
                  </a:lnTo>
                  <a:lnTo>
                    <a:pt x="3738" y="2108"/>
                  </a:lnTo>
                  <a:lnTo>
                    <a:pt x="3753" y="2129"/>
                  </a:lnTo>
                  <a:lnTo>
                    <a:pt x="3769" y="2152"/>
                  </a:lnTo>
                  <a:lnTo>
                    <a:pt x="3784" y="2173"/>
                  </a:lnTo>
                  <a:lnTo>
                    <a:pt x="3798" y="2193"/>
                  </a:lnTo>
                  <a:lnTo>
                    <a:pt x="3809" y="2212"/>
                  </a:lnTo>
                  <a:lnTo>
                    <a:pt x="3820" y="2230"/>
                  </a:lnTo>
                  <a:lnTo>
                    <a:pt x="3828" y="2245"/>
                  </a:lnTo>
                  <a:lnTo>
                    <a:pt x="3837" y="2261"/>
                  </a:lnTo>
                  <a:lnTo>
                    <a:pt x="3842" y="2274"/>
                  </a:lnTo>
                  <a:lnTo>
                    <a:pt x="3845" y="2287"/>
                  </a:lnTo>
                  <a:lnTo>
                    <a:pt x="3847" y="2297"/>
                  </a:lnTo>
                  <a:lnTo>
                    <a:pt x="3848" y="2307"/>
                  </a:lnTo>
                  <a:lnTo>
                    <a:pt x="3852" y="2306"/>
                  </a:lnTo>
                  <a:lnTo>
                    <a:pt x="3855" y="2306"/>
                  </a:lnTo>
                  <a:lnTo>
                    <a:pt x="3859" y="2306"/>
                  </a:lnTo>
                  <a:lnTo>
                    <a:pt x="3865" y="2306"/>
                  </a:lnTo>
                  <a:lnTo>
                    <a:pt x="3871" y="2305"/>
                  </a:lnTo>
                  <a:lnTo>
                    <a:pt x="3877" y="2305"/>
                  </a:lnTo>
                  <a:lnTo>
                    <a:pt x="3884" y="2305"/>
                  </a:lnTo>
                  <a:lnTo>
                    <a:pt x="3891" y="2305"/>
                  </a:lnTo>
                  <a:lnTo>
                    <a:pt x="3897" y="2305"/>
                  </a:lnTo>
                  <a:lnTo>
                    <a:pt x="3905" y="2305"/>
                  </a:lnTo>
                  <a:lnTo>
                    <a:pt x="3912" y="2305"/>
                  </a:lnTo>
                  <a:lnTo>
                    <a:pt x="3921" y="2305"/>
                  </a:lnTo>
                  <a:lnTo>
                    <a:pt x="3928" y="2305"/>
                  </a:lnTo>
                  <a:lnTo>
                    <a:pt x="3938" y="2306"/>
                  </a:lnTo>
                  <a:lnTo>
                    <a:pt x="3946" y="2307"/>
                  </a:lnTo>
                  <a:lnTo>
                    <a:pt x="3955" y="2309"/>
                  </a:lnTo>
                  <a:lnTo>
                    <a:pt x="3963" y="2309"/>
                  </a:lnTo>
                  <a:lnTo>
                    <a:pt x="3971" y="2310"/>
                  </a:lnTo>
                  <a:lnTo>
                    <a:pt x="3980" y="2311"/>
                  </a:lnTo>
                  <a:lnTo>
                    <a:pt x="3988" y="2314"/>
                  </a:lnTo>
                  <a:lnTo>
                    <a:pt x="3996" y="2317"/>
                  </a:lnTo>
                  <a:lnTo>
                    <a:pt x="4004" y="2319"/>
                  </a:lnTo>
                  <a:lnTo>
                    <a:pt x="4012" y="2322"/>
                  </a:lnTo>
                  <a:lnTo>
                    <a:pt x="4020" y="2326"/>
                  </a:lnTo>
                  <a:lnTo>
                    <a:pt x="4028" y="2329"/>
                  </a:lnTo>
                  <a:lnTo>
                    <a:pt x="4035" y="2333"/>
                  </a:lnTo>
                  <a:lnTo>
                    <a:pt x="4042" y="2337"/>
                  </a:lnTo>
                  <a:lnTo>
                    <a:pt x="4049" y="2343"/>
                  </a:lnTo>
                  <a:lnTo>
                    <a:pt x="4055" y="2348"/>
                  </a:lnTo>
                  <a:lnTo>
                    <a:pt x="4061" y="2354"/>
                  </a:lnTo>
                  <a:lnTo>
                    <a:pt x="4066" y="2361"/>
                  </a:lnTo>
                  <a:lnTo>
                    <a:pt x="4073" y="2368"/>
                  </a:lnTo>
                  <a:lnTo>
                    <a:pt x="4075" y="2371"/>
                  </a:lnTo>
                  <a:lnTo>
                    <a:pt x="4077" y="2376"/>
                  </a:lnTo>
                  <a:lnTo>
                    <a:pt x="4079" y="2380"/>
                  </a:lnTo>
                  <a:lnTo>
                    <a:pt x="4082" y="2385"/>
                  </a:lnTo>
                  <a:lnTo>
                    <a:pt x="4083" y="2389"/>
                  </a:lnTo>
                  <a:lnTo>
                    <a:pt x="4086" y="2395"/>
                  </a:lnTo>
                  <a:lnTo>
                    <a:pt x="4088" y="2399"/>
                  </a:lnTo>
                  <a:lnTo>
                    <a:pt x="4090" y="2405"/>
                  </a:lnTo>
                  <a:lnTo>
                    <a:pt x="4091" y="2411"/>
                  </a:lnTo>
                  <a:lnTo>
                    <a:pt x="4092" y="2416"/>
                  </a:lnTo>
                  <a:lnTo>
                    <a:pt x="4093" y="2422"/>
                  </a:lnTo>
                  <a:lnTo>
                    <a:pt x="4094" y="2428"/>
                  </a:lnTo>
                  <a:lnTo>
                    <a:pt x="4094" y="2433"/>
                  </a:lnTo>
                  <a:lnTo>
                    <a:pt x="4095" y="2439"/>
                  </a:lnTo>
                  <a:lnTo>
                    <a:pt x="4095" y="2445"/>
                  </a:lnTo>
                  <a:lnTo>
                    <a:pt x="4096" y="2452"/>
                  </a:lnTo>
                  <a:lnTo>
                    <a:pt x="4095" y="2457"/>
                  </a:lnTo>
                  <a:lnTo>
                    <a:pt x="4094" y="2462"/>
                  </a:lnTo>
                  <a:lnTo>
                    <a:pt x="4093" y="2468"/>
                  </a:lnTo>
                  <a:lnTo>
                    <a:pt x="4092" y="2473"/>
                  </a:lnTo>
                  <a:lnTo>
                    <a:pt x="4090" y="2478"/>
                  </a:lnTo>
                  <a:lnTo>
                    <a:pt x="4088" y="2484"/>
                  </a:lnTo>
                  <a:lnTo>
                    <a:pt x="4086" y="2489"/>
                  </a:lnTo>
                  <a:lnTo>
                    <a:pt x="4083" y="2495"/>
                  </a:lnTo>
                  <a:lnTo>
                    <a:pt x="4079" y="2500"/>
                  </a:lnTo>
                  <a:lnTo>
                    <a:pt x="4076" y="2505"/>
                  </a:lnTo>
                  <a:lnTo>
                    <a:pt x="4073" y="2509"/>
                  </a:lnTo>
                  <a:lnTo>
                    <a:pt x="4070" y="2515"/>
                  </a:lnTo>
                  <a:lnTo>
                    <a:pt x="4064" y="2519"/>
                  </a:lnTo>
                  <a:lnTo>
                    <a:pt x="4059" y="2523"/>
                  </a:lnTo>
                  <a:lnTo>
                    <a:pt x="4053" y="2528"/>
                  </a:lnTo>
                  <a:lnTo>
                    <a:pt x="4049" y="2532"/>
                  </a:lnTo>
                  <a:lnTo>
                    <a:pt x="4048" y="2542"/>
                  </a:lnTo>
                  <a:lnTo>
                    <a:pt x="4047" y="2551"/>
                  </a:lnTo>
                  <a:lnTo>
                    <a:pt x="4045" y="2561"/>
                  </a:lnTo>
                  <a:lnTo>
                    <a:pt x="4044" y="2570"/>
                  </a:lnTo>
                  <a:lnTo>
                    <a:pt x="4042" y="2578"/>
                  </a:lnTo>
                  <a:lnTo>
                    <a:pt x="4040" y="2587"/>
                  </a:lnTo>
                  <a:lnTo>
                    <a:pt x="4036" y="2594"/>
                  </a:lnTo>
                  <a:lnTo>
                    <a:pt x="4034" y="2602"/>
                  </a:lnTo>
                  <a:lnTo>
                    <a:pt x="4030" y="2607"/>
                  </a:lnTo>
                  <a:lnTo>
                    <a:pt x="4027" y="2612"/>
                  </a:lnTo>
                  <a:lnTo>
                    <a:pt x="4023" y="2617"/>
                  </a:lnTo>
                  <a:lnTo>
                    <a:pt x="4018" y="2622"/>
                  </a:lnTo>
                  <a:lnTo>
                    <a:pt x="4013" y="2625"/>
                  </a:lnTo>
                  <a:lnTo>
                    <a:pt x="4008" y="2628"/>
                  </a:lnTo>
                  <a:lnTo>
                    <a:pt x="4001" y="2632"/>
                  </a:lnTo>
                  <a:lnTo>
                    <a:pt x="3996" y="2635"/>
                  </a:lnTo>
                  <a:lnTo>
                    <a:pt x="3988" y="2635"/>
                  </a:lnTo>
                  <a:lnTo>
                    <a:pt x="3981" y="2636"/>
                  </a:lnTo>
                  <a:lnTo>
                    <a:pt x="3973" y="2636"/>
                  </a:lnTo>
                  <a:lnTo>
                    <a:pt x="3966" y="2637"/>
                  </a:lnTo>
                  <a:lnTo>
                    <a:pt x="3957" y="2635"/>
                  </a:lnTo>
                  <a:lnTo>
                    <a:pt x="3949" y="2634"/>
                  </a:lnTo>
                  <a:lnTo>
                    <a:pt x="3939" y="2632"/>
                  </a:lnTo>
                  <a:lnTo>
                    <a:pt x="3931" y="2629"/>
                  </a:lnTo>
                  <a:lnTo>
                    <a:pt x="3920" y="2625"/>
                  </a:lnTo>
                  <a:lnTo>
                    <a:pt x="3909" y="2621"/>
                  </a:lnTo>
                  <a:lnTo>
                    <a:pt x="3897" y="2617"/>
                  </a:lnTo>
                  <a:lnTo>
                    <a:pt x="3887" y="2612"/>
                  </a:lnTo>
                  <a:lnTo>
                    <a:pt x="3874" y="2606"/>
                  </a:lnTo>
                  <a:lnTo>
                    <a:pt x="3862" y="2599"/>
                  </a:lnTo>
                  <a:lnTo>
                    <a:pt x="3849" y="2592"/>
                  </a:lnTo>
                  <a:lnTo>
                    <a:pt x="3838" y="2585"/>
                  </a:lnTo>
                  <a:lnTo>
                    <a:pt x="3665" y="2687"/>
                  </a:lnTo>
                  <a:lnTo>
                    <a:pt x="3846" y="3321"/>
                  </a:lnTo>
                  <a:lnTo>
                    <a:pt x="3917" y="3298"/>
                  </a:lnTo>
                  <a:lnTo>
                    <a:pt x="3987" y="3280"/>
                  </a:lnTo>
                  <a:lnTo>
                    <a:pt x="4056" y="3266"/>
                  </a:lnTo>
                  <a:lnTo>
                    <a:pt x="4125" y="3257"/>
                  </a:lnTo>
                  <a:lnTo>
                    <a:pt x="4191" y="3251"/>
                  </a:lnTo>
                  <a:lnTo>
                    <a:pt x="4259" y="3251"/>
                  </a:lnTo>
                  <a:lnTo>
                    <a:pt x="4325" y="3254"/>
                  </a:lnTo>
                  <a:lnTo>
                    <a:pt x="4390" y="3261"/>
                  </a:lnTo>
                  <a:lnTo>
                    <a:pt x="4453" y="3271"/>
                  </a:lnTo>
                  <a:lnTo>
                    <a:pt x="4515" y="3286"/>
                  </a:lnTo>
                  <a:lnTo>
                    <a:pt x="4575" y="3303"/>
                  </a:lnTo>
                  <a:lnTo>
                    <a:pt x="4634" y="3325"/>
                  </a:lnTo>
                  <a:lnTo>
                    <a:pt x="4689" y="3348"/>
                  </a:lnTo>
                  <a:lnTo>
                    <a:pt x="4744" y="3376"/>
                  </a:lnTo>
                  <a:lnTo>
                    <a:pt x="4797" y="3406"/>
                  </a:lnTo>
                  <a:lnTo>
                    <a:pt x="4848" y="3440"/>
                  </a:lnTo>
                  <a:lnTo>
                    <a:pt x="4895" y="3476"/>
                  </a:lnTo>
                  <a:lnTo>
                    <a:pt x="4941" y="3514"/>
                  </a:lnTo>
                  <a:lnTo>
                    <a:pt x="4984" y="3555"/>
                  </a:lnTo>
                  <a:lnTo>
                    <a:pt x="5026" y="3599"/>
                  </a:lnTo>
                  <a:lnTo>
                    <a:pt x="5064" y="3643"/>
                  </a:lnTo>
                  <a:lnTo>
                    <a:pt x="5099" y="3691"/>
                  </a:lnTo>
                  <a:lnTo>
                    <a:pt x="5133" y="3740"/>
                  </a:lnTo>
                  <a:lnTo>
                    <a:pt x="5162" y="3793"/>
                  </a:lnTo>
                  <a:lnTo>
                    <a:pt x="5188" y="3845"/>
                  </a:lnTo>
                  <a:lnTo>
                    <a:pt x="5212" y="3901"/>
                  </a:lnTo>
                  <a:lnTo>
                    <a:pt x="5232" y="3957"/>
                  </a:lnTo>
                  <a:lnTo>
                    <a:pt x="5249" y="4015"/>
                  </a:lnTo>
                  <a:lnTo>
                    <a:pt x="5262" y="4073"/>
                  </a:lnTo>
                  <a:lnTo>
                    <a:pt x="5271" y="4134"/>
                  </a:lnTo>
                  <a:lnTo>
                    <a:pt x="5277" y="4195"/>
                  </a:lnTo>
                  <a:lnTo>
                    <a:pt x="5280" y="4259"/>
                  </a:lnTo>
                  <a:lnTo>
                    <a:pt x="5278" y="4320"/>
                  </a:lnTo>
                  <a:lnTo>
                    <a:pt x="5273" y="4381"/>
                  </a:lnTo>
                  <a:lnTo>
                    <a:pt x="5264" y="4439"/>
                  </a:lnTo>
                  <a:lnTo>
                    <a:pt x="5253" y="4496"/>
                  </a:lnTo>
                  <a:lnTo>
                    <a:pt x="5238" y="4550"/>
                  </a:lnTo>
                  <a:lnTo>
                    <a:pt x="5221" y="4603"/>
                  </a:lnTo>
                  <a:lnTo>
                    <a:pt x="5202" y="4654"/>
                  </a:lnTo>
                  <a:lnTo>
                    <a:pt x="5181" y="4703"/>
                  </a:lnTo>
                  <a:lnTo>
                    <a:pt x="5155" y="4749"/>
                  </a:lnTo>
                  <a:lnTo>
                    <a:pt x="5129" y="4794"/>
                  </a:lnTo>
                  <a:lnTo>
                    <a:pt x="5101" y="4836"/>
                  </a:lnTo>
                  <a:lnTo>
                    <a:pt x="5071" y="4878"/>
                  </a:lnTo>
                  <a:lnTo>
                    <a:pt x="5037" y="4916"/>
                  </a:lnTo>
                  <a:lnTo>
                    <a:pt x="5004" y="4953"/>
                  </a:lnTo>
                  <a:lnTo>
                    <a:pt x="4969" y="4988"/>
                  </a:lnTo>
                  <a:lnTo>
                    <a:pt x="4934" y="5021"/>
                  </a:lnTo>
                  <a:lnTo>
                    <a:pt x="4895" y="5050"/>
                  </a:lnTo>
                  <a:lnTo>
                    <a:pt x="4857" y="5079"/>
                  </a:lnTo>
                  <a:lnTo>
                    <a:pt x="4817" y="5105"/>
                  </a:lnTo>
                  <a:lnTo>
                    <a:pt x="4778" y="5130"/>
                  </a:lnTo>
                  <a:lnTo>
                    <a:pt x="4736" y="5153"/>
                  </a:lnTo>
                  <a:lnTo>
                    <a:pt x="4696" y="5173"/>
                  </a:lnTo>
                  <a:lnTo>
                    <a:pt x="4654" y="5193"/>
                  </a:lnTo>
                  <a:lnTo>
                    <a:pt x="4613" y="5210"/>
                  </a:lnTo>
                  <a:lnTo>
                    <a:pt x="4572" y="5224"/>
                  </a:lnTo>
                  <a:lnTo>
                    <a:pt x="4530" y="5238"/>
                  </a:lnTo>
                  <a:lnTo>
                    <a:pt x="4488" y="5248"/>
                  </a:lnTo>
                  <a:lnTo>
                    <a:pt x="4449" y="5258"/>
                  </a:lnTo>
                  <a:lnTo>
                    <a:pt x="4408" y="5264"/>
                  </a:lnTo>
                  <a:lnTo>
                    <a:pt x="4370" y="5270"/>
                  </a:lnTo>
                  <a:lnTo>
                    <a:pt x="4331" y="5272"/>
                  </a:lnTo>
                  <a:lnTo>
                    <a:pt x="4295" y="5274"/>
                  </a:lnTo>
                  <a:lnTo>
                    <a:pt x="4231" y="5272"/>
                  </a:lnTo>
                  <a:lnTo>
                    <a:pt x="4170" y="5268"/>
                  </a:lnTo>
                  <a:lnTo>
                    <a:pt x="4109" y="5261"/>
                  </a:lnTo>
                  <a:lnTo>
                    <a:pt x="4051" y="5252"/>
                  </a:lnTo>
                  <a:lnTo>
                    <a:pt x="3995" y="5239"/>
                  </a:lnTo>
                  <a:lnTo>
                    <a:pt x="3940" y="5226"/>
                  </a:lnTo>
                  <a:lnTo>
                    <a:pt x="3888" y="5209"/>
                  </a:lnTo>
                  <a:lnTo>
                    <a:pt x="3838" y="5192"/>
                  </a:lnTo>
                  <a:lnTo>
                    <a:pt x="3789" y="5169"/>
                  </a:lnTo>
                  <a:lnTo>
                    <a:pt x="3742" y="5147"/>
                  </a:lnTo>
                  <a:lnTo>
                    <a:pt x="3696" y="5121"/>
                  </a:lnTo>
                  <a:lnTo>
                    <a:pt x="3653" y="5095"/>
                  </a:lnTo>
                  <a:lnTo>
                    <a:pt x="3610" y="5066"/>
                  </a:lnTo>
                  <a:lnTo>
                    <a:pt x="3572" y="5036"/>
                  </a:lnTo>
                  <a:lnTo>
                    <a:pt x="3533" y="5004"/>
                  </a:lnTo>
                  <a:lnTo>
                    <a:pt x="3499" y="4971"/>
                  </a:lnTo>
                  <a:lnTo>
                    <a:pt x="3465" y="4934"/>
                  </a:lnTo>
                  <a:lnTo>
                    <a:pt x="3433" y="4897"/>
                  </a:lnTo>
                  <a:lnTo>
                    <a:pt x="3403" y="4858"/>
                  </a:lnTo>
                  <a:lnTo>
                    <a:pt x="3376" y="4819"/>
                  </a:lnTo>
                  <a:lnTo>
                    <a:pt x="3349" y="4777"/>
                  </a:lnTo>
                  <a:lnTo>
                    <a:pt x="3327" y="4735"/>
                  </a:lnTo>
                  <a:lnTo>
                    <a:pt x="3307" y="4692"/>
                  </a:lnTo>
                  <a:lnTo>
                    <a:pt x="3289" y="4648"/>
                  </a:lnTo>
                  <a:lnTo>
                    <a:pt x="3270" y="4602"/>
                  </a:lnTo>
                  <a:lnTo>
                    <a:pt x="3256" y="4556"/>
                  </a:lnTo>
                  <a:lnTo>
                    <a:pt x="3244" y="4508"/>
                  </a:lnTo>
                  <a:lnTo>
                    <a:pt x="3234" y="4461"/>
                  </a:lnTo>
                  <a:lnTo>
                    <a:pt x="3225" y="4412"/>
                  </a:lnTo>
                  <a:lnTo>
                    <a:pt x="3220" y="4362"/>
                  </a:lnTo>
                  <a:lnTo>
                    <a:pt x="3216" y="4313"/>
                  </a:lnTo>
                  <a:lnTo>
                    <a:pt x="3216" y="4264"/>
                  </a:lnTo>
                  <a:lnTo>
                    <a:pt x="3216" y="4247"/>
                  </a:lnTo>
                  <a:lnTo>
                    <a:pt x="3216" y="4231"/>
                  </a:lnTo>
                  <a:lnTo>
                    <a:pt x="3216" y="4211"/>
                  </a:lnTo>
                  <a:lnTo>
                    <a:pt x="3218" y="4192"/>
                  </a:lnTo>
                  <a:lnTo>
                    <a:pt x="3219" y="4170"/>
                  </a:lnTo>
                  <a:lnTo>
                    <a:pt x="3221" y="4147"/>
                  </a:lnTo>
                  <a:lnTo>
                    <a:pt x="3224" y="4124"/>
                  </a:lnTo>
                  <a:lnTo>
                    <a:pt x="3229" y="4100"/>
                  </a:lnTo>
                  <a:lnTo>
                    <a:pt x="3232" y="4073"/>
                  </a:lnTo>
                  <a:lnTo>
                    <a:pt x="3238" y="4046"/>
                  </a:lnTo>
                  <a:lnTo>
                    <a:pt x="3244" y="4019"/>
                  </a:lnTo>
                  <a:lnTo>
                    <a:pt x="3252" y="3991"/>
                  </a:lnTo>
                  <a:lnTo>
                    <a:pt x="3260" y="3961"/>
                  </a:lnTo>
                  <a:lnTo>
                    <a:pt x="3270" y="3932"/>
                  </a:lnTo>
                  <a:lnTo>
                    <a:pt x="3281" y="3902"/>
                  </a:lnTo>
                  <a:lnTo>
                    <a:pt x="3295" y="3872"/>
                  </a:lnTo>
                  <a:lnTo>
                    <a:pt x="3308" y="3840"/>
                  </a:lnTo>
                  <a:lnTo>
                    <a:pt x="3324" y="3808"/>
                  </a:lnTo>
                  <a:lnTo>
                    <a:pt x="3340" y="3775"/>
                  </a:lnTo>
                  <a:lnTo>
                    <a:pt x="3359" y="3744"/>
                  </a:lnTo>
                  <a:lnTo>
                    <a:pt x="3378" y="3712"/>
                  </a:lnTo>
                  <a:lnTo>
                    <a:pt x="3402" y="3680"/>
                  </a:lnTo>
                  <a:lnTo>
                    <a:pt x="3425" y="3648"/>
                  </a:lnTo>
                  <a:lnTo>
                    <a:pt x="3452" y="3616"/>
                  </a:lnTo>
                  <a:lnTo>
                    <a:pt x="3479" y="3584"/>
                  </a:lnTo>
                  <a:lnTo>
                    <a:pt x="3509" y="3552"/>
                  </a:lnTo>
                  <a:lnTo>
                    <a:pt x="3541" y="3519"/>
                  </a:lnTo>
                  <a:lnTo>
                    <a:pt x="3576" y="3489"/>
                  </a:lnTo>
                  <a:lnTo>
                    <a:pt x="3612" y="3458"/>
                  </a:lnTo>
                  <a:lnTo>
                    <a:pt x="3653" y="3430"/>
                  </a:lnTo>
                  <a:lnTo>
                    <a:pt x="3695" y="3401"/>
                  </a:lnTo>
                  <a:lnTo>
                    <a:pt x="3739" y="3373"/>
                  </a:lnTo>
                  <a:lnTo>
                    <a:pt x="3677" y="3153"/>
                  </a:lnTo>
                  <a:lnTo>
                    <a:pt x="2479" y="4221"/>
                  </a:lnTo>
                  <a:lnTo>
                    <a:pt x="2483" y="4223"/>
                  </a:lnTo>
                  <a:lnTo>
                    <a:pt x="2488" y="4226"/>
                  </a:lnTo>
                  <a:lnTo>
                    <a:pt x="2493" y="4230"/>
                  </a:lnTo>
                  <a:lnTo>
                    <a:pt x="2498" y="4233"/>
                  </a:lnTo>
                  <a:lnTo>
                    <a:pt x="2502" y="4236"/>
                  </a:lnTo>
                  <a:lnTo>
                    <a:pt x="2506" y="4240"/>
                  </a:lnTo>
                  <a:lnTo>
                    <a:pt x="2510" y="4244"/>
                  </a:lnTo>
                  <a:lnTo>
                    <a:pt x="2514" y="4248"/>
                  </a:lnTo>
                  <a:lnTo>
                    <a:pt x="2517" y="4251"/>
                  </a:lnTo>
                  <a:lnTo>
                    <a:pt x="2520" y="4254"/>
                  </a:lnTo>
                  <a:lnTo>
                    <a:pt x="2524" y="4259"/>
                  </a:lnTo>
                  <a:lnTo>
                    <a:pt x="2527" y="4263"/>
                  </a:lnTo>
                  <a:lnTo>
                    <a:pt x="2529" y="4266"/>
                  </a:lnTo>
                  <a:lnTo>
                    <a:pt x="2531" y="4270"/>
                  </a:lnTo>
                  <a:lnTo>
                    <a:pt x="2533" y="4275"/>
                  </a:lnTo>
                  <a:lnTo>
                    <a:pt x="2536" y="4279"/>
                  </a:lnTo>
                  <a:lnTo>
                    <a:pt x="2537" y="4282"/>
                  </a:lnTo>
                  <a:lnTo>
                    <a:pt x="2540" y="4286"/>
                  </a:lnTo>
                  <a:lnTo>
                    <a:pt x="2541" y="4291"/>
                  </a:lnTo>
                  <a:lnTo>
                    <a:pt x="2543" y="4295"/>
                  </a:lnTo>
                  <a:lnTo>
                    <a:pt x="2543" y="4298"/>
                  </a:lnTo>
                  <a:lnTo>
                    <a:pt x="2545" y="4302"/>
                  </a:lnTo>
                  <a:lnTo>
                    <a:pt x="2545" y="4307"/>
                  </a:lnTo>
                  <a:lnTo>
                    <a:pt x="2547" y="4311"/>
                  </a:lnTo>
                  <a:lnTo>
                    <a:pt x="2547" y="4314"/>
                  </a:lnTo>
                  <a:lnTo>
                    <a:pt x="2548" y="4319"/>
                  </a:lnTo>
                  <a:lnTo>
                    <a:pt x="2549" y="4322"/>
                  </a:lnTo>
                  <a:lnTo>
                    <a:pt x="2550" y="4326"/>
                  </a:lnTo>
                  <a:lnTo>
                    <a:pt x="2550" y="4329"/>
                  </a:lnTo>
                  <a:lnTo>
                    <a:pt x="2551" y="4334"/>
                  </a:lnTo>
                  <a:lnTo>
                    <a:pt x="2552" y="4338"/>
                  </a:lnTo>
                  <a:lnTo>
                    <a:pt x="2553" y="4342"/>
                  </a:lnTo>
                  <a:lnTo>
                    <a:pt x="2553" y="4346"/>
                  </a:lnTo>
                  <a:lnTo>
                    <a:pt x="2553" y="4352"/>
                  </a:lnTo>
                  <a:lnTo>
                    <a:pt x="2555" y="4356"/>
                  </a:lnTo>
                  <a:lnTo>
                    <a:pt x="2557" y="4361"/>
                  </a:lnTo>
                  <a:lnTo>
                    <a:pt x="2557" y="4366"/>
                  </a:lnTo>
                  <a:lnTo>
                    <a:pt x="2559" y="4370"/>
                  </a:lnTo>
                  <a:lnTo>
                    <a:pt x="2560" y="4374"/>
                  </a:lnTo>
                  <a:lnTo>
                    <a:pt x="2563" y="4380"/>
                  </a:lnTo>
                  <a:lnTo>
                    <a:pt x="2564" y="4383"/>
                  </a:lnTo>
                  <a:lnTo>
                    <a:pt x="2566" y="4387"/>
                  </a:lnTo>
                  <a:lnTo>
                    <a:pt x="2568" y="4390"/>
                  </a:lnTo>
                  <a:lnTo>
                    <a:pt x="2572" y="4395"/>
                  </a:lnTo>
                  <a:lnTo>
                    <a:pt x="2574" y="4398"/>
                  </a:lnTo>
                  <a:lnTo>
                    <a:pt x="2577" y="4401"/>
                  </a:lnTo>
                  <a:lnTo>
                    <a:pt x="2580" y="4404"/>
                  </a:lnTo>
                  <a:lnTo>
                    <a:pt x="2583" y="4409"/>
                  </a:lnTo>
                  <a:lnTo>
                    <a:pt x="2586" y="4411"/>
                  </a:lnTo>
                  <a:lnTo>
                    <a:pt x="2589" y="4413"/>
                  </a:lnTo>
                  <a:lnTo>
                    <a:pt x="2592" y="4415"/>
                  </a:lnTo>
                  <a:lnTo>
                    <a:pt x="2595" y="4418"/>
                  </a:lnTo>
                  <a:lnTo>
                    <a:pt x="2598" y="4420"/>
                  </a:lnTo>
                  <a:lnTo>
                    <a:pt x="2603" y="4422"/>
                  </a:lnTo>
                  <a:lnTo>
                    <a:pt x="2607" y="4425"/>
                  </a:lnTo>
                  <a:lnTo>
                    <a:pt x="2611" y="4428"/>
                  </a:lnTo>
                  <a:lnTo>
                    <a:pt x="2614" y="4429"/>
                  </a:lnTo>
                  <a:lnTo>
                    <a:pt x="2619" y="4431"/>
                  </a:lnTo>
                  <a:lnTo>
                    <a:pt x="2623" y="4432"/>
                  </a:lnTo>
                  <a:lnTo>
                    <a:pt x="2627" y="4434"/>
                  </a:lnTo>
                  <a:lnTo>
                    <a:pt x="2631" y="4435"/>
                  </a:lnTo>
                  <a:lnTo>
                    <a:pt x="2637" y="4437"/>
                  </a:lnTo>
                  <a:lnTo>
                    <a:pt x="2641" y="4439"/>
                  </a:lnTo>
                  <a:lnTo>
                    <a:pt x="2646" y="4441"/>
                  </a:lnTo>
                  <a:lnTo>
                    <a:pt x="2651" y="4441"/>
                  </a:lnTo>
                  <a:lnTo>
                    <a:pt x="2655" y="4443"/>
                  </a:lnTo>
                  <a:lnTo>
                    <a:pt x="2659" y="4446"/>
                  </a:lnTo>
                  <a:lnTo>
                    <a:pt x="2664" y="4449"/>
                  </a:lnTo>
                  <a:lnTo>
                    <a:pt x="2667" y="4452"/>
                  </a:lnTo>
                  <a:lnTo>
                    <a:pt x="2670" y="4456"/>
                  </a:lnTo>
                  <a:lnTo>
                    <a:pt x="2673" y="4460"/>
                  </a:lnTo>
                  <a:lnTo>
                    <a:pt x="2677" y="4465"/>
                  </a:lnTo>
                  <a:lnTo>
                    <a:pt x="2680" y="4469"/>
                  </a:lnTo>
                  <a:lnTo>
                    <a:pt x="2682" y="4474"/>
                  </a:lnTo>
                  <a:lnTo>
                    <a:pt x="2684" y="4478"/>
                  </a:lnTo>
                  <a:lnTo>
                    <a:pt x="2687" y="4485"/>
                  </a:lnTo>
                  <a:lnTo>
                    <a:pt x="2688" y="4490"/>
                  </a:lnTo>
                  <a:lnTo>
                    <a:pt x="2691" y="4495"/>
                  </a:lnTo>
                  <a:lnTo>
                    <a:pt x="2692" y="4502"/>
                  </a:lnTo>
                  <a:lnTo>
                    <a:pt x="2696" y="4508"/>
                  </a:lnTo>
                  <a:lnTo>
                    <a:pt x="2697" y="4513"/>
                  </a:lnTo>
                  <a:lnTo>
                    <a:pt x="2699" y="4519"/>
                  </a:lnTo>
                  <a:lnTo>
                    <a:pt x="2700" y="4524"/>
                  </a:lnTo>
                  <a:lnTo>
                    <a:pt x="2703" y="4531"/>
                  </a:lnTo>
                  <a:lnTo>
                    <a:pt x="2704" y="4536"/>
                  </a:lnTo>
                  <a:lnTo>
                    <a:pt x="2707" y="4542"/>
                  </a:lnTo>
                  <a:lnTo>
                    <a:pt x="2711" y="4548"/>
                  </a:lnTo>
                  <a:lnTo>
                    <a:pt x="2714" y="4554"/>
                  </a:lnTo>
                  <a:lnTo>
                    <a:pt x="2717" y="4558"/>
                  </a:lnTo>
                  <a:lnTo>
                    <a:pt x="2720" y="4564"/>
                  </a:lnTo>
                  <a:lnTo>
                    <a:pt x="2723" y="4569"/>
                  </a:lnTo>
                  <a:lnTo>
                    <a:pt x="2729" y="4575"/>
                  </a:lnTo>
                  <a:lnTo>
                    <a:pt x="2733" y="4579"/>
                  </a:lnTo>
                  <a:lnTo>
                    <a:pt x="2738" y="4583"/>
                  </a:lnTo>
                  <a:lnTo>
                    <a:pt x="2745" y="4586"/>
                  </a:lnTo>
                  <a:lnTo>
                    <a:pt x="2751" y="4591"/>
                  </a:lnTo>
                  <a:lnTo>
                    <a:pt x="2769" y="4600"/>
                  </a:lnTo>
                  <a:lnTo>
                    <a:pt x="2786" y="4610"/>
                  </a:lnTo>
                  <a:lnTo>
                    <a:pt x="2802" y="4620"/>
                  </a:lnTo>
                  <a:lnTo>
                    <a:pt x="2819" y="4629"/>
                  </a:lnTo>
                  <a:lnTo>
                    <a:pt x="2833" y="4637"/>
                  </a:lnTo>
                  <a:lnTo>
                    <a:pt x="2847" y="4645"/>
                  </a:lnTo>
                  <a:lnTo>
                    <a:pt x="2860" y="4654"/>
                  </a:lnTo>
                  <a:lnTo>
                    <a:pt x="2873" y="4662"/>
                  </a:lnTo>
                  <a:lnTo>
                    <a:pt x="2883" y="4669"/>
                  </a:lnTo>
                  <a:lnTo>
                    <a:pt x="2893" y="4676"/>
                  </a:lnTo>
                  <a:lnTo>
                    <a:pt x="2903" y="4684"/>
                  </a:lnTo>
                  <a:lnTo>
                    <a:pt x="2912" y="4691"/>
                  </a:lnTo>
                  <a:lnTo>
                    <a:pt x="2919" y="4698"/>
                  </a:lnTo>
                  <a:lnTo>
                    <a:pt x="2926" y="4704"/>
                  </a:lnTo>
                  <a:lnTo>
                    <a:pt x="2933" y="4711"/>
                  </a:lnTo>
                  <a:lnTo>
                    <a:pt x="2939" y="4718"/>
                  </a:lnTo>
                  <a:lnTo>
                    <a:pt x="2942" y="4723"/>
                  </a:lnTo>
                  <a:lnTo>
                    <a:pt x="2947" y="4730"/>
                  </a:lnTo>
                  <a:lnTo>
                    <a:pt x="2949" y="4736"/>
                  </a:lnTo>
                  <a:lnTo>
                    <a:pt x="2952" y="4743"/>
                  </a:lnTo>
                  <a:lnTo>
                    <a:pt x="2953" y="4748"/>
                  </a:lnTo>
                  <a:lnTo>
                    <a:pt x="2955" y="4754"/>
                  </a:lnTo>
                  <a:lnTo>
                    <a:pt x="2955" y="4761"/>
                  </a:lnTo>
                  <a:lnTo>
                    <a:pt x="2956" y="4767"/>
                  </a:lnTo>
                  <a:lnTo>
                    <a:pt x="2954" y="4774"/>
                  </a:lnTo>
                  <a:lnTo>
                    <a:pt x="2953" y="4780"/>
                  </a:lnTo>
                  <a:lnTo>
                    <a:pt x="2951" y="4787"/>
                  </a:lnTo>
                  <a:lnTo>
                    <a:pt x="2950" y="4793"/>
                  </a:lnTo>
                  <a:lnTo>
                    <a:pt x="2946" y="4799"/>
                  </a:lnTo>
                  <a:lnTo>
                    <a:pt x="2942" y="4806"/>
                  </a:lnTo>
                  <a:lnTo>
                    <a:pt x="2938" y="4813"/>
                  </a:lnTo>
                  <a:lnTo>
                    <a:pt x="2935" y="4821"/>
                  </a:lnTo>
                  <a:lnTo>
                    <a:pt x="2932" y="4823"/>
                  </a:lnTo>
                  <a:lnTo>
                    <a:pt x="2928" y="4825"/>
                  </a:lnTo>
                  <a:lnTo>
                    <a:pt x="2924" y="4827"/>
                  </a:lnTo>
                  <a:lnTo>
                    <a:pt x="2920" y="4829"/>
                  </a:lnTo>
                  <a:lnTo>
                    <a:pt x="2914" y="4831"/>
                  </a:lnTo>
                  <a:lnTo>
                    <a:pt x="2907" y="4833"/>
                  </a:lnTo>
                  <a:lnTo>
                    <a:pt x="2900" y="4834"/>
                  </a:lnTo>
                  <a:lnTo>
                    <a:pt x="2893" y="4836"/>
                  </a:lnTo>
                  <a:lnTo>
                    <a:pt x="2885" y="4836"/>
                  </a:lnTo>
                  <a:lnTo>
                    <a:pt x="2876" y="4836"/>
                  </a:lnTo>
                  <a:lnTo>
                    <a:pt x="2868" y="4836"/>
                  </a:lnTo>
                  <a:lnTo>
                    <a:pt x="2859" y="4837"/>
                  </a:lnTo>
                  <a:lnTo>
                    <a:pt x="2848" y="4837"/>
                  </a:lnTo>
                  <a:lnTo>
                    <a:pt x="2839" y="4837"/>
                  </a:lnTo>
                  <a:lnTo>
                    <a:pt x="2829" y="4837"/>
                  </a:lnTo>
                  <a:lnTo>
                    <a:pt x="2819" y="4838"/>
                  </a:lnTo>
                  <a:lnTo>
                    <a:pt x="2808" y="4837"/>
                  </a:lnTo>
                  <a:lnTo>
                    <a:pt x="2798" y="4837"/>
                  </a:lnTo>
                  <a:lnTo>
                    <a:pt x="2786" y="4837"/>
                  </a:lnTo>
                  <a:lnTo>
                    <a:pt x="2777" y="4837"/>
                  </a:lnTo>
                  <a:lnTo>
                    <a:pt x="2765" y="4837"/>
                  </a:lnTo>
                  <a:lnTo>
                    <a:pt x="2754" y="4837"/>
                  </a:lnTo>
                  <a:lnTo>
                    <a:pt x="2744" y="4837"/>
                  </a:lnTo>
                  <a:lnTo>
                    <a:pt x="2734" y="4837"/>
                  </a:lnTo>
                  <a:lnTo>
                    <a:pt x="2723" y="4837"/>
                  </a:lnTo>
                  <a:lnTo>
                    <a:pt x="2713" y="4837"/>
                  </a:lnTo>
                  <a:lnTo>
                    <a:pt x="2703" y="4837"/>
                  </a:lnTo>
                  <a:lnTo>
                    <a:pt x="2694" y="4838"/>
                  </a:lnTo>
                  <a:lnTo>
                    <a:pt x="2685" y="4838"/>
                  </a:lnTo>
                  <a:lnTo>
                    <a:pt x="2677" y="4839"/>
                  </a:lnTo>
                  <a:lnTo>
                    <a:pt x="2669" y="4840"/>
                  </a:lnTo>
                  <a:lnTo>
                    <a:pt x="2662" y="4842"/>
                  </a:lnTo>
                  <a:lnTo>
                    <a:pt x="2659" y="4842"/>
                  </a:lnTo>
                  <a:lnTo>
                    <a:pt x="2657" y="4842"/>
                  </a:lnTo>
                  <a:lnTo>
                    <a:pt x="2655" y="4842"/>
                  </a:lnTo>
                  <a:lnTo>
                    <a:pt x="2653" y="4843"/>
                  </a:lnTo>
                  <a:lnTo>
                    <a:pt x="2650" y="4843"/>
                  </a:lnTo>
                  <a:lnTo>
                    <a:pt x="2649" y="4844"/>
                  </a:lnTo>
                  <a:lnTo>
                    <a:pt x="2645" y="4846"/>
                  </a:lnTo>
                  <a:lnTo>
                    <a:pt x="2644" y="4848"/>
                  </a:lnTo>
                  <a:lnTo>
                    <a:pt x="2641" y="4849"/>
                  </a:lnTo>
                  <a:lnTo>
                    <a:pt x="2640" y="4851"/>
                  </a:lnTo>
                  <a:lnTo>
                    <a:pt x="2637" y="4852"/>
                  </a:lnTo>
                  <a:lnTo>
                    <a:pt x="2636" y="4854"/>
                  </a:lnTo>
                  <a:lnTo>
                    <a:pt x="2634" y="4855"/>
                  </a:lnTo>
                  <a:lnTo>
                    <a:pt x="2631" y="4857"/>
                  </a:lnTo>
                  <a:lnTo>
                    <a:pt x="2629" y="4858"/>
                  </a:lnTo>
                  <a:lnTo>
                    <a:pt x="2628" y="4861"/>
                  </a:lnTo>
                  <a:lnTo>
                    <a:pt x="2625" y="4861"/>
                  </a:lnTo>
                  <a:lnTo>
                    <a:pt x="2624" y="4863"/>
                  </a:lnTo>
                  <a:lnTo>
                    <a:pt x="2621" y="4863"/>
                  </a:lnTo>
                  <a:lnTo>
                    <a:pt x="2620" y="4865"/>
                  </a:lnTo>
                  <a:lnTo>
                    <a:pt x="2618" y="4866"/>
                  </a:lnTo>
                  <a:lnTo>
                    <a:pt x="2615" y="4867"/>
                  </a:lnTo>
                  <a:lnTo>
                    <a:pt x="2613" y="4868"/>
                  </a:lnTo>
                  <a:lnTo>
                    <a:pt x="2612" y="4870"/>
                  </a:lnTo>
                  <a:lnTo>
                    <a:pt x="2610" y="4870"/>
                  </a:lnTo>
                  <a:lnTo>
                    <a:pt x="2608" y="4871"/>
                  </a:lnTo>
                  <a:lnTo>
                    <a:pt x="2606" y="4872"/>
                  </a:lnTo>
                  <a:lnTo>
                    <a:pt x="2605" y="4873"/>
                  </a:lnTo>
                  <a:lnTo>
                    <a:pt x="2603" y="4873"/>
                  </a:lnTo>
                  <a:lnTo>
                    <a:pt x="2602" y="4873"/>
                  </a:lnTo>
                  <a:lnTo>
                    <a:pt x="2599" y="4873"/>
                  </a:lnTo>
                  <a:lnTo>
                    <a:pt x="2598" y="4874"/>
                  </a:lnTo>
                  <a:lnTo>
                    <a:pt x="2592" y="4872"/>
                  </a:lnTo>
                  <a:lnTo>
                    <a:pt x="2586" y="4871"/>
                  </a:lnTo>
                  <a:lnTo>
                    <a:pt x="2576" y="4869"/>
                  </a:lnTo>
                  <a:lnTo>
                    <a:pt x="2567" y="4868"/>
                  </a:lnTo>
                  <a:lnTo>
                    <a:pt x="2556" y="4865"/>
                  </a:lnTo>
                  <a:lnTo>
                    <a:pt x="2545" y="4863"/>
                  </a:lnTo>
                  <a:lnTo>
                    <a:pt x="2532" y="4861"/>
                  </a:lnTo>
                  <a:lnTo>
                    <a:pt x="2519" y="4858"/>
                  </a:lnTo>
                  <a:lnTo>
                    <a:pt x="2504" y="4855"/>
                  </a:lnTo>
                  <a:lnTo>
                    <a:pt x="2489" y="4852"/>
                  </a:lnTo>
                  <a:lnTo>
                    <a:pt x="2473" y="4849"/>
                  </a:lnTo>
                  <a:lnTo>
                    <a:pt x="2458" y="4846"/>
                  </a:lnTo>
                  <a:lnTo>
                    <a:pt x="2441" y="4841"/>
                  </a:lnTo>
                  <a:lnTo>
                    <a:pt x="2425" y="4838"/>
                  </a:lnTo>
                  <a:lnTo>
                    <a:pt x="2408" y="4834"/>
                  </a:lnTo>
                  <a:lnTo>
                    <a:pt x="2392" y="4831"/>
                  </a:lnTo>
                  <a:lnTo>
                    <a:pt x="2375" y="4825"/>
                  </a:lnTo>
                  <a:lnTo>
                    <a:pt x="2358" y="4822"/>
                  </a:lnTo>
                  <a:lnTo>
                    <a:pt x="2342" y="4817"/>
                  </a:lnTo>
                  <a:lnTo>
                    <a:pt x="2326" y="4813"/>
                  </a:lnTo>
                  <a:lnTo>
                    <a:pt x="2310" y="4809"/>
                  </a:lnTo>
                  <a:lnTo>
                    <a:pt x="2296" y="4805"/>
                  </a:lnTo>
                  <a:lnTo>
                    <a:pt x="2282" y="4802"/>
                  </a:lnTo>
                  <a:lnTo>
                    <a:pt x="2269" y="4798"/>
                  </a:lnTo>
                  <a:lnTo>
                    <a:pt x="2256" y="4794"/>
                  </a:lnTo>
                  <a:lnTo>
                    <a:pt x="2245" y="4790"/>
                  </a:lnTo>
                  <a:lnTo>
                    <a:pt x="2234" y="4787"/>
                  </a:lnTo>
                  <a:lnTo>
                    <a:pt x="2225" y="4783"/>
                  </a:lnTo>
                  <a:lnTo>
                    <a:pt x="2217" y="4780"/>
                  </a:lnTo>
                  <a:lnTo>
                    <a:pt x="2211" y="4777"/>
                  </a:lnTo>
                  <a:lnTo>
                    <a:pt x="2205" y="4775"/>
                  </a:lnTo>
                  <a:lnTo>
                    <a:pt x="2203" y="4773"/>
                  </a:lnTo>
                  <a:lnTo>
                    <a:pt x="2200" y="4769"/>
                  </a:lnTo>
                  <a:lnTo>
                    <a:pt x="2199" y="4767"/>
                  </a:lnTo>
                  <a:lnTo>
                    <a:pt x="2197" y="4765"/>
                  </a:lnTo>
                  <a:lnTo>
                    <a:pt x="2196" y="4763"/>
                  </a:lnTo>
                  <a:lnTo>
                    <a:pt x="2194" y="4760"/>
                  </a:lnTo>
                  <a:lnTo>
                    <a:pt x="2193" y="4757"/>
                  </a:lnTo>
                  <a:lnTo>
                    <a:pt x="2193" y="4753"/>
                  </a:lnTo>
                  <a:lnTo>
                    <a:pt x="2193" y="4751"/>
                  </a:lnTo>
                  <a:lnTo>
                    <a:pt x="2192" y="4747"/>
                  </a:lnTo>
                  <a:lnTo>
                    <a:pt x="2192" y="4744"/>
                  </a:lnTo>
                  <a:lnTo>
                    <a:pt x="2192" y="4741"/>
                  </a:lnTo>
                  <a:lnTo>
                    <a:pt x="2192" y="4737"/>
                  </a:lnTo>
                  <a:lnTo>
                    <a:pt x="2192" y="4734"/>
                  </a:lnTo>
                  <a:lnTo>
                    <a:pt x="2192" y="4731"/>
                  </a:lnTo>
                  <a:lnTo>
                    <a:pt x="2192" y="4728"/>
                  </a:lnTo>
                  <a:lnTo>
                    <a:pt x="2192" y="4725"/>
                  </a:lnTo>
                  <a:lnTo>
                    <a:pt x="2191" y="4720"/>
                  </a:lnTo>
                  <a:lnTo>
                    <a:pt x="2191" y="4717"/>
                  </a:lnTo>
                  <a:lnTo>
                    <a:pt x="2190" y="4713"/>
                  </a:lnTo>
                  <a:lnTo>
                    <a:pt x="2190" y="4710"/>
                  </a:lnTo>
                  <a:lnTo>
                    <a:pt x="2189" y="4706"/>
                  </a:lnTo>
                  <a:lnTo>
                    <a:pt x="2188" y="4703"/>
                  </a:lnTo>
                  <a:lnTo>
                    <a:pt x="2187" y="4700"/>
                  </a:lnTo>
                  <a:lnTo>
                    <a:pt x="2187" y="4697"/>
                  </a:lnTo>
                  <a:lnTo>
                    <a:pt x="2185" y="4693"/>
                  </a:lnTo>
                  <a:lnTo>
                    <a:pt x="2183" y="4690"/>
                  </a:lnTo>
                  <a:lnTo>
                    <a:pt x="2181" y="4687"/>
                  </a:lnTo>
                  <a:lnTo>
                    <a:pt x="2178" y="4684"/>
                  </a:lnTo>
                  <a:lnTo>
                    <a:pt x="2175" y="4681"/>
                  </a:lnTo>
                  <a:lnTo>
                    <a:pt x="2172" y="4678"/>
                  </a:lnTo>
                  <a:lnTo>
                    <a:pt x="2169" y="4676"/>
                  </a:lnTo>
                  <a:lnTo>
                    <a:pt x="2166" y="4674"/>
                  </a:lnTo>
                  <a:lnTo>
                    <a:pt x="2160" y="4671"/>
                  </a:lnTo>
                  <a:lnTo>
                    <a:pt x="2155" y="4668"/>
                  </a:lnTo>
                  <a:lnTo>
                    <a:pt x="2150" y="4665"/>
                  </a:lnTo>
                  <a:lnTo>
                    <a:pt x="2145" y="4662"/>
                  </a:lnTo>
                  <a:lnTo>
                    <a:pt x="2140" y="4659"/>
                  </a:lnTo>
                  <a:lnTo>
                    <a:pt x="2136" y="4657"/>
                  </a:lnTo>
                  <a:lnTo>
                    <a:pt x="2130" y="4655"/>
                  </a:lnTo>
                  <a:lnTo>
                    <a:pt x="2126" y="4653"/>
                  </a:lnTo>
                  <a:lnTo>
                    <a:pt x="2120" y="4650"/>
                  </a:lnTo>
                  <a:lnTo>
                    <a:pt x="2115" y="4647"/>
                  </a:lnTo>
                  <a:lnTo>
                    <a:pt x="2110" y="4645"/>
                  </a:lnTo>
                  <a:lnTo>
                    <a:pt x="2106" y="4644"/>
                  </a:lnTo>
                  <a:lnTo>
                    <a:pt x="2100" y="4641"/>
                  </a:lnTo>
                  <a:lnTo>
                    <a:pt x="2096" y="4639"/>
                  </a:lnTo>
                  <a:lnTo>
                    <a:pt x="2091" y="4637"/>
                  </a:lnTo>
                  <a:lnTo>
                    <a:pt x="2088" y="4636"/>
                  </a:lnTo>
                  <a:lnTo>
                    <a:pt x="2082" y="4632"/>
                  </a:lnTo>
                  <a:lnTo>
                    <a:pt x="2078" y="4630"/>
                  </a:lnTo>
                  <a:lnTo>
                    <a:pt x="2073" y="4628"/>
                  </a:lnTo>
                  <a:lnTo>
                    <a:pt x="2069" y="4626"/>
                  </a:lnTo>
                  <a:lnTo>
                    <a:pt x="2065" y="4623"/>
                  </a:lnTo>
                  <a:lnTo>
                    <a:pt x="2061" y="4621"/>
                  </a:lnTo>
                  <a:lnTo>
                    <a:pt x="2058" y="4618"/>
                  </a:lnTo>
                  <a:lnTo>
                    <a:pt x="2055" y="4616"/>
                  </a:lnTo>
                  <a:lnTo>
                    <a:pt x="2050" y="4613"/>
                  </a:lnTo>
                  <a:lnTo>
                    <a:pt x="2047" y="4610"/>
                  </a:lnTo>
                  <a:lnTo>
                    <a:pt x="2044" y="4607"/>
                  </a:lnTo>
                  <a:lnTo>
                    <a:pt x="2042" y="4605"/>
                  </a:lnTo>
                  <a:lnTo>
                    <a:pt x="2038" y="4601"/>
                  </a:lnTo>
                  <a:lnTo>
                    <a:pt x="2035" y="4599"/>
                  </a:lnTo>
                  <a:lnTo>
                    <a:pt x="2033" y="4596"/>
                  </a:lnTo>
                  <a:lnTo>
                    <a:pt x="2032" y="4594"/>
                  </a:lnTo>
                  <a:lnTo>
                    <a:pt x="2029" y="4591"/>
                  </a:lnTo>
                  <a:lnTo>
                    <a:pt x="2028" y="4587"/>
                  </a:lnTo>
                  <a:lnTo>
                    <a:pt x="2026" y="4584"/>
                  </a:lnTo>
                  <a:lnTo>
                    <a:pt x="2026" y="4581"/>
                  </a:lnTo>
                  <a:lnTo>
                    <a:pt x="2025" y="4578"/>
                  </a:lnTo>
                  <a:lnTo>
                    <a:pt x="2024" y="4575"/>
                  </a:lnTo>
                  <a:lnTo>
                    <a:pt x="2022" y="4571"/>
                  </a:lnTo>
                  <a:lnTo>
                    <a:pt x="2022" y="4569"/>
                  </a:lnTo>
                  <a:lnTo>
                    <a:pt x="2021" y="4566"/>
                  </a:lnTo>
                  <a:lnTo>
                    <a:pt x="2021" y="4563"/>
                  </a:lnTo>
                  <a:lnTo>
                    <a:pt x="2020" y="4560"/>
                  </a:lnTo>
                  <a:lnTo>
                    <a:pt x="2020" y="4557"/>
                  </a:lnTo>
                  <a:lnTo>
                    <a:pt x="2020" y="4554"/>
                  </a:lnTo>
                  <a:lnTo>
                    <a:pt x="2020" y="4551"/>
                  </a:lnTo>
                  <a:lnTo>
                    <a:pt x="2020" y="4548"/>
                  </a:lnTo>
                  <a:lnTo>
                    <a:pt x="2020" y="4546"/>
                  </a:lnTo>
                  <a:lnTo>
                    <a:pt x="2019" y="4542"/>
                  </a:lnTo>
                  <a:lnTo>
                    <a:pt x="2019" y="4539"/>
                  </a:lnTo>
                  <a:lnTo>
                    <a:pt x="2019" y="4536"/>
                  </a:lnTo>
                  <a:lnTo>
                    <a:pt x="2019" y="4533"/>
                  </a:lnTo>
                  <a:lnTo>
                    <a:pt x="2019" y="4530"/>
                  </a:lnTo>
                  <a:lnTo>
                    <a:pt x="2019" y="4527"/>
                  </a:lnTo>
                  <a:lnTo>
                    <a:pt x="2019" y="4524"/>
                  </a:lnTo>
                  <a:lnTo>
                    <a:pt x="2019" y="4522"/>
                  </a:lnTo>
                  <a:lnTo>
                    <a:pt x="2018" y="4519"/>
                  </a:lnTo>
                  <a:lnTo>
                    <a:pt x="2018" y="4516"/>
                  </a:lnTo>
                  <a:lnTo>
                    <a:pt x="2017" y="4512"/>
                  </a:lnTo>
                  <a:lnTo>
                    <a:pt x="2017" y="4510"/>
                  </a:lnTo>
                  <a:lnTo>
                    <a:pt x="2016" y="4507"/>
                  </a:lnTo>
                  <a:lnTo>
                    <a:pt x="2015" y="4505"/>
                  </a:lnTo>
                  <a:lnTo>
                    <a:pt x="2014" y="4502"/>
                  </a:lnTo>
                  <a:lnTo>
                    <a:pt x="2014" y="4500"/>
                  </a:lnTo>
                  <a:lnTo>
                    <a:pt x="2012" y="4496"/>
                  </a:lnTo>
                  <a:lnTo>
                    <a:pt x="2010" y="4493"/>
                  </a:lnTo>
                  <a:lnTo>
                    <a:pt x="2008" y="4491"/>
                  </a:lnTo>
                  <a:lnTo>
                    <a:pt x="2006" y="4489"/>
                  </a:lnTo>
                  <a:lnTo>
                    <a:pt x="2004" y="4486"/>
                  </a:lnTo>
                  <a:lnTo>
                    <a:pt x="2002" y="4484"/>
                  </a:lnTo>
                  <a:lnTo>
                    <a:pt x="2000" y="4481"/>
                  </a:lnTo>
                  <a:lnTo>
                    <a:pt x="1999" y="4480"/>
                  </a:lnTo>
                  <a:lnTo>
                    <a:pt x="1996" y="4477"/>
                  </a:lnTo>
                  <a:lnTo>
                    <a:pt x="1994" y="4476"/>
                  </a:lnTo>
                  <a:lnTo>
                    <a:pt x="1991" y="4473"/>
                  </a:lnTo>
                  <a:lnTo>
                    <a:pt x="1989" y="4472"/>
                  </a:lnTo>
                  <a:lnTo>
                    <a:pt x="1987" y="4470"/>
                  </a:lnTo>
                  <a:lnTo>
                    <a:pt x="1985" y="4467"/>
                  </a:lnTo>
                  <a:lnTo>
                    <a:pt x="1983" y="4465"/>
                  </a:lnTo>
                  <a:lnTo>
                    <a:pt x="1981" y="4464"/>
                  </a:lnTo>
                  <a:lnTo>
                    <a:pt x="1978" y="4461"/>
                  </a:lnTo>
                  <a:lnTo>
                    <a:pt x="1975" y="4460"/>
                  </a:lnTo>
                  <a:lnTo>
                    <a:pt x="1972" y="4457"/>
                  </a:lnTo>
                  <a:lnTo>
                    <a:pt x="1970" y="4456"/>
                  </a:lnTo>
                  <a:lnTo>
                    <a:pt x="1967" y="4454"/>
                  </a:lnTo>
                  <a:lnTo>
                    <a:pt x="1965" y="4452"/>
                  </a:lnTo>
                  <a:lnTo>
                    <a:pt x="1962" y="4450"/>
                  </a:lnTo>
                  <a:lnTo>
                    <a:pt x="1959" y="4449"/>
                  </a:lnTo>
                  <a:lnTo>
                    <a:pt x="1956" y="4446"/>
                  </a:lnTo>
                  <a:lnTo>
                    <a:pt x="1953" y="4445"/>
                  </a:lnTo>
                  <a:lnTo>
                    <a:pt x="1950" y="4443"/>
                  </a:lnTo>
                  <a:lnTo>
                    <a:pt x="1948" y="4442"/>
                  </a:lnTo>
                  <a:lnTo>
                    <a:pt x="1944" y="4440"/>
                  </a:lnTo>
                  <a:lnTo>
                    <a:pt x="1941" y="4439"/>
                  </a:lnTo>
                  <a:lnTo>
                    <a:pt x="1938" y="4436"/>
                  </a:lnTo>
                  <a:lnTo>
                    <a:pt x="1936" y="4435"/>
                  </a:lnTo>
                  <a:lnTo>
                    <a:pt x="1926" y="4481"/>
                  </a:lnTo>
                  <a:lnTo>
                    <a:pt x="1917" y="4527"/>
                  </a:lnTo>
                  <a:lnTo>
                    <a:pt x="1903" y="4571"/>
                  </a:lnTo>
                  <a:lnTo>
                    <a:pt x="1889" y="4615"/>
                  </a:lnTo>
                  <a:lnTo>
                    <a:pt x="1872" y="4657"/>
                  </a:lnTo>
                  <a:lnTo>
                    <a:pt x="1854" y="4699"/>
                  </a:lnTo>
                  <a:lnTo>
                    <a:pt x="1832" y="4738"/>
                  </a:lnTo>
                  <a:lnTo>
                    <a:pt x="1811" y="4778"/>
                  </a:lnTo>
                  <a:lnTo>
                    <a:pt x="1785" y="4814"/>
                  </a:lnTo>
                  <a:lnTo>
                    <a:pt x="1760" y="4850"/>
                  </a:lnTo>
                  <a:lnTo>
                    <a:pt x="1732" y="4884"/>
                  </a:lnTo>
                  <a:lnTo>
                    <a:pt x="1704" y="4918"/>
                  </a:lnTo>
                  <a:lnTo>
                    <a:pt x="1673" y="4949"/>
                  </a:lnTo>
                  <a:lnTo>
                    <a:pt x="1642" y="4979"/>
                  </a:lnTo>
                  <a:lnTo>
                    <a:pt x="1609" y="5008"/>
                  </a:lnTo>
                  <a:lnTo>
                    <a:pt x="1577" y="5037"/>
                  </a:lnTo>
                  <a:lnTo>
                    <a:pt x="1542" y="5062"/>
                  </a:lnTo>
                  <a:lnTo>
                    <a:pt x="1506" y="5087"/>
                  </a:lnTo>
                  <a:lnTo>
                    <a:pt x="1470" y="5109"/>
                  </a:lnTo>
                  <a:lnTo>
                    <a:pt x="1434" y="5130"/>
                  </a:lnTo>
                  <a:lnTo>
                    <a:pt x="1396" y="5150"/>
                  </a:lnTo>
                  <a:lnTo>
                    <a:pt x="1359" y="5168"/>
                  </a:lnTo>
                  <a:lnTo>
                    <a:pt x="1321" y="5184"/>
                  </a:lnTo>
                  <a:lnTo>
                    <a:pt x="1283" y="5200"/>
                  </a:lnTo>
                  <a:lnTo>
                    <a:pt x="1245" y="5212"/>
                  </a:lnTo>
                  <a:lnTo>
                    <a:pt x="1206" y="5225"/>
                  </a:lnTo>
                  <a:lnTo>
                    <a:pt x="1168" y="5233"/>
                  </a:lnTo>
                  <a:lnTo>
                    <a:pt x="1130" y="5243"/>
                  </a:lnTo>
                  <a:lnTo>
                    <a:pt x="1092" y="5248"/>
                  </a:lnTo>
                  <a:lnTo>
                    <a:pt x="1053" y="5254"/>
                  </a:lnTo>
                  <a:lnTo>
                    <a:pt x="1016" y="5256"/>
                  </a:lnTo>
                  <a:lnTo>
                    <a:pt x="981" y="5258"/>
                  </a:lnTo>
                  <a:lnTo>
                    <a:pt x="937" y="5256"/>
                  </a:lnTo>
                  <a:lnTo>
                    <a:pt x="894" y="5253"/>
                  </a:lnTo>
                  <a:lnTo>
                    <a:pt x="850" y="5246"/>
                  </a:lnTo>
                  <a:lnTo>
                    <a:pt x="808" y="5240"/>
                  </a:lnTo>
                  <a:lnTo>
                    <a:pt x="764" y="5229"/>
                  </a:lnTo>
                  <a:lnTo>
                    <a:pt x="721" y="5217"/>
                  </a:lnTo>
                  <a:lnTo>
                    <a:pt x="677" y="5202"/>
                  </a:lnTo>
                  <a:lnTo>
                    <a:pt x="636" y="5187"/>
                  </a:lnTo>
                  <a:lnTo>
                    <a:pt x="593" y="5168"/>
                  </a:lnTo>
                  <a:lnTo>
                    <a:pt x="551" y="5148"/>
                  </a:lnTo>
                  <a:lnTo>
                    <a:pt x="510" y="5125"/>
                  </a:lnTo>
                  <a:lnTo>
                    <a:pt x="471" y="5102"/>
                  </a:lnTo>
                  <a:lnTo>
                    <a:pt x="431" y="5075"/>
                  </a:lnTo>
                  <a:lnTo>
                    <a:pt x="393" y="5047"/>
                  </a:lnTo>
                  <a:lnTo>
                    <a:pt x="356" y="5018"/>
                  </a:lnTo>
                  <a:lnTo>
                    <a:pt x="321" y="4987"/>
                  </a:lnTo>
                  <a:lnTo>
                    <a:pt x="284" y="4952"/>
                  </a:lnTo>
                  <a:lnTo>
                    <a:pt x="251" y="4916"/>
                  </a:lnTo>
                  <a:lnTo>
                    <a:pt x="219" y="4879"/>
                  </a:lnTo>
                  <a:lnTo>
                    <a:pt x="190" y="4840"/>
                  </a:lnTo>
                  <a:lnTo>
                    <a:pt x="160" y="4798"/>
                  </a:lnTo>
                  <a:lnTo>
                    <a:pt x="135" y="4757"/>
                  </a:lnTo>
                  <a:lnTo>
                    <a:pt x="110" y="4713"/>
                  </a:lnTo>
                  <a:lnTo>
                    <a:pt x="89" y="4668"/>
                  </a:lnTo>
                  <a:lnTo>
                    <a:pt x="67" y="4618"/>
                  </a:lnTo>
                  <a:lnTo>
                    <a:pt x="50" y="4570"/>
                  </a:lnTo>
                  <a:lnTo>
                    <a:pt x="34" y="4518"/>
                  </a:lnTo>
                  <a:lnTo>
                    <a:pt x="22" y="4466"/>
                  </a:lnTo>
                  <a:lnTo>
                    <a:pt x="12" y="4412"/>
                  </a:lnTo>
                  <a:lnTo>
                    <a:pt x="5" y="4357"/>
                  </a:lnTo>
                  <a:lnTo>
                    <a:pt x="1" y="4299"/>
                  </a:lnTo>
                  <a:lnTo>
                    <a:pt x="0" y="4242"/>
                  </a:lnTo>
                  <a:lnTo>
                    <a:pt x="0" y="4201"/>
                  </a:lnTo>
                  <a:lnTo>
                    <a:pt x="3" y="4159"/>
                  </a:lnTo>
                  <a:lnTo>
                    <a:pt x="7" y="4116"/>
                  </a:lnTo>
                  <a:lnTo>
                    <a:pt x="15" y="4073"/>
                  </a:lnTo>
                  <a:lnTo>
                    <a:pt x="22" y="4029"/>
                  </a:lnTo>
                  <a:lnTo>
                    <a:pt x="33" y="3986"/>
                  </a:lnTo>
                  <a:lnTo>
                    <a:pt x="46" y="3943"/>
                  </a:lnTo>
                  <a:lnTo>
                    <a:pt x="61" y="3901"/>
                  </a:lnTo>
                  <a:lnTo>
                    <a:pt x="76" y="3857"/>
                  </a:lnTo>
                  <a:lnTo>
                    <a:pt x="95" y="3814"/>
                  </a:lnTo>
                  <a:lnTo>
                    <a:pt x="114" y="3771"/>
                  </a:lnTo>
                  <a:lnTo>
                    <a:pt x="138" y="3730"/>
                  </a:lnTo>
                  <a:lnTo>
                    <a:pt x="161" y="3689"/>
                  </a:lnTo>
                  <a:lnTo>
                    <a:pt x="187" y="3649"/>
                  </a:lnTo>
                  <a:lnTo>
                    <a:pt x="215" y="3611"/>
                  </a:lnTo>
                  <a:lnTo>
                    <a:pt x="246" y="3573"/>
                  </a:lnTo>
                  <a:lnTo>
                    <a:pt x="277" y="3536"/>
                  </a:lnTo>
                  <a:lnTo>
                    <a:pt x="310" y="3500"/>
                  </a:lnTo>
                  <a:lnTo>
                    <a:pt x="345" y="3466"/>
                  </a:lnTo>
                  <a:lnTo>
                    <a:pt x="382" y="3435"/>
                  </a:lnTo>
                  <a:lnTo>
                    <a:pt x="421" y="3404"/>
                  </a:lnTo>
                  <a:lnTo>
                    <a:pt x="463" y="3376"/>
                  </a:lnTo>
                  <a:lnTo>
                    <a:pt x="506" y="3349"/>
                  </a:lnTo>
                  <a:lnTo>
                    <a:pt x="552" y="3327"/>
                  </a:lnTo>
                  <a:lnTo>
                    <a:pt x="598" y="3304"/>
                  </a:lnTo>
                  <a:lnTo>
                    <a:pt x="647" y="3285"/>
                  </a:lnTo>
                  <a:lnTo>
                    <a:pt x="698" y="3268"/>
                  </a:lnTo>
                  <a:lnTo>
                    <a:pt x="750" y="3255"/>
                  </a:lnTo>
                  <a:lnTo>
                    <a:pt x="803" y="3243"/>
                  </a:lnTo>
                  <a:lnTo>
                    <a:pt x="861" y="3236"/>
                  </a:lnTo>
                  <a:lnTo>
                    <a:pt x="919" y="3231"/>
                  </a:lnTo>
                  <a:lnTo>
                    <a:pt x="981" y="3230"/>
                  </a:lnTo>
                  <a:lnTo>
                    <a:pt x="993" y="3230"/>
                  </a:lnTo>
                  <a:lnTo>
                    <a:pt x="1006" y="3230"/>
                  </a:lnTo>
                  <a:lnTo>
                    <a:pt x="1019" y="3230"/>
                  </a:lnTo>
                  <a:lnTo>
                    <a:pt x="1035" y="3231"/>
                  </a:lnTo>
                  <a:lnTo>
                    <a:pt x="1050" y="3232"/>
                  </a:lnTo>
                  <a:lnTo>
                    <a:pt x="1066" y="3235"/>
                  </a:lnTo>
                  <a:lnTo>
                    <a:pt x="1082" y="3236"/>
                  </a:lnTo>
                  <a:lnTo>
                    <a:pt x="1099" y="3239"/>
                  </a:lnTo>
                  <a:lnTo>
                    <a:pt x="1115" y="3240"/>
                  </a:lnTo>
                  <a:lnTo>
                    <a:pt x="1132" y="3243"/>
                  </a:lnTo>
                  <a:lnTo>
                    <a:pt x="1150" y="3246"/>
                  </a:lnTo>
                  <a:lnTo>
                    <a:pt x="1169" y="3250"/>
                  </a:lnTo>
                  <a:lnTo>
                    <a:pt x="1186" y="3253"/>
                  </a:lnTo>
                  <a:lnTo>
                    <a:pt x="1204" y="3257"/>
                  </a:lnTo>
                  <a:lnTo>
                    <a:pt x="1223" y="3261"/>
                  </a:lnTo>
                  <a:lnTo>
                    <a:pt x="1243" y="3268"/>
                  </a:lnTo>
                  <a:lnTo>
                    <a:pt x="1261" y="3272"/>
                  </a:lnTo>
                  <a:lnTo>
                    <a:pt x="1279" y="3277"/>
                  </a:lnTo>
                  <a:lnTo>
                    <a:pt x="1297" y="3284"/>
                  </a:lnTo>
                  <a:lnTo>
                    <a:pt x="1316" y="3290"/>
                  </a:lnTo>
                  <a:lnTo>
                    <a:pt x="1334" y="3297"/>
                  </a:lnTo>
                  <a:lnTo>
                    <a:pt x="1354" y="3304"/>
                  </a:lnTo>
                  <a:lnTo>
                    <a:pt x="1372" y="3312"/>
                  </a:lnTo>
                  <a:lnTo>
                    <a:pt x="1391" y="3321"/>
                  </a:lnTo>
                  <a:lnTo>
                    <a:pt x="1408" y="3329"/>
                  </a:lnTo>
                  <a:lnTo>
                    <a:pt x="1426" y="3338"/>
                  </a:lnTo>
                  <a:lnTo>
                    <a:pt x="1444" y="3348"/>
                  </a:lnTo>
                  <a:lnTo>
                    <a:pt x="1463" y="3359"/>
                  </a:lnTo>
                  <a:lnTo>
                    <a:pt x="1480" y="3368"/>
                  </a:lnTo>
                  <a:lnTo>
                    <a:pt x="1497" y="3380"/>
                  </a:lnTo>
                  <a:lnTo>
                    <a:pt x="1513" y="3392"/>
                  </a:lnTo>
                  <a:lnTo>
                    <a:pt x="1530" y="3405"/>
                  </a:lnTo>
                  <a:lnTo>
                    <a:pt x="1824" y="3110"/>
                  </a:lnTo>
                  <a:lnTo>
                    <a:pt x="1824" y="3095"/>
                  </a:lnTo>
                  <a:lnTo>
                    <a:pt x="1824" y="3082"/>
                  </a:lnTo>
                  <a:lnTo>
                    <a:pt x="1823" y="3070"/>
                  </a:lnTo>
                  <a:lnTo>
                    <a:pt x="1822" y="3059"/>
                  </a:lnTo>
                  <a:lnTo>
                    <a:pt x="1818" y="3047"/>
                  </a:lnTo>
                  <a:lnTo>
                    <a:pt x="1816" y="3037"/>
                  </a:lnTo>
                  <a:lnTo>
                    <a:pt x="1813" y="3028"/>
                  </a:lnTo>
                  <a:lnTo>
                    <a:pt x="1810" y="3019"/>
                  </a:lnTo>
                  <a:lnTo>
                    <a:pt x="1805" y="3010"/>
                  </a:lnTo>
                  <a:lnTo>
                    <a:pt x="1800" y="3001"/>
                  </a:lnTo>
                  <a:lnTo>
                    <a:pt x="1795" y="2992"/>
                  </a:lnTo>
                  <a:lnTo>
                    <a:pt x="1790" y="2986"/>
                  </a:lnTo>
                  <a:lnTo>
                    <a:pt x="1783" y="2979"/>
                  </a:lnTo>
                  <a:lnTo>
                    <a:pt x="1777" y="2972"/>
                  </a:lnTo>
                  <a:lnTo>
                    <a:pt x="1770" y="2966"/>
                  </a:lnTo>
                  <a:lnTo>
                    <a:pt x="1764" y="2960"/>
                  </a:lnTo>
                  <a:lnTo>
                    <a:pt x="1755" y="2954"/>
                  </a:lnTo>
                  <a:lnTo>
                    <a:pt x="1747" y="2947"/>
                  </a:lnTo>
                  <a:lnTo>
                    <a:pt x="1738" y="2942"/>
                  </a:lnTo>
                  <a:lnTo>
                    <a:pt x="1731" y="2937"/>
                  </a:lnTo>
                  <a:lnTo>
                    <a:pt x="1721" y="2931"/>
                  </a:lnTo>
                  <a:lnTo>
                    <a:pt x="1713" y="2927"/>
                  </a:lnTo>
                  <a:lnTo>
                    <a:pt x="1703" y="2922"/>
                  </a:lnTo>
                  <a:lnTo>
                    <a:pt x="1694" y="2917"/>
                  </a:lnTo>
                  <a:lnTo>
                    <a:pt x="1684" y="2911"/>
                  </a:lnTo>
                  <a:lnTo>
                    <a:pt x="1674" y="2907"/>
                  </a:lnTo>
                  <a:lnTo>
                    <a:pt x="1663" y="2900"/>
                  </a:lnTo>
                  <a:lnTo>
                    <a:pt x="1654" y="2896"/>
                  </a:lnTo>
                  <a:lnTo>
                    <a:pt x="1643" y="2891"/>
                  </a:lnTo>
                  <a:lnTo>
                    <a:pt x="1634" y="2885"/>
                  </a:lnTo>
                  <a:lnTo>
                    <a:pt x="1623" y="2880"/>
                  </a:lnTo>
                  <a:lnTo>
                    <a:pt x="1613" y="2875"/>
                  </a:lnTo>
                  <a:lnTo>
                    <a:pt x="1608" y="2871"/>
                  </a:lnTo>
                  <a:lnTo>
                    <a:pt x="1603" y="2868"/>
                  </a:lnTo>
                  <a:lnTo>
                    <a:pt x="1596" y="2865"/>
                  </a:lnTo>
                  <a:lnTo>
                    <a:pt x="1591" y="2863"/>
                  </a:lnTo>
                  <a:lnTo>
                    <a:pt x="1584" y="2860"/>
                  </a:lnTo>
                  <a:lnTo>
                    <a:pt x="1578" y="2858"/>
                  </a:lnTo>
                  <a:lnTo>
                    <a:pt x="1572" y="2854"/>
                  </a:lnTo>
                  <a:lnTo>
                    <a:pt x="1565" y="2852"/>
                  </a:lnTo>
                  <a:lnTo>
                    <a:pt x="1558" y="2848"/>
                  </a:lnTo>
                  <a:lnTo>
                    <a:pt x="1550" y="2845"/>
                  </a:lnTo>
                  <a:lnTo>
                    <a:pt x="1543" y="2840"/>
                  </a:lnTo>
                  <a:lnTo>
                    <a:pt x="1536" y="2837"/>
                  </a:lnTo>
                  <a:lnTo>
                    <a:pt x="1528" y="2833"/>
                  </a:lnTo>
                  <a:lnTo>
                    <a:pt x="1521" y="2829"/>
                  </a:lnTo>
                  <a:lnTo>
                    <a:pt x="1513" y="2823"/>
                  </a:lnTo>
                  <a:lnTo>
                    <a:pt x="1506" y="2819"/>
                  </a:lnTo>
                  <a:lnTo>
                    <a:pt x="1498" y="2813"/>
                  </a:lnTo>
                  <a:lnTo>
                    <a:pt x="1489" y="2806"/>
                  </a:lnTo>
                  <a:lnTo>
                    <a:pt x="1481" y="2799"/>
                  </a:lnTo>
                  <a:lnTo>
                    <a:pt x="1473" y="2792"/>
                  </a:lnTo>
                  <a:lnTo>
                    <a:pt x="1465" y="2784"/>
                  </a:lnTo>
                  <a:lnTo>
                    <a:pt x="1456" y="2775"/>
                  </a:lnTo>
                  <a:lnTo>
                    <a:pt x="1448" y="2765"/>
                  </a:lnTo>
                  <a:lnTo>
                    <a:pt x="1440" y="2756"/>
                  </a:lnTo>
                  <a:lnTo>
                    <a:pt x="1432" y="2744"/>
                  </a:lnTo>
                  <a:lnTo>
                    <a:pt x="1424" y="2733"/>
                  </a:lnTo>
                  <a:lnTo>
                    <a:pt x="1416" y="2720"/>
                  </a:lnTo>
                  <a:lnTo>
                    <a:pt x="1408" y="2708"/>
                  </a:lnTo>
                  <a:lnTo>
                    <a:pt x="1400" y="2693"/>
                  </a:lnTo>
                  <a:lnTo>
                    <a:pt x="1392" y="2679"/>
                  </a:lnTo>
                  <a:lnTo>
                    <a:pt x="1385" y="2663"/>
                  </a:lnTo>
                  <a:lnTo>
                    <a:pt x="1378" y="2646"/>
                  </a:lnTo>
                  <a:lnTo>
                    <a:pt x="1376" y="2641"/>
                  </a:lnTo>
                  <a:lnTo>
                    <a:pt x="1375" y="2637"/>
                  </a:lnTo>
                  <a:lnTo>
                    <a:pt x="1373" y="2632"/>
                  </a:lnTo>
                  <a:lnTo>
                    <a:pt x="1372" y="2627"/>
                  </a:lnTo>
                  <a:lnTo>
                    <a:pt x="1370" y="2621"/>
                  </a:lnTo>
                  <a:lnTo>
                    <a:pt x="1369" y="2614"/>
                  </a:lnTo>
                  <a:lnTo>
                    <a:pt x="1366" y="2608"/>
                  </a:lnTo>
                  <a:lnTo>
                    <a:pt x="1365" y="2602"/>
                  </a:lnTo>
                  <a:lnTo>
                    <a:pt x="1362" y="2593"/>
                  </a:lnTo>
                  <a:lnTo>
                    <a:pt x="1361" y="2585"/>
                  </a:lnTo>
                  <a:lnTo>
                    <a:pt x="1358" y="2578"/>
                  </a:lnTo>
                  <a:lnTo>
                    <a:pt x="1357" y="2570"/>
                  </a:lnTo>
                  <a:lnTo>
                    <a:pt x="1355" y="2562"/>
                  </a:lnTo>
                  <a:lnTo>
                    <a:pt x="1353" y="2554"/>
                  </a:lnTo>
                  <a:lnTo>
                    <a:pt x="1350" y="2546"/>
                  </a:lnTo>
                  <a:lnTo>
                    <a:pt x="1349" y="2538"/>
                  </a:lnTo>
                  <a:lnTo>
                    <a:pt x="1346" y="2529"/>
                  </a:lnTo>
                  <a:lnTo>
                    <a:pt x="1344" y="2521"/>
                  </a:lnTo>
                  <a:lnTo>
                    <a:pt x="1341" y="2512"/>
                  </a:lnTo>
                  <a:lnTo>
                    <a:pt x="1339" y="2504"/>
                  </a:lnTo>
                  <a:lnTo>
                    <a:pt x="1335" y="2495"/>
                  </a:lnTo>
                  <a:lnTo>
                    <a:pt x="1332" y="2488"/>
                  </a:lnTo>
                  <a:lnTo>
                    <a:pt x="1329" y="2480"/>
                  </a:lnTo>
                  <a:lnTo>
                    <a:pt x="1327" y="2474"/>
                  </a:lnTo>
                  <a:lnTo>
                    <a:pt x="1323" y="2467"/>
                  </a:lnTo>
                  <a:lnTo>
                    <a:pt x="1319" y="2459"/>
                  </a:lnTo>
                  <a:lnTo>
                    <a:pt x="1315" y="2453"/>
                  </a:lnTo>
                  <a:lnTo>
                    <a:pt x="1312" y="2447"/>
                  </a:lnTo>
                  <a:lnTo>
                    <a:pt x="1308" y="2441"/>
                  </a:lnTo>
                  <a:lnTo>
                    <a:pt x="1303" y="2437"/>
                  </a:lnTo>
                  <a:lnTo>
                    <a:pt x="1299" y="2433"/>
                  </a:lnTo>
                  <a:lnTo>
                    <a:pt x="1296" y="2430"/>
                  </a:lnTo>
                  <a:lnTo>
                    <a:pt x="1288" y="2424"/>
                  </a:lnTo>
                  <a:lnTo>
                    <a:pt x="1282" y="2418"/>
                  </a:lnTo>
                  <a:lnTo>
                    <a:pt x="1277" y="2412"/>
                  </a:lnTo>
                  <a:lnTo>
                    <a:pt x="1272" y="2407"/>
                  </a:lnTo>
                  <a:lnTo>
                    <a:pt x="1267" y="2400"/>
                  </a:lnTo>
                  <a:lnTo>
                    <a:pt x="1263" y="2394"/>
                  </a:lnTo>
                  <a:lnTo>
                    <a:pt x="1260" y="2387"/>
                  </a:lnTo>
                  <a:lnTo>
                    <a:pt x="1256" y="2381"/>
                  </a:lnTo>
                  <a:lnTo>
                    <a:pt x="1252" y="2373"/>
                  </a:lnTo>
                  <a:lnTo>
                    <a:pt x="1249" y="2366"/>
                  </a:lnTo>
                  <a:lnTo>
                    <a:pt x="1247" y="2358"/>
                  </a:lnTo>
                  <a:lnTo>
                    <a:pt x="1245" y="2352"/>
                  </a:lnTo>
                  <a:lnTo>
                    <a:pt x="1243" y="2343"/>
                  </a:lnTo>
                  <a:lnTo>
                    <a:pt x="1241" y="2336"/>
                  </a:lnTo>
                  <a:lnTo>
                    <a:pt x="1240" y="2328"/>
                  </a:lnTo>
                  <a:lnTo>
                    <a:pt x="1240" y="2321"/>
                  </a:lnTo>
                  <a:lnTo>
                    <a:pt x="1239" y="2312"/>
                  </a:lnTo>
                  <a:lnTo>
                    <a:pt x="1238" y="2304"/>
                  </a:lnTo>
                  <a:lnTo>
                    <a:pt x="1238" y="2295"/>
                  </a:lnTo>
                  <a:lnTo>
                    <a:pt x="1238" y="2288"/>
                  </a:lnTo>
                  <a:lnTo>
                    <a:pt x="1238" y="2279"/>
                  </a:lnTo>
                  <a:lnTo>
                    <a:pt x="1238" y="2271"/>
                  </a:lnTo>
                  <a:lnTo>
                    <a:pt x="1239" y="2262"/>
                  </a:lnTo>
                  <a:lnTo>
                    <a:pt x="1241" y="2254"/>
                  </a:lnTo>
                  <a:lnTo>
                    <a:pt x="1241" y="2245"/>
                  </a:lnTo>
                  <a:lnTo>
                    <a:pt x="1244" y="2237"/>
                  </a:lnTo>
                  <a:lnTo>
                    <a:pt x="1245" y="2229"/>
                  </a:lnTo>
                  <a:lnTo>
                    <a:pt x="1247" y="2221"/>
                  </a:lnTo>
                  <a:lnTo>
                    <a:pt x="1248" y="2213"/>
                  </a:lnTo>
                  <a:lnTo>
                    <a:pt x="1250" y="2205"/>
                  </a:lnTo>
                  <a:lnTo>
                    <a:pt x="1252" y="2197"/>
                  </a:lnTo>
                  <a:lnTo>
                    <a:pt x="1255" y="2189"/>
                  </a:lnTo>
                  <a:lnTo>
                    <a:pt x="1255" y="2182"/>
                  </a:lnTo>
                  <a:lnTo>
                    <a:pt x="1256" y="2175"/>
                  </a:lnTo>
                  <a:lnTo>
                    <a:pt x="1256" y="2168"/>
                  </a:lnTo>
                  <a:lnTo>
                    <a:pt x="1257" y="2160"/>
                  </a:lnTo>
                  <a:lnTo>
                    <a:pt x="1256" y="2152"/>
                  </a:lnTo>
                  <a:lnTo>
                    <a:pt x="1256" y="2143"/>
                  </a:lnTo>
                  <a:lnTo>
                    <a:pt x="1255" y="2133"/>
                  </a:lnTo>
                  <a:lnTo>
                    <a:pt x="1255" y="2125"/>
                  </a:lnTo>
                  <a:lnTo>
                    <a:pt x="1253" y="2114"/>
                  </a:lnTo>
                  <a:lnTo>
                    <a:pt x="1252" y="2105"/>
                  </a:lnTo>
                  <a:lnTo>
                    <a:pt x="1250" y="2094"/>
                  </a:lnTo>
                  <a:lnTo>
                    <a:pt x="1249" y="2083"/>
                  </a:lnTo>
                  <a:lnTo>
                    <a:pt x="1247" y="2071"/>
                  </a:lnTo>
                  <a:lnTo>
                    <a:pt x="1246" y="2060"/>
                  </a:lnTo>
                  <a:lnTo>
                    <a:pt x="1244" y="2048"/>
                  </a:lnTo>
                  <a:lnTo>
                    <a:pt x="1244" y="2036"/>
                  </a:lnTo>
                  <a:lnTo>
                    <a:pt x="1241" y="2022"/>
                  </a:lnTo>
                  <a:lnTo>
                    <a:pt x="1240" y="2009"/>
                  </a:lnTo>
                  <a:lnTo>
                    <a:pt x="1240" y="1995"/>
                  </a:lnTo>
                  <a:lnTo>
                    <a:pt x="1240" y="1982"/>
                  </a:lnTo>
                  <a:lnTo>
                    <a:pt x="1240" y="1967"/>
                  </a:lnTo>
                  <a:lnTo>
                    <a:pt x="1240" y="1953"/>
                  </a:lnTo>
                  <a:lnTo>
                    <a:pt x="1241" y="1940"/>
                  </a:lnTo>
                  <a:lnTo>
                    <a:pt x="1245" y="1926"/>
                  </a:lnTo>
                  <a:lnTo>
                    <a:pt x="1247" y="1910"/>
                  </a:lnTo>
                  <a:lnTo>
                    <a:pt x="1250" y="1895"/>
                  </a:lnTo>
                  <a:lnTo>
                    <a:pt x="1253" y="1880"/>
                  </a:lnTo>
                  <a:lnTo>
                    <a:pt x="1259" y="1865"/>
                  </a:lnTo>
                  <a:lnTo>
                    <a:pt x="1263" y="1849"/>
                  </a:lnTo>
                  <a:lnTo>
                    <a:pt x="1269" y="1832"/>
                  </a:lnTo>
                  <a:lnTo>
                    <a:pt x="1276" y="1816"/>
                  </a:lnTo>
                  <a:lnTo>
                    <a:pt x="1285" y="1800"/>
                  </a:lnTo>
                  <a:lnTo>
                    <a:pt x="1294" y="1781"/>
                  </a:lnTo>
                  <a:lnTo>
                    <a:pt x="1303" y="1763"/>
                  </a:lnTo>
                  <a:lnTo>
                    <a:pt x="1313" y="1745"/>
                  </a:lnTo>
                  <a:lnTo>
                    <a:pt x="1323" y="1727"/>
                  </a:lnTo>
                  <a:lnTo>
                    <a:pt x="1332" y="1709"/>
                  </a:lnTo>
                  <a:lnTo>
                    <a:pt x="1344" y="1692"/>
                  </a:lnTo>
                  <a:lnTo>
                    <a:pt x="1355" y="1674"/>
                  </a:lnTo>
                  <a:lnTo>
                    <a:pt x="1368" y="1657"/>
                  </a:lnTo>
                  <a:lnTo>
                    <a:pt x="1378" y="1639"/>
                  </a:lnTo>
                  <a:lnTo>
                    <a:pt x="1390" y="1621"/>
                  </a:lnTo>
                  <a:lnTo>
                    <a:pt x="1403" y="1603"/>
                  </a:lnTo>
                  <a:lnTo>
                    <a:pt x="1416" y="1586"/>
                  </a:lnTo>
                  <a:lnTo>
                    <a:pt x="1427" y="1569"/>
                  </a:lnTo>
                  <a:lnTo>
                    <a:pt x="1440" y="1552"/>
                  </a:lnTo>
                  <a:lnTo>
                    <a:pt x="1454" y="1535"/>
                  </a:lnTo>
                  <a:lnTo>
                    <a:pt x="1468" y="1519"/>
                  </a:lnTo>
                  <a:lnTo>
                    <a:pt x="1481" y="1501"/>
                  </a:lnTo>
                  <a:lnTo>
                    <a:pt x="1494" y="1484"/>
                  </a:lnTo>
                  <a:lnTo>
                    <a:pt x="1508" y="1467"/>
                  </a:lnTo>
                  <a:lnTo>
                    <a:pt x="1522" y="1451"/>
                  </a:lnTo>
                  <a:lnTo>
                    <a:pt x="1536" y="1434"/>
                  </a:lnTo>
                  <a:lnTo>
                    <a:pt x="1551" y="1417"/>
                  </a:lnTo>
                  <a:lnTo>
                    <a:pt x="1565" y="1400"/>
                  </a:lnTo>
                  <a:lnTo>
                    <a:pt x="1580" y="1384"/>
                  </a:lnTo>
                  <a:lnTo>
                    <a:pt x="1594" y="1366"/>
                  </a:lnTo>
                  <a:lnTo>
                    <a:pt x="1609" y="1350"/>
                  </a:lnTo>
                  <a:lnTo>
                    <a:pt x="1623" y="1333"/>
                  </a:lnTo>
                  <a:lnTo>
                    <a:pt x="1639" y="1317"/>
                  </a:lnTo>
                  <a:lnTo>
                    <a:pt x="1653" y="1300"/>
                  </a:lnTo>
                  <a:lnTo>
                    <a:pt x="1668" y="1284"/>
                  </a:lnTo>
                  <a:lnTo>
                    <a:pt x="1683" y="1268"/>
                  </a:lnTo>
                  <a:lnTo>
                    <a:pt x="1699" y="1252"/>
                  </a:lnTo>
                  <a:lnTo>
                    <a:pt x="1694" y="1236"/>
                  </a:lnTo>
                  <a:lnTo>
                    <a:pt x="1694" y="1221"/>
                  </a:lnTo>
                  <a:lnTo>
                    <a:pt x="1693" y="1207"/>
                  </a:lnTo>
                  <a:lnTo>
                    <a:pt x="1697" y="1194"/>
                  </a:lnTo>
                  <a:lnTo>
                    <a:pt x="1699" y="1181"/>
                  </a:lnTo>
                  <a:lnTo>
                    <a:pt x="1704" y="1169"/>
                  </a:lnTo>
                  <a:lnTo>
                    <a:pt x="1709" y="1159"/>
                  </a:lnTo>
                  <a:lnTo>
                    <a:pt x="1717" y="1149"/>
                  </a:lnTo>
                  <a:lnTo>
                    <a:pt x="1723" y="1138"/>
                  </a:lnTo>
                  <a:lnTo>
                    <a:pt x="1732" y="1129"/>
                  </a:lnTo>
                  <a:lnTo>
                    <a:pt x="1740" y="1120"/>
                  </a:lnTo>
                  <a:lnTo>
                    <a:pt x="1751" y="1113"/>
                  </a:lnTo>
                  <a:lnTo>
                    <a:pt x="1761" y="1104"/>
                  </a:lnTo>
                  <a:lnTo>
                    <a:pt x="1772" y="1098"/>
                  </a:lnTo>
                  <a:lnTo>
                    <a:pt x="1784" y="1091"/>
                  </a:lnTo>
                  <a:lnTo>
                    <a:pt x="1797" y="1085"/>
                  </a:lnTo>
                  <a:lnTo>
                    <a:pt x="1808" y="1077"/>
                  </a:lnTo>
                  <a:lnTo>
                    <a:pt x="1821" y="1071"/>
                  </a:lnTo>
                  <a:lnTo>
                    <a:pt x="1832" y="1065"/>
                  </a:lnTo>
                  <a:lnTo>
                    <a:pt x="1845" y="1060"/>
                  </a:lnTo>
                  <a:lnTo>
                    <a:pt x="1857" y="1054"/>
                  </a:lnTo>
                  <a:lnTo>
                    <a:pt x="1869" y="1048"/>
                  </a:lnTo>
                  <a:lnTo>
                    <a:pt x="1880" y="1043"/>
                  </a:lnTo>
                  <a:lnTo>
                    <a:pt x="1893" y="1039"/>
                  </a:lnTo>
                  <a:lnTo>
                    <a:pt x="1904" y="1032"/>
                  </a:lnTo>
                  <a:lnTo>
                    <a:pt x="1915" y="1028"/>
                  </a:lnTo>
                  <a:lnTo>
                    <a:pt x="1924" y="1022"/>
                  </a:lnTo>
                  <a:lnTo>
                    <a:pt x="1935" y="1017"/>
                  </a:lnTo>
                  <a:lnTo>
                    <a:pt x="1943" y="1011"/>
                  </a:lnTo>
                  <a:lnTo>
                    <a:pt x="1952" y="1006"/>
                  </a:lnTo>
                  <a:lnTo>
                    <a:pt x="1958" y="1000"/>
                  </a:lnTo>
                  <a:lnTo>
                    <a:pt x="1966" y="995"/>
                  </a:lnTo>
                  <a:lnTo>
                    <a:pt x="1972" y="985"/>
                  </a:lnTo>
                  <a:lnTo>
                    <a:pt x="1982" y="976"/>
                  </a:lnTo>
                  <a:lnTo>
                    <a:pt x="1991" y="966"/>
                  </a:lnTo>
                  <a:lnTo>
                    <a:pt x="2003" y="957"/>
                  </a:lnTo>
                  <a:lnTo>
                    <a:pt x="2015" y="947"/>
                  </a:lnTo>
                  <a:lnTo>
                    <a:pt x="2028" y="936"/>
                  </a:lnTo>
                  <a:lnTo>
                    <a:pt x="2042" y="925"/>
                  </a:lnTo>
                  <a:lnTo>
                    <a:pt x="2057" y="916"/>
                  </a:lnTo>
                  <a:lnTo>
                    <a:pt x="2071" y="904"/>
                  </a:lnTo>
                  <a:lnTo>
                    <a:pt x="2087" y="893"/>
                  </a:lnTo>
                  <a:lnTo>
                    <a:pt x="2103" y="881"/>
                  </a:lnTo>
                  <a:lnTo>
                    <a:pt x="2120" y="871"/>
                  </a:lnTo>
                  <a:lnTo>
                    <a:pt x="2137" y="859"/>
                  </a:lnTo>
                  <a:lnTo>
                    <a:pt x="2155" y="848"/>
                  </a:lnTo>
                  <a:lnTo>
                    <a:pt x="2172" y="836"/>
                  </a:lnTo>
                  <a:lnTo>
                    <a:pt x="2190" y="827"/>
                  </a:lnTo>
                  <a:lnTo>
                    <a:pt x="2207" y="815"/>
                  </a:lnTo>
                  <a:lnTo>
                    <a:pt x="2224" y="804"/>
                  </a:lnTo>
                  <a:lnTo>
                    <a:pt x="2241" y="795"/>
                  </a:lnTo>
                  <a:lnTo>
                    <a:pt x="2260" y="785"/>
                  </a:lnTo>
                  <a:lnTo>
                    <a:pt x="2277" y="775"/>
                  </a:lnTo>
                  <a:lnTo>
                    <a:pt x="2294" y="767"/>
                  </a:lnTo>
                  <a:lnTo>
                    <a:pt x="2310" y="758"/>
                  </a:lnTo>
                  <a:lnTo>
                    <a:pt x="2327" y="751"/>
                  </a:lnTo>
                  <a:lnTo>
                    <a:pt x="2342" y="742"/>
                  </a:lnTo>
                  <a:lnTo>
                    <a:pt x="2357" y="736"/>
                  </a:lnTo>
                  <a:lnTo>
                    <a:pt x="2371" y="729"/>
                  </a:lnTo>
                  <a:lnTo>
                    <a:pt x="2385" y="725"/>
                  </a:lnTo>
                  <a:lnTo>
                    <a:pt x="2397" y="720"/>
                  </a:lnTo>
                  <a:lnTo>
                    <a:pt x="2410" y="716"/>
                  </a:lnTo>
                  <a:lnTo>
                    <a:pt x="2421" y="712"/>
                  </a:lnTo>
                  <a:lnTo>
                    <a:pt x="2433" y="711"/>
                  </a:lnTo>
                  <a:lnTo>
                    <a:pt x="2441" y="708"/>
                  </a:lnTo>
                  <a:lnTo>
                    <a:pt x="2451" y="707"/>
                  </a:lnTo>
                  <a:lnTo>
                    <a:pt x="2459" y="705"/>
                  </a:lnTo>
                  <a:lnTo>
                    <a:pt x="2469" y="703"/>
                  </a:lnTo>
                  <a:lnTo>
                    <a:pt x="2478" y="702"/>
                  </a:lnTo>
                  <a:lnTo>
                    <a:pt x="2487" y="701"/>
                  </a:lnTo>
                  <a:lnTo>
                    <a:pt x="2497" y="700"/>
                  </a:lnTo>
                  <a:lnTo>
                    <a:pt x="2506" y="700"/>
                  </a:lnTo>
                  <a:lnTo>
                    <a:pt x="2515" y="699"/>
                  </a:lnTo>
                  <a:lnTo>
                    <a:pt x="2525" y="698"/>
                  </a:lnTo>
                  <a:lnTo>
                    <a:pt x="2533" y="697"/>
                  </a:lnTo>
                  <a:lnTo>
                    <a:pt x="2543" y="697"/>
                  </a:lnTo>
                  <a:lnTo>
                    <a:pt x="2551" y="696"/>
                  </a:lnTo>
                  <a:lnTo>
                    <a:pt x="2561" y="695"/>
                  </a:lnTo>
                  <a:lnTo>
                    <a:pt x="2569" y="694"/>
                  </a:lnTo>
                  <a:lnTo>
                    <a:pt x="2579" y="694"/>
                  </a:lnTo>
                  <a:lnTo>
                    <a:pt x="2587" y="692"/>
                  </a:lnTo>
                  <a:lnTo>
                    <a:pt x="2595" y="691"/>
                  </a:lnTo>
                  <a:lnTo>
                    <a:pt x="2604" y="690"/>
                  </a:lnTo>
                  <a:lnTo>
                    <a:pt x="2612" y="688"/>
                  </a:lnTo>
                  <a:lnTo>
                    <a:pt x="2620" y="686"/>
                  </a:lnTo>
                  <a:lnTo>
                    <a:pt x="2627" y="684"/>
                  </a:lnTo>
                  <a:lnTo>
                    <a:pt x="2635" y="682"/>
                  </a:lnTo>
                  <a:lnTo>
                    <a:pt x="2643" y="681"/>
                  </a:lnTo>
                  <a:lnTo>
                    <a:pt x="2650" y="678"/>
                  </a:lnTo>
                  <a:lnTo>
                    <a:pt x="2657" y="675"/>
                  </a:lnTo>
                  <a:lnTo>
                    <a:pt x="2665" y="671"/>
                  </a:lnTo>
                  <a:lnTo>
                    <a:pt x="2672" y="669"/>
                  </a:lnTo>
                  <a:lnTo>
                    <a:pt x="2678" y="665"/>
                  </a:lnTo>
                  <a:lnTo>
                    <a:pt x="2685" y="661"/>
                  </a:lnTo>
                  <a:lnTo>
                    <a:pt x="2691" y="656"/>
                  </a:lnTo>
                  <a:lnTo>
                    <a:pt x="2698" y="652"/>
                  </a:lnTo>
                  <a:lnTo>
                    <a:pt x="2693" y="631"/>
                  </a:lnTo>
                  <a:lnTo>
                    <a:pt x="2690" y="611"/>
                  </a:lnTo>
                  <a:lnTo>
                    <a:pt x="2687" y="594"/>
                  </a:lnTo>
                  <a:lnTo>
                    <a:pt x="2684" y="579"/>
                  </a:lnTo>
                  <a:lnTo>
                    <a:pt x="2680" y="564"/>
                  </a:lnTo>
                  <a:lnTo>
                    <a:pt x="2676" y="552"/>
                  </a:lnTo>
                  <a:lnTo>
                    <a:pt x="2672" y="541"/>
                  </a:lnTo>
                  <a:lnTo>
                    <a:pt x="2669" y="532"/>
                  </a:lnTo>
                  <a:lnTo>
                    <a:pt x="2664" y="522"/>
                  </a:lnTo>
                  <a:lnTo>
                    <a:pt x="2659" y="515"/>
                  </a:lnTo>
                  <a:lnTo>
                    <a:pt x="2655" y="509"/>
                  </a:lnTo>
                  <a:lnTo>
                    <a:pt x="2651" y="503"/>
                  </a:lnTo>
                  <a:lnTo>
                    <a:pt x="2646" y="498"/>
                  </a:lnTo>
                  <a:lnTo>
                    <a:pt x="2642" y="494"/>
                  </a:lnTo>
                  <a:lnTo>
                    <a:pt x="2638" y="490"/>
                  </a:lnTo>
                  <a:lnTo>
                    <a:pt x="2635" y="488"/>
                  </a:lnTo>
                  <a:lnTo>
                    <a:pt x="2630" y="485"/>
                  </a:lnTo>
                  <a:lnTo>
                    <a:pt x="2626" y="482"/>
                  </a:lnTo>
                  <a:lnTo>
                    <a:pt x="2623" y="479"/>
                  </a:lnTo>
                  <a:lnTo>
                    <a:pt x="2620" y="476"/>
                  </a:lnTo>
                  <a:lnTo>
                    <a:pt x="2616" y="473"/>
                  </a:lnTo>
                  <a:lnTo>
                    <a:pt x="2614" y="471"/>
                  </a:lnTo>
                  <a:lnTo>
                    <a:pt x="2612" y="468"/>
                  </a:lnTo>
                  <a:lnTo>
                    <a:pt x="2612" y="466"/>
                  </a:lnTo>
                  <a:lnTo>
                    <a:pt x="2610" y="461"/>
                  </a:lnTo>
                  <a:lnTo>
                    <a:pt x="2609" y="458"/>
                  </a:lnTo>
                  <a:lnTo>
                    <a:pt x="2609" y="453"/>
                  </a:lnTo>
                  <a:lnTo>
                    <a:pt x="2610" y="449"/>
                  </a:lnTo>
                  <a:lnTo>
                    <a:pt x="2610" y="441"/>
                  </a:lnTo>
                  <a:lnTo>
                    <a:pt x="2612" y="435"/>
                  </a:lnTo>
                  <a:lnTo>
                    <a:pt x="2614" y="427"/>
                  </a:lnTo>
                  <a:lnTo>
                    <a:pt x="2618" y="419"/>
                  </a:lnTo>
                  <a:lnTo>
                    <a:pt x="2616" y="415"/>
                  </a:lnTo>
                  <a:lnTo>
                    <a:pt x="2616" y="413"/>
                  </a:lnTo>
                  <a:lnTo>
                    <a:pt x="2616" y="410"/>
                  </a:lnTo>
                  <a:lnTo>
                    <a:pt x="2616" y="407"/>
                  </a:lnTo>
                  <a:lnTo>
                    <a:pt x="2615" y="402"/>
                  </a:lnTo>
                  <a:lnTo>
                    <a:pt x="2615" y="399"/>
                  </a:lnTo>
                  <a:lnTo>
                    <a:pt x="2614" y="395"/>
                  </a:lnTo>
                  <a:lnTo>
                    <a:pt x="2614" y="392"/>
                  </a:lnTo>
                  <a:lnTo>
                    <a:pt x="2613" y="386"/>
                  </a:lnTo>
                  <a:lnTo>
                    <a:pt x="2612" y="382"/>
                  </a:lnTo>
                  <a:lnTo>
                    <a:pt x="2611" y="377"/>
                  </a:lnTo>
                  <a:lnTo>
                    <a:pt x="2611" y="372"/>
                  </a:lnTo>
                  <a:lnTo>
                    <a:pt x="2610" y="366"/>
                  </a:lnTo>
                  <a:lnTo>
                    <a:pt x="2610" y="362"/>
                  </a:lnTo>
                  <a:lnTo>
                    <a:pt x="2610" y="355"/>
                  </a:lnTo>
                  <a:lnTo>
                    <a:pt x="2610" y="351"/>
                  </a:lnTo>
                  <a:lnTo>
                    <a:pt x="2609" y="345"/>
                  </a:lnTo>
                  <a:lnTo>
                    <a:pt x="2609" y="339"/>
                  </a:lnTo>
                  <a:lnTo>
                    <a:pt x="2609" y="333"/>
                  </a:lnTo>
                  <a:lnTo>
                    <a:pt x="2610" y="327"/>
                  </a:lnTo>
                  <a:lnTo>
                    <a:pt x="2610" y="321"/>
                  </a:lnTo>
                  <a:lnTo>
                    <a:pt x="2612" y="316"/>
                  </a:lnTo>
                  <a:lnTo>
                    <a:pt x="2613" y="310"/>
                  </a:lnTo>
                  <a:lnTo>
                    <a:pt x="2616" y="305"/>
                  </a:lnTo>
                  <a:lnTo>
                    <a:pt x="2618" y="299"/>
                  </a:lnTo>
                  <a:lnTo>
                    <a:pt x="2621" y="294"/>
                  </a:lnTo>
                  <a:lnTo>
                    <a:pt x="2624" y="288"/>
                  </a:lnTo>
                  <a:lnTo>
                    <a:pt x="2628" y="284"/>
                  </a:lnTo>
                  <a:lnTo>
                    <a:pt x="2631" y="278"/>
                  </a:lnTo>
                  <a:lnTo>
                    <a:pt x="2637" y="274"/>
                  </a:lnTo>
                  <a:lnTo>
                    <a:pt x="2643" y="270"/>
                  </a:lnTo>
                  <a:lnTo>
                    <a:pt x="2650" y="266"/>
                  </a:lnTo>
                  <a:lnTo>
                    <a:pt x="2652" y="263"/>
                  </a:lnTo>
                  <a:lnTo>
                    <a:pt x="2655" y="261"/>
                  </a:lnTo>
                  <a:lnTo>
                    <a:pt x="2658" y="258"/>
                  </a:lnTo>
                  <a:lnTo>
                    <a:pt x="2661" y="256"/>
                  </a:lnTo>
                  <a:lnTo>
                    <a:pt x="2664" y="253"/>
                  </a:lnTo>
                  <a:lnTo>
                    <a:pt x="2666" y="249"/>
                  </a:lnTo>
                  <a:lnTo>
                    <a:pt x="2668" y="246"/>
                  </a:lnTo>
                  <a:lnTo>
                    <a:pt x="2671" y="244"/>
                  </a:lnTo>
                  <a:lnTo>
                    <a:pt x="2672" y="241"/>
                  </a:lnTo>
                  <a:lnTo>
                    <a:pt x="2674" y="238"/>
                  </a:lnTo>
                  <a:lnTo>
                    <a:pt x="2675" y="234"/>
                  </a:lnTo>
                  <a:lnTo>
                    <a:pt x="2677" y="231"/>
                  </a:lnTo>
                  <a:lnTo>
                    <a:pt x="2678" y="228"/>
                  </a:lnTo>
                  <a:lnTo>
                    <a:pt x="2681" y="225"/>
                  </a:lnTo>
                  <a:lnTo>
                    <a:pt x="2682" y="221"/>
                  </a:lnTo>
                  <a:lnTo>
                    <a:pt x="2684" y="219"/>
                  </a:lnTo>
                  <a:lnTo>
                    <a:pt x="2684" y="215"/>
                  </a:lnTo>
                  <a:lnTo>
                    <a:pt x="2685" y="211"/>
                  </a:lnTo>
                  <a:lnTo>
                    <a:pt x="2685" y="206"/>
                  </a:lnTo>
                  <a:lnTo>
                    <a:pt x="2686" y="203"/>
                  </a:lnTo>
                  <a:lnTo>
                    <a:pt x="2686" y="199"/>
                  </a:lnTo>
                  <a:lnTo>
                    <a:pt x="2686" y="196"/>
                  </a:lnTo>
                  <a:lnTo>
                    <a:pt x="2686" y="191"/>
                  </a:lnTo>
                  <a:lnTo>
                    <a:pt x="2687" y="188"/>
                  </a:lnTo>
                  <a:lnTo>
                    <a:pt x="2686" y="184"/>
                  </a:lnTo>
                  <a:lnTo>
                    <a:pt x="2686" y="180"/>
                  </a:lnTo>
                  <a:lnTo>
                    <a:pt x="2686" y="175"/>
                  </a:lnTo>
                  <a:lnTo>
                    <a:pt x="2686" y="172"/>
                  </a:lnTo>
                  <a:lnTo>
                    <a:pt x="2685" y="168"/>
                  </a:lnTo>
                  <a:lnTo>
                    <a:pt x="2685" y="164"/>
                  </a:lnTo>
                  <a:lnTo>
                    <a:pt x="2684" y="159"/>
                  </a:lnTo>
                  <a:lnTo>
                    <a:pt x="2684" y="156"/>
                  </a:lnTo>
                  <a:lnTo>
                    <a:pt x="2683" y="152"/>
                  </a:lnTo>
                  <a:lnTo>
                    <a:pt x="2683" y="148"/>
                  </a:lnTo>
                  <a:lnTo>
                    <a:pt x="2683" y="143"/>
                  </a:lnTo>
                  <a:lnTo>
                    <a:pt x="2684" y="139"/>
                  </a:lnTo>
                  <a:lnTo>
                    <a:pt x="2684" y="134"/>
                  </a:lnTo>
                  <a:lnTo>
                    <a:pt x="2686" y="130"/>
                  </a:lnTo>
                  <a:lnTo>
                    <a:pt x="2688" y="125"/>
                  </a:lnTo>
                  <a:lnTo>
                    <a:pt x="2691" y="122"/>
                  </a:lnTo>
                  <a:lnTo>
                    <a:pt x="2693" y="116"/>
                  </a:lnTo>
                  <a:lnTo>
                    <a:pt x="2697" y="112"/>
                  </a:lnTo>
                  <a:lnTo>
                    <a:pt x="2700" y="107"/>
                  </a:lnTo>
                  <a:lnTo>
                    <a:pt x="2703" y="103"/>
                  </a:lnTo>
                  <a:lnTo>
                    <a:pt x="2706" y="98"/>
                  </a:lnTo>
                  <a:lnTo>
                    <a:pt x="2711" y="94"/>
                  </a:lnTo>
                  <a:lnTo>
                    <a:pt x="2715" y="90"/>
                  </a:lnTo>
                  <a:lnTo>
                    <a:pt x="2720" y="86"/>
                  </a:lnTo>
                  <a:lnTo>
                    <a:pt x="2723" y="82"/>
                  </a:lnTo>
                  <a:lnTo>
                    <a:pt x="2729" y="78"/>
                  </a:lnTo>
                  <a:lnTo>
                    <a:pt x="2733" y="75"/>
                  </a:lnTo>
                  <a:lnTo>
                    <a:pt x="2739" y="71"/>
                  </a:lnTo>
                  <a:lnTo>
                    <a:pt x="2745" y="68"/>
                  </a:lnTo>
                  <a:lnTo>
                    <a:pt x="2750" y="65"/>
                  </a:lnTo>
                  <a:lnTo>
                    <a:pt x="2755" y="62"/>
                  </a:lnTo>
                  <a:lnTo>
                    <a:pt x="2762" y="61"/>
                  </a:lnTo>
                  <a:lnTo>
                    <a:pt x="2767" y="58"/>
                  </a:lnTo>
                  <a:lnTo>
                    <a:pt x="2772" y="56"/>
                  </a:lnTo>
                  <a:lnTo>
                    <a:pt x="2779" y="55"/>
                  </a:lnTo>
                  <a:lnTo>
                    <a:pt x="2785" y="55"/>
                  </a:lnTo>
                  <a:lnTo>
                    <a:pt x="2791" y="55"/>
                  </a:lnTo>
                  <a:lnTo>
                    <a:pt x="2797" y="55"/>
                  </a:lnTo>
                  <a:lnTo>
                    <a:pt x="2803" y="56"/>
                  </a:lnTo>
                  <a:lnTo>
                    <a:pt x="2810" y="60"/>
                  </a:lnTo>
                  <a:lnTo>
                    <a:pt x="2812" y="60"/>
                  </a:lnTo>
                  <a:lnTo>
                    <a:pt x="2815" y="61"/>
                  </a:lnTo>
                  <a:lnTo>
                    <a:pt x="2818" y="62"/>
                  </a:lnTo>
                  <a:lnTo>
                    <a:pt x="2822" y="64"/>
                  </a:lnTo>
                  <a:lnTo>
                    <a:pt x="2825" y="65"/>
                  </a:lnTo>
                  <a:lnTo>
                    <a:pt x="2828" y="67"/>
                  </a:lnTo>
                  <a:lnTo>
                    <a:pt x="2831" y="68"/>
                  </a:lnTo>
                  <a:lnTo>
                    <a:pt x="2834" y="70"/>
                  </a:lnTo>
                  <a:lnTo>
                    <a:pt x="2837" y="71"/>
                  </a:lnTo>
                  <a:lnTo>
                    <a:pt x="2840" y="73"/>
                  </a:lnTo>
                  <a:lnTo>
                    <a:pt x="2843" y="74"/>
                  </a:lnTo>
                  <a:lnTo>
                    <a:pt x="2846" y="76"/>
                  </a:lnTo>
                  <a:lnTo>
                    <a:pt x="2849" y="77"/>
                  </a:lnTo>
                  <a:lnTo>
                    <a:pt x="2853" y="78"/>
                  </a:lnTo>
                  <a:lnTo>
                    <a:pt x="2856" y="79"/>
                  </a:lnTo>
                  <a:lnTo>
                    <a:pt x="2859" y="81"/>
                  </a:lnTo>
                  <a:lnTo>
                    <a:pt x="2862" y="80"/>
                  </a:lnTo>
                  <a:lnTo>
                    <a:pt x="2865" y="80"/>
                  </a:lnTo>
                  <a:lnTo>
                    <a:pt x="2869" y="80"/>
                  </a:lnTo>
                  <a:lnTo>
                    <a:pt x="2872" y="80"/>
                  </a:lnTo>
                  <a:lnTo>
                    <a:pt x="2875" y="79"/>
                  </a:lnTo>
                  <a:lnTo>
                    <a:pt x="2879" y="78"/>
                  </a:lnTo>
                  <a:lnTo>
                    <a:pt x="2884" y="77"/>
                  </a:lnTo>
                  <a:lnTo>
                    <a:pt x="2888" y="76"/>
                  </a:lnTo>
                  <a:lnTo>
                    <a:pt x="2891" y="73"/>
                  </a:lnTo>
                  <a:lnTo>
                    <a:pt x="2895" y="69"/>
                  </a:lnTo>
                  <a:lnTo>
                    <a:pt x="2900" y="65"/>
                  </a:lnTo>
                  <a:lnTo>
                    <a:pt x="2904" y="62"/>
                  </a:lnTo>
                  <a:lnTo>
                    <a:pt x="2908" y="56"/>
                  </a:lnTo>
                  <a:lnTo>
                    <a:pt x="2914" y="52"/>
                  </a:lnTo>
                  <a:lnTo>
                    <a:pt x="2918" y="47"/>
                  </a:lnTo>
                  <a:lnTo>
                    <a:pt x="2924" y="41"/>
                  </a:lnTo>
                  <a:close/>
                  <a:moveTo>
                    <a:pt x="2828" y="1466"/>
                  </a:moveTo>
                  <a:lnTo>
                    <a:pt x="2834" y="1477"/>
                  </a:lnTo>
                  <a:lnTo>
                    <a:pt x="2841" y="1489"/>
                  </a:lnTo>
                  <a:lnTo>
                    <a:pt x="2847" y="1499"/>
                  </a:lnTo>
                  <a:lnTo>
                    <a:pt x="2854" y="1511"/>
                  </a:lnTo>
                  <a:lnTo>
                    <a:pt x="2860" y="1521"/>
                  </a:lnTo>
                  <a:lnTo>
                    <a:pt x="2868" y="1530"/>
                  </a:lnTo>
                  <a:lnTo>
                    <a:pt x="2875" y="1540"/>
                  </a:lnTo>
                  <a:lnTo>
                    <a:pt x="2883" y="1551"/>
                  </a:lnTo>
                  <a:lnTo>
                    <a:pt x="2889" y="1559"/>
                  </a:lnTo>
                  <a:lnTo>
                    <a:pt x="2896" y="1569"/>
                  </a:lnTo>
                  <a:lnTo>
                    <a:pt x="2904" y="1578"/>
                  </a:lnTo>
                  <a:lnTo>
                    <a:pt x="2911" y="1586"/>
                  </a:lnTo>
                  <a:lnTo>
                    <a:pt x="2918" y="1594"/>
                  </a:lnTo>
                  <a:lnTo>
                    <a:pt x="2926" y="1601"/>
                  </a:lnTo>
                  <a:lnTo>
                    <a:pt x="2933" y="1609"/>
                  </a:lnTo>
                  <a:lnTo>
                    <a:pt x="2941" y="1617"/>
                  </a:lnTo>
                  <a:lnTo>
                    <a:pt x="2948" y="1624"/>
                  </a:lnTo>
                  <a:lnTo>
                    <a:pt x="2954" y="1630"/>
                  </a:lnTo>
                  <a:lnTo>
                    <a:pt x="2961" y="1636"/>
                  </a:lnTo>
                  <a:lnTo>
                    <a:pt x="2968" y="1643"/>
                  </a:lnTo>
                  <a:lnTo>
                    <a:pt x="2974" y="1648"/>
                  </a:lnTo>
                  <a:lnTo>
                    <a:pt x="2981" y="1655"/>
                  </a:lnTo>
                  <a:lnTo>
                    <a:pt x="2987" y="1660"/>
                  </a:lnTo>
                  <a:lnTo>
                    <a:pt x="2994" y="1666"/>
                  </a:lnTo>
                  <a:lnTo>
                    <a:pt x="2999" y="1671"/>
                  </a:lnTo>
                  <a:lnTo>
                    <a:pt x="3005" y="1676"/>
                  </a:lnTo>
                  <a:lnTo>
                    <a:pt x="3011" y="1680"/>
                  </a:lnTo>
                  <a:lnTo>
                    <a:pt x="3016" y="1686"/>
                  </a:lnTo>
                  <a:lnTo>
                    <a:pt x="3020" y="1689"/>
                  </a:lnTo>
                  <a:lnTo>
                    <a:pt x="3026" y="1693"/>
                  </a:lnTo>
                  <a:lnTo>
                    <a:pt x="3031" y="1697"/>
                  </a:lnTo>
                  <a:lnTo>
                    <a:pt x="3036" y="1702"/>
                  </a:lnTo>
                  <a:lnTo>
                    <a:pt x="3037" y="1702"/>
                  </a:lnTo>
                  <a:lnTo>
                    <a:pt x="3040" y="1705"/>
                  </a:lnTo>
                  <a:lnTo>
                    <a:pt x="3041" y="1708"/>
                  </a:lnTo>
                  <a:lnTo>
                    <a:pt x="3044" y="1712"/>
                  </a:lnTo>
                  <a:lnTo>
                    <a:pt x="3045" y="1716"/>
                  </a:lnTo>
                  <a:lnTo>
                    <a:pt x="3048" y="1721"/>
                  </a:lnTo>
                  <a:lnTo>
                    <a:pt x="3051" y="1727"/>
                  </a:lnTo>
                  <a:lnTo>
                    <a:pt x="3055" y="1734"/>
                  </a:lnTo>
                  <a:lnTo>
                    <a:pt x="3058" y="1740"/>
                  </a:lnTo>
                  <a:lnTo>
                    <a:pt x="3061" y="1747"/>
                  </a:lnTo>
                  <a:lnTo>
                    <a:pt x="3064" y="1754"/>
                  </a:lnTo>
                  <a:lnTo>
                    <a:pt x="3069" y="1764"/>
                  </a:lnTo>
                  <a:lnTo>
                    <a:pt x="3074" y="1771"/>
                  </a:lnTo>
                  <a:lnTo>
                    <a:pt x="3079" y="1781"/>
                  </a:lnTo>
                  <a:lnTo>
                    <a:pt x="3086" y="1791"/>
                  </a:lnTo>
                  <a:lnTo>
                    <a:pt x="3092" y="1801"/>
                  </a:lnTo>
                  <a:lnTo>
                    <a:pt x="3098" y="1811"/>
                  </a:lnTo>
                  <a:lnTo>
                    <a:pt x="3105" y="1821"/>
                  </a:lnTo>
                  <a:lnTo>
                    <a:pt x="3112" y="1831"/>
                  </a:lnTo>
                  <a:lnTo>
                    <a:pt x="3121" y="1843"/>
                  </a:lnTo>
                  <a:lnTo>
                    <a:pt x="3129" y="1854"/>
                  </a:lnTo>
                  <a:lnTo>
                    <a:pt x="3139" y="1866"/>
                  </a:lnTo>
                  <a:lnTo>
                    <a:pt x="3149" y="1877"/>
                  </a:lnTo>
                  <a:lnTo>
                    <a:pt x="3160" y="1890"/>
                  </a:lnTo>
                  <a:lnTo>
                    <a:pt x="3171" y="1902"/>
                  </a:lnTo>
                  <a:lnTo>
                    <a:pt x="3184" y="1914"/>
                  </a:lnTo>
                  <a:lnTo>
                    <a:pt x="3196" y="1927"/>
                  </a:lnTo>
                  <a:lnTo>
                    <a:pt x="3211" y="1940"/>
                  </a:lnTo>
                  <a:lnTo>
                    <a:pt x="3224" y="1952"/>
                  </a:lnTo>
                  <a:lnTo>
                    <a:pt x="3240" y="1965"/>
                  </a:lnTo>
                  <a:lnTo>
                    <a:pt x="3256" y="1978"/>
                  </a:lnTo>
                  <a:lnTo>
                    <a:pt x="3275" y="1991"/>
                  </a:lnTo>
                  <a:lnTo>
                    <a:pt x="3282" y="2008"/>
                  </a:lnTo>
                  <a:lnTo>
                    <a:pt x="3290" y="2025"/>
                  </a:lnTo>
                  <a:lnTo>
                    <a:pt x="3297" y="2040"/>
                  </a:lnTo>
                  <a:lnTo>
                    <a:pt x="3306" y="2056"/>
                  </a:lnTo>
                  <a:lnTo>
                    <a:pt x="3312" y="2070"/>
                  </a:lnTo>
                  <a:lnTo>
                    <a:pt x="3321" y="2085"/>
                  </a:lnTo>
                  <a:lnTo>
                    <a:pt x="3328" y="2098"/>
                  </a:lnTo>
                  <a:lnTo>
                    <a:pt x="3337" y="2112"/>
                  </a:lnTo>
                  <a:lnTo>
                    <a:pt x="3344" y="2124"/>
                  </a:lnTo>
                  <a:lnTo>
                    <a:pt x="3353" y="2137"/>
                  </a:lnTo>
                  <a:lnTo>
                    <a:pt x="3361" y="2148"/>
                  </a:lnTo>
                  <a:lnTo>
                    <a:pt x="3371" y="2160"/>
                  </a:lnTo>
                  <a:lnTo>
                    <a:pt x="3380" y="2172"/>
                  </a:lnTo>
                  <a:lnTo>
                    <a:pt x="3391" y="2184"/>
                  </a:lnTo>
                  <a:lnTo>
                    <a:pt x="3402" y="2197"/>
                  </a:lnTo>
                  <a:lnTo>
                    <a:pt x="3415" y="2209"/>
                  </a:lnTo>
                  <a:lnTo>
                    <a:pt x="3426" y="2221"/>
                  </a:lnTo>
                  <a:lnTo>
                    <a:pt x="3439" y="2233"/>
                  </a:lnTo>
                  <a:lnTo>
                    <a:pt x="3453" y="2246"/>
                  </a:lnTo>
                  <a:lnTo>
                    <a:pt x="3469" y="2260"/>
                  </a:lnTo>
                  <a:lnTo>
                    <a:pt x="3484" y="2274"/>
                  </a:lnTo>
                  <a:lnTo>
                    <a:pt x="3501" y="2289"/>
                  </a:lnTo>
                  <a:lnTo>
                    <a:pt x="3520" y="2304"/>
                  </a:lnTo>
                  <a:lnTo>
                    <a:pt x="3541" y="2321"/>
                  </a:lnTo>
                  <a:lnTo>
                    <a:pt x="3561" y="2337"/>
                  </a:lnTo>
                  <a:lnTo>
                    <a:pt x="3583" y="2356"/>
                  </a:lnTo>
                  <a:lnTo>
                    <a:pt x="3607" y="2374"/>
                  </a:lnTo>
                  <a:lnTo>
                    <a:pt x="3633" y="2395"/>
                  </a:lnTo>
                  <a:lnTo>
                    <a:pt x="3658" y="2415"/>
                  </a:lnTo>
                  <a:lnTo>
                    <a:pt x="3687" y="2439"/>
                  </a:lnTo>
                  <a:lnTo>
                    <a:pt x="3717" y="2462"/>
                  </a:lnTo>
                  <a:lnTo>
                    <a:pt x="3750" y="2489"/>
                  </a:lnTo>
                  <a:lnTo>
                    <a:pt x="3627" y="2561"/>
                  </a:lnTo>
                  <a:lnTo>
                    <a:pt x="3608" y="2505"/>
                  </a:lnTo>
                  <a:lnTo>
                    <a:pt x="3474" y="2559"/>
                  </a:lnTo>
                  <a:lnTo>
                    <a:pt x="3528" y="2786"/>
                  </a:lnTo>
                  <a:lnTo>
                    <a:pt x="3526" y="2786"/>
                  </a:lnTo>
                  <a:lnTo>
                    <a:pt x="3521" y="2786"/>
                  </a:lnTo>
                  <a:lnTo>
                    <a:pt x="3514" y="2787"/>
                  </a:lnTo>
                  <a:lnTo>
                    <a:pt x="3505" y="2789"/>
                  </a:lnTo>
                  <a:lnTo>
                    <a:pt x="3493" y="2791"/>
                  </a:lnTo>
                  <a:lnTo>
                    <a:pt x="3480" y="2794"/>
                  </a:lnTo>
                  <a:lnTo>
                    <a:pt x="3464" y="2798"/>
                  </a:lnTo>
                  <a:lnTo>
                    <a:pt x="3448" y="2802"/>
                  </a:lnTo>
                  <a:lnTo>
                    <a:pt x="3427" y="2805"/>
                  </a:lnTo>
                  <a:lnTo>
                    <a:pt x="3407" y="2809"/>
                  </a:lnTo>
                  <a:lnTo>
                    <a:pt x="3384" y="2814"/>
                  </a:lnTo>
                  <a:lnTo>
                    <a:pt x="3361" y="2819"/>
                  </a:lnTo>
                  <a:lnTo>
                    <a:pt x="3336" y="2824"/>
                  </a:lnTo>
                  <a:lnTo>
                    <a:pt x="3310" y="2830"/>
                  </a:lnTo>
                  <a:lnTo>
                    <a:pt x="3282" y="2836"/>
                  </a:lnTo>
                  <a:lnTo>
                    <a:pt x="3255" y="2843"/>
                  </a:lnTo>
                  <a:lnTo>
                    <a:pt x="3225" y="2848"/>
                  </a:lnTo>
                  <a:lnTo>
                    <a:pt x="3197" y="2853"/>
                  </a:lnTo>
                  <a:lnTo>
                    <a:pt x="3167" y="2860"/>
                  </a:lnTo>
                  <a:lnTo>
                    <a:pt x="3138" y="2866"/>
                  </a:lnTo>
                  <a:lnTo>
                    <a:pt x="3107" y="2871"/>
                  </a:lnTo>
                  <a:lnTo>
                    <a:pt x="3077" y="2878"/>
                  </a:lnTo>
                  <a:lnTo>
                    <a:pt x="3047" y="2884"/>
                  </a:lnTo>
                  <a:lnTo>
                    <a:pt x="3018" y="2891"/>
                  </a:lnTo>
                  <a:lnTo>
                    <a:pt x="2988" y="2896"/>
                  </a:lnTo>
                  <a:lnTo>
                    <a:pt x="2959" y="2903"/>
                  </a:lnTo>
                  <a:lnTo>
                    <a:pt x="2931" y="2908"/>
                  </a:lnTo>
                  <a:lnTo>
                    <a:pt x="2904" y="2914"/>
                  </a:lnTo>
                  <a:lnTo>
                    <a:pt x="2876" y="2920"/>
                  </a:lnTo>
                  <a:lnTo>
                    <a:pt x="2852" y="2925"/>
                  </a:lnTo>
                  <a:lnTo>
                    <a:pt x="2827" y="2930"/>
                  </a:lnTo>
                  <a:lnTo>
                    <a:pt x="2805" y="2936"/>
                  </a:lnTo>
                  <a:lnTo>
                    <a:pt x="2809" y="2929"/>
                  </a:lnTo>
                  <a:lnTo>
                    <a:pt x="2815" y="2923"/>
                  </a:lnTo>
                  <a:lnTo>
                    <a:pt x="2823" y="2916"/>
                  </a:lnTo>
                  <a:lnTo>
                    <a:pt x="2830" y="2910"/>
                  </a:lnTo>
                  <a:lnTo>
                    <a:pt x="2838" y="2903"/>
                  </a:lnTo>
                  <a:lnTo>
                    <a:pt x="2847" y="2895"/>
                  </a:lnTo>
                  <a:lnTo>
                    <a:pt x="2857" y="2886"/>
                  </a:lnTo>
                  <a:lnTo>
                    <a:pt x="2866" y="2879"/>
                  </a:lnTo>
                  <a:lnTo>
                    <a:pt x="2876" y="2869"/>
                  </a:lnTo>
                  <a:lnTo>
                    <a:pt x="2886" y="2860"/>
                  </a:lnTo>
                  <a:lnTo>
                    <a:pt x="2895" y="2849"/>
                  </a:lnTo>
                  <a:lnTo>
                    <a:pt x="2906" y="2839"/>
                  </a:lnTo>
                  <a:lnTo>
                    <a:pt x="2916" y="2828"/>
                  </a:lnTo>
                  <a:lnTo>
                    <a:pt x="2926" y="2817"/>
                  </a:lnTo>
                  <a:lnTo>
                    <a:pt x="2937" y="2805"/>
                  </a:lnTo>
                  <a:lnTo>
                    <a:pt x="2948" y="2794"/>
                  </a:lnTo>
                  <a:lnTo>
                    <a:pt x="2956" y="2780"/>
                  </a:lnTo>
                  <a:lnTo>
                    <a:pt x="2966" y="2768"/>
                  </a:lnTo>
                  <a:lnTo>
                    <a:pt x="2975" y="2755"/>
                  </a:lnTo>
                  <a:lnTo>
                    <a:pt x="2985" y="2742"/>
                  </a:lnTo>
                  <a:lnTo>
                    <a:pt x="2994" y="2727"/>
                  </a:lnTo>
                  <a:lnTo>
                    <a:pt x="3002" y="2713"/>
                  </a:lnTo>
                  <a:lnTo>
                    <a:pt x="3010" y="2698"/>
                  </a:lnTo>
                  <a:lnTo>
                    <a:pt x="3017" y="2684"/>
                  </a:lnTo>
                  <a:lnTo>
                    <a:pt x="3022" y="2668"/>
                  </a:lnTo>
                  <a:lnTo>
                    <a:pt x="3029" y="2652"/>
                  </a:lnTo>
                  <a:lnTo>
                    <a:pt x="3033" y="2636"/>
                  </a:lnTo>
                  <a:lnTo>
                    <a:pt x="3037" y="2620"/>
                  </a:lnTo>
                  <a:lnTo>
                    <a:pt x="3040" y="2603"/>
                  </a:lnTo>
                  <a:lnTo>
                    <a:pt x="3043" y="2587"/>
                  </a:lnTo>
                  <a:lnTo>
                    <a:pt x="3044" y="2569"/>
                  </a:lnTo>
                  <a:lnTo>
                    <a:pt x="3045" y="2553"/>
                  </a:lnTo>
                  <a:lnTo>
                    <a:pt x="3043" y="2539"/>
                  </a:lnTo>
                  <a:lnTo>
                    <a:pt x="3041" y="2527"/>
                  </a:lnTo>
                  <a:lnTo>
                    <a:pt x="3037" y="2514"/>
                  </a:lnTo>
                  <a:lnTo>
                    <a:pt x="3034" y="2501"/>
                  </a:lnTo>
                  <a:lnTo>
                    <a:pt x="3029" y="2488"/>
                  </a:lnTo>
                  <a:lnTo>
                    <a:pt x="3025" y="2476"/>
                  </a:lnTo>
                  <a:lnTo>
                    <a:pt x="3018" y="2464"/>
                  </a:lnTo>
                  <a:lnTo>
                    <a:pt x="3013" y="2454"/>
                  </a:lnTo>
                  <a:lnTo>
                    <a:pt x="3004" y="2442"/>
                  </a:lnTo>
                  <a:lnTo>
                    <a:pt x="2997" y="2431"/>
                  </a:lnTo>
                  <a:lnTo>
                    <a:pt x="2989" y="2419"/>
                  </a:lnTo>
                  <a:lnTo>
                    <a:pt x="2982" y="2409"/>
                  </a:lnTo>
                  <a:lnTo>
                    <a:pt x="2972" y="2398"/>
                  </a:lnTo>
                  <a:lnTo>
                    <a:pt x="2964" y="2387"/>
                  </a:lnTo>
                  <a:lnTo>
                    <a:pt x="2954" y="2378"/>
                  </a:lnTo>
                  <a:lnTo>
                    <a:pt x="2946" y="2368"/>
                  </a:lnTo>
                  <a:lnTo>
                    <a:pt x="2935" y="2357"/>
                  </a:lnTo>
                  <a:lnTo>
                    <a:pt x="2925" y="2347"/>
                  </a:lnTo>
                  <a:lnTo>
                    <a:pt x="2915" y="2336"/>
                  </a:lnTo>
                  <a:lnTo>
                    <a:pt x="2905" y="2326"/>
                  </a:lnTo>
                  <a:lnTo>
                    <a:pt x="2894" y="2317"/>
                  </a:lnTo>
                  <a:lnTo>
                    <a:pt x="2884" y="2307"/>
                  </a:lnTo>
                  <a:lnTo>
                    <a:pt x="2873" y="2297"/>
                  </a:lnTo>
                  <a:lnTo>
                    <a:pt x="2863" y="2288"/>
                  </a:lnTo>
                  <a:lnTo>
                    <a:pt x="2853" y="2277"/>
                  </a:lnTo>
                  <a:lnTo>
                    <a:pt x="2843" y="2267"/>
                  </a:lnTo>
                  <a:lnTo>
                    <a:pt x="2833" y="2257"/>
                  </a:lnTo>
                  <a:lnTo>
                    <a:pt x="2824" y="2247"/>
                  </a:lnTo>
                  <a:lnTo>
                    <a:pt x="2814" y="2236"/>
                  </a:lnTo>
                  <a:lnTo>
                    <a:pt x="2805" y="2227"/>
                  </a:lnTo>
                  <a:lnTo>
                    <a:pt x="2796" y="2217"/>
                  </a:lnTo>
                  <a:lnTo>
                    <a:pt x="2789" y="2207"/>
                  </a:lnTo>
                  <a:lnTo>
                    <a:pt x="2784" y="2204"/>
                  </a:lnTo>
                  <a:lnTo>
                    <a:pt x="2781" y="2201"/>
                  </a:lnTo>
                  <a:lnTo>
                    <a:pt x="2777" y="2198"/>
                  </a:lnTo>
                  <a:lnTo>
                    <a:pt x="2774" y="2196"/>
                  </a:lnTo>
                  <a:lnTo>
                    <a:pt x="2768" y="2193"/>
                  </a:lnTo>
                  <a:lnTo>
                    <a:pt x="2764" y="2191"/>
                  </a:lnTo>
                  <a:lnTo>
                    <a:pt x="2759" y="2189"/>
                  </a:lnTo>
                  <a:lnTo>
                    <a:pt x="2754" y="2188"/>
                  </a:lnTo>
                  <a:lnTo>
                    <a:pt x="2748" y="2185"/>
                  </a:lnTo>
                  <a:lnTo>
                    <a:pt x="2741" y="2184"/>
                  </a:lnTo>
                  <a:lnTo>
                    <a:pt x="2735" y="2182"/>
                  </a:lnTo>
                  <a:lnTo>
                    <a:pt x="2730" y="2181"/>
                  </a:lnTo>
                  <a:lnTo>
                    <a:pt x="2722" y="2178"/>
                  </a:lnTo>
                  <a:lnTo>
                    <a:pt x="2716" y="2177"/>
                  </a:lnTo>
                  <a:lnTo>
                    <a:pt x="2708" y="2175"/>
                  </a:lnTo>
                  <a:lnTo>
                    <a:pt x="2702" y="2174"/>
                  </a:lnTo>
                  <a:lnTo>
                    <a:pt x="2693" y="2171"/>
                  </a:lnTo>
                  <a:lnTo>
                    <a:pt x="2686" y="2169"/>
                  </a:lnTo>
                  <a:lnTo>
                    <a:pt x="2677" y="2167"/>
                  </a:lnTo>
                  <a:lnTo>
                    <a:pt x="2670" y="2164"/>
                  </a:lnTo>
                  <a:lnTo>
                    <a:pt x="2661" y="2161"/>
                  </a:lnTo>
                  <a:lnTo>
                    <a:pt x="2654" y="2159"/>
                  </a:lnTo>
                  <a:lnTo>
                    <a:pt x="2645" y="2156"/>
                  </a:lnTo>
                  <a:lnTo>
                    <a:pt x="2638" y="2154"/>
                  </a:lnTo>
                  <a:lnTo>
                    <a:pt x="2629" y="2149"/>
                  </a:lnTo>
                  <a:lnTo>
                    <a:pt x="2622" y="2146"/>
                  </a:lnTo>
                  <a:lnTo>
                    <a:pt x="2613" y="2142"/>
                  </a:lnTo>
                  <a:lnTo>
                    <a:pt x="2606" y="2139"/>
                  </a:lnTo>
                  <a:lnTo>
                    <a:pt x="2597" y="2133"/>
                  </a:lnTo>
                  <a:lnTo>
                    <a:pt x="2590" y="2129"/>
                  </a:lnTo>
                  <a:lnTo>
                    <a:pt x="2581" y="2124"/>
                  </a:lnTo>
                  <a:lnTo>
                    <a:pt x="2575" y="2119"/>
                  </a:lnTo>
                  <a:lnTo>
                    <a:pt x="2572" y="2117"/>
                  </a:lnTo>
                  <a:lnTo>
                    <a:pt x="2568" y="2116"/>
                  </a:lnTo>
                  <a:lnTo>
                    <a:pt x="2564" y="2115"/>
                  </a:lnTo>
                  <a:lnTo>
                    <a:pt x="2560" y="2115"/>
                  </a:lnTo>
                  <a:lnTo>
                    <a:pt x="2555" y="2115"/>
                  </a:lnTo>
                  <a:lnTo>
                    <a:pt x="2549" y="2115"/>
                  </a:lnTo>
                  <a:lnTo>
                    <a:pt x="2543" y="2115"/>
                  </a:lnTo>
                  <a:lnTo>
                    <a:pt x="2536" y="2115"/>
                  </a:lnTo>
                  <a:lnTo>
                    <a:pt x="2528" y="2115"/>
                  </a:lnTo>
                  <a:lnTo>
                    <a:pt x="2520" y="2115"/>
                  </a:lnTo>
                  <a:lnTo>
                    <a:pt x="2512" y="2115"/>
                  </a:lnTo>
                  <a:lnTo>
                    <a:pt x="2504" y="2116"/>
                  </a:lnTo>
                  <a:lnTo>
                    <a:pt x="2495" y="2115"/>
                  </a:lnTo>
                  <a:lnTo>
                    <a:pt x="2486" y="2115"/>
                  </a:lnTo>
                  <a:lnTo>
                    <a:pt x="2477" y="2115"/>
                  </a:lnTo>
                  <a:lnTo>
                    <a:pt x="2468" y="2115"/>
                  </a:lnTo>
                  <a:lnTo>
                    <a:pt x="2457" y="2113"/>
                  </a:lnTo>
                  <a:lnTo>
                    <a:pt x="2448" y="2111"/>
                  </a:lnTo>
                  <a:lnTo>
                    <a:pt x="2437" y="2109"/>
                  </a:lnTo>
                  <a:lnTo>
                    <a:pt x="2427" y="2108"/>
                  </a:lnTo>
                  <a:lnTo>
                    <a:pt x="2417" y="2105"/>
                  </a:lnTo>
                  <a:lnTo>
                    <a:pt x="2407" y="2101"/>
                  </a:lnTo>
                  <a:lnTo>
                    <a:pt x="2396" y="2097"/>
                  </a:lnTo>
                  <a:lnTo>
                    <a:pt x="2387" y="2094"/>
                  </a:lnTo>
                  <a:lnTo>
                    <a:pt x="2376" y="2087"/>
                  </a:lnTo>
                  <a:lnTo>
                    <a:pt x="2366" y="2082"/>
                  </a:lnTo>
                  <a:lnTo>
                    <a:pt x="2357" y="2075"/>
                  </a:lnTo>
                  <a:lnTo>
                    <a:pt x="2347" y="2068"/>
                  </a:lnTo>
                  <a:lnTo>
                    <a:pt x="2338" y="2060"/>
                  </a:lnTo>
                  <a:lnTo>
                    <a:pt x="2329" y="2051"/>
                  </a:lnTo>
                  <a:lnTo>
                    <a:pt x="2321" y="2040"/>
                  </a:lnTo>
                  <a:lnTo>
                    <a:pt x="2313" y="2031"/>
                  </a:lnTo>
                  <a:lnTo>
                    <a:pt x="2313" y="2027"/>
                  </a:lnTo>
                  <a:lnTo>
                    <a:pt x="2313" y="2024"/>
                  </a:lnTo>
                  <a:lnTo>
                    <a:pt x="2314" y="2021"/>
                  </a:lnTo>
                  <a:lnTo>
                    <a:pt x="2316" y="2018"/>
                  </a:lnTo>
                  <a:lnTo>
                    <a:pt x="2317" y="2015"/>
                  </a:lnTo>
                  <a:lnTo>
                    <a:pt x="2319" y="2011"/>
                  </a:lnTo>
                  <a:lnTo>
                    <a:pt x="2323" y="2008"/>
                  </a:lnTo>
                  <a:lnTo>
                    <a:pt x="2326" y="2005"/>
                  </a:lnTo>
                  <a:lnTo>
                    <a:pt x="2328" y="2001"/>
                  </a:lnTo>
                  <a:lnTo>
                    <a:pt x="2331" y="1996"/>
                  </a:lnTo>
                  <a:lnTo>
                    <a:pt x="2334" y="1992"/>
                  </a:lnTo>
                  <a:lnTo>
                    <a:pt x="2338" y="1989"/>
                  </a:lnTo>
                  <a:lnTo>
                    <a:pt x="2341" y="1985"/>
                  </a:lnTo>
                  <a:lnTo>
                    <a:pt x="2346" y="1981"/>
                  </a:lnTo>
                  <a:lnTo>
                    <a:pt x="2350" y="1977"/>
                  </a:lnTo>
                  <a:lnTo>
                    <a:pt x="2356" y="1974"/>
                  </a:lnTo>
                  <a:lnTo>
                    <a:pt x="2360" y="1970"/>
                  </a:lnTo>
                  <a:lnTo>
                    <a:pt x="2365" y="1965"/>
                  </a:lnTo>
                  <a:lnTo>
                    <a:pt x="2370" y="1961"/>
                  </a:lnTo>
                  <a:lnTo>
                    <a:pt x="2376" y="1958"/>
                  </a:lnTo>
                  <a:lnTo>
                    <a:pt x="2381" y="1953"/>
                  </a:lnTo>
                  <a:lnTo>
                    <a:pt x="2388" y="1950"/>
                  </a:lnTo>
                  <a:lnTo>
                    <a:pt x="2394" y="1947"/>
                  </a:lnTo>
                  <a:lnTo>
                    <a:pt x="2402" y="1944"/>
                  </a:lnTo>
                  <a:lnTo>
                    <a:pt x="2408" y="1941"/>
                  </a:lnTo>
                  <a:lnTo>
                    <a:pt x="2416" y="1937"/>
                  </a:lnTo>
                  <a:lnTo>
                    <a:pt x="2423" y="1934"/>
                  </a:lnTo>
                  <a:lnTo>
                    <a:pt x="2432" y="1931"/>
                  </a:lnTo>
                  <a:lnTo>
                    <a:pt x="2440" y="1928"/>
                  </a:lnTo>
                  <a:lnTo>
                    <a:pt x="2449" y="1925"/>
                  </a:lnTo>
                  <a:lnTo>
                    <a:pt x="2458" y="1922"/>
                  </a:lnTo>
                  <a:lnTo>
                    <a:pt x="2468" y="1921"/>
                  </a:lnTo>
                  <a:lnTo>
                    <a:pt x="2471" y="1919"/>
                  </a:lnTo>
                  <a:lnTo>
                    <a:pt x="2474" y="1917"/>
                  </a:lnTo>
                  <a:lnTo>
                    <a:pt x="2475" y="1915"/>
                  </a:lnTo>
                  <a:lnTo>
                    <a:pt x="2478" y="1914"/>
                  </a:lnTo>
                  <a:lnTo>
                    <a:pt x="2478" y="1911"/>
                  </a:lnTo>
                  <a:lnTo>
                    <a:pt x="2479" y="1907"/>
                  </a:lnTo>
                  <a:lnTo>
                    <a:pt x="2479" y="1904"/>
                  </a:lnTo>
                  <a:lnTo>
                    <a:pt x="2480" y="1901"/>
                  </a:lnTo>
                  <a:lnTo>
                    <a:pt x="2479" y="1896"/>
                  </a:lnTo>
                  <a:lnTo>
                    <a:pt x="2479" y="1891"/>
                  </a:lnTo>
                  <a:lnTo>
                    <a:pt x="2479" y="1886"/>
                  </a:lnTo>
                  <a:lnTo>
                    <a:pt x="2479" y="1882"/>
                  </a:lnTo>
                  <a:lnTo>
                    <a:pt x="2478" y="1875"/>
                  </a:lnTo>
                  <a:lnTo>
                    <a:pt x="2478" y="1870"/>
                  </a:lnTo>
                  <a:lnTo>
                    <a:pt x="2478" y="1863"/>
                  </a:lnTo>
                  <a:lnTo>
                    <a:pt x="2479" y="1858"/>
                  </a:lnTo>
                  <a:lnTo>
                    <a:pt x="2479" y="1851"/>
                  </a:lnTo>
                  <a:lnTo>
                    <a:pt x="2479" y="1843"/>
                  </a:lnTo>
                  <a:lnTo>
                    <a:pt x="2480" y="1835"/>
                  </a:lnTo>
                  <a:lnTo>
                    <a:pt x="2483" y="1827"/>
                  </a:lnTo>
                  <a:lnTo>
                    <a:pt x="2485" y="1819"/>
                  </a:lnTo>
                  <a:lnTo>
                    <a:pt x="2489" y="1810"/>
                  </a:lnTo>
                  <a:lnTo>
                    <a:pt x="2493" y="1801"/>
                  </a:lnTo>
                  <a:lnTo>
                    <a:pt x="2499" y="1793"/>
                  </a:lnTo>
                  <a:lnTo>
                    <a:pt x="2504" y="1782"/>
                  </a:lnTo>
                  <a:lnTo>
                    <a:pt x="2512" y="1772"/>
                  </a:lnTo>
                  <a:lnTo>
                    <a:pt x="2519" y="1762"/>
                  </a:lnTo>
                  <a:lnTo>
                    <a:pt x="2529" y="1752"/>
                  </a:lnTo>
                  <a:lnTo>
                    <a:pt x="2539" y="1740"/>
                  </a:lnTo>
                  <a:lnTo>
                    <a:pt x="2551" y="1730"/>
                  </a:lnTo>
                  <a:lnTo>
                    <a:pt x="2564" y="1718"/>
                  </a:lnTo>
                  <a:lnTo>
                    <a:pt x="2580" y="1707"/>
                  </a:lnTo>
                  <a:lnTo>
                    <a:pt x="2593" y="1704"/>
                  </a:lnTo>
                  <a:lnTo>
                    <a:pt x="2607" y="1702"/>
                  </a:lnTo>
                  <a:lnTo>
                    <a:pt x="2620" y="1699"/>
                  </a:lnTo>
                  <a:lnTo>
                    <a:pt x="2633" y="1695"/>
                  </a:lnTo>
                  <a:lnTo>
                    <a:pt x="2643" y="1690"/>
                  </a:lnTo>
                  <a:lnTo>
                    <a:pt x="2655" y="1686"/>
                  </a:lnTo>
                  <a:lnTo>
                    <a:pt x="2666" y="1680"/>
                  </a:lnTo>
                  <a:lnTo>
                    <a:pt x="2676" y="1675"/>
                  </a:lnTo>
                  <a:lnTo>
                    <a:pt x="2685" y="1667"/>
                  </a:lnTo>
                  <a:lnTo>
                    <a:pt x="2694" y="1661"/>
                  </a:lnTo>
                  <a:lnTo>
                    <a:pt x="2703" y="1654"/>
                  </a:lnTo>
                  <a:lnTo>
                    <a:pt x="2713" y="1647"/>
                  </a:lnTo>
                  <a:lnTo>
                    <a:pt x="2720" y="1639"/>
                  </a:lnTo>
                  <a:lnTo>
                    <a:pt x="2728" y="1631"/>
                  </a:lnTo>
                  <a:lnTo>
                    <a:pt x="2735" y="1622"/>
                  </a:lnTo>
                  <a:lnTo>
                    <a:pt x="2743" y="1615"/>
                  </a:lnTo>
                  <a:lnTo>
                    <a:pt x="2748" y="1605"/>
                  </a:lnTo>
                  <a:lnTo>
                    <a:pt x="2754" y="1596"/>
                  </a:lnTo>
                  <a:lnTo>
                    <a:pt x="2761" y="1586"/>
                  </a:lnTo>
                  <a:lnTo>
                    <a:pt x="2767" y="1578"/>
                  </a:lnTo>
                  <a:lnTo>
                    <a:pt x="2772" y="1568"/>
                  </a:lnTo>
                  <a:lnTo>
                    <a:pt x="2778" y="1558"/>
                  </a:lnTo>
                  <a:lnTo>
                    <a:pt x="2783" y="1549"/>
                  </a:lnTo>
                  <a:lnTo>
                    <a:pt x="2789" y="1540"/>
                  </a:lnTo>
                  <a:lnTo>
                    <a:pt x="2793" y="1530"/>
                  </a:lnTo>
                  <a:lnTo>
                    <a:pt x="2798" y="1521"/>
                  </a:lnTo>
                  <a:lnTo>
                    <a:pt x="2802" y="1511"/>
                  </a:lnTo>
                  <a:lnTo>
                    <a:pt x="2808" y="1501"/>
                  </a:lnTo>
                  <a:lnTo>
                    <a:pt x="2812" y="1492"/>
                  </a:lnTo>
                  <a:lnTo>
                    <a:pt x="2817" y="1482"/>
                  </a:lnTo>
                  <a:lnTo>
                    <a:pt x="2823" y="1474"/>
                  </a:lnTo>
                  <a:lnTo>
                    <a:pt x="2828" y="1466"/>
                  </a:lnTo>
                  <a:close/>
                  <a:moveTo>
                    <a:pt x="1866" y="3175"/>
                  </a:moveTo>
                  <a:lnTo>
                    <a:pt x="1868" y="3176"/>
                  </a:lnTo>
                  <a:lnTo>
                    <a:pt x="1870" y="3178"/>
                  </a:lnTo>
                  <a:lnTo>
                    <a:pt x="1871" y="3179"/>
                  </a:lnTo>
                  <a:lnTo>
                    <a:pt x="1873" y="3181"/>
                  </a:lnTo>
                  <a:lnTo>
                    <a:pt x="1875" y="3183"/>
                  </a:lnTo>
                  <a:lnTo>
                    <a:pt x="1877" y="3185"/>
                  </a:lnTo>
                  <a:lnTo>
                    <a:pt x="1880" y="3188"/>
                  </a:lnTo>
                  <a:lnTo>
                    <a:pt x="1884" y="3192"/>
                  </a:lnTo>
                  <a:lnTo>
                    <a:pt x="1886" y="3194"/>
                  </a:lnTo>
                  <a:lnTo>
                    <a:pt x="1888" y="3196"/>
                  </a:lnTo>
                  <a:lnTo>
                    <a:pt x="1890" y="3198"/>
                  </a:lnTo>
                  <a:lnTo>
                    <a:pt x="1893" y="3201"/>
                  </a:lnTo>
                  <a:lnTo>
                    <a:pt x="1896" y="3203"/>
                  </a:lnTo>
                  <a:lnTo>
                    <a:pt x="1900" y="3207"/>
                  </a:lnTo>
                  <a:lnTo>
                    <a:pt x="1903" y="3210"/>
                  </a:lnTo>
                  <a:lnTo>
                    <a:pt x="1907" y="3213"/>
                  </a:lnTo>
                  <a:lnTo>
                    <a:pt x="1910" y="3215"/>
                  </a:lnTo>
                  <a:lnTo>
                    <a:pt x="1913" y="3217"/>
                  </a:lnTo>
                  <a:lnTo>
                    <a:pt x="1917" y="3220"/>
                  </a:lnTo>
                  <a:lnTo>
                    <a:pt x="1920" y="3222"/>
                  </a:lnTo>
                  <a:lnTo>
                    <a:pt x="1923" y="3224"/>
                  </a:lnTo>
                  <a:lnTo>
                    <a:pt x="1927" y="3226"/>
                  </a:lnTo>
                  <a:lnTo>
                    <a:pt x="1932" y="3228"/>
                  </a:lnTo>
                  <a:lnTo>
                    <a:pt x="1936" y="3230"/>
                  </a:lnTo>
                  <a:lnTo>
                    <a:pt x="1939" y="3231"/>
                  </a:lnTo>
                  <a:lnTo>
                    <a:pt x="1944" y="3232"/>
                  </a:lnTo>
                  <a:lnTo>
                    <a:pt x="1948" y="3233"/>
                  </a:lnTo>
                  <a:lnTo>
                    <a:pt x="1953" y="3236"/>
                  </a:lnTo>
                  <a:lnTo>
                    <a:pt x="1957" y="3237"/>
                  </a:lnTo>
                  <a:lnTo>
                    <a:pt x="1963" y="3238"/>
                  </a:lnTo>
                  <a:lnTo>
                    <a:pt x="1967" y="3238"/>
                  </a:lnTo>
                  <a:lnTo>
                    <a:pt x="1973" y="3239"/>
                  </a:lnTo>
                  <a:lnTo>
                    <a:pt x="1977" y="3239"/>
                  </a:lnTo>
                  <a:lnTo>
                    <a:pt x="1980" y="3239"/>
                  </a:lnTo>
                  <a:lnTo>
                    <a:pt x="1983" y="3239"/>
                  </a:lnTo>
                  <a:lnTo>
                    <a:pt x="1987" y="3239"/>
                  </a:lnTo>
                  <a:lnTo>
                    <a:pt x="1990" y="3239"/>
                  </a:lnTo>
                  <a:lnTo>
                    <a:pt x="1994" y="3239"/>
                  </a:lnTo>
                  <a:lnTo>
                    <a:pt x="1997" y="3239"/>
                  </a:lnTo>
                  <a:lnTo>
                    <a:pt x="2000" y="3240"/>
                  </a:lnTo>
                  <a:lnTo>
                    <a:pt x="2002" y="3240"/>
                  </a:lnTo>
                  <a:lnTo>
                    <a:pt x="2004" y="3240"/>
                  </a:lnTo>
                  <a:lnTo>
                    <a:pt x="2006" y="3241"/>
                  </a:lnTo>
                  <a:lnTo>
                    <a:pt x="2010" y="3243"/>
                  </a:lnTo>
                  <a:lnTo>
                    <a:pt x="2012" y="3243"/>
                  </a:lnTo>
                  <a:lnTo>
                    <a:pt x="2014" y="3245"/>
                  </a:lnTo>
                  <a:lnTo>
                    <a:pt x="2016" y="3247"/>
                  </a:lnTo>
                  <a:lnTo>
                    <a:pt x="2018" y="3251"/>
                  </a:lnTo>
                  <a:lnTo>
                    <a:pt x="2019" y="3253"/>
                  </a:lnTo>
                  <a:lnTo>
                    <a:pt x="2020" y="3255"/>
                  </a:lnTo>
                  <a:lnTo>
                    <a:pt x="2021" y="3258"/>
                  </a:lnTo>
                  <a:lnTo>
                    <a:pt x="2024" y="3262"/>
                  </a:lnTo>
                  <a:lnTo>
                    <a:pt x="2024" y="3266"/>
                  </a:lnTo>
                  <a:lnTo>
                    <a:pt x="2025" y="3270"/>
                  </a:lnTo>
                  <a:lnTo>
                    <a:pt x="2026" y="3274"/>
                  </a:lnTo>
                  <a:lnTo>
                    <a:pt x="2027" y="3281"/>
                  </a:lnTo>
                  <a:lnTo>
                    <a:pt x="2027" y="3286"/>
                  </a:lnTo>
                  <a:lnTo>
                    <a:pt x="2027" y="3292"/>
                  </a:lnTo>
                  <a:lnTo>
                    <a:pt x="2027" y="3299"/>
                  </a:lnTo>
                  <a:lnTo>
                    <a:pt x="2027" y="3306"/>
                  </a:lnTo>
                  <a:lnTo>
                    <a:pt x="2026" y="3313"/>
                  </a:lnTo>
                  <a:lnTo>
                    <a:pt x="2026" y="3321"/>
                  </a:lnTo>
                  <a:lnTo>
                    <a:pt x="2025" y="3331"/>
                  </a:lnTo>
                  <a:lnTo>
                    <a:pt x="2025" y="3341"/>
                  </a:lnTo>
                  <a:lnTo>
                    <a:pt x="2024" y="3344"/>
                  </a:lnTo>
                  <a:lnTo>
                    <a:pt x="2024" y="3347"/>
                  </a:lnTo>
                  <a:lnTo>
                    <a:pt x="2024" y="3350"/>
                  </a:lnTo>
                  <a:lnTo>
                    <a:pt x="2025" y="3355"/>
                  </a:lnTo>
                  <a:lnTo>
                    <a:pt x="2025" y="3358"/>
                  </a:lnTo>
                  <a:lnTo>
                    <a:pt x="2026" y="3361"/>
                  </a:lnTo>
                  <a:lnTo>
                    <a:pt x="2027" y="3364"/>
                  </a:lnTo>
                  <a:lnTo>
                    <a:pt x="2028" y="3368"/>
                  </a:lnTo>
                  <a:lnTo>
                    <a:pt x="2028" y="3371"/>
                  </a:lnTo>
                  <a:lnTo>
                    <a:pt x="2030" y="3374"/>
                  </a:lnTo>
                  <a:lnTo>
                    <a:pt x="2030" y="3377"/>
                  </a:lnTo>
                  <a:lnTo>
                    <a:pt x="2032" y="3380"/>
                  </a:lnTo>
                  <a:lnTo>
                    <a:pt x="2032" y="3383"/>
                  </a:lnTo>
                  <a:lnTo>
                    <a:pt x="2033" y="3387"/>
                  </a:lnTo>
                  <a:lnTo>
                    <a:pt x="2034" y="3390"/>
                  </a:lnTo>
                  <a:lnTo>
                    <a:pt x="2035" y="3393"/>
                  </a:lnTo>
                  <a:lnTo>
                    <a:pt x="2034" y="3396"/>
                  </a:lnTo>
                  <a:lnTo>
                    <a:pt x="2034" y="3400"/>
                  </a:lnTo>
                  <a:lnTo>
                    <a:pt x="2034" y="3403"/>
                  </a:lnTo>
                  <a:lnTo>
                    <a:pt x="2034" y="3406"/>
                  </a:lnTo>
                  <a:lnTo>
                    <a:pt x="2033" y="3409"/>
                  </a:lnTo>
                  <a:lnTo>
                    <a:pt x="2032" y="3412"/>
                  </a:lnTo>
                  <a:lnTo>
                    <a:pt x="2030" y="3417"/>
                  </a:lnTo>
                  <a:lnTo>
                    <a:pt x="2029" y="3422"/>
                  </a:lnTo>
                  <a:lnTo>
                    <a:pt x="2026" y="3425"/>
                  </a:lnTo>
                  <a:lnTo>
                    <a:pt x="2022" y="3431"/>
                  </a:lnTo>
                  <a:lnTo>
                    <a:pt x="2019" y="3435"/>
                  </a:lnTo>
                  <a:lnTo>
                    <a:pt x="2016" y="3441"/>
                  </a:lnTo>
                  <a:lnTo>
                    <a:pt x="2011" y="3447"/>
                  </a:lnTo>
                  <a:lnTo>
                    <a:pt x="2006" y="3452"/>
                  </a:lnTo>
                  <a:lnTo>
                    <a:pt x="2000" y="3458"/>
                  </a:lnTo>
                  <a:lnTo>
                    <a:pt x="1995" y="3466"/>
                  </a:lnTo>
                  <a:lnTo>
                    <a:pt x="1988" y="3470"/>
                  </a:lnTo>
                  <a:lnTo>
                    <a:pt x="1984" y="3476"/>
                  </a:lnTo>
                  <a:lnTo>
                    <a:pt x="1979" y="3481"/>
                  </a:lnTo>
                  <a:lnTo>
                    <a:pt x="1975" y="3487"/>
                  </a:lnTo>
                  <a:lnTo>
                    <a:pt x="1971" y="3494"/>
                  </a:lnTo>
                  <a:lnTo>
                    <a:pt x="1968" y="3500"/>
                  </a:lnTo>
                  <a:lnTo>
                    <a:pt x="1965" y="3507"/>
                  </a:lnTo>
                  <a:lnTo>
                    <a:pt x="1963" y="3514"/>
                  </a:lnTo>
                  <a:lnTo>
                    <a:pt x="1959" y="3521"/>
                  </a:lnTo>
                  <a:lnTo>
                    <a:pt x="1956" y="3527"/>
                  </a:lnTo>
                  <a:lnTo>
                    <a:pt x="1953" y="3534"/>
                  </a:lnTo>
                  <a:lnTo>
                    <a:pt x="1952" y="3542"/>
                  </a:lnTo>
                  <a:lnTo>
                    <a:pt x="1949" y="3548"/>
                  </a:lnTo>
                  <a:lnTo>
                    <a:pt x="1948" y="3557"/>
                  </a:lnTo>
                  <a:lnTo>
                    <a:pt x="1946" y="3563"/>
                  </a:lnTo>
                  <a:lnTo>
                    <a:pt x="1944" y="3572"/>
                  </a:lnTo>
                  <a:lnTo>
                    <a:pt x="1942" y="3578"/>
                  </a:lnTo>
                  <a:lnTo>
                    <a:pt x="1941" y="3585"/>
                  </a:lnTo>
                  <a:lnTo>
                    <a:pt x="1939" y="3591"/>
                  </a:lnTo>
                  <a:lnTo>
                    <a:pt x="1939" y="3598"/>
                  </a:lnTo>
                  <a:lnTo>
                    <a:pt x="1938" y="3603"/>
                  </a:lnTo>
                  <a:lnTo>
                    <a:pt x="1937" y="3609"/>
                  </a:lnTo>
                  <a:lnTo>
                    <a:pt x="1937" y="3615"/>
                  </a:lnTo>
                  <a:lnTo>
                    <a:pt x="1937" y="3620"/>
                  </a:lnTo>
                  <a:lnTo>
                    <a:pt x="1936" y="3623"/>
                  </a:lnTo>
                  <a:lnTo>
                    <a:pt x="1936" y="3628"/>
                  </a:lnTo>
                  <a:lnTo>
                    <a:pt x="1936" y="3631"/>
                  </a:lnTo>
                  <a:lnTo>
                    <a:pt x="1936" y="3634"/>
                  </a:lnTo>
                  <a:lnTo>
                    <a:pt x="1936" y="3636"/>
                  </a:lnTo>
                  <a:lnTo>
                    <a:pt x="1936" y="3638"/>
                  </a:lnTo>
                  <a:lnTo>
                    <a:pt x="1936" y="3639"/>
                  </a:lnTo>
                  <a:lnTo>
                    <a:pt x="1936" y="3641"/>
                  </a:lnTo>
                  <a:lnTo>
                    <a:pt x="1864" y="3812"/>
                  </a:lnTo>
                  <a:lnTo>
                    <a:pt x="1863" y="3811"/>
                  </a:lnTo>
                  <a:lnTo>
                    <a:pt x="1862" y="3809"/>
                  </a:lnTo>
                  <a:lnTo>
                    <a:pt x="1860" y="3804"/>
                  </a:lnTo>
                  <a:lnTo>
                    <a:pt x="1858" y="3800"/>
                  </a:lnTo>
                  <a:lnTo>
                    <a:pt x="1855" y="3794"/>
                  </a:lnTo>
                  <a:lnTo>
                    <a:pt x="1852" y="3787"/>
                  </a:lnTo>
                  <a:lnTo>
                    <a:pt x="1847" y="3779"/>
                  </a:lnTo>
                  <a:lnTo>
                    <a:pt x="1843" y="3771"/>
                  </a:lnTo>
                  <a:lnTo>
                    <a:pt x="1837" y="3760"/>
                  </a:lnTo>
                  <a:lnTo>
                    <a:pt x="1830" y="3750"/>
                  </a:lnTo>
                  <a:lnTo>
                    <a:pt x="1824" y="3738"/>
                  </a:lnTo>
                  <a:lnTo>
                    <a:pt x="1817" y="3727"/>
                  </a:lnTo>
                  <a:lnTo>
                    <a:pt x="1810" y="3714"/>
                  </a:lnTo>
                  <a:lnTo>
                    <a:pt x="1802" y="3702"/>
                  </a:lnTo>
                  <a:lnTo>
                    <a:pt x="1794" y="3689"/>
                  </a:lnTo>
                  <a:lnTo>
                    <a:pt x="1786" y="3676"/>
                  </a:lnTo>
                  <a:lnTo>
                    <a:pt x="1777" y="3661"/>
                  </a:lnTo>
                  <a:lnTo>
                    <a:pt x="1767" y="3647"/>
                  </a:lnTo>
                  <a:lnTo>
                    <a:pt x="1758" y="3632"/>
                  </a:lnTo>
                  <a:lnTo>
                    <a:pt x="1748" y="3618"/>
                  </a:lnTo>
                  <a:lnTo>
                    <a:pt x="1737" y="3603"/>
                  </a:lnTo>
                  <a:lnTo>
                    <a:pt x="1727" y="3590"/>
                  </a:lnTo>
                  <a:lnTo>
                    <a:pt x="1716" y="3576"/>
                  </a:lnTo>
                  <a:lnTo>
                    <a:pt x="1705" y="3563"/>
                  </a:lnTo>
                  <a:lnTo>
                    <a:pt x="1693" y="3549"/>
                  </a:lnTo>
                  <a:lnTo>
                    <a:pt x="1682" y="3537"/>
                  </a:lnTo>
                  <a:lnTo>
                    <a:pt x="1670" y="3524"/>
                  </a:lnTo>
                  <a:lnTo>
                    <a:pt x="1658" y="3513"/>
                  </a:lnTo>
                  <a:lnTo>
                    <a:pt x="1645" y="3501"/>
                  </a:lnTo>
                  <a:lnTo>
                    <a:pt x="1634" y="3492"/>
                  </a:lnTo>
                  <a:lnTo>
                    <a:pt x="1622" y="3482"/>
                  </a:lnTo>
                  <a:lnTo>
                    <a:pt x="1610" y="3474"/>
                  </a:lnTo>
                  <a:lnTo>
                    <a:pt x="1610" y="3472"/>
                  </a:lnTo>
                  <a:lnTo>
                    <a:pt x="1612" y="3469"/>
                  </a:lnTo>
                  <a:lnTo>
                    <a:pt x="1615" y="3465"/>
                  </a:lnTo>
                  <a:lnTo>
                    <a:pt x="1622" y="3459"/>
                  </a:lnTo>
                  <a:lnTo>
                    <a:pt x="1627" y="3452"/>
                  </a:lnTo>
                  <a:lnTo>
                    <a:pt x="1635" y="3443"/>
                  </a:lnTo>
                  <a:lnTo>
                    <a:pt x="1642" y="3434"/>
                  </a:lnTo>
                  <a:lnTo>
                    <a:pt x="1652" y="3425"/>
                  </a:lnTo>
                  <a:lnTo>
                    <a:pt x="1660" y="3413"/>
                  </a:lnTo>
                  <a:lnTo>
                    <a:pt x="1670" y="3402"/>
                  </a:lnTo>
                  <a:lnTo>
                    <a:pt x="1681" y="3389"/>
                  </a:lnTo>
                  <a:lnTo>
                    <a:pt x="1692" y="3377"/>
                  </a:lnTo>
                  <a:lnTo>
                    <a:pt x="1703" y="3363"/>
                  </a:lnTo>
                  <a:lnTo>
                    <a:pt x="1715" y="3349"/>
                  </a:lnTo>
                  <a:lnTo>
                    <a:pt x="1727" y="3335"/>
                  </a:lnTo>
                  <a:lnTo>
                    <a:pt x="1739" y="3322"/>
                  </a:lnTo>
                  <a:lnTo>
                    <a:pt x="1750" y="3307"/>
                  </a:lnTo>
                  <a:lnTo>
                    <a:pt x="1762" y="3293"/>
                  </a:lnTo>
                  <a:lnTo>
                    <a:pt x="1774" y="3281"/>
                  </a:lnTo>
                  <a:lnTo>
                    <a:pt x="1785" y="3268"/>
                  </a:lnTo>
                  <a:lnTo>
                    <a:pt x="1796" y="3255"/>
                  </a:lnTo>
                  <a:lnTo>
                    <a:pt x="1807" y="3242"/>
                  </a:lnTo>
                  <a:lnTo>
                    <a:pt x="1816" y="3230"/>
                  </a:lnTo>
                  <a:lnTo>
                    <a:pt x="1827" y="3221"/>
                  </a:lnTo>
                  <a:lnTo>
                    <a:pt x="1834" y="3210"/>
                  </a:lnTo>
                  <a:lnTo>
                    <a:pt x="1842" y="3201"/>
                  </a:lnTo>
                  <a:lnTo>
                    <a:pt x="1848" y="3193"/>
                  </a:lnTo>
                  <a:lnTo>
                    <a:pt x="1855" y="3186"/>
                  </a:lnTo>
                  <a:lnTo>
                    <a:pt x="1859" y="3180"/>
                  </a:lnTo>
                  <a:lnTo>
                    <a:pt x="1863" y="3177"/>
                  </a:lnTo>
                  <a:lnTo>
                    <a:pt x="1865" y="3175"/>
                  </a:lnTo>
                  <a:lnTo>
                    <a:pt x="1866" y="3175"/>
                  </a:lnTo>
                  <a:close/>
                  <a:moveTo>
                    <a:pt x="2566" y="3067"/>
                  </a:moveTo>
                  <a:lnTo>
                    <a:pt x="3555" y="2882"/>
                  </a:lnTo>
                  <a:lnTo>
                    <a:pt x="3617" y="3067"/>
                  </a:lnTo>
                  <a:lnTo>
                    <a:pt x="2468" y="4096"/>
                  </a:lnTo>
                  <a:lnTo>
                    <a:pt x="2465" y="4075"/>
                  </a:lnTo>
                  <a:lnTo>
                    <a:pt x="2464" y="4057"/>
                  </a:lnTo>
                  <a:lnTo>
                    <a:pt x="2462" y="4038"/>
                  </a:lnTo>
                  <a:lnTo>
                    <a:pt x="2462" y="4022"/>
                  </a:lnTo>
                  <a:lnTo>
                    <a:pt x="2461" y="4005"/>
                  </a:lnTo>
                  <a:lnTo>
                    <a:pt x="2461" y="3989"/>
                  </a:lnTo>
                  <a:lnTo>
                    <a:pt x="2461" y="3973"/>
                  </a:lnTo>
                  <a:lnTo>
                    <a:pt x="2461" y="3959"/>
                  </a:lnTo>
                  <a:lnTo>
                    <a:pt x="2461" y="3943"/>
                  </a:lnTo>
                  <a:lnTo>
                    <a:pt x="2461" y="3929"/>
                  </a:lnTo>
                  <a:lnTo>
                    <a:pt x="2461" y="3916"/>
                  </a:lnTo>
                  <a:lnTo>
                    <a:pt x="2463" y="3903"/>
                  </a:lnTo>
                  <a:lnTo>
                    <a:pt x="2463" y="3890"/>
                  </a:lnTo>
                  <a:lnTo>
                    <a:pt x="2465" y="3877"/>
                  </a:lnTo>
                  <a:lnTo>
                    <a:pt x="2466" y="3865"/>
                  </a:lnTo>
                  <a:lnTo>
                    <a:pt x="2469" y="3855"/>
                  </a:lnTo>
                  <a:lnTo>
                    <a:pt x="2470" y="3842"/>
                  </a:lnTo>
                  <a:lnTo>
                    <a:pt x="2472" y="3831"/>
                  </a:lnTo>
                  <a:lnTo>
                    <a:pt x="2475" y="3819"/>
                  </a:lnTo>
                  <a:lnTo>
                    <a:pt x="2479" y="3810"/>
                  </a:lnTo>
                  <a:lnTo>
                    <a:pt x="2481" y="3799"/>
                  </a:lnTo>
                  <a:lnTo>
                    <a:pt x="2484" y="3789"/>
                  </a:lnTo>
                  <a:lnTo>
                    <a:pt x="2488" y="3780"/>
                  </a:lnTo>
                  <a:lnTo>
                    <a:pt x="2493" y="3770"/>
                  </a:lnTo>
                  <a:lnTo>
                    <a:pt x="2496" y="3760"/>
                  </a:lnTo>
                  <a:lnTo>
                    <a:pt x="2500" y="3751"/>
                  </a:lnTo>
                  <a:lnTo>
                    <a:pt x="2504" y="3742"/>
                  </a:lnTo>
                  <a:lnTo>
                    <a:pt x="2510" y="3734"/>
                  </a:lnTo>
                  <a:lnTo>
                    <a:pt x="2514" y="3724"/>
                  </a:lnTo>
                  <a:lnTo>
                    <a:pt x="2519" y="3715"/>
                  </a:lnTo>
                  <a:lnTo>
                    <a:pt x="2526" y="3707"/>
                  </a:lnTo>
                  <a:lnTo>
                    <a:pt x="2532" y="3699"/>
                  </a:lnTo>
                  <a:lnTo>
                    <a:pt x="2539" y="3687"/>
                  </a:lnTo>
                  <a:lnTo>
                    <a:pt x="2545" y="3675"/>
                  </a:lnTo>
                  <a:lnTo>
                    <a:pt x="2550" y="3663"/>
                  </a:lnTo>
                  <a:lnTo>
                    <a:pt x="2557" y="3651"/>
                  </a:lnTo>
                  <a:lnTo>
                    <a:pt x="2561" y="3639"/>
                  </a:lnTo>
                  <a:lnTo>
                    <a:pt x="2566" y="3628"/>
                  </a:lnTo>
                  <a:lnTo>
                    <a:pt x="2571" y="3616"/>
                  </a:lnTo>
                  <a:lnTo>
                    <a:pt x="2575" y="3604"/>
                  </a:lnTo>
                  <a:lnTo>
                    <a:pt x="2578" y="3591"/>
                  </a:lnTo>
                  <a:lnTo>
                    <a:pt x="2581" y="3579"/>
                  </a:lnTo>
                  <a:lnTo>
                    <a:pt x="2584" y="3568"/>
                  </a:lnTo>
                  <a:lnTo>
                    <a:pt x="2588" y="3556"/>
                  </a:lnTo>
                  <a:lnTo>
                    <a:pt x="2590" y="3543"/>
                  </a:lnTo>
                  <a:lnTo>
                    <a:pt x="2592" y="3531"/>
                  </a:lnTo>
                  <a:lnTo>
                    <a:pt x="2594" y="3519"/>
                  </a:lnTo>
                  <a:lnTo>
                    <a:pt x="2596" y="3509"/>
                  </a:lnTo>
                  <a:lnTo>
                    <a:pt x="2597" y="3496"/>
                  </a:lnTo>
                  <a:lnTo>
                    <a:pt x="2598" y="3484"/>
                  </a:lnTo>
                  <a:lnTo>
                    <a:pt x="2598" y="3472"/>
                  </a:lnTo>
                  <a:lnTo>
                    <a:pt x="2599" y="3462"/>
                  </a:lnTo>
                  <a:lnTo>
                    <a:pt x="2599" y="3450"/>
                  </a:lnTo>
                  <a:lnTo>
                    <a:pt x="2599" y="3439"/>
                  </a:lnTo>
                  <a:lnTo>
                    <a:pt x="2599" y="3427"/>
                  </a:lnTo>
                  <a:lnTo>
                    <a:pt x="2600" y="3418"/>
                  </a:lnTo>
                  <a:lnTo>
                    <a:pt x="2599" y="3407"/>
                  </a:lnTo>
                  <a:lnTo>
                    <a:pt x="2599" y="3396"/>
                  </a:lnTo>
                  <a:lnTo>
                    <a:pt x="2598" y="3387"/>
                  </a:lnTo>
                  <a:lnTo>
                    <a:pt x="2598" y="3377"/>
                  </a:lnTo>
                  <a:lnTo>
                    <a:pt x="2597" y="3367"/>
                  </a:lnTo>
                  <a:lnTo>
                    <a:pt x="2597" y="3359"/>
                  </a:lnTo>
                  <a:lnTo>
                    <a:pt x="2596" y="3350"/>
                  </a:lnTo>
                  <a:lnTo>
                    <a:pt x="2596" y="3343"/>
                  </a:lnTo>
                  <a:lnTo>
                    <a:pt x="2595" y="3337"/>
                  </a:lnTo>
                  <a:lnTo>
                    <a:pt x="2595" y="3333"/>
                  </a:lnTo>
                  <a:lnTo>
                    <a:pt x="2595" y="3329"/>
                  </a:lnTo>
                  <a:lnTo>
                    <a:pt x="2596" y="3325"/>
                  </a:lnTo>
                  <a:lnTo>
                    <a:pt x="2596" y="3319"/>
                  </a:lnTo>
                  <a:lnTo>
                    <a:pt x="2598" y="3314"/>
                  </a:lnTo>
                  <a:lnTo>
                    <a:pt x="2599" y="3308"/>
                  </a:lnTo>
                  <a:lnTo>
                    <a:pt x="2602" y="3304"/>
                  </a:lnTo>
                  <a:lnTo>
                    <a:pt x="2602" y="3298"/>
                  </a:lnTo>
                  <a:lnTo>
                    <a:pt x="2604" y="3291"/>
                  </a:lnTo>
                  <a:lnTo>
                    <a:pt x="2605" y="3285"/>
                  </a:lnTo>
                  <a:lnTo>
                    <a:pt x="2607" y="3280"/>
                  </a:lnTo>
                  <a:lnTo>
                    <a:pt x="2608" y="3272"/>
                  </a:lnTo>
                  <a:lnTo>
                    <a:pt x="2610" y="3266"/>
                  </a:lnTo>
                  <a:lnTo>
                    <a:pt x="2611" y="3258"/>
                  </a:lnTo>
                  <a:lnTo>
                    <a:pt x="2613" y="3251"/>
                  </a:lnTo>
                  <a:lnTo>
                    <a:pt x="2613" y="3242"/>
                  </a:lnTo>
                  <a:lnTo>
                    <a:pt x="2613" y="3233"/>
                  </a:lnTo>
                  <a:lnTo>
                    <a:pt x="2613" y="3224"/>
                  </a:lnTo>
                  <a:lnTo>
                    <a:pt x="2613" y="3215"/>
                  </a:lnTo>
                  <a:lnTo>
                    <a:pt x="2612" y="3205"/>
                  </a:lnTo>
                  <a:lnTo>
                    <a:pt x="2611" y="3195"/>
                  </a:lnTo>
                  <a:lnTo>
                    <a:pt x="2609" y="3184"/>
                  </a:lnTo>
                  <a:lnTo>
                    <a:pt x="2608" y="3173"/>
                  </a:lnTo>
                  <a:lnTo>
                    <a:pt x="2605" y="3161"/>
                  </a:lnTo>
                  <a:lnTo>
                    <a:pt x="2602" y="3149"/>
                  </a:lnTo>
                  <a:lnTo>
                    <a:pt x="2597" y="3136"/>
                  </a:lnTo>
                  <a:lnTo>
                    <a:pt x="2593" y="3124"/>
                  </a:lnTo>
                  <a:lnTo>
                    <a:pt x="2587" y="3110"/>
                  </a:lnTo>
                  <a:lnTo>
                    <a:pt x="2580" y="3096"/>
                  </a:lnTo>
                  <a:lnTo>
                    <a:pt x="2573" y="3081"/>
                  </a:lnTo>
                  <a:lnTo>
                    <a:pt x="2566" y="3067"/>
                  </a:lnTo>
                  <a:close/>
                  <a:moveTo>
                    <a:pt x="3907" y="3491"/>
                  </a:moveTo>
                  <a:lnTo>
                    <a:pt x="3914" y="3514"/>
                  </a:lnTo>
                  <a:lnTo>
                    <a:pt x="3921" y="3539"/>
                  </a:lnTo>
                  <a:lnTo>
                    <a:pt x="3928" y="3561"/>
                  </a:lnTo>
                  <a:lnTo>
                    <a:pt x="3936" y="3584"/>
                  </a:lnTo>
                  <a:lnTo>
                    <a:pt x="3942" y="3605"/>
                  </a:lnTo>
                  <a:lnTo>
                    <a:pt x="3950" y="3627"/>
                  </a:lnTo>
                  <a:lnTo>
                    <a:pt x="3957" y="3647"/>
                  </a:lnTo>
                  <a:lnTo>
                    <a:pt x="3966" y="3668"/>
                  </a:lnTo>
                  <a:lnTo>
                    <a:pt x="3972" y="3688"/>
                  </a:lnTo>
                  <a:lnTo>
                    <a:pt x="3981" y="3707"/>
                  </a:lnTo>
                  <a:lnTo>
                    <a:pt x="3987" y="3725"/>
                  </a:lnTo>
                  <a:lnTo>
                    <a:pt x="3996" y="3744"/>
                  </a:lnTo>
                  <a:lnTo>
                    <a:pt x="4003" y="3762"/>
                  </a:lnTo>
                  <a:lnTo>
                    <a:pt x="4012" y="3780"/>
                  </a:lnTo>
                  <a:lnTo>
                    <a:pt x="4019" y="3797"/>
                  </a:lnTo>
                  <a:lnTo>
                    <a:pt x="4029" y="3815"/>
                  </a:lnTo>
                  <a:lnTo>
                    <a:pt x="4036" y="3831"/>
                  </a:lnTo>
                  <a:lnTo>
                    <a:pt x="4045" y="3848"/>
                  </a:lnTo>
                  <a:lnTo>
                    <a:pt x="4052" y="3864"/>
                  </a:lnTo>
                  <a:lnTo>
                    <a:pt x="4062" y="3882"/>
                  </a:lnTo>
                  <a:lnTo>
                    <a:pt x="4071" y="3898"/>
                  </a:lnTo>
                  <a:lnTo>
                    <a:pt x="4079" y="3915"/>
                  </a:lnTo>
                  <a:lnTo>
                    <a:pt x="4089" y="3931"/>
                  </a:lnTo>
                  <a:lnTo>
                    <a:pt x="4098" y="3948"/>
                  </a:lnTo>
                  <a:lnTo>
                    <a:pt x="4107" y="3964"/>
                  </a:lnTo>
                  <a:lnTo>
                    <a:pt x="4117" y="3980"/>
                  </a:lnTo>
                  <a:lnTo>
                    <a:pt x="4126" y="3997"/>
                  </a:lnTo>
                  <a:lnTo>
                    <a:pt x="4137" y="4014"/>
                  </a:lnTo>
                  <a:lnTo>
                    <a:pt x="4146" y="4030"/>
                  </a:lnTo>
                  <a:lnTo>
                    <a:pt x="4157" y="4049"/>
                  </a:lnTo>
                  <a:lnTo>
                    <a:pt x="4168" y="4066"/>
                  </a:lnTo>
                  <a:lnTo>
                    <a:pt x="4180" y="4085"/>
                  </a:lnTo>
                  <a:lnTo>
                    <a:pt x="4183" y="4082"/>
                  </a:lnTo>
                  <a:lnTo>
                    <a:pt x="4186" y="4081"/>
                  </a:lnTo>
                  <a:lnTo>
                    <a:pt x="4189" y="4079"/>
                  </a:lnTo>
                  <a:lnTo>
                    <a:pt x="4193" y="4078"/>
                  </a:lnTo>
                  <a:lnTo>
                    <a:pt x="4198" y="4075"/>
                  </a:lnTo>
                  <a:lnTo>
                    <a:pt x="4202" y="4075"/>
                  </a:lnTo>
                  <a:lnTo>
                    <a:pt x="4206" y="4073"/>
                  </a:lnTo>
                  <a:lnTo>
                    <a:pt x="4212" y="4073"/>
                  </a:lnTo>
                  <a:lnTo>
                    <a:pt x="4215" y="4071"/>
                  </a:lnTo>
                  <a:lnTo>
                    <a:pt x="4220" y="4070"/>
                  </a:lnTo>
                  <a:lnTo>
                    <a:pt x="4224" y="4069"/>
                  </a:lnTo>
                  <a:lnTo>
                    <a:pt x="4230" y="4069"/>
                  </a:lnTo>
                  <a:lnTo>
                    <a:pt x="4233" y="4068"/>
                  </a:lnTo>
                  <a:lnTo>
                    <a:pt x="4238" y="4067"/>
                  </a:lnTo>
                  <a:lnTo>
                    <a:pt x="4243" y="4067"/>
                  </a:lnTo>
                  <a:lnTo>
                    <a:pt x="4248" y="4067"/>
                  </a:lnTo>
                  <a:lnTo>
                    <a:pt x="4251" y="4066"/>
                  </a:lnTo>
                  <a:lnTo>
                    <a:pt x="4255" y="4065"/>
                  </a:lnTo>
                  <a:lnTo>
                    <a:pt x="4260" y="4064"/>
                  </a:lnTo>
                  <a:lnTo>
                    <a:pt x="4264" y="4064"/>
                  </a:lnTo>
                  <a:lnTo>
                    <a:pt x="4267" y="4064"/>
                  </a:lnTo>
                  <a:lnTo>
                    <a:pt x="4270" y="4064"/>
                  </a:lnTo>
                  <a:lnTo>
                    <a:pt x="4274" y="4064"/>
                  </a:lnTo>
                  <a:lnTo>
                    <a:pt x="4277" y="4064"/>
                  </a:lnTo>
                  <a:lnTo>
                    <a:pt x="4279" y="4064"/>
                  </a:lnTo>
                  <a:lnTo>
                    <a:pt x="4281" y="4064"/>
                  </a:lnTo>
                  <a:lnTo>
                    <a:pt x="4283" y="4064"/>
                  </a:lnTo>
                  <a:lnTo>
                    <a:pt x="4285" y="4064"/>
                  </a:lnTo>
                  <a:lnTo>
                    <a:pt x="4286" y="4064"/>
                  </a:lnTo>
                  <a:lnTo>
                    <a:pt x="4287" y="4064"/>
                  </a:lnTo>
                  <a:lnTo>
                    <a:pt x="4289" y="4064"/>
                  </a:lnTo>
                  <a:lnTo>
                    <a:pt x="4290" y="4064"/>
                  </a:lnTo>
                  <a:lnTo>
                    <a:pt x="4306" y="3423"/>
                  </a:lnTo>
                  <a:lnTo>
                    <a:pt x="4305" y="3422"/>
                  </a:lnTo>
                  <a:lnTo>
                    <a:pt x="4302" y="3422"/>
                  </a:lnTo>
                  <a:lnTo>
                    <a:pt x="4298" y="3422"/>
                  </a:lnTo>
                  <a:lnTo>
                    <a:pt x="4294" y="3422"/>
                  </a:lnTo>
                  <a:lnTo>
                    <a:pt x="4286" y="3422"/>
                  </a:lnTo>
                  <a:lnTo>
                    <a:pt x="4280" y="3422"/>
                  </a:lnTo>
                  <a:lnTo>
                    <a:pt x="4271" y="3422"/>
                  </a:lnTo>
                  <a:lnTo>
                    <a:pt x="4263" y="3422"/>
                  </a:lnTo>
                  <a:lnTo>
                    <a:pt x="4251" y="3422"/>
                  </a:lnTo>
                  <a:lnTo>
                    <a:pt x="4240" y="3422"/>
                  </a:lnTo>
                  <a:lnTo>
                    <a:pt x="4228" y="3422"/>
                  </a:lnTo>
                  <a:lnTo>
                    <a:pt x="4216" y="3423"/>
                  </a:lnTo>
                  <a:lnTo>
                    <a:pt x="4202" y="3423"/>
                  </a:lnTo>
                  <a:lnTo>
                    <a:pt x="4188" y="3425"/>
                  </a:lnTo>
                  <a:lnTo>
                    <a:pt x="4173" y="3426"/>
                  </a:lnTo>
                  <a:lnTo>
                    <a:pt x="4159" y="3428"/>
                  </a:lnTo>
                  <a:lnTo>
                    <a:pt x="4142" y="3428"/>
                  </a:lnTo>
                  <a:lnTo>
                    <a:pt x="4126" y="3431"/>
                  </a:lnTo>
                  <a:lnTo>
                    <a:pt x="4110" y="3432"/>
                  </a:lnTo>
                  <a:lnTo>
                    <a:pt x="4094" y="3435"/>
                  </a:lnTo>
                  <a:lnTo>
                    <a:pt x="4077" y="3437"/>
                  </a:lnTo>
                  <a:lnTo>
                    <a:pt x="4061" y="3440"/>
                  </a:lnTo>
                  <a:lnTo>
                    <a:pt x="4044" y="3443"/>
                  </a:lnTo>
                  <a:lnTo>
                    <a:pt x="4028" y="3448"/>
                  </a:lnTo>
                  <a:lnTo>
                    <a:pt x="4011" y="3451"/>
                  </a:lnTo>
                  <a:lnTo>
                    <a:pt x="3995" y="3455"/>
                  </a:lnTo>
                  <a:lnTo>
                    <a:pt x="3979" y="3459"/>
                  </a:lnTo>
                  <a:lnTo>
                    <a:pt x="3964" y="3465"/>
                  </a:lnTo>
                  <a:lnTo>
                    <a:pt x="3948" y="3470"/>
                  </a:lnTo>
                  <a:lnTo>
                    <a:pt x="3934" y="3477"/>
                  </a:lnTo>
                  <a:lnTo>
                    <a:pt x="3920" y="3483"/>
                  </a:lnTo>
                  <a:lnTo>
                    <a:pt x="3907" y="3491"/>
                  </a:lnTo>
                  <a:close/>
                  <a:moveTo>
                    <a:pt x="4129" y="4133"/>
                  </a:moveTo>
                  <a:lnTo>
                    <a:pt x="4112" y="4115"/>
                  </a:lnTo>
                  <a:lnTo>
                    <a:pt x="4096" y="4099"/>
                  </a:lnTo>
                  <a:lnTo>
                    <a:pt x="4081" y="4081"/>
                  </a:lnTo>
                  <a:lnTo>
                    <a:pt x="4067" y="4065"/>
                  </a:lnTo>
                  <a:lnTo>
                    <a:pt x="4053" y="4046"/>
                  </a:lnTo>
                  <a:lnTo>
                    <a:pt x="4041" y="4029"/>
                  </a:lnTo>
                  <a:lnTo>
                    <a:pt x="4029" y="4012"/>
                  </a:lnTo>
                  <a:lnTo>
                    <a:pt x="4018" y="3995"/>
                  </a:lnTo>
                  <a:lnTo>
                    <a:pt x="4005" y="3977"/>
                  </a:lnTo>
                  <a:lnTo>
                    <a:pt x="3995" y="3959"/>
                  </a:lnTo>
                  <a:lnTo>
                    <a:pt x="3985" y="3940"/>
                  </a:lnTo>
                  <a:lnTo>
                    <a:pt x="3975" y="3923"/>
                  </a:lnTo>
                  <a:lnTo>
                    <a:pt x="3966" y="3904"/>
                  </a:lnTo>
                  <a:lnTo>
                    <a:pt x="3957" y="3886"/>
                  </a:lnTo>
                  <a:lnTo>
                    <a:pt x="3949" y="3868"/>
                  </a:lnTo>
                  <a:lnTo>
                    <a:pt x="3941" y="3849"/>
                  </a:lnTo>
                  <a:lnTo>
                    <a:pt x="3932" y="3830"/>
                  </a:lnTo>
                  <a:lnTo>
                    <a:pt x="3924" y="3811"/>
                  </a:lnTo>
                  <a:lnTo>
                    <a:pt x="3916" y="3792"/>
                  </a:lnTo>
                  <a:lnTo>
                    <a:pt x="3909" y="3772"/>
                  </a:lnTo>
                  <a:lnTo>
                    <a:pt x="3902" y="3753"/>
                  </a:lnTo>
                  <a:lnTo>
                    <a:pt x="3894" y="3734"/>
                  </a:lnTo>
                  <a:lnTo>
                    <a:pt x="3888" y="3714"/>
                  </a:lnTo>
                  <a:lnTo>
                    <a:pt x="3881" y="3695"/>
                  </a:lnTo>
                  <a:lnTo>
                    <a:pt x="3874" y="3675"/>
                  </a:lnTo>
                  <a:lnTo>
                    <a:pt x="3868" y="3654"/>
                  </a:lnTo>
                  <a:lnTo>
                    <a:pt x="3860" y="3634"/>
                  </a:lnTo>
                  <a:lnTo>
                    <a:pt x="3854" y="3615"/>
                  </a:lnTo>
                  <a:lnTo>
                    <a:pt x="3846" y="3593"/>
                  </a:lnTo>
                  <a:lnTo>
                    <a:pt x="3839" y="3574"/>
                  </a:lnTo>
                  <a:lnTo>
                    <a:pt x="3831" y="3553"/>
                  </a:lnTo>
                  <a:lnTo>
                    <a:pt x="3825" y="3533"/>
                  </a:lnTo>
                  <a:lnTo>
                    <a:pt x="3812" y="3539"/>
                  </a:lnTo>
                  <a:lnTo>
                    <a:pt x="3799" y="3545"/>
                  </a:lnTo>
                  <a:lnTo>
                    <a:pt x="3786" y="3552"/>
                  </a:lnTo>
                  <a:lnTo>
                    <a:pt x="3774" y="3560"/>
                  </a:lnTo>
                  <a:lnTo>
                    <a:pt x="3760" y="3568"/>
                  </a:lnTo>
                  <a:lnTo>
                    <a:pt x="3746" y="3577"/>
                  </a:lnTo>
                  <a:lnTo>
                    <a:pt x="3732" y="3587"/>
                  </a:lnTo>
                  <a:lnTo>
                    <a:pt x="3719" y="3598"/>
                  </a:lnTo>
                  <a:lnTo>
                    <a:pt x="3704" y="3607"/>
                  </a:lnTo>
                  <a:lnTo>
                    <a:pt x="3690" y="3619"/>
                  </a:lnTo>
                  <a:lnTo>
                    <a:pt x="3675" y="3631"/>
                  </a:lnTo>
                  <a:lnTo>
                    <a:pt x="3662" y="3644"/>
                  </a:lnTo>
                  <a:lnTo>
                    <a:pt x="3647" y="3657"/>
                  </a:lnTo>
                  <a:lnTo>
                    <a:pt x="3634" y="3669"/>
                  </a:lnTo>
                  <a:lnTo>
                    <a:pt x="3619" y="3683"/>
                  </a:lnTo>
                  <a:lnTo>
                    <a:pt x="3606" y="3699"/>
                  </a:lnTo>
                  <a:lnTo>
                    <a:pt x="3591" y="3713"/>
                  </a:lnTo>
                  <a:lnTo>
                    <a:pt x="3577" y="3729"/>
                  </a:lnTo>
                  <a:lnTo>
                    <a:pt x="3563" y="3745"/>
                  </a:lnTo>
                  <a:lnTo>
                    <a:pt x="3550" y="3762"/>
                  </a:lnTo>
                  <a:lnTo>
                    <a:pt x="3537" y="3778"/>
                  </a:lnTo>
                  <a:lnTo>
                    <a:pt x="3525" y="3795"/>
                  </a:lnTo>
                  <a:lnTo>
                    <a:pt x="3512" y="3812"/>
                  </a:lnTo>
                  <a:lnTo>
                    <a:pt x="3501" y="3831"/>
                  </a:lnTo>
                  <a:lnTo>
                    <a:pt x="3488" y="3849"/>
                  </a:lnTo>
                  <a:lnTo>
                    <a:pt x="3478" y="3868"/>
                  </a:lnTo>
                  <a:lnTo>
                    <a:pt x="3467" y="3887"/>
                  </a:lnTo>
                  <a:lnTo>
                    <a:pt x="3457" y="3907"/>
                  </a:lnTo>
                  <a:lnTo>
                    <a:pt x="3448" y="3927"/>
                  </a:lnTo>
                  <a:lnTo>
                    <a:pt x="3439" y="3947"/>
                  </a:lnTo>
                  <a:lnTo>
                    <a:pt x="3431" y="3967"/>
                  </a:lnTo>
                  <a:lnTo>
                    <a:pt x="3424" y="3989"/>
                  </a:lnTo>
                  <a:lnTo>
                    <a:pt x="4129" y="4133"/>
                  </a:lnTo>
                  <a:close/>
                  <a:moveTo>
                    <a:pt x="4099" y="4181"/>
                  </a:moveTo>
                  <a:lnTo>
                    <a:pt x="3397" y="4087"/>
                  </a:lnTo>
                  <a:lnTo>
                    <a:pt x="3391" y="4109"/>
                  </a:lnTo>
                  <a:lnTo>
                    <a:pt x="3387" y="4131"/>
                  </a:lnTo>
                  <a:lnTo>
                    <a:pt x="3383" y="4154"/>
                  </a:lnTo>
                  <a:lnTo>
                    <a:pt x="3381" y="4176"/>
                  </a:lnTo>
                  <a:lnTo>
                    <a:pt x="3378" y="4198"/>
                  </a:lnTo>
                  <a:lnTo>
                    <a:pt x="3378" y="4220"/>
                  </a:lnTo>
                  <a:lnTo>
                    <a:pt x="3377" y="4242"/>
                  </a:lnTo>
                  <a:lnTo>
                    <a:pt x="3378" y="4265"/>
                  </a:lnTo>
                  <a:lnTo>
                    <a:pt x="3378" y="4285"/>
                  </a:lnTo>
                  <a:lnTo>
                    <a:pt x="3380" y="4307"/>
                  </a:lnTo>
                  <a:lnTo>
                    <a:pt x="3381" y="4327"/>
                  </a:lnTo>
                  <a:lnTo>
                    <a:pt x="3385" y="4349"/>
                  </a:lnTo>
                  <a:lnTo>
                    <a:pt x="3387" y="4368"/>
                  </a:lnTo>
                  <a:lnTo>
                    <a:pt x="3390" y="4387"/>
                  </a:lnTo>
                  <a:lnTo>
                    <a:pt x="3394" y="4406"/>
                  </a:lnTo>
                  <a:lnTo>
                    <a:pt x="3399" y="4426"/>
                  </a:lnTo>
                  <a:lnTo>
                    <a:pt x="3402" y="4442"/>
                  </a:lnTo>
                  <a:lnTo>
                    <a:pt x="3405" y="4459"/>
                  </a:lnTo>
                  <a:lnTo>
                    <a:pt x="3409" y="4474"/>
                  </a:lnTo>
                  <a:lnTo>
                    <a:pt x="3415" y="4490"/>
                  </a:lnTo>
                  <a:lnTo>
                    <a:pt x="3418" y="4503"/>
                  </a:lnTo>
                  <a:lnTo>
                    <a:pt x="3422" y="4517"/>
                  </a:lnTo>
                  <a:lnTo>
                    <a:pt x="3426" y="4528"/>
                  </a:lnTo>
                  <a:lnTo>
                    <a:pt x="3431" y="4540"/>
                  </a:lnTo>
                  <a:lnTo>
                    <a:pt x="3433" y="4549"/>
                  </a:lnTo>
                  <a:lnTo>
                    <a:pt x="3436" y="4558"/>
                  </a:lnTo>
                  <a:lnTo>
                    <a:pt x="3439" y="4565"/>
                  </a:lnTo>
                  <a:lnTo>
                    <a:pt x="3442" y="4572"/>
                  </a:lnTo>
                  <a:lnTo>
                    <a:pt x="3443" y="4578"/>
                  </a:lnTo>
                  <a:lnTo>
                    <a:pt x="3446" y="4582"/>
                  </a:lnTo>
                  <a:lnTo>
                    <a:pt x="3447" y="4584"/>
                  </a:lnTo>
                  <a:lnTo>
                    <a:pt x="3448" y="4585"/>
                  </a:lnTo>
                  <a:lnTo>
                    <a:pt x="4094" y="4285"/>
                  </a:lnTo>
                  <a:lnTo>
                    <a:pt x="4093" y="4284"/>
                  </a:lnTo>
                  <a:lnTo>
                    <a:pt x="4092" y="4283"/>
                  </a:lnTo>
                  <a:lnTo>
                    <a:pt x="4092" y="4282"/>
                  </a:lnTo>
                  <a:lnTo>
                    <a:pt x="4091" y="4280"/>
                  </a:lnTo>
                  <a:lnTo>
                    <a:pt x="4091" y="4279"/>
                  </a:lnTo>
                  <a:lnTo>
                    <a:pt x="4091" y="4277"/>
                  </a:lnTo>
                  <a:lnTo>
                    <a:pt x="4091" y="4276"/>
                  </a:lnTo>
                  <a:lnTo>
                    <a:pt x="4090" y="4272"/>
                  </a:lnTo>
                  <a:lnTo>
                    <a:pt x="4089" y="4269"/>
                  </a:lnTo>
                  <a:lnTo>
                    <a:pt x="4089" y="4266"/>
                  </a:lnTo>
                  <a:lnTo>
                    <a:pt x="4089" y="4264"/>
                  </a:lnTo>
                  <a:lnTo>
                    <a:pt x="4088" y="4261"/>
                  </a:lnTo>
                  <a:lnTo>
                    <a:pt x="4088" y="4257"/>
                  </a:lnTo>
                  <a:lnTo>
                    <a:pt x="4088" y="4254"/>
                  </a:lnTo>
                  <a:lnTo>
                    <a:pt x="4088" y="4251"/>
                  </a:lnTo>
                  <a:lnTo>
                    <a:pt x="4087" y="4246"/>
                  </a:lnTo>
                  <a:lnTo>
                    <a:pt x="4087" y="4242"/>
                  </a:lnTo>
                  <a:lnTo>
                    <a:pt x="4087" y="4237"/>
                  </a:lnTo>
                  <a:lnTo>
                    <a:pt x="4087" y="4234"/>
                  </a:lnTo>
                  <a:lnTo>
                    <a:pt x="4087" y="4229"/>
                  </a:lnTo>
                  <a:lnTo>
                    <a:pt x="4087" y="4225"/>
                  </a:lnTo>
                  <a:lnTo>
                    <a:pt x="4087" y="4220"/>
                  </a:lnTo>
                  <a:lnTo>
                    <a:pt x="4088" y="4217"/>
                  </a:lnTo>
                  <a:lnTo>
                    <a:pt x="4088" y="4211"/>
                  </a:lnTo>
                  <a:lnTo>
                    <a:pt x="4089" y="4207"/>
                  </a:lnTo>
                  <a:lnTo>
                    <a:pt x="4090" y="4203"/>
                  </a:lnTo>
                  <a:lnTo>
                    <a:pt x="4092" y="4199"/>
                  </a:lnTo>
                  <a:lnTo>
                    <a:pt x="4092" y="4193"/>
                  </a:lnTo>
                  <a:lnTo>
                    <a:pt x="4094" y="4190"/>
                  </a:lnTo>
                  <a:lnTo>
                    <a:pt x="4096" y="4185"/>
                  </a:lnTo>
                  <a:lnTo>
                    <a:pt x="4099" y="4181"/>
                  </a:lnTo>
                  <a:close/>
                  <a:moveTo>
                    <a:pt x="4153" y="4390"/>
                  </a:moveTo>
                  <a:lnTo>
                    <a:pt x="3739" y="4947"/>
                  </a:lnTo>
                  <a:lnTo>
                    <a:pt x="3723" y="4937"/>
                  </a:lnTo>
                  <a:lnTo>
                    <a:pt x="3709" y="4926"/>
                  </a:lnTo>
                  <a:lnTo>
                    <a:pt x="3695" y="4914"/>
                  </a:lnTo>
                  <a:lnTo>
                    <a:pt x="3682" y="4903"/>
                  </a:lnTo>
                  <a:lnTo>
                    <a:pt x="3668" y="4892"/>
                  </a:lnTo>
                  <a:lnTo>
                    <a:pt x="3655" y="4880"/>
                  </a:lnTo>
                  <a:lnTo>
                    <a:pt x="3642" y="4868"/>
                  </a:lnTo>
                  <a:lnTo>
                    <a:pt x="3631" y="4857"/>
                  </a:lnTo>
                  <a:lnTo>
                    <a:pt x="3619" y="4844"/>
                  </a:lnTo>
                  <a:lnTo>
                    <a:pt x="3608" y="4833"/>
                  </a:lnTo>
                  <a:lnTo>
                    <a:pt x="3596" y="4821"/>
                  </a:lnTo>
                  <a:lnTo>
                    <a:pt x="3587" y="4810"/>
                  </a:lnTo>
                  <a:lnTo>
                    <a:pt x="3577" y="4797"/>
                  </a:lnTo>
                  <a:lnTo>
                    <a:pt x="3567" y="4787"/>
                  </a:lnTo>
                  <a:lnTo>
                    <a:pt x="3559" y="4775"/>
                  </a:lnTo>
                  <a:lnTo>
                    <a:pt x="3551" y="4765"/>
                  </a:lnTo>
                  <a:lnTo>
                    <a:pt x="3543" y="4753"/>
                  </a:lnTo>
                  <a:lnTo>
                    <a:pt x="3535" y="4743"/>
                  </a:lnTo>
                  <a:lnTo>
                    <a:pt x="3529" y="4733"/>
                  </a:lnTo>
                  <a:lnTo>
                    <a:pt x="3522" y="4725"/>
                  </a:lnTo>
                  <a:lnTo>
                    <a:pt x="3516" y="4715"/>
                  </a:lnTo>
                  <a:lnTo>
                    <a:pt x="3511" y="4706"/>
                  </a:lnTo>
                  <a:lnTo>
                    <a:pt x="3505" y="4699"/>
                  </a:lnTo>
                  <a:lnTo>
                    <a:pt x="3502" y="4692"/>
                  </a:lnTo>
                  <a:lnTo>
                    <a:pt x="3497" y="4685"/>
                  </a:lnTo>
                  <a:lnTo>
                    <a:pt x="3494" y="4680"/>
                  </a:lnTo>
                  <a:lnTo>
                    <a:pt x="3490" y="4674"/>
                  </a:lnTo>
                  <a:lnTo>
                    <a:pt x="3488" y="4671"/>
                  </a:lnTo>
                  <a:lnTo>
                    <a:pt x="3486" y="4667"/>
                  </a:lnTo>
                  <a:lnTo>
                    <a:pt x="3485" y="4665"/>
                  </a:lnTo>
                  <a:lnTo>
                    <a:pt x="3485" y="4663"/>
                  </a:lnTo>
                  <a:lnTo>
                    <a:pt x="3485" y="4662"/>
                  </a:lnTo>
                  <a:lnTo>
                    <a:pt x="3488" y="4660"/>
                  </a:lnTo>
                  <a:lnTo>
                    <a:pt x="3494" y="4656"/>
                  </a:lnTo>
                  <a:lnTo>
                    <a:pt x="3502" y="4653"/>
                  </a:lnTo>
                  <a:lnTo>
                    <a:pt x="3511" y="4646"/>
                  </a:lnTo>
                  <a:lnTo>
                    <a:pt x="3522" y="4641"/>
                  </a:lnTo>
                  <a:lnTo>
                    <a:pt x="3535" y="4633"/>
                  </a:lnTo>
                  <a:lnTo>
                    <a:pt x="3551" y="4626"/>
                  </a:lnTo>
                  <a:lnTo>
                    <a:pt x="3566" y="4616"/>
                  </a:lnTo>
                  <a:lnTo>
                    <a:pt x="3584" y="4607"/>
                  </a:lnTo>
                  <a:lnTo>
                    <a:pt x="3603" y="4596"/>
                  </a:lnTo>
                  <a:lnTo>
                    <a:pt x="3623" y="4585"/>
                  </a:lnTo>
                  <a:lnTo>
                    <a:pt x="3643" y="4572"/>
                  </a:lnTo>
                  <a:lnTo>
                    <a:pt x="3667" y="4561"/>
                  </a:lnTo>
                  <a:lnTo>
                    <a:pt x="3689" y="4548"/>
                  </a:lnTo>
                  <a:lnTo>
                    <a:pt x="3714" y="4536"/>
                  </a:lnTo>
                  <a:lnTo>
                    <a:pt x="3736" y="4522"/>
                  </a:lnTo>
                  <a:lnTo>
                    <a:pt x="3761" y="4508"/>
                  </a:lnTo>
                  <a:lnTo>
                    <a:pt x="3786" y="4494"/>
                  </a:lnTo>
                  <a:lnTo>
                    <a:pt x="3812" y="4480"/>
                  </a:lnTo>
                  <a:lnTo>
                    <a:pt x="3838" y="4465"/>
                  </a:lnTo>
                  <a:lnTo>
                    <a:pt x="3863" y="4451"/>
                  </a:lnTo>
                  <a:lnTo>
                    <a:pt x="3889" y="4437"/>
                  </a:lnTo>
                  <a:lnTo>
                    <a:pt x="3916" y="4425"/>
                  </a:lnTo>
                  <a:lnTo>
                    <a:pt x="3940" y="4410"/>
                  </a:lnTo>
                  <a:lnTo>
                    <a:pt x="3965" y="4396"/>
                  </a:lnTo>
                  <a:lnTo>
                    <a:pt x="3989" y="4383"/>
                  </a:lnTo>
                  <a:lnTo>
                    <a:pt x="4014" y="4370"/>
                  </a:lnTo>
                  <a:lnTo>
                    <a:pt x="4036" y="4357"/>
                  </a:lnTo>
                  <a:lnTo>
                    <a:pt x="4060" y="4344"/>
                  </a:lnTo>
                  <a:lnTo>
                    <a:pt x="4081" y="4332"/>
                  </a:lnTo>
                  <a:lnTo>
                    <a:pt x="4103" y="4323"/>
                  </a:lnTo>
                  <a:lnTo>
                    <a:pt x="4153" y="4390"/>
                  </a:lnTo>
                  <a:close/>
                  <a:moveTo>
                    <a:pt x="4215" y="4417"/>
                  </a:moveTo>
                  <a:lnTo>
                    <a:pt x="4265" y="4430"/>
                  </a:lnTo>
                  <a:lnTo>
                    <a:pt x="4372" y="5094"/>
                  </a:lnTo>
                  <a:lnTo>
                    <a:pt x="4339" y="5096"/>
                  </a:lnTo>
                  <a:lnTo>
                    <a:pt x="4308" y="5098"/>
                  </a:lnTo>
                  <a:lnTo>
                    <a:pt x="4276" y="5098"/>
                  </a:lnTo>
                  <a:lnTo>
                    <a:pt x="4247" y="5099"/>
                  </a:lnTo>
                  <a:lnTo>
                    <a:pt x="4218" y="5098"/>
                  </a:lnTo>
                  <a:lnTo>
                    <a:pt x="4190" y="5097"/>
                  </a:lnTo>
                  <a:lnTo>
                    <a:pt x="4164" y="5095"/>
                  </a:lnTo>
                  <a:lnTo>
                    <a:pt x="4138" y="5094"/>
                  </a:lnTo>
                  <a:lnTo>
                    <a:pt x="4112" y="5091"/>
                  </a:lnTo>
                  <a:lnTo>
                    <a:pt x="4089" y="5088"/>
                  </a:lnTo>
                  <a:lnTo>
                    <a:pt x="4065" y="5083"/>
                  </a:lnTo>
                  <a:lnTo>
                    <a:pt x="4044" y="5080"/>
                  </a:lnTo>
                  <a:lnTo>
                    <a:pt x="4021" y="5075"/>
                  </a:lnTo>
                  <a:lnTo>
                    <a:pt x="4002" y="5070"/>
                  </a:lnTo>
                  <a:lnTo>
                    <a:pt x="3983" y="5065"/>
                  </a:lnTo>
                  <a:lnTo>
                    <a:pt x="3966" y="5061"/>
                  </a:lnTo>
                  <a:lnTo>
                    <a:pt x="3948" y="5054"/>
                  </a:lnTo>
                  <a:lnTo>
                    <a:pt x="3932" y="5049"/>
                  </a:lnTo>
                  <a:lnTo>
                    <a:pt x="3916" y="5044"/>
                  </a:lnTo>
                  <a:lnTo>
                    <a:pt x="3903" y="5039"/>
                  </a:lnTo>
                  <a:lnTo>
                    <a:pt x="3889" y="5033"/>
                  </a:lnTo>
                  <a:lnTo>
                    <a:pt x="3877" y="5029"/>
                  </a:lnTo>
                  <a:lnTo>
                    <a:pt x="3867" y="5023"/>
                  </a:lnTo>
                  <a:lnTo>
                    <a:pt x="3858" y="5020"/>
                  </a:lnTo>
                  <a:lnTo>
                    <a:pt x="3848" y="5015"/>
                  </a:lnTo>
                  <a:lnTo>
                    <a:pt x="3841" y="5012"/>
                  </a:lnTo>
                  <a:lnTo>
                    <a:pt x="3834" y="5008"/>
                  </a:lnTo>
                  <a:lnTo>
                    <a:pt x="3830" y="5005"/>
                  </a:lnTo>
                  <a:lnTo>
                    <a:pt x="3826" y="5002"/>
                  </a:lnTo>
                  <a:lnTo>
                    <a:pt x="3823" y="5001"/>
                  </a:lnTo>
                  <a:lnTo>
                    <a:pt x="3822" y="5001"/>
                  </a:lnTo>
                  <a:lnTo>
                    <a:pt x="4215" y="4417"/>
                  </a:lnTo>
                  <a:close/>
                  <a:moveTo>
                    <a:pt x="4391" y="3437"/>
                  </a:moveTo>
                  <a:lnTo>
                    <a:pt x="4405" y="3437"/>
                  </a:lnTo>
                  <a:lnTo>
                    <a:pt x="4420" y="3439"/>
                  </a:lnTo>
                  <a:lnTo>
                    <a:pt x="4435" y="3441"/>
                  </a:lnTo>
                  <a:lnTo>
                    <a:pt x="4450" y="3444"/>
                  </a:lnTo>
                  <a:lnTo>
                    <a:pt x="4464" y="3448"/>
                  </a:lnTo>
                  <a:lnTo>
                    <a:pt x="4478" y="3451"/>
                  </a:lnTo>
                  <a:lnTo>
                    <a:pt x="4490" y="3455"/>
                  </a:lnTo>
                  <a:lnTo>
                    <a:pt x="4504" y="3459"/>
                  </a:lnTo>
                  <a:lnTo>
                    <a:pt x="4516" y="3463"/>
                  </a:lnTo>
                  <a:lnTo>
                    <a:pt x="4529" y="3466"/>
                  </a:lnTo>
                  <a:lnTo>
                    <a:pt x="4541" y="3470"/>
                  </a:lnTo>
                  <a:lnTo>
                    <a:pt x="4553" y="3476"/>
                  </a:lnTo>
                  <a:lnTo>
                    <a:pt x="4564" y="3480"/>
                  </a:lnTo>
                  <a:lnTo>
                    <a:pt x="4576" y="3485"/>
                  </a:lnTo>
                  <a:lnTo>
                    <a:pt x="4587" y="3489"/>
                  </a:lnTo>
                  <a:lnTo>
                    <a:pt x="4597" y="3495"/>
                  </a:lnTo>
                  <a:lnTo>
                    <a:pt x="4606" y="3498"/>
                  </a:lnTo>
                  <a:lnTo>
                    <a:pt x="4615" y="3502"/>
                  </a:lnTo>
                  <a:lnTo>
                    <a:pt x="4623" y="3507"/>
                  </a:lnTo>
                  <a:lnTo>
                    <a:pt x="4631" y="3511"/>
                  </a:lnTo>
                  <a:lnTo>
                    <a:pt x="4638" y="3514"/>
                  </a:lnTo>
                  <a:lnTo>
                    <a:pt x="4645" y="3518"/>
                  </a:lnTo>
                  <a:lnTo>
                    <a:pt x="4652" y="3522"/>
                  </a:lnTo>
                  <a:lnTo>
                    <a:pt x="4658" y="3526"/>
                  </a:lnTo>
                  <a:lnTo>
                    <a:pt x="4662" y="3528"/>
                  </a:lnTo>
                  <a:lnTo>
                    <a:pt x="4668" y="3531"/>
                  </a:lnTo>
                  <a:lnTo>
                    <a:pt x="4671" y="3533"/>
                  </a:lnTo>
                  <a:lnTo>
                    <a:pt x="4675" y="3537"/>
                  </a:lnTo>
                  <a:lnTo>
                    <a:pt x="4677" y="3538"/>
                  </a:lnTo>
                  <a:lnTo>
                    <a:pt x="4680" y="3539"/>
                  </a:lnTo>
                  <a:lnTo>
                    <a:pt x="4681" y="3540"/>
                  </a:lnTo>
                  <a:lnTo>
                    <a:pt x="4682" y="3541"/>
                  </a:lnTo>
                  <a:lnTo>
                    <a:pt x="4377" y="4101"/>
                  </a:lnTo>
                  <a:lnTo>
                    <a:pt x="4375" y="4099"/>
                  </a:lnTo>
                  <a:lnTo>
                    <a:pt x="4374" y="4098"/>
                  </a:lnTo>
                  <a:lnTo>
                    <a:pt x="4372" y="4096"/>
                  </a:lnTo>
                  <a:lnTo>
                    <a:pt x="4371" y="4095"/>
                  </a:lnTo>
                  <a:lnTo>
                    <a:pt x="4369" y="4093"/>
                  </a:lnTo>
                  <a:lnTo>
                    <a:pt x="4367" y="4093"/>
                  </a:lnTo>
                  <a:lnTo>
                    <a:pt x="4364" y="4090"/>
                  </a:lnTo>
                  <a:lnTo>
                    <a:pt x="4363" y="4090"/>
                  </a:lnTo>
                  <a:lnTo>
                    <a:pt x="4360" y="4088"/>
                  </a:lnTo>
                  <a:lnTo>
                    <a:pt x="4359" y="4087"/>
                  </a:lnTo>
                  <a:lnTo>
                    <a:pt x="4356" y="4086"/>
                  </a:lnTo>
                  <a:lnTo>
                    <a:pt x="4355" y="4086"/>
                  </a:lnTo>
                  <a:lnTo>
                    <a:pt x="4353" y="4085"/>
                  </a:lnTo>
                  <a:lnTo>
                    <a:pt x="4350" y="4084"/>
                  </a:lnTo>
                  <a:lnTo>
                    <a:pt x="4348" y="4083"/>
                  </a:lnTo>
                  <a:lnTo>
                    <a:pt x="4347" y="4083"/>
                  </a:lnTo>
                  <a:lnTo>
                    <a:pt x="4344" y="4082"/>
                  </a:lnTo>
                  <a:lnTo>
                    <a:pt x="4342" y="4081"/>
                  </a:lnTo>
                  <a:lnTo>
                    <a:pt x="4340" y="4080"/>
                  </a:lnTo>
                  <a:lnTo>
                    <a:pt x="4338" y="4080"/>
                  </a:lnTo>
                  <a:lnTo>
                    <a:pt x="4336" y="4079"/>
                  </a:lnTo>
                  <a:lnTo>
                    <a:pt x="4334" y="4078"/>
                  </a:lnTo>
                  <a:lnTo>
                    <a:pt x="4332" y="4078"/>
                  </a:lnTo>
                  <a:lnTo>
                    <a:pt x="4330" y="4076"/>
                  </a:lnTo>
                  <a:lnTo>
                    <a:pt x="4329" y="4076"/>
                  </a:lnTo>
                  <a:lnTo>
                    <a:pt x="4328" y="4076"/>
                  </a:lnTo>
                  <a:lnTo>
                    <a:pt x="4327" y="4076"/>
                  </a:lnTo>
                  <a:lnTo>
                    <a:pt x="4391" y="3437"/>
                  </a:lnTo>
                  <a:close/>
                  <a:moveTo>
                    <a:pt x="4746" y="3573"/>
                  </a:moveTo>
                  <a:lnTo>
                    <a:pt x="4747" y="3573"/>
                  </a:lnTo>
                  <a:lnTo>
                    <a:pt x="4748" y="3574"/>
                  </a:lnTo>
                  <a:lnTo>
                    <a:pt x="4751" y="3577"/>
                  </a:lnTo>
                  <a:lnTo>
                    <a:pt x="4754" y="3579"/>
                  </a:lnTo>
                  <a:lnTo>
                    <a:pt x="4758" y="3583"/>
                  </a:lnTo>
                  <a:lnTo>
                    <a:pt x="4762" y="3586"/>
                  </a:lnTo>
                  <a:lnTo>
                    <a:pt x="4767" y="3590"/>
                  </a:lnTo>
                  <a:lnTo>
                    <a:pt x="4771" y="3593"/>
                  </a:lnTo>
                  <a:lnTo>
                    <a:pt x="4778" y="3599"/>
                  </a:lnTo>
                  <a:lnTo>
                    <a:pt x="4784" y="3603"/>
                  </a:lnTo>
                  <a:lnTo>
                    <a:pt x="4791" y="3608"/>
                  </a:lnTo>
                  <a:lnTo>
                    <a:pt x="4797" y="3614"/>
                  </a:lnTo>
                  <a:lnTo>
                    <a:pt x="4805" y="3620"/>
                  </a:lnTo>
                  <a:lnTo>
                    <a:pt x="4812" y="3627"/>
                  </a:lnTo>
                  <a:lnTo>
                    <a:pt x="4821" y="3634"/>
                  </a:lnTo>
                  <a:lnTo>
                    <a:pt x="4827" y="3641"/>
                  </a:lnTo>
                  <a:lnTo>
                    <a:pt x="4836" y="3647"/>
                  </a:lnTo>
                  <a:lnTo>
                    <a:pt x="4843" y="3654"/>
                  </a:lnTo>
                  <a:lnTo>
                    <a:pt x="4852" y="3662"/>
                  </a:lnTo>
                  <a:lnTo>
                    <a:pt x="4859" y="3669"/>
                  </a:lnTo>
                  <a:lnTo>
                    <a:pt x="4868" y="3677"/>
                  </a:lnTo>
                  <a:lnTo>
                    <a:pt x="4875" y="3684"/>
                  </a:lnTo>
                  <a:lnTo>
                    <a:pt x="4884" y="3693"/>
                  </a:lnTo>
                  <a:lnTo>
                    <a:pt x="4891" y="3699"/>
                  </a:lnTo>
                  <a:lnTo>
                    <a:pt x="4899" y="3708"/>
                  </a:lnTo>
                  <a:lnTo>
                    <a:pt x="4906" y="3714"/>
                  </a:lnTo>
                  <a:lnTo>
                    <a:pt x="4914" y="3723"/>
                  </a:lnTo>
                  <a:lnTo>
                    <a:pt x="4919" y="3729"/>
                  </a:lnTo>
                  <a:lnTo>
                    <a:pt x="4925" y="3738"/>
                  </a:lnTo>
                  <a:lnTo>
                    <a:pt x="4932" y="3744"/>
                  </a:lnTo>
                  <a:lnTo>
                    <a:pt x="4938" y="3753"/>
                  </a:lnTo>
                  <a:lnTo>
                    <a:pt x="4479" y="4037"/>
                  </a:lnTo>
                  <a:lnTo>
                    <a:pt x="4746" y="3573"/>
                  </a:lnTo>
                  <a:close/>
                  <a:moveTo>
                    <a:pt x="4439" y="4178"/>
                  </a:moveTo>
                  <a:lnTo>
                    <a:pt x="4500" y="4093"/>
                  </a:lnTo>
                  <a:lnTo>
                    <a:pt x="4981" y="3812"/>
                  </a:lnTo>
                  <a:lnTo>
                    <a:pt x="4993" y="3832"/>
                  </a:lnTo>
                  <a:lnTo>
                    <a:pt x="5005" y="3854"/>
                  </a:lnTo>
                  <a:lnTo>
                    <a:pt x="5016" y="3876"/>
                  </a:lnTo>
                  <a:lnTo>
                    <a:pt x="5027" y="3899"/>
                  </a:lnTo>
                  <a:lnTo>
                    <a:pt x="5036" y="3921"/>
                  </a:lnTo>
                  <a:lnTo>
                    <a:pt x="5046" y="3944"/>
                  </a:lnTo>
                  <a:lnTo>
                    <a:pt x="5055" y="3966"/>
                  </a:lnTo>
                  <a:lnTo>
                    <a:pt x="5063" y="3989"/>
                  </a:lnTo>
                  <a:lnTo>
                    <a:pt x="5070" y="4011"/>
                  </a:lnTo>
                  <a:lnTo>
                    <a:pt x="5076" y="4034"/>
                  </a:lnTo>
                  <a:lnTo>
                    <a:pt x="5081" y="4056"/>
                  </a:lnTo>
                  <a:lnTo>
                    <a:pt x="5087" y="4080"/>
                  </a:lnTo>
                  <a:lnTo>
                    <a:pt x="5090" y="4102"/>
                  </a:lnTo>
                  <a:lnTo>
                    <a:pt x="5094" y="4125"/>
                  </a:lnTo>
                  <a:lnTo>
                    <a:pt x="5097" y="4148"/>
                  </a:lnTo>
                  <a:lnTo>
                    <a:pt x="5101" y="4172"/>
                  </a:lnTo>
                  <a:lnTo>
                    <a:pt x="5102" y="4194"/>
                  </a:lnTo>
                  <a:lnTo>
                    <a:pt x="5103" y="4217"/>
                  </a:lnTo>
                  <a:lnTo>
                    <a:pt x="5103" y="4239"/>
                  </a:lnTo>
                  <a:lnTo>
                    <a:pt x="5104" y="4262"/>
                  </a:lnTo>
                  <a:lnTo>
                    <a:pt x="5104" y="4284"/>
                  </a:lnTo>
                  <a:lnTo>
                    <a:pt x="5104" y="4307"/>
                  </a:lnTo>
                  <a:lnTo>
                    <a:pt x="5103" y="4329"/>
                  </a:lnTo>
                  <a:lnTo>
                    <a:pt x="5102" y="4352"/>
                  </a:lnTo>
                  <a:lnTo>
                    <a:pt x="5099" y="4373"/>
                  </a:lnTo>
                  <a:lnTo>
                    <a:pt x="5097" y="4395"/>
                  </a:lnTo>
                  <a:lnTo>
                    <a:pt x="5094" y="4416"/>
                  </a:lnTo>
                  <a:lnTo>
                    <a:pt x="5092" y="4439"/>
                  </a:lnTo>
                  <a:lnTo>
                    <a:pt x="5088" y="4460"/>
                  </a:lnTo>
                  <a:lnTo>
                    <a:pt x="5084" y="4481"/>
                  </a:lnTo>
                  <a:lnTo>
                    <a:pt x="5080" y="4503"/>
                  </a:lnTo>
                  <a:lnTo>
                    <a:pt x="5077" y="4524"/>
                  </a:lnTo>
                  <a:lnTo>
                    <a:pt x="4445" y="4310"/>
                  </a:lnTo>
                  <a:lnTo>
                    <a:pt x="4446" y="4304"/>
                  </a:lnTo>
                  <a:lnTo>
                    <a:pt x="4447" y="4297"/>
                  </a:lnTo>
                  <a:lnTo>
                    <a:pt x="4448" y="4291"/>
                  </a:lnTo>
                  <a:lnTo>
                    <a:pt x="4450" y="4285"/>
                  </a:lnTo>
                  <a:lnTo>
                    <a:pt x="4450" y="4279"/>
                  </a:lnTo>
                  <a:lnTo>
                    <a:pt x="4451" y="4274"/>
                  </a:lnTo>
                  <a:lnTo>
                    <a:pt x="4451" y="4268"/>
                  </a:lnTo>
                  <a:lnTo>
                    <a:pt x="4452" y="4263"/>
                  </a:lnTo>
                  <a:lnTo>
                    <a:pt x="4451" y="4256"/>
                  </a:lnTo>
                  <a:lnTo>
                    <a:pt x="4451" y="4250"/>
                  </a:lnTo>
                  <a:lnTo>
                    <a:pt x="4451" y="4245"/>
                  </a:lnTo>
                  <a:lnTo>
                    <a:pt x="4451" y="4239"/>
                  </a:lnTo>
                  <a:lnTo>
                    <a:pt x="4450" y="4234"/>
                  </a:lnTo>
                  <a:lnTo>
                    <a:pt x="4450" y="4230"/>
                  </a:lnTo>
                  <a:lnTo>
                    <a:pt x="4450" y="4224"/>
                  </a:lnTo>
                  <a:lnTo>
                    <a:pt x="4450" y="4220"/>
                  </a:lnTo>
                  <a:lnTo>
                    <a:pt x="4448" y="4215"/>
                  </a:lnTo>
                  <a:lnTo>
                    <a:pt x="4448" y="4210"/>
                  </a:lnTo>
                  <a:lnTo>
                    <a:pt x="4446" y="4205"/>
                  </a:lnTo>
                  <a:lnTo>
                    <a:pt x="4446" y="4202"/>
                  </a:lnTo>
                  <a:lnTo>
                    <a:pt x="4445" y="4198"/>
                  </a:lnTo>
                  <a:lnTo>
                    <a:pt x="4443" y="4194"/>
                  </a:lnTo>
                  <a:lnTo>
                    <a:pt x="4442" y="4191"/>
                  </a:lnTo>
                  <a:lnTo>
                    <a:pt x="4442" y="4189"/>
                  </a:lnTo>
                  <a:lnTo>
                    <a:pt x="4441" y="4186"/>
                  </a:lnTo>
                  <a:lnTo>
                    <a:pt x="4440" y="4184"/>
                  </a:lnTo>
                  <a:lnTo>
                    <a:pt x="4439" y="4181"/>
                  </a:lnTo>
                  <a:lnTo>
                    <a:pt x="4439" y="4180"/>
                  </a:lnTo>
                  <a:lnTo>
                    <a:pt x="4439" y="4179"/>
                  </a:lnTo>
                  <a:lnTo>
                    <a:pt x="4439" y="4178"/>
                  </a:lnTo>
                  <a:close/>
                  <a:moveTo>
                    <a:pt x="4418" y="4358"/>
                  </a:moveTo>
                  <a:lnTo>
                    <a:pt x="5050" y="4585"/>
                  </a:lnTo>
                  <a:lnTo>
                    <a:pt x="5037" y="4608"/>
                  </a:lnTo>
                  <a:lnTo>
                    <a:pt x="5025" y="4631"/>
                  </a:lnTo>
                  <a:lnTo>
                    <a:pt x="5012" y="4654"/>
                  </a:lnTo>
                  <a:lnTo>
                    <a:pt x="4999" y="4676"/>
                  </a:lnTo>
                  <a:lnTo>
                    <a:pt x="4984" y="4697"/>
                  </a:lnTo>
                  <a:lnTo>
                    <a:pt x="4970" y="4718"/>
                  </a:lnTo>
                  <a:lnTo>
                    <a:pt x="4956" y="4738"/>
                  </a:lnTo>
                  <a:lnTo>
                    <a:pt x="4942" y="4760"/>
                  </a:lnTo>
                  <a:lnTo>
                    <a:pt x="4926" y="4778"/>
                  </a:lnTo>
                  <a:lnTo>
                    <a:pt x="4910" y="4797"/>
                  </a:lnTo>
                  <a:lnTo>
                    <a:pt x="4894" y="4816"/>
                  </a:lnTo>
                  <a:lnTo>
                    <a:pt x="4878" y="4834"/>
                  </a:lnTo>
                  <a:lnTo>
                    <a:pt x="4861" y="4850"/>
                  </a:lnTo>
                  <a:lnTo>
                    <a:pt x="4844" y="4867"/>
                  </a:lnTo>
                  <a:lnTo>
                    <a:pt x="4827" y="4883"/>
                  </a:lnTo>
                  <a:lnTo>
                    <a:pt x="4810" y="4899"/>
                  </a:lnTo>
                  <a:lnTo>
                    <a:pt x="4791" y="4913"/>
                  </a:lnTo>
                  <a:lnTo>
                    <a:pt x="4771" y="4928"/>
                  </a:lnTo>
                  <a:lnTo>
                    <a:pt x="4752" y="4942"/>
                  </a:lnTo>
                  <a:lnTo>
                    <a:pt x="4733" y="4956"/>
                  </a:lnTo>
                  <a:lnTo>
                    <a:pt x="4713" y="4968"/>
                  </a:lnTo>
                  <a:lnTo>
                    <a:pt x="4692" y="4981"/>
                  </a:lnTo>
                  <a:lnTo>
                    <a:pt x="4671" y="4992"/>
                  </a:lnTo>
                  <a:lnTo>
                    <a:pt x="4651" y="5005"/>
                  </a:lnTo>
                  <a:lnTo>
                    <a:pt x="4628" y="5016"/>
                  </a:lnTo>
                  <a:lnTo>
                    <a:pt x="4606" y="5027"/>
                  </a:lnTo>
                  <a:lnTo>
                    <a:pt x="4582" y="5036"/>
                  </a:lnTo>
                  <a:lnTo>
                    <a:pt x="4560" y="5047"/>
                  </a:lnTo>
                  <a:lnTo>
                    <a:pt x="4535" y="5057"/>
                  </a:lnTo>
                  <a:lnTo>
                    <a:pt x="4512" y="5066"/>
                  </a:lnTo>
                  <a:lnTo>
                    <a:pt x="4487" y="5075"/>
                  </a:lnTo>
                  <a:lnTo>
                    <a:pt x="4463" y="5083"/>
                  </a:lnTo>
                  <a:lnTo>
                    <a:pt x="4329" y="4422"/>
                  </a:lnTo>
                  <a:lnTo>
                    <a:pt x="4329" y="4421"/>
                  </a:lnTo>
                  <a:lnTo>
                    <a:pt x="4329" y="4420"/>
                  </a:lnTo>
                  <a:lnTo>
                    <a:pt x="4331" y="4420"/>
                  </a:lnTo>
                  <a:lnTo>
                    <a:pt x="4331" y="4418"/>
                  </a:lnTo>
                  <a:lnTo>
                    <a:pt x="4333" y="4418"/>
                  </a:lnTo>
                  <a:lnTo>
                    <a:pt x="4334" y="4416"/>
                  </a:lnTo>
                  <a:lnTo>
                    <a:pt x="4338" y="4416"/>
                  </a:lnTo>
                  <a:lnTo>
                    <a:pt x="4340" y="4414"/>
                  </a:lnTo>
                  <a:lnTo>
                    <a:pt x="4342" y="4412"/>
                  </a:lnTo>
                  <a:lnTo>
                    <a:pt x="4345" y="4410"/>
                  </a:lnTo>
                  <a:lnTo>
                    <a:pt x="4348" y="4409"/>
                  </a:lnTo>
                  <a:lnTo>
                    <a:pt x="4352" y="4405"/>
                  </a:lnTo>
                  <a:lnTo>
                    <a:pt x="4355" y="4404"/>
                  </a:lnTo>
                  <a:lnTo>
                    <a:pt x="4358" y="4401"/>
                  </a:lnTo>
                  <a:lnTo>
                    <a:pt x="4362" y="4400"/>
                  </a:lnTo>
                  <a:lnTo>
                    <a:pt x="4365" y="4397"/>
                  </a:lnTo>
                  <a:lnTo>
                    <a:pt x="4369" y="4395"/>
                  </a:lnTo>
                  <a:lnTo>
                    <a:pt x="4372" y="4391"/>
                  </a:lnTo>
                  <a:lnTo>
                    <a:pt x="4376" y="4389"/>
                  </a:lnTo>
                  <a:lnTo>
                    <a:pt x="4379" y="4386"/>
                  </a:lnTo>
                  <a:lnTo>
                    <a:pt x="4383" y="4384"/>
                  </a:lnTo>
                  <a:lnTo>
                    <a:pt x="4387" y="4381"/>
                  </a:lnTo>
                  <a:lnTo>
                    <a:pt x="4391" y="4379"/>
                  </a:lnTo>
                  <a:lnTo>
                    <a:pt x="4394" y="4375"/>
                  </a:lnTo>
                  <a:lnTo>
                    <a:pt x="4398" y="4372"/>
                  </a:lnTo>
                  <a:lnTo>
                    <a:pt x="4401" y="4370"/>
                  </a:lnTo>
                  <a:lnTo>
                    <a:pt x="4405" y="4368"/>
                  </a:lnTo>
                  <a:lnTo>
                    <a:pt x="4408" y="4365"/>
                  </a:lnTo>
                  <a:lnTo>
                    <a:pt x="4411" y="4362"/>
                  </a:lnTo>
                  <a:lnTo>
                    <a:pt x="4415" y="4360"/>
                  </a:lnTo>
                  <a:lnTo>
                    <a:pt x="4418" y="4358"/>
                  </a:lnTo>
                  <a:close/>
                  <a:moveTo>
                    <a:pt x="1426" y="3498"/>
                  </a:moveTo>
                  <a:lnTo>
                    <a:pt x="1412" y="3488"/>
                  </a:lnTo>
                  <a:lnTo>
                    <a:pt x="1399" y="3479"/>
                  </a:lnTo>
                  <a:lnTo>
                    <a:pt x="1384" y="3470"/>
                  </a:lnTo>
                  <a:lnTo>
                    <a:pt x="1370" y="3463"/>
                  </a:lnTo>
                  <a:lnTo>
                    <a:pt x="1355" y="3455"/>
                  </a:lnTo>
                  <a:lnTo>
                    <a:pt x="1340" y="3448"/>
                  </a:lnTo>
                  <a:lnTo>
                    <a:pt x="1325" y="3441"/>
                  </a:lnTo>
                  <a:lnTo>
                    <a:pt x="1311" y="3435"/>
                  </a:lnTo>
                  <a:lnTo>
                    <a:pt x="1295" y="3428"/>
                  </a:lnTo>
                  <a:lnTo>
                    <a:pt x="1279" y="3422"/>
                  </a:lnTo>
                  <a:lnTo>
                    <a:pt x="1263" y="3417"/>
                  </a:lnTo>
                  <a:lnTo>
                    <a:pt x="1248" y="3411"/>
                  </a:lnTo>
                  <a:lnTo>
                    <a:pt x="1232" y="3406"/>
                  </a:lnTo>
                  <a:lnTo>
                    <a:pt x="1217" y="3402"/>
                  </a:lnTo>
                  <a:lnTo>
                    <a:pt x="1201" y="3398"/>
                  </a:lnTo>
                  <a:lnTo>
                    <a:pt x="1186" y="3395"/>
                  </a:lnTo>
                  <a:lnTo>
                    <a:pt x="1170" y="3391"/>
                  </a:lnTo>
                  <a:lnTo>
                    <a:pt x="1154" y="3388"/>
                  </a:lnTo>
                  <a:lnTo>
                    <a:pt x="1138" y="3385"/>
                  </a:lnTo>
                  <a:lnTo>
                    <a:pt x="1123" y="3381"/>
                  </a:lnTo>
                  <a:lnTo>
                    <a:pt x="1107" y="3378"/>
                  </a:lnTo>
                  <a:lnTo>
                    <a:pt x="1092" y="3377"/>
                  </a:lnTo>
                  <a:lnTo>
                    <a:pt x="1077" y="3375"/>
                  </a:lnTo>
                  <a:lnTo>
                    <a:pt x="1063" y="3375"/>
                  </a:lnTo>
                  <a:lnTo>
                    <a:pt x="1048" y="3373"/>
                  </a:lnTo>
                  <a:lnTo>
                    <a:pt x="1034" y="3372"/>
                  </a:lnTo>
                  <a:lnTo>
                    <a:pt x="1020" y="3372"/>
                  </a:lnTo>
                  <a:lnTo>
                    <a:pt x="1007" y="3372"/>
                  </a:lnTo>
                  <a:lnTo>
                    <a:pt x="995" y="3372"/>
                  </a:lnTo>
                  <a:lnTo>
                    <a:pt x="982" y="3372"/>
                  </a:lnTo>
                  <a:lnTo>
                    <a:pt x="970" y="3373"/>
                  </a:lnTo>
                  <a:lnTo>
                    <a:pt x="959" y="3375"/>
                  </a:lnTo>
                  <a:lnTo>
                    <a:pt x="959" y="3406"/>
                  </a:lnTo>
                  <a:lnTo>
                    <a:pt x="962" y="3437"/>
                  </a:lnTo>
                  <a:lnTo>
                    <a:pt x="962" y="3468"/>
                  </a:lnTo>
                  <a:lnTo>
                    <a:pt x="964" y="3499"/>
                  </a:lnTo>
                  <a:lnTo>
                    <a:pt x="964" y="3529"/>
                  </a:lnTo>
                  <a:lnTo>
                    <a:pt x="966" y="3559"/>
                  </a:lnTo>
                  <a:lnTo>
                    <a:pt x="966" y="3589"/>
                  </a:lnTo>
                  <a:lnTo>
                    <a:pt x="968" y="3620"/>
                  </a:lnTo>
                  <a:lnTo>
                    <a:pt x="968" y="3649"/>
                  </a:lnTo>
                  <a:lnTo>
                    <a:pt x="970" y="3678"/>
                  </a:lnTo>
                  <a:lnTo>
                    <a:pt x="970" y="3706"/>
                  </a:lnTo>
                  <a:lnTo>
                    <a:pt x="972" y="3734"/>
                  </a:lnTo>
                  <a:lnTo>
                    <a:pt x="973" y="3759"/>
                  </a:lnTo>
                  <a:lnTo>
                    <a:pt x="974" y="3786"/>
                  </a:lnTo>
                  <a:lnTo>
                    <a:pt x="975" y="3811"/>
                  </a:lnTo>
                  <a:lnTo>
                    <a:pt x="978" y="3837"/>
                  </a:lnTo>
                  <a:lnTo>
                    <a:pt x="978" y="3858"/>
                  </a:lnTo>
                  <a:lnTo>
                    <a:pt x="979" y="3880"/>
                  </a:lnTo>
                  <a:lnTo>
                    <a:pt x="979" y="3902"/>
                  </a:lnTo>
                  <a:lnTo>
                    <a:pt x="980" y="3922"/>
                  </a:lnTo>
                  <a:lnTo>
                    <a:pt x="980" y="3940"/>
                  </a:lnTo>
                  <a:lnTo>
                    <a:pt x="981" y="3958"/>
                  </a:lnTo>
                  <a:lnTo>
                    <a:pt x="981" y="3974"/>
                  </a:lnTo>
                  <a:lnTo>
                    <a:pt x="982" y="3989"/>
                  </a:lnTo>
                  <a:lnTo>
                    <a:pt x="981" y="4000"/>
                  </a:lnTo>
                  <a:lnTo>
                    <a:pt x="981" y="4013"/>
                  </a:lnTo>
                  <a:lnTo>
                    <a:pt x="981" y="4022"/>
                  </a:lnTo>
                  <a:lnTo>
                    <a:pt x="981" y="4031"/>
                  </a:lnTo>
                  <a:lnTo>
                    <a:pt x="981" y="4038"/>
                  </a:lnTo>
                  <a:lnTo>
                    <a:pt x="981" y="4043"/>
                  </a:lnTo>
                  <a:lnTo>
                    <a:pt x="981" y="4045"/>
                  </a:lnTo>
                  <a:lnTo>
                    <a:pt x="981" y="4048"/>
                  </a:lnTo>
                  <a:lnTo>
                    <a:pt x="984" y="4045"/>
                  </a:lnTo>
                  <a:lnTo>
                    <a:pt x="988" y="4044"/>
                  </a:lnTo>
                  <a:lnTo>
                    <a:pt x="993" y="4043"/>
                  </a:lnTo>
                  <a:lnTo>
                    <a:pt x="997" y="4043"/>
                  </a:lnTo>
                  <a:lnTo>
                    <a:pt x="1000" y="4043"/>
                  </a:lnTo>
                  <a:lnTo>
                    <a:pt x="1004" y="4043"/>
                  </a:lnTo>
                  <a:lnTo>
                    <a:pt x="1009" y="4043"/>
                  </a:lnTo>
                  <a:lnTo>
                    <a:pt x="1014" y="4044"/>
                  </a:lnTo>
                  <a:lnTo>
                    <a:pt x="1017" y="4044"/>
                  </a:lnTo>
                  <a:lnTo>
                    <a:pt x="1021" y="4045"/>
                  </a:lnTo>
                  <a:lnTo>
                    <a:pt x="1026" y="4046"/>
                  </a:lnTo>
                  <a:lnTo>
                    <a:pt x="1030" y="4048"/>
                  </a:lnTo>
                  <a:lnTo>
                    <a:pt x="1034" y="4049"/>
                  </a:lnTo>
                  <a:lnTo>
                    <a:pt x="1038" y="4051"/>
                  </a:lnTo>
                  <a:lnTo>
                    <a:pt x="1043" y="4052"/>
                  </a:lnTo>
                  <a:lnTo>
                    <a:pt x="1047" y="4054"/>
                  </a:lnTo>
                  <a:lnTo>
                    <a:pt x="1050" y="4054"/>
                  </a:lnTo>
                  <a:lnTo>
                    <a:pt x="1053" y="4056"/>
                  </a:lnTo>
                  <a:lnTo>
                    <a:pt x="1057" y="4057"/>
                  </a:lnTo>
                  <a:lnTo>
                    <a:pt x="1060" y="4059"/>
                  </a:lnTo>
                  <a:lnTo>
                    <a:pt x="1062" y="4059"/>
                  </a:lnTo>
                  <a:lnTo>
                    <a:pt x="1065" y="4061"/>
                  </a:lnTo>
                  <a:lnTo>
                    <a:pt x="1068" y="4063"/>
                  </a:lnTo>
                  <a:lnTo>
                    <a:pt x="1072" y="4065"/>
                  </a:lnTo>
                  <a:lnTo>
                    <a:pt x="1073" y="4065"/>
                  </a:lnTo>
                  <a:lnTo>
                    <a:pt x="1075" y="4067"/>
                  </a:lnTo>
                  <a:lnTo>
                    <a:pt x="1077" y="4067"/>
                  </a:lnTo>
                  <a:lnTo>
                    <a:pt x="1079" y="4069"/>
                  </a:lnTo>
                  <a:lnTo>
                    <a:pt x="1080" y="4069"/>
                  </a:lnTo>
                  <a:lnTo>
                    <a:pt x="1081" y="4070"/>
                  </a:lnTo>
                  <a:lnTo>
                    <a:pt x="1082" y="4071"/>
                  </a:lnTo>
                  <a:lnTo>
                    <a:pt x="1426" y="3498"/>
                  </a:lnTo>
                  <a:close/>
                  <a:moveTo>
                    <a:pt x="1157" y="4323"/>
                  </a:moveTo>
                  <a:lnTo>
                    <a:pt x="1800" y="4419"/>
                  </a:lnTo>
                  <a:lnTo>
                    <a:pt x="1795" y="4435"/>
                  </a:lnTo>
                  <a:lnTo>
                    <a:pt x="1791" y="4452"/>
                  </a:lnTo>
                  <a:lnTo>
                    <a:pt x="1785" y="4470"/>
                  </a:lnTo>
                  <a:lnTo>
                    <a:pt x="1781" y="4488"/>
                  </a:lnTo>
                  <a:lnTo>
                    <a:pt x="1775" y="4505"/>
                  </a:lnTo>
                  <a:lnTo>
                    <a:pt x="1768" y="4523"/>
                  </a:lnTo>
                  <a:lnTo>
                    <a:pt x="1761" y="4540"/>
                  </a:lnTo>
                  <a:lnTo>
                    <a:pt x="1754" y="4560"/>
                  </a:lnTo>
                  <a:lnTo>
                    <a:pt x="1746" y="4577"/>
                  </a:lnTo>
                  <a:lnTo>
                    <a:pt x="1737" y="4595"/>
                  </a:lnTo>
                  <a:lnTo>
                    <a:pt x="1728" y="4613"/>
                  </a:lnTo>
                  <a:lnTo>
                    <a:pt x="1719" y="4631"/>
                  </a:lnTo>
                  <a:lnTo>
                    <a:pt x="1708" y="4650"/>
                  </a:lnTo>
                  <a:lnTo>
                    <a:pt x="1699" y="4668"/>
                  </a:lnTo>
                  <a:lnTo>
                    <a:pt x="1688" y="4686"/>
                  </a:lnTo>
                  <a:lnTo>
                    <a:pt x="1677" y="4704"/>
                  </a:lnTo>
                  <a:lnTo>
                    <a:pt x="1665" y="4721"/>
                  </a:lnTo>
                  <a:lnTo>
                    <a:pt x="1653" y="4738"/>
                  </a:lnTo>
                  <a:lnTo>
                    <a:pt x="1640" y="4756"/>
                  </a:lnTo>
                  <a:lnTo>
                    <a:pt x="1628" y="4773"/>
                  </a:lnTo>
                  <a:lnTo>
                    <a:pt x="1614" y="4789"/>
                  </a:lnTo>
                  <a:lnTo>
                    <a:pt x="1602" y="4805"/>
                  </a:lnTo>
                  <a:lnTo>
                    <a:pt x="1588" y="4821"/>
                  </a:lnTo>
                  <a:lnTo>
                    <a:pt x="1575" y="4838"/>
                  </a:lnTo>
                  <a:lnTo>
                    <a:pt x="1560" y="4853"/>
                  </a:lnTo>
                  <a:lnTo>
                    <a:pt x="1546" y="4868"/>
                  </a:lnTo>
                  <a:lnTo>
                    <a:pt x="1531" y="4882"/>
                  </a:lnTo>
                  <a:lnTo>
                    <a:pt x="1517" y="4897"/>
                  </a:lnTo>
                  <a:lnTo>
                    <a:pt x="1501" y="4910"/>
                  </a:lnTo>
                  <a:lnTo>
                    <a:pt x="1486" y="4924"/>
                  </a:lnTo>
                  <a:lnTo>
                    <a:pt x="1471" y="4937"/>
                  </a:lnTo>
                  <a:lnTo>
                    <a:pt x="1456" y="4949"/>
                  </a:lnTo>
                  <a:lnTo>
                    <a:pt x="1074" y="4385"/>
                  </a:lnTo>
                  <a:lnTo>
                    <a:pt x="1077" y="4384"/>
                  </a:lnTo>
                  <a:lnTo>
                    <a:pt x="1080" y="4383"/>
                  </a:lnTo>
                  <a:lnTo>
                    <a:pt x="1084" y="4382"/>
                  </a:lnTo>
                  <a:lnTo>
                    <a:pt x="1089" y="4381"/>
                  </a:lnTo>
                  <a:lnTo>
                    <a:pt x="1092" y="4379"/>
                  </a:lnTo>
                  <a:lnTo>
                    <a:pt x="1095" y="4376"/>
                  </a:lnTo>
                  <a:lnTo>
                    <a:pt x="1099" y="4374"/>
                  </a:lnTo>
                  <a:lnTo>
                    <a:pt x="1104" y="4373"/>
                  </a:lnTo>
                  <a:lnTo>
                    <a:pt x="1107" y="4370"/>
                  </a:lnTo>
                  <a:lnTo>
                    <a:pt x="1110" y="4368"/>
                  </a:lnTo>
                  <a:lnTo>
                    <a:pt x="1113" y="4365"/>
                  </a:lnTo>
                  <a:lnTo>
                    <a:pt x="1116" y="4362"/>
                  </a:lnTo>
                  <a:lnTo>
                    <a:pt x="1120" y="4359"/>
                  </a:lnTo>
                  <a:lnTo>
                    <a:pt x="1123" y="4357"/>
                  </a:lnTo>
                  <a:lnTo>
                    <a:pt x="1126" y="4354"/>
                  </a:lnTo>
                  <a:lnTo>
                    <a:pt x="1130" y="4352"/>
                  </a:lnTo>
                  <a:lnTo>
                    <a:pt x="1132" y="4349"/>
                  </a:lnTo>
                  <a:lnTo>
                    <a:pt x="1135" y="4345"/>
                  </a:lnTo>
                  <a:lnTo>
                    <a:pt x="1137" y="4342"/>
                  </a:lnTo>
                  <a:lnTo>
                    <a:pt x="1140" y="4340"/>
                  </a:lnTo>
                  <a:lnTo>
                    <a:pt x="1142" y="4337"/>
                  </a:lnTo>
                  <a:lnTo>
                    <a:pt x="1144" y="4335"/>
                  </a:lnTo>
                  <a:lnTo>
                    <a:pt x="1146" y="4332"/>
                  </a:lnTo>
                  <a:lnTo>
                    <a:pt x="1150" y="4331"/>
                  </a:lnTo>
                  <a:lnTo>
                    <a:pt x="1151" y="4328"/>
                  </a:lnTo>
                  <a:lnTo>
                    <a:pt x="1152" y="4327"/>
                  </a:lnTo>
                  <a:lnTo>
                    <a:pt x="1153" y="4325"/>
                  </a:lnTo>
                  <a:lnTo>
                    <a:pt x="1155" y="4325"/>
                  </a:lnTo>
                  <a:lnTo>
                    <a:pt x="1155" y="4323"/>
                  </a:lnTo>
                  <a:lnTo>
                    <a:pt x="1156" y="4323"/>
                  </a:lnTo>
                  <a:lnTo>
                    <a:pt x="1157" y="4323"/>
                  </a:lnTo>
                  <a:close/>
                  <a:moveTo>
                    <a:pt x="951" y="4401"/>
                  </a:moveTo>
                  <a:lnTo>
                    <a:pt x="952" y="4401"/>
                  </a:lnTo>
                  <a:lnTo>
                    <a:pt x="954" y="4402"/>
                  </a:lnTo>
                  <a:lnTo>
                    <a:pt x="955" y="4402"/>
                  </a:lnTo>
                  <a:lnTo>
                    <a:pt x="957" y="4403"/>
                  </a:lnTo>
                  <a:lnTo>
                    <a:pt x="958" y="4403"/>
                  </a:lnTo>
                  <a:lnTo>
                    <a:pt x="960" y="4404"/>
                  </a:lnTo>
                  <a:lnTo>
                    <a:pt x="962" y="4404"/>
                  </a:lnTo>
                  <a:lnTo>
                    <a:pt x="965" y="4405"/>
                  </a:lnTo>
                  <a:lnTo>
                    <a:pt x="967" y="4405"/>
                  </a:lnTo>
                  <a:lnTo>
                    <a:pt x="970" y="4406"/>
                  </a:lnTo>
                  <a:lnTo>
                    <a:pt x="973" y="4407"/>
                  </a:lnTo>
                  <a:lnTo>
                    <a:pt x="977" y="4409"/>
                  </a:lnTo>
                  <a:lnTo>
                    <a:pt x="980" y="4409"/>
                  </a:lnTo>
                  <a:lnTo>
                    <a:pt x="983" y="4409"/>
                  </a:lnTo>
                  <a:lnTo>
                    <a:pt x="986" y="4409"/>
                  </a:lnTo>
                  <a:lnTo>
                    <a:pt x="989" y="4410"/>
                  </a:lnTo>
                  <a:lnTo>
                    <a:pt x="993" y="4409"/>
                  </a:lnTo>
                  <a:lnTo>
                    <a:pt x="997" y="4409"/>
                  </a:lnTo>
                  <a:lnTo>
                    <a:pt x="1001" y="4409"/>
                  </a:lnTo>
                  <a:lnTo>
                    <a:pt x="1006" y="4409"/>
                  </a:lnTo>
                  <a:lnTo>
                    <a:pt x="1010" y="4407"/>
                  </a:lnTo>
                  <a:lnTo>
                    <a:pt x="1015" y="4406"/>
                  </a:lnTo>
                  <a:lnTo>
                    <a:pt x="1019" y="4405"/>
                  </a:lnTo>
                  <a:lnTo>
                    <a:pt x="1025" y="4404"/>
                  </a:lnTo>
                  <a:lnTo>
                    <a:pt x="1030" y="4402"/>
                  </a:lnTo>
                  <a:lnTo>
                    <a:pt x="1035" y="4401"/>
                  </a:lnTo>
                  <a:lnTo>
                    <a:pt x="1041" y="4399"/>
                  </a:lnTo>
                  <a:lnTo>
                    <a:pt x="1047" y="4398"/>
                  </a:lnTo>
                  <a:lnTo>
                    <a:pt x="1419" y="4971"/>
                  </a:lnTo>
                  <a:lnTo>
                    <a:pt x="1403" y="4979"/>
                  </a:lnTo>
                  <a:lnTo>
                    <a:pt x="1387" y="4988"/>
                  </a:lnTo>
                  <a:lnTo>
                    <a:pt x="1371" y="4996"/>
                  </a:lnTo>
                  <a:lnTo>
                    <a:pt x="1355" y="5004"/>
                  </a:lnTo>
                  <a:lnTo>
                    <a:pt x="1339" y="5012"/>
                  </a:lnTo>
                  <a:lnTo>
                    <a:pt x="1323" y="5019"/>
                  </a:lnTo>
                  <a:lnTo>
                    <a:pt x="1307" y="5025"/>
                  </a:lnTo>
                  <a:lnTo>
                    <a:pt x="1291" y="5033"/>
                  </a:lnTo>
                  <a:lnTo>
                    <a:pt x="1274" y="5038"/>
                  </a:lnTo>
                  <a:lnTo>
                    <a:pt x="1256" y="5045"/>
                  </a:lnTo>
                  <a:lnTo>
                    <a:pt x="1239" y="5050"/>
                  </a:lnTo>
                  <a:lnTo>
                    <a:pt x="1223" y="5057"/>
                  </a:lnTo>
                  <a:lnTo>
                    <a:pt x="1206" y="5061"/>
                  </a:lnTo>
                  <a:lnTo>
                    <a:pt x="1189" y="5065"/>
                  </a:lnTo>
                  <a:lnTo>
                    <a:pt x="1172" y="5069"/>
                  </a:lnTo>
                  <a:lnTo>
                    <a:pt x="1155" y="5074"/>
                  </a:lnTo>
                  <a:lnTo>
                    <a:pt x="1137" y="5076"/>
                  </a:lnTo>
                  <a:lnTo>
                    <a:pt x="1119" y="5079"/>
                  </a:lnTo>
                  <a:lnTo>
                    <a:pt x="1100" y="5081"/>
                  </a:lnTo>
                  <a:lnTo>
                    <a:pt x="1082" y="5084"/>
                  </a:lnTo>
                  <a:lnTo>
                    <a:pt x="1063" y="5085"/>
                  </a:lnTo>
                  <a:lnTo>
                    <a:pt x="1045" y="5088"/>
                  </a:lnTo>
                  <a:lnTo>
                    <a:pt x="1026" y="5089"/>
                  </a:lnTo>
                  <a:lnTo>
                    <a:pt x="1007" y="5090"/>
                  </a:lnTo>
                  <a:lnTo>
                    <a:pt x="987" y="5089"/>
                  </a:lnTo>
                  <a:lnTo>
                    <a:pt x="968" y="5089"/>
                  </a:lnTo>
                  <a:lnTo>
                    <a:pt x="948" y="5088"/>
                  </a:lnTo>
                  <a:lnTo>
                    <a:pt x="928" y="5088"/>
                  </a:lnTo>
                  <a:lnTo>
                    <a:pt x="908" y="5085"/>
                  </a:lnTo>
                  <a:lnTo>
                    <a:pt x="888" y="5084"/>
                  </a:lnTo>
                  <a:lnTo>
                    <a:pt x="868" y="5082"/>
                  </a:lnTo>
                  <a:lnTo>
                    <a:pt x="847" y="5081"/>
                  </a:lnTo>
                  <a:lnTo>
                    <a:pt x="951" y="4401"/>
                  </a:lnTo>
                  <a:close/>
                  <a:moveTo>
                    <a:pt x="869" y="4353"/>
                  </a:moveTo>
                  <a:lnTo>
                    <a:pt x="908" y="4385"/>
                  </a:lnTo>
                  <a:lnTo>
                    <a:pt x="807" y="5081"/>
                  </a:lnTo>
                  <a:lnTo>
                    <a:pt x="792" y="5075"/>
                  </a:lnTo>
                  <a:lnTo>
                    <a:pt x="778" y="5069"/>
                  </a:lnTo>
                  <a:lnTo>
                    <a:pt x="763" y="5064"/>
                  </a:lnTo>
                  <a:lnTo>
                    <a:pt x="749" y="5059"/>
                  </a:lnTo>
                  <a:lnTo>
                    <a:pt x="734" y="5052"/>
                  </a:lnTo>
                  <a:lnTo>
                    <a:pt x="720" y="5047"/>
                  </a:lnTo>
                  <a:lnTo>
                    <a:pt x="706" y="5042"/>
                  </a:lnTo>
                  <a:lnTo>
                    <a:pt x="692" y="5036"/>
                  </a:lnTo>
                  <a:lnTo>
                    <a:pt x="677" y="5029"/>
                  </a:lnTo>
                  <a:lnTo>
                    <a:pt x="662" y="5022"/>
                  </a:lnTo>
                  <a:lnTo>
                    <a:pt x="647" y="5015"/>
                  </a:lnTo>
                  <a:lnTo>
                    <a:pt x="634" y="5008"/>
                  </a:lnTo>
                  <a:lnTo>
                    <a:pt x="619" y="5001"/>
                  </a:lnTo>
                  <a:lnTo>
                    <a:pt x="605" y="4993"/>
                  </a:lnTo>
                  <a:lnTo>
                    <a:pt x="590" y="4986"/>
                  </a:lnTo>
                  <a:lnTo>
                    <a:pt x="576" y="4978"/>
                  </a:lnTo>
                  <a:lnTo>
                    <a:pt x="561" y="4969"/>
                  </a:lnTo>
                  <a:lnTo>
                    <a:pt x="547" y="4960"/>
                  </a:lnTo>
                  <a:lnTo>
                    <a:pt x="532" y="4951"/>
                  </a:lnTo>
                  <a:lnTo>
                    <a:pt x="518" y="4942"/>
                  </a:lnTo>
                  <a:lnTo>
                    <a:pt x="503" y="4932"/>
                  </a:lnTo>
                  <a:lnTo>
                    <a:pt x="489" y="4923"/>
                  </a:lnTo>
                  <a:lnTo>
                    <a:pt x="474" y="4912"/>
                  </a:lnTo>
                  <a:lnTo>
                    <a:pt x="462" y="4902"/>
                  </a:lnTo>
                  <a:lnTo>
                    <a:pt x="447" y="4891"/>
                  </a:lnTo>
                  <a:lnTo>
                    <a:pt x="433" y="4879"/>
                  </a:lnTo>
                  <a:lnTo>
                    <a:pt x="419" y="4867"/>
                  </a:lnTo>
                  <a:lnTo>
                    <a:pt x="406" y="4856"/>
                  </a:lnTo>
                  <a:lnTo>
                    <a:pt x="392" y="4843"/>
                  </a:lnTo>
                  <a:lnTo>
                    <a:pt x="378" y="4831"/>
                  </a:lnTo>
                  <a:lnTo>
                    <a:pt x="365" y="4818"/>
                  </a:lnTo>
                  <a:lnTo>
                    <a:pt x="353" y="4805"/>
                  </a:lnTo>
                  <a:lnTo>
                    <a:pt x="354" y="4803"/>
                  </a:lnTo>
                  <a:lnTo>
                    <a:pt x="358" y="4799"/>
                  </a:lnTo>
                  <a:lnTo>
                    <a:pt x="364" y="4792"/>
                  </a:lnTo>
                  <a:lnTo>
                    <a:pt x="375" y="4784"/>
                  </a:lnTo>
                  <a:lnTo>
                    <a:pt x="386" y="4774"/>
                  </a:lnTo>
                  <a:lnTo>
                    <a:pt x="400" y="4762"/>
                  </a:lnTo>
                  <a:lnTo>
                    <a:pt x="416" y="4748"/>
                  </a:lnTo>
                  <a:lnTo>
                    <a:pt x="434" y="4733"/>
                  </a:lnTo>
                  <a:lnTo>
                    <a:pt x="452" y="4716"/>
                  </a:lnTo>
                  <a:lnTo>
                    <a:pt x="472" y="4698"/>
                  </a:lnTo>
                  <a:lnTo>
                    <a:pt x="494" y="4678"/>
                  </a:lnTo>
                  <a:lnTo>
                    <a:pt x="516" y="4660"/>
                  </a:lnTo>
                  <a:lnTo>
                    <a:pt x="538" y="4640"/>
                  </a:lnTo>
                  <a:lnTo>
                    <a:pt x="562" y="4620"/>
                  </a:lnTo>
                  <a:lnTo>
                    <a:pt x="587" y="4599"/>
                  </a:lnTo>
                  <a:lnTo>
                    <a:pt x="611" y="4579"/>
                  </a:lnTo>
                  <a:lnTo>
                    <a:pt x="635" y="4556"/>
                  </a:lnTo>
                  <a:lnTo>
                    <a:pt x="658" y="4536"/>
                  </a:lnTo>
                  <a:lnTo>
                    <a:pt x="682" y="4515"/>
                  </a:lnTo>
                  <a:lnTo>
                    <a:pt x="705" y="4495"/>
                  </a:lnTo>
                  <a:lnTo>
                    <a:pt x="727" y="4475"/>
                  </a:lnTo>
                  <a:lnTo>
                    <a:pt x="748" y="4457"/>
                  </a:lnTo>
                  <a:lnTo>
                    <a:pt x="767" y="4439"/>
                  </a:lnTo>
                  <a:lnTo>
                    <a:pt x="787" y="4422"/>
                  </a:lnTo>
                  <a:lnTo>
                    <a:pt x="805" y="4406"/>
                  </a:lnTo>
                  <a:lnTo>
                    <a:pt x="821" y="4394"/>
                  </a:lnTo>
                  <a:lnTo>
                    <a:pt x="833" y="4381"/>
                  </a:lnTo>
                  <a:lnTo>
                    <a:pt x="846" y="4371"/>
                  </a:lnTo>
                  <a:lnTo>
                    <a:pt x="855" y="4362"/>
                  </a:lnTo>
                  <a:lnTo>
                    <a:pt x="862" y="4357"/>
                  </a:lnTo>
                  <a:lnTo>
                    <a:pt x="866" y="4353"/>
                  </a:lnTo>
                  <a:lnTo>
                    <a:pt x="869" y="4353"/>
                  </a:lnTo>
                  <a:close/>
                  <a:moveTo>
                    <a:pt x="318" y="4754"/>
                  </a:moveTo>
                  <a:lnTo>
                    <a:pt x="833" y="4310"/>
                  </a:lnTo>
                  <a:lnTo>
                    <a:pt x="812" y="4224"/>
                  </a:lnTo>
                  <a:lnTo>
                    <a:pt x="150" y="4291"/>
                  </a:lnTo>
                  <a:lnTo>
                    <a:pt x="150" y="4293"/>
                  </a:lnTo>
                  <a:lnTo>
                    <a:pt x="150" y="4296"/>
                  </a:lnTo>
                  <a:lnTo>
                    <a:pt x="150" y="4301"/>
                  </a:lnTo>
                  <a:lnTo>
                    <a:pt x="150" y="4308"/>
                  </a:lnTo>
                  <a:lnTo>
                    <a:pt x="151" y="4315"/>
                  </a:lnTo>
                  <a:lnTo>
                    <a:pt x="152" y="4325"/>
                  </a:lnTo>
                  <a:lnTo>
                    <a:pt x="154" y="4336"/>
                  </a:lnTo>
                  <a:lnTo>
                    <a:pt x="154" y="4345"/>
                  </a:lnTo>
                  <a:lnTo>
                    <a:pt x="156" y="4358"/>
                  </a:lnTo>
                  <a:lnTo>
                    <a:pt x="158" y="4371"/>
                  </a:lnTo>
                  <a:lnTo>
                    <a:pt x="161" y="4386"/>
                  </a:lnTo>
                  <a:lnTo>
                    <a:pt x="165" y="4400"/>
                  </a:lnTo>
                  <a:lnTo>
                    <a:pt x="168" y="4416"/>
                  </a:lnTo>
                  <a:lnTo>
                    <a:pt x="171" y="4432"/>
                  </a:lnTo>
                  <a:lnTo>
                    <a:pt x="176" y="4450"/>
                  </a:lnTo>
                  <a:lnTo>
                    <a:pt x="179" y="4466"/>
                  </a:lnTo>
                  <a:lnTo>
                    <a:pt x="185" y="4485"/>
                  </a:lnTo>
                  <a:lnTo>
                    <a:pt x="190" y="4503"/>
                  </a:lnTo>
                  <a:lnTo>
                    <a:pt x="197" y="4522"/>
                  </a:lnTo>
                  <a:lnTo>
                    <a:pt x="203" y="4541"/>
                  </a:lnTo>
                  <a:lnTo>
                    <a:pt x="209" y="4561"/>
                  </a:lnTo>
                  <a:lnTo>
                    <a:pt x="217" y="4580"/>
                  </a:lnTo>
                  <a:lnTo>
                    <a:pt x="226" y="4600"/>
                  </a:lnTo>
                  <a:lnTo>
                    <a:pt x="235" y="4620"/>
                  </a:lnTo>
                  <a:lnTo>
                    <a:pt x="245" y="4639"/>
                  </a:lnTo>
                  <a:lnTo>
                    <a:pt x="254" y="4658"/>
                  </a:lnTo>
                  <a:lnTo>
                    <a:pt x="266" y="4678"/>
                  </a:lnTo>
                  <a:lnTo>
                    <a:pt x="278" y="4697"/>
                  </a:lnTo>
                  <a:lnTo>
                    <a:pt x="291" y="4716"/>
                  </a:lnTo>
                  <a:lnTo>
                    <a:pt x="303" y="4735"/>
                  </a:lnTo>
                  <a:lnTo>
                    <a:pt x="318" y="4754"/>
                  </a:lnTo>
                  <a:close/>
                  <a:moveTo>
                    <a:pt x="826" y="4176"/>
                  </a:moveTo>
                  <a:lnTo>
                    <a:pt x="823" y="4176"/>
                  </a:lnTo>
                  <a:lnTo>
                    <a:pt x="817" y="4176"/>
                  </a:lnTo>
                  <a:lnTo>
                    <a:pt x="808" y="4177"/>
                  </a:lnTo>
                  <a:lnTo>
                    <a:pt x="796" y="4178"/>
                  </a:lnTo>
                  <a:lnTo>
                    <a:pt x="780" y="4179"/>
                  </a:lnTo>
                  <a:lnTo>
                    <a:pt x="762" y="4181"/>
                  </a:lnTo>
                  <a:lnTo>
                    <a:pt x="741" y="4184"/>
                  </a:lnTo>
                  <a:lnTo>
                    <a:pt x="719" y="4187"/>
                  </a:lnTo>
                  <a:lnTo>
                    <a:pt x="693" y="4189"/>
                  </a:lnTo>
                  <a:lnTo>
                    <a:pt x="668" y="4191"/>
                  </a:lnTo>
                  <a:lnTo>
                    <a:pt x="639" y="4193"/>
                  </a:lnTo>
                  <a:lnTo>
                    <a:pt x="611" y="4196"/>
                  </a:lnTo>
                  <a:lnTo>
                    <a:pt x="580" y="4200"/>
                  </a:lnTo>
                  <a:lnTo>
                    <a:pt x="549" y="4203"/>
                  </a:lnTo>
                  <a:lnTo>
                    <a:pt x="518" y="4206"/>
                  </a:lnTo>
                  <a:lnTo>
                    <a:pt x="487" y="4209"/>
                  </a:lnTo>
                  <a:lnTo>
                    <a:pt x="455" y="4211"/>
                  </a:lnTo>
                  <a:lnTo>
                    <a:pt x="423" y="4215"/>
                  </a:lnTo>
                  <a:lnTo>
                    <a:pt x="392" y="4218"/>
                  </a:lnTo>
                  <a:lnTo>
                    <a:pt x="362" y="4221"/>
                  </a:lnTo>
                  <a:lnTo>
                    <a:pt x="332" y="4223"/>
                  </a:lnTo>
                  <a:lnTo>
                    <a:pt x="304" y="4226"/>
                  </a:lnTo>
                  <a:lnTo>
                    <a:pt x="279" y="4229"/>
                  </a:lnTo>
                  <a:lnTo>
                    <a:pt x="254" y="4232"/>
                  </a:lnTo>
                  <a:lnTo>
                    <a:pt x="231" y="4233"/>
                  </a:lnTo>
                  <a:lnTo>
                    <a:pt x="210" y="4235"/>
                  </a:lnTo>
                  <a:lnTo>
                    <a:pt x="192" y="4237"/>
                  </a:lnTo>
                  <a:lnTo>
                    <a:pt x="177" y="4239"/>
                  </a:lnTo>
                  <a:lnTo>
                    <a:pt x="165" y="4240"/>
                  </a:lnTo>
                  <a:lnTo>
                    <a:pt x="156" y="4241"/>
                  </a:lnTo>
                  <a:lnTo>
                    <a:pt x="151" y="4241"/>
                  </a:lnTo>
                  <a:lnTo>
                    <a:pt x="150" y="4242"/>
                  </a:lnTo>
                  <a:lnTo>
                    <a:pt x="149" y="4241"/>
                  </a:lnTo>
                  <a:lnTo>
                    <a:pt x="149" y="4239"/>
                  </a:lnTo>
                  <a:lnTo>
                    <a:pt x="149" y="4236"/>
                  </a:lnTo>
                  <a:lnTo>
                    <a:pt x="149" y="4234"/>
                  </a:lnTo>
                  <a:lnTo>
                    <a:pt x="149" y="4230"/>
                  </a:lnTo>
                  <a:lnTo>
                    <a:pt x="149" y="4224"/>
                  </a:lnTo>
                  <a:lnTo>
                    <a:pt x="149" y="4218"/>
                  </a:lnTo>
                  <a:lnTo>
                    <a:pt x="149" y="4213"/>
                  </a:lnTo>
                  <a:lnTo>
                    <a:pt x="149" y="4204"/>
                  </a:lnTo>
                  <a:lnTo>
                    <a:pt x="149" y="4196"/>
                  </a:lnTo>
                  <a:lnTo>
                    <a:pt x="149" y="4188"/>
                  </a:lnTo>
                  <a:lnTo>
                    <a:pt x="150" y="4179"/>
                  </a:lnTo>
                  <a:lnTo>
                    <a:pt x="150" y="4169"/>
                  </a:lnTo>
                  <a:lnTo>
                    <a:pt x="151" y="4159"/>
                  </a:lnTo>
                  <a:lnTo>
                    <a:pt x="152" y="4148"/>
                  </a:lnTo>
                  <a:lnTo>
                    <a:pt x="154" y="4138"/>
                  </a:lnTo>
                  <a:lnTo>
                    <a:pt x="154" y="4125"/>
                  </a:lnTo>
                  <a:lnTo>
                    <a:pt x="155" y="4113"/>
                  </a:lnTo>
                  <a:lnTo>
                    <a:pt x="156" y="4100"/>
                  </a:lnTo>
                  <a:lnTo>
                    <a:pt x="159" y="4087"/>
                  </a:lnTo>
                  <a:lnTo>
                    <a:pt x="160" y="4073"/>
                  </a:lnTo>
                  <a:lnTo>
                    <a:pt x="163" y="4060"/>
                  </a:lnTo>
                  <a:lnTo>
                    <a:pt x="167" y="4046"/>
                  </a:lnTo>
                  <a:lnTo>
                    <a:pt x="170" y="4034"/>
                  </a:lnTo>
                  <a:lnTo>
                    <a:pt x="173" y="4019"/>
                  </a:lnTo>
                  <a:lnTo>
                    <a:pt x="176" y="4005"/>
                  </a:lnTo>
                  <a:lnTo>
                    <a:pt x="179" y="3991"/>
                  </a:lnTo>
                  <a:lnTo>
                    <a:pt x="185" y="3977"/>
                  </a:lnTo>
                  <a:lnTo>
                    <a:pt x="189" y="3962"/>
                  </a:lnTo>
                  <a:lnTo>
                    <a:pt x="194" y="3949"/>
                  </a:lnTo>
                  <a:lnTo>
                    <a:pt x="200" y="3934"/>
                  </a:lnTo>
                  <a:lnTo>
                    <a:pt x="206" y="3921"/>
                  </a:lnTo>
                  <a:lnTo>
                    <a:pt x="207" y="3921"/>
                  </a:lnTo>
                  <a:lnTo>
                    <a:pt x="213" y="3923"/>
                  </a:lnTo>
                  <a:lnTo>
                    <a:pt x="221" y="3925"/>
                  </a:lnTo>
                  <a:lnTo>
                    <a:pt x="233" y="3930"/>
                  </a:lnTo>
                  <a:lnTo>
                    <a:pt x="247" y="3933"/>
                  </a:lnTo>
                  <a:lnTo>
                    <a:pt x="264" y="3939"/>
                  </a:lnTo>
                  <a:lnTo>
                    <a:pt x="283" y="3946"/>
                  </a:lnTo>
                  <a:lnTo>
                    <a:pt x="306" y="3953"/>
                  </a:lnTo>
                  <a:lnTo>
                    <a:pt x="328" y="3960"/>
                  </a:lnTo>
                  <a:lnTo>
                    <a:pt x="354" y="3968"/>
                  </a:lnTo>
                  <a:lnTo>
                    <a:pt x="379" y="3977"/>
                  </a:lnTo>
                  <a:lnTo>
                    <a:pt x="408" y="3986"/>
                  </a:lnTo>
                  <a:lnTo>
                    <a:pt x="437" y="3996"/>
                  </a:lnTo>
                  <a:lnTo>
                    <a:pt x="467" y="4006"/>
                  </a:lnTo>
                  <a:lnTo>
                    <a:pt x="497" y="4015"/>
                  </a:lnTo>
                  <a:lnTo>
                    <a:pt x="528" y="4025"/>
                  </a:lnTo>
                  <a:lnTo>
                    <a:pt x="557" y="4034"/>
                  </a:lnTo>
                  <a:lnTo>
                    <a:pt x="587" y="4043"/>
                  </a:lnTo>
                  <a:lnTo>
                    <a:pt x="615" y="4053"/>
                  </a:lnTo>
                  <a:lnTo>
                    <a:pt x="645" y="4063"/>
                  </a:lnTo>
                  <a:lnTo>
                    <a:pt x="672" y="4071"/>
                  </a:lnTo>
                  <a:lnTo>
                    <a:pt x="699" y="4080"/>
                  </a:lnTo>
                  <a:lnTo>
                    <a:pt x="723" y="4087"/>
                  </a:lnTo>
                  <a:lnTo>
                    <a:pt x="748" y="4096"/>
                  </a:lnTo>
                  <a:lnTo>
                    <a:pt x="769" y="4102"/>
                  </a:lnTo>
                  <a:lnTo>
                    <a:pt x="788" y="4109"/>
                  </a:lnTo>
                  <a:lnTo>
                    <a:pt x="806" y="4113"/>
                  </a:lnTo>
                  <a:lnTo>
                    <a:pt x="821" y="4118"/>
                  </a:lnTo>
                  <a:lnTo>
                    <a:pt x="832" y="4121"/>
                  </a:lnTo>
                  <a:lnTo>
                    <a:pt x="841" y="4125"/>
                  </a:lnTo>
                  <a:lnTo>
                    <a:pt x="846" y="4127"/>
                  </a:lnTo>
                  <a:lnTo>
                    <a:pt x="849" y="4128"/>
                  </a:lnTo>
                  <a:lnTo>
                    <a:pt x="848" y="4128"/>
                  </a:lnTo>
                  <a:lnTo>
                    <a:pt x="847" y="4128"/>
                  </a:lnTo>
                  <a:lnTo>
                    <a:pt x="846" y="4128"/>
                  </a:lnTo>
                  <a:lnTo>
                    <a:pt x="845" y="4129"/>
                  </a:lnTo>
                  <a:lnTo>
                    <a:pt x="844" y="4130"/>
                  </a:lnTo>
                  <a:lnTo>
                    <a:pt x="844" y="4132"/>
                  </a:lnTo>
                  <a:lnTo>
                    <a:pt x="842" y="4132"/>
                  </a:lnTo>
                  <a:lnTo>
                    <a:pt x="842" y="4134"/>
                  </a:lnTo>
                  <a:lnTo>
                    <a:pt x="840" y="4135"/>
                  </a:lnTo>
                  <a:lnTo>
                    <a:pt x="840" y="4138"/>
                  </a:lnTo>
                  <a:lnTo>
                    <a:pt x="838" y="4139"/>
                  </a:lnTo>
                  <a:lnTo>
                    <a:pt x="838" y="4141"/>
                  </a:lnTo>
                  <a:lnTo>
                    <a:pt x="835" y="4142"/>
                  </a:lnTo>
                  <a:lnTo>
                    <a:pt x="835" y="4145"/>
                  </a:lnTo>
                  <a:lnTo>
                    <a:pt x="833" y="4146"/>
                  </a:lnTo>
                  <a:lnTo>
                    <a:pt x="832" y="4148"/>
                  </a:lnTo>
                  <a:lnTo>
                    <a:pt x="831" y="4150"/>
                  </a:lnTo>
                  <a:lnTo>
                    <a:pt x="830" y="4153"/>
                  </a:lnTo>
                  <a:lnTo>
                    <a:pt x="829" y="4154"/>
                  </a:lnTo>
                  <a:lnTo>
                    <a:pt x="828" y="4157"/>
                  </a:lnTo>
                  <a:lnTo>
                    <a:pt x="827" y="4158"/>
                  </a:lnTo>
                  <a:lnTo>
                    <a:pt x="827" y="4161"/>
                  </a:lnTo>
                  <a:lnTo>
                    <a:pt x="826" y="4162"/>
                  </a:lnTo>
                  <a:lnTo>
                    <a:pt x="826" y="4164"/>
                  </a:lnTo>
                  <a:lnTo>
                    <a:pt x="825" y="4166"/>
                  </a:lnTo>
                  <a:lnTo>
                    <a:pt x="825" y="4169"/>
                  </a:lnTo>
                  <a:lnTo>
                    <a:pt x="825" y="4170"/>
                  </a:lnTo>
                  <a:lnTo>
                    <a:pt x="825" y="4172"/>
                  </a:lnTo>
                  <a:lnTo>
                    <a:pt x="825" y="4174"/>
                  </a:lnTo>
                  <a:lnTo>
                    <a:pt x="826" y="4176"/>
                  </a:lnTo>
                  <a:close/>
                  <a:moveTo>
                    <a:pt x="230" y="3857"/>
                  </a:moveTo>
                  <a:lnTo>
                    <a:pt x="240" y="3829"/>
                  </a:lnTo>
                  <a:lnTo>
                    <a:pt x="253" y="3803"/>
                  </a:lnTo>
                  <a:lnTo>
                    <a:pt x="266" y="3778"/>
                  </a:lnTo>
                  <a:lnTo>
                    <a:pt x="282" y="3754"/>
                  </a:lnTo>
                  <a:lnTo>
                    <a:pt x="297" y="3729"/>
                  </a:lnTo>
                  <a:lnTo>
                    <a:pt x="314" y="3707"/>
                  </a:lnTo>
                  <a:lnTo>
                    <a:pt x="332" y="3684"/>
                  </a:lnTo>
                  <a:lnTo>
                    <a:pt x="352" y="3664"/>
                  </a:lnTo>
                  <a:lnTo>
                    <a:pt x="370" y="3642"/>
                  </a:lnTo>
                  <a:lnTo>
                    <a:pt x="390" y="3622"/>
                  </a:lnTo>
                  <a:lnTo>
                    <a:pt x="410" y="3602"/>
                  </a:lnTo>
                  <a:lnTo>
                    <a:pt x="432" y="3584"/>
                  </a:lnTo>
                  <a:lnTo>
                    <a:pt x="453" y="3566"/>
                  </a:lnTo>
                  <a:lnTo>
                    <a:pt x="475" y="3548"/>
                  </a:lnTo>
                  <a:lnTo>
                    <a:pt x="498" y="3532"/>
                  </a:lnTo>
                  <a:lnTo>
                    <a:pt x="521" y="3517"/>
                  </a:lnTo>
                  <a:lnTo>
                    <a:pt x="544" y="3501"/>
                  </a:lnTo>
                  <a:lnTo>
                    <a:pt x="566" y="3487"/>
                  </a:lnTo>
                  <a:lnTo>
                    <a:pt x="590" y="3473"/>
                  </a:lnTo>
                  <a:lnTo>
                    <a:pt x="614" y="3462"/>
                  </a:lnTo>
                  <a:lnTo>
                    <a:pt x="637" y="3449"/>
                  </a:lnTo>
                  <a:lnTo>
                    <a:pt x="660" y="3439"/>
                  </a:lnTo>
                  <a:lnTo>
                    <a:pt x="684" y="3428"/>
                  </a:lnTo>
                  <a:lnTo>
                    <a:pt x="707" y="3420"/>
                  </a:lnTo>
                  <a:lnTo>
                    <a:pt x="729" y="3410"/>
                  </a:lnTo>
                  <a:lnTo>
                    <a:pt x="751" y="3404"/>
                  </a:lnTo>
                  <a:lnTo>
                    <a:pt x="772" y="3396"/>
                  </a:lnTo>
                  <a:lnTo>
                    <a:pt x="795" y="3392"/>
                  </a:lnTo>
                  <a:lnTo>
                    <a:pt x="815" y="3387"/>
                  </a:lnTo>
                  <a:lnTo>
                    <a:pt x="837" y="3383"/>
                  </a:lnTo>
                  <a:lnTo>
                    <a:pt x="856" y="3380"/>
                  </a:lnTo>
                  <a:lnTo>
                    <a:pt x="876" y="3380"/>
                  </a:lnTo>
                  <a:lnTo>
                    <a:pt x="949" y="4053"/>
                  </a:lnTo>
                  <a:lnTo>
                    <a:pt x="942" y="4053"/>
                  </a:lnTo>
                  <a:lnTo>
                    <a:pt x="938" y="4055"/>
                  </a:lnTo>
                  <a:lnTo>
                    <a:pt x="933" y="4056"/>
                  </a:lnTo>
                  <a:lnTo>
                    <a:pt x="928" y="4058"/>
                  </a:lnTo>
                  <a:lnTo>
                    <a:pt x="924" y="4059"/>
                  </a:lnTo>
                  <a:lnTo>
                    <a:pt x="920" y="4061"/>
                  </a:lnTo>
                  <a:lnTo>
                    <a:pt x="916" y="4064"/>
                  </a:lnTo>
                  <a:lnTo>
                    <a:pt x="912" y="4067"/>
                  </a:lnTo>
                  <a:lnTo>
                    <a:pt x="908" y="4068"/>
                  </a:lnTo>
                  <a:lnTo>
                    <a:pt x="904" y="4070"/>
                  </a:lnTo>
                  <a:lnTo>
                    <a:pt x="901" y="4072"/>
                  </a:lnTo>
                  <a:lnTo>
                    <a:pt x="897" y="4075"/>
                  </a:lnTo>
                  <a:lnTo>
                    <a:pt x="894" y="4078"/>
                  </a:lnTo>
                  <a:lnTo>
                    <a:pt x="891" y="4080"/>
                  </a:lnTo>
                  <a:lnTo>
                    <a:pt x="888" y="4082"/>
                  </a:lnTo>
                  <a:lnTo>
                    <a:pt x="886" y="4085"/>
                  </a:lnTo>
                  <a:lnTo>
                    <a:pt x="882" y="4086"/>
                  </a:lnTo>
                  <a:lnTo>
                    <a:pt x="879" y="4089"/>
                  </a:lnTo>
                  <a:lnTo>
                    <a:pt x="877" y="4090"/>
                  </a:lnTo>
                  <a:lnTo>
                    <a:pt x="875" y="4094"/>
                  </a:lnTo>
                  <a:lnTo>
                    <a:pt x="872" y="4095"/>
                  </a:lnTo>
                  <a:lnTo>
                    <a:pt x="871" y="4097"/>
                  </a:lnTo>
                  <a:lnTo>
                    <a:pt x="869" y="4099"/>
                  </a:lnTo>
                  <a:lnTo>
                    <a:pt x="869" y="4101"/>
                  </a:lnTo>
                  <a:lnTo>
                    <a:pt x="866" y="4102"/>
                  </a:lnTo>
                  <a:lnTo>
                    <a:pt x="865" y="4103"/>
                  </a:lnTo>
                  <a:lnTo>
                    <a:pt x="864" y="4104"/>
                  </a:lnTo>
                  <a:lnTo>
                    <a:pt x="864" y="4106"/>
                  </a:lnTo>
                  <a:lnTo>
                    <a:pt x="863" y="4108"/>
                  </a:lnTo>
                  <a:lnTo>
                    <a:pt x="863" y="4109"/>
                  </a:lnTo>
                  <a:lnTo>
                    <a:pt x="230" y="3857"/>
                  </a:lnTo>
                  <a:close/>
                  <a:moveTo>
                    <a:pt x="1175" y="4184"/>
                  </a:moveTo>
                  <a:lnTo>
                    <a:pt x="1176" y="4183"/>
                  </a:lnTo>
                  <a:lnTo>
                    <a:pt x="1182" y="4180"/>
                  </a:lnTo>
                  <a:lnTo>
                    <a:pt x="1189" y="4176"/>
                  </a:lnTo>
                  <a:lnTo>
                    <a:pt x="1201" y="4172"/>
                  </a:lnTo>
                  <a:lnTo>
                    <a:pt x="1214" y="4165"/>
                  </a:lnTo>
                  <a:lnTo>
                    <a:pt x="1230" y="4160"/>
                  </a:lnTo>
                  <a:lnTo>
                    <a:pt x="1248" y="4153"/>
                  </a:lnTo>
                  <a:lnTo>
                    <a:pt x="1268" y="4145"/>
                  </a:lnTo>
                  <a:lnTo>
                    <a:pt x="1290" y="4135"/>
                  </a:lnTo>
                  <a:lnTo>
                    <a:pt x="1313" y="4126"/>
                  </a:lnTo>
                  <a:lnTo>
                    <a:pt x="1338" y="4116"/>
                  </a:lnTo>
                  <a:lnTo>
                    <a:pt x="1364" y="4106"/>
                  </a:lnTo>
                  <a:lnTo>
                    <a:pt x="1390" y="4095"/>
                  </a:lnTo>
                  <a:lnTo>
                    <a:pt x="1418" y="4084"/>
                  </a:lnTo>
                  <a:lnTo>
                    <a:pt x="1447" y="4073"/>
                  </a:lnTo>
                  <a:lnTo>
                    <a:pt x="1475" y="4063"/>
                  </a:lnTo>
                  <a:lnTo>
                    <a:pt x="1503" y="4051"/>
                  </a:lnTo>
                  <a:lnTo>
                    <a:pt x="1531" y="4040"/>
                  </a:lnTo>
                  <a:lnTo>
                    <a:pt x="1558" y="4028"/>
                  </a:lnTo>
                  <a:lnTo>
                    <a:pt x="1584" y="4018"/>
                  </a:lnTo>
                  <a:lnTo>
                    <a:pt x="1609" y="4007"/>
                  </a:lnTo>
                  <a:lnTo>
                    <a:pt x="1635" y="3997"/>
                  </a:lnTo>
                  <a:lnTo>
                    <a:pt x="1658" y="3988"/>
                  </a:lnTo>
                  <a:lnTo>
                    <a:pt x="1682" y="3980"/>
                  </a:lnTo>
                  <a:lnTo>
                    <a:pt x="1701" y="3970"/>
                  </a:lnTo>
                  <a:lnTo>
                    <a:pt x="1719" y="3964"/>
                  </a:lnTo>
                  <a:lnTo>
                    <a:pt x="1735" y="3958"/>
                  </a:lnTo>
                  <a:lnTo>
                    <a:pt x="1749" y="3953"/>
                  </a:lnTo>
                  <a:lnTo>
                    <a:pt x="1760" y="3949"/>
                  </a:lnTo>
                  <a:lnTo>
                    <a:pt x="1768" y="3946"/>
                  </a:lnTo>
                  <a:lnTo>
                    <a:pt x="1774" y="3945"/>
                  </a:lnTo>
                  <a:lnTo>
                    <a:pt x="1776" y="3946"/>
                  </a:lnTo>
                  <a:lnTo>
                    <a:pt x="1778" y="3957"/>
                  </a:lnTo>
                  <a:lnTo>
                    <a:pt x="1780" y="3969"/>
                  </a:lnTo>
                  <a:lnTo>
                    <a:pt x="1782" y="3982"/>
                  </a:lnTo>
                  <a:lnTo>
                    <a:pt x="1785" y="3995"/>
                  </a:lnTo>
                  <a:lnTo>
                    <a:pt x="1787" y="4008"/>
                  </a:lnTo>
                  <a:lnTo>
                    <a:pt x="1790" y="4021"/>
                  </a:lnTo>
                  <a:lnTo>
                    <a:pt x="1792" y="4035"/>
                  </a:lnTo>
                  <a:lnTo>
                    <a:pt x="1795" y="4050"/>
                  </a:lnTo>
                  <a:lnTo>
                    <a:pt x="1796" y="4063"/>
                  </a:lnTo>
                  <a:lnTo>
                    <a:pt x="1798" y="4078"/>
                  </a:lnTo>
                  <a:lnTo>
                    <a:pt x="1800" y="4091"/>
                  </a:lnTo>
                  <a:lnTo>
                    <a:pt x="1802" y="4106"/>
                  </a:lnTo>
                  <a:lnTo>
                    <a:pt x="1803" y="4120"/>
                  </a:lnTo>
                  <a:lnTo>
                    <a:pt x="1806" y="4135"/>
                  </a:lnTo>
                  <a:lnTo>
                    <a:pt x="1807" y="4149"/>
                  </a:lnTo>
                  <a:lnTo>
                    <a:pt x="1809" y="4164"/>
                  </a:lnTo>
                  <a:lnTo>
                    <a:pt x="1809" y="4177"/>
                  </a:lnTo>
                  <a:lnTo>
                    <a:pt x="1810" y="4191"/>
                  </a:lnTo>
                  <a:lnTo>
                    <a:pt x="1811" y="4204"/>
                  </a:lnTo>
                  <a:lnTo>
                    <a:pt x="1812" y="4218"/>
                  </a:lnTo>
                  <a:lnTo>
                    <a:pt x="1812" y="4230"/>
                  </a:lnTo>
                  <a:lnTo>
                    <a:pt x="1813" y="4242"/>
                  </a:lnTo>
                  <a:lnTo>
                    <a:pt x="1813" y="4254"/>
                  </a:lnTo>
                  <a:lnTo>
                    <a:pt x="1814" y="4267"/>
                  </a:lnTo>
                  <a:lnTo>
                    <a:pt x="1813" y="4278"/>
                  </a:lnTo>
                  <a:lnTo>
                    <a:pt x="1813" y="4289"/>
                  </a:lnTo>
                  <a:lnTo>
                    <a:pt x="1813" y="4298"/>
                  </a:lnTo>
                  <a:lnTo>
                    <a:pt x="1813" y="4309"/>
                  </a:lnTo>
                  <a:lnTo>
                    <a:pt x="1812" y="4317"/>
                  </a:lnTo>
                  <a:lnTo>
                    <a:pt x="1812" y="4326"/>
                  </a:lnTo>
                  <a:lnTo>
                    <a:pt x="1811" y="4334"/>
                  </a:lnTo>
                  <a:lnTo>
                    <a:pt x="1811" y="4342"/>
                  </a:lnTo>
                  <a:lnTo>
                    <a:pt x="1170" y="4269"/>
                  </a:lnTo>
                  <a:lnTo>
                    <a:pt x="1170" y="4268"/>
                  </a:lnTo>
                  <a:lnTo>
                    <a:pt x="1170" y="4267"/>
                  </a:lnTo>
                  <a:lnTo>
                    <a:pt x="1170" y="4265"/>
                  </a:lnTo>
                  <a:lnTo>
                    <a:pt x="1170" y="4264"/>
                  </a:lnTo>
                  <a:lnTo>
                    <a:pt x="1170" y="4263"/>
                  </a:lnTo>
                  <a:lnTo>
                    <a:pt x="1171" y="4262"/>
                  </a:lnTo>
                  <a:lnTo>
                    <a:pt x="1171" y="4260"/>
                  </a:lnTo>
                  <a:lnTo>
                    <a:pt x="1172" y="4257"/>
                  </a:lnTo>
                  <a:lnTo>
                    <a:pt x="1172" y="4255"/>
                  </a:lnTo>
                  <a:lnTo>
                    <a:pt x="1173" y="4253"/>
                  </a:lnTo>
                  <a:lnTo>
                    <a:pt x="1173" y="4250"/>
                  </a:lnTo>
                  <a:lnTo>
                    <a:pt x="1174" y="4248"/>
                  </a:lnTo>
                  <a:lnTo>
                    <a:pt x="1175" y="4246"/>
                  </a:lnTo>
                  <a:lnTo>
                    <a:pt x="1176" y="4244"/>
                  </a:lnTo>
                  <a:lnTo>
                    <a:pt x="1176" y="4239"/>
                  </a:lnTo>
                  <a:lnTo>
                    <a:pt x="1176" y="4236"/>
                  </a:lnTo>
                  <a:lnTo>
                    <a:pt x="1176" y="4233"/>
                  </a:lnTo>
                  <a:lnTo>
                    <a:pt x="1177" y="4230"/>
                  </a:lnTo>
                  <a:lnTo>
                    <a:pt x="1177" y="4225"/>
                  </a:lnTo>
                  <a:lnTo>
                    <a:pt x="1177" y="4222"/>
                  </a:lnTo>
                  <a:lnTo>
                    <a:pt x="1177" y="4219"/>
                  </a:lnTo>
                  <a:lnTo>
                    <a:pt x="1178" y="4216"/>
                  </a:lnTo>
                  <a:lnTo>
                    <a:pt x="1177" y="4211"/>
                  </a:lnTo>
                  <a:lnTo>
                    <a:pt x="1177" y="4207"/>
                  </a:lnTo>
                  <a:lnTo>
                    <a:pt x="1177" y="4203"/>
                  </a:lnTo>
                  <a:lnTo>
                    <a:pt x="1177" y="4200"/>
                  </a:lnTo>
                  <a:lnTo>
                    <a:pt x="1176" y="4195"/>
                  </a:lnTo>
                  <a:lnTo>
                    <a:pt x="1176" y="4191"/>
                  </a:lnTo>
                  <a:lnTo>
                    <a:pt x="1175" y="4187"/>
                  </a:lnTo>
                  <a:lnTo>
                    <a:pt x="1175" y="4184"/>
                  </a:lnTo>
                  <a:close/>
                  <a:moveTo>
                    <a:pt x="1130" y="4101"/>
                  </a:moveTo>
                  <a:lnTo>
                    <a:pt x="1130" y="4099"/>
                  </a:lnTo>
                  <a:lnTo>
                    <a:pt x="1134" y="4095"/>
                  </a:lnTo>
                  <a:lnTo>
                    <a:pt x="1138" y="4087"/>
                  </a:lnTo>
                  <a:lnTo>
                    <a:pt x="1145" y="4078"/>
                  </a:lnTo>
                  <a:lnTo>
                    <a:pt x="1153" y="4065"/>
                  </a:lnTo>
                  <a:lnTo>
                    <a:pt x="1163" y="4051"/>
                  </a:lnTo>
                  <a:lnTo>
                    <a:pt x="1174" y="4035"/>
                  </a:lnTo>
                  <a:lnTo>
                    <a:pt x="1188" y="4018"/>
                  </a:lnTo>
                  <a:lnTo>
                    <a:pt x="1201" y="3997"/>
                  </a:lnTo>
                  <a:lnTo>
                    <a:pt x="1216" y="3976"/>
                  </a:lnTo>
                  <a:lnTo>
                    <a:pt x="1232" y="3953"/>
                  </a:lnTo>
                  <a:lnTo>
                    <a:pt x="1249" y="3932"/>
                  </a:lnTo>
                  <a:lnTo>
                    <a:pt x="1265" y="3907"/>
                  </a:lnTo>
                  <a:lnTo>
                    <a:pt x="1283" y="3884"/>
                  </a:lnTo>
                  <a:lnTo>
                    <a:pt x="1300" y="3859"/>
                  </a:lnTo>
                  <a:lnTo>
                    <a:pt x="1319" y="3834"/>
                  </a:lnTo>
                  <a:lnTo>
                    <a:pt x="1337" y="3809"/>
                  </a:lnTo>
                  <a:lnTo>
                    <a:pt x="1355" y="3784"/>
                  </a:lnTo>
                  <a:lnTo>
                    <a:pt x="1372" y="3759"/>
                  </a:lnTo>
                  <a:lnTo>
                    <a:pt x="1390" y="3737"/>
                  </a:lnTo>
                  <a:lnTo>
                    <a:pt x="1407" y="3713"/>
                  </a:lnTo>
                  <a:lnTo>
                    <a:pt x="1424" y="3692"/>
                  </a:lnTo>
                  <a:lnTo>
                    <a:pt x="1439" y="3671"/>
                  </a:lnTo>
                  <a:lnTo>
                    <a:pt x="1455" y="3652"/>
                  </a:lnTo>
                  <a:lnTo>
                    <a:pt x="1468" y="3634"/>
                  </a:lnTo>
                  <a:lnTo>
                    <a:pt x="1481" y="3618"/>
                  </a:lnTo>
                  <a:lnTo>
                    <a:pt x="1493" y="3604"/>
                  </a:lnTo>
                  <a:lnTo>
                    <a:pt x="1503" y="3593"/>
                  </a:lnTo>
                  <a:lnTo>
                    <a:pt x="1512" y="3584"/>
                  </a:lnTo>
                  <a:lnTo>
                    <a:pt x="1518" y="3577"/>
                  </a:lnTo>
                  <a:lnTo>
                    <a:pt x="1524" y="3573"/>
                  </a:lnTo>
                  <a:lnTo>
                    <a:pt x="1528" y="3573"/>
                  </a:lnTo>
                  <a:lnTo>
                    <a:pt x="1534" y="3578"/>
                  </a:lnTo>
                  <a:lnTo>
                    <a:pt x="1541" y="3586"/>
                  </a:lnTo>
                  <a:lnTo>
                    <a:pt x="1548" y="3592"/>
                  </a:lnTo>
                  <a:lnTo>
                    <a:pt x="1556" y="3602"/>
                  </a:lnTo>
                  <a:lnTo>
                    <a:pt x="1563" y="3611"/>
                  </a:lnTo>
                  <a:lnTo>
                    <a:pt x="1572" y="3620"/>
                  </a:lnTo>
                  <a:lnTo>
                    <a:pt x="1580" y="3630"/>
                  </a:lnTo>
                  <a:lnTo>
                    <a:pt x="1590" y="3642"/>
                  </a:lnTo>
                  <a:lnTo>
                    <a:pt x="1598" y="3651"/>
                  </a:lnTo>
                  <a:lnTo>
                    <a:pt x="1607" y="3663"/>
                  </a:lnTo>
                  <a:lnTo>
                    <a:pt x="1615" y="3674"/>
                  </a:lnTo>
                  <a:lnTo>
                    <a:pt x="1625" y="3686"/>
                  </a:lnTo>
                  <a:lnTo>
                    <a:pt x="1634" y="3697"/>
                  </a:lnTo>
                  <a:lnTo>
                    <a:pt x="1643" y="3709"/>
                  </a:lnTo>
                  <a:lnTo>
                    <a:pt x="1652" y="3721"/>
                  </a:lnTo>
                  <a:lnTo>
                    <a:pt x="1661" y="3734"/>
                  </a:lnTo>
                  <a:lnTo>
                    <a:pt x="1669" y="3744"/>
                  </a:lnTo>
                  <a:lnTo>
                    <a:pt x="1677" y="3756"/>
                  </a:lnTo>
                  <a:lnTo>
                    <a:pt x="1685" y="3768"/>
                  </a:lnTo>
                  <a:lnTo>
                    <a:pt x="1693" y="3780"/>
                  </a:lnTo>
                  <a:lnTo>
                    <a:pt x="1700" y="3790"/>
                  </a:lnTo>
                  <a:lnTo>
                    <a:pt x="1707" y="3801"/>
                  </a:lnTo>
                  <a:lnTo>
                    <a:pt x="1714" y="3812"/>
                  </a:lnTo>
                  <a:lnTo>
                    <a:pt x="1721" y="3823"/>
                  </a:lnTo>
                  <a:lnTo>
                    <a:pt x="1727" y="3831"/>
                  </a:lnTo>
                  <a:lnTo>
                    <a:pt x="1732" y="3841"/>
                  </a:lnTo>
                  <a:lnTo>
                    <a:pt x="1736" y="3849"/>
                  </a:lnTo>
                  <a:lnTo>
                    <a:pt x="1741" y="3858"/>
                  </a:lnTo>
                  <a:lnTo>
                    <a:pt x="1745" y="3864"/>
                  </a:lnTo>
                  <a:lnTo>
                    <a:pt x="1748" y="3872"/>
                  </a:lnTo>
                  <a:lnTo>
                    <a:pt x="1750" y="3877"/>
                  </a:lnTo>
                  <a:lnTo>
                    <a:pt x="1752" y="3884"/>
                  </a:lnTo>
                  <a:lnTo>
                    <a:pt x="1743" y="3887"/>
                  </a:lnTo>
                  <a:lnTo>
                    <a:pt x="1732" y="3891"/>
                  </a:lnTo>
                  <a:lnTo>
                    <a:pt x="1719" y="3897"/>
                  </a:lnTo>
                  <a:lnTo>
                    <a:pt x="1704" y="3904"/>
                  </a:lnTo>
                  <a:lnTo>
                    <a:pt x="1687" y="3910"/>
                  </a:lnTo>
                  <a:lnTo>
                    <a:pt x="1669" y="3919"/>
                  </a:lnTo>
                  <a:lnTo>
                    <a:pt x="1649" y="3929"/>
                  </a:lnTo>
                  <a:lnTo>
                    <a:pt x="1627" y="3938"/>
                  </a:lnTo>
                  <a:lnTo>
                    <a:pt x="1604" y="3948"/>
                  </a:lnTo>
                  <a:lnTo>
                    <a:pt x="1580" y="3958"/>
                  </a:lnTo>
                  <a:lnTo>
                    <a:pt x="1556" y="3968"/>
                  </a:lnTo>
                  <a:lnTo>
                    <a:pt x="1531" y="3980"/>
                  </a:lnTo>
                  <a:lnTo>
                    <a:pt x="1504" y="3990"/>
                  </a:lnTo>
                  <a:lnTo>
                    <a:pt x="1479" y="4001"/>
                  </a:lnTo>
                  <a:lnTo>
                    <a:pt x="1453" y="4013"/>
                  </a:lnTo>
                  <a:lnTo>
                    <a:pt x="1427" y="4025"/>
                  </a:lnTo>
                  <a:lnTo>
                    <a:pt x="1401" y="4036"/>
                  </a:lnTo>
                  <a:lnTo>
                    <a:pt x="1375" y="4046"/>
                  </a:lnTo>
                  <a:lnTo>
                    <a:pt x="1349" y="4057"/>
                  </a:lnTo>
                  <a:lnTo>
                    <a:pt x="1326" y="4068"/>
                  </a:lnTo>
                  <a:lnTo>
                    <a:pt x="1302" y="4078"/>
                  </a:lnTo>
                  <a:lnTo>
                    <a:pt x="1280" y="4087"/>
                  </a:lnTo>
                  <a:lnTo>
                    <a:pt x="1259" y="4096"/>
                  </a:lnTo>
                  <a:lnTo>
                    <a:pt x="1240" y="4105"/>
                  </a:lnTo>
                  <a:lnTo>
                    <a:pt x="1222" y="4112"/>
                  </a:lnTo>
                  <a:lnTo>
                    <a:pt x="1206" y="4119"/>
                  </a:lnTo>
                  <a:lnTo>
                    <a:pt x="1192" y="4125"/>
                  </a:lnTo>
                  <a:lnTo>
                    <a:pt x="1181" y="4131"/>
                  </a:lnTo>
                  <a:lnTo>
                    <a:pt x="1171" y="4134"/>
                  </a:lnTo>
                  <a:lnTo>
                    <a:pt x="1165" y="4138"/>
                  </a:lnTo>
                  <a:lnTo>
                    <a:pt x="1160" y="4140"/>
                  </a:lnTo>
                  <a:lnTo>
                    <a:pt x="1159" y="4141"/>
                  </a:lnTo>
                  <a:lnTo>
                    <a:pt x="1130" y="410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cxnSp>
        <p:nvCxnSpPr>
          <p:cNvPr id="138" name="直線コネクタ 137"/>
          <p:cNvCxnSpPr/>
          <p:nvPr/>
        </p:nvCxnSpPr>
        <p:spPr>
          <a:xfrm>
            <a:off x="355554" y="779218"/>
            <a:ext cx="7687344" cy="33582"/>
          </a:xfrm>
          <a:prstGeom prst="line">
            <a:avLst/>
          </a:prstGeom>
          <a:ln w="38100"/>
          <a:effectLst>
            <a:outerShdw blurRad="50800" dist="38100" dir="5400000" algn="t"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cxnSp>
      <p:grpSp>
        <p:nvGrpSpPr>
          <p:cNvPr id="154" name="Group 29"/>
          <p:cNvGrpSpPr>
            <a:grpSpLocks/>
          </p:cNvGrpSpPr>
          <p:nvPr/>
        </p:nvGrpSpPr>
        <p:grpSpPr bwMode="auto">
          <a:xfrm rot="21540000">
            <a:off x="1482054" y="6219698"/>
            <a:ext cx="229939" cy="544146"/>
            <a:chOff x="3" y="3"/>
            <a:chExt cx="144" cy="288"/>
          </a:xfrm>
        </p:grpSpPr>
        <p:sp>
          <p:nvSpPr>
            <p:cNvPr id="155" name="Oval 30"/>
            <p:cNvSpPr>
              <a:spLocks noChangeArrowheads="1"/>
            </p:cNvSpPr>
            <p:nvPr/>
          </p:nvSpPr>
          <p:spPr bwMode="auto">
            <a:xfrm rot="4680000">
              <a:off x="-26" y="113"/>
              <a:ext cx="86" cy="1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56" name="Oval 31"/>
            <p:cNvSpPr>
              <a:spLocks noChangeArrowheads="1"/>
            </p:cNvSpPr>
            <p:nvPr/>
          </p:nvSpPr>
          <p:spPr bwMode="auto">
            <a:xfrm rot="900000">
              <a:off x="118" y="79"/>
              <a:ext cx="17" cy="85"/>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57" name="Oval 32"/>
            <p:cNvSpPr>
              <a:spLocks noChangeArrowheads="1"/>
            </p:cNvSpPr>
            <p:nvPr/>
          </p:nvSpPr>
          <p:spPr bwMode="auto">
            <a:xfrm>
              <a:off x="26" y="119"/>
              <a:ext cx="98" cy="6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58" name="Oval 33"/>
            <p:cNvSpPr>
              <a:spLocks noChangeArrowheads="1"/>
            </p:cNvSpPr>
            <p:nvPr/>
          </p:nvSpPr>
          <p:spPr bwMode="auto">
            <a:xfrm>
              <a:off x="61" y="3"/>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59" name="Oval 34"/>
            <p:cNvSpPr>
              <a:spLocks noChangeArrowheads="1"/>
            </p:cNvSpPr>
            <p:nvPr/>
          </p:nvSpPr>
          <p:spPr bwMode="auto">
            <a:xfrm>
              <a:off x="61" y="200"/>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60" name="AutoShape 35"/>
            <p:cNvSpPr>
              <a:spLocks noChangeArrowheads="1"/>
            </p:cNvSpPr>
            <p:nvPr/>
          </p:nvSpPr>
          <p:spPr bwMode="auto">
            <a:xfrm rot="5400000">
              <a:off x="3" y="135"/>
              <a:ext cx="132" cy="18"/>
            </a:xfrm>
            <a:prstGeom prst="roundRect">
              <a:avLst>
                <a:gd name="adj" fmla="val 2148"/>
              </a:avLst>
            </a:prstGeom>
            <a:solidFill>
              <a:srgbClr val="C0C0C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61" name="Oval 36"/>
            <p:cNvSpPr>
              <a:spLocks noChangeArrowheads="1"/>
            </p:cNvSpPr>
            <p:nvPr/>
          </p:nvSpPr>
          <p:spPr bwMode="auto">
            <a:xfrm>
              <a:off x="37" y="104"/>
              <a:ext cx="76" cy="66"/>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62" name="Oval 37"/>
            <p:cNvSpPr>
              <a:spLocks noChangeArrowheads="1"/>
            </p:cNvSpPr>
            <p:nvPr/>
          </p:nvSpPr>
          <p:spPr bwMode="auto">
            <a:xfrm>
              <a:off x="32" y="109"/>
              <a:ext cx="86" cy="81"/>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63" name="Freeform 38"/>
            <p:cNvSpPr>
              <a:spLocks noChangeArrowheads="1"/>
            </p:cNvSpPr>
            <p:nvPr/>
          </p:nvSpPr>
          <p:spPr bwMode="auto">
            <a:xfrm>
              <a:off x="3" y="53"/>
              <a:ext cx="144" cy="20"/>
            </a:xfrm>
            <a:custGeom>
              <a:avLst/>
              <a:gdLst>
                <a:gd name="T0" fmla="*/ 1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1 w 21600"/>
                <a:gd name="T13" fmla="*/ 0 h 21600"/>
                <a:gd name="T14" fmla="*/ 1 w 21600"/>
                <a:gd name="T15" fmla="*/ 0 h 21600"/>
                <a:gd name="T16" fmla="*/ 1 w 21600"/>
                <a:gd name="T17" fmla="*/ 0 h 21600"/>
                <a:gd name="T18" fmla="*/ 1 w 21600"/>
                <a:gd name="T19" fmla="*/ 0 h 21600"/>
                <a:gd name="T20" fmla="*/ 1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1 w 21600"/>
                <a:gd name="T71" fmla="*/ 0 h 21600"/>
                <a:gd name="T72" fmla="*/ 1 w 21600"/>
                <a:gd name="T73" fmla="*/ 0 h 21600"/>
                <a:gd name="T74" fmla="*/ 1 w 21600"/>
                <a:gd name="T75" fmla="*/ 0 h 21600"/>
                <a:gd name="T76" fmla="*/ 1 w 21600"/>
                <a:gd name="T77" fmla="*/ 0 h 21600"/>
                <a:gd name="T78" fmla="*/ 1 w 21600"/>
                <a:gd name="T79" fmla="*/ 0 h 21600"/>
                <a:gd name="T80" fmla="*/ 1 w 21600"/>
                <a:gd name="T81" fmla="*/ 0 h 21600"/>
                <a:gd name="T82" fmla="*/ 1 w 21600"/>
                <a:gd name="T83" fmla="*/ 0 h 21600"/>
                <a:gd name="T84" fmla="*/ 1 w 21600"/>
                <a:gd name="T85" fmla="*/ 0 h 21600"/>
                <a:gd name="T86" fmla="*/ 1 w 21600"/>
                <a:gd name="T87" fmla="*/ 0 h 21600"/>
                <a:gd name="T88" fmla="*/ 1 w 21600"/>
                <a:gd name="T89" fmla="*/ 0 h 21600"/>
                <a:gd name="T90" fmla="*/ 1 w 21600"/>
                <a:gd name="T91" fmla="*/ 0 h 21600"/>
                <a:gd name="T92" fmla="*/ 1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21515" y="21600"/>
                  </a:moveTo>
                  <a:lnTo>
                    <a:pt x="21600" y="18000"/>
                  </a:lnTo>
                  <a:lnTo>
                    <a:pt x="21431" y="15600"/>
                  </a:lnTo>
                  <a:lnTo>
                    <a:pt x="21007" y="12600"/>
                  </a:lnTo>
                  <a:lnTo>
                    <a:pt x="20329" y="9600"/>
                  </a:lnTo>
                  <a:lnTo>
                    <a:pt x="19398" y="7200"/>
                  </a:lnTo>
                  <a:lnTo>
                    <a:pt x="18296" y="5400"/>
                  </a:lnTo>
                  <a:lnTo>
                    <a:pt x="17026" y="3600"/>
                  </a:lnTo>
                  <a:lnTo>
                    <a:pt x="15586" y="1800"/>
                  </a:lnTo>
                  <a:lnTo>
                    <a:pt x="13976" y="600"/>
                  </a:lnTo>
                  <a:lnTo>
                    <a:pt x="12367" y="0"/>
                  </a:lnTo>
                  <a:lnTo>
                    <a:pt x="10588" y="0"/>
                  </a:lnTo>
                  <a:lnTo>
                    <a:pt x="8894" y="0"/>
                  </a:lnTo>
                  <a:lnTo>
                    <a:pt x="7285" y="1200"/>
                  </a:lnTo>
                  <a:lnTo>
                    <a:pt x="5675" y="2400"/>
                  </a:lnTo>
                  <a:lnTo>
                    <a:pt x="4320" y="3600"/>
                  </a:lnTo>
                  <a:lnTo>
                    <a:pt x="3049" y="5400"/>
                  </a:lnTo>
                  <a:lnTo>
                    <a:pt x="1948" y="7800"/>
                  </a:lnTo>
                  <a:lnTo>
                    <a:pt x="1101" y="10200"/>
                  </a:lnTo>
                  <a:lnTo>
                    <a:pt x="508" y="13200"/>
                  </a:lnTo>
                  <a:lnTo>
                    <a:pt x="85" y="16200"/>
                  </a:lnTo>
                  <a:lnTo>
                    <a:pt x="0" y="19800"/>
                  </a:lnTo>
                  <a:lnTo>
                    <a:pt x="0" y="20400"/>
                  </a:lnTo>
                  <a:lnTo>
                    <a:pt x="2118" y="20400"/>
                  </a:lnTo>
                  <a:lnTo>
                    <a:pt x="2118" y="19200"/>
                  </a:lnTo>
                  <a:lnTo>
                    <a:pt x="2202" y="16800"/>
                  </a:lnTo>
                  <a:lnTo>
                    <a:pt x="2456" y="14400"/>
                  </a:lnTo>
                  <a:lnTo>
                    <a:pt x="2965" y="12000"/>
                  </a:lnTo>
                  <a:lnTo>
                    <a:pt x="3642" y="10200"/>
                  </a:lnTo>
                  <a:lnTo>
                    <a:pt x="4574" y="8400"/>
                  </a:lnTo>
                  <a:lnTo>
                    <a:pt x="5591" y="6600"/>
                  </a:lnTo>
                  <a:lnTo>
                    <a:pt x="6692" y="5400"/>
                  </a:lnTo>
                  <a:lnTo>
                    <a:pt x="7962" y="4200"/>
                  </a:lnTo>
                  <a:lnTo>
                    <a:pt x="9233" y="3600"/>
                  </a:lnTo>
                  <a:lnTo>
                    <a:pt x="10588" y="3600"/>
                  </a:lnTo>
                  <a:lnTo>
                    <a:pt x="12028" y="3600"/>
                  </a:lnTo>
                  <a:lnTo>
                    <a:pt x="13384" y="4200"/>
                  </a:lnTo>
                  <a:lnTo>
                    <a:pt x="14654" y="5400"/>
                  </a:lnTo>
                  <a:lnTo>
                    <a:pt x="15840" y="6600"/>
                  </a:lnTo>
                  <a:lnTo>
                    <a:pt x="16856" y="7800"/>
                  </a:lnTo>
                  <a:lnTo>
                    <a:pt x="17704" y="9600"/>
                  </a:lnTo>
                  <a:lnTo>
                    <a:pt x="18466" y="11400"/>
                  </a:lnTo>
                  <a:lnTo>
                    <a:pt x="18974" y="13800"/>
                  </a:lnTo>
                  <a:lnTo>
                    <a:pt x="19313" y="16200"/>
                  </a:lnTo>
                  <a:lnTo>
                    <a:pt x="19482" y="18600"/>
                  </a:lnTo>
                  <a:lnTo>
                    <a:pt x="19398" y="21000"/>
                  </a:lnTo>
                  <a:lnTo>
                    <a:pt x="21515" y="21600"/>
                  </a:lnTo>
                </a:path>
              </a:pathLst>
            </a:custGeom>
            <a:solidFill>
              <a:srgbClr val="FFFF00"/>
            </a:solidFill>
            <a:ln w="9525">
              <a:solidFill>
                <a:srgbClr val="000000"/>
              </a:solidFill>
              <a:round/>
              <a:headEnd/>
              <a:tailEnd/>
            </a:ln>
          </p:spPr>
          <p:txBody>
            <a:bodyPr/>
            <a:lstStyle/>
            <a:p>
              <a:endParaRPr lang="ja-JP" altLang="en-US" dirty="0"/>
            </a:p>
          </p:txBody>
        </p:sp>
        <p:sp>
          <p:nvSpPr>
            <p:cNvPr id="164" name="Rectangle 39" descr="格子 (小)"/>
            <p:cNvSpPr>
              <a:spLocks noChangeArrowheads="1"/>
            </p:cNvSpPr>
            <p:nvPr/>
          </p:nvSpPr>
          <p:spPr bwMode="auto">
            <a:xfrm rot="5399063">
              <a:off x="44" y="17"/>
              <a:ext cx="44" cy="68"/>
            </a:xfrm>
            <a:prstGeom prst="rect">
              <a:avLst/>
            </a:prstGeom>
            <a:blipFill dpi="0" rotWithShape="0">
              <a:blip r:embed="rId9">
                <a:extLst>
                  <a:ext uri="{28A0092B-C50C-407E-A947-70E740481C1C}">
                    <a14:useLocalDpi xmlns:a14="http://schemas.microsoft.com/office/drawing/2010/main"/>
                  </a:ext>
                </a:extLst>
              </a:blip>
              <a:srcRect/>
              <a:tile tx="0" ty="0" sx="100000" sy="100000" flip="none" algn="tl"/>
            </a:blipFill>
            <a:ln w="9525">
              <a:solidFill>
                <a:srgbClr val="000000"/>
              </a:solidFill>
              <a:miter lim="800000"/>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65" name="Oval 40"/>
            <p:cNvSpPr>
              <a:spLocks noChangeArrowheads="1"/>
            </p:cNvSpPr>
            <p:nvPr/>
          </p:nvSpPr>
          <p:spPr bwMode="auto">
            <a:xfrm>
              <a:off x="3"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66" name="Oval 41"/>
            <p:cNvSpPr>
              <a:spLocks noChangeArrowheads="1"/>
            </p:cNvSpPr>
            <p:nvPr/>
          </p:nvSpPr>
          <p:spPr bwMode="auto">
            <a:xfrm>
              <a:off x="130"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67" name="AutoShape 42" descr="横線"/>
            <p:cNvSpPr>
              <a:spLocks noChangeArrowheads="1"/>
            </p:cNvSpPr>
            <p:nvPr/>
          </p:nvSpPr>
          <p:spPr bwMode="auto">
            <a:xfrm rot="5400000">
              <a:off x="44" y="206"/>
              <a:ext cx="50" cy="28"/>
            </a:xfrm>
            <a:prstGeom prst="roundRect">
              <a:avLst>
                <a:gd name="adj" fmla="val 9458"/>
              </a:avLst>
            </a:prstGeom>
            <a:blipFill dpi="0" rotWithShape="0">
              <a:blip r:embed="rId10">
                <a:extLst>
                  <a:ext uri="{28A0092B-C50C-407E-A947-70E740481C1C}">
                    <a14:useLocalDpi xmlns:a14="http://schemas.microsoft.com/office/drawing/2010/main"/>
                  </a:ext>
                </a:extLst>
              </a:blip>
              <a:srcRect/>
              <a:tile tx="0" ty="0" sx="100000" sy="100000" flip="none" algn="tl"/>
            </a:blip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grpSp>
      <p:grpSp>
        <p:nvGrpSpPr>
          <p:cNvPr id="168" name="Group 29"/>
          <p:cNvGrpSpPr>
            <a:grpSpLocks/>
          </p:cNvGrpSpPr>
          <p:nvPr/>
        </p:nvGrpSpPr>
        <p:grpSpPr bwMode="auto">
          <a:xfrm rot="21540000">
            <a:off x="1994974" y="6209503"/>
            <a:ext cx="229939" cy="544146"/>
            <a:chOff x="3" y="3"/>
            <a:chExt cx="144" cy="288"/>
          </a:xfrm>
        </p:grpSpPr>
        <p:sp>
          <p:nvSpPr>
            <p:cNvPr id="169" name="Oval 30"/>
            <p:cNvSpPr>
              <a:spLocks noChangeArrowheads="1"/>
            </p:cNvSpPr>
            <p:nvPr/>
          </p:nvSpPr>
          <p:spPr bwMode="auto">
            <a:xfrm rot="4680000">
              <a:off x="-26" y="113"/>
              <a:ext cx="86" cy="1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70" name="Oval 31"/>
            <p:cNvSpPr>
              <a:spLocks noChangeArrowheads="1"/>
            </p:cNvSpPr>
            <p:nvPr/>
          </p:nvSpPr>
          <p:spPr bwMode="auto">
            <a:xfrm rot="900000">
              <a:off x="118" y="79"/>
              <a:ext cx="17" cy="85"/>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71" name="Oval 32"/>
            <p:cNvSpPr>
              <a:spLocks noChangeArrowheads="1"/>
            </p:cNvSpPr>
            <p:nvPr/>
          </p:nvSpPr>
          <p:spPr bwMode="auto">
            <a:xfrm>
              <a:off x="26" y="119"/>
              <a:ext cx="98" cy="6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72" name="Oval 33"/>
            <p:cNvSpPr>
              <a:spLocks noChangeArrowheads="1"/>
            </p:cNvSpPr>
            <p:nvPr/>
          </p:nvSpPr>
          <p:spPr bwMode="auto">
            <a:xfrm>
              <a:off x="61" y="3"/>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73" name="Oval 34"/>
            <p:cNvSpPr>
              <a:spLocks noChangeArrowheads="1"/>
            </p:cNvSpPr>
            <p:nvPr/>
          </p:nvSpPr>
          <p:spPr bwMode="auto">
            <a:xfrm>
              <a:off x="61" y="200"/>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74" name="AutoShape 35"/>
            <p:cNvSpPr>
              <a:spLocks noChangeArrowheads="1"/>
            </p:cNvSpPr>
            <p:nvPr/>
          </p:nvSpPr>
          <p:spPr bwMode="auto">
            <a:xfrm rot="5400000">
              <a:off x="3" y="135"/>
              <a:ext cx="132" cy="18"/>
            </a:xfrm>
            <a:prstGeom prst="roundRect">
              <a:avLst>
                <a:gd name="adj" fmla="val 2148"/>
              </a:avLst>
            </a:prstGeom>
            <a:solidFill>
              <a:srgbClr val="C0C0C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75" name="Oval 36"/>
            <p:cNvSpPr>
              <a:spLocks noChangeArrowheads="1"/>
            </p:cNvSpPr>
            <p:nvPr/>
          </p:nvSpPr>
          <p:spPr bwMode="auto">
            <a:xfrm>
              <a:off x="37" y="104"/>
              <a:ext cx="76" cy="66"/>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76" name="Oval 37"/>
            <p:cNvSpPr>
              <a:spLocks noChangeArrowheads="1"/>
            </p:cNvSpPr>
            <p:nvPr/>
          </p:nvSpPr>
          <p:spPr bwMode="auto">
            <a:xfrm>
              <a:off x="32" y="109"/>
              <a:ext cx="86" cy="81"/>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77" name="Freeform 38"/>
            <p:cNvSpPr>
              <a:spLocks noChangeArrowheads="1"/>
            </p:cNvSpPr>
            <p:nvPr/>
          </p:nvSpPr>
          <p:spPr bwMode="auto">
            <a:xfrm>
              <a:off x="3" y="53"/>
              <a:ext cx="144" cy="20"/>
            </a:xfrm>
            <a:custGeom>
              <a:avLst/>
              <a:gdLst>
                <a:gd name="T0" fmla="*/ 1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1 w 21600"/>
                <a:gd name="T13" fmla="*/ 0 h 21600"/>
                <a:gd name="T14" fmla="*/ 1 w 21600"/>
                <a:gd name="T15" fmla="*/ 0 h 21600"/>
                <a:gd name="T16" fmla="*/ 1 w 21600"/>
                <a:gd name="T17" fmla="*/ 0 h 21600"/>
                <a:gd name="T18" fmla="*/ 1 w 21600"/>
                <a:gd name="T19" fmla="*/ 0 h 21600"/>
                <a:gd name="T20" fmla="*/ 1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1 w 21600"/>
                <a:gd name="T71" fmla="*/ 0 h 21600"/>
                <a:gd name="T72" fmla="*/ 1 w 21600"/>
                <a:gd name="T73" fmla="*/ 0 h 21600"/>
                <a:gd name="T74" fmla="*/ 1 w 21600"/>
                <a:gd name="T75" fmla="*/ 0 h 21600"/>
                <a:gd name="T76" fmla="*/ 1 w 21600"/>
                <a:gd name="T77" fmla="*/ 0 h 21600"/>
                <a:gd name="T78" fmla="*/ 1 w 21600"/>
                <a:gd name="T79" fmla="*/ 0 h 21600"/>
                <a:gd name="T80" fmla="*/ 1 w 21600"/>
                <a:gd name="T81" fmla="*/ 0 h 21600"/>
                <a:gd name="T82" fmla="*/ 1 w 21600"/>
                <a:gd name="T83" fmla="*/ 0 h 21600"/>
                <a:gd name="T84" fmla="*/ 1 w 21600"/>
                <a:gd name="T85" fmla="*/ 0 h 21600"/>
                <a:gd name="T86" fmla="*/ 1 w 21600"/>
                <a:gd name="T87" fmla="*/ 0 h 21600"/>
                <a:gd name="T88" fmla="*/ 1 w 21600"/>
                <a:gd name="T89" fmla="*/ 0 h 21600"/>
                <a:gd name="T90" fmla="*/ 1 w 21600"/>
                <a:gd name="T91" fmla="*/ 0 h 21600"/>
                <a:gd name="T92" fmla="*/ 1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21515" y="21600"/>
                  </a:moveTo>
                  <a:lnTo>
                    <a:pt x="21600" y="18000"/>
                  </a:lnTo>
                  <a:lnTo>
                    <a:pt x="21431" y="15600"/>
                  </a:lnTo>
                  <a:lnTo>
                    <a:pt x="21007" y="12600"/>
                  </a:lnTo>
                  <a:lnTo>
                    <a:pt x="20329" y="9600"/>
                  </a:lnTo>
                  <a:lnTo>
                    <a:pt x="19398" y="7200"/>
                  </a:lnTo>
                  <a:lnTo>
                    <a:pt x="18296" y="5400"/>
                  </a:lnTo>
                  <a:lnTo>
                    <a:pt x="17026" y="3600"/>
                  </a:lnTo>
                  <a:lnTo>
                    <a:pt x="15586" y="1800"/>
                  </a:lnTo>
                  <a:lnTo>
                    <a:pt x="13976" y="600"/>
                  </a:lnTo>
                  <a:lnTo>
                    <a:pt x="12367" y="0"/>
                  </a:lnTo>
                  <a:lnTo>
                    <a:pt x="10588" y="0"/>
                  </a:lnTo>
                  <a:lnTo>
                    <a:pt x="8894" y="0"/>
                  </a:lnTo>
                  <a:lnTo>
                    <a:pt x="7285" y="1200"/>
                  </a:lnTo>
                  <a:lnTo>
                    <a:pt x="5675" y="2400"/>
                  </a:lnTo>
                  <a:lnTo>
                    <a:pt x="4320" y="3600"/>
                  </a:lnTo>
                  <a:lnTo>
                    <a:pt x="3049" y="5400"/>
                  </a:lnTo>
                  <a:lnTo>
                    <a:pt x="1948" y="7800"/>
                  </a:lnTo>
                  <a:lnTo>
                    <a:pt x="1101" y="10200"/>
                  </a:lnTo>
                  <a:lnTo>
                    <a:pt x="508" y="13200"/>
                  </a:lnTo>
                  <a:lnTo>
                    <a:pt x="85" y="16200"/>
                  </a:lnTo>
                  <a:lnTo>
                    <a:pt x="0" y="19800"/>
                  </a:lnTo>
                  <a:lnTo>
                    <a:pt x="0" y="20400"/>
                  </a:lnTo>
                  <a:lnTo>
                    <a:pt x="2118" y="20400"/>
                  </a:lnTo>
                  <a:lnTo>
                    <a:pt x="2118" y="19200"/>
                  </a:lnTo>
                  <a:lnTo>
                    <a:pt x="2202" y="16800"/>
                  </a:lnTo>
                  <a:lnTo>
                    <a:pt x="2456" y="14400"/>
                  </a:lnTo>
                  <a:lnTo>
                    <a:pt x="2965" y="12000"/>
                  </a:lnTo>
                  <a:lnTo>
                    <a:pt x="3642" y="10200"/>
                  </a:lnTo>
                  <a:lnTo>
                    <a:pt x="4574" y="8400"/>
                  </a:lnTo>
                  <a:lnTo>
                    <a:pt x="5591" y="6600"/>
                  </a:lnTo>
                  <a:lnTo>
                    <a:pt x="6692" y="5400"/>
                  </a:lnTo>
                  <a:lnTo>
                    <a:pt x="7962" y="4200"/>
                  </a:lnTo>
                  <a:lnTo>
                    <a:pt x="9233" y="3600"/>
                  </a:lnTo>
                  <a:lnTo>
                    <a:pt x="10588" y="3600"/>
                  </a:lnTo>
                  <a:lnTo>
                    <a:pt x="12028" y="3600"/>
                  </a:lnTo>
                  <a:lnTo>
                    <a:pt x="13384" y="4200"/>
                  </a:lnTo>
                  <a:lnTo>
                    <a:pt x="14654" y="5400"/>
                  </a:lnTo>
                  <a:lnTo>
                    <a:pt x="15840" y="6600"/>
                  </a:lnTo>
                  <a:lnTo>
                    <a:pt x="16856" y="7800"/>
                  </a:lnTo>
                  <a:lnTo>
                    <a:pt x="17704" y="9600"/>
                  </a:lnTo>
                  <a:lnTo>
                    <a:pt x="18466" y="11400"/>
                  </a:lnTo>
                  <a:lnTo>
                    <a:pt x="18974" y="13800"/>
                  </a:lnTo>
                  <a:lnTo>
                    <a:pt x="19313" y="16200"/>
                  </a:lnTo>
                  <a:lnTo>
                    <a:pt x="19482" y="18600"/>
                  </a:lnTo>
                  <a:lnTo>
                    <a:pt x="19398" y="21000"/>
                  </a:lnTo>
                  <a:lnTo>
                    <a:pt x="21515" y="21600"/>
                  </a:lnTo>
                </a:path>
              </a:pathLst>
            </a:custGeom>
            <a:solidFill>
              <a:srgbClr val="FFFF00"/>
            </a:solidFill>
            <a:ln w="9525">
              <a:solidFill>
                <a:srgbClr val="000000"/>
              </a:solidFill>
              <a:round/>
              <a:headEnd/>
              <a:tailEnd/>
            </a:ln>
          </p:spPr>
          <p:txBody>
            <a:bodyPr/>
            <a:lstStyle/>
            <a:p>
              <a:endParaRPr lang="ja-JP" altLang="en-US" dirty="0"/>
            </a:p>
          </p:txBody>
        </p:sp>
        <p:sp>
          <p:nvSpPr>
            <p:cNvPr id="178" name="Rectangle 39" descr="格子 (小)"/>
            <p:cNvSpPr>
              <a:spLocks noChangeArrowheads="1"/>
            </p:cNvSpPr>
            <p:nvPr/>
          </p:nvSpPr>
          <p:spPr bwMode="auto">
            <a:xfrm rot="5399063">
              <a:off x="44" y="17"/>
              <a:ext cx="44" cy="68"/>
            </a:xfrm>
            <a:prstGeom prst="rect">
              <a:avLst/>
            </a:prstGeom>
            <a:blipFill dpi="0" rotWithShape="0">
              <a:blip r:embed="rId9">
                <a:extLst>
                  <a:ext uri="{28A0092B-C50C-407E-A947-70E740481C1C}">
                    <a14:useLocalDpi xmlns:a14="http://schemas.microsoft.com/office/drawing/2010/main"/>
                  </a:ext>
                </a:extLst>
              </a:blip>
              <a:srcRect/>
              <a:tile tx="0" ty="0" sx="100000" sy="100000" flip="none" algn="tl"/>
            </a:blipFill>
            <a:ln w="9525">
              <a:solidFill>
                <a:srgbClr val="000000"/>
              </a:solidFill>
              <a:miter lim="800000"/>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79" name="Oval 40"/>
            <p:cNvSpPr>
              <a:spLocks noChangeArrowheads="1"/>
            </p:cNvSpPr>
            <p:nvPr/>
          </p:nvSpPr>
          <p:spPr bwMode="auto">
            <a:xfrm>
              <a:off x="3"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80" name="Oval 41"/>
            <p:cNvSpPr>
              <a:spLocks noChangeArrowheads="1"/>
            </p:cNvSpPr>
            <p:nvPr/>
          </p:nvSpPr>
          <p:spPr bwMode="auto">
            <a:xfrm>
              <a:off x="130"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81" name="AutoShape 42" descr="横線"/>
            <p:cNvSpPr>
              <a:spLocks noChangeArrowheads="1"/>
            </p:cNvSpPr>
            <p:nvPr/>
          </p:nvSpPr>
          <p:spPr bwMode="auto">
            <a:xfrm rot="5400000">
              <a:off x="44" y="206"/>
              <a:ext cx="50" cy="28"/>
            </a:xfrm>
            <a:prstGeom prst="roundRect">
              <a:avLst>
                <a:gd name="adj" fmla="val 9458"/>
              </a:avLst>
            </a:prstGeom>
            <a:blipFill dpi="0" rotWithShape="0">
              <a:blip r:embed="rId10">
                <a:extLst>
                  <a:ext uri="{28A0092B-C50C-407E-A947-70E740481C1C}">
                    <a14:useLocalDpi xmlns:a14="http://schemas.microsoft.com/office/drawing/2010/main"/>
                  </a:ext>
                </a:extLst>
              </a:blip>
              <a:srcRect/>
              <a:tile tx="0" ty="0" sx="100000" sy="100000" flip="none" algn="tl"/>
            </a:blip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grpSp>
      <p:sp>
        <p:nvSpPr>
          <p:cNvPr id="182" name="テキスト ボックス 181"/>
          <p:cNvSpPr txBox="1"/>
          <p:nvPr/>
        </p:nvSpPr>
        <p:spPr>
          <a:xfrm>
            <a:off x="2109613" y="5544095"/>
            <a:ext cx="1244166" cy="261169"/>
          </a:xfrm>
          <a:prstGeom prst="rect">
            <a:avLst/>
          </a:prstGeom>
          <a:noFill/>
        </p:spPr>
        <p:txBody>
          <a:bodyPr wrap="none" rtlCol="0">
            <a:prstTxWarp prst="textPlain">
              <a:avLst/>
            </a:prstTxWarp>
            <a:noAutofit/>
          </a:bodyPr>
          <a:lstStyle/>
          <a:p>
            <a:r>
              <a:rPr kumimoji="1" lang="ja-JP" altLang="en-US" sz="1400" dirty="0">
                <a:latin typeface="AR P丸ゴシック体E" panose="020F0900000000000000" pitchFamily="50" charset="-128"/>
                <a:ea typeface="AR P丸ゴシック体E" panose="020F0900000000000000" pitchFamily="50" charset="-128"/>
              </a:rPr>
              <a:t>自転車横断帯あり</a:t>
            </a:r>
          </a:p>
        </p:txBody>
      </p:sp>
    </p:spTree>
    <p:extLst>
      <p:ext uri="{BB962C8B-B14F-4D97-AF65-F5344CB8AC3E}">
        <p14:creationId xmlns:p14="http://schemas.microsoft.com/office/powerpoint/2010/main" val="706823094"/>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182"/>
                                        </p:tgtEl>
                                        <p:attrNameLst>
                                          <p:attrName>r</p:attrName>
                                        </p:attrNameLst>
                                      </p:cBhvr>
                                    </p:animRot>
                                    <p:animRot by="-240000">
                                      <p:cBhvr>
                                        <p:cTn id="12" dur="200" fill="hold">
                                          <p:stCondLst>
                                            <p:cond delay="200"/>
                                          </p:stCondLst>
                                        </p:cTn>
                                        <p:tgtEl>
                                          <p:spTgt spid="182"/>
                                        </p:tgtEl>
                                        <p:attrNameLst>
                                          <p:attrName>r</p:attrName>
                                        </p:attrNameLst>
                                      </p:cBhvr>
                                    </p:animRot>
                                    <p:animRot by="240000">
                                      <p:cBhvr>
                                        <p:cTn id="13" dur="200" fill="hold">
                                          <p:stCondLst>
                                            <p:cond delay="400"/>
                                          </p:stCondLst>
                                        </p:cTn>
                                        <p:tgtEl>
                                          <p:spTgt spid="182"/>
                                        </p:tgtEl>
                                        <p:attrNameLst>
                                          <p:attrName>r</p:attrName>
                                        </p:attrNameLst>
                                      </p:cBhvr>
                                    </p:animRot>
                                    <p:animRot by="-240000">
                                      <p:cBhvr>
                                        <p:cTn id="14" dur="200" fill="hold">
                                          <p:stCondLst>
                                            <p:cond delay="600"/>
                                          </p:stCondLst>
                                        </p:cTn>
                                        <p:tgtEl>
                                          <p:spTgt spid="182"/>
                                        </p:tgtEl>
                                        <p:attrNameLst>
                                          <p:attrName>r</p:attrName>
                                        </p:attrNameLst>
                                      </p:cBhvr>
                                    </p:animRot>
                                    <p:animRot by="120000">
                                      <p:cBhvr>
                                        <p:cTn id="15" dur="200" fill="hold">
                                          <p:stCondLst>
                                            <p:cond delay="800"/>
                                          </p:stCondLst>
                                        </p:cTn>
                                        <p:tgtEl>
                                          <p:spTgt spid="182"/>
                                        </p:tgtEl>
                                        <p:attrNameLst>
                                          <p:attrName>r</p:attrName>
                                        </p:attrNameLst>
                                      </p:cBhvr>
                                    </p:animRot>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54"/>
                                        </p:tgtEl>
                                        <p:attrNameLst>
                                          <p:attrName>style.visibility</p:attrName>
                                        </p:attrNameLst>
                                      </p:cBhvr>
                                      <p:to>
                                        <p:strVal val="visible"/>
                                      </p:to>
                                    </p:set>
                                    <p:animEffect transition="in" filter="fade">
                                      <p:cBhvr>
                                        <p:cTn id="19" dur="1000"/>
                                        <p:tgtEl>
                                          <p:spTgt spid="154"/>
                                        </p:tgtEl>
                                      </p:cBhvr>
                                    </p:animEffect>
                                    <p:anim calcmode="lin" valueType="num">
                                      <p:cBhvr>
                                        <p:cTn id="20" dur="1000" fill="hold"/>
                                        <p:tgtEl>
                                          <p:spTgt spid="154"/>
                                        </p:tgtEl>
                                        <p:attrNameLst>
                                          <p:attrName>ppt_x</p:attrName>
                                        </p:attrNameLst>
                                      </p:cBhvr>
                                      <p:tavLst>
                                        <p:tav tm="0">
                                          <p:val>
                                            <p:strVal val="#ppt_x"/>
                                          </p:val>
                                        </p:tav>
                                        <p:tav tm="100000">
                                          <p:val>
                                            <p:strVal val="#ppt_x"/>
                                          </p:val>
                                        </p:tav>
                                      </p:tavLst>
                                    </p:anim>
                                    <p:anim calcmode="lin" valueType="num">
                                      <p:cBhvr>
                                        <p:cTn id="21" dur="1000" fill="hold"/>
                                        <p:tgtEl>
                                          <p:spTgt spid="154"/>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wipe(down)">
                                      <p:cBhvr>
                                        <p:cTn id="25" dur="2000"/>
                                        <p:tgtEl>
                                          <p:spTgt spid="77"/>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168"/>
                                        </p:tgtEl>
                                        <p:attrNameLst>
                                          <p:attrName>style.visibility</p:attrName>
                                        </p:attrNameLst>
                                      </p:cBhvr>
                                      <p:to>
                                        <p:strVal val="visible"/>
                                      </p:to>
                                    </p:set>
                                    <p:animEffect transition="in" filter="fade">
                                      <p:cBhvr>
                                        <p:cTn id="29" dur="1000"/>
                                        <p:tgtEl>
                                          <p:spTgt spid="168"/>
                                        </p:tgtEl>
                                      </p:cBhvr>
                                    </p:animEffect>
                                    <p:anim calcmode="lin" valueType="num">
                                      <p:cBhvr>
                                        <p:cTn id="30" dur="1000" fill="hold"/>
                                        <p:tgtEl>
                                          <p:spTgt spid="168"/>
                                        </p:tgtEl>
                                        <p:attrNameLst>
                                          <p:attrName>ppt_x</p:attrName>
                                        </p:attrNameLst>
                                      </p:cBhvr>
                                      <p:tavLst>
                                        <p:tav tm="0">
                                          <p:val>
                                            <p:strVal val="#ppt_x"/>
                                          </p:val>
                                        </p:tav>
                                        <p:tav tm="100000">
                                          <p:val>
                                            <p:strVal val="#ppt_x"/>
                                          </p:val>
                                        </p:tav>
                                      </p:tavLst>
                                    </p:anim>
                                    <p:anim calcmode="lin" valueType="num">
                                      <p:cBhvr>
                                        <p:cTn id="31" dur="1000" fill="hold"/>
                                        <p:tgtEl>
                                          <p:spTgt spid="168"/>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down)">
                                      <p:cBhvr>
                                        <p:cTn id="35" dur="2000"/>
                                        <p:tgtEl>
                                          <p:spTgt spid="78"/>
                                        </p:tgtEl>
                                      </p:cBhvr>
                                    </p:animEffect>
                                  </p:childTnLst>
                                </p:cTn>
                              </p:par>
                            </p:childTnLst>
                          </p:cTn>
                        </p:par>
                      </p:childTnLst>
                    </p:cTn>
                  </p:par>
                  <p:par>
                    <p:cTn id="36" fill="hold">
                      <p:stCondLst>
                        <p:cond delay="indefinite"/>
                      </p:stCondLst>
                      <p:childTnLst>
                        <p:par>
                          <p:cTn id="37" fill="hold">
                            <p:stCondLst>
                              <p:cond delay="0"/>
                            </p:stCondLst>
                            <p:childTnLst>
                              <p:par>
                                <p:cTn id="38" presetID="32" presetClass="emph" presetSubtype="0" fill="hold" grpId="0" nodeType="clickEffect">
                                  <p:stCondLst>
                                    <p:cond delay="0"/>
                                  </p:stCondLst>
                                  <p:childTnLst>
                                    <p:animRot by="120000">
                                      <p:cBhvr>
                                        <p:cTn id="39" dur="100" fill="hold">
                                          <p:stCondLst>
                                            <p:cond delay="0"/>
                                          </p:stCondLst>
                                        </p:cTn>
                                        <p:tgtEl>
                                          <p:spTgt spid="17"/>
                                        </p:tgtEl>
                                        <p:attrNameLst>
                                          <p:attrName>r</p:attrName>
                                        </p:attrNameLst>
                                      </p:cBhvr>
                                    </p:animRot>
                                    <p:animRot by="-240000">
                                      <p:cBhvr>
                                        <p:cTn id="40" dur="200" fill="hold">
                                          <p:stCondLst>
                                            <p:cond delay="200"/>
                                          </p:stCondLst>
                                        </p:cTn>
                                        <p:tgtEl>
                                          <p:spTgt spid="17"/>
                                        </p:tgtEl>
                                        <p:attrNameLst>
                                          <p:attrName>r</p:attrName>
                                        </p:attrNameLst>
                                      </p:cBhvr>
                                    </p:animRot>
                                    <p:animRot by="240000">
                                      <p:cBhvr>
                                        <p:cTn id="41" dur="200" fill="hold">
                                          <p:stCondLst>
                                            <p:cond delay="400"/>
                                          </p:stCondLst>
                                        </p:cTn>
                                        <p:tgtEl>
                                          <p:spTgt spid="17"/>
                                        </p:tgtEl>
                                        <p:attrNameLst>
                                          <p:attrName>r</p:attrName>
                                        </p:attrNameLst>
                                      </p:cBhvr>
                                    </p:animRot>
                                    <p:animRot by="-240000">
                                      <p:cBhvr>
                                        <p:cTn id="42" dur="200" fill="hold">
                                          <p:stCondLst>
                                            <p:cond delay="600"/>
                                          </p:stCondLst>
                                        </p:cTn>
                                        <p:tgtEl>
                                          <p:spTgt spid="17"/>
                                        </p:tgtEl>
                                        <p:attrNameLst>
                                          <p:attrName>r</p:attrName>
                                        </p:attrNameLst>
                                      </p:cBhvr>
                                    </p:animRot>
                                    <p:animRot by="120000">
                                      <p:cBhvr>
                                        <p:cTn id="43" dur="200" fill="hold">
                                          <p:stCondLst>
                                            <p:cond delay="800"/>
                                          </p:stCondLst>
                                        </p:cTn>
                                        <p:tgtEl>
                                          <p:spTgt spid="17"/>
                                        </p:tgtEl>
                                        <p:attrNameLst>
                                          <p:attrName>r</p:attrName>
                                        </p:attrNameLst>
                                      </p:cBhvr>
                                    </p:animRot>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childTnLst>
                          </p:cTn>
                        </p:par>
                        <p:par>
                          <p:cTn id="50" fill="hold">
                            <p:stCondLst>
                              <p:cond delay="2000"/>
                            </p:stCondLst>
                            <p:childTnLst>
                              <p:par>
                                <p:cTn id="51" presetID="22" presetClass="entr" presetSubtype="4"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down)">
                                      <p:cBhvr>
                                        <p:cTn id="53" dur="2000"/>
                                        <p:tgtEl>
                                          <p:spTgt spid="16"/>
                                        </p:tgtEl>
                                      </p:cBhvr>
                                    </p:animEffect>
                                  </p:childTnLst>
                                </p:cTn>
                              </p:par>
                            </p:childTnLst>
                          </p:cTn>
                        </p:par>
                        <p:par>
                          <p:cTn id="54" fill="hold">
                            <p:stCondLst>
                              <p:cond delay="4000"/>
                            </p:stCondLst>
                            <p:childTnLst>
                              <p:par>
                                <p:cTn id="55" presetID="42" presetClass="entr" presetSubtype="0"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childTnLst>
                          </p:cTn>
                        </p:par>
                        <p:par>
                          <p:cTn id="60" fill="hold">
                            <p:stCondLst>
                              <p:cond delay="5000"/>
                            </p:stCondLst>
                            <p:childTnLst>
                              <p:par>
                                <p:cTn id="61" presetID="22" presetClass="entr" presetSubtype="4"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down)">
                                      <p:cBhvr>
                                        <p:cTn id="63" dur="1000"/>
                                        <p:tgtEl>
                                          <p:spTgt spid="27"/>
                                        </p:tgtEl>
                                      </p:cBhvr>
                                    </p:animEffect>
                                  </p:childTnLst>
                                </p:cTn>
                              </p:par>
                            </p:childTnLst>
                          </p:cTn>
                        </p:par>
                        <p:par>
                          <p:cTn id="64" fill="hold">
                            <p:stCondLst>
                              <p:cond delay="6000"/>
                            </p:stCondLst>
                            <p:childTnLst>
                              <p:par>
                                <p:cTn id="65" presetID="22" presetClass="entr" presetSubtype="4" fill="hold"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down)">
                                      <p:cBhvr>
                                        <p:cTn id="67" dur="500"/>
                                        <p:tgtEl>
                                          <p:spTgt spid="23"/>
                                        </p:tgtEl>
                                      </p:cBhvr>
                                    </p:animEffect>
                                  </p:childTnLst>
                                </p:cTn>
                              </p:par>
                            </p:childTnLst>
                          </p:cTn>
                        </p:par>
                        <p:par>
                          <p:cTn id="68" fill="hold">
                            <p:stCondLst>
                              <p:cond delay="6500"/>
                            </p:stCondLst>
                            <p:childTnLst>
                              <p:par>
                                <p:cTn id="69" presetID="22" presetClass="entr" presetSubtype="8"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left)">
                                      <p:cBhvr>
                                        <p:cTn id="71" dur="10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wipe(down)">
                                      <p:cBhvr>
                                        <p:cTn id="76" dur="500"/>
                                        <p:tgtEl>
                                          <p:spTgt spid="24"/>
                                        </p:tgtEl>
                                      </p:cBhvr>
                                    </p:animEffect>
                                  </p:childTnLst>
                                </p:cTn>
                              </p:par>
                            </p:childTnLst>
                          </p:cTn>
                        </p:par>
                        <p:par>
                          <p:cTn id="77" fill="hold">
                            <p:stCondLst>
                              <p:cond delay="500"/>
                            </p:stCondLst>
                            <p:childTnLst>
                              <p:par>
                                <p:cTn id="78" presetID="53" presetClass="entr" presetSubtype="16"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childTnLst>
                    </p:cTn>
                  </p:par>
                  <p:par>
                    <p:cTn id="83" fill="hold">
                      <p:stCondLst>
                        <p:cond delay="indefinite"/>
                      </p:stCondLst>
                      <p:childTnLst>
                        <p:par>
                          <p:cTn id="84" fill="hold">
                            <p:stCondLst>
                              <p:cond delay="0"/>
                            </p:stCondLst>
                            <p:childTnLst>
                              <p:par>
                                <p:cTn id="85" presetID="32" presetClass="emph" presetSubtype="0" fill="hold" grpId="1" nodeType="clickEffect">
                                  <p:stCondLst>
                                    <p:cond delay="0"/>
                                  </p:stCondLst>
                                  <p:childTnLst>
                                    <p:animRot by="120000">
                                      <p:cBhvr>
                                        <p:cTn id="86" dur="100" fill="hold">
                                          <p:stCondLst>
                                            <p:cond delay="0"/>
                                          </p:stCondLst>
                                        </p:cTn>
                                        <p:tgtEl>
                                          <p:spTgt spid="25"/>
                                        </p:tgtEl>
                                        <p:attrNameLst>
                                          <p:attrName>r</p:attrName>
                                        </p:attrNameLst>
                                      </p:cBhvr>
                                    </p:animRot>
                                    <p:animRot by="-240000">
                                      <p:cBhvr>
                                        <p:cTn id="87" dur="200" fill="hold">
                                          <p:stCondLst>
                                            <p:cond delay="200"/>
                                          </p:stCondLst>
                                        </p:cTn>
                                        <p:tgtEl>
                                          <p:spTgt spid="25"/>
                                        </p:tgtEl>
                                        <p:attrNameLst>
                                          <p:attrName>r</p:attrName>
                                        </p:attrNameLst>
                                      </p:cBhvr>
                                    </p:animRot>
                                    <p:animRot by="240000">
                                      <p:cBhvr>
                                        <p:cTn id="88" dur="200" fill="hold">
                                          <p:stCondLst>
                                            <p:cond delay="400"/>
                                          </p:stCondLst>
                                        </p:cTn>
                                        <p:tgtEl>
                                          <p:spTgt spid="25"/>
                                        </p:tgtEl>
                                        <p:attrNameLst>
                                          <p:attrName>r</p:attrName>
                                        </p:attrNameLst>
                                      </p:cBhvr>
                                    </p:animRot>
                                    <p:animRot by="-240000">
                                      <p:cBhvr>
                                        <p:cTn id="89" dur="200" fill="hold">
                                          <p:stCondLst>
                                            <p:cond delay="600"/>
                                          </p:stCondLst>
                                        </p:cTn>
                                        <p:tgtEl>
                                          <p:spTgt spid="25"/>
                                        </p:tgtEl>
                                        <p:attrNameLst>
                                          <p:attrName>r</p:attrName>
                                        </p:attrNameLst>
                                      </p:cBhvr>
                                    </p:animRot>
                                    <p:animRot by="120000">
                                      <p:cBhvr>
                                        <p:cTn id="90" dur="200" fill="hold">
                                          <p:stCondLst>
                                            <p:cond delay="80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5" grpId="1" animBg="1"/>
      <p:bldP spid="27" grpId="0" animBg="1"/>
      <p:bldP spid="16" grpId="0" animBg="1"/>
      <p:bldP spid="17" grpId="0"/>
      <p:bldP spid="77" grpId="0" animBg="1"/>
      <p:bldP spid="78" grpId="0" animBg="1"/>
      <p:bldP spid="2" grpId="0"/>
      <p:bldP spid="18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07" y="2551303"/>
            <a:ext cx="3312641" cy="3282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 name="雲形吹き出し 106"/>
          <p:cNvSpPr/>
          <p:nvPr/>
        </p:nvSpPr>
        <p:spPr>
          <a:xfrm>
            <a:off x="1834579" y="1"/>
            <a:ext cx="6951133" cy="1476296"/>
          </a:xfrm>
          <a:prstGeom prst="cloudCallout">
            <a:avLst>
              <a:gd name="adj1" fmla="val -54133"/>
              <a:gd name="adj2" fmla="val 11350"/>
            </a:avLst>
          </a:prstGeom>
          <a:solidFill>
            <a:schemeClr val="accent5">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WordArt 2"/>
          <p:cNvSpPr>
            <a:spLocks noChangeArrowheads="1" noChangeShapeType="1" noTextEdit="1"/>
          </p:cNvSpPr>
          <p:nvPr/>
        </p:nvSpPr>
        <p:spPr bwMode="auto">
          <a:xfrm>
            <a:off x="2865526" y="302794"/>
            <a:ext cx="5365866" cy="959198"/>
          </a:xfrm>
          <a:prstGeom prst="rect">
            <a:avLst/>
          </a:prstGeom>
        </p:spPr>
        <p:txBody>
          <a:bodyPr wrap="none" fromWordArt="1">
            <a:prstTxWarp prst="textPlain">
              <a:avLst/>
            </a:prstTxWarp>
          </a:bodyPr>
          <a:lstStyle/>
          <a:p>
            <a:pPr>
              <a:lnSpc>
                <a:spcPct val="150000"/>
              </a:lnSpc>
            </a:pPr>
            <a:r>
              <a:rPr lang="ja-JP" altLang="en-US" sz="3200" kern="10" dirty="0">
                <a:ln w="9525">
                  <a:solidFill>
                    <a:srgbClr val="000000"/>
                  </a:solidFill>
                  <a:round/>
                  <a:headEnd/>
                  <a:tailEnd/>
                </a:ln>
                <a:solidFill>
                  <a:srgbClr val="002060"/>
                </a:solidFill>
                <a:latin typeface="+mj-ea"/>
                <a:ea typeface="+mj-ea"/>
              </a:rPr>
              <a:t>信号のない交差点は、どうやって</a:t>
            </a:r>
            <a:endParaRPr lang="en-US" altLang="ja-JP" sz="3200" kern="10" dirty="0">
              <a:ln w="9525">
                <a:solidFill>
                  <a:srgbClr val="000000"/>
                </a:solidFill>
                <a:round/>
                <a:headEnd/>
                <a:tailEnd/>
              </a:ln>
              <a:solidFill>
                <a:srgbClr val="002060"/>
              </a:solidFill>
              <a:latin typeface="+mj-ea"/>
              <a:ea typeface="+mj-ea"/>
            </a:endParaRPr>
          </a:p>
          <a:p>
            <a:pPr>
              <a:lnSpc>
                <a:spcPct val="150000"/>
              </a:lnSpc>
            </a:pPr>
            <a:r>
              <a:rPr lang="ja-JP" altLang="en-US" sz="3200" kern="10" dirty="0">
                <a:ln w="9525">
                  <a:solidFill>
                    <a:srgbClr val="000000"/>
                  </a:solidFill>
                  <a:round/>
                  <a:headEnd/>
                  <a:tailEnd/>
                </a:ln>
                <a:solidFill>
                  <a:srgbClr val="002060"/>
                </a:solidFill>
                <a:latin typeface="+mj-ea"/>
                <a:ea typeface="+mj-ea"/>
              </a:rPr>
              <a:t>曲がればいいですか？</a:t>
            </a:r>
            <a:endParaRPr lang="en-US" altLang="ja-JP" sz="3200" kern="10" dirty="0">
              <a:ln w="9525">
                <a:solidFill>
                  <a:srgbClr val="000000"/>
                </a:solidFill>
                <a:round/>
                <a:headEnd/>
                <a:tailEnd/>
              </a:ln>
              <a:solidFill>
                <a:srgbClr val="002060"/>
              </a:solidFill>
              <a:latin typeface="+mj-ea"/>
              <a:ea typeface="+mj-ea"/>
            </a:endParaRPr>
          </a:p>
        </p:txBody>
      </p:sp>
      <p:grpSp>
        <p:nvGrpSpPr>
          <p:cNvPr id="65" name="Group 29"/>
          <p:cNvGrpSpPr>
            <a:grpSpLocks/>
          </p:cNvGrpSpPr>
          <p:nvPr/>
        </p:nvGrpSpPr>
        <p:grpSpPr bwMode="auto">
          <a:xfrm rot="21540000">
            <a:off x="1380481" y="5888065"/>
            <a:ext cx="283396" cy="670651"/>
            <a:chOff x="3" y="3"/>
            <a:chExt cx="144" cy="288"/>
          </a:xfrm>
        </p:grpSpPr>
        <p:sp>
          <p:nvSpPr>
            <p:cNvPr id="66" name="Oval 30"/>
            <p:cNvSpPr>
              <a:spLocks noChangeArrowheads="1"/>
            </p:cNvSpPr>
            <p:nvPr/>
          </p:nvSpPr>
          <p:spPr bwMode="auto">
            <a:xfrm rot="4680000">
              <a:off x="-26" y="113"/>
              <a:ext cx="86" cy="1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67" name="Oval 31"/>
            <p:cNvSpPr>
              <a:spLocks noChangeArrowheads="1"/>
            </p:cNvSpPr>
            <p:nvPr/>
          </p:nvSpPr>
          <p:spPr bwMode="auto">
            <a:xfrm rot="900000">
              <a:off x="118" y="79"/>
              <a:ext cx="17" cy="85"/>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68" name="Oval 32"/>
            <p:cNvSpPr>
              <a:spLocks noChangeArrowheads="1"/>
            </p:cNvSpPr>
            <p:nvPr/>
          </p:nvSpPr>
          <p:spPr bwMode="auto">
            <a:xfrm>
              <a:off x="26" y="119"/>
              <a:ext cx="98" cy="6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69" name="Oval 33"/>
            <p:cNvSpPr>
              <a:spLocks noChangeArrowheads="1"/>
            </p:cNvSpPr>
            <p:nvPr/>
          </p:nvSpPr>
          <p:spPr bwMode="auto">
            <a:xfrm>
              <a:off x="61" y="3"/>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70" name="Oval 34"/>
            <p:cNvSpPr>
              <a:spLocks noChangeArrowheads="1"/>
            </p:cNvSpPr>
            <p:nvPr/>
          </p:nvSpPr>
          <p:spPr bwMode="auto">
            <a:xfrm>
              <a:off x="61" y="200"/>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71" name="AutoShape 35"/>
            <p:cNvSpPr>
              <a:spLocks noChangeArrowheads="1"/>
            </p:cNvSpPr>
            <p:nvPr/>
          </p:nvSpPr>
          <p:spPr bwMode="auto">
            <a:xfrm rot="5400000">
              <a:off x="3" y="135"/>
              <a:ext cx="132" cy="18"/>
            </a:xfrm>
            <a:prstGeom prst="roundRect">
              <a:avLst>
                <a:gd name="adj" fmla="val 2148"/>
              </a:avLst>
            </a:prstGeom>
            <a:solidFill>
              <a:srgbClr val="C0C0C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72" name="Oval 36"/>
            <p:cNvSpPr>
              <a:spLocks noChangeArrowheads="1"/>
            </p:cNvSpPr>
            <p:nvPr/>
          </p:nvSpPr>
          <p:spPr bwMode="auto">
            <a:xfrm>
              <a:off x="37" y="104"/>
              <a:ext cx="76" cy="66"/>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73" name="Oval 37"/>
            <p:cNvSpPr>
              <a:spLocks noChangeArrowheads="1"/>
            </p:cNvSpPr>
            <p:nvPr/>
          </p:nvSpPr>
          <p:spPr bwMode="auto">
            <a:xfrm>
              <a:off x="32" y="109"/>
              <a:ext cx="86" cy="81"/>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74" name="Freeform 38"/>
            <p:cNvSpPr>
              <a:spLocks noChangeArrowheads="1"/>
            </p:cNvSpPr>
            <p:nvPr/>
          </p:nvSpPr>
          <p:spPr bwMode="auto">
            <a:xfrm>
              <a:off x="3" y="53"/>
              <a:ext cx="144" cy="20"/>
            </a:xfrm>
            <a:custGeom>
              <a:avLst/>
              <a:gdLst>
                <a:gd name="T0" fmla="*/ 1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1 w 21600"/>
                <a:gd name="T13" fmla="*/ 0 h 21600"/>
                <a:gd name="T14" fmla="*/ 1 w 21600"/>
                <a:gd name="T15" fmla="*/ 0 h 21600"/>
                <a:gd name="T16" fmla="*/ 1 w 21600"/>
                <a:gd name="T17" fmla="*/ 0 h 21600"/>
                <a:gd name="T18" fmla="*/ 1 w 21600"/>
                <a:gd name="T19" fmla="*/ 0 h 21600"/>
                <a:gd name="T20" fmla="*/ 1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1 w 21600"/>
                <a:gd name="T71" fmla="*/ 0 h 21600"/>
                <a:gd name="T72" fmla="*/ 1 w 21600"/>
                <a:gd name="T73" fmla="*/ 0 h 21600"/>
                <a:gd name="T74" fmla="*/ 1 w 21600"/>
                <a:gd name="T75" fmla="*/ 0 h 21600"/>
                <a:gd name="T76" fmla="*/ 1 w 21600"/>
                <a:gd name="T77" fmla="*/ 0 h 21600"/>
                <a:gd name="T78" fmla="*/ 1 w 21600"/>
                <a:gd name="T79" fmla="*/ 0 h 21600"/>
                <a:gd name="T80" fmla="*/ 1 w 21600"/>
                <a:gd name="T81" fmla="*/ 0 h 21600"/>
                <a:gd name="T82" fmla="*/ 1 w 21600"/>
                <a:gd name="T83" fmla="*/ 0 h 21600"/>
                <a:gd name="T84" fmla="*/ 1 w 21600"/>
                <a:gd name="T85" fmla="*/ 0 h 21600"/>
                <a:gd name="T86" fmla="*/ 1 w 21600"/>
                <a:gd name="T87" fmla="*/ 0 h 21600"/>
                <a:gd name="T88" fmla="*/ 1 w 21600"/>
                <a:gd name="T89" fmla="*/ 0 h 21600"/>
                <a:gd name="T90" fmla="*/ 1 w 21600"/>
                <a:gd name="T91" fmla="*/ 0 h 21600"/>
                <a:gd name="T92" fmla="*/ 1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21515" y="21600"/>
                  </a:moveTo>
                  <a:lnTo>
                    <a:pt x="21600" y="18000"/>
                  </a:lnTo>
                  <a:lnTo>
                    <a:pt x="21431" y="15600"/>
                  </a:lnTo>
                  <a:lnTo>
                    <a:pt x="21007" y="12600"/>
                  </a:lnTo>
                  <a:lnTo>
                    <a:pt x="20329" y="9600"/>
                  </a:lnTo>
                  <a:lnTo>
                    <a:pt x="19398" y="7200"/>
                  </a:lnTo>
                  <a:lnTo>
                    <a:pt x="18296" y="5400"/>
                  </a:lnTo>
                  <a:lnTo>
                    <a:pt x="17026" y="3600"/>
                  </a:lnTo>
                  <a:lnTo>
                    <a:pt x="15586" y="1800"/>
                  </a:lnTo>
                  <a:lnTo>
                    <a:pt x="13976" y="600"/>
                  </a:lnTo>
                  <a:lnTo>
                    <a:pt x="12367" y="0"/>
                  </a:lnTo>
                  <a:lnTo>
                    <a:pt x="10588" y="0"/>
                  </a:lnTo>
                  <a:lnTo>
                    <a:pt x="8894" y="0"/>
                  </a:lnTo>
                  <a:lnTo>
                    <a:pt x="7285" y="1200"/>
                  </a:lnTo>
                  <a:lnTo>
                    <a:pt x="5675" y="2400"/>
                  </a:lnTo>
                  <a:lnTo>
                    <a:pt x="4320" y="3600"/>
                  </a:lnTo>
                  <a:lnTo>
                    <a:pt x="3049" y="5400"/>
                  </a:lnTo>
                  <a:lnTo>
                    <a:pt x="1948" y="7800"/>
                  </a:lnTo>
                  <a:lnTo>
                    <a:pt x="1101" y="10200"/>
                  </a:lnTo>
                  <a:lnTo>
                    <a:pt x="508" y="13200"/>
                  </a:lnTo>
                  <a:lnTo>
                    <a:pt x="85" y="16200"/>
                  </a:lnTo>
                  <a:lnTo>
                    <a:pt x="0" y="19800"/>
                  </a:lnTo>
                  <a:lnTo>
                    <a:pt x="0" y="20400"/>
                  </a:lnTo>
                  <a:lnTo>
                    <a:pt x="2118" y="20400"/>
                  </a:lnTo>
                  <a:lnTo>
                    <a:pt x="2118" y="19200"/>
                  </a:lnTo>
                  <a:lnTo>
                    <a:pt x="2202" y="16800"/>
                  </a:lnTo>
                  <a:lnTo>
                    <a:pt x="2456" y="14400"/>
                  </a:lnTo>
                  <a:lnTo>
                    <a:pt x="2965" y="12000"/>
                  </a:lnTo>
                  <a:lnTo>
                    <a:pt x="3642" y="10200"/>
                  </a:lnTo>
                  <a:lnTo>
                    <a:pt x="4574" y="8400"/>
                  </a:lnTo>
                  <a:lnTo>
                    <a:pt x="5591" y="6600"/>
                  </a:lnTo>
                  <a:lnTo>
                    <a:pt x="6692" y="5400"/>
                  </a:lnTo>
                  <a:lnTo>
                    <a:pt x="7962" y="4200"/>
                  </a:lnTo>
                  <a:lnTo>
                    <a:pt x="9233" y="3600"/>
                  </a:lnTo>
                  <a:lnTo>
                    <a:pt x="10588" y="3600"/>
                  </a:lnTo>
                  <a:lnTo>
                    <a:pt x="12028" y="3600"/>
                  </a:lnTo>
                  <a:lnTo>
                    <a:pt x="13384" y="4200"/>
                  </a:lnTo>
                  <a:lnTo>
                    <a:pt x="14654" y="5400"/>
                  </a:lnTo>
                  <a:lnTo>
                    <a:pt x="15840" y="6600"/>
                  </a:lnTo>
                  <a:lnTo>
                    <a:pt x="16856" y="7800"/>
                  </a:lnTo>
                  <a:lnTo>
                    <a:pt x="17704" y="9600"/>
                  </a:lnTo>
                  <a:lnTo>
                    <a:pt x="18466" y="11400"/>
                  </a:lnTo>
                  <a:lnTo>
                    <a:pt x="18974" y="13800"/>
                  </a:lnTo>
                  <a:lnTo>
                    <a:pt x="19313" y="16200"/>
                  </a:lnTo>
                  <a:lnTo>
                    <a:pt x="19482" y="18600"/>
                  </a:lnTo>
                  <a:lnTo>
                    <a:pt x="19398" y="21000"/>
                  </a:lnTo>
                  <a:lnTo>
                    <a:pt x="21515" y="21600"/>
                  </a:lnTo>
                </a:path>
              </a:pathLst>
            </a:custGeom>
            <a:solidFill>
              <a:srgbClr val="FFFF00"/>
            </a:solidFill>
            <a:ln w="9525">
              <a:solidFill>
                <a:srgbClr val="000000"/>
              </a:solidFill>
              <a:round/>
              <a:headEnd/>
              <a:tailEnd/>
            </a:ln>
          </p:spPr>
          <p:txBody>
            <a:bodyPr/>
            <a:lstStyle/>
            <a:p>
              <a:endParaRPr lang="ja-JP" altLang="en-US"/>
            </a:p>
          </p:txBody>
        </p:sp>
        <p:sp>
          <p:nvSpPr>
            <p:cNvPr id="75" name="Rectangle 39" descr="格子 (小)"/>
            <p:cNvSpPr>
              <a:spLocks noChangeArrowheads="1"/>
            </p:cNvSpPr>
            <p:nvPr/>
          </p:nvSpPr>
          <p:spPr bwMode="auto">
            <a:xfrm rot="5399063">
              <a:off x="44" y="17"/>
              <a:ext cx="44" cy="68"/>
            </a:xfrm>
            <a:prstGeom prst="rect">
              <a:avLst/>
            </a:prstGeom>
            <a:blipFill dpi="0" rotWithShape="0">
              <a:blip r:embed="rId4">
                <a:extLst>
                  <a:ext uri="{28A0092B-C50C-407E-A947-70E740481C1C}">
                    <a14:useLocalDpi xmlns:a14="http://schemas.microsoft.com/office/drawing/2010/main" val="0"/>
                  </a:ext>
                </a:extLst>
              </a:blip>
              <a:srcRect/>
              <a:tile tx="0" ty="0" sx="100000" sy="100000" flip="none" algn="tl"/>
            </a:blipFill>
            <a:ln w="9525">
              <a:solidFill>
                <a:srgbClr val="000000"/>
              </a:solidFill>
              <a:miter lim="800000"/>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76" name="Oval 40"/>
            <p:cNvSpPr>
              <a:spLocks noChangeArrowheads="1"/>
            </p:cNvSpPr>
            <p:nvPr/>
          </p:nvSpPr>
          <p:spPr bwMode="auto">
            <a:xfrm>
              <a:off x="3"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77" name="Oval 41"/>
            <p:cNvSpPr>
              <a:spLocks noChangeArrowheads="1"/>
            </p:cNvSpPr>
            <p:nvPr/>
          </p:nvSpPr>
          <p:spPr bwMode="auto">
            <a:xfrm>
              <a:off x="130"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78" name="AutoShape 42" descr="横線"/>
            <p:cNvSpPr>
              <a:spLocks noChangeArrowheads="1"/>
            </p:cNvSpPr>
            <p:nvPr/>
          </p:nvSpPr>
          <p:spPr bwMode="auto">
            <a:xfrm rot="5400000">
              <a:off x="44" y="206"/>
              <a:ext cx="50" cy="28"/>
            </a:xfrm>
            <a:prstGeom prst="roundRect">
              <a:avLst>
                <a:gd name="adj" fmla="val 9458"/>
              </a:avLst>
            </a:prstGeom>
            <a:blipFill dpi="0" rotWithShape="0">
              <a:blip r:embed="rId5">
                <a:extLst>
                  <a:ext uri="{28A0092B-C50C-407E-A947-70E740481C1C}">
                    <a14:useLocalDpi xmlns:a14="http://schemas.microsoft.com/office/drawing/2010/main" val="0"/>
                  </a:ext>
                </a:extLst>
              </a:blip>
              <a:srcRect/>
              <a:tile tx="0" ty="0" sx="100000" sy="100000" flip="none" algn="tl"/>
            </a:blip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grpSp>
      <p:grpSp>
        <p:nvGrpSpPr>
          <p:cNvPr id="14" name="Group 29"/>
          <p:cNvGrpSpPr>
            <a:grpSpLocks/>
          </p:cNvGrpSpPr>
          <p:nvPr/>
        </p:nvGrpSpPr>
        <p:grpSpPr bwMode="auto">
          <a:xfrm rot="5400000" flipH="1">
            <a:off x="3550651" y="3094907"/>
            <a:ext cx="269343" cy="629572"/>
            <a:chOff x="3" y="3"/>
            <a:chExt cx="144" cy="288"/>
          </a:xfrm>
        </p:grpSpPr>
        <p:sp>
          <p:nvSpPr>
            <p:cNvPr id="20" name="Oval 30"/>
            <p:cNvSpPr>
              <a:spLocks noChangeArrowheads="1"/>
            </p:cNvSpPr>
            <p:nvPr/>
          </p:nvSpPr>
          <p:spPr bwMode="auto">
            <a:xfrm rot="4680000">
              <a:off x="-26" y="113"/>
              <a:ext cx="86" cy="1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21" name="Oval 31"/>
            <p:cNvSpPr>
              <a:spLocks noChangeArrowheads="1"/>
            </p:cNvSpPr>
            <p:nvPr/>
          </p:nvSpPr>
          <p:spPr bwMode="auto">
            <a:xfrm rot="900000">
              <a:off x="118" y="79"/>
              <a:ext cx="17" cy="85"/>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22" name="Oval 32"/>
            <p:cNvSpPr>
              <a:spLocks noChangeArrowheads="1"/>
            </p:cNvSpPr>
            <p:nvPr/>
          </p:nvSpPr>
          <p:spPr bwMode="auto">
            <a:xfrm>
              <a:off x="26" y="119"/>
              <a:ext cx="98" cy="6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23" name="Oval 33"/>
            <p:cNvSpPr>
              <a:spLocks noChangeArrowheads="1"/>
            </p:cNvSpPr>
            <p:nvPr/>
          </p:nvSpPr>
          <p:spPr bwMode="auto">
            <a:xfrm>
              <a:off x="61" y="3"/>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24" name="Oval 34"/>
            <p:cNvSpPr>
              <a:spLocks noChangeArrowheads="1"/>
            </p:cNvSpPr>
            <p:nvPr/>
          </p:nvSpPr>
          <p:spPr bwMode="auto">
            <a:xfrm>
              <a:off x="61" y="200"/>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25" name="AutoShape 35"/>
            <p:cNvSpPr>
              <a:spLocks noChangeArrowheads="1"/>
            </p:cNvSpPr>
            <p:nvPr/>
          </p:nvSpPr>
          <p:spPr bwMode="auto">
            <a:xfrm rot="5400000">
              <a:off x="3" y="135"/>
              <a:ext cx="132" cy="18"/>
            </a:xfrm>
            <a:prstGeom prst="roundRect">
              <a:avLst>
                <a:gd name="adj" fmla="val 2148"/>
              </a:avLst>
            </a:prstGeom>
            <a:solidFill>
              <a:srgbClr val="C0C0C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26" name="Oval 36"/>
            <p:cNvSpPr>
              <a:spLocks noChangeArrowheads="1"/>
            </p:cNvSpPr>
            <p:nvPr/>
          </p:nvSpPr>
          <p:spPr bwMode="auto">
            <a:xfrm>
              <a:off x="37" y="104"/>
              <a:ext cx="76" cy="66"/>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27" name="Oval 37"/>
            <p:cNvSpPr>
              <a:spLocks noChangeArrowheads="1"/>
            </p:cNvSpPr>
            <p:nvPr/>
          </p:nvSpPr>
          <p:spPr bwMode="auto">
            <a:xfrm>
              <a:off x="32" y="109"/>
              <a:ext cx="86" cy="81"/>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28" name="Freeform 38"/>
            <p:cNvSpPr>
              <a:spLocks noChangeArrowheads="1"/>
            </p:cNvSpPr>
            <p:nvPr/>
          </p:nvSpPr>
          <p:spPr bwMode="auto">
            <a:xfrm>
              <a:off x="3" y="53"/>
              <a:ext cx="144" cy="20"/>
            </a:xfrm>
            <a:custGeom>
              <a:avLst/>
              <a:gdLst>
                <a:gd name="T0" fmla="*/ 1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1 w 21600"/>
                <a:gd name="T13" fmla="*/ 0 h 21600"/>
                <a:gd name="T14" fmla="*/ 1 w 21600"/>
                <a:gd name="T15" fmla="*/ 0 h 21600"/>
                <a:gd name="T16" fmla="*/ 1 w 21600"/>
                <a:gd name="T17" fmla="*/ 0 h 21600"/>
                <a:gd name="T18" fmla="*/ 1 w 21600"/>
                <a:gd name="T19" fmla="*/ 0 h 21600"/>
                <a:gd name="T20" fmla="*/ 1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1 w 21600"/>
                <a:gd name="T71" fmla="*/ 0 h 21600"/>
                <a:gd name="T72" fmla="*/ 1 w 21600"/>
                <a:gd name="T73" fmla="*/ 0 h 21600"/>
                <a:gd name="T74" fmla="*/ 1 w 21600"/>
                <a:gd name="T75" fmla="*/ 0 h 21600"/>
                <a:gd name="T76" fmla="*/ 1 w 21600"/>
                <a:gd name="T77" fmla="*/ 0 h 21600"/>
                <a:gd name="T78" fmla="*/ 1 w 21600"/>
                <a:gd name="T79" fmla="*/ 0 h 21600"/>
                <a:gd name="T80" fmla="*/ 1 w 21600"/>
                <a:gd name="T81" fmla="*/ 0 h 21600"/>
                <a:gd name="T82" fmla="*/ 1 w 21600"/>
                <a:gd name="T83" fmla="*/ 0 h 21600"/>
                <a:gd name="T84" fmla="*/ 1 w 21600"/>
                <a:gd name="T85" fmla="*/ 0 h 21600"/>
                <a:gd name="T86" fmla="*/ 1 w 21600"/>
                <a:gd name="T87" fmla="*/ 0 h 21600"/>
                <a:gd name="T88" fmla="*/ 1 w 21600"/>
                <a:gd name="T89" fmla="*/ 0 h 21600"/>
                <a:gd name="T90" fmla="*/ 1 w 21600"/>
                <a:gd name="T91" fmla="*/ 0 h 21600"/>
                <a:gd name="T92" fmla="*/ 1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21515" y="21600"/>
                  </a:moveTo>
                  <a:lnTo>
                    <a:pt x="21600" y="18000"/>
                  </a:lnTo>
                  <a:lnTo>
                    <a:pt x="21431" y="15600"/>
                  </a:lnTo>
                  <a:lnTo>
                    <a:pt x="21007" y="12600"/>
                  </a:lnTo>
                  <a:lnTo>
                    <a:pt x="20329" y="9600"/>
                  </a:lnTo>
                  <a:lnTo>
                    <a:pt x="19398" y="7200"/>
                  </a:lnTo>
                  <a:lnTo>
                    <a:pt x="18296" y="5400"/>
                  </a:lnTo>
                  <a:lnTo>
                    <a:pt x="17026" y="3600"/>
                  </a:lnTo>
                  <a:lnTo>
                    <a:pt x="15586" y="1800"/>
                  </a:lnTo>
                  <a:lnTo>
                    <a:pt x="13976" y="600"/>
                  </a:lnTo>
                  <a:lnTo>
                    <a:pt x="12367" y="0"/>
                  </a:lnTo>
                  <a:lnTo>
                    <a:pt x="10588" y="0"/>
                  </a:lnTo>
                  <a:lnTo>
                    <a:pt x="8894" y="0"/>
                  </a:lnTo>
                  <a:lnTo>
                    <a:pt x="7285" y="1200"/>
                  </a:lnTo>
                  <a:lnTo>
                    <a:pt x="5675" y="2400"/>
                  </a:lnTo>
                  <a:lnTo>
                    <a:pt x="4320" y="3600"/>
                  </a:lnTo>
                  <a:lnTo>
                    <a:pt x="3049" y="5400"/>
                  </a:lnTo>
                  <a:lnTo>
                    <a:pt x="1948" y="7800"/>
                  </a:lnTo>
                  <a:lnTo>
                    <a:pt x="1101" y="10200"/>
                  </a:lnTo>
                  <a:lnTo>
                    <a:pt x="508" y="13200"/>
                  </a:lnTo>
                  <a:lnTo>
                    <a:pt x="85" y="16200"/>
                  </a:lnTo>
                  <a:lnTo>
                    <a:pt x="0" y="19800"/>
                  </a:lnTo>
                  <a:lnTo>
                    <a:pt x="0" y="20400"/>
                  </a:lnTo>
                  <a:lnTo>
                    <a:pt x="2118" y="20400"/>
                  </a:lnTo>
                  <a:lnTo>
                    <a:pt x="2118" y="19200"/>
                  </a:lnTo>
                  <a:lnTo>
                    <a:pt x="2202" y="16800"/>
                  </a:lnTo>
                  <a:lnTo>
                    <a:pt x="2456" y="14400"/>
                  </a:lnTo>
                  <a:lnTo>
                    <a:pt x="2965" y="12000"/>
                  </a:lnTo>
                  <a:lnTo>
                    <a:pt x="3642" y="10200"/>
                  </a:lnTo>
                  <a:lnTo>
                    <a:pt x="4574" y="8400"/>
                  </a:lnTo>
                  <a:lnTo>
                    <a:pt x="5591" y="6600"/>
                  </a:lnTo>
                  <a:lnTo>
                    <a:pt x="6692" y="5400"/>
                  </a:lnTo>
                  <a:lnTo>
                    <a:pt x="7962" y="4200"/>
                  </a:lnTo>
                  <a:lnTo>
                    <a:pt x="9233" y="3600"/>
                  </a:lnTo>
                  <a:lnTo>
                    <a:pt x="10588" y="3600"/>
                  </a:lnTo>
                  <a:lnTo>
                    <a:pt x="12028" y="3600"/>
                  </a:lnTo>
                  <a:lnTo>
                    <a:pt x="13384" y="4200"/>
                  </a:lnTo>
                  <a:lnTo>
                    <a:pt x="14654" y="5400"/>
                  </a:lnTo>
                  <a:lnTo>
                    <a:pt x="15840" y="6600"/>
                  </a:lnTo>
                  <a:lnTo>
                    <a:pt x="16856" y="7800"/>
                  </a:lnTo>
                  <a:lnTo>
                    <a:pt x="17704" y="9600"/>
                  </a:lnTo>
                  <a:lnTo>
                    <a:pt x="18466" y="11400"/>
                  </a:lnTo>
                  <a:lnTo>
                    <a:pt x="18974" y="13800"/>
                  </a:lnTo>
                  <a:lnTo>
                    <a:pt x="19313" y="16200"/>
                  </a:lnTo>
                  <a:lnTo>
                    <a:pt x="19482" y="18600"/>
                  </a:lnTo>
                  <a:lnTo>
                    <a:pt x="19398" y="21000"/>
                  </a:lnTo>
                  <a:lnTo>
                    <a:pt x="21515" y="21600"/>
                  </a:lnTo>
                </a:path>
              </a:pathLst>
            </a:custGeom>
            <a:solidFill>
              <a:srgbClr val="FFFF00"/>
            </a:solidFill>
            <a:ln w="9525">
              <a:solidFill>
                <a:srgbClr val="000000"/>
              </a:solidFill>
              <a:round/>
              <a:headEnd/>
              <a:tailEnd/>
            </a:ln>
          </p:spPr>
          <p:txBody>
            <a:bodyPr/>
            <a:lstStyle/>
            <a:p>
              <a:endParaRPr lang="ja-JP" altLang="en-US"/>
            </a:p>
          </p:txBody>
        </p:sp>
        <p:sp>
          <p:nvSpPr>
            <p:cNvPr id="29" name="Rectangle 39" descr="格子 (小)"/>
            <p:cNvSpPr>
              <a:spLocks noChangeArrowheads="1"/>
            </p:cNvSpPr>
            <p:nvPr/>
          </p:nvSpPr>
          <p:spPr bwMode="auto">
            <a:xfrm rot="5399063">
              <a:off x="44" y="17"/>
              <a:ext cx="44" cy="68"/>
            </a:xfrm>
            <a:prstGeom prst="rect">
              <a:avLst/>
            </a:prstGeom>
            <a:blipFill dpi="0" rotWithShape="0">
              <a:blip r:embed="rId4">
                <a:extLst>
                  <a:ext uri="{28A0092B-C50C-407E-A947-70E740481C1C}">
                    <a14:useLocalDpi xmlns:a14="http://schemas.microsoft.com/office/drawing/2010/main" val="0"/>
                  </a:ext>
                </a:extLst>
              </a:blip>
              <a:srcRect/>
              <a:tile tx="0" ty="0" sx="100000" sy="100000" flip="none" algn="tl"/>
            </a:blipFill>
            <a:ln w="9525">
              <a:solidFill>
                <a:srgbClr val="000000"/>
              </a:solidFill>
              <a:miter lim="800000"/>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30" name="Oval 40"/>
            <p:cNvSpPr>
              <a:spLocks noChangeArrowheads="1"/>
            </p:cNvSpPr>
            <p:nvPr/>
          </p:nvSpPr>
          <p:spPr bwMode="auto">
            <a:xfrm>
              <a:off x="3"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31" name="Oval 41"/>
            <p:cNvSpPr>
              <a:spLocks noChangeArrowheads="1"/>
            </p:cNvSpPr>
            <p:nvPr/>
          </p:nvSpPr>
          <p:spPr bwMode="auto">
            <a:xfrm>
              <a:off x="130"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32" name="AutoShape 42" descr="横線"/>
            <p:cNvSpPr>
              <a:spLocks noChangeArrowheads="1"/>
            </p:cNvSpPr>
            <p:nvPr/>
          </p:nvSpPr>
          <p:spPr bwMode="auto">
            <a:xfrm rot="5400000">
              <a:off x="44" y="206"/>
              <a:ext cx="50" cy="28"/>
            </a:xfrm>
            <a:prstGeom prst="roundRect">
              <a:avLst>
                <a:gd name="adj" fmla="val 9458"/>
              </a:avLst>
            </a:prstGeom>
            <a:blipFill dpi="0" rotWithShape="0">
              <a:blip r:embed="rId5">
                <a:extLst>
                  <a:ext uri="{28A0092B-C50C-407E-A947-70E740481C1C}">
                    <a14:useLocalDpi xmlns:a14="http://schemas.microsoft.com/office/drawing/2010/main" val="0"/>
                  </a:ext>
                </a:extLst>
              </a:blip>
              <a:srcRect/>
              <a:tile tx="0" ty="0" sx="100000" sy="100000" flip="none" algn="tl"/>
            </a:blip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grpSp>
      <p:sp>
        <p:nvSpPr>
          <p:cNvPr id="106" name="角丸四角形 105"/>
          <p:cNvSpPr/>
          <p:nvPr/>
        </p:nvSpPr>
        <p:spPr>
          <a:xfrm>
            <a:off x="383773" y="1581383"/>
            <a:ext cx="7644612" cy="1199545"/>
          </a:xfrm>
          <a:prstGeom prst="roundRect">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30000"/>
              </a:lnSpc>
            </a:pPr>
            <a:endParaRPr lang="en-US" altLang="ja-JP" sz="1400" b="1" u="wavyHeavy" dirty="0">
              <a:solidFill>
                <a:schemeClr val="tx2"/>
              </a:solidFill>
              <a:uFill>
                <a:solidFill>
                  <a:srgbClr val="FF0000"/>
                </a:solidFill>
              </a:uFill>
              <a:latin typeface="+mj-ea"/>
              <a:ea typeface="+mj-ea"/>
            </a:endParaRPr>
          </a:p>
        </p:txBody>
      </p:sp>
      <p:sp>
        <p:nvSpPr>
          <p:cNvPr id="2" name="フリーフォーム 1"/>
          <p:cNvSpPr/>
          <p:nvPr/>
        </p:nvSpPr>
        <p:spPr>
          <a:xfrm>
            <a:off x="1411941" y="3370621"/>
            <a:ext cx="1863915" cy="2407024"/>
          </a:xfrm>
          <a:custGeom>
            <a:avLst/>
            <a:gdLst>
              <a:gd name="connsiteX0" fmla="*/ 121024 w 2366683"/>
              <a:gd name="connsiteY0" fmla="*/ 2407024 h 2407024"/>
              <a:gd name="connsiteX1" fmla="*/ 121024 w 2366683"/>
              <a:gd name="connsiteY1" fmla="*/ 1828800 h 2407024"/>
              <a:gd name="connsiteX2" fmla="*/ 0 w 2366683"/>
              <a:gd name="connsiteY2" fmla="*/ 0 h 2407024"/>
              <a:gd name="connsiteX3" fmla="*/ 2366683 w 2366683"/>
              <a:gd name="connsiteY3" fmla="*/ 0 h 2407024"/>
            </a:gdLst>
            <a:ahLst/>
            <a:cxnLst>
              <a:cxn ang="0">
                <a:pos x="connsiteX0" y="connsiteY0"/>
              </a:cxn>
              <a:cxn ang="0">
                <a:pos x="connsiteX1" y="connsiteY1"/>
              </a:cxn>
              <a:cxn ang="0">
                <a:pos x="connsiteX2" y="connsiteY2"/>
              </a:cxn>
              <a:cxn ang="0">
                <a:pos x="connsiteX3" y="connsiteY3"/>
              </a:cxn>
            </a:cxnLst>
            <a:rect l="l" t="t" r="r" b="b"/>
            <a:pathLst>
              <a:path w="2366683" h="2407024">
                <a:moveTo>
                  <a:pt x="121024" y="2407024"/>
                </a:moveTo>
                <a:lnTo>
                  <a:pt x="121024" y="1828800"/>
                </a:lnTo>
                <a:lnTo>
                  <a:pt x="0" y="0"/>
                </a:lnTo>
                <a:lnTo>
                  <a:pt x="2366683" y="0"/>
                </a:lnTo>
              </a:path>
            </a:pathLst>
          </a:custGeom>
          <a:noFill/>
          <a:ln w="38100">
            <a:solidFill>
              <a:srgbClr val="FF0000"/>
            </a:solidFill>
            <a:headEnd type="none" w="med" len="med"/>
            <a:tailEnd type="arrow" w="med" len="med"/>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 name="角丸四角形吹き出し 8"/>
          <p:cNvSpPr/>
          <p:nvPr/>
        </p:nvSpPr>
        <p:spPr>
          <a:xfrm>
            <a:off x="4139952" y="3000495"/>
            <a:ext cx="4752528" cy="1436618"/>
          </a:xfrm>
          <a:prstGeom prst="wedgeRoundRectCallout">
            <a:avLst>
              <a:gd name="adj1" fmla="val 23680"/>
              <a:gd name="adj2" fmla="val 70928"/>
              <a:gd name="adj3" fmla="val 16667"/>
            </a:avLst>
          </a:prstGeom>
          <a:solidFill>
            <a:srgbClr val="FFFF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endParaRPr kumimoji="1" lang="ja-JP" altLang="en-US" sz="2800" b="1" dirty="0">
              <a:solidFill>
                <a:schemeClr val="tx1"/>
              </a:solidFill>
              <a:latin typeface="+mn-ea"/>
            </a:endParaRPr>
          </a:p>
        </p:txBody>
      </p:sp>
      <p:pic>
        <p:nvPicPr>
          <p:cNvPr id="10" name="Picture 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468779" y="4390256"/>
            <a:ext cx="1133475"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角丸四角形 10"/>
          <p:cNvSpPr/>
          <p:nvPr/>
        </p:nvSpPr>
        <p:spPr>
          <a:xfrm>
            <a:off x="2532348" y="5013176"/>
            <a:ext cx="5496036" cy="1656184"/>
          </a:xfrm>
          <a:prstGeom prst="roundRect">
            <a:avLst/>
          </a:prstGeom>
          <a:solidFill>
            <a:srgbClr val="FFFF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sz="2000" b="1" dirty="0">
              <a:solidFill>
                <a:schemeClr val="tx1"/>
              </a:solidFill>
              <a:latin typeface="+mn-ea"/>
            </a:endParaRPr>
          </a:p>
        </p:txBody>
      </p:sp>
      <p:sp>
        <p:nvSpPr>
          <p:cNvPr id="12" name="乗算記号 11"/>
          <p:cNvSpPr/>
          <p:nvPr/>
        </p:nvSpPr>
        <p:spPr>
          <a:xfrm>
            <a:off x="3145054" y="3518178"/>
            <a:ext cx="914400" cy="914400"/>
          </a:xfrm>
          <a:prstGeom prst="mathMultiply">
            <a:avLst>
              <a:gd name="adj1" fmla="val 11755"/>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フリーフォーム 15"/>
          <p:cNvSpPr/>
          <p:nvPr/>
        </p:nvSpPr>
        <p:spPr>
          <a:xfrm>
            <a:off x="1949824" y="3886200"/>
            <a:ext cx="1425388" cy="1896035"/>
          </a:xfrm>
          <a:custGeom>
            <a:avLst/>
            <a:gdLst>
              <a:gd name="connsiteX0" fmla="*/ 0 w 1425388"/>
              <a:gd name="connsiteY0" fmla="*/ 1896035 h 1896035"/>
              <a:gd name="connsiteX1" fmla="*/ 349623 w 1425388"/>
              <a:gd name="connsiteY1" fmla="*/ 726141 h 1896035"/>
              <a:gd name="connsiteX2" fmla="*/ 1425388 w 1425388"/>
              <a:gd name="connsiteY2" fmla="*/ 0 h 1896035"/>
            </a:gdLst>
            <a:ahLst/>
            <a:cxnLst>
              <a:cxn ang="0">
                <a:pos x="connsiteX0" y="connsiteY0"/>
              </a:cxn>
              <a:cxn ang="0">
                <a:pos x="connsiteX1" y="connsiteY1"/>
              </a:cxn>
              <a:cxn ang="0">
                <a:pos x="connsiteX2" y="connsiteY2"/>
              </a:cxn>
            </a:cxnLst>
            <a:rect l="l" t="t" r="r" b="b"/>
            <a:pathLst>
              <a:path w="1425388" h="1896035">
                <a:moveTo>
                  <a:pt x="0" y="1896035"/>
                </a:moveTo>
                <a:cubicBezTo>
                  <a:pt x="56029" y="1469091"/>
                  <a:pt x="112058" y="1042147"/>
                  <a:pt x="349623" y="726141"/>
                </a:cubicBezTo>
                <a:cubicBezTo>
                  <a:pt x="587188" y="410135"/>
                  <a:pt x="1006288" y="205067"/>
                  <a:pt x="1425388" y="0"/>
                </a:cubicBezTo>
              </a:path>
            </a:pathLst>
          </a:custGeom>
          <a:noFill/>
          <a:ln w="38100">
            <a:solidFill>
              <a:srgbClr val="FF0000"/>
            </a:solidFill>
            <a:prstDash val="dash"/>
            <a:headEnd type="none" w="med" len="med"/>
            <a:tailEnd type="arrow" w="med" len="med"/>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5" name="図 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549162" y="4232485"/>
            <a:ext cx="1322723" cy="1469015"/>
          </a:xfrm>
          <a:prstGeom prst="rect">
            <a:avLst/>
          </a:prstGeom>
        </p:spPr>
      </p:pic>
      <p:sp>
        <p:nvSpPr>
          <p:cNvPr id="3" name="テキスト ボックス 2"/>
          <p:cNvSpPr txBox="1"/>
          <p:nvPr/>
        </p:nvSpPr>
        <p:spPr>
          <a:xfrm>
            <a:off x="4315830" y="3146144"/>
            <a:ext cx="4400772" cy="1145320"/>
          </a:xfrm>
          <a:prstGeom prst="rect">
            <a:avLst/>
          </a:prstGeom>
          <a:noFill/>
          <a:ln>
            <a:noFill/>
          </a:ln>
        </p:spPr>
        <p:txBody>
          <a:bodyPr wrap="none" rtlCol="0" anchor="t" anchorCtr="0">
            <a:prstTxWarp prst="textPlain">
              <a:avLst/>
            </a:prstTxWarp>
            <a:normAutofit/>
          </a:bodyPr>
          <a:lstStyle/>
          <a:p>
            <a:pPr>
              <a:lnSpc>
                <a:spcPct val="150000"/>
              </a:lnSpc>
            </a:pPr>
            <a:r>
              <a:rPr lang="ja-JP" altLang="en-US" sz="1000" b="1" kern="10" dirty="0">
                <a:latin typeface="+mn-ea"/>
              </a:rPr>
              <a:t>交差点の側端に沿って徐行しながら</a:t>
            </a:r>
            <a:r>
              <a:rPr lang="ja-JP" altLang="en-US" sz="1000" b="1" kern="10" dirty="0" smtClean="0">
                <a:latin typeface="+mn-ea"/>
              </a:rPr>
              <a:t>大回り</a:t>
            </a:r>
            <a:r>
              <a:rPr lang="ja-JP" altLang="en-US" sz="1000" b="1" kern="10" dirty="0">
                <a:latin typeface="+mn-ea"/>
              </a:rPr>
              <a:t>で</a:t>
            </a:r>
            <a:endParaRPr lang="en-US" altLang="ja-JP" sz="1000" b="1" kern="10" dirty="0">
              <a:latin typeface="+mn-ea"/>
            </a:endParaRPr>
          </a:p>
          <a:p>
            <a:pPr>
              <a:lnSpc>
                <a:spcPct val="150000"/>
              </a:lnSpc>
            </a:pPr>
            <a:r>
              <a:rPr lang="ja-JP" altLang="en-US" sz="1000" b="1" kern="10" dirty="0">
                <a:latin typeface="+mn-ea"/>
              </a:rPr>
              <a:t>右折をしてください。</a:t>
            </a:r>
            <a:endParaRPr lang="en-US" altLang="ja-JP" sz="1000" b="1" kern="10" dirty="0">
              <a:latin typeface="+mn-ea"/>
            </a:endParaRPr>
          </a:p>
        </p:txBody>
      </p:sp>
      <p:sp>
        <p:nvSpPr>
          <p:cNvPr id="6" name="テキスト ボックス 5"/>
          <p:cNvSpPr txBox="1"/>
          <p:nvPr/>
        </p:nvSpPr>
        <p:spPr>
          <a:xfrm>
            <a:off x="2789132" y="5118015"/>
            <a:ext cx="4816459" cy="1390336"/>
          </a:xfrm>
          <a:prstGeom prst="rect">
            <a:avLst/>
          </a:prstGeom>
          <a:noFill/>
          <a:ln>
            <a:noFill/>
          </a:ln>
        </p:spPr>
        <p:txBody>
          <a:bodyPr wrap="none" rtlCol="0" anchor="b" anchorCtr="0">
            <a:prstTxWarp prst="textPlain">
              <a:avLst/>
            </a:prstTxWarp>
            <a:normAutofit/>
          </a:bodyPr>
          <a:lstStyle/>
          <a:p>
            <a:pPr>
              <a:lnSpc>
                <a:spcPct val="150000"/>
              </a:lnSpc>
            </a:pPr>
            <a:r>
              <a:rPr lang="ja-JP" altLang="en-US" sz="1100" b="1" dirty="0">
                <a:latin typeface="+mn-ea"/>
              </a:rPr>
              <a:t>この曲がり方は、自動車等の</a:t>
            </a:r>
            <a:endParaRPr lang="en-US" altLang="ja-JP" sz="1100" b="1" dirty="0">
              <a:latin typeface="+mn-ea"/>
            </a:endParaRPr>
          </a:p>
          <a:p>
            <a:pPr>
              <a:lnSpc>
                <a:spcPct val="150000"/>
              </a:lnSpc>
            </a:pPr>
            <a:r>
              <a:rPr lang="ja-JP" altLang="en-US" sz="1100" b="1" dirty="0">
                <a:latin typeface="+mn-ea"/>
              </a:rPr>
              <a:t>曲がり方です！</a:t>
            </a:r>
            <a:endParaRPr lang="en-US" altLang="ja-JP" sz="1100" b="1" dirty="0">
              <a:latin typeface="+mn-ea"/>
            </a:endParaRPr>
          </a:p>
          <a:p>
            <a:pPr>
              <a:lnSpc>
                <a:spcPct val="150000"/>
              </a:lnSpc>
            </a:pPr>
            <a:r>
              <a:rPr lang="ja-JP" altLang="en-US" sz="1000" b="1" dirty="0">
                <a:latin typeface="+mn-ea"/>
              </a:rPr>
              <a:t>（できる限り道路の中央に寄り、かつ、</a:t>
            </a:r>
            <a:endParaRPr lang="en-US" altLang="ja-JP" sz="1000" b="1" dirty="0">
              <a:latin typeface="+mn-ea"/>
            </a:endParaRPr>
          </a:p>
          <a:p>
            <a:pPr>
              <a:lnSpc>
                <a:spcPct val="150000"/>
              </a:lnSpc>
            </a:pPr>
            <a:r>
              <a:rPr lang="ja-JP" altLang="en-US" sz="1000" b="1" dirty="0">
                <a:latin typeface="+mn-ea"/>
              </a:rPr>
              <a:t>交差点の中心の直近の内側を徐行）</a:t>
            </a:r>
          </a:p>
        </p:txBody>
      </p:sp>
      <p:pic>
        <p:nvPicPr>
          <p:cNvPr id="8" name="図 7"/>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42344" y="128618"/>
            <a:ext cx="1376554" cy="1452765"/>
          </a:xfrm>
          <a:prstGeom prst="rect">
            <a:avLst/>
          </a:prstGeom>
        </p:spPr>
      </p:pic>
      <p:sp>
        <p:nvSpPr>
          <p:cNvPr id="4" name="テキスト ボックス 3"/>
          <p:cNvSpPr txBox="1"/>
          <p:nvPr/>
        </p:nvSpPr>
        <p:spPr bwMode="white">
          <a:xfrm>
            <a:off x="554817" y="1728940"/>
            <a:ext cx="7302524" cy="936000"/>
          </a:xfrm>
          <a:prstGeom prst="rect">
            <a:avLst/>
          </a:prstGeom>
          <a:noFill/>
          <a:ln>
            <a:noFill/>
          </a:ln>
        </p:spPr>
        <p:txBody>
          <a:bodyPr vert="horz" wrap="none" lIns="91440" tIns="45720" rIns="91440" bIns="45720" rtlCol="0" anchor="ctr">
            <a:prstTxWarp prst="textPlain">
              <a:avLst/>
            </a:prstTxWarp>
            <a:noAutofit/>
          </a:bodyPr>
          <a:lstStyle/>
          <a:p>
            <a:pPr>
              <a:lnSpc>
                <a:spcPct val="130000"/>
              </a:lnSpc>
            </a:pPr>
            <a:r>
              <a:rPr lang="en-US" altLang="ja-JP" sz="1400" b="1" dirty="0">
                <a:solidFill>
                  <a:schemeClr val="tx2"/>
                </a:solidFill>
                <a:latin typeface="+mj-ea"/>
              </a:rPr>
              <a:t>[</a:t>
            </a:r>
            <a:r>
              <a:rPr lang="ja-JP" altLang="en-US" sz="1400" b="1" dirty="0">
                <a:solidFill>
                  <a:schemeClr val="tx2"/>
                </a:solidFill>
                <a:latin typeface="+mj-ea"/>
              </a:rPr>
              <a:t>道路交通法第</a:t>
            </a:r>
            <a:r>
              <a:rPr lang="en-US" altLang="ja-JP" sz="1400" b="1" dirty="0">
                <a:solidFill>
                  <a:schemeClr val="tx2"/>
                </a:solidFill>
                <a:latin typeface="+mj-ea"/>
              </a:rPr>
              <a:t>34</a:t>
            </a:r>
            <a:r>
              <a:rPr lang="ja-JP" altLang="en-US" sz="1400" b="1" dirty="0">
                <a:solidFill>
                  <a:schemeClr val="tx2"/>
                </a:solidFill>
                <a:latin typeface="+mj-ea"/>
              </a:rPr>
              <a:t>条第３項］</a:t>
            </a:r>
            <a:endParaRPr lang="en-US" altLang="ja-JP" sz="1400" b="1" dirty="0">
              <a:solidFill>
                <a:schemeClr val="tx2"/>
              </a:solidFill>
              <a:latin typeface="+mj-ea"/>
            </a:endParaRPr>
          </a:p>
          <a:p>
            <a:pPr>
              <a:lnSpc>
                <a:spcPct val="130000"/>
              </a:lnSpc>
            </a:pPr>
            <a:r>
              <a:rPr lang="ja-JP" altLang="en-US" sz="1600" b="1" dirty="0">
                <a:ln w="1905">
                  <a:solidFill>
                    <a:schemeClr val="bg1"/>
                  </a:solidFill>
                </a:ln>
                <a:solidFill>
                  <a:sysClr val="windowText" lastClr="000000"/>
                </a:solidFill>
                <a:effectLst>
                  <a:innerShdw blurRad="69850" dist="43180" dir="5400000">
                    <a:srgbClr val="000000">
                      <a:alpha val="65000"/>
                    </a:srgbClr>
                  </a:innerShdw>
                </a:effectLst>
                <a:latin typeface="+mj-ea"/>
              </a:rPr>
              <a:t>　</a:t>
            </a:r>
            <a:r>
              <a:rPr lang="ja-JP" altLang="en-US" sz="1600" b="1" dirty="0">
                <a:solidFill>
                  <a:srgbClr val="FF0000"/>
                </a:solidFill>
                <a:latin typeface="+mj-ea"/>
              </a:rPr>
              <a:t>自転車</a:t>
            </a:r>
            <a:r>
              <a:rPr lang="ja-JP" altLang="en-US" sz="1400" b="1" dirty="0">
                <a:solidFill>
                  <a:schemeClr val="tx2"/>
                </a:solidFill>
                <a:latin typeface="+mj-ea"/>
              </a:rPr>
              <a:t>は、</a:t>
            </a:r>
            <a:r>
              <a:rPr lang="ja-JP" altLang="en-US" sz="1600" b="1" dirty="0">
                <a:solidFill>
                  <a:srgbClr val="FF0000"/>
                </a:solidFill>
                <a:latin typeface="+mj-ea"/>
              </a:rPr>
              <a:t>右折</a:t>
            </a:r>
            <a:r>
              <a:rPr lang="ja-JP" altLang="en-US" sz="1400" b="1" dirty="0">
                <a:solidFill>
                  <a:schemeClr val="tx2"/>
                </a:solidFill>
                <a:latin typeface="+mj-ea"/>
              </a:rPr>
              <a:t>するときは、あらかじめその前からできる限り道路の</a:t>
            </a:r>
            <a:endParaRPr lang="en-US" altLang="ja-JP" sz="1400" b="1" dirty="0">
              <a:solidFill>
                <a:schemeClr val="tx2"/>
              </a:solidFill>
              <a:latin typeface="+mj-ea"/>
            </a:endParaRPr>
          </a:p>
          <a:p>
            <a:pPr>
              <a:lnSpc>
                <a:spcPct val="130000"/>
              </a:lnSpc>
            </a:pPr>
            <a:r>
              <a:rPr lang="ja-JP" altLang="en-US" sz="1600" b="1" dirty="0">
                <a:solidFill>
                  <a:schemeClr val="tx2"/>
                </a:solidFill>
                <a:latin typeface="+mj-ea"/>
              </a:rPr>
              <a:t>　</a:t>
            </a:r>
            <a:r>
              <a:rPr lang="ja-JP" altLang="en-US" sz="1600" b="1" dirty="0">
                <a:solidFill>
                  <a:srgbClr val="FF0000"/>
                </a:solidFill>
                <a:latin typeface="+mj-ea"/>
              </a:rPr>
              <a:t>左側端に寄って</a:t>
            </a:r>
            <a:r>
              <a:rPr lang="ja-JP" altLang="en-US" sz="1400" b="1" dirty="0">
                <a:solidFill>
                  <a:schemeClr val="tx2"/>
                </a:solidFill>
                <a:latin typeface="+mj-ea"/>
              </a:rPr>
              <a:t>、</a:t>
            </a:r>
            <a:r>
              <a:rPr lang="ja-JP" altLang="en-US" sz="1600" b="1" dirty="0">
                <a:solidFill>
                  <a:srgbClr val="FF0000"/>
                </a:solidFill>
                <a:latin typeface="+mj-ea"/>
              </a:rPr>
              <a:t>交差点の側端に沿って徐行</a:t>
            </a:r>
            <a:r>
              <a:rPr lang="ja-JP" altLang="en-US" sz="1400" b="1" dirty="0">
                <a:solidFill>
                  <a:schemeClr val="tx2"/>
                </a:solidFill>
                <a:latin typeface="+mj-ea"/>
              </a:rPr>
              <a:t>しなければならない。</a:t>
            </a:r>
            <a:endParaRPr lang="en-US" altLang="ja-JP" sz="1100" b="1" u="wavyHeavy" dirty="0">
              <a:solidFill>
                <a:schemeClr val="tx2"/>
              </a:solidFill>
              <a:uFill>
                <a:solidFill>
                  <a:srgbClr val="FF0000"/>
                </a:solidFill>
              </a:uFill>
              <a:latin typeface="+mj-ea"/>
            </a:endParaRPr>
          </a:p>
        </p:txBody>
      </p:sp>
    </p:spTree>
    <p:extLst>
      <p:ext uri="{BB962C8B-B14F-4D97-AF65-F5344CB8AC3E}">
        <p14:creationId xmlns:p14="http://schemas.microsoft.com/office/powerpoint/2010/main" val="1413285938"/>
      </p:ext>
    </p:extLst>
  </p:cSld>
  <p:clrMapOvr>
    <a:masterClrMapping/>
  </p:clrMapOvr>
  <mc:AlternateContent xmlns:mc="http://schemas.openxmlformats.org/markup-compatibility/2006" xmlns:p14="http://schemas.microsoft.com/office/powerpoint/2010/main">
    <mc:Choice Requires="p14">
      <p:transition spd="slow">
        <p14:pan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06"/>
                                        </p:tgtEl>
                                        <p:attrNameLst>
                                          <p:attrName>style.visibility</p:attrName>
                                        </p:attrNameLst>
                                      </p:cBhvr>
                                      <p:to>
                                        <p:strVal val="visible"/>
                                      </p:to>
                                    </p:set>
                                    <p:anim calcmode="lin" valueType="num">
                                      <p:cBhvr>
                                        <p:cTn id="15" dur="500" fill="hold"/>
                                        <p:tgtEl>
                                          <p:spTgt spid="106"/>
                                        </p:tgtEl>
                                        <p:attrNameLst>
                                          <p:attrName>ppt_w</p:attrName>
                                        </p:attrNameLst>
                                      </p:cBhvr>
                                      <p:tavLst>
                                        <p:tav tm="0">
                                          <p:val>
                                            <p:fltVal val="0"/>
                                          </p:val>
                                        </p:tav>
                                        <p:tav tm="100000">
                                          <p:val>
                                            <p:strVal val="#ppt_w"/>
                                          </p:val>
                                        </p:tav>
                                      </p:tavLst>
                                    </p:anim>
                                    <p:anim calcmode="lin" valueType="num">
                                      <p:cBhvr>
                                        <p:cTn id="16" dur="500" fill="hold"/>
                                        <p:tgtEl>
                                          <p:spTgt spid="106"/>
                                        </p:tgtEl>
                                        <p:attrNameLst>
                                          <p:attrName>ppt_h</p:attrName>
                                        </p:attrNameLst>
                                      </p:cBhvr>
                                      <p:tavLst>
                                        <p:tav tm="0">
                                          <p:val>
                                            <p:fltVal val="0"/>
                                          </p:val>
                                        </p:tav>
                                        <p:tav tm="100000">
                                          <p:val>
                                            <p:strVal val="#ppt_h"/>
                                          </p:val>
                                        </p:tav>
                                      </p:tavLst>
                                    </p:anim>
                                    <p:animEffect transition="in" filter="fade">
                                      <p:cBhvr>
                                        <p:cTn id="17" dur="500"/>
                                        <p:tgtEl>
                                          <p:spTgt spid="10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fade">
                                      <p:cBhvr>
                                        <p:cTn id="22" dur="1000"/>
                                        <p:tgtEl>
                                          <p:spTgt spid="65"/>
                                        </p:tgtEl>
                                      </p:cBhvr>
                                    </p:animEffect>
                                  </p:childTnLst>
                                </p:cTn>
                              </p:par>
                            </p:childTnLst>
                          </p:cTn>
                        </p:par>
                        <p:par>
                          <p:cTn id="23" fill="hold">
                            <p:stCondLst>
                              <p:cond delay="1000"/>
                            </p:stCondLst>
                            <p:childTnLst>
                              <p:par>
                                <p:cTn id="24" presetID="22" presetClass="entr" presetSubtype="4"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1000"/>
                                        <p:tgtEl>
                                          <p:spTgt spid="2"/>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1500"/>
                                        <p:tgtEl>
                                          <p:spTgt spid="16"/>
                                        </p:tgtEl>
                                      </p:cBhvr>
                                    </p:animEffect>
                                  </p:childTnLst>
                                </p:cTn>
                              </p:par>
                            </p:childTnLst>
                          </p:cTn>
                        </p:par>
                        <p:par>
                          <p:cTn id="42" fill="hold">
                            <p:stCondLst>
                              <p:cond delay="1500"/>
                            </p:stCondLst>
                            <p:childTnLst>
                              <p:par>
                                <p:cTn id="43" presetID="1"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7" grpId="0"/>
      <p:bldP spid="106" grpId="0" animBg="1"/>
      <p:bldP spid="2" grpId="0" animBg="1"/>
      <p:bldP spid="9" grpId="0" animBg="1"/>
      <p:bldP spid="11" grpId="0" animBg="1"/>
      <p:bldP spid="12"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吹き出し 8"/>
          <p:cNvSpPr/>
          <p:nvPr/>
        </p:nvSpPr>
        <p:spPr>
          <a:xfrm>
            <a:off x="2409475" y="260648"/>
            <a:ext cx="5467417" cy="1008112"/>
          </a:xfrm>
          <a:prstGeom prst="wedgeRoundRectCallout">
            <a:avLst>
              <a:gd name="adj1" fmla="val -63723"/>
              <a:gd name="adj2" fmla="val 8370"/>
              <a:gd name="adj3" fmla="val 16667"/>
            </a:avLst>
          </a:prstGeom>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 name="爆発 1 3"/>
          <p:cNvSpPr/>
          <p:nvPr/>
        </p:nvSpPr>
        <p:spPr bwMode="gray">
          <a:xfrm rot="21289586">
            <a:off x="3335561" y="3278376"/>
            <a:ext cx="2438531" cy="1546353"/>
          </a:xfrm>
          <a:prstGeom prst="irregularSeal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WordArt 2"/>
          <p:cNvSpPr>
            <a:spLocks noChangeArrowheads="1" noChangeShapeType="1" noTextEdit="1"/>
          </p:cNvSpPr>
          <p:nvPr/>
        </p:nvSpPr>
        <p:spPr bwMode="auto">
          <a:xfrm>
            <a:off x="2672028" y="608784"/>
            <a:ext cx="4691782" cy="403792"/>
          </a:xfrm>
          <a:prstGeom prst="rect">
            <a:avLst/>
          </a:prstGeom>
        </p:spPr>
        <p:txBody>
          <a:bodyPr wrap="none" fromWordArt="1">
            <a:prstTxWarp prst="textPlain">
              <a:avLst>
                <a:gd name="adj" fmla="val 50000"/>
              </a:avLst>
            </a:prstTxWarp>
          </a:bodyPr>
          <a:lstStyle/>
          <a:p>
            <a:r>
              <a:rPr lang="ja-JP" altLang="en-US" sz="3600" kern="10" dirty="0">
                <a:ln w="9525">
                  <a:solidFill>
                    <a:srgbClr val="000000"/>
                  </a:solidFill>
                  <a:round/>
                  <a:headEnd/>
                  <a:tailEnd/>
                </a:ln>
                <a:solidFill>
                  <a:srgbClr val="002060"/>
                </a:solidFill>
                <a:latin typeface="+mj-ea"/>
                <a:ea typeface="+mj-ea"/>
              </a:rPr>
              <a:t>もちろん、これも</a:t>
            </a:r>
            <a:r>
              <a:rPr lang="ja-JP" altLang="en-US" sz="4400" kern="10" dirty="0">
                <a:ln w="9525">
                  <a:solidFill>
                    <a:srgbClr val="000000"/>
                  </a:solidFill>
                  <a:round/>
                  <a:headEnd/>
                  <a:tailEnd/>
                </a:ln>
                <a:solidFill>
                  <a:srgbClr val="FF0000"/>
                </a:solidFill>
                <a:latin typeface="+mj-ea"/>
                <a:ea typeface="+mj-ea"/>
              </a:rPr>
              <a:t>信号無視</a:t>
            </a:r>
            <a:r>
              <a:rPr lang="ja-JP" altLang="en-US" sz="3600" kern="10" dirty="0">
                <a:ln w="9525">
                  <a:solidFill>
                    <a:srgbClr val="000000"/>
                  </a:solidFill>
                  <a:round/>
                  <a:headEnd/>
                  <a:tailEnd/>
                </a:ln>
                <a:solidFill>
                  <a:srgbClr val="002060"/>
                </a:solidFill>
                <a:latin typeface="+mj-ea"/>
                <a:ea typeface="+mj-ea"/>
              </a:rPr>
              <a:t>です！</a:t>
            </a:r>
            <a:endParaRPr lang="en-US" altLang="ja-JP" sz="3600" kern="10" dirty="0">
              <a:ln w="9525">
                <a:solidFill>
                  <a:srgbClr val="000000"/>
                </a:solidFill>
                <a:round/>
                <a:headEnd/>
                <a:tailEnd/>
              </a:ln>
              <a:solidFill>
                <a:srgbClr val="002060"/>
              </a:solidFill>
              <a:latin typeface="+mj-ea"/>
              <a:ea typeface="+mj-ea"/>
            </a:endParaRPr>
          </a:p>
        </p:txBody>
      </p:sp>
      <p:sp>
        <p:nvSpPr>
          <p:cNvPr id="113" name="WordArt 2"/>
          <p:cNvSpPr>
            <a:spLocks noChangeArrowheads="1" noChangeShapeType="1" noTextEdit="1"/>
          </p:cNvSpPr>
          <p:nvPr/>
        </p:nvSpPr>
        <p:spPr bwMode="auto">
          <a:xfrm>
            <a:off x="54050" y="1568946"/>
            <a:ext cx="3762741" cy="765994"/>
          </a:xfrm>
          <a:prstGeom prst="rect">
            <a:avLst/>
          </a:prstGeom>
        </p:spPr>
        <p:txBody>
          <a:bodyPr wrap="none" fromWordArt="1" anchor="b" anchorCtr="0">
            <a:prstTxWarp prst="textPlain">
              <a:avLst>
                <a:gd name="adj" fmla="val 50000"/>
              </a:avLst>
            </a:prstTxWarp>
          </a:bodyPr>
          <a:lstStyle/>
          <a:p>
            <a:pPr>
              <a:lnSpc>
                <a:spcPct val="150000"/>
              </a:lnSpc>
            </a:pPr>
            <a:r>
              <a:rPr lang="ja-JP" altLang="en-US" sz="2400" kern="10" dirty="0">
                <a:ln w="9525">
                  <a:solidFill>
                    <a:srgbClr val="000000"/>
                  </a:solidFill>
                  <a:round/>
                  <a:headEnd/>
                  <a:tailEnd/>
                </a:ln>
                <a:solidFill>
                  <a:srgbClr val="002060"/>
                </a:solidFill>
                <a:latin typeface="+mj-ea"/>
                <a:ea typeface="+mj-ea"/>
              </a:rPr>
              <a:t>車道を進行中、対面信号</a:t>
            </a:r>
            <a:r>
              <a:rPr lang="ja-JP" altLang="en-US" sz="2400" kern="10" dirty="0">
                <a:ln w="9525">
                  <a:solidFill>
                    <a:srgbClr val="000000"/>
                  </a:solidFill>
                  <a:round/>
                  <a:headEnd/>
                  <a:tailEnd/>
                </a:ln>
                <a:solidFill>
                  <a:srgbClr val="FF0000"/>
                </a:solidFill>
                <a:latin typeface="+mj-ea"/>
                <a:ea typeface="+mj-ea"/>
              </a:rPr>
              <a:t>赤色</a:t>
            </a:r>
            <a:r>
              <a:rPr lang="ja-JP" altLang="en-US" sz="2400" kern="10" dirty="0">
                <a:ln w="9525">
                  <a:solidFill>
                    <a:srgbClr val="000000"/>
                  </a:solidFill>
                  <a:round/>
                  <a:headEnd/>
                  <a:tailEnd/>
                </a:ln>
                <a:solidFill>
                  <a:srgbClr val="002060"/>
                </a:solidFill>
                <a:latin typeface="+mj-ea"/>
                <a:ea typeface="+mj-ea"/>
              </a:rPr>
              <a:t>で</a:t>
            </a:r>
            <a:endParaRPr lang="en-US" altLang="ja-JP" sz="2400" kern="10" dirty="0">
              <a:ln w="9525">
                <a:solidFill>
                  <a:srgbClr val="000000"/>
                </a:solidFill>
                <a:round/>
                <a:headEnd/>
                <a:tailEnd/>
              </a:ln>
              <a:solidFill>
                <a:srgbClr val="002060"/>
              </a:solidFill>
              <a:latin typeface="+mj-ea"/>
              <a:ea typeface="+mj-ea"/>
            </a:endParaRPr>
          </a:p>
          <a:p>
            <a:pPr>
              <a:lnSpc>
                <a:spcPct val="150000"/>
              </a:lnSpc>
            </a:pPr>
            <a:r>
              <a:rPr lang="ja-JP" altLang="en-US" sz="2400" kern="10" dirty="0">
                <a:ln w="9525">
                  <a:solidFill>
                    <a:srgbClr val="000000"/>
                  </a:solidFill>
                  <a:round/>
                  <a:headEnd/>
                  <a:tailEnd/>
                </a:ln>
                <a:solidFill>
                  <a:srgbClr val="002060"/>
                </a:solidFill>
                <a:latin typeface="+mj-ea"/>
                <a:ea typeface="+mj-ea"/>
              </a:rPr>
              <a:t>左折した場合・・・・</a:t>
            </a:r>
            <a:endParaRPr lang="en-US" altLang="ja-JP" sz="2400" kern="10" dirty="0">
              <a:ln w="9525">
                <a:solidFill>
                  <a:srgbClr val="000000"/>
                </a:solidFill>
                <a:round/>
                <a:headEnd/>
                <a:tailEnd/>
              </a:ln>
              <a:solidFill>
                <a:srgbClr val="002060"/>
              </a:solidFill>
              <a:latin typeface="+mj-ea"/>
              <a:ea typeface="+mj-ea"/>
            </a:endParaRPr>
          </a:p>
        </p:txBody>
      </p:sp>
      <p:sp>
        <p:nvSpPr>
          <p:cNvPr id="114" name="WordArt 2"/>
          <p:cNvSpPr>
            <a:spLocks noChangeArrowheads="1" noChangeShapeType="1" noTextEdit="1"/>
          </p:cNvSpPr>
          <p:nvPr/>
        </p:nvSpPr>
        <p:spPr bwMode="auto">
          <a:xfrm>
            <a:off x="3212313" y="4301162"/>
            <a:ext cx="2897376" cy="579431"/>
          </a:xfrm>
          <a:prstGeom prst="rect">
            <a:avLst/>
          </a:prstGeom>
        </p:spPr>
        <p:txBody>
          <a:bodyPr wrap="none" fromWordArt="1">
            <a:prstTxWarp prst="textPlain">
              <a:avLst>
                <a:gd name="adj" fmla="val 50000"/>
              </a:avLst>
            </a:prstTxWarp>
          </a:bodyPr>
          <a:lstStyle/>
          <a:p>
            <a:r>
              <a:rPr lang="ja-JP" altLang="en-US" sz="3600" kern="10" dirty="0">
                <a:ln w="9525">
                  <a:solidFill>
                    <a:srgbClr val="000000"/>
                  </a:solidFill>
                  <a:round/>
                  <a:headEnd/>
                  <a:tailEnd/>
                </a:ln>
                <a:solidFill>
                  <a:srgbClr val="FF0000"/>
                </a:solidFill>
                <a:latin typeface="+mj-ea"/>
                <a:ea typeface="+mj-ea"/>
              </a:rPr>
              <a:t>信号無視</a:t>
            </a:r>
            <a:endParaRPr lang="en-US" altLang="ja-JP" sz="2400" kern="10" dirty="0">
              <a:ln w="9525">
                <a:solidFill>
                  <a:srgbClr val="000000"/>
                </a:solidFill>
                <a:round/>
                <a:headEnd/>
                <a:tailEnd/>
              </a:ln>
              <a:solidFill>
                <a:srgbClr val="FF0000"/>
              </a:solidFill>
              <a:latin typeface="+mj-ea"/>
              <a:ea typeface="+mj-ea"/>
            </a:endParaRPr>
          </a:p>
        </p:txBody>
      </p:sp>
      <p:sp>
        <p:nvSpPr>
          <p:cNvPr id="106" name="角丸四角形 105"/>
          <p:cNvSpPr/>
          <p:nvPr/>
        </p:nvSpPr>
        <p:spPr>
          <a:xfrm>
            <a:off x="3103817" y="5056878"/>
            <a:ext cx="2389309" cy="549118"/>
          </a:xfrm>
          <a:prstGeom prst="roundRect">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WordArt 2"/>
          <p:cNvSpPr>
            <a:spLocks noChangeArrowheads="1" noChangeShapeType="1" noTextEdit="1"/>
          </p:cNvSpPr>
          <p:nvPr/>
        </p:nvSpPr>
        <p:spPr bwMode="auto">
          <a:xfrm>
            <a:off x="3323876" y="5224722"/>
            <a:ext cx="1986269" cy="357971"/>
          </a:xfrm>
          <a:prstGeom prst="rect">
            <a:avLst/>
          </a:prstGeom>
        </p:spPr>
        <p:txBody>
          <a:bodyPr wrap="none" fromWordArt="1">
            <a:prstTxWarp prst="textPlain">
              <a:avLst/>
            </a:prstTxWarp>
          </a:bodyPr>
          <a:lstStyle/>
          <a:p>
            <a:r>
              <a:rPr lang="ja-JP" altLang="en-US" sz="3600" kern="10" dirty="0">
                <a:ln w="9525">
                  <a:solidFill>
                    <a:srgbClr val="000000"/>
                  </a:solidFill>
                  <a:round/>
                  <a:headEnd/>
                  <a:tailEnd/>
                </a:ln>
                <a:solidFill>
                  <a:srgbClr val="FF0000"/>
                </a:solidFill>
                <a:latin typeface="+mj-ea"/>
                <a:ea typeface="+mj-ea"/>
              </a:rPr>
              <a:t>停止位置は停止線！</a:t>
            </a:r>
            <a:endParaRPr lang="en-US" altLang="ja-JP" sz="3600" kern="10" dirty="0">
              <a:ln w="9525">
                <a:solidFill>
                  <a:srgbClr val="000000"/>
                </a:solidFill>
                <a:round/>
                <a:headEnd/>
                <a:tailEnd/>
              </a:ln>
              <a:solidFill>
                <a:srgbClr val="FF0000"/>
              </a:solidFill>
              <a:latin typeface="+mj-ea"/>
              <a:ea typeface="+mj-ea"/>
            </a:endParaRPr>
          </a:p>
        </p:txBody>
      </p:sp>
      <p:sp>
        <p:nvSpPr>
          <p:cNvPr id="135" name="WordArt 2"/>
          <p:cNvSpPr>
            <a:spLocks noChangeArrowheads="1" noChangeShapeType="1" noTextEdit="1"/>
          </p:cNvSpPr>
          <p:nvPr/>
        </p:nvSpPr>
        <p:spPr bwMode="auto">
          <a:xfrm>
            <a:off x="2886192" y="5903744"/>
            <a:ext cx="3549619" cy="650153"/>
          </a:xfrm>
          <a:prstGeom prst="rect">
            <a:avLst/>
          </a:prstGeom>
        </p:spPr>
        <p:txBody>
          <a:bodyPr wrap="none" fromWordArt="1">
            <a:prstTxWarp prst="textPlain">
              <a:avLst>
                <a:gd name="adj" fmla="val 50000"/>
              </a:avLst>
            </a:prstTxWarp>
          </a:bodyPr>
          <a:lstStyle/>
          <a:p>
            <a:pPr>
              <a:lnSpc>
                <a:spcPct val="150000"/>
              </a:lnSpc>
            </a:pPr>
            <a:r>
              <a:rPr lang="ja-JP" altLang="en-US" sz="3600" kern="10" dirty="0">
                <a:ln w="9525">
                  <a:solidFill>
                    <a:srgbClr val="000000"/>
                  </a:solidFill>
                  <a:round/>
                  <a:headEnd/>
                  <a:tailEnd/>
                </a:ln>
                <a:solidFill>
                  <a:srgbClr val="002060"/>
                </a:solidFill>
                <a:latin typeface="+mj-ea"/>
                <a:ea typeface="+mj-ea"/>
              </a:rPr>
              <a:t>対面信号が赤なら、</a:t>
            </a:r>
            <a:endParaRPr lang="en-US" altLang="ja-JP" sz="3600" kern="10" dirty="0">
              <a:ln w="9525">
                <a:solidFill>
                  <a:srgbClr val="000000"/>
                </a:solidFill>
                <a:round/>
                <a:headEnd/>
                <a:tailEnd/>
              </a:ln>
              <a:solidFill>
                <a:srgbClr val="002060"/>
              </a:solidFill>
              <a:latin typeface="+mj-ea"/>
              <a:ea typeface="+mj-ea"/>
            </a:endParaRPr>
          </a:p>
          <a:p>
            <a:pPr>
              <a:lnSpc>
                <a:spcPct val="150000"/>
              </a:lnSpc>
            </a:pPr>
            <a:r>
              <a:rPr lang="ja-JP" altLang="en-US" sz="3600" kern="10" dirty="0">
                <a:ln w="9525">
                  <a:solidFill>
                    <a:srgbClr val="000000"/>
                  </a:solidFill>
                  <a:round/>
                  <a:headEnd/>
                  <a:tailEnd/>
                </a:ln>
                <a:solidFill>
                  <a:srgbClr val="002060"/>
                </a:solidFill>
                <a:latin typeface="+mj-ea"/>
                <a:ea typeface="+mj-ea"/>
              </a:rPr>
              <a:t>停止位置で必ず止まりましょう</a:t>
            </a:r>
            <a:endParaRPr lang="en-US" altLang="ja-JP" sz="3600" kern="10" dirty="0">
              <a:ln w="9525">
                <a:solidFill>
                  <a:srgbClr val="000000"/>
                </a:solidFill>
                <a:round/>
                <a:headEnd/>
                <a:tailEnd/>
              </a:ln>
              <a:solidFill>
                <a:srgbClr val="002060"/>
              </a:solidFill>
              <a:latin typeface="+mj-ea"/>
              <a:ea typeface="+mj-ea"/>
            </a:endParaRPr>
          </a:p>
        </p:txBody>
      </p:sp>
      <p:grpSp>
        <p:nvGrpSpPr>
          <p:cNvPr id="2" name="グループ化 1"/>
          <p:cNvGrpSpPr/>
          <p:nvPr/>
        </p:nvGrpSpPr>
        <p:grpSpPr>
          <a:xfrm>
            <a:off x="81285" y="2534223"/>
            <a:ext cx="2885312" cy="3862983"/>
            <a:chOff x="409892" y="1579631"/>
            <a:chExt cx="3670208" cy="5004538"/>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892" y="1832844"/>
              <a:ext cx="3670208" cy="475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9" name="グループ化 108"/>
            <p:cNvGrpSpPr/>
            <p:nvPr/>
          </p:nvGrpSpPr>
          <p:grpSpPr>
            <a:xfrm>
              <a:off x="1144397" y="1579631"/>
              <a:ext cx="1357156" cy="1047442"/>
              <a:chOff x="1007857" y="1553429"/>
              <a:chExt cx="1357156" cy="1047442"/>
            </a:xfrm>
          </p:grpSpPr>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64246" y="1553429"/>
                <a:ext cx="1100767" cy="1047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4" name="グループ化 53"/>
              <p:cNvGrpSpPr/>
              <p:nvPr/>
            </p:nvGrpSpPr>
            <p:grpSpPr>
              <a:xfrm>
                <a:off x="1007857" y="1909977"/>
                <a:ext cx="290607" cy="653865"/>
                <a:chOff x="4095750" y="2620963"/>
                <a:chExt cx="950913" cy="1614487"/>
              </a:xfrm>
            </p:grpSpPr>
            <p:pic>
              <p:nvPicPr>
                <p:cNvPr id="1030" name="Picture 6"/>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095750" y="2620963"/>
                  <a:ext cx="950913" cy="161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角丸四角形 52"/>
                <p:cNvSpPr/>
                <p:nvPr/>
              </p:nvSpPr>
              <p:spPr>
                <a:xfrm>
                  <a:off x="4252285" y="3520587"/>
                  <a:ext cx="697039" cy="60418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cxnSp>
          <p:nvCxnSpPr>
            <p:cNvPr id="100" name="直線コネクタ 99"/>
            <p:cNvCxnSpPr/>
            <p:nvPr/>
          </p:nvCxnSpPr>
          <p:spPr bwMode="white">
            <a:xfrm flipH="1">
              <a:off x="442982" y="3695824"/>
              <a:ext cx="1124945" cy="0"/>
            </a:xfrm>
            <a:prstGeom prst="line">
              <a:avLst/>
            </a:prstGeom>
            <a:ln w="6540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3" name="直線矢印コネクタ 62"/>
          <p:cNvCxnSpPr/>
          <p:nvPr/>
        </p:nvCxnSpPr>
        <p:spPr>
          <a:xfrm flipH="1" flipV="1">
            <a:off x="1113217" y="5280934"/>
            <a:ext cx="8679" cy="44824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2" name="直線矢印コネクタ 101"/>
          <p:cNvCxnSpPr/>
          <p:nvPr/>
        </p:nvCxnSpPr>
        <p:spPr>
          <a:xfrm flipH="1">
            <a:off x="627174" y="4862721"/>
            <a:ext cx="243802"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4" name="Group 29"/>
          <p:cNvGrpSpPr>
            <a:grpSpLocks/>
          </p:cNvGrpSpPr>
          <p:nvPr/>
        </p:nvGrpSpPr>
        <p:grpSpPr bwMode="auto">
          <a:xfrm rot="16200000">
            <a:off x="233154" y="4590224"/>
            <a:ext cx="225527" cy="536886"/>
            <a:chOff x="3" y="3"/>
            <a:chExt cx="144" cy="288"/>
          </a:xfrm>
        </p:grpSpPr>
        <p:sp>
          <p:nvSpPr>
            <p:cNvPr id="20" name="Oval 30"/>
            <p:cNvSpPr>
              <a:spLocks noChangeArrowheads="1"/>
            </p:cNvSpPr>
            <p:nvPr/>
          </p:nvSpPr>
          <p:spPr bwMode="auto">
            <a:xfrm rot="4680000">
              <a:off x="-26" y="113"/>
              <a:ext cx="86" cy="1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21" name="Oval 31"/>
            <p:cNvSpPr>
              <a:spLocks noChangeArrowheads="1"/>
            </p:cNvSpPr>
            <p:nvPr/>
          </p:nvSpPr>
          <p:spPr bwMode="auto">
            <a:xfrm rot="900000">
              <a:off x="118" y="79"/>
              <a:ext cx="17" cy="85"/>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22" name="Oval 32"/>
            <p:cNvSpPr>
              <a:spLocks noChangeArrowheads="1"/>
            </p:cNvSpPr>
            <p:nvPr/>
          </p:nvSpPr>
          <p:spPr bwMode="auto">
            <a:xfrm>
              <a:off x="26" y="119"/>
              <a:ext cx="98" cy="6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23" name="Oval 33"/>
            <p:cNvSpPr>
              <a:spLocks noChangeArrowheads="1"/>
            </p:cNvSpPr>
            <p:nvPr/>
          </p:nvSpPr>
          <p:spPr bwMode="auto">
            <a:xfrm>
              <a:off x="61" y="3"/>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24" name="Oval 34"/>
            <p:cNvSpPr>
              <a:spLocks noChangeArrowheads="1"/>
            </p:cNvSpPr>
            <p:nvPr/>
          </p:nvSpPr>
          <p:spPr bwMode="auto">
            <a:xfrm>
              <a:off x="61" y="200"/>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25" name="AutoShape 35"/>
            <p:cNvSpPr>
              <a:spLocks noChangeArrowheads="1"/>
            </p:cNvSpPr>
            <p:nvPr/>
          </p:nvSpPr>
          <p:spPr bwMode="auto">
            <a:xfrm rot="5400000">
              <a:off x="3" y="135"/>
              <a:ext cx="132" cy="18"/>
            </a:xfrm>
            <a:prstGeom prst="roundRect">
              <a:avLst>
                <a:gd name="adj" fmla="val 2148"/>
              </a:avLst>
            </a:prstGeom>
            <a:solidFill>
              <a:srgbClr val="C0C0C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26" name="Oval 36"/>
            <p:cNvSpPr>
              <a:spLocks noChangeArrowheads="1"/>
            </p:cNvSpPr>
            <p:nvPr/>
          </p:nvSpPr>
          <p:spPr bwMode="auto">
            <a:xfrm>
              <a:off x="37" y="104"/>
              <a:ext cx="76" cy="66"/>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27" name="Oval 37"/>
            <p:cNvSpPr>
              <a:spLocks noChangeArrowheads="1"/>
            </p:cNvSpPr>
            <p:nvPr/>
          </p:nvSpPr>
          <p:spPr bwMode="auto">
            <a:xfrm>
              <a:off x="32" y="109"/>
              <a:ext cx="86" cy="81"/>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28" name="Freeform 38"/>
            <p:cNvSpPr>
              <a:spLocks noChangeArrowheads="1"/>
            </p:cNvSpPr>
            <p:nvPr/>
          </p:nvSpPr>
          <p:spPr bwMode="auto">
            <a:xfrm>
              <a:off x="3" y="53"/>
              <a:ext cx="144" cy="20"/>
            </a:xfrm>
            <a:custGeom>
              <a:avLst/>
              <a:gdLst>
                <a:gd name="T0" fmla="*/ 1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1 w 21600"/>
                <a:gd name="T13" fmla="*/ 0 h 21600"/>
                <a:gd name="T14" fmla="*/ 1 w 21600"/>
                <a:gd name="T15" fmla="*/ 0 h 21600"/>
                <a:gd name="T16" fmla="*/ 1 w 21600"/>
                <a:gd name="T17" fmla="*/ 0 h 21600"/>
                <a:gd name="T18" fmla="*/ 1 w 21600"/>
                <a:gd name="T19" fmla="*/ 0 h 21600"/>
                <a:gd name="T20" fmla="*/ 1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1 w 21600"/>
                <a:gd name="T71" fmla="*/ 0 h 21600"/>
                <a:gd name="T72" fmla="*/ 1 w 21600"/>
                <a:gd name="T73" fmla="*/ 0 h 21600"/>
                <a:gd name="T74" fmla="*/ 1 w 21600"/>
                <a:gd name="T75" fmla="*/ 0 h 21600"/>
                <a:gd name="T76" fmla="*/ 1 w 21600"/>
                <a:gd name="T77" fmla="*/ 0 h 21600"/>
                <a:gd name="T78" fmla="*/ 1 w 21600"/>
                <a:gd name="T79" fmla="*/ 0 h 21600"/>
                <a:gd name="T80" fmla="*/ 1 w 21600"/>
                <a:gd name="T81" fmla="*/ 0 h 21600"/>
                <a:gd name="T82" fmla="*/ 1 w 21600"/>
                <a:gd name="T83" fmla="*/ 0 h 21600"/>
                <a:gd name="T84" fmla="*/ 1 w 21600"/>
                <a:gd name="T85" fmla="*/ 0 h 21600"/>
                <a:gd name="T86" fmla="*/ 1 w 21600"/>
                <a:gd name="T87" fmla="*/ 0 h 21600"/>
                <a:gd name="T88" fmla="*/ 1 w 21600"/>
                <a:gd name="T89" fmla="*/ 0 h 21600"/>
                <a:gd name="T90" fmla="*/ 1 w 21600"/>
                <a:gd name="T91" fmla="*/ 0 h 21600"/>
                <a:gd name="T92" fmla="*/ 1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21515" y="21600"/>
                  </a:moveTo>
                  <a:lnTo>
                    <a:pt x="21600" y="18000"/>
                  </a:lnTo>
                  <a:lnTo>
                    <a:pt x="21431" y="15600"/>
                  </a:lnTo>
                  <a:lnTo>
                    <a:pt x="21007" y="12600"/>
                  </a:lnTo>
                  <a:lnTo>
                    <a:pt x="20329" y="9600"/>
                  </a:lnTo>
                  <a:lnTo>
                    <a:pt x="19398" y="7200"/>
                  </a:lnTo>
                  <a:lnTo>
                    <a:pt x="18296" y="5400"/>
                  </a:lnTo>
                  <a:lnTo>
                    <a:pt x="17026" y="3600"/>
                  </a:lnTo>
                  <a:lnTo>
                    <a:pt x="15586" y="1800"/>
                  </a:lnTo>
                  <a:lnTo>
                    <a:pt x="13976" y="600"/>
                  </a:lnTo>
                  <a:lnTo>
                    <a:pt x="12367" y="0"/>
                  </a:lnTo>
                  <a:lnTo>
                    <a:pt x="10588" y="0"/>
                  </a:lnTo>
                  <a:lnTo>
                    <a:pt x="8894" y="0"/>
                  </a:lnTo>
                  <a:lnTo>
                    <a:pt x="7285" y="1200"/>
                  </a:lnTo>
                  <a:lnTo>
                    <a:pt x="5675" y="2400"/>
                  </a:lnTo>
                  <a:lnTo>
                    <a:pt x="4320" y="3600"/>
                  </a:lnTo>
                  <a:lnTo>
                    <a:pt x="3049" y="5400"/>
                  </a:lnTo>
                  <a:lnTo>
                    <a:pt x="1948" y="7800"/>
                  </a:lnTo>
                  <a:lnTo>
                    <a:pt x="1101" y="10200"/>
                  </a:lnTo>
                  <a:lnTo>
                    <a:pt x="508" y="13200"/>
                  </a:lnTo>
                  <a:lnTo>
                    <a:pt x="85" y="16200"/>
                  </a:lnTo>
                  <a:lnTo>
                    <a:pt x="0" y="19800"/>
                  </a:lnTo>
                  <a:lnTo>
                    <a:pt x="0" y="20400"/>
                  </a:lnTo>
                  <a:lnTo>
                    <a:pt x="2118" y="20400"/>
                  </a:lnTo>
                  <a:lnTo>
                    <a:pt x="2118" y="19200"/>
                  </a:lnTo>
                  <a:lnTo>
                    <a:pt x="2202" y="16800"/>
                  </a:lnTo>
                  <a:lnTo>
                    <a:pt x="2456" y="14400"/>
                  </a:lnTo>
                  <a:lnTo>
                    <a:pt x="2965" y="12000"/>
                  </a:lnTo>
                  <a:lnTo>
                    <a:pt x="3642" y="10200"/>
                  </a:lnTo>
                  <a:lnTo>
                    <a:pt x="4574" y="8400"/>
                  </a:lnTo>
                  <a:lnTo>
                    <a:pt x="5591" y="6600"/>
                  </a:lnTo>
                  <a:lnTo>
                    <a:pt x="6692" y="5400"/>
                  </a:lnTo>
                  <a:lnTo>
                    <a:pt x="7962" y="4200"/>
                  </a:lnTo>
                  <a:lnTo>
                    <a:pt x="9233" y="3600"/>
                  </a:lnTo>
                  <a:lnTo>
                    <a:pt x="10588" y="3600"/>
                  </a:lnTo>
                  <a:lnTo>
                    <a:pt x="12028" y="3600"/>
                  </a:lnTo>
                  <a:lnTo>
                    <a:pt x="13384" y="4200"/>
                  </a:lnTo>
                  <a:lnTo>
                    <a:pt x="14654" y="5400"/>
                  </a:lnTo>
                  <a:lnTo>
                    <a:pt x="15840" y="6600"/>
                  </a:lnTo>
                  <a:lnTo>
                    <a:pt x="16856" y="7800"/>
                  </a:lnTo>
                  <a:lnTo>
                    <a:pt x="17704" y="9600"/>
                  </a:lnTo>
                  <a:lnTo>
                    <a:pt x="18466" y="11400"/>
                  </a:lnTo>
                  <a:lnTo>
                    <a:pt x="18974" y="13800"/>
                  </a:lnTo>
                  <a:lnTo>
                    <a:pt x="19313" y="16200"/>
                  </a:lnTo>
                  <a:lnTo>
                    <a:pt x="19482" y="18600"/>
                  </a:lnTo>
                  <a:lnTo>
                    <a:pt x="19398" y="21000"/>
                  </a:lnTo>
                  <a:lnTo>
                    <a:pt x="21515" y="21600"/>
                  </a:lnTo>
                </a:path>
              </a:pathLst>
            </a:custGeom>
            <a:solidFill>
              <a:srgbClr val="FFFF00"/>
            </a:solidFill>
            <a:ln w="9525">
              <a:solidFill>
                <a:srgbClr val="000000"/>
              </a:solidFill>
              <a:round/>
              <a:headEnd/>
              <a:tailEnd/>
            </a:ln>
          </p:spPr>
          <p:txBody>
            <a:bodyPr/>
            <a:lstStyle/>
            <a:p>
              <a:endParaRPr lang="ja-JP" altLang="en-US"/>
            </a:p>
          </p:txBody>
        </p:sp>
        <p:sp>
          <p:nvSpPr>
            <p:cNvPr id="29" name="Rectangle 39" descr="格子 (小)"/>
            <p:cNvSpPr>
              <a:spLocks noChangeArrowheads="1"/>
            </p:cNvSpPr>
            <p:nvPr/>
          </p:nvSpPr>
          <p:spPr bwMode="auto">
            <a:xfrm rot="5399063">
              <a:off x="44" y="17"/>
              <a:ext cx="44" cy="68"/>
            </a:xfrm>
            <a:prstGeom prst="rect">
              <a:avLst/>
            </a:prstGeom>
            <a:blipFill dpi="0" rotWithShape="0">
              <a:blip r:embed="rId6">
                <a:extLst>
                  <a:ext uri="{28A0092B-C50C-407E-A947-70E740481C1C}">
                    <a14:useLocalDpi xmlns:a14="http://schemas.microsoft.com/office/drawing/2010/main" val="0"/>
                  </a:ext>
                </a:extLst>
              </a:blip>
              <a:srcRect/>
              <a:tile tx="0" ty="0" sx="100000" sy="100000" flip="none" algn="tl"/>
            </a:blipFill>
            <a:ln w="9525">
              <a:solidFill>
                <a:srgbClr val="000000"/>
              </a:solidFill>
              <a:miter lim="800000"/>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30" name="Oval 40"/>
            <p:cNvSpPr>
              <a:spLocks noChangeArrowheads="1"/>
            </p:cNvSpPr>
            <p:nvPr/>
          </p:nvSpPr>
          <p:spPr bwMode="auto">
            <a:xfrm>
              <a:off x="3"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31" name="Oval 41"/>
            <p:cNvSpPr>
              <a:spLocks noChangeArrowheads="1"/>
            </p:cNvSpPr>
            <p:nvPr/>
          </p:nvSpPr>
          <p:spPr bwMode="auto">
            <a:xfrm>
              <a:off x="130"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32" name="AutoShape 42" descr="横線"/>
            <p:cNvSpPr>
              <a:spLocks noChangeArrowheads="1"/>
            </p:cNvSpPr>
            <p:nvPr/>
          </p:nvSpPr>
          <p:spPr bwMode="auto">
            <a:xfrm rot="5400000">
              <a:off x="44" y="206"/>
              <a:ext cx="50" cy="28"/>
            </a:xfrm>
            <a:prstGeom prst="roundRect">
              <a:avLst>
                <a:gd name="adj" fmla="val 9458"/>
              </a:avLst>
            </a:prstGeom>
            <a:blipFill dpi="0" rotWithShape="0">
              <a:blip r:embed="rId7">
                <a:extLst>
                  <a:ext uri="{28A0092B-C50C-407E-A947-70E740481C1C}">
                    <a14:useLocalDpi xmlns:a14="http://schemas.microsoft.com/office/drawing/2010/main" val="0"/>
                  </a:ext>
                </a:extLst>
              </a:blip>
              <a:srcRect/>
              <a:tile tx="0" ty="0" sx="100000" sy="100000" flip="none" algn="tl"/>
            </a:blip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grpSp>
      <p:cxnSp>
        <p:nvCxnSpPr>
          <p:cNvPr id="5" name="直線コネクタ 4"/>
          <p:cNvCxnSpPr/>
          <p:nvPr/>
        </p:nvCxnSpPr>
        <p:spPr bwMode="white">
          <a:xfrm>
            <a:off x="1682854" y="5280934"/>
            <a:ext cx="0" cy="1116272"/>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9" name="Group 29"/>
          <p:cNvGrpSpPr>
            <a:grpSpLocks/>
          </p:cNvGrpSpPr>
          <p:nvPr/>
        </p:nvGrpSpPr>
        <p:grpSpPr bwMode="auto">
          <a:xfrm>
            <a:off x="1003848" y="5800016"/>
            <a:ext cx="229690" cy="527155"/>
            <a:chOff x="3" y="3"/>
            <a:chExt cx="144" cy="288"/>
          </a:xfrm>
        </p:grpSpPr>
        <p:sp>
          <p:nvSpPr>
            <p:cNvPr id="94" name="Oval 30"/>
            <p:cNvSpPr>
              <a:spLocks noChangeArrowheads="1"/>
            </p:cNvSpPr>
            <p:nvPr/>
          </p:nvSpPr>
          <p:spPr bwMode="auto">
            <a:xfrm rot="4680000">
              <a:off x="-26" y="113"/>
              <a:ext cx="86" cy="1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95" name="Oval 31"/>
            <p:cNvSpPr>
              <a:spLocks noChangeArrowheads="1"/>
            </p:cNvSpPr>
            <p:nvPr/>
          </p:nvSpPr>
          <p:spPr bwMode="auto">
            <a:xfrm rot="900000">
              <a:off x="118" y="79"/>
              <a:ext cx="17" cy="85"/>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96" name="Oval 32"/>
            <p:cNvSpPr>
              <a:spLocks noChangeArrowheads="1"/>
            </p:cNvSpPr>
            <p:nvPr/>
          </p:nvSpPr>
          <p:spPr bwMode="auto">
            <a:xfrm>
              <a:off x="26" y="119"/>
              <a:ext cx="98" cy="6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97" name="Oval 33"/>
            <p:cNvSpPr>
              <a:spLocks noChangeArrowheads="1"/>
            </p:cNvSpPr>
            <p:nvPr/>
          </p:nvSpPr>
          <p:spPr bwMode="auto">
            <a:xfrm>
              <a:off x="61" y="3"/>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98" name="Oval 34"/>
            <p:cNvSpPr>
              <a:spLocks noChangeArrowheads="1"/>
            </p:cNvSpPr>
            <p:nvPr/>
          </p:nvSpPr>
          <p:spPr bwMode="auto">
            <a:xfrm>
              <a:off x="61" y="200"/>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99" name="AutoShape 35"/>
            <p:cNvSpPr>
              <a:spLocks noChangeArrowheads="1"/>
            </p:cNvSpPr>
            <p:nvPr/>
          </p:nvSpPr>
          <p:spPr bwMode="auto">
            <a:xfrm rot="5400000">
              <a:off x="3" y="135"/>
              <a:ext cx="132" cy="18"/>
            </a:xfrm>
            <a:prstGeom prst="roundRect">
              <a:avLst>
                <a:gd name="adj" fmla="val 2148"/>
              </a:avLst>
            </a:prstGeom>
            <a:solidFill>
              <a:srgbClr val="C0C0C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01" name="Oval 36"/>
            <p:cNvSpPr>
              <a:spLocks noChangeArrowheads="1"/>
            </p:cNvSpPr>
            <p:nvPr/>
          </p:nvSpPr>
          <p:spPr bwMode="auto">
            <a:xfrm>
              <a:off x="37" y="104"/>
              <a:ext cx="76" cy="66"/>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03" name="Oval 37"/>
            <p:cNvSpPr>
              <a:spLocks noChangeArrowheads="1"/>
            </p:cNvSpPr>
            <p:nvPr/>
          </p:nvSpPr>
          <p:spPr bwMode="auto">
            <a:xfrm>
              <a:off x="32" y="109"/>
              <a:ext cx="86" cy="81"/>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04" name="Freeform 38"/>
            <p:cNvSpPr>
              <a:spLocks noChangeArrowheads="1"/>
            </p:cNvSpPr>
            <p:nvPr/>
          </p:nvSpPr>
          <p:spPr bwMode="auto">
            <a:xfrm>
              <a:off x="3" y="53"/>
              <a:ext cx="144" cy="20"/>
            </a:xfrm>
            <a:custGeom>
              <a:avLst/>
              <a:gdLst>
                <a:gd name="T0" fmla="*/ 1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1 w 21600"/>
                <a:gd name="T13" fmla="*/ 0 h 21600"/>
                <a:gd name="T14" fmla="*/ 1 w 21600"/>
                <a:gd name="T15" fmla="*/ 0 h 21600"/>
                <a:gd name="T16" fmla="*/ 1 w 21600"/>
                <a:gd name="T17" fmla="*/ 0 h 21600"/>
                <a:gd name="T18" fmla="*/ 1 w 21600"/>
                <a:gd name="T19" fmla="*/ 0 h 21600"/>
                <a:gd name="T20" fmla="*/ 1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1 w 21600"/>
                <a:gd name="T71" fmla="*/ 0 h 21600"/>
                <a:gd name="T72" fmla="*/ 1 w 21600"/>
                <a:gd name="T73" fmla="*/ 0 h 21600"/>
                <a:gd name="T74" fmla="*/ 1 w 21600"/>
                <a:gd name="T75" fmla="*/ 0 h 21600"/>
                <a:gd name="T76" fmla="*/ 1 w 21600"/>
                <a:gd name="T77" fmla="*/ 0 h 21600"/>
                <a:gd name="T78" fmla="*/ 1 w 21600"/>
                <a:gd name="T79" fmla="*/ 0 h 21600"/>
                <a:gd name="T80" fmla="*/ 1 w 21600"/>
                <a:gd name="T81" fmla="*/ 0 h 21600"/>
                <a:gd name="T82" fmla="*/ 1 w 21600"/>
                <a:gd name="T83" fmla="*/ 0 h 21600"/>
                <a:gd name="T84" fmla="*/ 1 w 21600"/>
                <a:gd name="T85" fmla="*/ 0 h 21600"/>
                <a:gd name="T86" fmla="*/ 1 w 21600"/>
                <a:gd name="T87" fmla="*/ 0 h 21600"/>
                <a:gd name="T88" fmla="*/ 1 w 21600"/>
                <a:gd name="T89" fmla="*/ 0 h 21600"/>
                <a:gd name="T90" fmla="*/ 1 w 21600"/>
                <a:gd name="T91" fmla="*/ 0 h 21600"/>
                <a:gd name="T92" fmla="*/ 1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21515" y="21600"/>
                  </a:moveTo>
                  <a:lnTo>
                    <a:pt x="21600" y="18000"/>
                  </a:lnTo>
                  <a:lnTo>
                    <a:pt x="21431" y="15600"/>
                  </a:lnTo>
                  <a:lnTo>
                    <a:pt x="21007" y="12600"/>
                  </a:lnTo>
                  <a:lnTo>
                    <a:pt x="20329" y="9600"/>
                  </a:lnTo>
                  <a:lnTo>
                    <a:pt x="19398" y="7200"/>
                  </a:lnTo>
                  <a:lnTo>
                    <a:pt x="18296" y="5400"/>
                  </a:lnTo>
                  <a:lnTo>
                    <a:pt x="17026" y="3600"/>
                  </a:lnTo>
                  <a:lnTo>
                    <a:pt x="15586" y="1800"/>
                  </a:lnTo>
                  <a:lnTo>
                    <a:pt x="13976" y="600"/>
                  </a:lnTo>
                  <a:lnTo>
                    <a:pt x="12367" y="0"/>
                  </a:lnTo>
                  <a:lnTo>
                    <a:pt x="10588" y="0"/>
                  </a:lnTo>
                  <a:lnTo>
                    <a:pt x="8894" y="0"/>
                  </a:lnTo>
                  <a:lnTo>
                    <a:pt x="7285" y="1200"/>
                  </a:lnTo>
                  <a:lnTo>
                    <a:pt x="5675" y="2400"/>
                  </a:lnTo>
                  <a:lnTo>
                    <a:pt x="4320" y="3600"/>
                  </a:lnTo>
                  <a:lnTo>
                    <a:pt x="3049" y="5400"/>
                  </a:lnTo>
                  <a:lnTo>
                    <a:pt x="1948" y="7800"/>
                  </a:lnTo>
                  <a:lnTo>
                    <a:pt x="1101" y="10200"/>
                  </a:lnTo>
                  <a:lnTo>
                    <a:pt x="508" y="13200"/>
                  </a:lnTo>
                  <a:lnTo>
                    <a:pt x="85" y="16200"/>
                  </a:lnTo>
                  <a:lnTo>
                    <a:pt x="0" y="19800"/>
                  </a:lnTo>
                  <a:lnTo>
                    <a:pt x="0" y="20400"/>
                  </a:lnTo>
                  <a:lnTo>
                    <a:pt x="2118" y="20400"/>
                  </a:lnTo>
                  <a:lnTo>
                    <a:pt x="2118" y="19200"/>
                  </a:lnTo>
                  <a:lnTo>
                    <a:pt x="2202" y="16800"/>
                  </a:lnTo>
                  <a:lnTo>
                    <a:pt x="2456" y="14400"/>
                  </a:lnTo>
                  <a:lnTo>
                    <a:pt x="2965" y="12000"/>
                  </a:lnTo>
                  <a:lnTo>
                    <a:pt x="3642" y="10200"/>
                  </a:lnTo>
                  <a:lnTo>
                    <a:pt x="4574" y="8400"/>
                  </a:lnTo>
                  <a:lnTo>
                    <a:pt x="5591" y="6600"/>
                  </a:lnTo>
                  <a:lnTo>
                    <a:pt x="6692" y="5400"/>
                  </a:lnTo>
                  <a:lnTo>
                    <a:pt x="7962" y="4200"/>
                  </a:lnTo>
                  <a:lnTo>
                    <a:pt x="9233" y="3600"/>
                  </a:lnTo>
                  <a:lnTo>
                    <a:pt x="10588" y="3600"/>
                  </a:lnTo>
                  <a:lnTo>
                    <a:pt x="12028" y="3600"/>
                  </a:lnTo>
                  <a:lnTo>
                    <a:pt x="13384" y="4200"/>
                  </a:lnTo>
                  <a:lnTo>
                    <a:pt x="14654" y="5400"/>
                  </a:lnTo>
                  <a:lnTo>
                    <a:pt x="15840" y="6600"/>
                  </a:lnTo>
                  <a:lnTo>
                    <a:pt x="16856" y="7800"/>
                  </a:lnTo>
                  <a:lnTo>
                    <a:pt x="17704" y="9600"/>
                  </a:lnTo>
                  <a:lnTo>
                    <a:pt x="18466" y="11400"/>
                  </a:lnTo>
                  <a:lnTo>
                    <a:pt x="18974" y="13800"/>
                  </a:lnTo>
                  <a:lnTo>
                    <a:pt x="19313" y="16200"/>
                  </a:lnTo>
                  <a:lnTo>
                    <a:pt x="19482" y="18600"/>
                  </a:lnTo>
                  <a:lnTo>
                    <a:pt x="19398" y="21000"/>
                  </a:lnTo>
                  <a:lnTo>
                    <a:pt x="21515" y="21600"/>
                  </a:lnTo>
                </a:path>
              </a:pathLst>
            </a:custGeom>
            <a:solidFill>
              <a:srgbClr val="FFFF00"/>
            </a:solidFill>
            <a:ln w="9525">
              <a:solidFill>
                <a:srgbClr val="000000"/>
              </a:solidFill>
              <a:round/>
              <a:headEnd/>
              <a:tailEnd/>
            </a:ln>
          </p:spPr>
          <p:txBody>
            <a:bodyPr/>
            <a:lstStyle/>
            <a:p>
              <a:endParaRPr lang="ja-JP" altLang="en-US"/>
            </a:p>
          </p:txBody>
        </p:sp>
        <p:sp>
          <p:nvSpPr>
            <p:cNvPr id="105" name="Rectangle 39" descr="格子 (小)"/>
            <p:cNvSpPr>
              <a:spLocks noChangeArrowheads="1"/>
            </p:cNvSpPr>
            <p:nvPr/>
          </p:nvSpPr>
          <p:spPr bwMode="auto">
            <a:xfrm rot="5399063">
              <a:off x="44" y="17"/>
              <a:ext cx="44" cy="68"/>
            </a:xfrm>
            <a:prstGeom prst="rect">
              <a:avLst/>
            </a:prstGeom>
            <a:blipFill dpi="0" rotWithShape="0">
              <a:blip r:embed="rId6">
                <a:extLst>
                  <a:ext uri="{28A0092B-C50C-407E-A947-70E740481C1C}">
                    <a14:useLocalDpi xmlns:a14="http://schemas.microsoft.com/office/drawing/2010/main" val="0"/>
                  </a:ext>
                </a:extLst>
              </a:blip>
              <a:srcRect/>
              <a:tile tx="0" ty="0" sx="100000" sy="100000" flip="none" algn="tl"/>
            </a:blipFill>
            <a:ln w="9525">
              <a:solidFill>
                <a:srgbClr val="000000"/>
              </a:solidFill>
              <a:miter lim="800000"/>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08" name="Oval 40"/>
            <p:cNvSpPr>
              <a:spLocks noChangeArrowheads="1"/>
            </p:cNvSpPr>
            <p:nvPr/>
          </p:nvSpPr>
          <p:spPr bwMode="auto">
            <a:xfrm>
              <a:off x="3"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10" name="Oval 41"/>
            <p:cNvSpPr>
              <a:spLocks noChangeArrowheads="1"/>
            </p:cNvSpPr>
            <p:nvPr/>
          </p:nvSpPr>
          <p:spPr bwMode="auto">
            <a:xfrm>
              <a:off x="130"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11" name="AutoShape 42" descr="横線"/>
            <p:cNvSpPr>
              <a:spLocks noChangeArrowheads="1"/>
            </p:cNvSpPr>
            <p:nvPr/>
          </p:nvSpPr>
          <p:spPr bwMode="auto">
            <a:xfrm rot="5400000">
              <a:off x="44" y="206"/>
              <a:ext cx="50" cy="28"/>
            </a:xfrm>
            <a:prstGeom prst="roundRect">
              <a:avLst>
                <a:gd name="adj" fmla="val 9458"/>
              </a:avLst>
            </a:prstGeom>
            <a:blipFill dpi="0" rotWithShape="0">
              <a:blip r:embed="rId7">
                <a:extLst>
                  <a:ext uri="{28A0092B-C50C-407E-A947-70E740481C1C}">
                    <a14:useLocalDpi xmlns:a14="http://schemas.microsoft.com/office/drawing/2010/main" val="0"/>
                  </a:ext>
                </a:extLst>
              </a:blip>
              <a:srcRect/>
              <a:tile tx="0" ty="0" sx="100000" sy="100000" flip="none" algn="tl"/>
            </a:blip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grpSp>
      <p:grpSp>
        <p:nvGrpSpPr>
          <p:cNvPr id="112" name="Group 29"/>
          <p:cNvGrpSpPr>
            <a:grpSpLocks/>
          </p:cNvGrpSpPr>
          <p:nvPr/>
        </p:nvGrpSpPr>
        <p:grpSpPr bwMode="auto">
          <a:xfrm rot="19952676">
            <a:off x="971947" y="4770150"/>
            <a:ext cx="229690" cy="527155"/>
            <a:chOff x="3" y="3"/>
            <a:chExt cx="144" cy="288"/>
          </a:xfrm>
        </p:grpSpPr>
        <p:sp>
          <p:nvSpPr>
            <p:cNvPr id="115" name="Oval 30"/>
            <p:cNvSpPr>
              <a:spLocks noChangeArrowheads="1"/>
            </p:cNvSpPr>
            <p:nvPr/>
          </p:nvSpPr>
          <p:spPr bwMode="auto">
            <a:xfrm rot="4680000">
              <a:off x="-26" y="113"/>
              <a:ext cx="86" cy="1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16" name="Oval 31"/>
            <p:cNvSpPr>
              <a:spLocks noChangeArrowheads="1"/>
            </p:cNvSpPr>
            <p:nvPr/>
          </p:nvSpPr>
          <p:spPr bwMode="auto">
            <a:xfrm rot="900000">
              <a:off x="118" y="79"/>
              <a:ext cx="17" cy="85"/>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18" name="Oval 32"/>
            <p:cNvSpPr>
              <a:spLocks noChangeArrowheads="1"/>
            </p:cNvSpPr>
            <p:nvPr/>
          </p:nvSpPr>
          <p:spPr bwMode="auto">
            <a:xfrm>
              <a:off x="26" y="119"/>
              <a:ext cx="98" cy="6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19" name="Oval 33"/>
            <p:cNvSpPr>
              <a:spLocks noChangeArrowheads="1"/>
            </p:cNvSpPr>
            <p:nvPr/>
          </p:nvSpPr>
          <p:spPr bwMode="auto">
            <a:xfrm>
              <a:off x="61" y="3"/>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20" name="Oval 34"/>
            <p:cNvSpPr>
              <a:spLocks noChangeArrowheads="1"/>
            </p:cNvSpPr>
            <p:nvPr/>
          </p:nvSpPr>
          <p:spPr bwMode="auto">
            <a:xfrm>
              <a:off x="61" y="200"/>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21" name="AutoShape 35"/>
            <p:cNvSpPr>
              <a:spLocks noChangeArrowheads="1"/>
            </p:cNvSpPr>
            <p:nvPr/>
          </p:nvSpPr>
          <p:spPr bwMode="auto">
            <a:xfrm rot="5400000">
              <a:off x="3" y="135"/>
              <a:ext cx="132" cy="18"/>
            </a:xfrm>
            <a:prstGeom prst="roundRect">
              <a:avLst>
                <a:gd name="adj" fmla="val 2148"/>
              </a:avLst>
            </a:prstGeom>
            <a:solidFill>
              <a:srgbClr val="C0C0C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22" name="Oval 36"/>
            <p:cNvSpPr>
              <a:spLocks noChangeArrowheads="1"/>
            </p:cNvSpPr>
            <p:nvPr/>
          </p:nvSpPr>
          <p:spPr bwMode="auto">
            <a:xfrm>
              <a:off x="37" y="104"/>
              <a:ext cx="76" cy="66"/>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23" name="Oval 37"/>
            <p:cNvSpPr>
              <a:spLocks noChangeArrowheads="1"/>
            </p:cNvSpPr>
            <p:nvPr/>
          </p:nvSpPr>
          <p:spPr bwMode="auto">
            <a:xfrm>
              <a:off x="32" y="109"/>
              <a:ext cx="86" cy="81"/>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24" name="Freeform 38"/>
            <p:cNvSpPr>
              <a:spLocks noChangeArrowheads="1"/>
            </p:cNvSpPr>
            <p:nvPr/>
          </p:nvSpPr>
          <p:spPr bwMode="auto">
            <a:xfrm>
              <a:off x="3" y="53"/>
              <a:ext cx="144" cy="20"/>
            </a:xfrm>
            <a:custGeom>
              <a:avLst/>
              <a:gdLst>
                <a:gd name="T0" fmla="*/ 1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1 w 21600"/>
                <a:gd name="T13" fmla="*/ 0 h 21600"/>
                <a:gd name="T14" fmla="*/ 1 w 21600"/>
                <a:gd name="T15" fmla="*/ 0 h 21600"/>
                <a:gd name="T16" fmla="*/ 1 w 21600"/>
                <a:gd name="T17" fmla="*/ 0 h 21600"/>
                <a:gd name="T18" fmla="*/ 1 w 21600"/>
                <a:gd name="T19" fmla="*/ 0 h 21600"/>
                <a:gd name="T20" fmla="*/ 1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1 w 21600"/>
                <a:gd name="T71" fmla="*/ 0 h 21600"/>
                <a:gd name="T72" fmla="*/ 1 w 21600"/>
                <a:gd name="T73" fmla="*/ 0 h 21600"/>
                <a:gd name="T74" fmla="*/ 1 w 21600"/>
                <a:gd name="T75" fmla="*/ 0 h 21600"/>
                <a:gd name="T76" fmla="*/ 1 w 21600"/>
                <a:gd name="T77" fmla="*/ 0 h 21600"/>
                <a:gd name="T78" fmla="*/ 1 w 21600"/>
                <a:gd name="T79" fmla="*/ 0 h 21600"/>
                <a:gd name="T80" fmla="*/ 1 w 21600"/>
                <a:gd name="T81" fmla="*/ 0 h 21600"/>
                <a:gd name="T82" fmla="*/ 1 w 21600"/>
                <a:gd name="T83" fmla="*/ 0 h 21600"/>
                <a:gd name="T84" fmla="*/ 1 w 21600"/>
                <a:gd name="T85" fmla="*/ 0 h 21600"/>
                <a:gd name="T86" fmla="*/ 1 w 21600"/>
                <a:gd name="T87" fmla="*/ 0 h 21600"/>
                <a:gd name="T88" fmla="*/ 1 w 21600"/>
                <a:gd name="T89" fmla="*/ 0 h 21600"/>
                <a:gd name="T90" fmla="*/ 1 w 21600"/>
                <a:gd name="T91" fmla="*/ 0 h 21600"/>
                <a:gd name="T92" fmla="*/ 1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21515" y="21600"/>
                  </a:moveTo>
                  <a:lnTo>
                    <a:pt x="21600" y="18000"/>
                  </a:lnTo>
                  <a:lnTo>
                    <a:pt x="21431" y="15600"/>
                  </a:lnTo>
                  <a:lnTo>
                    <a:pt x="21007" y="12600"/>
                  </a:lnTo>
                  <a:lnTo>
                    <a:pt x="20329" y="9600"/>
                  </a:lnTo>
                  <a:lnTo>
                    <a:pt x="19398" y="7200"/>
                  </a:lnTo>
                  <a:lnTo>
                    <a:pt x="18296" y="5400"/>
                  </a:lnTo>
                  <a:lnTo>
                    <a:pt x="17026" y="3600"/>
                  </a:lnTo>
                  <a:lnTo>
                    <a:pt x="15586" y="1800"/>
                  </a:lnTo>
                  <a:lnTo>
                    <a:pt x="13976" y="600"/>
                  </a:lnTo>
                  <a:lnTo>
                    <a:pt x="12367" y="0"/>
                  </a:lnTo>
                  <a:lnTo>
                    <a:pt x="10588" y="0"/>
                  </a:lnTo>
                  <a:lnTo>
                    <a:pt x="8894" y="0"/>
                  </a:lnTo>
                  <a:lnTo>
                    <a:pt x="7285" y="1200"/>
                  </a:lnTo>
                  <a:lnTo>
                    <a:pt x="5675" y="2400"/>
                  </a:lnTo>
                  <a:lnTo>
                    <a:pt x="4320" y="3600"/>
                  </a:lnTo>
                  <a:lnTo>
                    <a:pt x="3049" y="5400"/>
                  </a:lnTo>
                  <a:lnTo>
                    <a:pt x="1948" y="7800"/>
                  </a:lnTo>
                  <a:lnTo>
                    <a:pt x="1101" y="10200"/>
                  </a:lnTo>
                  <a:lnTo>
                    <a:pt x="508" y="13200"/>
                  </a:lnTo>
                  <a:lnTo>
                    <a:pt x="85" y="16200"/>
                  </a:lnTo>
                  <a:lnTo>
                    <a:pt x="0" y="19800"/>
                  </a:lnTo>
                  <a:lnTo>
                    <a:pt x="0" y="20400"/>
                  </a:lnTo>
                  <a:lnTo>
                    <a:pt x="2118" y="20400"/>
                  </a:lnTo>
                  <a:lnTo>
                    <a:pt x="2118" y="19200"/>
                  </a:lnTo>
                  <a:lnTo>
                    <a:pt x="2202" y="16800"/>
                  </a:lnTo>
                  <a:lnTo>
                    <a:pt x="2456" y="14400"/>
                  </a:lnTo>
                  <a:lnTo>
                    <a:pt x="2965" y="12000"/>
                  </a:lnTo>
                  <a:lnTo>
                    <a:pt x="3642" y="10200"/>
                  </a:lnTo>
                  <a:lnTo>
                    <a:pt x="4574" y="8400"/>
                  </a:lnTo>
                  <a:lnTo>
                    <a:pt x="5591" y="6600"/>
                  </a:lnTo>
                  <a:lnTo>
                    <a:pt x="6692" y="5400"/>
                  </a:lnTo>
                  <a:lnTo>
                    <a:pt x="7962" y="4200"/>
                  </a:lnTo>
                  <a:lnTo>
                    <a:pt x="9233" y="3600"/>
                  </a:lnTo>
                  <a:lnTo>
                    <a:pt x="10588" y="3600"/>
                  </a:lnTo>
                  <a:lnTo>
                    <a:pt x="12028" y="3600"/>
                  </a:lnTo>
                  <a:lnTo>
                    <a:pt x="13384" y="4200"/>
                  </a:lnTo>
                  <a:lnTo>
                    <a:pt x="14654" y="5400"/>
                  </a:lnTo>
                  <a:lnTo>
                    <a:pt x="15840" y="6600"/>
                  </a:lnTo>
                  <a:lnTo>
                    <a:pt x="16856" y="7800"/>
                  </a:lnTo>
                  <a:lnTo>
                    <a:pt x="17704" y="9600"/>
                  </a:lnTo>
                  <a:lnTo>
                    <a:pt x="18466" y="11400"/>
                  </a:lnTo>
                  <a:lnTo>
                    <a:pt x="18974" y="13800"/>
                  </a:lnTo>
                  <a:lnTo>
                    <a:pt x="19313" y="16200"/>
                  </a:lnTo>
                  <a:lnTo>
                    <a:pt x="19482" y="18600"/>
                  </a:lnTo>
                  <a:lnTo>
                    <a:pt x="19398" y="21000"/>
                  </a:lnTo>
                  <a:lnTo>
                    <a:pt x="21515" y="21600"/>
                  </a:lnTo>
                </a:path>
              </a:pathLst>
            </a:custGeom>
            <a:solidFill>
              <a:srgbClr val="FFFF00"/>
            </a:solidFill>
            <a:ln w="9525">
              <a:solidFill>
                <a:srgbClr val="000000"/>
              </a:solidFill>
              <a:round/>
              <a:headEnd/>
              <a:tailEnd/>
            </a:ln>
          </p:spPr>
          <p:txBody>
            <a:bodyPr/>
            <a:lstStyle/>
            <a:p>
              <a:endParaRPr lang="ja-JP" altLang="en-US"/>
            </a:p>
          </p:txBody>
        </p:sp>
        <p:sp>
          <p:nvSpPr>
            <p:cNvPr id="125" name="Rectangle 39" descr="格子 (小)"/>
            <p:cNvSpPr>
              <a:spLocks noChangeArrowheads="1"/>
            </p:cNvSpPr>
            <p:nvPr/>
          </p:nvSpPr>
          <p:spPr bwMode="auto">
            <a:xfrm rot="5399063">
              <a:off x="44" y="17"/>
              <a:ext cx="44" cy="68"/>
            </a:xfrm>
            <a:prstGeom prst="rect">
              <a:avLst/>
            </a:prstGeom>
            <a:blipFill dpi="0" rotWithShape="0">
              <a:blip r:embed="rId6">
                <a:extLst>
                  <a:ext uri="{28A0092B-C50C-407E-A947-70E740481C1C}">
                    <a14:useLocalDpi xmlns:a14="http://schemas.microsoft.com/office/drawing/2010/main" val="0"/>
                  </a:ext>
                </a:extLst>
              </a:blip>
              <a:srcRect/>
              <a:tile tx="0" ty="0" sx="100000" sy="100000" flip="none" algn="tl"/>
            </a:blipFill>
            <a:ln w="9525">
              <a:solidFill>
                <a:srgbClr val="000000"/>
              </a:solidFill>
              <a:miter lim="800000"/>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26" name="Oval 40"/>
            <p:cNvSpPr>
              <a:spLocks noChangeArrowheads="1"/>
            </p:cNvSpPr>
            <p:nvPr/>
          </p:nvSpPr>
          <p:spPr bwMode="auto">
            <a:xfrm>
              <a:off x="3"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27" name="Oval 41"/>
            <p:cNvSpPr>
              <a:spLocks noChangeArrowheads="1"/>
            </p:cNvSpPr>
            <p:nvPr/>
          </p:nvSpPr>
          <p:spPr bwMode="auto">
            <a:xfrm>
              <a:off x="130"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28" name="AutoShape 42" descr="横線"/>
            <p:cNvSpPr>
              <a:spLocks noChangeArrowheads="1"/>
            </p:cNvSpPr>
            <p:nvPr/>
          </p:nvSpPr>
          <p:spPr bwMode="auto">
            <a:xfrm rot="5400000">
              <a:off x="44" y="206"/>
              <a:ext cx="50" cy="28"/>
            </a:xfrm>
            <a:prstGeom prst="roundRect">
              <a:avLst>
                <a:gd name="adj" fmla="val 9458"/>
              </a:avLst>
            </a:prstGeom>
            <a:blipFill dpi="0" rotWithShape="0">
              <a:blip r:embed="rId7">
                <a:extLst>
                  <a:ext uri="{28A0092B-C50C-407E-A947-70E740481C1C}">
                    <a14:useLocalDpi xmlns:a14="http://schemas.microsoft.com/office/drawing/2010/main" val="0"/>
                  </a:ext>
                </a:extLst>
              </a:blip>
              <a:srcRect/>
              <a:tile tx="0" ty="0" sx="100000" sy="100000" flip="none" algn="tl"/>
            </a:blip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grpSp>
      <p:sp>
        <p:nvSpPr>
          <p:cNvPr id="129" name="WordArt 2"/>
          <p:cNvSpPr>
            <a:spLocks noChangeArrowheads="1" noChangeShapeType="1" noTextEdit="1"/>
          </p:cNvSpPr>
          <p:nvPr/>
        </p:nvSpPr>
        <p:spPr bwMode="auto">
          <a:xfrm>
            <a:off x="5119748" y="1568946"/>
            <a:ext cx="3899126" cy="765994"/>
          </a:xfrm>
          <a:prstGeom prst="rect">
            <a:avLst/>
          </a:prstGeom>
        </p:spPr>
        <p:txBody>
          <a:bodyPr wrap="none" fromWordArt="1">
            <a:prstTxWarp prst="textPlain">
              <a:avLst>
                <a:gd name="adj" fmla="val 50000"/>
              </a:avLst>
            </a:prstTxWarp>
          </a:bodyPr>
          <a:lstStyle/>
          <a:p>
            <a:pPr>
              <a:lnSpc>
                <a:spcPct val="150000"/>
              </a:lnSpc>
            </a:pPr>
            <a:r>
              <a:rPr lang="ja-JP" altLang="en-US" sz="2400" kern="10" dirty="0">
                <a:ln w="9525">
                  <a:solidFill>
                    <a:srgbClr val="000000"/>
                  </a:solidFill>
                  <a:round/>
                  <a:headEnd/>
                  <a:tailEnd/>
                </a:ln>
                <a:solidFill>
                  <a:srgbClr val="002060"/>
                </a:solidFill>
                <a:latin typeface="+mj-ea"/>
                <a:ea typeface="+mj-ea"/>
              </a:rPr>
              <a:t>丁字路交差点でも、対面信号</a:t>
            </a:r>
            <a:r>
              <a:rPr lang="ja-JP" altLang="en-US" sz="2400" kern="10" dirty="0">
                <a:ln w="9525">
                  <a:solidFill>
                    <a:srgbClr val="000000"/>
                  </a:solidFill>
                  <a:round/>
                  <a:headEnd/>
                  <a:tailEnd/>
                </a:ln>
                <a:solidFill>
                  <a:srgbClr val="FF0000"/>
                </a:solidFill>
                <a:latin typeface="+mj-ea"/>
                <a:ea typeface="+mj-ea"/>
              </a:rPr>
              <a:t>赤色</a:t>
            </a:r>
            <a:r>
              <a:rPr lang="ja-JP" altLang="en-US" sz="2400" kern="10" dirty="0">
                <a:ln w="9525">
                  <a:solidFill>
                    <a:srgbClr val="000000"/>
                  </a:solidFill>
                  <a:round/>
                  <a:headEnd/>
                  <a:tailEnd/>
                </a:ln>
                <a:solidFill>
                  <a:srgbClr val="002060"/>
                </a:solidFill>
                <a:latin typeface="+mj-ea"/>
                <a:ea typeface="+mj-ea"/>
              </a:rPr>
              <a:t>で</a:t>
            </a:r>
            <a:endParaRPr lang="en-US" altLang="ja-JP" sz="2400" kern="10" dirty="0">
              <a:ln w="9525">
                <a:solidFill>
                  <a:srgbClr val="000000"/>
                </a:solidFill>
                <a:round/>
                <a:headEnd/>
                <a:tailEnd/>
              </a:ln>
              <a:solidFill>
                <a:srgbClr val="FF0000"/>
              </a:solidFill>
              <a:latin typeface="+mj-ea"/>
              <a:ea typeface="+mj-ea"/>
            </a:endParaRPr>
          </a:p>
          <a:p>
            <a:pPr>
              <a:lnSpc>
                <a:spcPct val="150000"/>
              </a:lnSpc>
            </a:pPr>
            <a:r>
              <a:rPr lang="ja-JP" altLang="en-US" sz="2400" kern="10" dirty="0">
                <a:ln w="9525">
                  <a:solidFill>
                    <a:srgbClr val="000000"/>
                  </a:solidFill>
                  <a:round/>
                  <a:headEnd/>
                  <a:tailEnd/>
                </a:ln>
                <a:solidFill>
                  <a:srgbClr val="002060"/>
                </a:solidFill>
                <a:latin typeface="+mj-ea"/>
                <a:ea typeface="+mj-ea"/>
              </a:rPr>
              <a:t>停止線を越えれば・・・</a:t>
            </a:r>
            <a:endParaRPr lang="en-US" altLang="ja-JP" sz="2400" kern="10" dirty="0">
              <a:ln w="9525">
                <a:solidFill>
                  <a:srgbClr val="000000"/>
                </a:solidFill>
                <a:round/>
                <a:headEnd/>
                <a:tailEnd/>
              </a:ln>
              <a:solidFill>
                <a:srgbClr val="002060"/>
              </a:solidFill>
              <a:latin typeface="+mj-ea"/>
              <a:ea typeface="+mj-ea"/>
            </a:endParaRPr>
          </a:p>
        </p:txBody>
      </p:sp>
      <p:sp>
        <p:nvSpPr>
          <p:cNvPr id="130" name="正方形/長方形 129"/>
          <p:cNvSpPr/>
          <p:nvPr/>
        </p:nvSpPr>
        <p:spPr>
          <a:xfrm>
            <a:off x="6817504" y="2821732"/>
            <a:ext cx="1042462" cy="352872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131" name="正方形/長方形 130"/>
          <p:cNvSpPr/>
          <p:nvPr/>
        </p:nvSpPr>
        <p:spPr>
          <a:xfrm>
            <a:off x="7757494" y="4097808"/>
            <a:ext cx="1178422" cy="85545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132" name="正方形/長方形 131"/>
          <p:cNvSpPr/>
          <p:nvPr/>
        </p:nvSpPr>
        <p:spPr bwMode="white">
          <a:xfrm flipH="1">
            <a:off x="6835250" y="5207696"/>
            <a:ext cx="508898" cy="340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3" name="Group 29"/>
          <p:cNvGrpSpPr>
            <a:grpSpLocks/>
          </p:cNvGrpSpPr>
          <p:nvPr/>
        </p:nvGrpSpPr>
        <p:grpSpPr bwMode="auto">
          <a:xfrm rot="21540000">
            <a:off x="6914620" y="5601463"/>
            <a:ext cx="201644" cy="499529"/>
            <a:chOff x="3" y="3"/>
            <a:chExt cx="144" cy="288"/>
          </a:xfrm>
        </p:grpSpPr>
        <p:sp>
          <p:nvSpPr>
            <p:cNvPr id="134" name="Oval 30"/>
            <p:cNvSpPr>
              <a:spLocks noChangeArrowheads="1"/>
            </p:cNvSpPr>
            <p:nvPr/>
          </p:nvSpPr>
          <p:spPr bwMode="auto">
            <a:xfrm rot="4680000">
              <a:off x="-26" y="113"/>
              <a:ext cx="86" cy="1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36" name="Oval 31"/>
            <p:cNvSpPr>
              <a:spLocks noChangeArrowheads="1"/>
            </p:cNvSpPr>
            <p:nvPr/>
          </p:nvSpPr>
          <p:spPr bwMode="auto">
            <a:xfrm rot="900000">
              <a:off x="118" y="79"/>
              <a:ext cx="17" cy="85"/>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37" name="Oval 32"/>
            <p:cNvSpPr>
              <a:spLocks noChangeArrowheads="1"/>
            </p:cNvSpPr>
            <p:nvPr/>
          </p:nvSpPr>
          <p:spPr bwMode="auto">
            <a:xfrm>
              <a:off x="26" y="119"/>
              <a:ext cx="98" cy="6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38" name="Oval 33"/>
            <p:cNvSpPr>
              <a:spLocks noChangeArrowheads="1"/>
            </p:cNvSpPr>
            <p:nvPr/>
          </p:nvSpPr>
          <p:spPr bwMode="auto">
            <a:xfrm>
              <a:off x="61" y="3"/>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39" name="Oval 34"/>
            <p:cNvSpPr>
              <a:spLocks noChangeArrowheads="1"/>
            </p:cNvSpPr>
            <p:nvPr/>
          </p:nvSpPr>
          <p:spPr bwMode="auto">
            <a:xfrm>
              <a:off x="61" y="200"/>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40" name="AutoShape 35"/>
            <p:cNvSpPr>
              <a:spLocks noChangeArrowheads="1"/>
            </p:cNvSpPr>
            <p:nvPr/>
          </p:nvSpPr>
          <p:spPr bwMode="auto">
            <a:xfrm rot="5400000">
              <a:off x="3" y="135"/>
              <a:ext cx="132" cy="18"/>
            </a:xfrm>
            <a:prstGeom prst="roundRect">
              <a:avLst>
                <a:gd name="adj" fmla="val 2148"/>
              </a:avLst>
            </a:prstGeom>
            <a:solidFill>
              <a:srgbClr val="C0C0C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41" name="Oval 36"/>
            <p:cNvSpPr>
              <a:spLocks noChangeArrowheads="1"/>
            </p:cNvSpPr>
            <p:nvPr/>
          </p:nvSpPr>
          <p:spPr bwMode="auto">
            <a:xfrm>
              <a:off x="37" y="104"/>
              <a:ext cx="76" cy="66"/>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42" name="Oval 37"/>
            <p:cNvSpPr>
              <a:spLocks noChangeArrowheads="1"/>
            </p:cNvSpPr>
            <p:nvPr/>
          </p:nvSpPr>
          <p:spPr bwMode="auto">
            <a:xfrm>
              <a:off x="32" y="109"/>
              <a:ext cx="86" cy="81"/>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43" name="Freeform 38"/>
            <p:cNvSpPr>
              <a:spLocks noChangeArrowheads="1"/>
            </p:cNvSpPr>
            <p:nvPr/>
          </p:nvSpPr>
          <p:spPr bwMode="auto">
            <a:xfrm>
              <a:off x="3" y="53"/>
              <a:ext cx="144" cy="20"/>
            </a:xfrm>
            <a:custGeom>
              <a:avLst/>
              <a:gdLst>
                <a:gd name="T0" fmla="*/ 1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1 w 21600"/>
                <a:gd name="T13" fmla="*/ 0 h 21600"/>
                <a:gd name="T14" fmla="*/ 1 w 21600"/>
                <a:gd name="T15" fmla="*/ 0 h 21600"/>
                <a:gd name="T16" fmla="*/ 1 w 21600"/>
                <a:gd name="T17" fmla="*/ 0 h 21600"/>
                <a:gd name="T18" fmla="*/ 1 w 21600"/>
                <a:gd name="T19" fmla="*/ 0 h 21600"/>
                <a:gd name="T20" fmla="*/ 1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1 w 21600"/>
                <a:gd name="T71" fmla="*/ 0 h 21600"/>
                <a:gd name="T72" fmla="*/ 1 w 21600"/>
                <a:gd name="T73" fmla="*/ 0 h 21600"/>
                <a:gd name="T74" fmla="*/ 1 w 21600"/>
                <a:gd name="T75" fmla="*/ 0 h 21600"/>
                <a:gd name="T76" fmla="*/ 1 w 21600"/>
                <a:gd name="T77" fmla="*/ 0 h 21600"/>
                <a:gd name="T78" fmla="*/ 1 w 21600"/>
                <a:gd name="T79" fmla="*/ 0 h 21600"/>
                <a:gd name="T80" fmla="*/ 1 w 21600"/>
                <a:gd name="T81" fmla="*/ 0 h 21600"/>
                <a:gd name="T82" fmla="*/ 1 w 21600"/>
                <a:gd name="T83" fmla="*/ 0 h 21600"/>
                <a:gd name="T84" fmla="*/ 1 w 21600"/>
                <a:gd name="T85" fmla="*/ 0 h 21600"/>
                <a:gd name="T86" fmla="*/ 1 w 21600"/>
                <a:gd name="T87" fmla="*/ 0 h 21600"/>
                <a:gd name="T88" fmla="*/ 1 w 21600"/>
                <a:gd name="T89" fmla="*/ 0 h 21600"/>
                <a:gd name="T90" fmla="*/ 1 w 21600"/>
                <a:gd name="T91" fmla="*/ 0 h 21600"/>
                <a:gd name="T92" fmla="*/ 1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21515" y="21600"/>
                  </a:moveTo>
                  <a:lnTo>
                    <a:pt x="21600" y="18000"/>
                  </a:lnTo>
                  <a:lnTo>
                    <a:pt x="21431" y="15600"/>
                  </a:lnTo>
                  <a:lnTo>
                    <a:pt x="21007" y="12600"/>
                  </a:lnTo>
                  <a:lnTo>
                    <a:pt x="20329" y="9600"/>
                  </a:lnTo>
                  <a:lnTo>
                    <a:pt x="19398" y="7200"/>
                  </a:lnTo>
                  <a:lnTo>
                    <a:pt x="18296" y="5400"/>
                  </a:lnTo>
                  <a:lnTo>
                    <a:pt x="17026" y="3600"/>
                  </a:lnTo>
                  <a:lnTo>
                    <a:pt x="15586" y="1800"/>
                  </a:lnTo>
                  <a:lnTo>
                    <a:pt x="13976" y="600"/>
                  </a:lnTo>
                  <a:lnTo>
                    <a:pt x="12367" y="0"/>
                  </a:lnTo>
                  <a:lnTo>
                    <a:pt x="10588" y="0"/>
                  </a:lnTo>
                  <a:lnTo>
                    <a:pt x="8894" y="0"/>
                  </a:lnTo>
                  <a:lnTo>
                    <a:pt x="7285" y="1200"/>
                  </a:lnTo>
                  <a:lnTo>
                    <a:pt x="5675" y="2400"/>
                  </a:lnTo>
                  <a:lnTo>
                    <a:pt x="4320" y="3600"/>
                  </a:lnTo>
                  <a:lnTo>
                    <a:pt x="3049" y="5400"/>
                  </a:lnTo>
                  <a:lnTo>
                    <a:pt x="1948" y="7800"/>
                  </a:lnTo>
                  <a:lnTo>
                    <a:pt x="1101" y="10200"/>
                  </a:lnTo>
                  <a:lnTo>
                    <a:pt x="508" y="13200"/>
                  </a:lnTo>
                  <a:lnTo>
                    <a:pt x="85" y="16200"/>
                  </a:lnTo>
                  <a:lnTo>
                    <a:pt x="0" y="19800"/>
                  </a:lnTo>
                  <a:lnTo>
                    <a:pt x="0" y="20400"/>
                  </a:lnTo>
                  <a:lnTo>
                    <a:pt x="2118" y="20400"/>
                  </a:lnTo>
                  <a:lnTo>
                    <a:pt x="2118" y="19200"/>
                  </a:lnTo>
                  <a:lnTo>
                    <a:pt x="2202" y="16800"/>
                  </a:lnTo>
                  <a:lnTo>
                    <a:pt x="2456" y="14400"/>
                  </a:lnTo>
                  <a:lnTo>
                    <a:pt x="2965" y="12000"/>
                  </a:lnTo>
                  <a:lnTo>
                    <a:pt x="3642" y="10200"/>
                  </a:lnTo>
                  <a:lnTo>
                    <a:pt x="4574" y="8400"/>
                  </a:lnTo>
                  <a:lnTo>
                    <a:pt x="5591" y="6600"/>
                  </a:lnTo>
                  <a:lnTo>
                    <a:pt x="6692" y="5400"/>
                  </a:lnTo>
                  <a:lnTo>
                    <a:pt x="7962" y="4200"/>
                  </a:lnTo>
                  <a:lnTo>
                    <a:pt x="9233" y="3600"/>
                  </a:lnTo>
                  <a:lnTo>
                    <a:pt x="10588" y="3600"/>
                  </a:lnTo>
                  <a:lnTo>
                    <a:pt x="12028" y="3600"/>
                  </a:lnTo>
                  <a:lnTo>
                    <a:pt x="13384" y="4200"/>
                  </a:lnTo>
                  <a:lnTo>
                    <a:pt x="14654" y="5400"/>
                  </a:lnTo>
                  <a:lnTo>
                    <a:pt x="15840" y="6600"/>
                  </a:lnTo>
                  <a:lnTo>
                    <a:pt x="16856" y="7800"/>
                  </a:lnTo>
                  <a:lnTo>
                    <a:pt x="17704" y="9600"/>
                  </a:lnTo>
                  <a:lnTo>
                    <a:pt x="18466" y="11400"/>
                  </a:lnTo>
                  <a:lnTo>
                    <a:pt x="18974" y="13800"/>
                  </a:lnTo>
                  <a:lnTo>
                    <a:pt x="19313" y="16200"/>
                  </a:lnTo>
                  <a:lnTo>
                    <a:pt x="19482" y="18600"/>
                  </a:lnTo>
                  <a:lnTo>
                    <a:pt x="19398" y="21000"/>
                  </a:lnTo>
                  <a:lnTo>
                    <a:pt x="21515" y="21600"/>
                  </a:lnTo>
                </a:path>
              </a:pathLst>
            </a:custGeom>
            <a:solidFill>
              <a:srgbClr val="FFFF00"/>
            </a:solidFill>
            <a:ln w="9525">
              <a:solidFill>
                <a:srgbClr val="000000"/>
              </a:solidFill>
              <a:round/>
              <a:headEnd/>
              <a:tailEnd/>
            </a:ln>
          </p:spPr>
          <p:txBody>
            <a:bodyPr/>
            <a:lstStyle/>
            <a:p>
              <a:endParaRPr lang="ja-JP" altLang="en-US"/>
            </a:p>
          </p:txBody>
        </p:sp>
        <p:sp>
          <p:nvSpPr>
            <p:cNvPr id="144" name="Rectangle 39" descr="格子 (小)"/>
            <p:cNvSpPr>
              <a:spLocks noChangeArrowheads="1"/>
            </p:cNvSpPr>
            <p:nvPr/>
          </p:nvSpPr>
          <p:spPr bwMode="auto">
            <a:xfrm rot="5399063">
              <a:off x="44" y="17"/>
              <a:ext cx="44" cy="68"/>
            </a:xfrm>
            <a:prstGeom prst="rect">
              <a:avLst/>
            </a:prstGeom>
            <a:blipFill dpi="0" rotWithShape="0">
              <a:blip r:embed="rId6">
                <a:extLst>
                  <a:ext uri="{28A0092B-C50C-407E-A947-70E740481C1C}">
                    <a14:useLocalDpi xmlns:a14="http://schemas.microsoft.com/office/drawing/2010/main" val="0"/>
                  </a:ext>
                </a:extLst>
              </a:blip>
              <a:srcRect/>
              <a:tile tx="0" ty="0" sx="100000" sy="100000" flip="none" algn="tl"/>
            </a:blipFill>
            <a:ln w="9525">
              <a:solidFill>
                <a:srgbClr val="000000"/>
              </a:solidFill>
              <a:miter lim="800000"/>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45" name="Oval 40"/>
            <p:cNvSpPr>
              <a:spLocks noChangeArrowheads="1"/>
            </p:cNvSpPr>
            <p:nvPr/>
          </p:nvSpPr>
          <p:spPr bwMode="auto">
            <a:xfrm>
              <a:off x="3"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46" name="Oval 41"/>
            <p:cNvSpPr>
              <a:spLocks noChangeArrowheads="1"/>
            </p:cNvSpPr>
            <p:nvPr/>
          </p:nvSpPr>
          <p:spPr bwMode="auto">
            <a:xfrm>
              <a:off x="130"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47" name="AutoShape 42" descr="横線"/>
            <p:cNvSpPr>
              <a:spLocks noChangeArrowheads="1"/>
            </p:cNvSpPr>
            <p:nvPr/>
          </p:nvSpPr>
          <p:spPr bwMode="auto">
            <a:xfrm rot="5400000">
              <a:off x="44" y="206"/>
              <a:ext cx="50" cy="28"/>
            </a:xfrm>
            <a:prstGeom prst="roundRect">
              <a:avLst>
                <a:gd name="adj" fmla="val 9458"/>
              </a:avLst>
            </a:prstGeom>
            <a:blipFill dpi="0" rotWithShape="0">
              <a:blip r:embed="rId7">
                <a:extLst>
                  <a:ext uri="{28A0092B-C50C-407E-A947-70E740481C1C}">
                    <a14:useLocalDpi xmlns:a14="http://schemas.microsoft.com/office/drawing/2010/main" val="0"/>
                  </a:ext>
                </a:extLst>
              </a:blip>
              <a:srcRect/>
              <a:tile tx="0" ty="0" sx="100000" sy="100000" flip="none" algn="tl"/>
            </a:blip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grpSp>
      <p:grpSp>
        <p:nvGrpSpPr>
          <p:cNvPr id="148" name="Group 29"/>
          <p:cNvGrpSpPr>
            <a:grpSpLocks/>
          </p:cNvGrpSpPr>
          <p:nvPr/>
        </p:nvGrpSpPr>
        <p:grpSpPr bwMode="auto">
          <a:xfrm rot="21540000">
            <a:off x="6912190" y="3778839"/>
            <a:ext cx="201644" cy="499529"/>
            <a:chOff x="3" y="3"/>
            <a:chExt cx="144" cy="288"/>
          </a:xfrm>
        </p:grpSpPr>
        <p:sp>
          <p:nvSpPr>
            <p:cNvPr id="149" name="Oval 30"/>
            <p:cNvSpPr>
              <a:spLocks noChangeArrowheads="1"/>
            </p:cNvSpPr>
            <p:nvPr/>
          </p:nvSpPr>
          <p:spPr bwMode="auto">
            <a:xfrm rot="4680000">
              <a:off x="-26" y="113"/>
              <a:ext cx="86" cy="1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50" name="Oval 31"/>
            <p:cNvSpPr>
              <a:spLocks noChangeArrowheads="1"/>
            </p:cNvSpPr>
            <p:nvPr/>
          </p:nvSpPr>
          <p:spPr bwMode="auto">
            <a:xfrm rot="900000">
              <a:off x="118" y="79"/>
              <a:ext cx="17" cy="85"/>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51" name="Oval 32"/>
            <p:cNvSpPr>
              <a:spLocks noChangeArrowheads="1"/>
            </p:cNvSpPr>
            <p:nvPr/>
          </p:nvSpPr>
          <p:spPr bwMode="auto">
            <a:xfrm>
              <a:off x="26" y="119"/>
              <a:ext cx="98" cy="6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52" name="Oval 33"/>
            <p:cNvSpPr>
              <a:spLocks noChangeArrowheads="1"/>
            </p:cNvSpPr>
            <p:nvPr/>
          </p:nvSpPr>
          <p:spPr bwMode="auto">
            <a:xfrm>
              <a:off x="61" y="3"/>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53" name="Oval 34"/>
            <p:cNvSpPr>
              <a:spLocks noChangeArrowheads="1"/>
            </p:cNvSpPr>
            <p:nvPr/>
          </p:nvSpPr>
          <p:spPr bwMode="auto">
            <a:xfrm>
              <a:off x="61" y="200"/>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54" name="AutoShape 35"/>
            <p:cNvSpPr>
              <a:spLocks noChangeArrowheads="1"/>
            </p:cNvSpPr>
            <p:nvPr/>
          </p:nvSpPr>
          <p:spPr bwMode="auto">
            <a:xfrm rot="5400000">
              <a:off x="3" y="135"/>
              <a:ext cx="132" cy="18"/>
            </a:xfrm>
            <a:prstGeom prst="roundRect">
              <a:avLst>
                <a:gd name="adj" fmla="val 2148"/>
              </a:avLst>
            </a:prstGeom>
            <a:solidFill>
              <a:srgbClr val="C0C0C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55" name="Oval 36"/>
            <p:cNvSpPr>
              <a:spLocks noChangeArrowheads="1"/>
            </p:cNvSpPr>
            <p:nvPr/>
          </p:nvSpPr>
          <p:spPr bwMode="auto">
            <a:xfrm>
              <a:off x="37" y="104"/>
              <a:ext cx="76" cy="66"/>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56" name="Oval 37"/>
            <p:cNvSpPr>
              <a:spLocks noChangeArrowheads="1"/>
            </p:cNvSpPr>
            <p:nvPr/>
          </p:nvSpPr>
          <p:spPr bwMode="auto">
            <a:xfrm>
              <a:off x="32" y="109"/>
              <a:ext cx="86" cy="81"/>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57" name="Freeform 38"/>
            <p:cNvSpPr>
              <a:spLocks noChangeArrowheads="1"/>
            </p:cNvSpPr>
            <p:nvPr/>
          </p:nvSpPr>
          <p:spPr bwMode="auto">
            <a:xfrm>
              <a:off x="3" y="53"/>
              <a:ext cx="144" cy="20"/>
            </a:xfrm>
            <a:custGeom>
              <a:avLst/>
              <a:gdLst>
                <a:gd name="T0" fmla="*/ 1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1 w 21600"/>
                <a:gd name="T13" fmla="*/ 0 h 21600"/>
                <a:gd name="T14" fmla="*/ 1 w 21600"/>
                <a:gd name="T15" fmla="*/ 0 h 21600"/>
                <a:gd name="T16" fmla="*/ 1 w 21600"/>
                <a:gd name="T17" fmla="*/ 0 h 21600"/>
                <a:gd name="T18" fmla="*/ 1 w 21600"/>
                <a:gd name="T19" fmla="*/ 0 h 21600"/>
                <a:gd name="T20" fmla="*/ 1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1 w 21600"/>
                <a:gd name="T71" fmla="*/ 0 h 21600"/>
                <a:gd name="T72" fmla="*/ 1 w 21600"/>
                <a:gd name="T73" fmla="*/ 0 h 21600"/>
                <a:gd name="T74" fmla="*/ 1 w 21600"/>
                <a:gd name="T75" fmla="*/ 0 h 21600"/>
                <a:gd name="T76" fmla="*/ 1 w 21600"/>
                <a:gd name="T77" fmla="*/ 0 h 21600"/>
                <a:gd name="T78" fmla="*/ 1 w 21600"/>
                <a:gd name="T79" fmla="*/ 0 h 21600"/>
                <a:gd name="T80" fmla="*/ 1 w 21600"/>
                <a:gd name="T81" fmla="*/ 0 h 21600"/>
                <a:gd name="T82" fmla="*/ 1 w 21600"/>
                <a:gd name="T83" fmla="*/ 0 h 21600"/>
                <a:gd name="T84" fmla="*/ 1 w 21600"/>
                <a:gd name="T85" fmla="*/ 0 h 21600"/>
                <a:gd name="T86" fmla="*/ 1 w 21600"/>
                <a:gd name="T87" fmla="*/ 0 h 21600"/>
                <a:gd name="T88" fmla="*/ 1 w 21600"/>
                <a:gd name="T89" fmla="*/ 0 h 21600"/>
                <a:gd name="T90" fmla="*/ 1 w 21600"/>
                <a:gd name="T91" fmla="*/ 0 h 21600"/>
                <a:gd name="T92" fmla="*/ 1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21515" y="21600"/>
                  </a:moveTo>
                  <a:lnTo>
                    <a:pt x="21600" y="18000"/>
                  </a:lnTo>
                  <a:lnTo>
                    <a:pt x="21431" y="15600"/>
                  </a:lnTo>
                  <a:lnTo>
                    <a:pt x="21007" y="12600"/>
                  </a:lnTo>
                  <a:lnTo>
                    <a:pt x="20329" y="9600"/>
                  </a:lnTo>
                  <a:lnTo>
                    <a:pt x="19398" y="7200"/>
                  </a:lnTo>
                  <a:lnTo>
                    <a:pt x="18296" y="5400"/>
                  </a:lnTo>
                  <a:lnTo>
                    <a:pt x="17026" y="3600"/>
                  </a:lnTo>
                  <a:lnTo>
                    <a:pt x="15586" y="1800"/>
                  </a:lnTo>
                  <a:lnTo>
                    <a:pt x="13976" y="600"/>
                  </a:lnTo>
                  <a:lnTo>
                    <a:pt x="12367" y="0"/>
                  </a:lnTo>
                  <a:lnTo>
                    <a:pt x="10588" y="0"/>
                  </a:lnTo>
                  <a:lnTo>
                    <a:pt x="8894" y="0"/>
                  </a:lnTo>
                  <a:lnTo>
                    <a:pt x="7285" y="1200"/>
                  </a:lnTo>
                  <a:lnTo>
                    <a:pt x="5675" y="2400"/>
                  </a:lnTo>
                  <a:lnTo>
                    <a:pt x="4320" y="3600"/>
                  </a:lnTo>
                  <a:lnTo>
                    <a:pt x="3049" y="5400"/>
                  </a:lnTo>
                  <a:lnTo>
                    <a:pt x="1948" y="7800"/>
                  </a:lnTo>
                  <a:lnTo>
                    <a:pt x="1101" y="10200"/>
                  </a:lnTo>
                  <a:lnTo>
                    <a:pt x="508" y="13200"/>
                  </a:lnTo>
                  <a:lnTo>
                    <a:pt x="85" y="16200"/>
                  </a:lnTo>
                  <a:lnTo>
                    <a:pt x="0" y="19800"/>
                  </a:lnTo>
                  <a:lnTo>
                    <a:pt x="0" y="20400"/>
                  </a:lnTo>
                  <a:lnTo>
                    <a:pt x="2118" y="20400"/>
                  </a:lnTo>
                  <a:lnTo>
                    <a:pt x="2118" y="19200"/>
                  </a:lnTo>
                  <a:lnTo>
                    <a:pt x="2202" y="16800"/>
                  </a:lnTo>
                  <a:lnTo>
                    <a:pt x="2456" y="14400"/>
                  </a:lnTo>
                  <a:lnTo>
                    <a:pt x="2965" y="12000"/>
                  </a:lnTo>
                  <a:lnTo>
                    <a:pt x="3642" y="10200"/>
                  </a:lnTo>
                  <a:lnTo>
                    <a:pt x="4574" y="8400"/>
                  </a:lnTo>
                  <a:lnTo>
                    <a:pt x="5591" y="6600"/>
                  </a:lnTo>
                  <a:lnTo>
                    <a:pt x="6692" y="5400"/>
                  </a:lnTo>
                  <a:lnTo>
                    <a:pt x="7962" y="4200"/>
                  </a:lnTo>
                  <a:lnTo>
                    <a:pt x="9233" y="3600"/>
                  </a:lnTo>
                  <a:lnTo>
                    <a:pt x="10588" y="3600"/>
                  </a:lnTo>
                  <a:lnTo>
                    <a:pt x="12028" y="3600"/>
                  </a:lnTo>
                  <a:lnTo>
                    <a:pt x="13384" y="4200"/>
                  </a:lnTo>
                  <a:lnTo>
                    <a:pt x="14654" y="5400"/>
                  </a:lnTo>
                  <a:lnTo>
                    <a:pt x="15840" y="6600"/>
                  </a:lnTo>
                  <a:lnTo>
                    <a:pt x="16856" y="7800"/>
                  </a:lnTo>
                  <a:lnTo>
                    <a:pt x="17704" y="9600"/>
                  </a:lnTo>
                  <a:lnTo>
                    <a:pt x="18466" y="11400"/>
                  </a:lnTo>
                  <a:lnTo>
                    <a:pt x="18974" y="13800"/>
                  </a:lnTo>
                  <a:lnTo>
                    <a:pt x="19313" y="16200"/>
                  </a:lnTo>
                  <a:lnTo>
                    <a:pt x="19482" y="18600"/>
                  </a:lnTo>
                  <a:lnTo>
                    <a:pt x="19398" y="21000"/>
                  </a:lnTo>
                  <a:lnTo>
                    <a:pt x="21515" y="21600"/>
                  </a:lnTo>
                </a:path>
              </a:pathLst>
            </a:custGeom>
            <a:solidFill>
              <a:srgbClr val="FFFF00"/>
            </a:solidFill>
            <a:ln w="9525">
              <a:solidFill>
                <a:srgbClr val="000000"/>
              </a:solidFill>
              <a:round/>
              <a:headEnd/>
              <a:tailEnd/>
            </a:ln>
          </p:spPr>
          <p:txBody>
            <a:bodyPr/>
            <a:lstStyle/>
            <a:p>
              <a:endParaRPr lang="ja-JP" altLang="en-US"/>
            </a:p>
          </p:txBody>
        </p:sp>
        <p:sp>
          <p:nvSpPr>
            <p:cNvPr id="158" name="Rectangle 39" descr="格子 (小)"/>
            <p:cNvSpPr>
              <a:spLocks noChangeArrowheads="1"/>
            </p:cNvSpPr>
            <p:nvPr/>
          </p:nvSpPr>
          <p:spPr bwMode="auto">
            <a:xfrm rot="5399063">
              <a:off x="44" y="17"/>
              <a:ext cx="44" cy="68"/>
            </a:xfrm>
            <a:prstGeom prst="rect">
              <a:avLst/>
            </a:prstGeom>
            <a:blipFill dpi="0" rotWithShape="0">
              <a:blip r:embed="rId6">
                <a:extLst>
                  <a:ext uri="{28A0092B-C50C-407E-A947-70E740481C1C}">
                    <a14:useLocalDpi xmlns:a14="http://schemas.microsoft.com/office/drawing/2010/main" val="0"/>
                  </a:ext>
                </a:extLst>
              </a:blip>
              <a:srcRect/>
              <a:tile tx="0" ty="0" sx="100000" sy="100000" flip="none" algn="tl"/>
            </a:blipFill>
            <a:ln w="9525">
              <a:solidFill>
                <a:srgbClr val="000000"/>
              </a:solidFill>
              <a:miter lim="800000"/>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59" name="Oval 40"/>
            <p:cNvSpPr>
              <a:spLocks noChangeArrowheads="1"/>
            </p:cNvSpPr>
            <p:nvPr/>
          </p:nvSpPr>
          <p:spPr bwMode="auto">
            <a:xfrm>
              <a:off x="3"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60" name="Oval 41"/>
            <p:cNvSpPr>
              <a:spLocks noChangeArrowheads="1"/>
            </p:cNvSpPr>
            <p:nvPr/>
          </p:nvSpPr>
          <p:spPr bwMode="auto">
            <a:xfrm>
              <a:off x="130"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61" name="AutoShape 42" descr="横線"/>
            <p:cNvSpPr>
              <a:spLocks noChangeArrowheads="1"/>
            </p:cNvSpPr>
            <p:nvPr/>
          </p:nvSpPr>
          <p:spPr bwMode="auto">
            <a:xfrm rot="5400000">
              <a:off x="44" y="206"/>
              <a:ext cx="50" cy="28"/>
            </a:xfrm>
            <a:prstGeom prst="roundRect">
              <a:avLst>
                <a:gd name="adj" fmla="val 9458"/>
              </a:avLst>
            </a:prstGeom>
            <a:blipFill dpi="0" rotWithShape="0">
              <a:blip r:embed="rId7">
                <a:extLst>
                  <a:ext uri="{28A0092B-C50C-407E-A947-70E740481C1C}">
                    <a14:useLocalDpi xmlns:a14="http://schemas.microsoft.com/office/drawing/2010/main" val="0"/>
                  </a:ext>
                </a:extLst>
              </a:blip>
              <a:srcRect/>
              <a:tile tx="0" ty="0" sx="100000" sy="100000" flip="none" algn="tl"/>
            </a:blip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grpSp>
      <p:cxnSp>
        <p:nvCxnSpPr>
          <p:cNvPr id="162" name="直線矢印コネクタ 161"/>
          <p:cNvCxnSpPr/>
          <p:nvPr/>
        </p:nvCxnSpPr>
        <p:spPr>
          <a:xfrm flipV="1">
            <a:off x="7002180" y="4419615"/>
            <a:ext cx="5425" cy="10672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3" name="正方形/長方形 162"/>
          <p:cNvSpPr/>
          <p:nvPr/>
        </p:nvSpPr>
        <p:spPr>
          <a:xfrm>
            <a:off x="6516216" y="2836314"/>
            <a:ext cx="289668" cy="35026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4"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77682" y="2514743"/>
            <a:ext cx="637641" cy="643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5" name="直線コネクタ 164"/>
          <p:cNvCxnSpPr/>
          <p:nvPr/>
        </p:nvCxnSpPr>
        <p:spPr>
          <a:xfrm>
            <a:off x="7859024" y="2821732"/>
            <a:ext cx="0" cy="12551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直線コネクタ 165"/>
          <p:cNvCxnSpPr/>
          <p:nvPr/>
        </p:nvCxnSpPr>
        <p:spPr>
          <a:xfrm flipH="1" flipV="1">
            <a:off x="7859025" y="4088534"/>
            <a:ext cx="1078826" cy="97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直線コネクタ 166"/>
          <p:cNvCxnSpPr/>
          <p:nvPr/>
        </p:nvCxnSpPr>
        <p:spPr>
          <a:xfrm>
            <a:off x="7857187" y="4953260"/>
            <a:ext cx="0" cy="13857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直線コネクタ 167"/>
          <p:cNvCxnSpPr/>
          <p:nvPr/>
        </p:nvCxnSpPr>
        <p:spPr>
          <a:xfrm flipH="1">
            <a:off x="7876893" y="4953456"/>
            <a:ext cx="105902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直線コネクタ 168"/>
          <p:cNvCxnSpPr/>
          <p:nvPr/>
        </p:nvCxnSpPr>
        <p:spPr>
          <a:xfrm>
            <a:off x="6802224" y="2905947"/>
            <a:ext cx="0" cy="34330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直線コネクタ 169"/>
          <p:cNvCxnSpPr/>
          <p:nvPr/>
        </p:nvCxnSpPr>
        <p:spPr>
          <a:xfrm>
            <a:off x="6516216" y="2839294"/>
            <a:ext cx="0" cy="34997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32" name="Picture 8"/>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rot="619326">
            <a:off x="1767726" y="5280695"/>
            <a:ext cx="1049420" cy="53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1" name="Picture 8"/>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rot="20980674" flipH="1">
            <a:off x="5735029" y="5297310"/>
            <a:ext cx="1049420" cy="53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2"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65138" y="2546593"/>
            <a:ext cx="1727988" cy="1589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図 5"/>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340325" y="83123"/>
            <a:ext cx="1141001" cy="1185637"/>
          </a:xfrm>
          <a:prstGeom prst="rect">
            <a:avLst/>
          </a:prstGeom>
        </p:spPr>
      </p:pic>
    </p:spTree>
    <p:extLst>
      <p:ext uri="{BB962C8B-B14F-4D97-AF65-F5344CB8AC3E}">
        <p14:creationId xmlns:p14="http://schemas.microsoft.com/office/powerpoint/2010/main" val="4234618853"/>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fade">
                                      <p:cBhvr>
                                        <p:cTn id="12" dur="500"/>
                                        <p:tgtEl>
                                          <p:spTgt spid="1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fade">
                                      <p:cBhvr>
                                        <p:cTn id="17" dur="1000"/>
                                        <p:tgtEl>
                                          <p:spTgt spid="79"/>
                                        </p:tgtEl>
                                      </p:cBhvr>
                                    </p:animEffect>
                                    <p:anim calcmode="lin" valueType="num">
                                      <p:cBhvr>
                                        <p:cTn id="18" dur="1000" fill="hold"/>
                                        <p:tgtEl>
                                          <p:spTgt spid="79"/>
                                        </p:tgtEl>
                                        <p:attrNameLst>
                                          <p:attrName>ppt_x</p:attrName>
                                        </p:attrNameLst>
                                      </p:cBhvr>
                                      <p:tavLst>
                                        <p:tav tm="0">
                                          <p:val>
                                            <p:strVal val="#ppt_x"/>
                                          </p:val>
                                        </p:tav>
                                        <p:tav tm="100000">
                                          <p:val>
                                            <p:strVal val="#ppt_x"/>
                                          </p:val>
                                        </p:tav>
                                      </p:tavLst>
                                    </p:anim>
                                    <p:anim calcmode="lin" valueType="num">
                                      <p:cBhvr>
                                        <p:cTn id="19" dur="1000" fill="hold"/>
                                        <p:tgtEl>
                                          <p:spTgt spid="7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wipe(down)">
                                      <p:cBhvr>
                                        <p:cTn id="23" dur="500"/>
                                        <p:tgtEl>
                                          <p:spTgt spid="63"/>
                                        </p:tgtEl>
                                      </p:cBhvr>
                                    </p:animEffect>
                                  </p:childTnLst>
                                </p:cTn>
                              </p:par>
                            </p:childTnLst>
                          </p:cTn>
                        </p:par>
                        <p:par>
                          <p:cTn id="24" fill="hold">
                            <p:stCondLst>
                              <p:cond delay="1500"/>
                            </p:stCondLst>
                            <p:childTnLst>
                              <p:par>
                                <p:cTn id="25" presetID="22" presetClass="entr" presetSubtype="2" fill="hold" nodeType="afterEffect">
                                  <p:stCondLst>
                                    <p:cond delay="0"/>
                                  </p:stCondLst>
                                  <p:childTnLst>
                                    <p:set>
                                      <p:cBhvr>
                                        <p:cTn id="26" dur="1" fill="hold">
                                          <p:stCondLst>
                                            <p:cond delay="0"/>
                                          </p:stCondLst>
                                        </p:cTn>
                                        <p:tgtEl>
                                          <p:spTgt spid="112"/>
                                        </p:tgtEl>
                                        <p:attrNameLst>
                                          <p:attrName>style.visibility</p:attrName>
                                        </p:attrNameLst>
                                      </p:cBhvr>
                                      <p:to>
                                        <p:strVal val="visible"/>
                                      </p:to>
                                    </p:set>
                                    <p:animEffect transition="in" filter="wipe(right)">
                                      <p:cBhvr>
                                        <p:cTn id="27" dur="500"/>
                                        <p:tgtEl>
                                          <p:spTgt spid="112"/>
                                        </p:tgtEl>
                                      </p:cBhvr>
                                    </p:animEffect>
                                  </p:childTnLst>
                                </p:cTn>
                              </p:par>
                            </p:childTnLst>
                          </p:cTn>
                        </p:par>
                        <p:par>
                          <p:cTn id="28" fill="hold">
                            <p:stCondLst>
                              <p:cond delay="2000"/>
                            </p:stCondLst>
                            <p:childTnLst>
                              <p:par>
                                <p:cTn id="29" presetID="22" presetClass="entr" presetSubtype="2" fill="hold"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right)">
                                      <p:cBhvr>
                                        <p:cTn id="31" dur="500"/>
                                        <p:tgtEl>
                                          <p:spTgt spid="102"/>
                                        </p:tgtEl>
                                      </p:cBhvr>
                                    </p:animEffect>
                                  </p:childTnLst>
                                </p:cTn>
                              </p:par>
                            </p:childTnLst>
                          </p:cTn>
                        </p:par>
                        <p:par>
                          <p:cTn id="32" fill="hold">
                            <p:stCondLst>
                              <p:cond delay="2500"/>
                            </p:stCondLst>
                            <p:childTnLst>
                              <p:par>
                                <p:cTn id="33" presetID="22" presetClass="entr" presetSubtype="2"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righ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9"/>
                                        </p:tgtEl>
                                        <p:attrNameLst>
                                          <p:attrName>style.visibility</p:attrName>
                                        </p:attrNameLst>
                                      </p:cBhvr>
                                      <p:to>
                                        <p:strVal val="visible"/>
                                      </p:to>
                                    </p:set>
                                    <p:animEffect transition="in" filter="fade">
                                      <p:cBhvr>
                                        <p:cTn id="40" dur="500"/>
                                        <p:tgtEl>
                                          <p:spTgt spid="129"/>
                                        </p:tgtEl>
                                      </p:cBhvr>
                                    </p:animEffect>
                                  </p:childTnLst>
                                </p:cTn>
                              </p:par>
                            </p:childTnLst>
                          </p:cTn>
                        </p:par>
                        <p:par>
                          <p:cTn id="41" fill="hold">
                            <p:stCondLst>
                              <p:cond delay="500"/>
                            </p:stCondLst>
                            <p:childTnLst>
                              <p:par>
                                <p:cTn id="42" presetID="42" presetClass="entr" presetSubtype="0" fill="hold" nodeType="afterEffect">
                                  <p:stCondLst>
                                    <p:cond delay="0"/>
                                  </p:stCondLst>
                                  <p:childTnLst>
                                    <p:set>
                                      <p:cBhvr>
                                        <p:cTn id="43" dur="1" fill="hold">
                                          <p:stCondLst>
                                            <p:cond delay="0"/>
                                          </p:stCondLst>
                                        </p:cTn>
                                        <p:tgtEl>
                                          <p:spTgt spid="133"/>
                                        </p:tgtEl>
                                        <p:attrNameLst>
                                          <p:attrName>style.visibility</p:attrName>
                                        </p:attrNameLst>
                                      </p:cBhvr>
                                      <p:to>
                                        <p:strVal val="visible"/>
                                      </p:to>
                                    </p:set>
                                    <p:animEffect transition="in" filter="fade">
                                      <p:cBhvr>
                                        <p:cTn id="44" dur="1000"/>
                                        <p:tgtEl>
                                          <p:spTgt spid="133"/>
                                        </p:tgtEl>
                                      </p:cBhvr>
                                    </p:animEffect>
                                    <p:anim calcmode="lin" valueType="num">
                                      <p:cBhvr>
                                        <p:cTn id="45" dur="1000" fill="hold"/>
                                        <p:tgtEl>
                                          <p:spTgt spid="133"/>
                                        </p:tgtEl>
                                        <p:attrNameLst>
                                          <p:attrName>ppt_x</p:attrName>
                                        </p:attrNameLst>
                                      </p:cBhvr>
                                      <p:tavLst>
                                        <p:tav tm="0">
                                          <p:val>
                                            <p:strVal val="#ppt_x"/>
                                          </p:val>
                                        </p:tav>
                                        <p:tav tm="100000">
                                          <p:val>
                                            <p:strVal val="#ppt_x"/>
                                          </p:val>
                                        </p:tav>
                                      </p:tavLst>
                                    </p:anim>
                                    <p:anim calcmode="lin" valueType="num">
                                      <p:cBhvr>
                                        <p:cTn id="46" dur="1000" fill="hold"/>
                                        <p:tgtEl>
                                          <p:spTgt spid="133"/>
                                        </p:tgtEl>
                                        <p:attrNameLst>
                                          <p:attrName>ppt_y</p:attrName>
                                        </p:attrNameLst>
                                      </p:cBhvr>
                                      <p:tavLst>
                                        <p:tav tm="0">
                                          <p:val>
                                            <p:strVal val="#ppt_y+.1"/>
                                          </p:val>
                                        </p:tav>
                                        <p:tav tm="100000">
                                          <p:val>
                                            <p:strVal val="#ppt_y"/>
                                          </p:val>
                                        </p:tav>
                                      </p:tavLst>
                                    </p:anim>
                                  </p:childTnLst>
                                </p:cTn>
                              </p:par>
                            </p:childTnLst>
                          </p:cTn>
                        </p:par>
                        <p:par>
                          <p:cTn id="47" fill="hold">
                            <p:stCondLst>
                              <p:cond delay="1500"/>
                            </p:stCondLst>
                            <p:childTnLst>
                              <p:par>
                                <p:cTn id="48" presetID="22" presetClass="entr" presetSubtype="4" fill="hold" nodeType="afterEffect">
                                  <p:stCondLst>
                                    <p:cond delay="0"/>
                                  </p:stCondLst>
                                  <p:childTnLst>
                                    <p:set>
                                      <p:cBhvr>
                                        <p:cTn id="49" dur="1" fill="hold">
                                          <p:stCondLst>
                                            <p:cond delay="0"/>
                                          </p:stCondLst>
                                        </p:cTn>
                                        <p:tgtEl>
                                          <p:spTgt spid="162"/>
                                        </p:tgtEl>
                                        <p:attrNameLst>
                                          <p:attrName>style.visibility</p:attrName>
                                        </p:attrNameLst>
                                      </p:cBhvr>
                                      <p:to>
                                        <p:strVal val="visible"/>
                                      </p:to>
                                    </p:set>
                                    <p:animEffect transition="in" filter="wipe(down)">
                                      <p:cBhvr>
                                        <p:cTn id="50" dur="500"/>
                                        <p:tgtEl>
                                          <p:spTgt spid="162"/>
                                        </p:tgtEl>
                                      </p:cBhvr>
                                    </p:animEffect>
                                  </p:childTnLst>
                                </p:cTn>
                              </p:par>
                            </p:childTnLst>
                          </p:cTn>
                        </p:par>
                        <p:par>
                          <p:cTn id="51" fill="hold">
                            <p:stCondLst>
                              <p:cond delay="2000"/>
                            </p:stCondLst>
                            <p:childTnLst>
                              <p:par>
                                <p:cTn id="52" presetID="22" presetClass="entr" presetSubtype="4" fill="hold" nodeType="afterEffect">
                                  <p:stCondLst>
                                    <p:cond delay="0"/>
                                  </p:stCondLst>
                                  <p:childTnLst>
                                    <p:set>
                                      <p:cBhvr>
                                        <p:cTn id="53" dur="1" fill="hold">
                                          <p:stCondLst>
                                            <p:cond delay="0"/>
                                          </p:stCondLst>
                                        </p:cTn>
                                        <p:tgtEl>
                                          <p:spTgt spid="148"/>
                                        </p:tgtEl>
                                        <p:attrNameLst>
                                          <p:attrName>style.visibility</p:attrName>
                                        </p:attrNameLst>
                                      </p:cBhvr>
                                      <p:to>
                                        <p:strVal val="visible"/>
                                      </p:to>
                                    </p:set>
                                    <p:animEffect transition="in" filter="wipe(down)">
                                      <p:cBhvr>
                                        <p:cTn id="54" dur="500"/>
                                        <p:tgtEl>
                                          <p:spTgt spid="148"/>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172"/>
                                        </p:tgtEl>
                                        <p:attrNameLst>
                                          <p:attrName>style.visibility</p:attrName>
                                        </p:attrNameLst>
                                      </p:cBhvr>
                                      <p:to>
                                        <p:strVal val="visible"/>
                                      </p:to>
                                    </p:set>
                                    <p:anim calcmode="lin" valueType="num">
                                      <p:cBhvr>
                                        <p:cTn id="59" dur="500" fill="hold"/>
                                        <p:tgtEl>
                                          <p:spTgt spid="172"/>
                                        </p:tgtEl>
                                        <p:attrNameLst>
                                          <p:attrName>ppt_w</p:attrName>
                                        </p:attrNameLst>
                                      </p:cBhvr>
                                      <p:tavLst>
                                        <p:tav tm="0">
                                          <p:val>
                                            <p:fltVal val="0"/>
                                          </p:val>
                                        </p:tav>
                                        <p:tav tm="100000">
                                          <p:val>
                                            <p:strVal val="#ppt_w"/>
                                          </p:val>
                                        </p:tav>
                                      </p:tavLst>
                                    </p:anim>
                                    <p:anim calcmode="lin" valueType="num">
                                      <p:cBhvr>
                                        <p:cTn id="60" dur="500" fill="hold"/>
                                        <p:tgtEl>
                                          <p:spTgt spid="172"/>
                                        </p:tgtEl>
                                        <p:attrNameLst>
                                          <p:attrName>ppt_h</p:attrName>
                                        </p:attrNameLst>
                                      </p:cBhvr>
                                      <p:tavLst>
                                        <p:tav tm="0">
                                          <p:val>
                                            <p:fltVal val="0"/>
                                          </p:val>
                                        </p:tav>
                                        <p:tav tm="100000">
                                          <p:val>
                                            <p:strVal val="#ppt_h"/>
                                          </p:val>
                                        </p:tav>
                                      </p:tavLst>
                                    </p:anim>
                                    <p:animEffect transition="in" filter="fade">
                                      <p:cBhvr>
                                        <p:cTn id="61" dur="500"/>
                                        <p:tgtEl>
                                          <p:spTgt spid="172"/>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 calcmode="lin" valueType="num">
                                      <p:cBhvr>
                                        <p:cTn id="66" dur="1000" fill="hold"/>
                                        <p:tgtEl>
                                          <p:spTgt spid="4"/>
                                        </p:tgtEl>
                                        <p:attrNameLst>
                                          <p:attrName>style.rotation</p:attrName>
                                        </p:attrNameLst>
                                      </p:cBhvr>
                                      <p:tavLst>
                                        <p:tav tm="0">
                                          <p:val>
                                            <p:fltVal val="90"/>
                                          </p:val>
                                        </p:tav>
                                        <p:tav tm="100000">
                                          <p:val>
                                            <p:fltVal val="0"/>
                                          </p:val>
                                        </p:tav>
                                      </p:tavLst>
                                    </p:anim>
                                    <p:animEffect transition="in" filter="fade">
                                      <p:cBhvr>
                                        <p:cTn id="67" dur="1000"/>
                                        <p:tgtEl>
                                          <p:spTgt spid="4"/>
                                        </p:tgtEl>
                                      </p:cBhvr>
                                    </p:animEffect>
                                  </p:childTnLst>
                                </p:cTn>
                              </p:par>
                            </p:childTnLst>
                          </p:cTn>
                        </p:par>
                        <p:par>
                          <p:cTn id="68" fill="hold">
                            <p:stCondLst>
                              <p:cond delay="1000"/>
                            </p:stCondLst>
                            <p:childTnLst>
                              <p:par>
                                <p:cTn id="69" presetID="42" presetClass="entr" presetSubtype="0" fill="hold" grpId="0" nodeType="afterEffect">
                                  <p:stCondLst>
                                    <p:cond delay="0"/>
                                  </p:stCondLst>
                                  <p:childTnLst>
                                    <p:set>
                                      <p:cBhvr>
                                        <p:cTn id="70" dur="1" fill="hold">
                                          <p:stCondLst>
                                            <p:cond delay="0"/>
                                          </p:stCondLst>
                                        </p:cTn>
                                        <p:tgtEl>
                                          <p:spTgt spid="114"/>
                                        </p:tgtEl>
                                        <p:attrNameLst>
                                          <p:attrName>style.visibility</p:attrName>
                                        </p:attrNameLst>
                                      </p:cBhvr>
                                      <p:to>
                                        <p:strVal val="visible"/>
                                      </p:to>
                                    </p:set>
                                    <p:animEffect transition="in" filter="fade">
                                      <p:cBhvr>
                                        <p:cTn id="71" dur="1000"/>
                                        <p:tgtEl>
                                          <p:spTgt spid="114"/>
                                        </p:tgtEl>
                                      </p:cBhvr>
                                    </p:animEffect>
                                    <p:anim calcmode="lin" valueType="num">
                                      <p:cBhvr>
                                        <p:cTn id="72" dur="1000" fill="hold"/>
                                        <p:tgtEl>
                                          <p:spTgt spid="114"/>
                                        </p:tgtEl>
                                        <p:attrNameLst>
                                          <p:attrName>ppt_x</p:attrName>
                                        </p:attrNameLst>
                                      </p:cBhvr>
                                      <p:tavLst>
                                        <p:tav tm="0">
                                          <p:val>
                                            <p:strVal val="#ppt_x"/>
                                          </p:val>
                                        </p:tav>
                                        <p:tav tm="100000">
                                          <p:val>
                                            <p:strVal val="#ppt_x"/>
                                          </p:val>
                                        </p:tav>
                                      </p:tavLst>
                                    </p:anim>
                                    <p:anim calcmode="lin" valueType="num">
                                      <p:cBhvr>
                                        <p:cTn id="73" dur="1000" fill="hold"/>
                                        <p:tgtEl>
                                          <p:spTgt spid="114"/>
                                        </p:tgtEl>
                                        <p:attrNameLst>
                                          <p:attrName>ppt_y</p:attrName>
                                        </p:attrNameLst>
                                      </p:cBhvr>
                                      <p:tavLst>
                                        <p:tav tm="0">
                                          <p:val>
                                            <p:strVal val="#ppt_y+.1"/>
                                          </p:val>
                                        </p:tav>
                                        <p:tav tm="100000">
                                          <p:val>
                                            <p:strVal val="#ppt_y"/>
                                          </p:val>
                                        </p:tav>
                                      </p:tavLst>
                                    </p:anim>
                                  </p:childTnLst>
                                </p:cTn>
                              </p:par>
                            </p:childTnLst>
                          </p:cTn>
                        </p:par>
                        <p:par>
                          <p:cTn id="74" fill="hold">
                            <p:stCondLst>
                              <p:cond delay="2000"/>
                            </p:stCondLst>
                            <p:childTnLst>
                              <p:par>
                                <p:cTn id="75" presetID="53" presetClass="entr" presetSubtype="16" fill="hold" grpId="0" nodeType="afterEffect">
                                  <p:stCondLst>
                                    <p:cond delay="0"/>
                                  </p:stCondLst>
                                  <p:childTnLst>
                                    <p:set>
                                      <p:cBhvr>
                                        <p:cTn id="76" dur="1" fill="hold">
                                          <p:stCondLst>
                                            <p:cond delay="0"/>
                                          </p:stCondLst>
                                        </p:cTn>
                                        <p:tgtEl>
                                          <p:spTgt spid="117"/>
                                        </p:tgtEl>
                                        <p:attrNameLst>
                                          <p:attrName>style.visibility</p:attrName>
                                        </p:attrNameLst>
                                      </p:cBhvr>
                                      <p:to>
                                        <p:strVal val="visible"/>
                                      </p:to>
                                    </p:set>
                                    <p:anim calcmode="lin" valueType="num">
                                      <p:cBhvr>
                                        <p:cTn id="77" dur="500" fill="hold"/>
                                        <p:tgtEl>
                                          <p:spTgt spid="117"/>
                                        </p:tgtEl>
                                        <p:attrNameLst>
                                          <p:attrName>ppt_w</p:attrName>
                                        </p:attrNameLst>
                                      </p:cBhvr>
                                      <p:tavLst>
                                        <p:tav tm="0">
                                          <p:val>
                                            <p:fltVal val="0"/>
                                          </p:val>
                                        </p:tav>
                                        <p:tav tm="100000">
                                          <p:val>
                                            <p:strVal val="#ppt_w"/>
                                          </p:val>
                                        </p:tav>
                                      </p:tavLst>
                                    </p:anim>
                                    <p:anim calcmode="lin" valueType="num">
                                      <p:cBhvr>
                                        <p:cTn id="78" dur="500" fill="hold"/>
                                        <p:tgtEl>
                                          <p:spTgt spid="117"/>
                                        </p:tgtEl>
                                        <p:attrNameLst>
                                          <p:attrName>ppt_h</p:attrName>
                                        </p:attrNameLst>
                                      </p:cBhvr>
                                      <p:tavLst>
                                        <p:tav tm="0">
                                          <p:val>
                                            <p:fltVal val="0"/>
                                          </p:val>
                                        </p:tav>
                                        <p:tav tm="100000">
                                          <p:val>
                                            <p:strVal val="#ppt_h"/>
                                          </p:val>
                                        </p:tav>
                                      </p:tavLst>
                                    </p:anim>
                                    <p:animEffect transition="in" filter="fade">
                                      <p:cBhvr>
                                        <p:cTn id="79" dur="500"/>
                                        <p:tgtEl>
                                          <p:spTgt spid="117"/>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06"/>
                                        </p:tgtEl>
                                        <p:attrNameLst>
                                          <p:attrName>style.visibility</p:attrName>
                                        </p:attrNameLst>
                                      </p:cBhvr>
                                      <p:to>
                                        <p:strVal val="visible"/>
                                      </p:to>
                                    </p:set>
                                    <p:anim calcmode="lin" valueType="num">
                                      <p:cBhvr>
                                        <p:cTn id="82" dur="500" fill="hold"/>
                                        <p:tgtEl>
                                          <p:spTgt spid="106"/>
                                        </p:tgtEl>
                                        <p:attrNameLst>
                                          <p:attrName>ppt_w</p:attrName>
                                        </p:attrNameLst>
                                      </p:cBhvr>
                                      <p:tavLst>
                                        <p:tav tm="0">
                                          <p:val>
                                            <p:fltVal val="0"/>
                                          </p:val>
                                        </p:tav>
                                        <p:tav tm="100000">
                                          <p:val>
                                            <p:strVal val="#ppt_w"/>
                                          </p:val>
                                        </p:tav>
                                      </p:tavLst>
                                    </p:anim>
                                    <p:anim calcmode="lin" valueType="num">
                                      <p:cBhvr>
                                        <p:cTn id="83" dur="500" fill="hold"/>
                                        <p:tgtEl>
                                          <p:spTgt spid="106"/>
                                        </p:tgtEl>
                                        <p:attrNameLst>
                                          <p:attrName>ppt_h</p:attrName>
                                        </p:attrNameLst>
                                      </p:cBhvr>
                                      <p:tavLst>
                                        <p:tav tm="0">
                                          <p:val>
                                            <p:fltVal val="0"/>
                                          </p:val>
                                        </p:tav>
                                        <p:tav tm="100000">
                                          <p:val>
                                            <p:strVal val="#ppt_h"/>
                                          </p:val>
                                        </p:tav>
                                      </p:tavLst>
                                    </p:anim>
                                    <p:animEffect transition="in" filter="fade">
                                      <p:cBhvr>
                                        <p:cTn id="84" dur="500"/>
                                        <p:tgtEl>
                                          <p:spTgt spid="106"/>
                                        </p:tgtEl>
                                      </p:cBhvr>
                                    </p:animEffect>
                                  </p:childTnLst>
                                </p:cTn>
                              </p:par>
                              <p:par>
                                <p:cTn id="85" presetID="53" presetClass="entr" presetSubtype="16" fill="hold" nodeType="withEffect">
                                  <p:stCondLst>
                                    <p:cond delay="0"/>
                                  </p:stCondLst>
                                  <p:childTnLst>
                                    <p:set>
                                      <p:cBhvr>
                                        <p:cTn id="86" dur="1" fill="hold">
                                          <p:stCondLst>
                                            <p:cond delay="0"/>
                                          </p:stCondLst>
                                        </p:cTn>
                                        <p:tgtEl>
                                          <p:spTgt spid="1032"/>
                                        </p:tgtEl>
                                        <p:attrNameLst>
                                          <p:attrName>style.visibility</p:attrName>
                                        </p:attrNameLst>
                                      </p:cBhvr>
                                      <p:to>
                                        <p:strVal val="visible"/>
                                      </p:to>
                                    </p:set>
                                    <p:anim calcmode="lin" valueType="num">
                                      <p:cBhvr>
                                        <p:cTn id="87" dur="500" fill="hold"/>
                                        <p:tgtEl>
                                          <p:spTgt spid="1032"/>
                                        </p:tgtEl>
                                        <p:attrNameLst>
                                          <p:attrName>ppt_w</p:attrName>
                                        </p:attrNameLst>
                                      </p:cBhvr>
                                      <p:tavLst>
                                        <p:tav tm="0">
                                          <p:val>
                                            <p:fltVal val="0"/>
                                          </p:val>
                                        </p:tav>
                                        <p:tav tm="100000">
                                          <p:val>
                                            <p:strVal val="#ppt_w"/>
                                          </p:val>
                                        </p:tav>
                                      </p:tavLst>
                                    </p:anim>
                                    <p:anim calcmode="lin" valueType="num">
                                      <p:cBhvr>
                                        <p:cTn id="88" dur="500" fill="hold"/>
                                        <p:tgtEl>
                                          <p:spTgt spid="1032"/>
                                        </p:tgtEl>
                                        <p:attrNameLst>
                                          <p:attrName>ppt_h</p:attrName>
                                        </p:attrNameLst>
                                      </p:cBhvr>
                                      <p:tavLst>
                                        <p:tav tm="0">
                                          <p:val>
                                            <p:fltVal val="0"/>
                                          </p:val>
                                        </p:tav>
                                        <p:tav tm="100000">
                                          <p:val>
                                            <p:strVal val="#ppt_h"/>
                                          </p:val>
                                        </p:tav>
                                      </p:tavLst>
                                    </p:anim>
                                    <p:animEffect transition="in" filter="fade">
                                      <p:cBhvr>
                                        <p:cTn id="89" dur="500"/>
                                        <p:tgtEl>
                                          <p:spTgt spid="1032"/>
                                        </p:tgtEl>
                                      </p:cBhvr>
                                    </p:animEffect>
                                  </p:childTnLst>
                                </p:cTn>
                              </p:par>
                              <p:par>
                                <p:cTn id="90" presetID="53" presetClass="entr" presetSubtype="16" fill="hold" nodeType="withEffect">
                                  <p:stCondLst>
                                    <p:cond delay="0"/>
                                  </p:stCondLst>
                                  <p:childTnLst>
                                    <p:set>
                                      <p:cBhvr>
                                        <p:cTn id="91" dur="1" fill="hold">
                                          <p:stCondLst>
                                            <p:cond delay="0"/>
                                          </p:stCondLst>
                                        </p:cTn>
                                        <p:tgtEl>
                                          <p:spTgt spid="171"/>
                                        </p:tgtEl>
                                        <p:attrNameLst>
                                          <p:attrName>style.visibility</p:attrName>
                                        </p:attrNameLst>
                                      </p:cBhvr>
                                      <p:to>
                                        <p:strVal val="visible"/>
                                      </p:to>
                                    </p:set>
                                    <p:anim calcmode="lin" valueType="num">
                                      <p:cBhvr>
                                        <p:cTn id="92" dur="500" fill="hold"/>
                                        <p:tgtEl>
                                          <p:spTgt spid="171"/>
                                        </p:tgtEl>
                                        <p:attrNameLst>
                                          <p:attrName>ppt_w</p:attrName>
                                        </p:attrNameLst>
                                      </p:cBhvr>
                                      <p:tavLst>
                                        <p:tav tm="0">
                                          <p:val>
                                            <p:fltVal val="0"/>
                                          </p:val>
                                        </p:tav>
                                        <p:tav tm="100000">
                                          <p:val>
                                            <p:strVal val="#ppt_w"/>
                                          </p:val>
                                        </p:tav>
                                      </p:tavLst>
                                    </p:anim>
                                    <p:anim calcmode="lin" valueType="num">
                                      <p:cBhvr>
                                        <p:cTn id="93" dur="500" fill="hold"/>
                                        <p:tgtEl>
                                          <p:spTgt spid="171"/>
                                        </p:tgtEl>
                                        <p:attrNameLst>
                                          <p:attrName>ppt_h</p:attrName>
                                        </p:attrNameLst>
                                      </p:cBhvr>
                                      <p:tavLst>
                                        <p:tav tm="0">
                                          <p:val>
                                            <p:fltVal val="0"/>
                                          </p:val>
                                        </p:tav>
                                        <p:tav tm="100000">
                                          <p:val>
                                            <p:strVal val="#ppt_h"/>
                                          </p:val>
                                        </p:tav>
                                      </p:tavLst>
                                    </p:anim>
                                    <p:animEffect transition="in" filter="fade">
                                      <p:cBhvr>
                                        <p:cTn id="94" dur="500"/>
                                        <p:tgtEl>
                                          <p:spTgt spid="171"/>
                                        </p:tgtEl>
                                      </p:cBhvr>
                                    </p:animEffect>
                                  </p:childTnLst>
                                </p:cTn>
                              </p:par>
                            </p:childTnLst>
                          </p:cTn>
                        </p:par>
                        <p:par>
                          <p:cTn id="95" fill="hold">
                            <p:stCondLst>
                              <p:cond delay="2500"/>
                            </p:stCondLst>
                            <p:childTnLst>
                              <p:par>
                                <p:cTn id="96" presetID="42" presetClass="entr" presetSubtype="0" fill="hold" grpId="0" nodeType="afterEffect">
                                  <p:stCondLst>
                                    <p:cond delay="0"/>
                                  </p:stCondLst>
                                  <p:childTnLst>
                                    <p:set>
                                      <p:cBhvr>
                                        <p:cTn id="97" dur="1" fill="hold">
                                          <p:stCondLst>
                                            <p:cond delay="0"/>
                                          </p:stCondLst>
                                        </p:cTn>
                                        <p:tgtEl>
                                          <p:spTgt spid="135"/>
                                        </p:tgtEl>
                                        <p:attrNameLst>
                                          <p:attrName>style.visibility</p:attrName>
                                        </p:attrNameLst>
                                      </p:cBhvr>
                                      <p:to>
                                        <p:strVal val="visible"/>
                                      </p:to>
                                    </p:set>
                                    <p:animEffect transition="in" filter="fade">
                                      <p:cBhvr>
                                        <p:cTn id="98" dur="1000"/>
                                        <p:tgtEl>
                                          <p:spTgt spid="135"/>
                                        </p:tgtEl>
                                      </p:cBhvr>
                                    </p:animEffect>
                                    <p:anim calcmode="lin" valueType="num">
                                      <p:cBhvr>
                                        <p:cTn id="99" dur="1000" fill="hold"/>
                                        <p:tgtEl>
                                          <p:spTgt spid="135"/>
                                        </p:tgtEl>
                                        <p:attrNameLst>
                                          <p:attrName>ppt_x</p:attrName>
                                        </p:attrNameLst>
                                      </p:cBhvr>
                                      <p:tavLst>
                                        <p:tav tm="0">
                                          <p:val>
                                            <p:strVal val="#ppt_x"/>
                                          </p:val>
                                        </p:tav>
                                        <p:tav tm="100000">
                                          <p:val>
                                            <p:strVal val="#ppt_x"/>
                                          </p:val>
                                        </p:tav>
                                      </p:tavLst>
                                    </p:anim>
                                    <p:anim calcmode="lin" valueType="num">
                                      <p:cBhvr>
                                        <p:cTn id="100"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13" grpId="0"/>
      <p:bldP spid="114" grpId="0"/>
      <p:bldP spid="106" grpId="0" animBg="1"/>
      <p:bldP spid="117" grpId="0"/>
      <p:bldP spid="135" grpId="0"/>
      <p:bldP spid="1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円/楕円 32"/>
          <p:cNvSpPr/>
          <p:nvPr/>
        </p:nvSpPr>
        <p:spPr>
          <a:xfrm>
            <a:off x="355554" y="6237956"/>
            <a:ext cx="7830800" cy="515249"/>
          </a:xfrm>
          <a:prstGeom prst="ellipse">
            <a:avLst/>
          </a:prstGeom>
          <a:gradFill flip="none" rotWithShape="1">
            <a:gsLst>
              <a:gs pos="0">
                <a:srgbClr val="5E9EFF"/>
              </a:gs>
              <a:gs pos="39999">
                <a:schemeClr val="accent5">
                  <a:lumMod val="40000"/>
                  <a:lumOff val="60000"/>
                </a:schemeClr>
              </a:gs>
              <a:gs pos="70000">
                <a:schemeClr val="accent5">
                  <a:lumMod val="20000"/>
                  <a:lumOff val="80000"/>
                </a:schemeClr>
              </a:gs>
              <a:gs pos="100000">
                <a:schemeClr val="accent5">
                  <a:lumMod val="20000"/>
                  <a:lumOff val="80000"/>
                </a:schemeClr>
              </a:gs>
            </a:gsLst>
            <a:lin ang="16200000" scaled="0"/>
            <a:tileRect/>
          </a:gra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正方形/長方形 30"/>
          <p:cNvSpPr/>
          <p:nvPr/>
        </p:nvSpPr>
        <p:spPr>
          <a:xfrm>
            <a:off x="0" y="861785"/>
            <a:ext cx="9144000" cy="3454905"/>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30" name="Line 54"/>
          <p:cNvSpPr>
            <a:spLocks noChangeShapeType="1"/>
          </p:cNvSpPr>
          <p:nvPr/>
        </p:nvSpPr>
        <p:spPr bwMode="auto">
          <a:xfrm flipH="1" flipV="1">
            <a:off x="-1803400" y="2751141"/>
            <a:ext cx="7938" cy="317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 name="フローチャート : 手操作入力 7"/>
          <p:cNvSpPr/>
          <p:nvPr/>
        </p:nvSpPr>
        <p:spPr>
          <a:xfrm rot="10800000">
            <a:off x="326875" y="4326205"/>
            <a:ext cx="1853953" cy="1846399"/>
          </a:xfrm>
          <a:prstGeom prst="flowChartManualInpu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pic>
        <p:nvPicPr>
          <p:cNvPr id="3264" name="Picture 19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133288" flipH="1">
            <a:off x="2165062" y="4976968"/>
            <a:ext cx="1073499" cy="773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189" name="直線コネクタ 3188"/>
          <p:cNvCxnSpPr/>
          <p:nvPr/>
        </p:nvCxnSpPr>
        <p:spPr>
          <a:xfrm flipV="1">
            <a:off x="326875" y="5741336"/>
            <a:ext cx="1853954" cy="431269"/>
          </a:xfrm>
          <a:prstGeom prst="line">
            <a:avLst/>
          </a:prstGeom>
        </p:spPr>
        <p:style>
          <a:lnRef idx="1">
            <a:schemeClr val="dk1"/>
          </a:lnRef>
          <a:fillRef idx="0">
            <a:schemeClr val="dk1"/>
          </a:fillRef>
          <a:effectRef idx="0">
            <a:schemeClr val="dk1"/>
          </a:effectRef>
          <a:fontRef idx="minor">
            <a:schemeClr val="tx1"/>
          </a:fontRef>
        </p:style>
      </p:cxnSp>
      <p:cxnSp>
        <p:nvCxnSpPr>
          <p:cNvPr id="3191" name="直線コネクタ 3190"/>
          <p:cNvCxnSpPr/>
          <p:nvPr/>
        </p:nvCxnSpPr>
        <p:spPr>
          <a:xfrm>
            <a:off x="2180829" y="4326205"/>
            <a:ext cx="1" cy="1415131"/>
          </a:xfrm>
          <a:prstGeom prst="line">
            <a:avLst/>
          </a:prstGeom>
        </p:spPr>
        <p:style>
          <a:lnRef idx="1">
            <a:schemeClr val="dk1"/>
          </a:lnRef>
          <a:fillRef idx="0">
            <a:schemeClr val="dk1"/>
          </a:fillRef>
          <a:effectRef idx="0">
            <a:schemeClr val="dk1"/>
          </a:effectRef>
          <a:fontRef idx="minor">
            <a:schemeClr val="tx1"/>
          </a:fontRef>
        </p:style>
      </p:cxnSp>
      <p:sp>
        <p:nvSpPr>
          <p:cNvPr id="3192" name="爆発 1 3191"/>
          <p:cNvSpPr/>
          <p:nvPr/>
        </p:nvSpPr>
        <p:spPr bwMode="ltGray">
          <a:xfrm>
            <a:off x="2045972" y="5178234"/>
            <a:ext cx="960582" cy="960581"/>
          </a:xfrm>
          <a:prstGeom prst="irregularSeal1">
            <a:avLst/>
          </a:prstGeom>
          <a:solidFill>
            <a:srgbClr val="FF0000"/>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cxnSp>
        <p:nvCxnSpPr>
          <p:cNvPr id="3194" name="直線コネクタ 3193"/>
          <p:cNvCxnSpPr/>
          <p:nvPr/>
        </p:nvCxnSpPr>
        <p:spPr>
          <a:xfrm flipV="1">
            <a:off x="429386" y="5151402"/>
            <a:ext cx="584425" cy="142727"/>
          </a:xfrm>
          <a:prstGeom prst="line">
            <a:avLst/>
          </a:prstGeom>
          <a:ln w="28575"/>
        </p:spPr>
        <p:style>
          <a:lnRef idx="1">
            <a:schemeClr val="dk1"/>
          </a:lnRef>
          <a:fillRef idx="0">
            <a:schemeClr val="dk1"/>
          </a:fillRef>
          <a:effectRef idx="0">
            <a:schemeClr val="dk1"/>
          </a:effectRef>
          <a:fontRef idx="minor">
            <a:schemeClr val="tx1"/>
          </a:fontRef>
        </p:style>
      </p:cxnSp>
      <p:cxnSp>
        <p:nvCxnSpPr>
          <p:cNvPr id="223" name="直線コネクタ 222"/>
          <p:cNvCxnSpPr/>
          <p:nvPr/>
        </p:nvCxnSpPr>
        <p:spPr>
          <a:xfrm flipV="1">
            <a:off x="326875" y="5257012"/>
            <a:ext cx="584425" cy="142727"/>
          </a:xfrm>
          <a:prstGeom prst="line">
            <a:avLst/>
          </a:prstGeom>
          <a:ln w="28575"/>
        </p:spPr>
        <p:style>
          <a:lnRef idx="1">
            <a:schemeClr val="dk1"/>
          </a:lnRef>
          <a:fillRef idx="0">
            <a:schemeClr val="dk1"/>
          </a:fillRef>
          <a:effectRef idx="0">
            <a:schemeClr val="dk1"/>
          </a:effectRef>
          <a:fontRef idx="minor">
            <a:schemeClr val="tx1"/>
          </a:fontRef>
        </p:style>
      </p:cxnSp>
      <p:cxnSp>
        <p:nvCxnSpPr>
          <p:cNvPr id="224" name="直線コネクタ 223"/>
          <p:cNvCxnSpPr/>
          <p:nvPr/>
        </p:nvCxnSpPr>
        <p:spPr>
          <a:xfrm flipV="1">
            <a:off x="443245" y="5288709"/>
            <a:ext cx="584425" cy="142727"/>
          </a:xfrm>
          <a:prstGeom prst="line">
            <a:avLst/>
          </a:prstGeom>
          <a:ln w="28575"/>
        </p:spPr>
        <p:style>
          <a:lnRef idx="1">
            <a:schemeClr val="dk1"/>
          </a:lnRef>
          <a:fillRef idx="0">
            <a:schemeClr val="dk1"/>
          </a:fillRef>
          <a:effectRef idx="0">
            <a:schemeClr val="dk1"/>
          </a:effectRef>
          <a:fontRef idx="minor">
            <a:schemeClr val="tx1"/>
          </a:fontRef>
        </p:style>
      </p:cxnSp>
      <p:cxnSp>
        <p:nvCxnSpPr>
          <p:cNvPr id="225" name="直線コネクタ 224"/>
          <p:cNvCxnSpPr/>
          <p:nvPr/>
        </p:nvCxnSpPr>
        <p:spPr>
          <a:xfrm flipV="1">
            <a:off x="452883" y="6007661"/>
            <a:ext cx="584425" cy="142727"/>
          </a:xfrm>
          <a:prstGeom prst="line">
            <a:avLst/>
          </a:prstGeom>
          <a:ln w="28575"/>
        </p:spPr>
        <p:style>
          <a:lnRef idx="1">
            <a:schemeClr val="dk1"/>
          </a:lnRef>
          <a:fillRef idx="0">
            <a:schemeClr val="dk1"/>
          </a:fillRef>
          <a:effectRef idx="0">
            <a:schemeClr val="dk1"/>
          </a:effectRef>
          <a:fontRef idx="minor">
            <a:schemeClr val="tx1"/>
          </a:fontRef>
        </p:style>
      </p:cxnSp>
      <p:cxnSp>
        <p:nvCxnSpPr>
          <p:cNvPr id="226" name="直線コネクタ 225"/>
          <p:cNvCxnSpPr/>
          <p:nvPr/>
        </p:nvCxnSpPr>
        <p:spPr>
          <a:xfrm flipV="1">
            <a:off x="377790" y="6097985"/>
            <a:ext cx="584425" cy="142727"/>
          </a:xfrm>
          <a:prstGeom prst="line">
            <a:avLst/>
          </a:prstGeom>
          <a:ln w="28575"/>
        </p:spPr>
        <p:style>
          <a:lnRef idx="1">
            <a:schemeClr val="dk1"/>
          </a:lnRef>
          <a:fillRef idx="0">
            <a:schemeClr val="dk1"/>
          </a:fillRef>
          <a:effectRef idx="0">
            <a:schemeClr val="dk1"/>
          </a:effectRef>
          <a:fontRef idx="minor">
            <a:schemeClr val="tx1"/>
          </a:fontRef>
        </p:style>
      </p:cxnSp>
      <p:cxnSp>
        <p:nvCxnSpPr>
          <p:cNvPr id="227" name="直線コネクタ 226"/>
          <p:cNvCxnSpPr/>
          <p:nvPr/>
        </p:nvCxnSpPr>
        <p:spPr>
          <a:xfrm flipV="1">
            <a:off x="456586" y="5906768"/>
            <a:ext cx="584425" cy="142727"/>
          </a:xfrm>
          <a:prstGeom prst="line">
            <a:avLst/>
          </a:prstGeom>
          <a:ln w="28575"/>
        </p:spPr>
        <p:style>
          <a:lnRef idx="1">
            <a:schemeClr val="dk1"/>
          </a:lnRef>
          <a:fillRef idx="0">
            <a:schemeClr val="dk1"/>
          </a:fillRef>
          <a:effectRef idx="0">
            <a:schemeClr val="dk1"/>
          </a:effectRef>
          <a:fontRef idx="minor">
            <a:schemeClr val="tx1"/>
          </a:fontRef>
        </p:style>
      </p:cxnSp>
      <p:sp>
        <p:nvSpPr>
          <p:cNvPr id="3196" name="角丸四角形吹き出し 3195"/>
          <p:cNvSpPr/>
          <p:nvPr/>
        </p:nvSpPr>
        <p:spPr>
          <a:xfrm>
            <a:off x="3511759" y="3933702"/>
            <a:ext cx="4650463" cy="2161410"/>
          </a:xfrm>
          <a:prstGeom prst="wedgeRoundRectCallout">
            <a:avLst>
              <a:gd name="adj1" fmla="val 52384"/>
              <a:gd name="adj2" fmla="val -13362"/>
              <a:gd name="adj3" fmla="val 16667"/>
            </a:avLst>
          </a:prstGeom>
          <a:solidFill>
            <a:srgbClr val="FFFF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ts val="1000"/>
              </a:lnSpc>
            </a:pPr>
            <a:endParaRPr kumimoji="1" lang="en-US" altLang="ja-JP" sz="1000" dirty="0">
              <a:latin typeface="+mj-ea"/>
              <a:ea typeface="+mj-ea"/>
            </a:endParaRPr>
          </a:p>
        </p:txBody>
      </p:sp>
      <p:sp>
        <p:nvSpPr>
          <p:cNvPr id="2" name="テキスト ボックス 1"/>
          <p:cNvSpPr txBox="1"/>
          <p:nvPr/>
        </p:nvSpPr>
        <p:spPr>
          <a:xfrm>
            <a:off x="103156" y="836712"/>
            <a:ext cx="8396850" cy="353327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nchor="t" anchorCtr="0">
            <a:spAutoFit/>
          </a:bodyPr>
          <a:lstStyle/>
          <a:p>
            <a:pPr>
              <a:lnSpc>
                <a:spcPct val="130000"/>
              </a:lnSpc>
            </a:pPr>
            <a:r>
              <a:rPr lang="ja-JP" altLang="en-US" sz="2400" b="1" dirty="0">
                <a:solidFill>
                  <a:schemeClr val="tx1"/>
                </a:solidFill>
                <a:latin typeface="+mj-ea"/>
                <a:ea typeface="+mj-ea"/>
              </a:rPr>
              <a:t>○　救護（緊急）措置義務</a:t>
            </a:r>
            <a:r>
              <a:rPr lang="ja-JP" altLang="en-US" sz="2800" b="1" dirty="0">
                <a:solidFill>
                  <a:schemeClr val="tx1"/>
                </a:solidFill>
                <a:latin typeface="+mj-ea"/>
                <a:ea typeface="+mj-ea"/>
              </a:rPr>
              <a:t>　</a:t>
            </a:r>
            <a:r>
              <a:rPr lang="ja-JP" altLang="en-US" sz="1400" b="1" dirty="0">
                <a:solidFill>
                  <a:schemeClr val="tx1"/>
                </a:solidFill>
                <a:latin typeface="+mj-ea"/>
                <a:ea typeface="+mj-ea"/>
              </a:rPr>
              <a:t>［道路交通法第</a:t>
            </a:r>
            <a:r>
              <a:rPr lang="en-US" altLang="ja-JP" sz="1400" b="1" dirty="0">
                <a:solidFill>
                  <a:schemeClr val="tx1"/>
                </a:solidFill>
                <a:latin typeface="+mj-ea"/>
                <a:ea typeface="+mj-ea"/>
              </a:rPr>
              <a:t>72</a:t>
            </a:r>
            <a:r>
              <a:rPr lang="ja-JP" altLang="en-US" sz="1400" b="1" dirty="0">
                <a:solidFill>
                  <a:schemeClr val="tx1"/>
                </a:solidFill>
                <a:latin typeface="+mj-ea"/>
                <a:ea typeface="+mj-ea"/>
              </a:rPr>
              <a:t>条第１項前段］</a:t>
            </a:r>
            <a:endParaRPr lang="en-US" altLang="ja-JP" sz="1400" b="1" dirty="0">
              <a:solidFill>
                <a:schemeClr val="tx1"/>
              </a:solidFill>
              <a:latin typeface="+mj-ea"/>
              <a:ea typeface="+mj-ea"/>
            </a:endParaRPr>
          </a:p>
          <a:p>
            <a:pPr>
              <a:lnSpc>
                <a:spcPct val="130000"/>
              </a:lnSpc>
            </a:pPr>
            <a:r>
              <a:rPr lang="ja-JP" altLang="en-US" sz="2000" b="1" dirty="0">
                <a:ln w="1905">
                  <a:solidFill>
                    <a:schemeClr val="bg1"/>
                  </a:solidFill>
                </a:ln>
                <a:solidFill>
                  <a:sysClr val="windowText" lastClr="000000"/>
                </a:solidFill>
                <a:effectLst>
                  <a:innerShdw blurRad="69850" dist="43180" dir="5400000">
                    <a:srgbClr val="000000">
                      <a:alpha val="65000"/>
                    </a:srgbClr>
                  </a:innerShdw>
                </a:effectLst>
                <a:latin typeface="+mj-ea"/>
                <a:ea typeface="+mj-ea"/>
              </a:rPr>
              <a:t>　 </a:t>
            </a:r>
            <a:r>
              <a:rPr lang="ja-JP" altLang="en-US" sz="1600" b="1" dirty="0">
                <a:solidFill>
                  <a:schemeClr val="tx2"/>
                </a:solidFill>
                <a:latin typeface="+mj-ea"/>
                <a:ea typeface="+mj-ea"/>
              </a:rPr>
              <a:t>⇒</a:t>
            </a:r>
            <a:r>
              <a:rPr lang="ja-JP" altLang="en-US" sz="2000" b="1" dirty="0">
                <a:solidFill>
                  <a:srgbClr val="FF0000"/>
                </a:solidFill>
                <a:latin typeface="+mj-ea"/>
                <a:ea typeface="+mj-ea"/>
              </a:rPr>
              <a:t>交通事故</a:t>
            </a:r>
            <a:r>
              <a:rPr lang="ja-JP" altLang="en-US" sz="1600" b="1" dirty="0">
                <a:solidFill>
                  <a:schemeClr val="tx2"/>
                </a:solidFill>
                <a:latin typeface="+mj-ea"/>
                <a:ea typeface="+mj-ea"/>
              </a:rPr>
              <a:t>があったときは、その</a:t>
            </a:r>
            <a:r>
              <a:rPr lang="ja-JP" altLang="en-US" sz="2000" b="1" dirty="0">
                <a:solidFill>
                  <a:srgbClr val="FF0000"/>
                </a:solidFill>
                <a:latin typeface="+mj-ea"/>
                <a:ea typeface="+mj-ea"/>
              </a:rPr>
              <a:t>自転車の運転者</a:t>
            </a:r>
            <a:r>
              <a:rPr lang="ja-JP" altLang="en-US" sz="1600" b="1" dirty="0">
                <a:solidFill>
                  <a:schemeClr val="tx2"/>
                </a:solidFill>
                <a:latin typeface="+mj-ea"/>
                <a:ea typeface="+mj-ea"/>
              </a:rPr>
              <a:t>は、直ちに自転車の</a:t>
            </a:r>
            <a:r>
              <a:rPr lang="ja-JP" altLang="en-US" sz="2000" b="1" dirty="0">
                <a:solidFill>
                  <a:srgbClr val="FF0000"/>
                </a:solidFill>
                <a:latin typeface="+mj-ea"/>
                <a:ea typeface="+mj-ea"/>
              </a:rPr>
              <a:t>運転を停止</a:t>
            </a:r>
            <a:endParaRPr lang="en-US" altLang="ja-JP" sz="2000" b="1" dirty="0">
              <a:solidFill>
                <a:srgbClr val="FF0000"/>
              </a:solidFill>
              <a:latin typeface="+mj-ea"/>
              <a:ea typeface="+mj-ea"/>
            </a:endParaRPr>
          </a:p>
          <a:p>
            <a:pPr>
              <a:lnSpc>
                <a:spcPct val="130000"/>
              </a:lnSpc>
            </a:pPr>
            <a:r>
              <a:rPr lang="ja-JP" altLang="en-US" sz="2000" b="1" dirty="0">
                <a:solidFill>
                  <a:srgbClr val="FF0000"/>
                </a:solidFill>
                <a:latin typeface="+mj-ea"/>
                <a:ea typeface="+mj-ea"/>
              </a:rPr>
              <a:t>　　</a:t>
            </a:r>
            <a:r>
              <a:rPr lang="ja-JP" altLang="en-US" sz="1600" b="1" dirty="0">
                <a:solidFill>
                  <a:schemeClr val="tx2"/>
                </a:solidFill>
                <a:latin typeface="+mj-ea"/>
                <a:ea typeface="+mj-ea"/>
              </a:rPr>
              <a:t>して</a:t>
            </a:r>
            <a:r>
              <a:rPr lang="en-US" altLang="ja-JP" sz="1600" b="1" dirty="0">
                <a:solidFill>
                  <a:schemeClr val="tx2"/>
                </a:solidFill>
                <a:latin typeface="+mj-ea"/>
                <a:ea typeface="+mj-ea"/>
              </a:rPr>
              <a:t>､</a:t>
            </a:r>
            <a:r>
              <a:rPr lang="ja-JP" altLang="en-US" sz="2000" b="1" dirty="0">
                <a:solidFill>
                  <a:srgbClr val="FF0000"/>
                </a:solidFill>
                <a:latin typeface="+mj-ea"/>
                <a:ea typeface="+mj-ea"/>
              </a:rPr>
              <a:t>負傷者を救護</a:t>
            </a:r>
            <a:r>
              <a:rPr lang="ja-JP" altLang="en-US" sz="1600" b="1" dirty="0">
                <a:solidFill>
                  <a:schemeClr val="tx2"/>
                </a:solidFill>
                <a:latin typeface="+mj-ea"/>
                <a:ea typeface="+mj-ea"/>
              </a:rPr>
              <a:t>し、道路における</a:t>
            </a:r>
            <a:r>
              <a:rPr lang="ja-JP" altLang="en-US" sz="2000" b="1" dirty="0">
                <a:solidFill>
                  <a:srgbClr val="FF0000"/>
                </a:solidFill>
                <a:latin typeface="+mj-ea"/>
                <a:ea typeface="+mj-ea"/>
              </a:rPr>
              <a:t>危険を防止する措置</a:t>
            </a:r>
            <a:r>
              <a:rPr lang="ja-JP" altLang="en-US" sz="1600" b="1" dirty="0">
                <a:solidFill>
                  <a:schemeClr val="tx2"/>
                </a:solidFill>
                <a:latin typeface="+mj-ea"/>
                <a:ea typeface="+mj-ea"/>
              </a:rPr>
              <a:t>を講じなければならない。</a:t>
            </a:r>
            <a:endParaRPr lang="en-US" altLang="ja-JP" sz="1600" b="1" dirty="0">
              <a:solidFill>
                <a:schemeClr val="tx2"/>
              </a:solidFill>
              <a:latin typeface="+mj-ea"/>
              <a:ea typeface="+mj-ea"/>
            </a:endParaRPr>
          </a:p>
          <a:p>
            <a:pPr>
              <a:lnSpc>
                <a:spcPct val="130000"/>
              </a:lnSpc>
            </a:pPr>
            <a:r>
              <a:rPr lang="ja-JP" altLang="en-US" sz="2400" b="1" dirty="0">
                <a:solidFill>
                  <a:schemeClr val="tx1"/>
                </a:solidFill>
                <a:latin typeface="+mj-ea"/>
                <a:ea typeface="+mj-ea"/>
              </a:rPr>
              <a:t>○　報告義務</a:t>
            </a:r>
            <a:r>
              <a:rPr lang="ja-JP" altLang="en-US" sz="2800" b="1" dirty="0">
                <a:solidFill>
                  <a:schemeClr val="tx1"/>
                </a:solidFill>
                <a:latin typeface="+mj-ea"/>
                <a:ea typeface="+mj-ea"/>
              </a:rPr>
              <a:t>　</a:t>
            </a:r>
            <a:r>
              <a:rPr lang="ja-JP" altLang="en-US" sz="1400" b="1" dirty="0">
                <a:solidFill>
                  <a:schemeClr val="tx1"/>
                </a:solidFill>
                <a:latin typeface="+mj-ea"/>
                <a:ea typeface="+mj-ea"/>
              </a:rPr>
              <a:t>［道路交通法第</a:t>
            </a:r>
            <a:r>
              <a:rPr lang="en-US" altLang="ja-JP" sz="1400" b="1" dirty="0">
                <a:solidFill>
                  <a:schemeClr val="tx1"/>
                </a:solidFill>
                <a:latin typeface="+mj-ea"/>
                <a:ea typeface="+mj-ea"/>
              </a:rPr>
              <a:t>72</a:t>
            </a:r>
            <a:r>
              <a:rPr lang="ja-JP" altLang="en-US" sz="1400" b="1" dirty="0">
                <a:solidFill>
                  <a:schemeClr val="tx1"/>
                </a:solidFill>
                <a:latin typeface="+mj-ea"/>
                <a:ea typeface="+mj-ea"/>
              </a:rPr>
              <a:t>条第１項後段］</a:t>
            </a:r>
            <a:endParaRPr lang="en-US" altLang="ja-JP" sz="1400" b="1" dirty="0">
              <a:solidFill>
                <a:schemeClr val="tx1"/>
              </a:solidFill>
              <a:latin typeface="+mj-ea"/>
              <a:ea typeface="+mj-ea"/>
            </a:endParaRPr>
          </a:p>
          <a:p>
            <a:pPr>
              <a:lnSpc>
                <a:spcPct val="130000"/>
              </a:lnSpc>
            </a:pPr>
            <a:r>
              <a:rPr lang="ja-JP" altLang="en-US" sz="2000" b="1" dirty="0">
                <a:ln w="1905">
                  <a:solidFill>
                    <a:schemeClr val="bg1"/>
                  </a:solidFill>
                </a:ln>
                <a:solidFill>
                  <a:sysClr val="windowText" lastClr="000000"/>
                </a:solidFill>
                <a:effectLst>
                  <a:innerShdw blurRad="69850" dist="43180" dir="5400000">
                    <a:srgbClr val="000000">
                      <a:alpha val="65000"/>
                    </a:srgbClr>
                  </a:innerShdw>
                </a:effectLst>
                <a:latin typeface="+mj-ea"/>
                <a:ea typeface="+mj-ea"/>
              </a:rPr>
              <a:t>　 </a:t>
            </a:r>
            <a:r>
              <a:rPr lang="ja-JP" altLang="en-US" sz="1600" b="1" dirty="0">
                <a:solidFill>
                  <a:schemeClr val="tx2"/>
                </a:solidFill>
                <a:latin typeface="+mj-ea"/>
                <a:ea typeface="+mj-ea"/>
              </a:rPr>
              <a:t>⇒</a:t>
            </a:r>
            <a:r>
              <a:rPr lang="ja-JP" altLang="en-US" sz="2000" b="1" dirty="0">
                <a:solidFill>
                  <a:srgbClr val="FF0000"/>
                </a:solidFill>
                <a:latin typeface="+mj-ea"/>
                <a:ea typeface="+mj-ea"/>
              </a:rPr>
              <a:t>交通事故</a:t>
            </a:r>
            <a:r>
              <a:rPr lang="ja-JP" altLang="en-US" sz="1600" b="1" dirty="0">
                <a:solidFill>
                  <a:schemeClr val="tx2"/>
                </a:solidFill>
                <a:latin typeface="+mj-ea"/>
                <a:ea typeface="+mj-ea"/>
              </a:rPr>
              <a:t>があったときは、その</a:t>
            </a:r>
            <a:r>
              <a:rPr lang="ja-JP" altLang="en-US" sz="2000" b="1" dirty="0">
                <a:solidFill>
                  <a:srgbClr val="FF0000"/>
                </a:solidFill>
                <a:latin typeface="+mj-ea"/>
                <a:ea typeface="+mj-ea"/>
              </a:rPr>
              <a:t>自転車の運転者</a:t>
            </a:r>
            <a:r>
              <a:rPr lang="ja-JP" altLang="en-US" sz="1600" b="1" dirty="0">
                <a:solidFill>
                  <a:schemeClr val="tx2"/>
                </a:solidFill>
                <a:latin typeface="+mj-ea"/>
                <a:ea typeface="+mj-ea"/>
              </a:rPr>
              <a:t>は、救護（緊急）措置を講じた後、</a:t>
            </a:r>
            <a:endParaRPr lang="en-US" altLang="ja-JP" sz="1600" b="1" dirty="0">
              <a:solidFill>
                <a:schemeClr val="tx2"/>
              </a:solidFill>
              <a:latin typeface="+mj-ea"/>
              <a:ea typeface="+mj-ea"/>
            </a:endParaRPr>
          </a:p>
          <a:p>
            <a:pPr>
              <a:lnSpc>
                <a:spcPct val="130000"/>
              </a:lnSpc>
            </a:pPr>
            <a:r>
              <a:rPr lang="ja-JP" altLang="en-US" sz="2000" b="1" dirty="0">
                <a:solidFill>
                  <a:srgbClr val="FF0000"/>
                </a:solidFill>
                <a:latin typeface="+mj-ea"/>
                <a:ea typeface="+mj-ea"/>
              </a:rPr>
              <a:t>    直ちに</a:t>
            </a:r>
            <a:r>
              <a:rPr lang="ja-JP" altLang="en-US" sz="1600" b="1" dirty="0">
                <a:solidFill>
                  <a:schemeClr val="tx2"/>
                </a:solidFill>
                <a:latin typeface="+mj-ea"/>
                <a:ea typeface="+mj-ea"/>
              </a:rPr>
              <a:t>最寄りの警察署等の</a:t>
            </a:r>
            <a:r>
              <a:rPr lang="ja-JP" altLang="en-US" sz="2000" b="1" dirty="0">
                <a:solidFill>
                  <a:srgbClr val="FF0000"/>
                </a:solidFill>
                <a:latin typeface="+mj-ea"/>
                <a:ea typeface="+mj-ea"/>
              </a:rPr>
              <a:t>警察官</a:t>
            </a:r>
            <a:r>
              <a:rPr lang="ja-JP" altLang="en-US" sz="1600" b="1" dirty="0">
                <a:solidFill>
                  <a:schemeClr val="tx2"/>
                </a:solidFill>
                <a:latin typeface="+mj-ea"/>
                <a:ea typeface="+mj-ea"/>
              </a:rPr>
              <a:t>に、当該交通事故が</a:t>
            </a:r>
            <a:r>
              <a:rPr lang="ja-JP" altLang="en-US" sz="2000" b="1" dirty="0">
                <a:solidFill>
                  <a:srgbClr val="FF0000"/>
                </a:solidFill>
                <a:latin typeface="+mj-ea"/>
                <a:ea typeface="+mj-ea"/>
              </a:rPr>
              <a:t>発生した日時</a:t>
            </a:r>
            <a:r>
              <a:rPr lang="ja-JP" altLang="en-US" sz="1600" b="1" dirty="0">
                <a:solidFill>
                  <a:schemeClr val="tx2"/>
                </a:solidFill>
                <a:latin typeface="+mj-ea"/>
                <a:ea typeface="+mj-ea"/>
              </a:rPr>
              <a:t>及び</a:t>
            </a:r>
            <a:r>
              <a:rPr lang="ja-JP" altLang="en-US" sz="2000" b="1" dirty="0">
                <a:solidFill>
                  <a:srgbClr val="FF0000"/>
                </a:solidFill>
                <a:latin typeface="+mj-ea"/>
                <a:ea typeface="+mj-ea"/>
              </a:rPr>
              <a:t>場所</a:t>
            </a:r>
            <a:r>
              <a:rPr lang="ja-JP" altLang="en-US" sz="1600" b="1" dirty="0">
                <a:solidFill>
                  <a:schemeClr val="tx2"/>
                </a:solidFill>
                <a:latin typeface="+mj-ea"/>
                <a:ea typeface="+mj-ea"/>
              </a:rPr>
              <a:t>、</a:t>
            </a:r>
            <a:endParaRPr lang="en-US" altLang="ja-JP" sz="1600" b="1" dirty="0">
              <a:solidFill>
                <a:schemeClr val="tx2"/>
              </a:solidFill>
              <a:latin typeface="+mj-ea"/>
              <a:ea typeface="+mj-ea"/>
            </a:endParaRPr>
          </a:p>
          <a:p>
            <a:pPr>
              <a:lnSpc>
                <a:spcPct val="130000"/>
              </a:lnSpc>
            </a:pPr>
            <a:r>
              <a:rPr lang="ja-JP" altLang="en-US" sz="1600" b="1" dirty="0">
                <a:solidFill>
                  <a:schemeClr val="tx2"/>
                </a:solidFill>
                <a:latin typeface="+mj-ea"/>
                <a:ea typeface="+mj-ea"/>
              </a:rPr>
              <a:t>　　 死傷者の数及びその負傷の程度、損壊した物及びその損壊の程度等を</a:t>
            </a:r>
            <a:endParaRPr lang="en-US" altLang="ja-JP" sz="1600" b="1" dirty="0">
              <a:solidFill>
                <a:schemeClr val="tx2"/>
              </a:solidFill>
              <a:latin typeface="+mj-ea"/>
              <a:ea typeface="+mj-ea"/>
            </a:endParaRPr>
          </a:p>
          <a:p>
            <a:pPr>
              <a:lnSpc>
                <a:spcPct val="130000"/>
              </a:lnSpc>
            </a:pPr>
            <a:r>
              <a:rPr lang="ja-JP" altLang="en-US" sz="1600" b="1" dirty="0">
                <a:solidFill>
                  <a:schemeClr val="tx2"/>
                </a:solidFill>
                <a:latin typeface="+mj-ea"/>
                <a:ea typeface="+mj-ea"/>
              </a:rPr>
              <a:t>　　 </a:t>
            </a:r>
            <a:r>
              <a:rPr lang="ja-JP" altLang="en-US" sz="2000" b="1" dirty="0">
                <a:solidFill>
                  <a:srgbClr val="FF0000"/>
                </a:solidFill>
                <a:latin typeface="+mj-ea"/>
                <a:ea typeface="+mj-ea"/>
              </a:rPr>
              <a:t>報告しなければならない。</a:t>
            </a:r>
            <a:endParaRPr lang="en-US" altLang="ja-JP" sz="2000" b="1" u="wavyHeavy" dirty="0">
              <a:solidFill>
                <a:srgbClr val="FF0000"/>
              </a:solidFill>
              <a:uFill>
                <a:solidFill>
                  <a:srgbClr val="FF0000"/>
                </a:solidFill>
              </a:uFill>
              <a:latin typeface="+mj-ea"/>
              <a:ea typeface="+mj-ea"/>
            </a:endParaRPr>
          </a:p>
        </p:txBody>
      </p:sp>
      <p:pic>
        <p:nvPicPr>
          <p:cNvPr id="3425" name="図 342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85841" y="4301278"/>
            <a:ext cx="957646" cy="1793834"/>
          </a:xfrm>
          <a:prstGeom prst="rect">
            <a:avLst/>
          </a:prstGeom>
        </p:spPr>
      </p:pic>
      <p:sp>
        <p:nvSpPr>
          <p:cNvPr id="26" name="Rectangle 3"/>
          <p:cNvSpPr>
            <a:spLocks noChangeArrowheads="1"/>
          </p:cNvSpPr>
          <p:nvPr/>
        </p:nvSpPr>
        <p:spPr bwMode="auto">
          <a:xfrm>
            <a:off x="1160279" y="347404"/>
            <a:ext cx="3038948" cy="425758"/>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lnSpc>
                <a:spcPts val="2600"/>
              </a:lnSpc>
              <a:buFontTx/>
              <a:buNone/>
            </a:pPr>
            <a:r>
              <a:rPr lang="en-US" altLang="ja-JP" sz="2800" b="1" dirty="0">
                <a:solidFill>
                  <a:schemeClr val="accent1"/>
                </a:solidFill>
                <a:effectLst>
                  <a:outerShdw blurRad="38100" dist="38100" dir="2700000" algn="tl">
                    <a:srgbClr val="000000">
                      <a:alpha val="43137"/>
                    </a:srgbClr>
                  </a:outerShdw>
                </a:effectLst>
                <a:latin typeface="+mn-ea"/>
                <a:ea typeface="+mn-ea"/>
              </a:rPr>
              <a:t>12</a:t>
            </a:r>
            <a:r>
              <a:rPr lang="ja-JP" altLang="en-US" sz="2800" b="1" dirty="0">
                <a:solidFill>
                  <a:schemeClr val="accent1"/>
                </a:solidFill>
                <a:effectLst>
                  <a:outerShdw blurRad="38100" dist="38100" dir="2700000" algn="tl">
                    <a:srgbClr val="000000">
                      <a:alpha val="43137"/>
                    </a:srgbClr>
                  </a:outerShdw>
                </a:effectLst>
                <a:latin typeface="+mn-ea"/>
                <a:ea typeface="+mn-ea"/>
              </a:rPr>
              <a:t>　交通事故</a:t>
            </a:r>
          </a:p>
        </p:txBody>
      </p:sp>
      <p:grpSp>
        <p:nvGrpSpPr>
          <p:cNvPr id="27" name="Group 4"/>
          <p:cNvGrpSpPr>
            <a:grpSpLocks noChangeAspect="1"/>
          </p:cNvGrpSpPr>
          <p:nvPr/>
        </p:nvGrpSpPr>
        <p:grpSpPr bwMode="auto">
          <a:xfrm>
            <a:off x="467544" y="116632"/>
            <a:ext cx="648072" cy="646845"/>
            <a:chOff x="2176" y="182"/>
            <a:chExt cx="528" cy="527"/>
          </a:xfrm>
        </p:grpSpPr>
        <p:sp>
          <p:nvSpPr>
            <p:cNvPr id="28" name="AutoShape 3"/>
            <p:cNvSpPr>
              <a:spLocks noChangeAspect="1" noChangeArrowheads="1" noTextEdit="1"/>
            </p:cNvSpPr>
            <p:nvPr/>
          </p:nvSpPr>
          <p:spPr bwMode="auto">
            <a:xfrm>
              <a:off x="2176" y="182"/>
              <a:ext cx="528"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9" name="Freeform 5"/>
            <p:cNvSpPr>
              <a:spLocks noEditPoints="1"/>
            </p:cNvSpPr>
            <p:nvPr/>
          </p:nvSpPr>
          <p:spPr bwMode="auto">
            <a:xfrm>
              <a:off x="2176" y="182"/>
              <a:ext cx="528" cy="527"/>
            </a:xfrm>
            <a:custGeom>
              <a:avLst/>
              <a:gdLst>
                <a:gd name="T0" fmla="*/ 3127 w 5280"/>
                <a:gd name="T1" fmla="*/ 41 h 5274"/>
                <a:gd name="T2" fmla="*/ 3301 w 5280"/>
                <a:gd name="T3" fmla="*/ 134 h 5274"/>
                <a:gd name="T4" fmla="*/ 3391 w 5280"/>
                <a:gd name="T5" fmla="*/ 317 h 5274"/>
                <a:gd name="T6" fmla="*/ 3307 w 5280"/>
                <a:gd name="T7" fmla="*/ 542 h 5274"/>
                <a:gd name="T8" fmla="*/ 3200 w 5280"/>
                <a:gd name="T9" fmla="*/ 869 h 5274"/>
                <a:gd name="T10" fmla="*/ 3047 w 5280"/>
                <a:gd name="T11" fmla="*/ 887 h 5274"/>
                <a:gd name="T12" fmla="*/ 3099 w 5280"/>
                <a:gd name="T13" fmla="*/ 1175 h 5274"/>
                <a:gd name="T14" fmla="*/ 3380 w 5280"/>
                <a:gd name="T15" fmla="*/ 1570 h 5274"/>
                <a:gd name="T16" fmla="*/ 4012 w 5280"/>
                <a:gd name="T17" fmla="*/ 2322 h 5274"/>
                <a:gd name="T18" fmla="*/ 4001 w 5280"/>
                <a:gd name="T19" fmla="*/ 2632 h 5274"/>
                <a:gd name="T20" fmla="*/ 5238 w 5280"/>
                <a:gd name="T21" fmla="*/ 4550 h 5274"/>
                <a:gd name="T22" fmla="*/ 3225 w 5280"/>
                <a:gd name="T23" fmla="*/ 4412 h 5274"/>
                <a:gd name="T24" fmla="*/ 2541 w 5280"/>
                <a:gd name="T25" fmla="*/ 4291 h 5274"/>
                <a:gd name="T26" fmla="*/ 2684 w 5280"/>
                <a:gd name="T27" fmla="*/ 4478 h 5274"/>
                <a:gd name="T28" fmla="*/ 2924 w 5280"/>
                <a:gd name="T29" fmla="*/ 4827 h 5274"/>
                <a:gd name="T30" fmla="*/ 2606 w 5280"/>
                <a:gd name="T31" fmla="*/ 4872 h 5274"/>
                <a:gd name="T32" fmla="*/ 2190 w 5280"/>
                <a:gd name="T33" fmla="*/ 4713 h 5274"/>
                <a:gd name="T34" fmla="*/ 2020 w 5280"/>
                <a:gd name="T35" fmla="*/ 4560 h 5274"/>
                <a:gd name="T36" fmla="*/ 1903 w 5280"/>
                <a:gd name="T37" fmla="*/ 4571 h 5274"/>
                <a:gd name="T38" fmla="*/ 34 w 5280"/>
                <a:gd name="T39" fmla="*/ 4518 h 5274"/>
                <a:gd name="T40" fmla="*/ 1297 w 5280"/>
                <a:gd name="T41" fmla="*/ 3284 h 5274"/>
                <a:gd name="T42" fmla="*/ 1550 w 5280"/>
                <a:gd name="T43" fmla="*/ 2845 h 5274"/>
                <a:gd name="T44" fmla="*/ 1282 w 5280"/>
                <a:gd name="T45" fmla="*/ 2418 h 5274"/>
                <a:gd name="T46" fmla="*/ 1250 w 5280"/>
                <a:gd name="T47" fmla="*/ 1895 h 5274"/>
                <a:gd name="T48" fmla="*/ 1821 w 5280"/>
                <a:gd name="T49" fmla="*/ 1071 h 5274"/>
                <a:gd name="T50" fmla="*/ 2525 w 5280"/>
                <a:gd name="T51" fmla="*/ 698 h 5274"/>
                <a:gd name="T52" fmla="*/ 2616 w 5280"/>
                <a:gd name="T53" fmla="*/ 413 h 5274"/>
                <a:gd name="T54" fmla="*/ 2686 w 5280"/>
                <a:gd name="T55" fmla="*/ 180 h 5274"/>
                <a:gd name="T56" fmla="*/ 2865 w 5280"/>
                <a:gd name="T57" fmla="*/ 80 h 5274"/>
                <a:gd name="T58" fmla="*/ 3058 w 5280"/>
                <a:gd name="T59" fmla="*/ 1740 h 5274"/>
                <a:gd name="T60" fmla="*/ 3627 w 5280"/>
                <a:gd name="T61" fmla="*/ 2561 h 5274"/>
                <a:gd name="T62" fmla="*/ 2994 w 5280"/>
                <a:gd name="T63" fmla="*/ 2727 h 5274"/>
                <a:gd name="T64" fmla="*/ 2722 w 5280"/>
                <a:gd name="T65" fmla="*/ 2178 h 5274"/>
                <a:gd name="T66" fmla="*/ 2317 w 5280"/>
                <a:gd name="T67" fmla="*/ 2015 h 5274"/>
                <a:gd name="T68" fmla="*/ 2539 w 5280"/>
                <a:gd name="T69" fmla="*/ 1740 h 5274"/>
                <a:gd name="T70" fmla="*/ 1920 w 5280"/>
                <a:gd name="T71" fmla="*/ 3222 h 5274"/>
                <a:gd name="T72" fmla="*/ 2032 w 5280"/>
                <a:gd name="T73" fmla="*/ 3380 h 5274"/>
                <a:gd name="T74" fmla="*/ 1860 w 5280"/>
                <a:gd name="T75" fmla="*/ 3804 h 5274"/>
                <a:gd name="T76" fmla="*/ 1848 w 5280"/>
                <a:gd name="T77" fmla="*/ 3193 h 5274"/>
                <a:gd name="T78" fmla="*/ 2594 w 5280"/>
                <a:gd name="T79" fmla="*/ 3519 h 5274"/>
                <a:gd name="T80" fmla="*/ 3950 w 5280"/>
                <a:gd name="T81" fmla="*/ 3627 h 5274"/>
                <a:gd name="T82" fmla="*/ 4287 w 5280"/>
                <a:gd name="T83" fmla="*/ 4064 h 5274"/>
                <a:gd name="T84" fmla="*/ 3909 w 5280"/>
                <a:gd name="T85" fmla="*/ 3772 h 5274"/>
                <a:gd name="T86" fmla="*/ 3378 w 5280"/>
                <a:gd name="T87" fmla="*/ 4285 h 5274"/>
                <a:gd name="T88" fmla="*/ 4153 w 5280"/>
                <a:gd name="T89" fmla="*/ 4390 h 5274"/>
                <a:gd name="T90" fmla="*/ 3916 w 5280"/>
                <a:gd name="T91" fmla="*/ 4425 h 5274"/>
                <a:gd name="T92" fmla="*/ 4541 w 5280"/>
                <a:gd name="T93" fmla="*/ 3470 h 5274"/>
                <a:gd name="T94" fmla="*/ 4758 w 5280"/>
                <a:gd name="T95" fmla="*/ 3583 h 5274"/>
                <a:gd name="T96" fmla="*/ 5099 w 5280"/>
                <a:gd name="T97" fmla="*/ 4373 h 5274"/>
                <a:gd name="T98" fmla="*/ 4810 w 5280"/>
                <a:gd name="T99" fmla="*/ 4899 h 5274"/>
                <a:gd name="T100" fmla="*/ 1325 w 5280"/>
                <a:gd name="T101" fmla="*/ 3441 h 5274"/>
                <a:gd name="T102" fmla="*/ 981 w 5280"/>
                <a:gd name="T103" fmla="*/ 4045 h 5274"/>
                <a:gd name="T104" fmla="*/ 1614 w 5280"/>
                <a:gd name="T105" fmla="*/ 4789 h 5274"/>
                <a:gd name="T106" fmla="*/ 977 w 5280"/>
                <a:gd name="T107" fmla="*/ 4409 h 5274"/>
                <a:gd name="T108" fmla="*/ 763 w 5280"/>
                <a:gd name="T109" fmla="*/ 5064 h 5274"/>
                <a:gd name="T110" fmla="*/ 833 w 5280"/>
                <a:gd name="T111" fmla="*/ 4381 h 5274"/>
                <a:gd name="T112" fmla="*/ 518 w 5280"/>
                <a:gd name="T113" fmla="*/ 4206 h 5274"/>
                <a:gd name="T114" fmla="*/ 283 w 5280"/>
                <a:gd name="T115" fmla="*/ 3946 h 5274"/>
                <a:gd name="T116" fmla="*/ 230 w 5280"/>
                <a:gd name="T117" fmla="*/ 3857 h 5274"/>
                <a:gd name="T118" fmla="*/ 869 w 5280"/>
                <a:gd name="T119" fmla="*/ 4099 h 5274"/>
                <a:gd name="T120" fmla="*/ 1807 w 5280"/>
                <a:gd name="T121" fmla="*/ 4149 h 5274"/>
                <a:gd name="T122" fmla="*/ 1174 w 5280"/>
                <a:gd name="T123" fmla="*/ 4035 h 5274"/>
                <a:gd name="T124" fmla="*/ 1750 w 5280"/>
                <a:gd name="T125" fmla="*/ 3877 h 5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80" h="5274">
                  <a:moveTo>
                    <a:pt x="2924" y="41"/>
                  </a:moveTo>
                  <a:lnTo>
                    <a:pt x="2926" y="36"/>
                  </a:lnTo>
                  <a:lnTo>
                    <a:pt x="2930" y="32"/>
                  </a:lnTo>
                  <a:lnTo>
                    <a:pt x="2933" y="29"/>
                  </a:lnTo>
                  <a:lnTo>
                    <a:pt x="2936" y="25"/>
                  </a:lnTo>
                  <a:lnTo>
                    <a:pt x="2939" y="21"/>
                  </a:lnTo>
                  <a:lnTo>
                    <a:pt x="2942" y="18"/>
                  </a:lnTo>
                  <a:lnTo>
                    <a:pt x="2946" y="16"/>
                  </a:lnTo>
                  <a:lnTo>
                    <a:pt x="2949" y="14"/>
                  </a:lnTo>
                  <a:lnTo>
                    <a:pt x="2952" y="10"/>
                  </a:lnTo>
                  <a:lnTo>
                    <a:pt x="2955" y="8"/>
                  </a:lnTo>
                  <a:lnTo>
                    <a:pt x="2958" y="6"/>
                  </a:lnTo>
                  <a:lnTo>
                    <a:pt x="2962" y="5"/>
                  </a:lnTo>
                  <a:lnTo>
                    <a:pt x="2965" y="3"/>
                  </a:lnTo>
                  <a:lnTo>
                    <a:pt x="2968" y="2"/>
                  </a:lnTo>
                  <a:lnTo>
                    <a:pt x="2972" y="2"/>
                  </a:lnTo>
                  <a:lnTo>
                    <a:pt x="2977" y="2"/>
                  </a:lnTo>
                  <a:lnTo>
                    <a:pt x="2980" y="1"/>
                  </a:lnTo>
                  <a:lnTo>
                    <a:pt x="2983" y="0"/>
                  </a:lnTo>
                  <a:lnTo>
                    <a:pt x="2987" y="0"/>
                  </a:lnTo>
                  <a:lnTo>
                    <a:pt x="2992" y="0"/>
                  </a:lnTo>
                  <a:lnTo>
                    <a:pt x="2995" y="0"/>
                  </a:lnTo>
                  <a:lnTo>
                    <a:pt x="3000" y="0"/>
                  </a:lnTo>
                  <a:lnTo>
                    <a:pt x="3004" y="1"/>
                  </a:lnTo>
                  <a:lnTo>
                    <a:pt x="3010" y="2"/>
                  </a:lnTo>
                  <a:lnTo>
                    <a:pt x="3013" y="2"/>
                  </a:lnTo>
                  <a:lnTo>
                    <a:pt x="3018" y="4"/>
                  </a:lnTo>
                  <a:lnTo>
                    <a:pt x="3022" y="5"/>
                  </a:lnTo>
                  <a:lnTo>
                    <a:pt x="3028" y="7"/>
                  </a:lnTo>
                  <a:lnTo>
                    <a:pt x="3033" y="8"/>
                  </a:lnTo>
                  <a:lnTo>
                    <a:pt x="3039" y="10"/>
                  </a:lnTo>
                  <a:lnTo>
                    <a:pt x="3044" y="14"/>
                  </a:lnTo>
                  <a:lnTo>
                    <a:pt x="3050" y="17"/>
                  </a:lnTo>
                  <a:lnTo>
                    <a:pt x="3052" y="17"/>
                  </a:lnTo>
                  <a:lnTo>
                    <a:pt x="3055" y="19"/>
                  </a:lnTo>
                  <a:lnTo>
                    <a:pt x="3058" y="19"/>
                  </a:lnTo>
                  <a:lnTo>
                    <a:pt x="3061" y="21"/>
                  </a:lnTo>
                  <a:lnTo>
                    <a:pt x="3064" y="22"/>
                  </a:lnTo>
                  <a:lnTo>
                    <a:pt x="3067" y="23"/>
                  </a:lnTo>
                  <a:lnTo>
                    <a:pt x="3071" y="24"/>
                  </a:lnTo>
                  <a:lnTo>
                    <a:pt x="3074" y="26"/>
                  </a:lnTo>
                  <a:lnTo>
                    <a:pt x="3077" y="28"/>
                  </a:lnTo>
                  <a:lnTo>
                    <a:pt x="3080" y="29"/>
                  </a:lnTo>
                  <a:lnTo>
                    <a:pt x="3083" y="30"/>
                  </a:lnTo>
                  <a:lnTo>
                    <a:pt x="3088" y="32"/>
                  </a:lnTo>
                  <a:lnTo>
                    <a:pt x="3091" y="33"/>
                  </a:lnTo>
                  <a:lnTo>
                    <a:pt x="3095" y="34"/>
                  </a:lnTo>
                  <a:lnTo>
                    <a:pt x="3098" y="35"/>
                  </a:lnTo>
                  <a:lnTo>
                    <a:pt x="3103" y="37"/>
                  </a:lnTo>
                  <a:lnTo>
                    <a:pt x="3106" y="37"/>
                  </a:lnTo>
                  <a:lnTo>
                    <a:pt x="3109" y="38"/>
                  </a:lnTo>
                  <a:lnTo>
                    <a:pt x="3112" y="38"/>
                  </a:lnTo>
                  <a:lnTo>
                    <a:pt x="3117" y="39"/>
                  </a:lnTo>
                  <a:lnTo>
                    <a:pt x="3120" y="39"/>
                  </a:lnTo>
                  <a:lnTo>
                    <a:pt x="3124" y="40"/>
                  </a:lnTo>
                  <a:lnTo>
                    <a:pt x="3127" y="41"/>
                  </a:lnTo>
                  <a:lnTo>
                    <a:pt x="3131" y="43"/>
                  </a:lnTo>
                  <a:lnTo>
                    <a:pt x="3135" y="41"/>
                  </a:lnTo>
                  <a:lnTo>
                    <a:pt x="3138" y="41"/>
                  </a:lnTo>
                  <a:lnTo>
                    <a:pt x="3141" y="41"/>
                  </a:lnTo>
                  <a:lnTo>
                    <a:pt x="3145" y="41"/>
                  </a:lnTo>
                  <a:lnTo>
                    <a:pt x="3149" y="41"/>
                  </a:lnTo>
                  <a:lnTo>
                    <a:pt x="3152" y="41"/>
                  </a:lnTo>
                  <a:lnTo>
                    <a:pt x="3155" y="41"/>
                  </a:lnTo>
                  <a:lnTo>
                    <a:pt x="3159" y="41"/>
                  </a:lnTo>
                  <a:lnTo>
                    <a:pt x="3162" y="39"/>
                  </a:lnTo>
                  <a:lnTo>
                    <a:pt x="3166" y="38"/>
                  </a:lnTo>
                  <a:lnTo>
                    <a:pt x="3169" y="38"/>
                  </a:lnTo>
                  <a:lnTo>
                    <a:pt x="3172" y="38"/>
                  </a:lnTo>
                  <a:lnTo>
                    <a:pt x="3175" y="38"/>
                  </a:lnTo>
                  <a:lnTo>
                    <a:pt x="3178" y="38"/>
                  </a:lnTo>
                  <a:lnTo>
                    <a:pt x="3182" y="39"/>
                  </a:lnTo>
                  <a:lnTo>
                    <a:pt x="3185" y="41"/>
                  </a:lnTo>
                  <a:lnTo>
                    <a:pt x="3187" y="41"/>
                  </a:lnTo>
                  <a:lnTo>
                    <a:pt x="3189" y="43"/>
                  </a:lnTo>
                  <a:lnTo>
                    <a:pt x="3191" y="44"/>
                  </a:lnTo>
                  <a:lnTo>
                    <a:pt x="3194" y="47"/>
                  </a:lnTo>
                  <a:lnTo>
                    <a:pt x="3197" y="48"/>
                  </a:lnTo>
                  <a:lnTo>
                    <a:pt x="3200" y="50"/>
                  </a:lnTo>
                  <a:lnTo>
                    <a:pt x="3202" y="53"/>
                  </a:lnTo>
                  <a:lnTo>
                    <a:pt x="3205" y="56"/>
                  </a:lnTo>
                  <a:lnTo>
                    <a:pt x="3206" y="59"/>
                  </a:lnTo>
                  <a:lnTo>
                    <a:pt x="3208" y="61"/>
                  </a:lnTo>
                  <a:lnTo>
                    <a:pt x="3211" y="63"/>
                  </a:lnTo>
                  <a:lnTo>
                    <a:pt x="3213" y="66"/>
                  </a:lnTo>
                  <a:lnTo>
                    <a:pt x="3214" y="69"/>
                  </a:lnTo>
                  <a:lnTo>
                    <a:pt x="3216" y="73"/>
                  </a:lnTo>
                  <a:lnTo>
                    <a:pt x="3218" y="76"/>
                  </a:lnTo>
                  <a:lnTo>
                    <a:pt x="3220" y="79"/>
                  </a:lnTo>
                  <a:lnTo>
                    <a:pt x="3221" y="82"/>
                  </a:lnTo>
                  <a:lnTo>
                    <a:pt x="3223" y="85"/>
                  </a:lnTo>
                  <a:lnTo>
                    <a:pt x="3224" y="89"/>
                  </a:lnTo>
                  <a:lnTo>
                    <a:pt x="3227" y="93"/>
                  </a:lnTo>
                  <a:lnTo>
                    <a:pt x="3228" y="96"/>
                  </a:lnTo>
                  <a:lnTo>
                    <a:pt x="3230" y="100"/>
                  </a:lnTo>
                  <a:lnTo>
                    <a:pt x="3232" y="104"/>
                  </a:lnTo>
                  <a:lnTo>
                    <a:pt x="3234" y="108"/>
                  </a:lnTo>
                  <a:lnTo>
                    <a:pt x="3238" y="109"/>
                  </a:lnTo>
                  <a:lnTo>
                    <a:pt x="3245" y="111"/>
                  </a:lnTo>
                  <a:lnTo>
                    <a:pt x="3249" y="112"/>
                  </a:lnTo>
                  <a:lnTo>
                    <a:pt x="3255" y="114"/>
                  </a:lnTo>
                  <a:lnTo>
                    <a:pt x="3260" y="115"/>
                  </a:lnTo>
                  <a:lnTo>
                    <a:pt x="3265" y="118"/>
                  </a:lnTo>
                  <a:lnTo>
                    <a:pt x="3269" y="119"/>
                  </a:lnTo>
                  <a:lnTo>
                    <a:pt x="3275" y="122"/>
                  </a:lnTo>
                  <a:lnTo>
                    <a:pt x="3278" y="123"/>
                  </a:lnTo>
                  <a:lnTo>
                    <a:pt x="3282" y="125"/>
                  </a:lnTo>
                  <a:lnTo>
                    <a:pt x="3286" y="126"/>
                  </a:lnTo>
                  <a:lnTo>
                    <a:pt x="3291" y="128"/>
                  </a:lnTo>
                  <a:lnTo>
                    <a:pt x="3294" y="129"/>
                  </a:lnTo>
                  <a:lnTo>
                    <a:pt x="3298" y="133"/>
                  </a:lnTo>
                  <a:lnTo>
                    <a:pt x="3301" y="134"/>
                  </a:lnTo>
                  <a:lnTo>
                    <a:pt x="3306" y="137"/>
                  </a:lnTo>
                  <a:lnTo>
                    <a:pt x="3308" y="138"/>
                  </a:lnTo>
                  <a:lnTo>
                    <a:pt x="3311" y="140"/>
                  </a:lnTo>
                  <a:lnTo>
                    <a:pt x="3313" y="142"/>
                  </a:lnTo>
                  <a:lnTo>
                    <a:pt x="3316" y="145"/>
                  </a:lnTo>
                  <a:lnTo>
                    <a:pt x="3318" y="148"/>
                  </a:lnTo>
                  <a:lnTo>
                    <a:pt x="3321" y="150"/>
                  </a:lnTo>
                  <a:lnTo>
                    <a:pt x="3323" y="152"/>
                  </a:lnTo>
                  <a:lnTo>
                    <a:pt x="3325" y="155"/>
                  </a:lnTo>
                  <a:lnTo>
                    <a:pt x="3326" y="157"/>
                  </a:lnTo>
                  <a:lnTo>
                    <a:pt x="3328" y="160"/>
                  </a:lnTo>
                  <a:lnTo>
                    <a:pt x="3329" y="164"/>
                  </a:lnTo>
                  <a:lnTo>
                    <a:pt x="3331" y="167"/>
                  </a:lnTo>
                  <a:lnTo>
                    <a:pt x="3331" y="170"/>
                  </a:lnTo>
                  <a:lnTo>
                    <a:pt x="3333" y="173"/>
                  </a:lnTo>
                  <a:lnTo>
                    <a:pt x="3333" y="176"/>
                  </a:lnTo>
                  <a:lnTo>
                    <a:pt x="3336" y="181"/>
                  </a:lnTo>
                  <a:lnTo>
                    <a:pt x="3336" y="186"/>
                  </a:lnTo>
                  <a:lnTo>
                    <a:pt x="3337" y="191"/>
                  </a:lnTo>
                  <a:lnTo>
                    <a:pt x="3338" y="197"/>
                  </a:lnTo>
                  <a:lnTo>
                    <a:pt x="3339" y="203"/>
                  </a:lnTo>
                  <a:lnTo>
                    <a:pt x="3340" y="208"/>
                  </a:lnTo>
                  <a:lnTo>
                    <a:pt x="3341" y="213"/>
                  </a:lnTo>
                  <a:lnTo>
                    <a:pt x="3342" y="218"/>
                  </a:lnTo>
                  <a:lnTo>
                    <a:pt x="3344" y="224"/>
                  </a:lnTo>
                  <a:lnTo>
                    <a:pt x="3345" y="228"/>
                  </a:lnTo>
                  <a:lnTo>
                    <a:pt x="3346" y="232"/>
                  </a:lnTo>
                  <a:lnTo>
                    <a:pt x="3347" y="236"/>
                  </a:lnTo>
                  <a:lnTo>
                    <a:pt x="3349" y="241"/>
                  </a:lnTo>
                  <a:lnTo>
                    <a:pt x="3350" y="244"/>
                  </a:lnTo>
                  <a:lnTo>
                    <a:pt x="3353" y="248"/>
                  </a:lnTo>
                  <a:lnTo>
                    <a:pt x="3354" y="253"/>
                  </a:lnTo>
                  <a:lnTo>
                    <a:pt x="3356" y="257"/>
                  </a:lnTo>
                  <a:lnTo>
                    <a:pt x="3356" y="259"/>
                  </a:lnTo>
                  <a:lnTo>
                    <a:pt x="3358" y="262"/>
                  </a:lnTo>
                  <a:lnTo>
                    <a:pt x="3359" y="265"/>
                  </a:lnTo>
                  <a:lnTo>
                    <a:pt x="3361" y="269"/>
                  </a:lnTo>
                  <a:lnTo>
                    <a:pt x="3361" y="271"/>
                  </a:lnTo>
                  <a:lnTo>
                    <a:pt x="3363" y="273"/>
                  </a:lnTo>
                  <a:lnTo>
                    <a:pt x="3364" y="275"/>
                  </a:lnTo>
                  <a:lnTo>
                    <a:pt x="3367" y="278"/>
                  </a:lnTo>
                  <a:lnTo>
                    <a:pt x="3367" y="279"/>
                  </a:lnTo>
                  <a:lnTo>
                    <a:pt x="3369" y="281"/>
                  </a:lnTo>
                  <a:lnTo>
                    <a:pt x="3369" y="282"/>
                  </a:lnTo>
                  <a:lnTo>
                    <a:pt x="3371" y="285"/>
                  </a:lnTo>
                  <a:lnTo>
                    <a:pt x="3372" y="286"/>
                  </a:lnTo>
                  <a:lnTo>
                    <a:pt x="3373" y="287"/>
                  </a:lnTo>
                  <a:lnTo>
                    <a:pt x="3374" y="288"/>
                  </a:lnTo>
                  <a:lnTo>
                    <a:pt x="3376" y="290"/>
                  </a:lnTo>
                  <a:lnTo>
                    <a:pt x="3379" y="293"/>
                  </a:lnTo>
                  <a:lnTo>
                    <a:pt x="3383" y="296"/>
                  </a:lnTo>
                  <a:lnTo>
                    <a:pt x="3385" y="301"/>
                  </a:lnTo>
                  <a:lnTo>
                    <a:pt x="3388" y="305"/>
                  </a:lnTo>
                  <a:lnTo>
                    <a:pt x="3389" y="308"/>
                  </a:lnTo>
                  <a:lnTo>
                    <a:pt x="3391" y="314"/>
                  </a:lnTo>
                  <a:lnTo>
                    <a:pt x="3391" y="317"/>
                  </a:lnTo>
                  <a:lnTo>
                    <a:pt x="3392" y="322"/>
                  </a:lnTo>
                  <a:lnTo>
                    <a:pt x="3391" y="325"/>
                  </a:lnTo>
                  <a:lnTo>
                    <a:pt x="3391" y="331"/>
                  </a:lnTo>
                  <a:lnTo>
                    <a:pt x="3390" y="335"/>
                  </a:lnTo>
                  <a:lnTo>
                    <a:pt x="3390" y="340"/>
                  </a:lnTo>
                  <a:lnTo>
                    <a:pt x="3388" y="344"/>
                  </a:lnTo>
                  <a:lnTo>
                    <a:pt x="3387" y="349"/>
                  </a:lnTo>
                  <a:lnTo>
                    <a:pt x="3385" y="353"/>
                  </a:lnTo>
                  <a:lnTo>
                    <a:pt x="3384" y="359"/>
                  </a:lnTo>
                  <a:lnTo>
                    <a:pt x="3380" y="362"/>
                  </a:lnTo>
                  <a:lnTo>
                    <a:pt x="3378" y="366"/>
                  </a:lnTo>
                  <a:lnTo>
                    <a:pt x="3376" y="370"/>
                  </a:lnTo>
                  <a:lnTo>
                    <a:pt x="3374" y="375"/>
                  </a:lnTo>
                  <a:lnTo>
                    <a:pt x="3371" y="379"/>
                  </a:lnTo>
                  <a:lnTo>
                    <a:pt x="3369" y="383"/>
                  </a:lnTo>
                  <a:lnTo>
                    <a:pt x="3367" y="387"/>
                  </a:lnTo>
                  <a:lnTo>
                    <a:pt x="3365" y="392"/>
                  </a:lnTo>
                  <a:lnTo>
                    <a:pt x="3362" y="395"/>
                  </a:lnTo>
                  <a:lnTo>
                    <a:pt x="3361" y="398"/>
                  </a:lnTo>
                  <a:lnTo>
                    <a:pt x="3359" y="401"/>
                  </a:lnTo>
                  <a:lnTo>
                    <a:pt x="3359" y="406"/>
                  </a:lnTo>
                  <a:lnTo>
                    <a:pt x="3359" y="409"/>
                  </a:lnTo>
                  <a:lnTo>
                    <a:pt x="3359" y="412"/>
                  </a:lnTo>
                  <a:lnTo>
                    <a:pt x="3359" y="415"/>
                  </a:lnTo>
                  <a:lnTo>
                    <a:pt x="3360" y="419"/>
                  </a:lnTo>
                  <a:lnTo>
                    <a:pt x="3361" y="424"/>
                  </a:lnTo>
                  <a:lnTo>
                    <a:pt x="3362" y="430"/>
                  </a:lnTo>
                  <a:lnTo>
                    <a:pt x="3362" y="437"/>
                  </a:lnTo>
                  <a:lnTo>
                    <a:pt x="3363" y="443"/>
                  </a:lnTo>
                  <a:lnTo>
                    <a:pt x="3362" y="447"/>
                  </a:lnTo>
                  <a:lnTo>
                    <a:pt x="3362" y="453"/>
                  </a:lnTo>
                  <a:lnTo>
                    <a:pt x="3361" y="458"/>
                  </a:lnTo>
                  <a:lnTo>
                    <a:pt x="3360" y="464"/>
                  </a:lnTo>
                  <a:lnTo>
                    <a:pt x="3358" y="468"/>
                  </a:lnTo>
                  <a:lnTo>
                    <a:pt x="3356" y="472"/>
                  </a:lnTo>
                  <a:lnTo>
                    <a:pt x="3354" y="476"/>
                  </a:lnTo>
                  <a:lnTo>
                    <a:pt x="3352" y="481"/>
                  </a:lnTo>
                  <a:lnTo>
                    <a:pt x="3348" y="484"/>
                  </a:lnTo>
                  <a:lnTo>
                    <a:pt x="3346" y="488"/>
                  </a:lnTo>
                  <a:lnTo>
                    <a:pt x="3343" y="492"/>
                  </a:lnTo>
                  <a:lnTo>
                    <a:pt x="3341" y="497"/>
                  </a:lnTo>
                  <a:lnTo>
                    <a:pt x="3338" y="499"/>
                  </a:lnTo>
                  <a:lnTo>
                    <a:pt x="3334" y="502"/>
                  </a:lnTo>
                  <a:lnTo>
                    <a:pt x="3331" y="505"/>
                  </a:lnTo>
                  <a:lnTo>
                    <a:pt x="3328" y="509"/>
                  </a:lnTo>
                  <a:lnTo>
                    <a:pt x="3325" y="512"/>
                  </a:lnTo>
                  <a:lnTo>
                    <a:pt x="3322" y="515"/>
                  </a:lnTo>
                  <a:lnTo>
                    <a:pt x="3319" y="518"/>
                  </a:lnTo>
                  <a:lnTo>
                    <a:pt x="3317" y="521"/>
                  </a:lnTo>
                  <a:lnTo>
                    <a:pt x="3314" y="524"/>
                  </a:lnTo>
                  <a:lnTo>
                    <a:pt x="3312" y="527"/>
                  </a:lnTo>
                  <a:lnTo>
                    <a:pt x="3310" y="529"/>
                  </a:lnTo>
                  <a:lnTo>
                    <a:pt x="3309" y="532"/>
                  </a:lnTo>
                  <a:lnTo>
                    <a:pt x="3308" y="535"/>
                  </a:lnTo>
                  <a:lnTo>
                    <a:pt x="3307" y="538"/>
                  </a:lnTo>
                  <a:lnTo>
                    <a:pt x="3307" y="542"/>
                  </a:lnTo>
                  <a:lnTo>
                    <a:pt x="3307" y="545"/>
                  </a:lnTo>
                  <a:lnTo>
                    <a:pt x="3306" y="552"/>
                  </a:lnTo>
                  <a:lnTo>
                    <a:pt x="3306" y="560"/>
                  </a:lnTo>
                  <a:lnTo>
                    <a:pt x="3307" y="567"/>
                  </a:lnTo>
                  <a:lnTo>
                    <a:pt x="3309" y="575"/>
                  </a:lnTo>
                  <a:lnTo>
                    <a:pt x="3310" y="581"/>
                  </a:lnTo>
                  <a:lnTo>
                    <a:pt x="3313" y="588"/>
                  </a:lnTo>
                  <a:lnTo>
                    <a:pt x="3316" y="594"/>
                  </a:lnTo>
                  <a:lnTo>
                    <a:pt x="3319" y="602"/>
                  </a:lnTo>
                  <a:lnTo>
                    <a:pt x="3323" y="607"/>
                  </a:lnTo>
                  <a:lnTo>
                    <a:pt x="3326" y="613"/>
                  </a:lnTo>
                  <a:lnTo>
                    <a:pt x="3329" y="619"/>
                  </a:lnTo>
                  <a:lnTo>
                    <a:pt x="3333" y="624"/>
                  </a:lnTo>
                  <a:lnTo>
                    <a:pt x="3337" y="628"/>
                  </a:lnTo>
                  <a:lnTo>
                    <a:pt x="3340" y="634"/>
                  </a:lnTo>
                  <a:lnTo>
                    <a:pt x="3343" y="639"/>
                  </a:lnTo>
                  <a:lnTo>
                    <a:pt x="3346" y="645"/>
                  </a:lnTo>
                  <a:lnTo>
                    <a:pt x="3347" y="648"/>
                  </a:lnTo>
                  <a:lnTo>
                    <a:pt x="3349" y="652"/>
                  </a:lnTo>
                  <a:lnTo>
                    <a:pt x="3350" y="656"/>
                  </a:lnTo>
                  <a:lnTo>
                    <a:pt x="3352" y="661"/>
                  </a:lnTo>
                  <a:lnTo>
                    <a:pt x="3352" y="664"/>
                  </a:lnTo>
                  <a:lnTo>
                    <a:pt x="3352" y="668"/>
                  </a:lnTo>
                  <a:lnTo>
                    <a:pt x="3349" y="671"/>
                  </a:lnTo>
                  <a:lnTo>
                    <a:pt x="3348" y="676"/>
                  </a:lnTo>
                  <a:lnTo>
                    <a:pt x="3344" y="678"/>
                  </a:lnTo>
                  <a:lnTo>
                    <a:pt x="3340" y="681"/>
                  </a:lnTo>
                  <a:lnTo>
                    <a:pt x="3334" y="683"/>
                  </a:lnTo>
                  <a:lnTo>
                    <a:pt x="3329" y="686"/>
                  </a:lnTo>
                  <a:lnTo>
                    <a:pt x="3321" y="688"/>
                  </a:lnTo>
                  <a:lnTo>
                    <a:pt x="3312" y="692"/>
                  </a:lnTo>
                  <a:lnTo>
                    <a:pt x="3301" y="694"/>
                  </a:lnTo>
                  <a:lnTo>
                    <a:pt x="3291" y="697"/>
                  </a:lnTo>
                  <a:lnTo>
                    <a:pt x="3285" y="705"/>
                  </a:lnTo>
                  <a:lnTo>
                    <a:pt x="3282" y="714"/>
                  </a:lnTo>
                  <a:lnTo>
                    <a:pt x="3277" y="722"/>
                  </a:lnTo>
                  <a:lnTo>
                    <a:pt x="3274" y="731"/>
                  </a:lnTo>
                  <a:lnTo>
                    <a:pt x="3269" y="739"/>
                  </a:lnTo>
                  <a:lnTo>
                    <a:pt x="3265" y="748"/>
                  </a:lnTo>
                  <a:lnTo>
                    <a:pt x="3261" y="756"/>
                  </a:lnTo>
                  <a:lnTo>
                    <a:pt x="3258" y="766"/>
                  </a:lnTo>
                  <a:lnTo>
                    <a:pt x="3253" y="773"/>
                  </a:lnTo>
                  <a:lnTo>
                    <a:pt x="3249" y="782"/>
                  </a:lnTo>
                  <a:lnTo>
                    <a:pt x="3245" y="789"/>
                  </a:lnTo>
                  <a:lnTo>
                    <a:pt x="3242" y="798"/>
                  </a:lnTo>
                  <a:lnTo>
                    <a:pt x="3237" y="804"/>
                  </a:lnTo>
                  <a:lnTo>
                    <a:pt x="3233" y="813"/>
                  </a:lnTo>
                  <a:lnTo>
                    <a:pt x="3230" y="819"/>
                  </a:lnTo>
                  <a:lnTo>
                    <a:pt x="3227" y="828"/>
                  </a:lnTo>
                  <a:lnTo>
                    <a:pt x="3222" y="833"/>
                  </a:lnTo>
                  <a:lnTo>
                    <a:pt x="3218" y="839"/>
                  </a:lnTo>
                  <a:lnTo>
                    <a:pt x="3214" y="846"/>
                  </a:lnTo>
                  <a:lnTo>
                    <a:pt x="3211" y="852"/>
                  </a:lnTo>
                  <a:lnTo>
                    <a:pt x="3206" y="858"/>
                  </a:lnTo>
                  <a:lnTo>
                    <a:pt x="3203" y="864"/>
                  </a:lnTo>
                  <a:lnTo>
                    <a:pt x="3200" y="869"/>
                  </a:lnTo>
                  <a:lnTo>
                    <a:pt x="3197" y="875"/>
                  </a:lnTo>
                  <a:lnTo>
                    <a:pt x="3193" y="878"/>
                  </a:lnTo>
                  <a:lnTo>
                    <a:pt x="3190" y="882"/>
                  </a:lnTo>
                  <a:lnTo>
                    <a:pt x="3187" y="886"/>
                  </a:lnTo>
                  <a:lnTo>
                    <a:pt x="3184" y="890"/>
                  </a:lnTo>
                  <a:lnTo>
                    <a:pt x="3181" y="892"/>
                  </a:lnTo>
                  <a:lnTo>
                    <a:pt x="3177" y="895"/>
                  </a:lnTo>
                  <a:lnTo>
                    <a:pt x="3175" y="897"/>
                  </a:lnTo>
                  <a:lnTo>
                    <a:pt x="3173" y="901"/>
                  </a:lnTo>
                  <a:lnTo>
                    <a:pt x="3171" y="901"/>
                  </a:lnTo>
                  <a:lnTo>
                    <a:pt x="3169" y="901"/>
                  </a:lnTo>
                  <a:lnTo>
                    <a:pt x="3167" y="901"/>
                  </a:lnTo>
                  <a:lnTo>
                    <a:pt x="3166" y="901"/>
                  </a:lnTo>
                  <a:lnTo>
                    <a:pt x="3162" y="899"/>
                  </a:lnTo>
                  <a:lnTo>
                    <a:pt x="3160" y="898"/>
                  </a:lnTo>
                  <a:lnTo>
                    <a:pt x="3158" y="897"/>
                  </a:lnTo>
                  <a:lnTo>
                    <a:pt x="3156" y="897"/>
                  </a:lnTo>
                  <a:lnTo>
                    <a:pt x="3153" y="895"/>
                  </a:lnTo>
                  <a:lnTo>
                    <a:pt x="3150" y="894"/>
                  </a:lnTo>
                  <a:lnTo>
                    <a:pt x="3146" y="893"/>
                  </a:lnTo>
                  <a:lnTo>
                    <a:pt x="3143" y="892"/>
                  </a:lnTo>
                  <a:lnTo>
                    <a:pt x="3140" y="890"/>
                  </a:lnTo>
                  <a:lnTo>
                    <a:pt x="3137" y="889"/>
                  </a:lnTo>
                  <a:lnTo>
                    <a:pt x="3134" y="887"/>
                  </a:lnTo>
                  <a:lnTo>
                    <a:pt x="3131" y="886"/>
                  </a:lnTo>
                  <a:lnTo>
                    <a:pt x="3127" y="882"/>
                  </a:lnTo>
                  <a:lnTo>
                    <a:pt x="3124" y="881"/>
                  </a:lnTo>
                  <a:lnTo>
                    <a:pt x="3120" y="878"/>
                  </a:lnTo>
                  <a:lnTo>
                    <a:pt x="3117" y="877"/>
                  </a:lnTo>
                  <a:lnTo>
                    <a:pt x="3113" y="875"/>
                  </a:lnTo>
                  <a:lnTo>
                    <a:pt x="3110" y="874"/>
                  </a:lnTo>
                  <a:lnTo>
                    <a:pt x="3107" y="872"/>
                  </a:lnTo>
                  <a:lnTo>
                    <a:pt x="3104" y="872"/>
                  </a:lnTo>
                  <a:lnTo>
                    <a:pt x="3100" y="869"/>
                  </a:lnTo>
                  <a:lnTo>
                    <a:pt x="3097" y="868"/>
                  </a:lnTo>
                  <a:lnTo>
                    <a:pt x="3094" y="867"/>
                  </a:lnTo>
                  <a:lnTo>
                    <a:pt x="3091" y="867"/>
                  </a:lnTo>
                  <a:lnTo>
                    <a:pt x="3088" y="867"/>
                  </a:lnTo>
                  <a:lnTo>
                    <a:pt x="3084" y="867"/>
                  </a:lnTo>
                  <a:lnTo>
                    <a:pt x="3081" y="867"/>
                  </a:lnTo>
                  <a:lnTo>
                    <a:pt x="3079" y="868"/>
                  </a:lnTo>
                  <a:lnTo>
                    <a:pt x="3076" y="868"/>
                  </a:lnTo>
                  <a:lnTo>
                    <a:pt x="3074" y="868"/>
                  </a:lnTo>
                  <a:lnTo>
                    <a:pt x="3072" y="869"/>
                  </a:lnTo>
                  <a:lnTo>
                    <a:pt x="3069" y="871"/>
                  </a:lnTo>
                  <a:lnTo>
                    <a:pt x="3067" y="871"/>
                  </a:lnTo>
                  <a:lnTo>
                    <a:pt x="3065" y="873"/>
                  </a:lnTo>
                  <a:lnTo>
                    <a:pt x="3063" y="874"/>
                  </a:lnTo>
                  <a:lnTo>
                    <a:pt x="3062" y="876"/>
                  </a:lnTo>
                  <a:lnTo>
                    <a:pt x="3059" y="876"/>
                  </a:lnTo>
                  <a:lnTo>
                    <a:pt x="3058" y="878"/>
                  </a:lnTo>
                  <a:lnTo>
                    <a:pt x="3055" y="879"/>
                  </a:lnTo>
                  <a:lnTo>
                    <a:pt x="3053" y="881"/>
                  </a:lnTo>
                  <a:lnTo>
                    <a:pt x="3051" y="882"/>
                  </a:lnTo>
                  <a:lnTo>
                    <a:pt x="3049" y="886"/>
                  </a:lnTo>
                  <a:lnTo>
                    <a:pt x="3047" y="887"/>
                  </a:lnTo>
                  <a:lnTo>
                    <a:pt x="3046" y="890"/>
                  </a:lnTo>
                  <a:lnTo>
                    <a:pt x="3043" y="891"/>
                  </a:lnTo>
                  <a:lnTo>
                    <a:pt x="3042" y="893"/>
                  </a:lnTo>
                  <a:lnTo>
                    <a:pt x="3040" y="895"/>
                  </a:lnTo>
                  <a:lnTo>
                    <a:pt x="3039" y="897"/>
                  </a:lnTo>
                  <a:lnTo>
                    <a:pt x="3036" y="899"/>
                  </a:lnTo>
                  <a:lnTo>
                    <a:pt x="3035" y="902"/>
                  </a:lnTo>
                  <a:lnTo>
                    <a:pt x="3033" y="904"/>
                  </a:lnTo>
                  <a:lnTo>
                    <a:pt x="3032" y="907"/>
                  </a:lnTo>
                  <a:lnTo>
                    <a:pt x="3030" y="909"/>
                  </a:lnTo>
                  <a:lnTo>
                    <a:pt x="3029" y="911"/>
                  </a:lnTo>
                  <a:lnTo>
                    <a:pt x="3027" y="913"/>
                  </a:lnTo>
                  <a:lnTo>
                    <a:pt x="3026" y="917"/>
                  </a:lnTo>
                  <a:lnTo>
                    <a:pt x="3024" y="919"/>
                  </a:lnTo>
                  <a:lnTo>
                    <a:pt x="3022" y="921"/>
                  </a:lnTo>
                  <a:lnTo>
                    <a:pt x="3020" y="924"/>
                  </a:lnTo>
                  <a:lnTo>
                    <a:pt x="3020" y="927"/>
                  </a:lnTo>
                  <a:lnTo>
                    <a:pt x="3020" y="929"/>
                  </a:lnTo>
                  <a:lnTo>
                    <a:pt x="3022" y="933"/>
                  </a:lnTo>
                  <a:lnTo>
                    <a:pt x="3024" y="936"/>
                  </a:lnTo>
                  <a:lnTo>
                    <a:pt x="3026" y="939"/>
                  </a:lnTo>
                  <a:lnTo>
                    <a:pt x="3027" y="942"/>
                  </a:lnTo>
                  <a:lnTo>
                    <a:pt x="3030" y="946"/>
                  </a:lnTo>
                  <a:lnTo>
                    <a:pt x="3031" y="950"/>
                  </a:lnTo>
                  <a:lnTo>
                    <a:pt x="3034" y="954"/>
                  </a:lnTo>
                  <a:lnTo>
                    <a:pt x="3035" y="957"/>
                  </a:lnTo>
                  <a:lnTo>
                    <a:pt x="3039" y="962"/>
                  </a:lnTo>
                  <a:lnTo>
                    <a:pt x="3040" y="966"/>
                  </a:lnTo>
                  <a:lnTo>
                    <a:pt x="3043" y="971"/>
                  </a:lnTo>
                  <a:lnTo>
                    <a:pt x="3044" y="976"/>
                  </a:lnTo>
                  <a:lnTo>
                    <a:pt x="3047" y="981"/>
                  </a:lnTo>
                  <a:lnTo>
                    <a:pt x="3048" y="987"/>
                  </a:lnTo>
                  <a:lnTo>
                    <a:pt x="3051" y="994"/>
                  </a:lnTo>
                  <a:lnTo>
                    <a:pt x="3052" y="999"/>
                  </a:lnTo>
                  <a:lnTo>
                    <a:pt x="3055" y="1006"/>
                  </a:lnTo>
                  <a:lnTo>
                    <a:pt x="3056" y="1012"/>
                  </a:lnTo>
                  <a:lnTo>
                    <a:pt x="3058" y="1019"/>
                  </a:lnTo>
                  <a:lnTo>
                    <a:pt x="3058" y="1026"/>
                  </a:lnTo>
                  <a:lnTo>
                    <a:pt x="3060" y="1033"/>
                  </a:lnTo>
                  <a:lnTo>
                    <a:pt x="3060" y="1041"/>
                  </a:lnTo>
                  <a:lnTo>
                    <a:pt x="3062" y="1049"/>
                  </a:lnTo>
                  <a:lnTo>
                    <a:pt x="3061" y="1057"/>
                  </a:lnTo>
                  <a:lnTo>
                    <a:pt x="3061" y="1065"/>
                  </a:lnTo>
                  <a:lnTo>
                    <a:pt x="3061" y="1074"/>
                  </a:lnTo>
                  <a:lnTo>
                    <a:pt x="3061" y="1084"/>
                  </a:lnTo>
                  <a:lnTo>
                    <a:pt x="3060" y="1093"/>
                  </a:lnTo>
                  <a:lnTo>
                    <a:pt x="3060" y="1103"/>
                  </a:lnTo>
                  <a:lnTo>
                    <a:pt x="3059" y="1114"/>
                  </a:lnTo>
                  <a:lnTo>
                    <a:pt x="3058" y="1125"/>
                  </a:lnTo>
                  <a:lnTo>
                    <a:pt x="3064" y="1131"/>
                  </a:lnTo>
                  <a:lnTo>
                    <a:pt x="3071" y="1137"/>
                  </a:lnTo>
                  <a:lnTo>
                    <a:pt x="3077" y="1145"/>
                  </a:lnTo>
                  <a:lnTo>
                    <a:pt x="3083" y="1152"/>
                  </a:lnTo>
                  <a:lnTo>
                    <a:pt x="3089" y="1159"/>
                  </a:lnTo>
                  <a:lnTo>
                    <a:pt x="3094" y="1167"/>
                  </a:lnTo>
                  <a:lnTo>
                    <a:pt x="3099" y="1175"/>
                  </a:lnTo>
                  <a:lnTo>
                    <a:pt x="3105" y="1184"/>
                  </a:lnTo>
                  <a:lnTo>
                    <a:pt x="3109" y="1192"/>
                  </a:lnTo>
                  <a:lnTo>
                    <a:pt x="3113" y="1200"/>
                  </a:lnTo>
                  <a:lnTo>
                    <a:pt x="3117" y="1210"/>
                  </a:lnTo>
                  <a:lnTo>
                    <a:pt x="3121" y="1220"/>
                  </a:lnTo>
                  <a:lnTo>
                    <a:pt x="3124" y="1228"/>
                  </a:lnTo>
                  <a:lnTo>
                    <a:pt x="3127" y="1238"/>
                  </a:lnTo>
                  <a:lnTo>
                    <a:pt x="3130" y="1248"/>
                  </a:lnTo>
                  <a:lnTo>
                    <a:pt x="3135" y="1257"/>
                  </a:lnTo>
                  <a:lnTo>
                    <a:pt x="3137" y="1266"/>
                  </a:lnTo>
                  <a:lnTo>
                    <a:pt x="3139" y="1275"/>
                  </a:lnTo>
                  <a:lnTo>
                    <a:pt x="3141" y="1284"/>
                  </a:lnTo>
                  <a:lnTo>
                    <a:pt x="3144" y="1294"/>
                  </a:lnTo>
                  <a:lnTo>
                    <a:pt x="3145" y="1302"/>
                  </a:lnTo>
                  <a:lnTo>
                    <a:pt x="3149" y="1311"/>
                  </a:lnTo>
                  <a:lnTo>
                    <a:pt x="3150" y="1319"/>
                  </a:lnTo>
                  <a:lnTo>
                    <a:pt x="3153" y="1328"/>
                  </a:lnTo>
                  <a:lnTo>
                    <a:pt x="3154" y="1335"/>
                  </a:lnTo>
                  <a:lnTo>
                    <a:pt x="3156" y="1343"/>
                  </a:lnTo>
                  <a:lnTo>
                    <a:pt x="3158" y="1350"/>
                  </a:lnTo>
                  <a:lnTo>
                    <a:pt x="3160" y="1358"/>
                  </a:lnTo>
                  <a:lnTo>
                    <a:pt x="3162" y="1364"/>
                  </a:lnTo>
                  <a:lnTo>
                    <a:pt x="3165" y="1371"/>
                  </a:lnTo>
                  <a:lnTo>
                    <a:pt x="3167" y="1376"/>
                  </a:lnTo>
                  <a:lnTo>
                    <a:pt x="3170" y="1383"/>
                  </a:lnTo>
                  <a:lnTo>
                    <a:pt x="3176" y="1395"/>
                  </a:lnTo>
                  <a:lnTo>
                    <a:pt x="3184" y="1409"/>
                  </a:lnTo>
                  <a:lnTo>
                    <a:pt x="3190" y="1421"/>
                  </a:lnTo>
                  <a:lnTo>
                    <a:pt x="3198" y="1433"/>
                  </a:lnTo>
                  <a:lnTo>
                    <a:pt x="3204" y="1443"/>
                  </a:lnTo>
                  <a:lnTo>
                    <a:pt x="3212" y="1453"/>
                  </a:lnTo>
                  <a:lnTo>
                    <a:pt x="3219" y="1462"/>
                  </a:lnTo>
                  <a:lnTo>
                    <a:pt x="3227" y="1471"/>
                  </a:lnTo>
                  <a:lnTo>
                    <a:pt x="3233" y="1478"/>
                  </a:lnTo>
                  <a:lnTo>
                    <a:pt x="3240" y="1485"/>
                  </a:lnTo>
                  <a:lnTo>
                    <a:pt x="3248" y="1492"/>
                  </a:lnTo>
                  <a:lnTo>
                    <a:pt x="3255" y="1498"/>
                  </a:lnTo>
                  <a:lnTo>
                    <a:pt x="3262" y="1504"/>
                  </a:lnTo>
                  <a:lnTo>
                    <a:pt x="3269" y="1509"/>
                  </a:lnTo>
                  <a:lnTo>
                    <a:pt x="3277" y="1513"/>
                  </a:lnTo>
                  <a:lnTo>
                    <a:pt x="3284" y="1519"/>
                  </a:lnTo>
                  <a:lnTo>
                    <a:pt x="3291" y="1522"/>
                  </a:lnTo>
                  <a:lnTo>
                    <a:pt x="3297" y="1525"/>
                  </a:lnTo>
                  <a:lnTo>
                    <a:pt x="3303" y="1528"/>
                  </a:lnTo>
                  <a:lnTo>
                    <a:pt x="3310" y="1533"/>
                  </a:lnTo>
                  <a:lnTo>
                    <a:pt x="3316" y="1536"/>
                  </a:lnTo>
                  <a:lnTo>
                    <a:pt x="3323" y="1539"/>
                  </a:lnTo>
                  <a:lnTo>
                    <a:pt x="3329" y="1542"/>
                  </a:lnTo>
                  <a:lnTo>
                    <a:pt x="3337" y="1545"/>
                  </a:lnTo>
                  <a:lnTo>
                    <a:pt x="3343" y="1549"/>
                  </a:lnTo>
                  <a:lnTo>
                    <a:pt x="3349" y="1552"/>
                  </a:lnTo>
                  <a:lnTo>
                    <a:pt x="3356" y="1555"/>
                  </a:lnTo>
                  <a:lnTo>
                    <a:pt x="3362" y="1558"/>
                  </a:lnTo>
                  <a:lnTo>
                    <a:pt x="3368" y="1561"/>
                  </a:lnTo>
                  <a:lnTo>
                    <a:pt x="3374" y="1566"/>
                  </a:lnTo>
                  <a:lnTo>
                    <a:pt x="3380" y="1570"/>
                  </a:lnTo>
                  <a:lnTo>
                    <a:pt x="3387" y="1575"/>
                  </a:lnTo>
                  <a:lnTo>
                    <a:pt x="3397" y="1600"/>
                  </a:lnTo>
                  <a:lnTo>
                    <a:pt x="3410" y="1626"/>
                  </a:lnTo>
                  <a:lnTo>
                    <a:pt x="3424" y="1652"/>
                  </a:lnTo>
                  <a:lnTo>
                    <a:pt x="3440" y="1680"/>
                  </a:lnTo>
                  <a:lnTo>
                    <a:pt x="3456" y="1707"/>
                  </a:lnTo>
                  <a:lnTo>
                    <a:pt x="3473" y="1735"/>
                  </a:lnTo>
                  <a:lnTo>
                    <a:pt x="3490" y="1762"/>
                  </a:lnTo>
                  <a:lnTo>
                    <a:pt x="3510" y="1791"/>
                  </a:lnTo>
                  <a:lnTo>
                    <a:pt x="3528" y="1819"/>
                  </a:lnTo>
                  <a:lnTo>
                    <a:pt x="3547" y="1846"/>
                  </a:lnTo>
                  <a:lnTo>
                    <a:pt x="3567" y="1874"/>
                  </a:lnTo>
                  <a:lnTo>
                    <a:pt x="3588" y="1902"/>
                  </a:lnTo>
                  <a:lnTo>
                    <a:pt x="3607" y="1929"/>
                  </a:lnTo>
                  <a:lnTo>
                    <a:pt x="3627" y="1956"/>
                  </a:lnTo>
                  <a:lnTo>
                    <a:pt x="3646" y="1982"/>
                  </a:lnTo>
                  <a:lnTo>
                    <a:pt x="3667" y="2010"/>
                  </a:lnTo>
                  <a:lnTo>
                    <a:pt x="3685" y="2035"/>
                  </a:lnTo>
                  <a:lnTo>
                    <a:pt x="3704" y="2060"/>
                  </a:lnTo>
                  <a:lnTo>
                    <a:pt x="3721" y="2083"/>
                  </a:lnTo>
                  <a:lnTo>
                    <a:pt x="3738" y="2108"/>
                  </a:lnTo>
                  <a:lnTo>
                    <a:pt x="3753" y="2129"/>
                  </a:lnTo>
                  <a:lnTo>
                    <a:pt x="3769" y="2152"/>
                  </a:lnTo>
                  <a:lnTo>
                    <a:pt x="3784" y="2173"/>
                  </a:lnTo>
                  <a:lnTo>
                    <a:pt x="3798" y="2193"/>
                  </a:lnTo>
                  <a:lnTo>
                    <a:pt x="3809" y="2212"/>
                  </a:lnTo>
                  <a:lnTo>
                    <a:pt x="3820" y="2230"/>
                  </a:lnTo>
                  <a:lnTo>
                    <a:pt x="3828" y="2245"/>
                  </a:lnTo>
                  <a:lnTo>
                    <a:pt x="3837" y="2261"/>
                  </a:lnTo>
                  <a:lnTo>
                    <a:pt x="3842" y="2274"/>
                  </a:lnTo>
                  <a:lnTo>
                    <a:pt x="3845" y="2287"/>
                  </a:lnTo>
                  <a:lnTo>
                    <a:pt x="3847" y="2297"/>
                  </a:lnTo>
                  <a:lnTo>
                    <a:pt x="3848" y="2307"/>
                  </a:lnTo>
                  <a:lnTo>
                    <a:pt x="3852" y="2306"/>
                  </a:lnTo>
                  <a:lnTo>
                    <a:pt x="3855" y="2306"/>
                  </a:lnTo>
                  <a:lnTo>
                    <a:pt x="3859" y="2306"/>
                  </a:lnTo>
                  <a:lnTo>
                    <a:pt x="3865" y="2306"/>
                  </a:lnTo>
                  <a:lnTo>
                    <a:pt x="3871" y="2305"/>
                  </a:lnTo>
                  <a:lnTo>
                    <a:pt x="3877" y="2305"/>
                  </a:lnTo>
                  <a:lnTo>
                    <a:pt x="3884" y="2305"/>
                  </a:lnTo>
                  <a:lnTo>
                    <a:pt x="3891" y="2305"/>
                  </a:lnTo>
                  <a:lnTo>
                    <a:pt x="3897" y="2305"/>
                  </a:lnTo>
                  <a:lnTo>
                    <a:pt x="3905" y="2305"/>
                  </a:lnTo>
                  <a:lnTo>
                    <a:pt x="3912" y="2305"/>
                  </a:lnTo>
                  <a:lnTo>
                    <a:pt x="3921" y="2305"/>
                  </a:lnTo>
                  <a:lnTo>
                    <a:pt x="3928" y="2305"/>
                  </a:lnTo>
                  <a:lnTo>
                    <a:pt x="3938" y="2306"/>
                  </a:lnTo>
                  <a:lnTo>
                    <a:pt x="3946" y="2307"/>
                  </a:lnTo>
                  <a:lnTo>
                    <a:pt x="3955" y="2309"/>
                  </a:lnTo>
                  <a:lnTo>
                    <a:pt x="3963" y="2309"/>
                  </a:lnTo>
                  <a:lnTo>
                    <a:pt x="3971" y="2310"/>
                  </a:lnTo>
                  <a:lnTo>
                    <a:pt x="3980" y="2311"/>
                  </a:lnTo>
                  <a:lnTo>
                    <a:pt x="3988" y="2314"/>
                  </a:lnTo>
                  <a:lnTo>
                    <a:pt x="3996" y="2317"/>
                  </a:lnTo>
                  <a:lnTo>
                    <a:pt x="4004" y="2319"/>
                  </a:lnTo>
                  <a:lnTo>
                    <a:pt x="4012" y="2322"/>
                  </a:lnTo>
                  <a:lnTo>
                    <a:pt x="4020" y="2326"/>
                  </a:lnTo>
                  <a:lnTo>
                    <a:pt x="4028" y="2329"/>
                  </a:lnTo>
                  <a:lnTo>
                    <a:pt x="4035" y="2333"/>
                  </a:lnTo>
                  <a:lnTo>
                    <a:pt x="4042" y="2337"/>
                  </a:lnTo>
                  <a:lnTo>
                    <a:pt x="4049" y="2343"/>
                  </a:lnTo>
                  <a:lnTo>
                    <a:pt x="4055" y="2348"/>
                  </a:lnTo>
                  <a:lnTo>
                    <a:pt x="4061" y="2354"/>
                  </a:lnTo>
                  <a:lnTo>
                    <a:pt x="4066" y="2361"/>
                  </a:lnTo>
                  <a:lnTo>
                    <a:pt x="4073" y="2368"/>
                  </a:lnTo>
                  <a:lnTo>
                    <a:pt x="4075" y="2371"/>
                  </a:lnTo>
                  <a:lnTo>
                    <a:pt x="4077" y="2376"/>
                  </a:lnTo>
                  <a:lnTo>
                    <a:pt x="4079" y="2380"/>
                  </a:lnTo>
                  <a:lnTo>
                    <a:pt x="4082" y="2385"/>
                  </a:lnTo>
                  <a:lnTo>
                    <a:pt x="4083" y="2389"/>
                  </a:lnTo>
                  <a:lnTo>
                    <a:pt x="4086" y="2395"/>
                  </a:lnTo>
                  <a:lnTo>
                    <a:pt x="4088" y="2399"/>
                  </a:lnTo>
                  <a:lnTo>
                    <a:pt x="4090" y="2405"/>
                  </a:lnTo>
                  <a:lnTo>
                    <a:pt x="4091" y="2411"/>
                  </a:lnTo>
                  <a:lnTo>
                    <a:pt x="4092" y="2416"/>
                  </a:lnTo>
                  <a:lnTo>
                    <a:pt x="4093" y="2422"/>
                  </a:lnTo>
                  <a:lnTo>
                    <a:pt x="4094" y="2428"/>
                  </a:lnTo>
                  <a:lnTo>
                    <a:pt x="4094" y="2433"/>
                  </a:lnTo>
                  <a:lnTo>
                    <a:pt x="4095" y="2439"/>
                  </a:lnTo>
                  <a:lnTo>
                    <a:pt x="4095" y="2445"/>
                  </a:lnTo>
                  <a:lnTo>
                    <a:pt x="4096" y="2452"/>
                  </a:lnTo>
                  <a:lnTo>
                    <a:pt x="4095" y="2457"/>
                  </a:lnTo>
                  <a:lnTo>
                    <a:pt x="4094" y="2462"/>
                  </a:lnTo>
                  <a:lnTo>
                    <a:pt x="4093" y="2468"/>
                  </a:lnTo>
                  <a:lnTo>
                    <a:pt x="4092" y="2473"/>
                  </a:lnTo>
                  <a:lnTo>
                    <a:pt x="4090" y="2478"/>
                  </a:lnTo>
                  <a:lnTo>
                    <a:pt x="4088" y="2484"/>
                  </a:lnTo>
                  <a:lnTo>
                    <a:pt x="4086" y="2489"/>
                  </a:lnTo>
                  <a:lnTo>
                    <a:pt x="4083" y="2495"/>
                  </a:lnTo>
                  <a:lnTo>
                    <a:pt x="4079" y="2500"/>
                  </a:lnTo>
                  <a:lnTo>
                    <a:pt x="4076" y="2505"/>
                  </a:lnTo>
                  <a:lnTo>
                    <a:pt x="4073" y="2509"/>
                  </a:lnTo>
                  <a:lnTo>
                    <a:pt x="4070" y="2515"/>
                  </a:lnTo>
                  <a:lnTo>
                    <a:pt x="4064" y="2519"/>
                  </a:lnTo>
                  <a:lnTo>
                    <a:pt x="4059" y="2523"/>
                  </a:lnTo>
                  <a:lnTo>
                    <a:pt x="4053" y="2528"/>
                  </a:lnTo>
                  <a:lnTo>
                    <a:pt x="4049" y="2532"/>
                  </a:lnTo>
                  <a:lnTo>
                    <a:pt x="4048" y="2542"/>
                  </a:lnTo>
                  <a:lnTo>
                    <a:pt x="4047" y="2551"/>
                  </a:lnTo>
                  <a:lnTo>
                    <a:pt x="4045" y="2561"/>
                  </a:lnTo>
                  <a:lnTo>
                    <a:pt x="4044" y="2570"/>
                  </a:lnTo>
                  <a:lnTo>
                    <a:pt x="4042" y="2578"/>
                  </a:lnTo>
                  <a:lnTo>
                    <a:pt x="4040" y="2587"/>
                  </a:lnTo>
                  <a:lnTo>
                    <a:pt x="4036" y="2594"/>
                  </a:lnTo>
                  <a:lnTo>
                    <a:pt x="4034" y="2602"/>
                  </a:lnTo>
                  <a:lnTo>
                    <a:pt x="4030" y="2607"/>
                  </a:lnTo>
                  <a:lnTo>
                    <a:pt x="4027" y="2612"/>
                  </a:lnTo>
                  <a:lnTo>
                    <a:pt x="4023" y="2617"/>
                  </a:lnTo>
                  <a:lnTo>
                    <a:pt x="4018" y="2622"/>
                  </a:lnTo>
                  <a:lnTo>
                    <a:pt x="4013" y="2625"/>
                  </a:lnTo>
                  <a:lnTo>
                    <a:pt x="4008" y="2628"/>
                  </a:lnTo>
                  <a:lnTo>
                    <a:pt x="4001" y="2632"/>
                  </a:lnTo>
                  <a:lnTo>
                    <a:pt x="3996" y="2635"/>
                  </a:lnTo>
                  <a:lnTo>
                    <a:pt x="3988" y="2635"/>
                  </a:lnTo>
                  <a:lnTo>
                    <a:pt x="3981" y="2636"/>
                  </a:lnTo>
                  <a:lnTo>
                    <a:pt x="3973" y="2636"/>
                  </a:lnTo>
                  <a:lnTo>
                    <a:pt x="3966" y="2637"/>
                  </a:lnTo>
                  <a:lnTo>
                    <a:pt x="3957" y="2635"/>
                  </a:lnTo>
                  <a:lnTo>
                    <a:pt x="3949" y="2634"/>
                  </a:lnTo>
                  <a:lnTo>
                    <a:pt x="3939" y="2632"/>
                  </a:lnTo>
                  <a:lnTo>
                    <a:pt x="3931" y="2629"/>
                  </a:lnTo>
                  <a:lnTo>
                    <a:pt x="3920" y="2625"/>
                  </a:lnTo>
                  <a:lnTo>
                    <a:pt x="3909" y="2621"/>
                  </a:lnTo>
                  <a:lnTo>
                    <a:pt x="3897" y="2617"/>
                  </a:lnTo>
                  <a:lnTo>
                    <a:pt x="3887" y="2612"/>
                  </a:lnTo>
                  <a:lnTo>
                    <a:pt x="3874" y="2606"/>
                  </a:lnTo>
                  <a:lnTo>
                    <a:pt x="3862" y="2599"/>
                  </a:lnTo>
                  <a:lnTo>
                    <a:pt x="3849" y="2592"/>
                  </a:lnTo>
                  <a:lnTo>
                    <a:pt x="3838" y="2585"/>
                  </a:lnTo>
                  <a:lnTo>
                    <a:pt x="3665" y="2687"/>
                  </a:lnTo>
                  <a:lnTo>
                    <a:pt x="3846" y="3321"/>
                  </a:lnTo>
                  <a:lnTo>
                    <a:pt x="3917" y="3298"/>
                  </a:lnTo>
                  <a:lnTo>
                    <a:pt x="3987" y="3280"/>
                  </a:lnTo>
                  <a:lnTo>
                    <a:pt x="4056" y="3266"/>
                  </a:lnTo>
                  <a:lnTo>
                    <a:pt x="4125" y="3257"/>
                  </a:lnTo>
                  <a:lnTo>
                    <a:pt x="4191" y="3251"/>
                  </a:lnTo>
                  <a:lnTo>
                    <a:pt x="4259" y="3251"/>
                  </a:lnTo>
                  <a:lnTo>
                    <a:pt x="4325" y="3254"/>
                  </a:lnTo>
                  <a:lnTo>
                    <a:pt x="4390" y="3261"/>
                  </a:lnTo>
                  <a:lnTo>
                    <a:pt x="4453" y="3271"/>
                  </a:lnTo>
                  <a:lnTo>
                    <a:pt x="4515" y="3286"/>
                  </a:lnTo>
                  <a:lnTo>
                    <a:pt x="4575" y="3303"/>
                  </a:lnTo>
                  <a:lnTo>
                    <a:pt x="4634" y="3325"/>
                  </a:lnTo>
                  <a:lnTo>
                    <a:pt x="4689" y="3348"/>
                  </a:lnTo>
                  <a:lnTo>
                    <a:pt x="4744" y="3376"/>
                  </a:lnTo>
                  <a:lnTo>
                    <a:pt x="4797" y="3406"/>
                  </a:lnTo>
                  <a:lnTo>
                    <a:pt x="4848" y="3440"/>
                  </a:lnTo>
                  <a:lnTo>
                    <a:pt x="4895" y="3476"/>
                  </a:lnTo>
                  <a:lnTo>
                    <a:pt x="4941" y="3514"/>
                  </a:lnTo>
                  <a:lnTo>
                    <a:pt x="4984" y="3555"/>
                  </a:lnTo>
                  <a:lnTo>
                    <a:pt x="5026" y="3599"/>
                  </a:lnTo>
                  <a:lnTo>
                    <a:pt x="5064" y="3643"/>
                  </a:lnTo>
                  <a:lnTo>
                    <a:pt x="5099" y="3691"/>
                  </a:lnTo>
                  <a:lnTo>
                    <a:pt x="5133" y="3740"/>
                  </a:lnTo>
                  <a:lnTo>
                    <a:pt x="5162" y="3793"/>
                  </a:lnTo>
                  <a:lnTo>
                    <a:pt x="5188" y="3845"/>
                  </a:lnTo>
                  <a:lnTo>
                    <a:pt x="5212" y="3901"/>
                  </a:lnTo>
                  <a:lnTo>
                    <a:pt x="5232" y="3957"/>
                  </a:lnTo>
                  <a:lnTo>
                    <a:pt x="5249" y="4015"/>
                  </a:lnTo>
                  <a:lnTo>
                    <a:pt x="5262" y="4073"/>
                  </a:lnTo>
                  <a:lnTo>
                    <a:pt x="5271" y="4134"/>
                  </a:lnTo>
                  <a:lnTo>
                    <a:pt x="5277" y="4195"/>
                  </a:lnTo>
                  <a:lnTo>
                    <a:pt x="5280" y="4259"/>
                  </a:lnTo>
                  <a:lnTo>
                    <a:pt x="5278" y="4320"/>
                  </a:lnTo>
                  <a:lnTo>
                    <a:pt x="5273" y="4381"/>
                  </a:lnTo>
                  <a:lnTo>
                    <a:pt x="5264" y="4439"/>
                  </a:lnTo>
                  <a:lnTo>
                    <a:pt x="5253" y="4496"/>
                  </a:lnTo>
                  <a:lnTo>
                    <a:pt x="5238" y="4550"/>
                  </a:lnTo>
                  <a:lnTo>
                    <a:pt x="5221" y="4603"/>
                  </a:lnTo>
                  <a:lnTo>
                    <a:pt x="5202" y="4654"/>
                  </a:lnTo>
                  <a:lnTo>
                    <a:pt x="5181" y="4703"/>
                  </a:lnTo>
                  <a:lnTo>
                    <a:pt x="5155" y="4749"/>
                  </a:lnTo>
                  <a:lnTo>
                    <a:pt x="5129" y="4794"/>
                  </a:lnTo>
                  <a:lnTo>
                    <a:pt x="5101" y="4836"/>
                  </a:lnTo>
                  <a:lnTo>
                    <a:pt x="5071" y="4878"/>
                  </a:lnTo>
                  <a:lnTo>
                    <a:pt x="5037" y="4916"/>
                  </a:lnTo>
                  <a:lnTo>
                    <a:pt x="5004" y="4953"/>
                  </a:lnTo>
                  <a:lnTo>
                    <a:pt x="4969" y="4988"/>
                  </a:lnTo>
                  <a:lnTo>
                    <a:pt x="4934" y="5021"/>
                  </a:lnTo>
                  <a:lnTo>
                    <a:pt x="4895" y="5050"/>
                  </a:lnTo>
                  <a:lnTo>
                    <a:pt x="4857" y="5079"/>
                  </a:lnTo>
                  <a:lnTo>
                    <a:pt x="4817" y="5105"/>
                  </a:lnTo>
                  <a:lnTo>
                    <a:pt x="4778" y="5130"/>
                  </a:lnTo>
                  <a:lnTo>
                    <a:pt x="4736" y="5153"/>
                  </a:lnTo>
                  <a:lnTo>
                    <a:pt x="4696" y="5173"/>
                  </a:lnTo>
                  <a:lnTo>
                    <a:pt x="4654" y="5193"/>
                  </a:lnTo>
                  <a:lnTo>
                    <a:pt x="4613" y="5210"/>
                  </a:lnTo>
                  <a:lnTo>
                    <a:pt x="4572" y="5224"/>
                  </a:lnTo>
                  <a:lnTo>
                    <a:pt x="4530" y="5238"/>
                  </a:lnTo>
                  <a:lnTo>
                    <a:pt x="4488" y="5248"/>
                  </a:lnTo>
                  <a:lnTo>
                    <a:pt x="4449" y="5258"/>
                  </a:lnTo>
                  <a:lnTo>
                    <a:pt x="4408" y="5264"/>
                  </a:lnTo>
                  <a:lnTo>
                    <a:pt x="4370" y="5270"/>
                  </a:lnTo>
                  <a:lnTo>
                    <a:pt x="4331" y="5272"/>
                  </a:lnTo>
                  <a:lnTo>
                    <a:pt x="4295" y="5274"/>
                  </a:lnTo>
                  <a:lnTo>
                    <a:pt x="4231" y="5272"/>
                  </a:lnTo>
                  <a:lnTo>
                    <a:pt x="4170" y="5268"/>
                  </a:lnTo>
                  <a:lnTo>
                    <a:pt x="4109" y="5261"/>
                  </a:lnTo>
                  <a:lnTo>
                    <a:pt x="4051" y="5252"/>
                  </a:lnTo>
                  <a:lnTo>
                    <a:pt x="3995" y="5239"/>
                  </a:lnTo>
                  <a:lnTo>
                    <a:pt x="3940" y="5226"/>
                  </a:lnTo>
                  <a:lnTo>
                    <a:pt x="3888" y="5209"/>
                  </a:lnTo>
                  <a:lnTo>
                    <a:pt x="3838" y="5192"/>
                  </a:lnTo>
                  <a:lnTo>
                    <a:pt x="3789" y="5169"/>
                  </a:lnTo>
                  <a:lnTo>
                    <a:pt x="3742" y="5147"/>
                  </a:lnTo>
                  <a:lnTo>
                    <a:pt x="3696" y="5121"/>
                  </a:lnTo>
                  <a:lnTo>
                    <a:pt x="3653" y="5095"/>
                  </a:lnTo>
                  <a:lnTo>
                    <a:pt x="3610" y="5066"/>
                  </a:lnTo>
                  <a:lnTo>
                    <a:pt x="3572" y="5036"/>
                  </a:lnTo>
                  <a:lnTo>
                    <a:pt x="3533" y="5004"/>
                  </a:lnTo>
                  <a:lnTo>
                    <a:pt x="3499" y="4971"/>
                  </a:lnTo>
                  <a:lnTo>
                    <a:pt x="3465" y="4934"/>
                  </a:lnTo>
                  <a:lnTo>
                    <a:pt x="3433" y="4897"/>
                  </a:lnTo>
                  <a:lnTo>
                    <a:pt x="3403" y="4858"/>
                  </a:lnTo>
                  <a:lnTo>
                    <a:pt x="3376" y="4819"/>
                  </a:lnTo>
                  <a:lnTo>
                    <a:pt x="3349" y="4777"/>
                  </a:lnTo>
                  <a:lnTo>
                    <a:pt x="3327" y="4735"/>
                  </a:lnTo>
                  <a:lnTo>
                    <a:pt x="3307" y="4692"/>
                  </a:lnTo>
                  <a:lnTo>
                    <a:pt x="3289" y="4648"/>
                  </a:lnTo>
                  <a:lnTo>
                    <a:pt x="3270" y="4602"/>
                  </a:lnTo>
                  <a:lnTo>
                    <a:pt x="3256" y="4556"/>
                  </a:lnTo>
                  <a:lnTo>
                    <a:pt x="3244" y="4508"/>
                  </a:lnTo>
                  <a:lnTo>
                    <a:pt x="3234" y="4461"/>
                  </a:lnTo>
                  <a:lnTo>
                    <a:pt x="3225" y="4412"/>
                  </a:lnTo>
                  <a:lnTo>
                    <a:pt x="3220" y="4362"/>
                  </a:lnTo>
                  <a:lnTo>
                    <a:pt x="3216" y="4313"/>
                  </a:lnTo>
                  <a:lnTo>
                    <a:pt x="3216" y="4264"/>
                  </a:lnTo>
                  <a:lnTo>
                    <a:pt x="3216" y="4247"/>
                  </a:lnTo>
                  <a:lnTo>
                    <a:pt x="3216" y="4231"/>
                  </a:lnTo>
                  <a:lnTo>
                    <a:pt x="3216" y="4211"/>
                  </a:lnTo>
                  <a:lnTo>
                    <a:pt x="3218" y="4192"/>
                  </a:lnTo>
                  <a:lnTo>
                    <a:pt x="3219" y="4170"/>
                  </a:lnTo>
                  <a:lnTo>
                    <a:pt x="3221" y="4147"/>
                  </a:lnTo>
                  <a:lnTo>
                    <a:pt x="3224" y="4124"/>
                  </a:lnTo>
                  <a:lnTo>
                    <a:pt x="3229" y="4100"/>
                  </a:lnTo>
                  <a:lnTo>
                    <a:pt x="3232" y="4073"/>
                  </a:lnTo>
                  <a:lnTo>
                    <a:pt x="3238" y="4046"/>
                  </a:lnTo>
                  <a:lnTo>
                    <a:pt x="3244" y="4019"/>
                  </a:lnTo>
                  <a:lnTo>
                    <a:pt x="3252" y="3991"/>
                  </a:lnTo>
                  <a:lnTo>
                    <a:pt x="3260" y="3961"/>
                  </a:lnTo>
                  <a:lnTo>
                    <a:pt x="3270" y="3932"/>
                  </a:lnTo>
                  <a:lnTo>
                    <a:pt x="3281" y="3902"/>
                  </a:lnTo>
                  <a:lnTo>
                    <a:pt x="3295" y="3872"/>
                  </a:lnTo>
                  <a:lnTo>
                    <a:pt x="3308" y="3840"/>
                  </a:lnTo>
                  <a:lnTo>
                    <a:pt x="3324" y="3808"/>
                  </a:lnTo>
                  <a:lnTo>
                    <a:pt x="3340" y="3775"/>
                  </a:lnTo>
                  <a:lnTo>
                    <a:pt x="3359" y="3744"/>
                  </a:lnTo>
                  <a:lnTo>
                    <a:pt x="3378" y="3712"/>
                  </a:lnTo>
                  <a:lnTo>
                    <a:pt x="3402" y="3680"/>
                  </a:lnTo>
                  <a:lnTo>
                    <a:pt x="3425" y="3648"/>
                  </a:lnTo>
                  <a:lnTo>
                    <a:pt x="3452" y="3616"/>
                  </a:lnTo>
                  <a:lnTo>
                    <a:pt x="3479" y="3584"/>
                  </a:lnTo>
                  <a:lnTo>
                    <a:pt x="3509" y="3552"/>
                  </a:lnTo>
                  <a:lnTo>
                    <a:pt x="3541" y="3519"/>
                  </a:lnTo>
                  <a:lnTo>
                    <a:pt x="3576" y="3489"/>
                  </a:lnTo>
                  <a:lnTo>
                    <a:pt x="3612" y="3458"/>
                  </a:lnTo>
                  <a:lnTo>
                    <a:pt x="3653" y="3430"/>
                  </a:lnTo>
                  <a:lnTo>
                    <a:pt x="3695" y="3401"/>
                  </a:lnTo>
                  <a:lnTo>
                    <a:pt x="3739" y="3373"/>
                  </a:lnTo>
                  <a:lnTo>
                    <a:pt x="3677" y="3153"/>
                  </a:lnTo>
                  <a:lnTo>
                    <a:pt x="2479" y="4221"/>
                  </a:lnTo>
                  <a:lnTo>
                    <a:pt x="2483" y="4223"/>
                  </a:lnTo>
                  <a:lnTo>
                    <a:pt x="2488" y="4226"/>
                  </a:lnTo>
                  <a:lnTo>
                    <a:pt x="2493" y="4230"/>
                  </a:lnTo>
                  <a:lnTo>
                    <a:pt x="2498" y="4233"/>
                  </a:lnTo>
                  <a:lnTo>
                    <a:pt x="2502" y="4236"/>
                  </a:lnTo>
                  <a:lnTo>
                    <a:pt x="2506" y="4240"/>
                  </a:lnTo>
                  <a:lnTo>
                    <a:pt x="2510" y="4244"/>
                  </a:lnTo>
                  <a:lnTo>
                    <a:pt x="2514" y="4248"/>
                  </a:lnTo>
                  <a:lnTo>
                    <a:pt x="2517" y="4251"/>
                  </a:lnTo>
                  <a:lnTo>
                    <a:pt x="2520" y="4254"/>
                  </a:lnTo>
                  <a:lnTo>
                    <a:pt x="2524" y="4259"/>
                  </a:lnTo>
                  <a:lnTo>
                    <a:pt x="2527" y="4263"/>
                  </a:lnTo>
                  <a:lnTo>
                    <a:pt x="2529" y="4266"/>
                  </a:lnTo>
                  <a:lnTo>
                    <a:pt x="2531" y="4270"/>
                  </a:lnTo>
                  <a:lnTo>
                    <a:pt x="2533" y="4275"/>
                  </a:lnTo>
                  <a:lnTo>
                    <a:pt x="2536" y="4279"/>
                  </a:lnTo>
                  <a:lnTo>
                    <a:pt x="2537" y="4282"/>
                  </a:lnTo>
                  <a:lnTo>
                    <a:pt x="2540" y="4286"/>
                  </a:lnTo>
                  <a:lnTo>
                    <a:pt x="2541" y="4291"/>
                  </a:lnTo>
                  <a:lnTo>
                    <a:pt x="2543" y="4295"/>
                  </a:lnTo>
                  <a:lnTo>
                    <a:pt x="2543" y="4298"/>
                  </a:lnTo>
                  <a:lnTo>
                    <a:pt x="2545" y="4302"/>
                  </a:lnTo>
                  <a:lnTo>
                    <a:pt x="2545" y="4307"/>
                  </a:lnTo>
                  <a:lnTo>
                    <a:pt x="2547" y="4311"/>
                  </a:lnTo>
                  <a:lnTo>
                    <a:pt x="2547" y="4314"/>
                  </a:lnTo>
                  <a:lnTo>
                    <a:pt x="2548" y="4319"/>
                  </a:lnTo>
                  <a:lnTo>
                    <a:pt x="2549" y="4322"/>
                  </a:lnTo>
                  <a:lnTo>
                    <a:pt x="2550" y="4326"/>
                  </a:lnTo>
                  <a:lnTo>
                    <a:pt x="2550" y="4329"/>
                  </a:lnTo>
                  <a:lnTo>
                    <a:pt x="2551" y="4334"/>
                  </a:lnTo>
                  <a:lnTo>
                    <a:pt x="2552" y="4338"/>
                  </a:lnTo>
                  <a:lnTo>
                    <a:pt x="2553" y="4342"/>
                  </a:lnTo>
                  <a:lnTo>
                    <a:pt x="2553" y="4346"/>
                  </a:lnTo>
                  <a:lnTo>
                    <a:pt x="2553" y="4352"/>
                  </a:lnTo>
                  <a:lnTo>
                    <a:pt x="2555" y="4356"/>
                  </a:lnTo>
                  <a:lnTo>
                    <a:pt x="2557" y="4361"/>
                  </a:lnTo>
                  <a:lnTo>
                    <a:pt x="2557" y="4366"/>
                  </a:lnTo>
                  <a:lnTo>
                    <a:pt x="2559" y="4370"/>
                  </a:lnTo>
                  <a:lnTo>
                    <a:pt x="2560" y="4374"/>
                  </a:lnTo>
                  <a:lnTo>
                    <a:pt x="2563" y="4380"/>
                  </a:lnTo>
                  <a:lnTo>
                    <a:pt x="2564" y="4383"/>
                  </a:lnTo>
                  <a:lnTo>
                    <a:pt x="2566" y="4387"/>
                  </a:lnTo>
                  <a:lnTo>
                    <a:pt x="2568" y="4390"/>
                  </a:lnTo>
                  <a:lnTo>
                    <a:pt x="2572" y="4395"/>
                  </a:lnTo>
                  <a:lnTo>
                    <a:pt x="2574" y="4398"/>
                  </a:lnTo>
                  <a:lnTo>
                    <a:pt x="2577" y="4401"/>
                  </a:lnTo>
                  <a:lnTo>
                    <a:pt x="2580" y="4404"/>
                  </a:lnTo>
                  <a:lnTo>
                    <a:pt x="2583" y="4409"/>
                  </a:lnTo>
                  <a:lnTo>
                    <a:pt x="2586" y="4411"/>
                  </a:lnTo>
                  <a:lnTo>
                    <a:pt x="2589" y="4413"/>
                  </a:lnTo>
                  <a:lnTo>
                    <a:pt x="2592" y="4415"/>
                  </a:lnTo>
                  <a:lnTo>
                    <a:pt x="2595" y="4418"/>
                  </a:lnTo>
                  <a:lnTo>
                    <a:pt x="2598" y="4420"/>
                  </a:lnTo>
                  <a:lnTo>
                    <a:pt x="2603" y="4422"/>
                  </a:lnTo>
                  <a:lnTo>
                    <a:pt x="2607" y="4425"/>
                  </a:lnTo>
                  <a:lnTo>
                    <a:pt x="2611" y="4428"/>
                  </a:lnTo>
                  <a:lnTo>
                    <a:pt x="2614" y="4429"/>
                  </a:lnTo>
                  <a:lnTo>
                    <a:pt x="2619" y="4431"/>
                  </a:lnTo>
                  <a:lnTo>
                    <a:pt x="2623" y="4432"/>
                  </a:lnTo>
                  <a:lnTo>
                    <a:pt x="2627" y="4434"/>
                  </a:lnTo>
                  <a:lnTo>
                    <a:pt x="2631" y="4435"/>
                  </a:lnTo>
                  <a:lnTo>
                    <a:pt x="2637" y="4437"/>
                  </a:lnTo>
                  <a:lnTo>
                    <a:pt x="2641" y="4439"/>
                  </a:lnTo>
                  <a:lnTo>
                    <a:pt x="2646" y="4441"/>
                  </a:lnTo>
                  <a:lnTo>
                    <a:pt x="2651" y="4441"/>
                  </a:lnTo>
                  <a:lnTo>
                    <a:pt x="2655" y="4443"/>
                  </a:lnTo>
                  <a:lnTo>
                    <a:pt x="2659" y="4446"/>
                  </a:lnTo>
                  <a:lnTo>
                    <a:pt x="2664" y="4449"/>
                  </a:lnTo>
                  <a:lnTo>
                    <a:pt x="2667" y="4452"/>
                  </a:lnTo>
                  <a:lnTo>
                    <a:pt x="2670" y="4456"/>
                  </a:lnTo>
                  <a:lnTo>
                    <a:pt x="2673" y="4460"/>
                  </a:lnTo>
                  <a:lnTo>
                    <a:pt x="2677" y="4465"/>
                  </a:lnTo>
                  <a:lnTo>
                    <a:pt x="2680" y="4469"/>
                  </a:lnTo>
                  <a:lnTo>
                    <a:pt x="2682" y="4474"/>
                  </a:lnTo>
                  <a:lnTo>
                    <a:pt x="2684" y="4478"/>
                  </a:lnTo>
                  <a:lnTo>
                    <a:pt x="2687" y="4485"/>
                  </a:lnTo>
                  <a:lnTo>
                    <a:pt x="2688" y="4490"/>
                  </a:lnTo>
                  <a:lnTo>
                    <a:pt x="2691" y="4495"/>
                  </a:lnTo>
                  <a:lnTo>
                    <a:pt x="2692" y="4502"/>
                  </a:lnTo>
                  <a:lnTo>
                    <a:pt x="2696" y="4508"/>
                  </a:lnTo>
                  <a:lnTo>
                    <a:pt x="2697" y="4513"/>
                  </a:lnTo>
                  <a:lnTo>
                    <a:pt x="2699" y="4519"/>
                  </a:lnTo>
                  <a:lnTo>
                    <a:pt x="2700" y="4524"/>
                  </a:lnTo>
                  <a:lnTo>
                    <a:pt x="2703" y="4531"/>
                  </a:lnTo>
                  <a:lnTo>
                    <a:pt x="2704" y="4536"/>
                  </a:lnTo>
                  <a:lnTo>
                    <a:pt x="2707" y="4542"/>
                  </a:lnTo>
                  <a:lnTo>
                    <a:pt x="2711" y="4548"/>
                  </a:lnTo>
                  <a:lnTo>
                    <a:pt x="2714" y="4554"/>
                  </a:lnTo>
                  <a:lnTo>
                    <a:pt x="2717" y="4558"/>
                  </a:lnTo>
                  <a:lnTo>
                    <a:pt x="2720" y="4564"/>
                  </a:lnTo>
                  <a:lnTo>
                    <a:pt x="2723" y="4569"/>
                  </a:lnTo>
                  <a:lnTo>
                    <a:pt x="2729" y="4575"/>
                  </a:lnTo>
                  <a:lnTo>
                    <a:pt x="2733" y="4579"/>
                  </a:lnTo>
                  <a:lnTo>
                    <a:pt x="2738" y="4583"/>
                  </a:lnTo>
                  <a:lnTo>
                    <a:pt x="2745" y="4586"/>
                  </a:lnTo>
                  <a:lnTo>
                    <a:pt x="2751" y="4591"/>
                  </a:lnTo>
                  <a:lnTo>
                    <a:pt x="2769" y="4600"/>
                  </a:lnTo>
                  <a:lnTo>
                    <a:pt x="2786" y="4610"/>
                  </a:lnTo>
                  <a:lnTo>
                    <a:pt x="2802" y="4620"/>
                  </a:lnTo>
                  <a:lnTo>
                    <a:pt x="2819" y="4629"/>
                  </a:lnTo>
                  <a:lnTo>
                    <a:pt x="2833" y="4637"/>
                  </a:lnTo>
                  <a:lnTo>
                    <a:pt x="2847" y="4645"/>
                  </a:lnTo>
                  <a:lnTo>
                    <a:pt x="2860" y="4654"/>
                  </a:lnTo>
                  <a:lnTo>
                    <a:pt x="2873" y="4662"/>
                  </a:lnTo>
                  <a:lnTo>
                    <a:pt x="2883" y="4669"/>
                  </a:lnTo>
                  <a:lnTo>
                    <a:pt x="2893" y="4676"/>
                  </a:lnTo>
                  <a:lnTo>
                    <a:pt x="2903" y="4684"/>
                  </a:lnTo>
                  <a:lnTo>
                    <a:pt x="2912" y="4691"/>
                  </a:lnTo>
                  <a:lnTo>
                    <a:pt x="2919" y="4698"/>
                  </a:lnTo>
                  <a:lnTo>
                    <a:pt x="2926" y="4704"/>
                  </a:lnTo>
                  <a:lnTo>
                    <a:pt x="2933" y="4711"/>
                  </a:lnTo>
                  <a:lnTo>
                    <a:pt x="2939" y="4718"/>
                  </a:lnTo>
                  <a:lnTo>
                    <a:pt x="2942" y="4723"/>
                  </a:lnTo>
                  <a:lnTo>
                    <a:pt x="2947" y="4730"/>
                  </a:lnTo>
                  <a:lnTo>
                    <a:pt x="2949" y="4736"/>
                  </a:lnTo>
                  <a:lnTo>
                    <a:pt x="2952" y="4743"/>
                  </a:lnTo>
                  <a:lnTo>
                    <a:pt x="2953" y="4748"/>
                  </a:lnTo>
                  <a:lnTo>
                    <a:pt x="2955" y="4754"/>
                  </a:lnTo>
                  <a:lnTo>
                    <a:pt x="2955" y="4761"/>
                  </a:lnTo>
                  <a:lnTo>
                    <a:pt x="2956" y="4767"/>
                  </a:lnTo>
                  <a:lnTo>
                    <a:pt x="2954" y="4774"/>
                  </a:lnTo>
                  <a:lnTo>
                    <a:pt x="2953" y="4780"/>
                  </a:lnTo>
                  <a:lnTo>
                    <a:pt x="2951" y="4787"/>
                  </a:lnTo>
                  <a:lnTo>
                    <a:pt x="2950" y="4793"/>
                  </a:lnTo>
                  <a:lnTo>
                    <a:pt x="2946" y="4799"/>
                  </a:lnTo>
                  <a:lnTo>
                    <a:pt x="2942" y="4806"/>
                  </a:lnTo>
                  <a:lnTo>
                    <a:pt x="2938" y="4813"/>
                  </a:lnTo>
                  <a:lnTo>
                    <a:pt x="2935" y="4821"/>
                  </a:lnTo>
                  <a:lnTo>
                    <a:pt x="2932" y="4823"/>
                  </a:lnTo>
                  <a:lnTo>
                    <a:pt x="2928" y="4825"/>
                  </a:lnTo>
                  <a:lnTo>
                    <a:pt x="2924" y="4827"/>
                  </a:lnTo>
                  <a:lnTo>
                    <a:pt x="2920" y="4829"/>
                  </a:lnTo>
                  <a:lnTo>
                    <a:pt x="2914" y="4831"/>
                  </a:lnTo>
                  <a:lnTo>
                    <a:pt x="2907" y="4833"/>
                  </a:lnTo>
                  <a:lnTo>
                    <a:pt x="2900" y="4834"/>
                  </a:lnTo>
                  <a:lnTo>
                    <a:pt x="2893" y="4836"/>
                  </a:lnTo>
                  <a:lnTo>
                    <a:pt x="2885" y="4836"/>
                  </a:lnTo>
                  <a:lnTo>
                    <a:pt x="2876" y="4836"/>
                  </a:lnTo>
                  <a:lnTo>
                    <a:pt x="2868" y="4836"/>
                  </a:lnTo>
                  <a:lnTo>
                    <a:pt x="2859" y="4837"/>
                  </a:lnTo>
                  <a:lnTo>
                    <a:pt x="2848" y="4837"/>
                  </a:lnTo>
                  <a:lnTo>
                    <a:pt x="2839" y="4837"/>
                  </a:lnTo>
                  <a:lnTo>
                    <a:pt x="2829" y="4837"/>
                  </a:lnTo>
                  <a:lnTo>
                    <a:pt x="2819" y="4838"/>
                  </a:lnTo>
                  <a:lnTo>
                    <a:pt x="2808" y="4837"/>
                  </a:lnTo>
                  <a:lnTo>
                    <a:pt x="2798" y="4837"/>
                  </a:lnTo>
                  <a:lnTo>
                    <a:pt x="2786" y="4837"/>
                  </a:lnTo>
                  <a:lnTo>
                    <a:pt x="2777" y="4837"/>
                  </a:lnTo>
                  <a:lnTo>
                    <a:pt x="2765" y="4837"/>
                  </a:lnTo>
                  <a:lnTo>
                    <a:pt x="2754" y="4837"/>
                  </a:lnTo>
                  <a:lnTo>
                    <a:pt x="2744" y="4837"/>
                  </a:lnTo>
                  <a:lnTo>
                    <a:pt x="2734" y="4837"/>
                  </a:lnTo>
                  <a:lnTo>
                    <a:pt x="2723" y="4837"/>
                  </a:lnTo>
                  <a:lnTo>
                    <a:pt x="2713" y="4837"/>
                  </a:lnTo>
                  <a:lnTo>
                    <a:pt x="2703" y="4837"/>
                  </a:lnTo>
                  <a:lnTo>
                    <a:pt x="2694" y="4838"/>
                  </a:lnTo>
                  <a:lnTo>
                    <a:pt x="2685" y="4838"/>
                  </a:lnTo>
                  <a:lnTo>
                    <a:pt x="2677" y="4839"/>
                  </a:lnTo>
                  <a:lnTo>
                    <a:pt x="2669" y="4840"/>
                  </a:lnTo>
                  <a:lnTo>
                    <a:pt x="2662" y="4842"/>
                  </a:lnTo>
                  <a:lnTo>
                    <a:pt x="2659" y="4842"/>
                  </a:lnTo>
                  <a:lnTo>
                    <a:pt x="2657" y="4842"/>
                  </a:lnTo>
                  <a:lnTo>
                    <a:pt x="2655" y="4842"/>
                  </a:lnTo>
                  <a:lnTo>
                    <a:pt x="2653" y="4843"/>
                  </a:lnTo>
                  <a:lnTo>
                    <a:pt x="2650" y="4843"/>
                  </a:lnTo>
                  <a:lnTo>
                    <a:pt x="2649" y="4844"/>
                  </a:lnTo>
                  <a:lnTo>
                    <a:pt x="2645" y="4846"/>
                  </a:lnTo>
                  <a:lnTo>
                    <a:pt x="2644" y="4848"/>
                  </a:lnTo>
                  <a:lnTo>
                    <a:pt x="2641" y="4849"/>
                  </a:lnTo>
                  <a:lnTo>
                    <a:pt x="2640" y="4851"/>
                  </a:lnTo>
                  <a:lnTo>
                    <a:pt x="2637" y="4852"/>
                  </a:lnTo>
                  <a:lnTo>
                    <a:pt x="2636" y="4854"/>
                  </a:lnTo>
                  <a:lnTo>
                    <a:pt x="2634" y="4855"/>
                  </a:lnTo>
                  <a:lnTo>
                    <a:pt x="2631" y="4857"/>
                  </a:lnTo>
                  <a:lnTo>
                    <a:pt x="2629" y="4858"/>
                  </a:lnTo>
                  <a:lnTo>
                    <a:pt x="2628" y="4861"/>
                  </a:lnTo>
                  <a:lnTo>
                    <a:pt x="2625" y="4861"/>
                  </a:lnTo>
                  <a:lnTo>
                    <a:pt x="2624" y="4863"/>
                  </a:lnTo>
                  <a:lnTo>
                    <a:pt x="2621" y="4863"/>
                  </a:lnTo>
                  <a:lnTo>
                    <a:pt x="2620" y="4865"/>
                  </a:lnTo>
                  <a:lnTo>
                    <a:pt x="2618" y="4866"/>
                  </a:lnTo>
                  <a:lnTo>
                    <a:pt x="2615" y="4867"/>
                  </a:lnTo>
                  <a:lnTo>
                    <a:pt x="2613" y="4868"/>
                  </a:lnTo>
                  <a:lnTo>
                    <a:pt x="2612" y="4870"/>
                  </a:lnTo>
                  <a:lnTo>
                    <a:pt x="2610" y="4870"/>
                  </a:lnTo>
                  <a:lnTo>
                    <a:pt x="2608" y="4871"/>
                  </a:lnTo>
                  <a:lnTo>
                    <a:pt x="2606" y="4872"/>
                  </a:lnTo>
                  <a:lnTo>
                    <a:pt x="2605" y="4873"/>
                  </a:lnTo>
                  <a:lnTo>
                    <a:pt x="2603" y="4873"/>
                  </a:lnTo>
                  <a:lnTo>
                    <a:pt x="2602" y="4873"/>
                  </a:lnTo>
                  <a:lnTo>
                    <a:pt x="2599" y="4873"/>
                  </a:lnTo>
                  <a:lnTo>
                    <a:pt x="2598" y="4874"/>
                  </a:lnTo>
                  <a:lnTo>
                    <a:pt x="2592" y="4872"/>
                  </a:lnTo>
                  <a:lnTo>
                    <a:pt x="2586" y="4871"/>
                  </a:lnTo>
                  <a:lnTo>
                    <a:pt x="2576" y="4869"/>
                  </a:lnTo>
                  <a:lnTo>
                    <a:pt x="2567" y="4868"/>
                  </a:lnTo>
                  <a:lnTo>
                    <a:pt x="2556" y="4865"/>
                  </a:lnTo>
                  <a:lnTo>
                    <a:pt x="2545" y="4863"/>
                  </a:lnTo>
                  <a:lnTo>
                    <a:pt x="2532" y="4861"/>
                  </a:lnTo>
                  <a:lnTo>
                    <a:pt x="2519" y="4858"/>
                  </a:lnTo>
                  <a:lnTo>
                    <a:pt x="2504" y="4855"/>
                  </a:lnTo>
                  <a:lnTo>
                    <a:pt x="2489" y="4852"/>
                  </a:lnTo>
                  <a:lnTo>
                    <a:pt x="2473" y="4849"/>
                  </a:lnTo>
                  <a:lnTo>
                    <a:pt x="2458" y="4846"/>
                  </a:lnTo>
                  <a:lnTo>
                    <a:pt x="2441" y="4841"/>
                  </a:lnTo>
                  <a:lnTo>
                    <a:pt x="2425" y="4838"/>
                  </a:lnTo>
                  <a:lnTo>
                    <a:pt x="2408" y="4834"/>
                  </a:lnTo>
                  <a:lnTo>
                    <a:pt x="2392" y="4831"/>
                  </a:lnTo>
                  <a:lnTo>
                    <a:pt x="2375" y="4825"/>
                  </a:lnTo>
                  <a:lnTo>
                    <a:pt x="2358" y="4822"/>
                  </a:lnTo>
                  <a:lnTo>
                    <a:pt x="2342" y="4817"/>
                  </a:lnTo>
                  <a:lnTo>
                    <a:pt x="2326" y="4813"/>
                  </a:lnTo>
                  <a:lnTo>
                    <a:pt x="2310" y="4809"/>
                  </a:lnTo>
                  <a:lnTo>
                    <a:pt x="2296" y="4805"/>
                  </a:lnTo>
                  <a:lnTo>
                    <a:pt x="2282" y="4802"/>
                  </a:lnTo>
                  <a:lnTo>
                    <a:pt x="2269" y="4798"/>
                  </a:lnTo>
                  <a:lnTo>
                    <a:pt x="2256" y="4794"/>
                  </a:lnTo>
                  <a:lnTo>
                    <a:pt x="2245" y="4790"/>
                  </a:lnTo>
                  <a:lnTo>
                    <a:pt x="2234" y="4787"/>
                  </a:lnTo>
                  <a:lnTo>
                    <a:pt x="2225" y="4783"/>
                  </a:lnTo>
                  <a:lnTo>
                    <a:pt x="2217" y="4780"/>
                  </a:lnTo>
                  <a:lnTo>
                    <a:pt x="2211" y="4777"/>
                  </a:lnTo>
                  <a:lnTo>
                    <a:pt x="2205" y="4775"/>
                  </a:lnTo>
                  <a:lnTo>
                    <a:pt x="2203" y="4773"/>
                  </a:lnTo>
                  <a:lnTo>
                    <a:pt x="2200" y="4769"/>
                  </a:lnTo>
                  <a:lnTo>
                    <a:pt x="2199" y="4767"/>
                  </a:lnTo>
                  <a:lnTo>
                    <a:pt x="2197" y="4765"/>
                  </a:lnTo>
                  <a:lnTo>
                    <a:pt x="2196" y="4763"/>
                  </a:lnTo>
                  <a:lnTo>
                    <a:pt x="2194" y="4760"/>
                  </a:lnTo>
                  <a:lnTo>
                    <a:pt x="2193" y="4757"/>
                  </a:lnTo>
                  <a:lnTo>
                    <a:pt x="2193" y="4753"/>
                  </a:lnTo>
                  <a:lnTo>
                    <a:pt x="2193" y="4751"/>
                  </a:lnTo>
                  <a:lnTo>
                    <a:pt x="2192" y="4747"/>
                  </a:lnTo>
                  <a:lnTo>
                    <a:pt x="2192" y="4744"/>
                  </a:lnTo>
                  <a:lnTo>
                    <a:pt x="2192" y="4741"/>
                  </a:lnTo>
                  <a:lnTo>
                    <a:pt x="2192" y="4737"/>
                  </a:lnTo>
                  <a:lnTo>
                    <a:pt x="2192" y="4734"/>
                  </a:lnTo>
                  <a:lnTo>
                    <a:pt x="2192" y="4731"/>
                  </a:lnTo>
                  <a:lnTo>
                    <a:pt x="2192" y="4728"/>
                  </a:lnTo>
                  <a:lnTo>
                    <a:pt x="2192" y="4725"/>
                  </a:lnTo>
                  <a:lnTo>
                    <a:pt x="2191" y="4720"/>
                  </a:lnTo>
                  <a:lnTo>
                    <a:pt x="2191" y="4717"/>
                  </a:lnTo>
                  <a:lnTo>
                    <a:pt x="2190" y="4713"/>
                  </a:lnTo>
                  <a:lnTo>
                    <a:pt x="2190" y="4710"/>
                  </a:lnTo>
                  <a:lnTo>
                    <a:pt x="2189" y="4706"/>
                  </a:lnTo>
                  <a:lnTo>
                    <a:pt x="2188" y="4703"/>
                  </a:lnTo>
                  <a:lnTo>
                    <a:pt x="2187" y="4700"/>
                  </a:lnTo>
                  <a:lnTo>
                    <a:pt x="2187" y="4697"/>
                  </a:lnTo>
                  <a:lnTo>
                    <a:pt x="2185" y="4693"/>
                  </a:lnTo>
                  <a:lnTo>
                    <a:pt x="2183" y="4690"/>
                  </a:lnTo>
                  <a:lnTo>
                    <a:pt x="2181" y="4687"/>
                  </a:lnTo>
                  <a:lnTo>
                    <a:pt x="2178" y="4684"/>
                  </a:lnTo>
                  <a:lnTo>
                    <a:pt x="2175" y="4681"/>
                  </a:lnTo>
                  <a:lnTo>
                    <a:pt x="2172" y="4678"/>
                  </a:lnTo>
                  <a:lnTo>
                    <a:pt x="2169" y="4676"/>
                  </a:lnTo>
                  <a:lnTo>
                    <a:pt x="2166" y="4674"/>
                  </a:lnTo>
                  <a:lnTo>
                    <a:pt x="2160" y="4671"/>
                  </a:lnTo>
                  <a:lnTo>
                    <a:pt x="2155" y="4668"/>
                  </a:lnTo>
                  <a:lnTo>
                    <a:pt x="2150" y="4665"/>
                  </a:lnTo>
                  <a:lnTo>
                    <a:pt x="2145" y="4662"/>
                  </a:lnTo>
                  <a:lnTo>
                    <a:pt x="2140" y="4659"/>
                  </a:lnTo>
                  <a:lnTo>
                    <a:pt x="2136" y="4657"/>
                  </a:lnTo>
                  <a:lnTo>
                    <a:pt x="2130" y="4655"/>
                  </a:lnTo>
                  <a:lnTo>
                    <a:pt x="2126" y="4653"/>
                  </a:lnTo>
                  <a:lnTo>
                    <a:pt x="2120" y="4650"/>
                  </a:lnTo>
                  <a:lnTo>
                    <a:pt x="2115" y="4647"/>
                  </a:lnTo>
                  <a:lnTo>
                    <a:pt x="2110" y="4645"/>
                  </a:lnTo>
                  <a:lnTo>
                    <a:pt x="2106" y="4644"/>
                  </a:lnTo>
                  <a:lnTo>
                    <a:pt x="2100" y="4641"/>
                  </a:lnTo>
                  <a:lnTo>
                    <a:pt x="2096" y="4639"/>
                  </a:lnTo>
                  <a:lnTo>
                    <a:pt x="2091" y="4637"/>
                  </a:lnTo>
                  <a:lnTo>
                    <a:pt x="2088" y="4636"/>
                  </a:lnTo>
                  <a:lnTo>
                    <a:pt x="2082" y="4632"/>
                  </a:lnTo>
                  <a:lnTo>
                    <a:pt x="2078" y="4630"/>
                  </a:lnTo>
                  <a:lnTo>
                    <a:pt x="2073" y="4628"/>
                  </a:lnTo>
                  <a:lnTo>
                    <a:pt x="2069" y="4626"/>
                  </a:lnTo>
                  <a:lnTo>
                    <a:pt x="2065" y="4623"/>
                  </a:lnTo>
                  <a:lnTo>
                    <a:pt x="2061" y="4621"/>
                  </a:lnTo>
                  <a:lnTo>
                    <a:pt x="2058" y="4618"/>
                  </a:lnTo>
                  <a:lnTo>
                    <a:pt x="2055" y="4616"/>
                  </a:lnTo>
                  <a:lnTo>
                    <a:pt x="2050" y="4613"/>
                  </a:lnTo>
                  <a:lnTo>
                    <a:pt x="2047" y="4610"/>
                  </a:lnTo>
                  <a:lnTo>
                    <a:pt x="2044" y="4607"/>
                  </a:lnTo>
                  <a:lnTo>
                    <a:pt x="2042" y="4605"/>
                  </a:lnTo>
                  <a:lnTo>
                    <a:pt x="2038" y="4601"/>
                  </a:lnTo>
                  <a:lnTo>
                    <a:pt x="2035" y="4599"/>
                  </a:lnTo>
                  <a:lnTo>
                    <a:pt x="2033" y="4596"/>
                  </a:lnTo>
                  <a:lnTo>
                    <a:pt x="2032" y="4594"/>
                  </a:lnTo>
                  <a:lnTo>
                    <a:pt x="2029" y="4591"/>
                  </a:lnTo>
                  <a:lnTo>
                    <a:pt x="2028" y="4587"/>
                  </a:lnTo>
                  <a:lnTo>
                    <a:pt x="2026" y="4584"/>
                  </a:lnTo>
                  <a:lnTo>
                    <a:pt x="2026" y="4581"/>
                  </a:lnTo>
                  <a:lnTo>
                    <a:pt x="2025" y="4578"/>
                  </a:lnTo>
                  <a:lnTo>
                    <a:pt x="2024" y="4575"/>
                  </a:lnTo>
                  <a:lnTo>
                    <a:pt x="2022" y="4571"/>
                  </a:lnTo>
                  <a:lnTo>
                    <a:pt x="2022" y="4569"/>
                  </a:lnTo>
                  <a:lnTo>
                    <a:pt x="2021" y="4566"/>
                  </a:lnTo>
                  <a:lnTo>
                    <a:pt x="2021" y="4563"/>
                  </a:lnTo>
                  <a:lnTo>
                    <a:pt x="2020" y="4560"/>
                  </a:lnTo>
                  <a:lnTo>
                    <a:pt x="2020" y="4557"/>
                  </a:lnTo>
                  <a:lnTo>
                    <a:pt x="2020" y="4554"/>
                  </a:lnTo>
                  <a:lnTo>
                    <a:pt x="2020" y="4551"/>
                  </a:lnTo>
                  <a:lnTo>
                    <a:pt x="2020" y="4548"/>
                  </a:lnTo>
                  <a:lnTo>
                    <a:pt x="2020" y="4546"/>
                  </a:lnTo>
                  <a:lnTo>
                    <a:pt x="2019" y="4542"/>
                  </a:lnTo>
                  <a:lnTo>
                    <a:pt x="2019" y="4539"/>
                  </a:lnTo>
                  <a:lnTo>
                    <a:pt x="2019" y="4536"/>
                  </a:lnTo>
                  <a:lnTo>
                    <a:pt x="2019" y="4533"/>
                  </a:lnTo>
                  <a:lnTo>
                    <a:pt x="2019" y="4530"/>
                  </a:lnTo>
                  <a:lnTo>
                    <a:pt x="2019" y="4527"/>
                  </a:lnTo>
                  <a:lnTo>
                    <a:pt x="2019" y="4524"/>
                  </a:lnTo>
                  <a:lnTo>
                    <a:pt x="2019" y="4522"/>
                  </a:lnTo>
                  <a:lnTo>
                    <a:pt x="2018" y="4519"/>
                  </a:lnTo>
                  <a:lnTo>
                    <a:pt x="2018" y="4516"/>
                  </a:lnTo>
                  <a:lnTo>
                    <a:pt x="2017" y="4512"/>
                  </a:lnTo>
                  <a:lnTo>
                    <a:pt x="2017" y="4510"/>
                  </a:lnTo>
                  <a:lnTo>
                    <a:pt x="2016" y="4507"/>
                  </a:lnTo>
                  <a:lnTo>
                    <a:pt x="2015" y="4505"/>
                  </a:lnTo>
                  <a:lnTo>
                    <a:pt x="2014" y="4502"/>
                  </a:lnTo>
                  <a:lnTo>
                    <a:pt x="2014" y="4500"/>
                  </a:lnTo>
                  <a:lnTo>
                    <a:pt x="2012" y="4496"/>
                  </a:lnTo>
                  <a:lnTo>
                    <a:pt x="2010" y="4493"/>
                  </a:lnTo>
                  <a:lnTo>
                    <a:pt x="2008" y="4491"/>
                  </a:lnTo>
                  <a:lnTo>
                    <a:pt x="2006" y="4489"/>
                  </a:lnTo>
                  <a:lnTo>
                    <a:pt x="2004" y="4486"/>
                  </a:lnTo>
                  <a:lnTo>
                    <a:pt x="2002" y="4484"/>
                  </a:lnTo>
                  <a:lnTo>
                    <a:pt x="2000" y="4481"/>
                  </a:lnTo>
                  <a:lnTo>
                    <a:pt x="1999" y="4480"/>
                  </a:lnTo>
                  <a:lnTo>
                    <a:pt x="1996" y="4477"/>
                  </a:lnTo>
                  <a:lnTo>
                    <a:pt x="1994" y="4476"/>
                  </a:lnTo>
                  <a:lnTo>
                    <a:pt x="1991" y="4473"/>
                  </a:lnTo>
                  <a:lnTo>
                    <a:pt x="1989" y="4472"/>
                  </a:lnTo>
                  <a:lnTo>
                    <a:pt x="1987" y="4470"/>
                  </a:lnTo>
                  <a:lnTo>
                    <a:pt x="1985" y="4467"/>
                  </a:lnTo>
                  <a:lnTo>
                    <a:pt x="1983" y="4465"/>
                  </a:lnTo>
                  <a:lnTo>
                    <a:pt x="1981" y="4464"/>
                  </a:lnTo>
                  <a:lnTo>
                    <a:pt x="1978" y="4461"/>
                  </a:lnTo>
                  <a:lnTo>
                    <a:pt x="1975" y="4460"/>
                  </a:lnTo>
                  <a:lnTo>
                    <a:pt x="1972" y="4457"/>
                  </a:lnTo>
                  <a:lnTo>
                    <a:pt x="1970" y="4456"/>
                  </a:lnTo>
                  <a:lnTo>
                    <a:pt x="1967" y="4454"/>
                  </a:lnTo>
                  <a:lnTo>
                    <a:pt x="1965" y="4452"/>
                  </a:lnTo>
                  <a:lnTo>
                    <a:pt x="1962" y="4450"/>
                  </a:lnTo>
                  <a:lnTo>
                    <a:pt x="1959" y="4449"/>
                  </a:lnTo>
                  <a:lnTo>
                    <a:pt x="1956" y="4446"/>
                  </a:lnTo>
                  <a:lnTo>
                    <a:pt x="1953" y="4445"/>
                  </a:lnTo>
                  <a:lnTo>
                    <a:pt x="1950" y="4443"/>
                  </a:lnTo>
                  <a:lnTo>
                    <a:pt x="1948" y="4442"/>
                  </a:lnTo>
                  <a:lnTo>
                    <a:pt x="1944" y="4440"/>
                  </a:lnTo>
                  <a:lnTo>
                    <a:pt x="1941" y="4439"/>
                  </a:lnTo>
                  <a:lnTo>
                    <a:pt x="1938" y="4436"/>
                  </a:lnTo>
                  <a:lnTo>
                    <a:pt x="1936" y="4435"/>
                  </a:lnTo>
                  <a:lnTo>
                    <a:pt x="1926" y="4481"/>
                  </a:lnTo>
                  <a:lnTo>
                    <a:pt x="1917" y="4527"/>
                  </a:lnTo>
                  <a:lnTo>
                    <a:pt x="1903" y="4571"/>
                  </a:lnTo>
                  <a:lnTo>
                    <a:pt x="1889" y="4615"/>
                  </a:lnTo>
                  <a:lnTo>
                    <a:pt x="1872" y="4657"/>
                  </a:lnTo>
                  <a:lnTo>
                    <a:pt x="1854" y="4699"/>
                  </a:lnTo>
                  <a:lnTo>
                    <a:pt x="1832" y="4738"/>
                  </a:lnTo>
                  <a:lnTo>
                    <a:pt x="1811" y="4778"/>
                  </a:lnTo>
                  <a:lnTo>
                    <a:pt x="1785" y="4814"/>
                  </a:lnTo>
                  <a:lnTo>
                    <a:pt x="1760" y="4850"/>
                  </a:lnTo>
                  <a:lnTo>
                    <a:pt x="1732" y="4884"/>
                  </a:lnTo>
                  <a:lnTo>
                    <a:pt x="1704" y="4918"/>
                  </a:lnTo>
                  <a:lnTo>
                    <a:pt x="1673" y="4949"/>
                  </a:lnTo>
                  <a:lnTo>
                    <a:pt x="1642" y="4979"/>
                  </a:lnTo>
                  <a:lnTo>
                    <a:pt x="1609" y="5008"/>
                  </a:lnTo>
                  <a:lnTo>
                    <a:pt x="1577" y="5037"/>
                  </a:lnTo>
                  <a:lnTo>
                    <a:pt x="1542" y="5062"/>
                  </a:lnTo>
                  <a:lnTo>
                    <a:pt x="1506" y="5087"/>
                  </a:lnTo>
                  <a:lnTo>
                    <a:pt x="1470" y="5109"/>
                  </a:lnTo>
                  <a:lnTo>
                    <a:pt x="1434" y="5130"/>
                  </a:lnTo>
                  <a:lnTo>
                    <a:pt x="1396" y="5150"/>
                  </a:lnTo>
                  <a:lnTo>
                    <a:pt x="1359" y="5168"/>
                  </a:lnTo>
                  <a:lnTo>
                    <a:pt x="1321" y="5184"/>
                  </a:lnTo>
                  <a:lnTo>
                    <a:pt x="1283" y="5200"/>
                  </a:lnTo>
                  <a:lnTo>
                    <a:pt x="1245" y="5212"/>
                  </a:lnTo>
                  <a:lnTo>
                    <a:pt x="1206" y="5225"/>
                  </a:lnTo>
                  <a:lnTo>
                    <a:pt x="1168" y="5233"/>
                  </a:lnTo>
                  <a:lnTo>
                    <a:pt x="1130" y="5243"/>
                  </a:lnTo>
                  <a:lnTo>
                    <a:pt x="1092" y="5248"/>
                  </a:lnTo>
                  <a:lnTo>
                    <a:pt x="1053" y="5254"/>
                  </a:lnTo>
                  <a:lnTo>
                    <a:pt x="1016" y="5256"/>
                  </a:lnTo>
                  <a:lnTo>
                    <a:pt x="981" y="5258"/>
                  </a:lnTo>
                  <a:lnTo>
                    <a:pt x="937" y="5256"/>
                  </a:lnTo>
                  <a:lnTo>
                    <a:pt x="894" y="5253"/>
                  </a:lnTo>
                  <a:lnTo>
                    <a:pt x="850" y="5246"/>
                  </a:lnTo>
                  <a:lnTo>
                    <a:pt x="808" y="5240"/>
                  </a:lnTo>
                  <a:lnTo>
                    <a:pt x="764" y="5229"/>
                  </a:lnTo>
                  <a:lnTo>
                    <a:pt x="721" y="5217"/>
                  </a:lnTo>
                  <a:lnTo>
                    <a:pt x="677" y="5202"/>
                  </a:lnTo>
                  <a:lnTo>
                    <a:pt x="636" y="5187"/>
                  </a:lnTo>
                  <a:lnTo>
                    <a:pt x="593" y="5168"/>
                  </a:lnTo>
                  <a:lnTo>
                    <a:pt x="551" y="5148"/>
                  </a:lnTo>
                  <a:lnTo>
                    <a:pt x="510" y="5125"/>
                  </a:lnTo>
                  <a:lnTo>
                    <a:pt x="471" y="5102"/>
                  </a:lnTo>
                  <a:lnTo>
                    <a:pt x="431" y="5075"/>
                  </a:lnTo>
                  <a:lnTo>
                    <a:pt x="393" y="5047"/>
                  </a:lnTo>
                  <a:lnTo>
                    <a:pt x="356" y="5018"/>
                  </a:lnTo>
                  <a:lnTo>
                    <a:pt x="321" y="4987"/>
                  </a:lnTo>
                  <a:lnTo>
                    <a:pt x="284" y="4952"/>
                  </a:lnTo>
                  <a:lnTo>
                    <a:pt x="251" y="4916"/>
                  </a:lnTo>
                  <a:lnTo>
                    <a:pt x="219" y="4879"/>
                  </a:lnTo>
                  <a:lnTo>
                    <a:pt x="190" y="4840"/>
                  </a:lnTo>
                  <a:lnTo>
                    <a:pt x="160" y="4798"/>
                  </a:lnTo>
                  <a:lnTo>
                    <a:pt x="135" y="4757"/>
                  </a:lnTo>
                  <a:lnTo>
                    <a:pt x="110" y="4713"/>
                  </a:lnTo>
                  <a:lnTo>
                    <a:pt x="89" y="4668"/>
                  </a:lnTo>
                  <a:lnTo>
                    <a:pt x="67" y="4618"/>
                  </a:lnTo>
                  <a:lnTo>
                    <a:pt x="50" y="4570"/>
                  </a:lnTo>
                  <a:lnTo>
                    <a:pt x="34" y="4518"/>
                  </a:lnTo>
                  <a:lnTo>
                    <a:pt x="22" y="4466"/>
                  </a:lnTo>
                  <a:lnTo>
                    <a:pt x="12" y="4412"/>
                  </a:lnTo>
                  <a:lnTo>
                    <a:pt x="5" y="4357"/>
                  </a:lnTo>
                  <a:lnTo>
                    <a:pt x="1" y="4299"/>
                  </a:lnTo>
                  <a:lnTo>
                    <a:pt x="0" y="4242"/>
                  </a:lnTo>
                  <a:lnTo>
                    <a:pt x="0" y="4201"/>
                  </a:lnTo>
                  <a:lnTo>
                    <a:pt x="3" y="4159"/>
                  </a:lnTo>
                  <a:lnTo>
                    <a:pt x="7" y="4116"/>
                  </a:lnTo>
                  <a:lnTo>
                    <a:pt x="15" y="4073"/>
                  </a:lnTo>
                  <a:lnTo>
                    <a:pt x="22" y="4029"/>
                  </a:lnTo>
                  <a:lnTo>
                    <a:pt x="33" y="3986"/>
                  </a:lnTo>
                  <a:lnTo>
                    <a:pt x="46" y="3943"/>
                  </a:lnTo>
                  <a:lnTo>
                    <a:pt x="61" y="3901"/>
                  </a:lnTo>
                  <a:lnTo>
                    <a:pt x="76" y="3857"/>
                  </a:lnTo>
                  <a:lnTo>
                    <a:pt x="95" y="3814"/>
                  </a:lnTo>
                  <a:lnTo>
                    <a:pt x="114" y="3771"/>
                  </a:lnTo>
                  <a:lnTo>
                    <a:pt x="138" y="3730"/>
                  </a:lnTo>
                  <a:lnTo>
                    <a:pt x="161" y="3689"/>
                  </a:lnTo>
                  <a:lnTo>
                    <a:pt x="187" y="3649"/>
                  </a:lnTo>
                  <a:lnTo>
                    <a:pt x="215" y="3611"/>
                  </a:lnTo>
                  <a:lnTo>
                    <a:pt x="246" y="3573"/>
                  </a:lnTo>
                  <a:lnTo>
                    <a:pt x="277" y="3536"/>
                  </a:lnTo>
                  <a:lnTo>
                    <a:pt x="310" y="3500"/>
                  </a:lnTo>
                  <a:lnTo>
                    <a:pt x="345" y="3466"/>
                  </a:lnTo>
                  <a:lnTo>
                    <a:pt x="382" y="3435"/>
                  </a:lnTo>
                  <a:lnTo>
                    <a:pt x="421" y="3404"/>
                  </a:lnTo>
                  <a:lnTo>
                    <a:pt x="463" y="3376"/>
                  </a:lnTo>
                  <a:lnTo>
                    <a:pt x="506" y="3349"/>
                  </a:lnTo>
                  <a:lnTo>
                    <a:pt x="552" y="3327"/>
                  </a:lnTo>
                  <a:lnTo>
                    <a:pt x="598" y="3304"/>
                  </a:lnTo>
                  <a:lnTo>
                    <a:pt x="647" y="3285"/>
                  </a:lnTo>
                  <a:lnTo>
                    <a:pt x="698" y="3268"/>
                  </a:lnTo>
                  <a:lnTo>
                    <a:pt x="750" y="3255"/>
                  </a:lnTo>
                  <a:lnTo>
                    <a:pt x="803" y="3243"/>
                  </a:lnTo>
                  <a:lnTo>
                    <a:pt x="861" y="3236"/>
                  </a:lnTo>
                  <a:lnTo>
                    <a:pt x="919" y="3231"/>
                  </a:lnTo>
                  <a:lnTo>
                    <a:pt x="981" y="3230"/>
                  </a:lnTo>
                  <a:lnTo>
                    <a:pt x="993" y="3230"/>
                  </a:lnTo>
                  <a:lnTo>
                    <a:pt x="1006" y="3230"/>
                  </a:lnTo>
                  <a:lnTo>
                    <a:pt x="1019" y="3230"/>
                  </a:lnTo>
                  <a:lnTo>
                    <a:pt x="1035" y="3231"/>
                  </a:lnTo>
                  <a:lnTo>
                    <a:pt x="1050" y="3232"/>
                  </a:lnTo>
                  <a:lnTo>
                    <a:pt x="1066" y="3235"/>
                  </a:lnTo>
                  <a:lnTo>
                    <a:pt x="1082" y="3236"/>
                  </a:lnTo>
                  <a:lnTo>
                    <a:pt x="1099" y="3239"/>
                  </a:lnTo>
                  <a:lnTo>
                    <a:pt x="1115" y="3240"/>
                  </a:lnTo>
                  <a:lnTo>
                    <a:pt x="1132" y="3243"/>
                  </a:lnTo>
                  <a:lnTo>
                    <a:pt x="1150" y="3246"/>
                  </a:lnTo>
                  <a:lnTo>
                    <a:pt x="1169" y="3250"/>
                  </a:lnTo>
                  <a:lnTo>
                    <a:pt x="1186" y="3253"/>
                  </a:lnTo>
                  <a:lnTo>
                    <a:pt x="1204" y="3257"/>
                  </a:lnTo>
                  <a:lnTo>
                    <a:pt x="1223" y="3261"/>
                  </a:lnTo>
                  <a:lnTo>
                    <a:pt x="1243" y="3268"/>
                  </a:lnTo>
                  <a:lnTo>
                    <a:pt x="1261" y="3272"/>
                  </a:lnTo>
                  <a:lnTo>
                    <a:pt x="1279" y="3277"/>
                  </a:lnTo>
                  <a:lnTo>
                    <a:pt x="1297" y="3284"/>
                  </a:lnTo>
                  <a:lnTo>
                    <a:pt x="1316" y="3290"/>
                  </a:lnTo>
                  <a:lnTo>
                    <a:pt x="1334" y="3297"/>
                  </a:lnTo>
                  <a:lnTo>
                    <a:pt x="1354" y="3304"/>
                  </a:lnTo>
                  <a:lnTo>
                    <a:pt x="1372" y="3312"/>
                  </a:lnTo>
                  <a:lnTo>
                    <a:pt x="1391" y="3321"/>
                  </a:lnTo>
                  <a:lnTo>
                    <a:pt x="1408" y="3329"/>
                  </a:lnTo>
                  <a:lnTo>
                    <a:pt x="1426" y="3338"/>
                  </a:lnTo>
                  <a:lnTo>
                    <a:pt x="1444" y="3348"/>
                  </a:lnTo>
                  <a:lnTo>
                    <a:pt x="1463" y="3359"/>
                  </a:lnTo>
                  <a:lnTo>
                    <a:pt x="1480" y="3368"/>
                  </a:lnTo>
                  <a:lnTo>
                    <a:pt x="1497" y="3380"/>
                  </a:lnTo>
                  <a:lnTo>
                    <a:pt x="1513" y="3392"/>
                  </a:lnTo>
                  <a:lnTo>
                    <a:pt x="1530" y="3405"/>
                  </a:lnTo>
                  <a:lnTo>
                    <a:pt x="1824" y="3110"/>
                  </a:lnTo>
                  <a:lnTo>
                    <a:pt x="1824" y="3095"/>
                  </a:lnTo>
                  <a:lnTo>
                    <a:pt x="1824" y="3082"/>
                  </a:lnTo>
                  <a:lnTo>
                    <a:pt x="1823" y="3070"/>
                  </a:lnTo>
                  <a:lnTo>
                    <a:pt x="1822" y="3059"/>
                  </a:lnTo>
                  <a:lnTo>
                    <a:pt x="1818" y="3047"/>
                  </a:lnTo>
                  <a:lnTo>
                    <a:pt x="1816" y="3037"/>
                  </a:lnTo>
                  <a:lnTo>
                    <a:pt x="1813" y="3028"/>
                  </a:lnTo>
                  <a:lnTo>
                    <a:pt x="1810" y="3019"/>
                  </a:lnTo>
                  <a:lnTo>
                    <a:pt x="1805" y="3010"/>
                  </a:lnTo>
                  <a:lnTo>
                    <a:pt x="1800" y="3001"/>
                  </a:lnTo>
                  <a:lnTo>
                    <a:pt x="1795" y="2992"/>
                  </a:lnTo>
                  <a:lnTo>
                    <a:pt x="1790" y="2986"/>
                  </a:lnTo>
                  <a:lnTo>
                    <a:pt x="1783" y="2979"/>
                  </a:lnTo>
                  <a:lnTo>
                    <a:pt x="1777" y="2972"/>
                  </a:lnTo>
                  <a:lnTo>
                    <a:pt x="1770" y="2966"/>
                  </a:lnTo>
                  <a:lnTo>
                    <a:pt x="1764" y="2960"/>
                  </a:lnTo>
                  <a:lnTo>
                    <a:pt x="1755" y="2954"/>
                  </a:lnTo>
                  <a:lnTo>
                    <a:pt x="1747" y="2947"/>
                  </a:lnTo>
                  <a:lnTo>
                    <a:pt x="1738" y="2942"/>
                  </a:lnTo>
                  <a:lnTo>
                    <a:pt x="1731" y="2937"/>
                  </a:lnTo>
                  <a:lnTo>
                    <a:pt x="1721" y="2931"/>
                  </a:lnTo>
                  <a:lnTo>
                    <a:pt x="1713" y="2927"/>
                  </a:lnTo>
                  <a:lnTo>
                    <a:pt x="1703" y="2922"/>
                  </a:lnTo>
                  <a:lnTo>
                    <a:pt x="1694" y="2917"/>
                  </a:lnTo>
                  <a:lnTo>
                    <a:pt x="1684" y="2911"/>
                  </a:lnTo>
                  <a:lnTo>
                    <a:pt x="1674" y="2907"/>
                  </a:lnTo>
                  <a:lnTo>
                    <a:pt x="1663" y="2900"/>
                  </a:lnTo>
                  <a:lnTo>
                    <a:pt x="1654" y="2896"/>
                  </a:lnTo>
                  <a:lnTo>
                    <a:pt x="1643" y="2891"/>
                  </a:lnTo>
                  <a:lnTo>
                    <a:pt x="1634" y="2885"/>
                  </a:lnTo>
                  <a:lnTo>
                    <a:pt x="1623" y="2880"/>
                  </a:lnTo>
                  <a:lnTo>
                    <a:pt x="1613" y="2875"/>
                  </a:lnTo>
                  <a:lnTo>
                    <a:pt x="1608" y="2871"/>
                  </a:lnTo>
                  <a:lnTo>
                    <a:pt x="1603" y="2868"/>
                  </a:lnTo>
                  <a:lnTo>
                    <a:pt x="1596" y="2865"/>
                  </a:lnTo>
                  <a:lnTo>
                    <a:pt x="1591" y="2863"/>
                  </a:lnTo>
                  <a:lnTo>
                    <a:pt x="1584" y="2860"/>
                  </a:lnTo>
                  <a:lnTo>
                    <a:pt x="1578" y="2858"/>
                  </a:lnTo>
                  <a:lnTo>
                    <a:pt x="1572" y="2854"/>
                  </a:lnTo>
                  <a:lnTo>
                    <a:pt x="1565" y="2852"/>
                  </a:lnTo>
                  <a:lnTo>
                    <a:pt x="1558" y="2848"/>
                  </a:lnTo>
                  <a:lnTo>
                    <a:pt x="1550" y="2845"/>
                  </a:lnTo>
                  <a:lnTo>
                    <a:pt x="1543" y="2840"/>
                  </a:lnTo>
                  <a:lnTo>
                    <a:pt x="1536" y="2837"/>
                  </a:lnTo>
                  <a:lnTo>
                    <a:pt x="1528" y="2833"/>
                  </a:lnTo>
                  <a:lnTo>
                    <a:pt x="1521" y="2829"/>
                  </a:lnTo>
                  <a:lnTo>
                    <a:pt x="1513" y="2823"/>
                  </a:lnTo>
                  <a:lnTo>
                    <a:pt x="1506" y="2819"/>
                  </a:lnTo>
                  <a:lnTo>
                    <a:pt x="1498" y="2813"/>
                  </a:lnTo>
                  <a:lnTo>
                    <a:pt x="1489" y="2806"/>
                  </a:lnTo>
                  <a:lnTo>
                    <a:pt x="1481" y="2799"/>
                  </a:lnTo>
                  <a:lnTo>
                    <a:pt x="1473" y="2792"/>
                  </a:lnTo>
                  <a:lnTo>
                    <a:pt x="1465" y="2784"/>
                  </a:lnTo>
                  <a:lnTo>
                    <a:pt x="1456" y="2775"/>
                  </a:lnTo>
                  <a:lnTo>
                    <a:pt x="1448" y="2765"/>
                  </a:lnTo>
                  <a:lnTo>
                    <a:pt x="1440" y="2756"/>
                  </a:lnTo>
                  <a:lnTo>
                    <a:pt x="1432" y="2744"/>
                  </a:lnTo>
                  <a:lnTo>
                    <a:pt x="1424" y="2733"/>
                  </a:lnTo>
                  <a:lnTo>
                    <a:pt x="1416" y="2720"/>
                  </a:lnTo>
                  <a:lnTo>
                    <a:pt x="1408" y="2708"/>
                  </a:lnTo>
                  <a:lnTo>
                    <a:pt x="1400" y="2693"/>
                  </a:lnTo>
                  <a:lnTo>
                    <a:pt x="1392" y="2679"/>
                  </a:lnTo>
                  <a:lnTo>
                    <a:pt x="1385" y="2663"/>
                  </a:lnTo>
                  <a:lnTo>
                    <a:pt x="1378" y="2646"/>
                  </a:lnTo>
                  <a:lnTo>
                    <a:pt x="1376" y="2641"/>
                  </a:lnTo>
                  <a:lnTo>
                    <a:pt x="1375" y="2637"/>
                  </a:lnTo>
                  <a:lnTo>
                    <a:pt x="1373" y="2632"/>
                  </a:lnTo>
                  <a:lnTo>
                    <a:pt x="1372" y="2627"/>
                  </a:lnTo>
                  <a:lnTo>
                    <a:pt x="1370" y="2621"/>
                  </a:lnTo>
                  <a:lnTo>
                    <a:pt x="1369" y="2614"/>
                  </a:lnTo>
                  <a:lnTo>
                    <a:pt x="1366" y="2608"/>
                  </a:lnTo>
                  <a:lnTo>
                    <a:pt x="1365" y="2602"/>
                  </a:lnTo>
                  <a:lnTo>
                    <a:pt x="1362" y="2593"/>
                  </a:lnTo>
                  <a:lnTo>
                    <a:pt x="1361" y="2585"/>
                  </a:lnTo>
                  <a:lnTo>
                    <a:pt x="1358" y="2578"/>
                  </a:lnTo>
                  <a:lnTo>
                    <a:pt x="1357" y="2570"/>
                  </a:lnTo>
                  <a:lnTo>
                    <a:pt x="1355" y="2562"/>
                  </a:lnTo>
                  <a:lnTo>
                    <a:pt x="1353" y="2554"/>
                  </a:lnTo>
                  <a:lnTo>
                    <a:pt x="1350" y="2546"/>
                  </a:lnTo>
                  <a:lnTo>
                    <a:pt x="1349" y="2538"/>
                  </a:lnTo>
                  <a:lnTo>
                    <a:pt x="1346" y="2529"/>
                  </a:lnTo>
                  <a:lnTo>
                    <a:pt x="1344" y="2521"/>
                  </a:lnTo>
                  <a:lnTo>
                    <a:pt x="1341" y="2512"/>
                  </a:lnTo>
                  <a:lnTo>
                    <a:pt x="1339" y="2504"/>
                  </a:lnTo>
                  <a:lnTo>
                    <a:pt x="1335" y="2495"/>
                  </a:lnTo>
                  <a:lnTo>
                    <a:pt x="1332" y="2488"/>
                  </a:lnTo>
                  <a:lnTo>
                    <a:pt x="1329" y="2480"/>
                  </a:lnTo>
                  <a:lnTo>
                    <a:pt x="1327" y="2474"/>
                  </a:lnTo>
                  <a:lnTo>
                    <a:pt x="1323" y="2467"/>
                  </a:lnTo>
                  <a:lnTo>
                    <a:pt x="1319" y="2459"/>
                  </a:lnTo>
                  <a:lnTo>
                    <a:pt x="1315" y="2453"/>
                  </a:lnTo>
                  <a:lnTo>
                    <a:pt x="1312" y="2447"/>
                  </a:lnTo>
                  <a:lnTo>
                    <a:pt x="1308" y="2441"/>
                  </a:lnTo>
                  <a:lnTo>
                    <a:pt x="1303" y="2437"/>
                  </a:lnTo>
                  <a:lnTo>
                    <a:pt x="1299" y="2433"/>
                  </a:lnTo>
                  <a:lnTo>
                    <a:pt x="1296" y="2430"/>
                  </a:lnTo>
                  <a:lnTo>
                    <a:pt x="1288" y="2424"/>
                  </a:lnTo>
                  <a:lnTo>
                    <a:pt x="1282" y="2418"/>
                  </a:lnTo>
                  <a:lnTo>
                    <a:pt x="1277" y="2412"/>
                  </a:lnTo>
                  <a:lnTo>
                    <a:pt x="1272" y="2407"/>
                  </a:lnTo>
                  <a:lnTo>
                    <a:pt x="1267" y="2400"/>
                  </a:lnTo>
                  <a:lnTo>
                    <a:pt x="1263" y="2394"/>
                  </a:lnTo>
                  <a:lnTo>
                    <a:pt x="1260" y="2387"/>
                  </a:lnTo>
                  <a:lnTo>
                    <a:pt x="1256" y="2381"/>
                  </a:lnTo>
                  <a:lnTo>
                    <a:pt x="1252" y="2373"/>
                  </a:lnTo>
                  <a:lnTo>
                    <a:pt x="1249" y="2366"/>
                  </a:lnTo>
                  <a:lnTo>
                    <a:pt x="1247" y="2358"/>
                  </a:lnTo>
                  <a:lnTo>
                    <a:pt x="1245" y="2352"/>
                  </a:lnTo>
                  <a:lnTo>
                    <a:pt x="1243" y="2343"/>
                  </a:lnTo>
                  <a:lnTo>
                    <a:pt x="1241" y="2336"/>
                  </a:lnTo>
                  <a:lnTo>
                    <a:pt x="1240" y="2328"/>
                  </a:lnTo>
                  <a:lnTo>
                    <a:pt x="1240" y="2321"/>
                  </a:lnTo>
                  <a:lnTo>
                    <a:pt x="1239" y="2312"/>
                  </a:lnTo>
                  <a:lnTo>
                    <a:pt x="1238" y="2304"/>
                  </a:lnTo>
                  <a:lnTo>
                    <a:pt x="1238" y="2295"/>
                  </a:lnTo>
                  <a:lnTo>
                    <a:pt x="1238" y="2288"/>
                  </a:lnTo>
                  <a:lnTo>
                    <a:pt x="1238" y="2279"/>
                  </a:lnTo>
                  <a:lnTo>
                    <a:pt x="1238" y="2271"/>
                  </a:lnTo>
                  <a:lnTo>
                    <a:pt x="1239" y="2262"/>
                  </a:lnTo>
                  <a:lnTo>
                    <a:pt x="1241" y="2254"/>
                  </a:lnTo>
                  <a:lnTo>
                    <a:pt x="1241" y="2245"/>
                  </a:lnTo>
                  <a:lnTo>
                    <a:pt x="1244" y="2237"/>
                  </a:lnTo>
                  <a:lnTo>
                    <a:pt x="1245" y="2229"/>
                  </a:lnTo>
                  <a:lnTo>
                    <a:pt x="1247" y="2221"/>
                  </a:lnTo>
                  <a:lnTo>
                    <a:pt x="1248" y="2213"/>
                  </a:lnTo>
                  <a:lnTo>
                    <a:pt x="1250" y="2205"/>
                  </a:lnTo>
                  <a:lnTo>
                    <a:pt x="1252" y="2197"/>
                  </a:lnTo>
                  <a:lnTo>
                    <a:pt x="1255" y="2189"/>
                  </a:lnTo>
                  <a:lnTo>
                    <a:pt x="1255" y="2182"/>
                  </a:lnTo>
                  <a:lnTo>
                    <a:pt x="1256" y="2175"/>
                  </a:lnTo>
                  <a:lnTo>
                    <a:pt x="1256" y="2168"/>
                  </a:lnTo>
                  <a:lnTo>
                    <a:pt x="1257" y="2160"/>
                  </a:lnTo>
                  <a:lnTo>
                    <a:pt x="1256" y="2152"/>
                  </a:lnTo>
                  <a:lnTo>
                    <a:pt x="1256" y="2143"/>
                  </a:lnTo>
                  <a:lnTo>
                    <a:pt x="1255" y="2133"/>
                  </a:lnTo>
                  <a:lnTo>
                    <a:pt x="1255" y="2125"/>
                  </a:lnTo>
                  <a:lnTo>
                    <a:pt x="1253" y="2114"/>
                  </a:lnTo>
                  <a:lnTo>
                    <a:pt x="1252" y="2105"/>
                  </a:lnTo>
                  <a:lnTo>
                    <a:pt x="1250" y="2094"/>
                  </a:lnTo>
                  <a:lnTo>
                    <a:pt x="1249" y="2083"/>
                  </a:lnTo>
                  <a:lnTo>
                    <a:pt x="1247" y="2071"/>
                  </a:lnTo>
                  <a:lnTo>
                    <a:pt x="1246" y="2060"/>
                  </a:lnTo>
                  <a:lnTo>
                    <a:pt x="1244" y="2048"/>
                  </a:lnTo>
                  <a:lnTo>
                    <a:pt x="1244" y="2036"/>
                  </a:lnTo>
                  <a:lnTo>
                    <a:pt x="1241" y="2022"/>
                  </a:lnTo>
                  <a:lnTo>
                    <a:pt x="1240" y="2009"/>
                  </a:lnTo>
                  <a:lnTo>
                    <a:pt x="1240" y="1995"/>
                  </a:lnTo>
                  <a:lnTo>
                    <a:pt x="1240" y="1982"/>
                  </a:lnTo>
                  <a:lnTo>
                    <a:pt x="1240" y="1967"/>
                  </a:lnTo>
                  <a:lnTo>
                    <a:pt x="1240" y="1953"/>
                  </a:lnTo>
                  <a:lnTo>
                    <a:pt x="1241" y="1940"/>
                  </a:lnTo>
                  <a:lnTo>
                    <a:pt x="1245" y="1926"/>
                  </a:lnTo>
                  <a:lnTo>
                    <a:pt x="1247" y="1910"/>
                  </a:lnTo>
                  <a:lnTo>
                    <a:pt x="1250" y="1895"/>
                  </a:lnTo>
                  <a:lnTo>
                    <a:pt x="1253" y="1880"/>
                  </a:lnTo>
                  <a:lnTo>
                    <a:pt x="1259" y="1865"/>
                  </a:lnTo>
                  <a:lnTo>
                    <a:pt x="1263" y="1849"/>
                  </a:lnTo>
                  <a:lnTo>
                    <a:pt x="1269" y="1832"/>
                  </a:lnTo>
                  <a:lnTo>
                    <a:pt x="1276" y="1816"/>
                  </a:lnTo>
                  <a:lnTo>
                    <a:pt x="1285" y="1800"/>
                  </a:lnTo>
                  <a:lnTo>
                    <a:pt x="1294" y="1781"/>
                  </a:lnTo>
                  <a:lnTo>
                    <a:pt x="1303" y="1763"/>
                  </a:lnTo>
                  <a:lnTo>
                    <a:pt x="1313" y="1745"/>
                  </a:lnTo>
                  <a:lnTo>
                    <a:pt x="1323" y="1727"/>
                  </a:lnTo>
                  <a:lnTo>
                    <a:pt x="1332" y="1709"/>
                  </a:lnTo>
                  <a:lnTo>
                    <a:pt x="1344" y="1692"/>
                  </a:lnTo>
                  <a:lnTo>
                    <a:pt x="1355" y="1674"/>
                  </a:lnTo>
                  <a:lnTo>
                    <a:pt x="1368" y="1657"/>
                  </a:lnTo>
                  <a:lnTo>
                    <a:pt x="1378" y="1639"/>
                  </a:lnTo>
                  <a:lnTo>
                    <a:pt x="1390" y="1621"/>
                  </a:lnTo>
                  <a:lnTo>
                    <a:pt x="1403" y="1603"/>
                  </a:lnTo>
                  <a:lnTo>
                    <a:pt x="1416" y="1586"/>
                  </a:lnTo>
                  <a:lnTo>
                    <a:pt x="1427" y="1569"/>
                  </a:lnTo>
                  <a:lnTo>
                    <a:pt x="1440" y="1552"/>
                  </a:lnTo>
                  <a:lnTo>
                    <a:pt x="1454" y="1535"/>
                  </a:lnTo>
                  <a:lnTo>
                    <a:pt x="1468" y="1519"/>
                  </a:lnTo>
                  <a:lnTo>
                    <a:pt x="1481" y="1501"/>
                  </a:lnTo>
                  <a:lnTo>
                    <a:pt x="1494" y="1484"/>
                  </a:lnTo>
                  <a:lnTo>
                    <a:pt x="1508" y="1467"/>
                  </a:lnTo>
                  <a:lnTo>
                    <a:pt x="1522" y="1451"/>
                  </a:lnTo>
                  <a:lnTo>
                    <a:pt x="1536" y="1434"/>
                  </a:lnTo>
                  <a:lnTo>
                    <a:pt x="1551" y="1417"/>
                  </a:lnTo>
                  <a:lnTo>
                    <a:pt x="1565" y="1400"/>
                  </a:lnTo>
                  <a:lnTo>
                    <a:pt x="1580" y="1384"/>
                  </a:lnTo>
                  <a:lnTo>
                    <a:pt x="1594" y="1366"/>
                  </a:lnTo>
                  <a:lnTo>
                    <a:pt x="1609" y="1350"/>
                  </a:lnTo>
                  <a:lnTo>
                    <a:pt x="1623" y="1333"/>
                  </a:lnTo>
                  <a:lnTo>
                    <a:pt x="1639" y="1317"/>
                  </a:lnTo>
                  <a:lnTo>
                    <a:pt x="1653" y="1300"/>
                  </a:lnTo>
                  <a:lnTo>
                    <a:pt x="1668" y="1284"/>
                  </a:lnTo>
                  <a:lnTo>
                    <a:pt x="1683" y="1268"/>
                  </a:lnTo>
                  <a:lnTo>
                    <a:pt x="1699" y="1252"/>
                  </a:lnTo>
                  <a:lnTo>
                    <a:pt x="1694" y="1236"/>
                  </a:lnTo>
                  <a:lnTo>
                    <a:pt x="1694" y="1221"/>
                  </a:lnTo>
                  <a:lnTo>
                    <a:pt x="1693" y="1207"/>
                  </a:lnTo>
                  <a:lnTo>
                    <a:pt x="1697" y="1194"/>
                  </a:lnTo>
                  <a:lnTo>
                    <a:pt x="1699" y="1181"/>
                  </a:lnTo>
                  <a:lnTo>
                    <a:pt x="1704" y="1169"/>
                  </a:lnTo>
                  <a:lnTo>
                    <a:pt x="1709" y="1159"/>
                  </a:lnTo>
                  <a:lnTo>
                    <a:pt x="1717" y="1149"/>
                  </a:lnTo>
                  <a:lnTo>
                    <a:pt x="1723" y="1138"/>
                  </a:lnTo>
                  <a:lnTo>
                    <a:pt x="1732" y="1129"/>
                  </a:lnTo>
                  <a:lnTo>
                    <a:pt x="1740" y="1120"/>
                  </a:lnTo>
                  <a:lnTo>
                    <a:pt x="1751" y="1113"/>
                  </a:lnTo>
                  <a:lnTo>
                    <a:pt x="1761" y="1104"/>
                  </a:lnTo>
                  <a:lnTo>
                    <a:pt x="1772" y="1098"/>
                  </a:lnTo>
                  <a:lnTo>
                    <a:pt x="1784" y="1091"/>
                  </a:lnTo>
                  <a:lnTo>
                    <a:pt x="1797" y="1085"/>
                  </a:lnTo>
                  <a:lnTo>
                    <a:pt x="1808" y="1077"/>
                  </a:lnTo>
                  <a:lnTo>
                    <a:pt x="1821" y="1071"/>
                  </a:lnTo>
                  <a:lnTo>
                    <a:pt x="1832" y="1065"/>
                  </a:lnTo>
                  <a:lnTo>
                    <a:pt x="1845" y="1060"/>
                  </a:lnTo>
                  <a:lnTo>
                    <a:pt x="1857" y="1054"/>
                  </a:lnTo>
                  <a:lnTo>
                    <a:pt x="1869" y="1048"/>
                  </a:lnTo>
                  <a:lnTo>
                    <a:pt x="1880" y="1043"/>
                  </a:lnTo>
                  <a:lnTo>
                    <a:pt x="1893" y="1039"/>
                  </a:lnTo>
                  <a:lnTo>
                    <a:pt x="1904" y="1032"/>
                  </a:lnTo>
                  <a:lnTo>
                    <a:pt x="1915" y="1028"/>
                  </a:lnTo>
                  <a:lnTo>
                    <a:pt x="1924" y="1022"/>
                  </a:lnTo>
                  <a:lnTo>
                    <a:pt x="1935" y="1017"/>
                  </a:lnTo>
                  <a:lnTo>
                    <a:pt x="1943" y="1011"/>
                  </a:lnTo>
                  <a:lnTo>
                    <a:pt x="1952" y="1006"/>
                  </a:lnTo>
                  <a:lnTo>
                    <a:pt x="1958" y="1000"/>
                  </a:lnTo>
                  <a:lnTo>
                    <a:pt x="1966" y="995"/>
                  </a:lnTo>
                  <a:lnTo>
                    <a:pt x="1972" y="985"/>
                  </a:lnTo>
                  <a:lnTo>
                    <a:pt x="1982" y="976"/>
                  </a:lnTo>
                  <a:lnTo>
                    <a:pt x="1991" y="966"/>
                  </a:lnTo>
                  <a:lnTo>
                    <a:pt x="2003" y="957"/>
                  </a:lnTo>
                  <a:lnTo>
                    <a:pt x="2015" y="947"/>
                  </a:lnTo>
                  <a:lnTo>
                    <a:pt x="2028" y="936"/>
                  </a:lnTo>
                  <a:lnTo>
                    <a:pt x="2042" y="925"/>
                  </a:lnTo>
                  <a:lnTo>
                    <a:pt x="2057" y="916"/>
                  </a:lnTo>
                  <a:lnTo>
                    <a:pt x="2071" y="904"/>
                  </a:lnTo>
                  <a:lnTo>
                    <a:pt x="2087" y="893"/>
                  </a:lnTo>
                  <a:lnTo>
                    <a:pt x="2103" y="881"/>
                  </a:lnTo>
                  <a:lnTo>
                    <a:pt x="2120" y="871"/>
                  </a:lnTo>
                  <a:lnTo>
                    <a:pt x="2137" y="859"/>
                  </a:lnTo>
                  <a:lnTo>
                    <a:pt x="2155" y="848"/>
                  </a:lnTo>
                  <a:lnTo>
                    <a:pt x="2172" y="836"/>
                  </a:lnTo>
                  <a:lnTo>
                    <a:pt x="2190" y="827"/>
                  </a:lnTo>
                  <a:lnTo>
                    <a:pt x="2207" y="815"/>
                  </a:lnTo>
                  <a:lnTo>
                    <a:pt x="2224" y="804"/>
                  </a:lnTo>
                  <a:lnTo>
                    <a:pt x="2241" y="795"/>
                  </a:lnTo>
                  <a:lnTo>
                    <a:pt x="2260" y="785"/>
                  </a:lnTo>
                  <a:lnTo>
                    <a:pt x="2277" y="775"/>
                  </a:lnTo>
                  <a:lnTo>
                    <a:pt x="2294" y="767"/>
                  </a:lnTo>
                  <a:lnTo>
                    <a:pt x="2310" y="758"/>
                  </a:lnTo>
                  <a:lnTo>
                    <a:pt x="2327" y="751"/>
                  </a:lnTo>
                  <a:lnTo>
                    <a:pt x="2342" y="742"/>
                  </a:lnTo>
                  <a:lnTo>
                    <a:pt x="2357" y="736"/>
                  </a:lnTo>
                  <a:lnTo>
                    <a:pt x="2371" y="729"/>
                  </a:lnTo>
                  <a:lnTo>
                    <a:pt x="2385" y="725"/>
                  </a:lnTo>
                  <a:lnTo>
                    <a:pt x="2397" y="720"/>
                  </a:lnTo>
                  <a:lnTo>
                    <a:pt x="2410" y="716"/>
                  </a:lnTo>
                  <a:lnTo>
                    <a:pt x="2421" y="712"/>
                  </a:lnTo>
                  <a:lnTo>
                    <a:pt x="2433" y="711"/>
                  </a:lnTo>
                  <a:lnTo>
                    <a:pt x="2441" y="708"/>
                  </a:lnTo>
                  <a:lnTo>
                    <a:pt x="2451" y="707"/>
                  </a:lnTo>
                  <a:lnTo>
                    <a:pt x="2459" y="705"/>
                  </a:lnTo>
                  <a:lnTo>
                    <a:pt x="2469" y="703"/>
                  </a:lnTo>
                  <a:lnTo>
                    <a:pt x="2478" y="702"/>
                  </a:lnTo>
                  <a:lnTo>
                    <a:pt x="2487" y="701"/>
                  </a:lnTo>
                  <a:lnTo>
                    <a:pt x="2497" y="700"/>
                  </a:lnTo>
                  <a:lnTo>
                    <a:pt x="2506" y="700"/>
                  </a:lnTo>
                  <a:lnTo>
                    <a:pt x="2515" y="699"/>
                  </a:lnTo>
                  <a:lnTo>
                    <a:pt x="2525" y="698"/>
                  </a:lnTo>
                  <a:lnTo>
                    <a:pt x="2533" y="697"/>
                  </a:lnTo>
                  <a:lnTo>
                    <a:pt x="2543" y="697"/>
                  </a:lnTo>
                  <a:lnTo>
                    <a:pt x="2551" y="696"/>
                  </a:lnTo>
                  <a:lnTo>
                    <a:pt x="2561" y="695"/>
                  </a:lnTo>
                  <a:lnTo>
                    <a:pt x="2569" y="694"/>
                  </a:lnTo>
                  <a:lnTo>
                    <a:pt x="2579" y="694"/>
                  </a:lnTo>
                  <a:lnTo>
                    <a:pt x="2587" y="692"/>
                  </a:lnTo>
                  <a:lnTo>
                    <a:pt x="2595" y="691"/>
                  </a:lnTo>
                  <a:lnTo>
                    <a:pt x="2604" y="690"/>
                  </a:lnTo>
                  <a:lnTo>
                    <a:pt x="2612" y="688"/>
                  </a:lnTo>
                  <a:lnTo>
                    <a:pt x="2620" y="686"/>
                  </a:lnTo>
                  <a:lnTo>
                    <a:pt x="2627" y="684"/>
                  </a:lnTo>
                  <a:lnTo>
                    <a:pt x="2635" y="682"/>
                  </a:lnTo>
                  <a:lnTo>
                    <a:pt x="2643" y="681"/>
                  </a:lnTo>
                  <a:lnTo>
                    <a:pt x="2650" y="678"/>
                  </a:lnTo>
                  <a:lnTo>
                    <a:pt x="2657" y="675"/>
                  </a:lnTo>
                  <a:lnTo>
                    <a:pt x="2665" y="671"/>
                  </a:lnTo>
                  <a:lnTo>
                    <a:pt x="2672" y="669"/>
                  </a:lnTo>
                  <a:lnTo>
                    <a:pt x="2678" y="665"/>
                  </a:lnTo>
                  <a:lnTo>
                    <a:pt x="2685" y="661"/>
                  </a:lnTo>
                  <a:lnTo>
                    <a:pt x="2691" y="656"/>
                  </a:lnTo>
                  <a:lnTo>
                    <a:pt x="2698" y="652"/>
                  </a:lnTo>
                  <a:lnTo>
                    <a:pt x="2693" y="631"/>
                  </a:lnTo>
                  <a:lnTo>
                    <a:pt x="2690" y="611"/>
                  </a:lnTo>
                  <a:lnTo>
                    <a:pt x="2687" y="594"/>
                  </a:lnTo>
                  <a:lnTo>
                    <a:pt x="2684" y="579"/>
                  </a:lnTo>
                  <a:lnTo>
                    <a:pt x="2680" y="564"/>
                  </a:lnTo>
                  <a:lnTo>
                    <a:pt x="2676" y="552"/>
                  </a:lnTo>
                  <a:lnTo>
                    <a:pt x="2672" y="541"/>
                  </a:lnTo>
                  <a:lnTo>
                    <a:pt x="2669" y="532"/>
                  </a:lnTo>
                  <a:lnTo>
                    <a:pt x="2664" y="522"/>
                  </a:lnTo>
                  <a:lnTo>
                    <a:pt x="2659" y="515"/>
                  </a:lnTo>
                  <a:lnTo>
                    <a:pt x="2655" y="509"/>
                  </a:lnTo>
                  <a:lnTo>
                    <a:pt x="2651" y="503"/>
                  </a:lnTo>
                  <a:lnTo>
                    <a:pt x="2646" y="498"/>
                  </a:lnTo>
                  <a:lnTo>
                    <a:pt x="2642" y="494"/>
                  </a:lnTo>
                  <a:lnTo>
                    <a:pt x="2638" y="490"/>
                  </a:lnTo>
                  <a:lnTo>
                    <a:pt x="2635" y="488"/>
                  </a:lnTo>
                  <a:lnTo>
                    <a:pt x="2630" y="485"/>
                  </a:lnTo>
                  <a:lnTo>
                    <a:pt x="2626" y="482"/>
                  </a:lnTo>
                  <a:lnTo>
                    <a:pt x="2623" y="479"/>
                  </a:lnTo>
                  <a:lnTo>
                    <a:pt x="2620" y="476"/>
                  </a:lnTo>
                  <a:lnTo>
                    <a:pt x="2616" y="473"/>
                  </a:lnTo>
                  <a:lnTo>
                    <a:pt x="2614" y="471"/>
                  </a:lnTo>
                  <a:lnTo>
                    <a:pt x="2612" y="468"/>
                  </a:lnTo>
                  <a:lnTo>
                    <a:pt x="2612" y="466"/>
                  </a:lnTo>
                  <a:lnTo>
                    <a:pt x="2610" y="461"/>
                  </a:lnTo>
                  <a:lnTo>
                    <a:pt x="2609" y="458"/>
                  </a:lnTo>
                  <a:lnTo>
                    <a:pt x="2609" y="453"/>
                  </a:lnTo>
                  <a:lnTo>
                    <a:pt x="2610" y="449"/>
                  </a:lnTo>
                  <a:lnTo>
                    <a:pt x="2610" y="441"/>
                  </a:lnTo>
                  <a:lnTo>
                    <a:pt x="2612" y="435"/>
                  </a:lnTo>
                  <a:lnTo>
                    <a:pt x="2614" y="427"/>
                  </a:lnTo>
                  <a:lnTo>
                    <a:pt x="2618" y="419"/>
                  </a:lnTo>
                  <a:lnTo>
                    <a:pt x="2616" y="415"/>
                  </a:lnTo>
                  <a:lnTo>
                    <a:pt x="2616" y="413"/>
                  </a:lnTo>
                  <a:lnTo>
                    <a:pt x="2616" y="410"/>
                  </a:lnTo>
                  <a:lnTo>
                    <a:pt x="2616" y="407"/>
                  </a:lnTo>
                  <a:lnTo>
                    <a:pt x="2615" y="402"/>
                  </a:lnTo>
                  <a:lnTo>
                    <a:pt x="2615" y="399"/>
                  </a:lnTo>
                  <a:lnTo>
                    <a:pt x="2614" y="395"/>
                  </a:lnTo>
                  <a:lnTo>
                    <a:pt x="2614" y="392"/>
                  </a:lnTo>
                  <a:lnTo>
                    <a:pt x="2613" y="386"/>
                  </a:lnTo>
                  <a:lnTo>
                    <a:pt x="2612" y="382"/>
                  </a:lnTo>
                  <a:lnTo>
                    <a:pt x="2611" y="377"/>
                  </a:lnTo>
                  <a:lnTo>
                    <a:pt x="2611" y="372"/>
                  </a:lnTo>
                  <a:lnTo>
                    <a:pt x="2610" y="366"/>
                  </a:lnTo>
                  <a:lnTo>
                    <a:pt x="2610" y="362"/>
                  </a:lnTo>
                  <a:lnTo>
                    <a:pt x="2610" y="355"/>
                  </a:lnTo>
                  <a:lnTo>
                    <a:pt x="2610" y="351"/>
                  </a:lnTo>
                  <a:lnTo>
                    <a:pt x="2609" y="345"/>
                  </a:lnTo>
                  <a:lnTo>
                    <a:pt x="2609" y="339"/>
                  </a:lnTo>
                  <a:lnTo>
                    <a:pt x="2609" y="333"/>
                  </a:lnTo>
                  <a:lnTo>
                    <a:pt x="2610" y="327"/>
                  </a:lnTo>
                  <a:lnTo>
                    <a:pt x="2610" y="321"/>
                  </a:lnTo>
                  <a:lnTo>
                    <a:pt x="2612" y="316"/>
                  </a:lnTo>
                  <a:lnTo>
                    <a:pt x="2613" y="310"/>
                  </a:lnTo>
                  <a:lnTo>
                    <a:pt x="2616" y="305"/>
                  </a:lnTo>
                  <a:lnTo>
                    <a:pt x="2618" y="299"/>
                  </a:lnTo>
                  <a:lnTo>
                    <a:pt x="2621" y="294"/>
                  </a:lnTo>
                  <a:lnTo>
                    <a:pt x="2624" y="288"/>
                  </a:lnTo>
                  <a:lnTo>
                    <a:pt x="2628" y="284"/>
                  </a:lnTo>
                  <a:lnTo>
                    <a:pt x="2631" y="278"/>
                  </a:lnTo>
                  <a:lnTo>
                    <a:pt x="2637" y="274"/>
                  </a:lnTo>
                  <a:lnTo>
                    <a:pt x="2643" y="270"/>
                  </a:lnTo>
                  <a:lnTo>
                    <a:pt x="2650" y="266"/>
                  </a:lnTo>
                  <a:lnTo>
                    <a:pt x="2652" y="263"/>
                  </a:lnTo>
                  <a:lnTo>
                    <a:pt x="2655" y="261"/>
                  </a:lnTo>
                  <a:lnTo>
                    <a:pt x="2658" y="258"/>
                  </a:lnTo>
                  <a:lnTo>
                    <a:pt x="2661" y="256"/>
                  </a:lnTo>
                  <a:lnTo>
                    <a:pt x="2664" y="253"/>
                  </a:lnTo>
                  <a:lnTo>
                    <a:pt x="2666" y="249"/>
                  </a:lnTo>
                  <a:lnTo>
                    <a:pt x="2668" y="246"/>
                  </a:lnTo>
                  <a:lnTo>
                    <a:pt x="2671" y="244"/>
                  </a:lnTo>
                  <a:lnTo>
                    <a:pt x="2672" y="241"/>
                  </a:lnTo>
                  <a:lnTo>
                    <a:pt x="2674" y="238"/>
                  </a:lnTo>
                  <a:lnTo>
                    <a:pt x="2675" y="234"/>
                  </a:lnTo>
                  <a:lnTo>
                    <a:pt x="2677" y="231"/>
                  </a:lnTo>
                  <a:lnTo>
                    <a:pt x="2678" y="228"/>
                  </a:lnTo>
                  <a:lnTo>
                    <a:pt x="2681" y="225"/>
                  </a:lnTo>
                  <a:lnTo>
                    <a:pt x="2682" y="221"/>
                  </a:lnTo>
                  <a:lnTo>
                    <a:pt x="2684" y="219"/>
                  </a:lnTo>
                  <a:lnTo>
                    <a:pt x="2684" y="215"/>
                  </a:lnTo>
                  <a:lnTo>
                    <a:pt x="2685" y="211"/>
                  </a:lnTo>
                  <a:lnTo>
                    <a:pt x="2685" y="206"/>
                  </a:lnTo>
                  <a:lnTo>
                    <a:pt x="2686" y="203"/>
                  </a:lnTo>
                  <a:lnTo>
                    <a:pt x="2686" y="199"/>
                  </a:lnTo>
                  <a:lnTo>
                    <a:pt x="2686" y="196"/>
                  </a:lnTo>
                  <a:lnTo>
                    <a:pt x="2686" y="191"/>
                  </a:lnTo>
                  <a:lnTo>
                    <a:pt x="2687" y="188"/>
                  </a:lnTo>
                  <a:lnTo>
                    <a:pt x="2686" y="184"/>
                  </a:lnTo>
                  <a:lnTo>
                    <a:pt x="2686" y="180"/>
                  </a:lnTo>
                  <a:lnTo>
                    <a:pt x="2686" y="175"/>
                  </a:lnTo>
                  <a:lnTo>
                    <a:pt x="2686" y="172"/>
                  </a:lnTo>
                  <a:lnTo>
                    <a:pt x="2685" y="168"/>
                  </a:lnTo>
                  <a:lnTo>
                    <a:pt x="2685" y="164"/>
                  </a:lnTo>
                  <a:lnTo>
                    <a:pt x="2684" y="159"/>
                  </a:lnTo>
                  <a:lnTo>
                    <a:pt x="2684" y="156"/>
                  </a:lnTo>
                  <a:lnTo>
                    <a:pt x="2683" y="152"/>
                  </a:lnTo>
                  <a:lnTo>
                    <a:pt x="2683" y="148"/>
                  </a:lnTo>
                  <a:lnTo>
                    <a:pt x="2683" y="143"/>
                  </a:lnTo>
                  <a:lnTo>
                    <a:pt x="2684" y="139"/>
                  </a:lnTo>
                  <a:lnTo>
                    <a:pt x="2684" y="134"/>
                  </a:lnTo>
                  <a:lnTo>
                    <a:pt x="2686" y="130"/>
                  </a:lnTo>
                  <a:lnTo>
                    <a:pt x="2688" y="125"/>
                  </a:lnTo>
                  <a:lnTo>
                    <a:pt x="2691" y="122"/>
                  </a:lnTo>
                  <a:lnTo>
                    <a:pt x="2693" y="116"/>
                  </a:lnTo>
                  <a:lnTo>
                    <a:pt x="2697" y="112"/>
                  </a:lnTo>
                  <a:lnTo>
                    <a:pt x="2700" y="107"/>
                  </a:lnTo>
                  <a:lnTo>
                    <a:pt x="2703" y="103"/>
                  </a:lnTo>
                  <a:lnTo>
                    <a:pt x="2706" y="98"/>
                  </a:lnTo>
                  <a:lnTo>
                    <a:pt x="2711" y="94"/>
                  </a:lnTo>
                  <a:lnTo>
                    <a:pt x="2715" y="90"/>
                  </a:lnTo>
                  <a:lnTo>
                    <a:pt x="2720" y="86"/>
                  </a:lnTo>
                  <a:lnTo>
                    <a:pt x="2723" y="82"/>
                  </a:lnTo>
                  <a:lnTo>
                    <a:pt x="2729" y="78"/>
                  </a:lnTo>
                  <a:lnTo>
                    <a:pt x="2733" y="75"/>
                  </a:lnTo>
                  <a:lnTo>
                    <a:pt x="2739" y="71"/>
                  </a:lnTo>
                  <a:lnTo>
                    <a:pt x="2745" y="68"/>
                  </a:lnTo>
                  <a:lnTo>
                    <a:pt x="2750" y="65"/>
                  </a:lnTo>
                  <a:lnTo>
                    <a:pt x="2755" y="62"/>
                  </a:lnTo>
                  <a:lnTo>
                    <a:pt x="2762" y="61"/>
                  </a:lnTo>
                  <a:lnTo>
                    <a:pt x="2767" y="58"/>
                  </a:lnTo>
                  <a:lnTo>
                    <a:pt x="2772" y="56"/>
                  </a:lnTo>
                  <a:lnTo>
                    <a:pt x="2779" y="55"/>
                  </a:lnTo>
                  <a:lnTo>
                    <a:pt x="2785" y="55"/>
                  </a:lnTo>
                  <a:lnTo>
                    <a:pt x="2791" y="55"/>
                  </a:lnTo>
                  <a:lnTo>
                    <a:pt x="2797" y="55"/>
                  </a:lnTo>
                  <a:lnTo>
                    <a:pt x="2803" y="56"/>
                  </a:lnTo>
                  <a:lnTo>
                    <a:pt x="2810" y="60"/>
                  </a:lnTo>
                  <a:lnTo>
                    <a:pt x="2812" y="60"/>
                  </a:lnTo>
                  <a:lnTo>
                    <a:pt x="2815" y="61"/>
                  </a:lnTo>
                  <a:lnTo>
                    <a:pt x="2818" y="62"/>
                  </a:lnTo>
                  <a:lnTo>
                    <a:pt x="2822" y="64"/>
                  </a:lnTo>
                  <a:lnTo>
                    <a:pt x="2825" y="65"/>
                  </a:lnTo>
                  <a:lnTo>
                    <a:pt x="2828" y="67"/>
                  </a:lnTo>
                  <a:lnTo>
                    <a:pt x="2831" y="68"/>
                  </a:lnTo>
                  <a:lnTo>
                    <a:pt x="2834" y="70"/>
                  </a:lnTo>
                  <a:lnTo>
                    <a:pt x="2837" y="71"/>
                  </a:lnTo>
                  <a:lnTo>
                    <a:pt x="2840" y="73"/>
                  </a:lnTo>
                  <a:lnTo>
                    <a:pt x="2843" y="74"/>
                  </a:lnTo>
                  <a:lnTo>
                    <a:pt x="2846" y="76"/>
                  </a:lnTo>
                  <a:lnTo>
                    <a:pt x="2849" y="77"/>
                  </a:lnTo>
                  <a:lnTo>
                    <a:pt x="2853" y="78"/>
                  </a:lnTo>
                  <a:lnTo>
                    <a:pt x="2856" y="79"/>
                  </a:lnTo>
                  <a:lnTo>
                    <a:pt x="2859" y="81"/>
                  </a:lnTo>
                  <a:lnTo>
                    <a:pt x="2862" y="80"/>
                  </a:lnTo>
                  <a:lnTo>
                    <a:pt x="2865" y="80"/>
                  </a:lnTo>
                  <a:lnTo>
                    <a:pt x="2869" y="80"/>
                  </a:lnTo>
                  <a:lnTo>
                    <a:pt x="2872" y="80"/>
                  </a:lnTo>
                  <a:lnTo>
                    <a:pt x="2875" y="79"/>
                  </a:lnTo>
                  <a:lnTo>
                    <a:pt x="2879" y="78"/>
                  </a:lnTo>
                  <a:lnTo>
                    <a:pt x="2884" y="77"/>
                  </a:lnTo>
                  <a:lnTo>
                    <a:pt x="2888" y="76"/>
                  </a:lnTo>
                  <a:lnTo>
                    <a:pt x="2891" y="73"/>
                  </a:lnTo>
                  <a:lnTo>
                    <a:pt x="2895" y="69"/>
                  </a:lnTo>
                  <a:lnTo>
                    <a:pt x="2900" y="65"/>
                  </a:lnTo>
                  <a:lnTo>
                    <a:pt x="2904" y="62"/>
                  </a:lnTo>
                  <a:lnTo>
                    <a:pt x="2908" y="56"/>
                  </a:lnTo>
                  <a:lnTo>
                    <a:pt x="2914" y="52"/>
                  </a:lnTo>
                  <a:lnTo>
                    <a:pt x="2918" y="47"/>
                  </a:lnTo>
                  <a:lnTo>
                    <a:pt x="2924" y="41"/>
                  </a:lnTo>
                  <a:close/>
                  <a:moveTo>
                    <a:pt x="2828" y="1466"/>
                  </a:moveTo>
                  <a:lnTo>
                    <a:pt x="2834" y="1477"/>
                  </a:lnTo>
                  <a:lnTo>
                    <a:pt x="2841" y="1489"/>
                  </a:lnTo>
                  <a:lnTo>
                    <a:pt x="2847" y="1499"/>
                  </a:lnTo>
                  <a:lnTo>
                    <a:pt x="2854" y="1511"/>
                  </a:lnTo>
                  <a:lnTo>
                    <a:pt x="2860" y="1521"/>
                  </a:lnTo>
                  <a:lnTo>
                    <a:pt x="2868" y="1530"/>
                  </a:lnTo>
                  <a:lnTo>
                    <a:pt x="2875" y="1540"/>
                  </a:lnTo>
                  <a:lnTo>
                    <a:pt x="2883" y="1551"/>
                  </a:lnTo>
                  <a:lnTo>
                    <a:pt x="2889" y="1559"/>
                  </a:lnTo>
                  <a:lnTo>
                    <a:pt x="2896" y="1569"/>
                  </a:lnTo>
                  <a:lnTo>
                    <a:pt x="2904" y="1578"/>
                  </a:lnTo>
                  <a:lnTo>
                    <a:pt x="2911" y="1586"/>
                  </a:lnTo>
                  <a:lnTo>
                    <a:pt x="2918" y="1594"/>
                  </a:lnTo>
                  <a:lnTo>
                    <a:pt x="2926" y="1601"/>
                  </a:lnTo>
                  <a:lnTo>
                    <a:pt x="2933" y="1609"/>
                  </a:lnTo>
                  <a:lnTo>
                    <a:pt x="2941" y="1617"/>
                  </a:lnTo>
                  <a:lnTo>
                    <a:pt x="2948" y="1624"/>
                  </a:lnTo>
                  <a:lnTo>
                    <a:pt x="2954" y="1630"/>
                  </a:lnTo>
                  <a:lnTo>
                    <a:pt x="2961" y="1636"/>
                  </a:lnTo>
                  <a:lnTo>
                    <a:pt x="2968" y="1643"/>
                  </a:lnTo>
                  <a:lnTo>
                    <a:pt x="2974" y="1648"/>
                  </a:lnTo>
                  <a:lnTo>
                    <a:pt x="2981" y="1655"/>
                  </a:lnTo>
                  <a:lnTo>
                    <a:pt x="2987" y="1660"/>
                  </a:lnTo>
                  <a:lnTo>
                    <a:pt x="2994" y="1666"/>
                  </a:lnTo>
                  <a:lnTo>
                    <a:pt x="2999" y="1671"/>
                  </a:lnTo>
                  <a:lnTo>
                    <a:pt x="3005" y="1676"/>
                  </a:lnTo>
                  <a:lnTo>
                    <a:pt x="3011" y="1680"/>
                  </a:lnTo>
                  <a:lnTo>
                    <a:pt x="3016" y="1686"/>
                  </a:lnTo>
                  <a:lnTo>
                    <a:pt x="3020" y="1689"/>
                  </a:lnTo>
                  <a:lnTo>
                    <a:pt x="3026" y="1693"/>
                  </a:lnTo>
                  <a:lnTo>
                    <a:pt x="3031" y="1697"/>
                  </a:lnTo>
                  <a:lnTo>
                    <a:pt x="3036" y="1702"/>
                  </a:lnTo>
                  <a:lnTo>
                    <a:pt x="3037" y="1702"/>
                  </a:lnTo>
                  <a:lnTo>
                    <a:pt x="3040" y="1705"/>
                  </a:lnTo>
                  <a:lnTo>
                    <a:pt x="3041" y="1708"/>
                  </a:lnTo>
                  <a:lnTo>
                    <a:pt x="3044" y="1712"/>
                  </a:lnTo>
                  <a:lnTo>
                    <a:pt x="3045" y="1716"/>
                  </a:lnTo>
                  <a:lnTo>
                    <a:pt x="3048" y="1721"/>
                  </a:lnTo>
                  <a:lnTo>
                    <a:pt x="3051" y="1727"/>
                  </a:lnTo>
                  <a:lnTo>
                    <a:pt x="3055" y="1734"/>
                  </a:lnTo>
                  <a:lnTo>
                    <a:pt x="3058" y="1740"/>
                  </a:lnTo>
                  <a:lnTo>
                    <a:pt x="3061" y="1747"/>
                  </a:lnTo>
                  <a:lnTo>
                    <a:pt x="3064" y="1754"/>
                  </a:lnTo>
                  <a:lnTo>
                    <a:pt x="3069" y="1764"/>
                  </a:lnTo>
                  <a:lnTo>
                    <a:pt x="3074" y="1771"/>
                  </a:lnTo>
                  <a:lnTo>
                    <a:pt x="3079" y="1781"/>
                  </a:lnTo>
                  <a:lnTo>
                    <a:pt x="3086" y="1791"/>
                  </a:lnTo>
                  <a:lnTo>
                    <a:pt x="3092" y="1801"/>
                  </a:lnTo>
                  <a:lnTo>
                    <a:pt x="3098" y="1811"/>
                  </a:lnTo>
                  <a:lnTo>
                    <a:pt x="3105" y="1821"/>
                  </a:lnTo>
                  <a:lnTo>
                    <a:pt x="3112" y="1831"/>
                  </a:lnTo>
                  <a:lnTo>
                    <a:pt x="3121" y="1843"/>
                  </a:lnTo>
                  <a:lnTo>
                    <a:pt x="3129" y="1854"/>
                  </a:lnTo>
                  <a:lnTo>
                    <a:pt x="3139" y="1866"/>
                  </a:lnTo>
                  <a:lnTo>
                    <a:pt x="3149" y="1877"/>
                  </a:lnTo>
                  <a:lnTo>
                    <a:pt x="3160" y="1890"/>
                  </a:lnTo>
                  <a:lnTo>
                    <a:pt x="3171" y="1902"/>
                  </a:lnTo>
                  <a:lnTo>
                    <a:pt x="3184" y="1914"/>
                  </a:lnTo>
                  <a:lnTo>
                    <a:pt x="3196" y="1927"/>
                  </a:lnTo>
                  <a:lnTo>
                    <a:pt x="3211" y="1940"/>
                  </a:lnTo>
                  <a:lnTo>
                    <a:pt x="3224" y="1952"/>
                  </a:lnTo>
                  <a:lnTo>
                    <a:pt x="3240" y="1965"/>
                  </a:lnTo>
                  <a:lnTo>
                    <a:pt x="3256" y="1978"/>
                  </a:lnTo>
                  <a:lnTo>
                    <a:pt x="3275" y="1991"/>
                  </a:lnTo>
                  <a:lnTo>
                    <a:pt x="3282" y="2008"/>
                  </a:lnTo>
                  <a:lnTo>
                    <a:pt x="3290" y="2025"/>
                  </a:lnTo>
                  <a:lnTo>
                    <a:pt x="3297" y="2040"/>
                  </a:lnTo>
                  <a:lnTo>
                    <a:pt x="3306" y="2056"/>
                  </a:lnTo>
                  <a:lnTo>
                    <a:pt x="3312" y="2070"/>
                  </a:lnTo>
                  <a:lnTo>
                    <a:pt x="3321" y="2085"/>
                  </a:lnTo>
                  <a:lnTo>
                    <a:pt x="3328" y="2098"/>
                  </a:lnTo>
                  <a:lnTo>
                    <a:pt x="3337" y="2112"/>
                  </a:lnTo>
                  <a:lnTo>
                    <a:pt x="3344" y="2124"/>
                  </a:lnTo>
                  <a:lnTo>
                    <a:pt x="3353" y="2137"/>
                  </a:lnTo>
                  <a:lnTo>
                    <a:pt x="3361" y="2148"/>
                  </a:lnTo>
                  <a:lnTo>
                    <a:pt x="3371" y="2160"/>
                  </a:lnTo>
                  <a:lnTo>
                    <a:pt x="3380" y="2172"/>
                  </a:lnTo>
                  <a:lnTo>
                    <a:pt x="3391" y="2184"/>
                  </a:lnTo>
                  <a:lnTo>
                    <a:pt x="3402" y="2197"/>
                  </a:lnTo>
                  <a:lnTo>
                    <a:pt x="3415" y="2209"/>
                  </a:lnTo>
                  <a:lnTo>
                    <a:pt x="3426" y="2221"/>
                  </a:lnTo>
                  <a:lnTo>
                    <a:pt x="3439" y="2233"/>
                  </a:lnTo>
                  <a:lnTo>
                    <a:pt x="3453" y="2246"/>
                  </a:lnTo>
                  <a:lnTo>
                    <a:pt x="3469" y="2260"/>
                  </a:lnTo>
                  <a:lnTo>
                    <a:pt x="3484" y="2274"/>
                  </a:lnTo>
                  <a:lnTo>
                    <a:pt x="3501" y="2289"/>
                  </a:lnTo>
                  <a:lnTo>
                    <a:pt x="3520" y="2304"/>
                  </a:lnTo>
                  <a:lnTo>
                    <a:pt x="3541" y="2321"/>
                  </a:lnTo>
                  <a:lnTo>
                    <a:pt x="3561" y="2337"/>
                  </a:lnTo>
                  <a:lnTo>
                    <a:pt x="3583" y="2356"/>
                  </a:lnTo>
                  <a:lnTo>
                    <a:pt x="3607" y="2374"/>
                  </a:lnTo>
                  <a:lnTo>
                    <a:pt x="3633" y="2395"/>
                  </a:lnTo>
                  <a:lnTo>
                    <a:pt x="3658" y="2415"/>
                  </a:lnTo>
                  <a:lnTo>
                    <a:pt x="3687" y="2439"/>
                  </a:lnTo>
                  <a:lnTo>
                    <a:pt x="3717" y="2462"/>
                  </a:lnTo>
                  <a:lnTo>
                    <a:pt x="3750" y="2489"/>
                  </a:lnTo>
                  <a:lnTo>
                    <a:pt x="3627" y="2561"/>
                  </a:lnTo>
                  <a:lnTo>
                    <a:pt x="3608" y="2505"/>
                  </a:lnTo>
                  <a:lnTo>
                    <a:pt x="3474" y="2559"/>
                  </a:lnTo>
                  <a:lnTo>
                    <a:pt x="3528" y="2786"/>
                  </a:lnTo>
                  <a:lnTo>
                    <a:pt x="3526" y="2786"/>
                  </a:lnTo>
                  <a:lnTo>
                    <a:pt x="3521" y="2786"/>
                  </a:lnTo>
                  <a:lnTo>
                    <a:pt x="3514" y="2787"/>
                  </a:lnTo>
                  <a:lnTo>
                    <a:pt x="3505" y="2789"/>
                  </a:lnTo>
                  <a:lnTo>
                    <a:pt x="3493" y="2791"/>
                  </a:lnTo>
                  <a:lnTo>
                    <a:pt x="3480" y="2794"/>
                  </a:lnTo>
                  <a:lnTo>
                    <a:pt x="3464" y="2798"/>
                  </a:lnTo>
                  <a:lnTo>
                    <a:pt x="3448" y="2802"/>
                  </a:lnTo>
                  <a:lnTo>
                    <a:pt x="3427" y="2805"/>
                  </a:lnTo>
                  <a:lnTo>
                    <a:pt x="3407" y="2809"/>
                  </a:lnTo>
                  <a:lnTo>
                    <a:pt x="3384" y="2814"/>
                  </a:lnTo>
                  <a:lnTo>
                    <a:pt x="3361" y="2819"/>
                  </a:lnTo>
                  <a:lnTo>
                    <a:pt x="3336" y="2824"/>
                  </a:lnTo>
                  <a:lnTo>
                    <a:pt x="3310" y="2830"/>
                  </a:lnTo>
                  <a:lnTo>
                    <a:pt x="3282" y="2836"/>
                  </a:lnTo>
                  <a:lnTo>
                    <a:pt x="3255" y="2843"/>
                  </a:lnTo>
                  <a:lnTo>
                    <a:pt x="3225" y="2848"/>
                  </a:lnTo>
                  <a:lnTo>
                    <a:pt x="3197" y="2853"/>
                  </a:lnTo>
                  <a:lnTo>
                    <a:pt x="3167" y="2860"/>
                  </a:lnTo>
                  <a:lnTo>
                    <a:pt x="3138" y="2866"/>
                  </a:lnTo>
                  <a:lnTo>
                    <a:pt x="3107" y="2871"/>
                  </a:lnTo>
                  <a:lnTo>
                    <a:pt x="3077" y="2878"/>
                  </a:lnTo>
                  <a:lnTo>
                    <a:pt x="3047" y="2884"/>
                  </a:lnTo>
                  <a:lnTo>
                    <a:pt x="3018" y="2891"/>
                  </a:lnTo>
                  <a:lnTo>
                    <a:pt x="2988" y="2896"/>
                  </a:lnTo>
                  <a:lnTo>
                    <a:pt x="2959" y="2903"/>
                  </a:lnTo>
                  <a:lnTo>
                    <a:pt x="2931" y="2908"/>
                  </a:lnTo>
                  <a:lnTo>
                    <a:pt x="2904" y="2914"/>
                  </a:lnTo>
                  <a:lnTo>
                    <a:pt x="2876" y="2920"/>
                  </a:lnTo>
                  <a:lnTo>
                    <a:pt x="2852" y="2925"/>
                  </a:lnTo>
                  <a:lnTo>
                    <a:pt x="2827" y="2930"/>
                  </a:lnTo>
                  <a:lnTo>
                    <a:pt x="2805" y="2936"/>
                  </a:lnTo>
                  <a:lnTo>
                    <a:pt x="2809" y="2929"/>
                  </a:lnTo>
                  <a:lnTo>
                    <a:pt x="2815" y="2923"/>
                  </a:lnTo>
                  <a:lnTo>
                    <a:pt x="2823" y="2916"/>
                  </a:lnTo>
                  <a:lnTo>
                    <a:pt x="2830" y="2910"/>
                  </a:lnTo>
                  <a:lnTo>
                    <a:pt x="2838" y="2903"/>
                  </a:lnTo>
                  <a:lnTo>
                    <a:pt x="2847" y="2895"/>
                  </a:lnTo>
                  <a:lnTo>
                    <a:pt x="2857" y="2886"/>
                  </a:lnTo>
                  <a:lnTo>
                    <a:pt x="2866" y="2879"/>
                  </a:lnTo>
                  <a:lnTo>
                    <a:pt x="2876" y="2869"/>
                  </a:lnTo>
                  <a:lnTo>
                    <a:pt x="2886" y="2860"/>
                  </a:lnTo>
                  <a:lnTo>
                    <a:pt x="2895" y="2849"/>
                  </a:lnTo>
                  <a:lnTo>
                    <a:pt x="2906" y="2839"/>
                  </a:lnTo>
                  <a:lnTo>
                    <a:pt x="2916" y="2828"/>
                  </a:lnTo>
                  <a:lnTo>
                    <a:pt x="2926" y="2817"/>
                  </a:lnTo>
                  <a:lnTo>
                    <a:pt x="2937" y="2805"/>
                  </a:lnTo>
                  <a:lnTo>
                    <a:pt x="2948" y="2794"/>
                  </a:lnTo>
                  <a:lnTo>
                    <a:pt x="2956" y="2780"/>
                  </a:lnTo>
                  <a:lnTo>
                    <a:pt x="2966" y="2768"/>
                  </a:lnTo>
                  <a:lnTo>
                    <a:pt x="2975" y="2755"/>
                  </a:lnTo>
                  <a:lnTo>
                    <a:pt x="2985" y="2742"/>
                  </a:lnTo>
                  <a:lnTo>
                    <a:pt x="2994" y="2727"/>
                  </a:lnTo>
                  <a:lnTo>
                    <a:pt x="3002" y="2713"/>
                  </a:lnTo>
                  <a:lnTo>
                    <a:pt x="3010" y="2698"/>
                  </a:lnTo>
                  <a:lnTo>
                    <a:pt x="3017" y="2684"/>
                  </a:lnTo>
                  <a:lnTo>
                    <a:pt x="3022" y="2668"/>
                  </a:lnTo>
                  <a:lnTo>
                    <a:pt x="3029" y="2652"/>
                  </a:lnTo>
                  <a:lnTo>
                    <a:pt x="3033" y="2636"/>
                  </a:lnTo>
                  <a:lnTo>
                    <a:pt x="3037" y="2620"/>
                  </a:lnTo>
                  <a:lnTo>
                    <a:pt x="3040" y="2603"/>
                  </a:lnTo>
                  <a:lnTo>
                    <a:pt x="3043" y="2587"/>
                  </a:lnTo>
                  <a:lnTo>
                    <a:pt x="3044" y="2569"/>
                  </a:lnTo>
                  <a:lnTo>
                    <a:pt x="3045" y="2553"/>
                  </a:lnTo>
                  <a:lnTo>
                    <a:pt x="3043" y="2539"/>
                  </a:lnTo>
                  <a:lnTo>
                    <a:pt x="3041" y="2527"/>
                  </a:lnTo>
                  <a:lnTo>
                    <a:pt x="3037" y="2514"/>
                  </a:lnTo>
                  <a:lnTo>
                    <a:pt x="3034" y="2501"/>
                  </a:lnTo>
                  <a:lnTo>
                    <a:pt x="3029" y="2488"/>
                  </a:lnTo>
                  <a:lnTo>
                    <a:pt x="3025" y="2476"/>
                  </a:lnTo>
                  <a:lnTo>
                    <a:pt x="3018" y="2464"/>
                  </a:lnTo>
                  <a:lnTo>
                    <a:pt x="3013" y="2454"/>
                  </a:lnTo>
                  <a:lnTo>
                    <a:pt x="3004" y="2442"/>
                  </a:lnTo>
                  <a:lnTo>
                    <a:pt x="2997" y="2431"/>
                  </a:lnTo>
                  <a:lnTo>
                    <a:pt x="2989" y="2419"/>
                  </a:lnTo>
                  <a:lnTo>
                    <a:pt x="2982" y="2409"/>
                  </a:lnTo>
                  <a:lnTo>
                    <a:pt x="2972" y="2398"/>
                  </a:lnTo>
                  <a:lnTo>
                    <a:pt x="2964" y="2387"/>
                  </a:lnTo>
                  <a:lnTo>
                    <a:pt x="2954" y="2378"/>
                  </a:lnTo>
                  <a:lnTo>
                    <a:pt x="2946" y="2368"/>
                  </a:lnTo>
                  <a:lnTo>
                    <a:pt x="2935" y="2357"/>
                  </a:lnTo>
                  <a:lnTo>
                    <a:pt x="2925" y="2347"/>
                  </a:lnTo>
                  <a:lnTo>
                    <a:pt x="2915" y="2336"/>
                  </a:lnTo>
                  <a:lnTo>
                    <a:pt x="2905" y="2326"/>
                  </a:lnTo>
                  <a:lnTo>
                    <a:pt x="2894" y="2317"/>
                  </a:lnTo>
                  <a:lnTo>
                    <a:pt x="2884" y="2307"/>
                  </a:lnTo>
                  <a:lnTo>
                    <a:pt x="2873" y="2297"/>
                  </a:lnTo>
                  <a:lnTo>
                    <a:pt x="2863" y="2288"/>
                  </a:lnTo>
                  <a:lnTo>
                    <a:pt x="2853" y="2277"/>
                  </a:lnTo>
                  <a:lnTo>
                    <a:pt x="2843" y="2267"/>
                  </a:lnTo>
                  <a:lnTo>
                    <a:pt x="2833" y="2257"/>
                  </a:lnTo>
                  <a:lnTo>
                    <a:pt x="2824" y="2247"/>
                  </a:lnTo>
                  <a:lnTo>
                    <a:pt x="2814" y="2236"/>
                  </a:lnTo>
                  <a:lnTo>
                    <a:pt x="2805" y="2227"/>
                  </a:lnTo>
                  <a:lnTo>
                    <a:pt x="2796" y="2217"/>
                  </a:lnTo>
                  <a:lnTo>
                    <a:pt x="2789" y="2207"/>
                  </a:lnTo>
                  <a:lnTo>
                    <a:pt x="2784" y="2204"/>
                  </a:lnTo>
                  <a:lnTo>
                    <a:pt x="2781" y="2201"/>
                  </a:lnTo>
                  <a:lnTo>
                    <a:pt x="2777" y="2198"/>
                  </a:lnTo>
                  <a:lnTo>
                    <a:pt x="2774" y="2196"/>
                  </a:lnTo>
                  <a:lnTo>
                    <a:pt x="2768" y="2193"/>
                  </a:lnTo>
                  <a:lnTo>
                    <a:pt x="2764" y="2191"/>
                  </a:lnTo>
                  <a:lnTo>
                    <a:pt x="2759" y="2189"/>
                  </a:lnTo>
                  <a:lnTo>
                    <a:pt x="2754" y="2188"/>
                  </a:lnTo>
                  <a:lnTo>
                    <a:pt x="2748" y="2185"/>
                  </a:lnTo>
                  <a:lnTo>
                    <a:pt x="2741" y="2184"/>
                  </a:lnTo>
                  <a:lnTo>
                    <a:pt x="2735" y="2182"/>
                  </a:lnTo>
                  <a:lnTo>
                    <a:pt x="2730" y="2181"/>
                  </a:lnTo>
                  <a:lnTo>
                    <a:pt x="2722" y="2178"/>
                  </a:lnTo>
                  <a:lnTo>
                    <a:pt x="2716" y="2177"/>
                  </a:lnTo>
                  <a:lnTo>
                    <a:pt x="2708" y="2175"/>
                  </a:lnTo>
                  <a:lnTo>
                    <a:pt x="2702" y="2174"/>
                  </a:lnTo>
                  <a:lnTo>
                    <a:pt x="2693" y="2171"/>
                  </a:lnTo>
                  <a:lnTo>
                    <a:pt x="2686" y="2169"/>
                  </a:lnTo>
                  <a:lnTo>
                    <a:pt x="2677" y="2167"/>
                  </a:lnTo>
                  <a:lnTo>
                    <a:pt x="2670" y="2164"/>
                  </a:lnTo>
                  <a:lnTo>
                    <a:pt x="2661" y="2161"/>
                  </a:lnTo>
                  <a:lnTo>
                    <a:pt x="2654" y="2159"/>
                  </a:lnTo>
                  <a:lnTo>
                    <a:pt x="2645" y="2156"/>
                  </a:lnTo>
                  <a:lnTo>
                    <a:pt x="2638" y="2154"/>
                  </a:lnTo>
                  <a:lnTo>
                    <a:pt x="2629" y="2149"/>
                  </a:lnTo>
                  <a:lnTo>
                    <a:pt x="2622" y="2146"/>
                  </a:lnTo>
                  <a:lnTo>
                    <a:pt x="2613" y="2142"/>
                  </a:lnTo>
                  <a:lnTo>
                    <a:pt x="2606" y="2139"/>
                  </a:lnTo>
                  <a:lnTo>
                    <a:pt x="2597" y="2133"/>
                  </a:lnTo>
                  <a:lnTo>
                    <a:pt x="2590" y="2129"/>
                  </a:lnTo>
                  <a:lnTo>
                    <a:pt x="2581" y="2124"/>
                  </a:lnTo>
                  <a:lnTo>
                    <a:pt x="2575" y="2119"/>
                  </a:lnTo>
                  <a:lnTo>
                    <a:pt x="2572" y="2117"/>
                  </a:lnTo>
                  <a:lnTo>
                    <a:pt x="2568" y="2116"/>
                  </a:lnTo>
                  <a:lnTo>
                    <a:pt x="2564" y="2115"/>
                  </a:lnTo>
                  <a:lnTo>
                    <a:pt x="2560" y="2115"/>
                  </a:lnTo>
                  <a:lnTo>
                    <a:pt x="2555" y="2115"/>
                  </a:lnTo>
                  <a:lnTo>
                    <a:pt x="2549" y="2115"/>
                  </a:lnTo>
                  <a:lnTo>
                    <a:pt x="2543" y="2115"/>
                  </a:lnTo>
                  <a:lnTo>
                    <a:pt x="2536" y="2115"/>
                  </a:lnTo>
                  <a:lnTo>
                    <a:pt x="2528" y="2115"/>
                  </a:lnTo>
                  <a:lnTo>
                    <a:pt x="2520" y="2115"/>
                  </a:lnTo>
                  <a:lnTo>
                    <a:pt x="2512" y="2115"/>
                  </a:lnTo>
                  <a:lnTo>
                    <a:pt x="2504" y="2116"/>
                  </a:lnTo>
                  <a:lnTo>
                    <a:pt x="2495" y="2115"/>
                  </a:lnTo>
                  <a:lnTo>
                    <a:pt x="2486" y="2115"/>
                  </a:lnTo>
                  <a:lnTo>
                    <a:pt x="2477" y="2115"/>
                  </a:lnTo>
                  <a:lnTo>
                    <a:pt x="2468" y="2115"/>
                  </a:lnTo>
                  <a:lnTo>
                    <a:pt x="2457" y="2113"/>
                  </a:lnTo>
                  <a:lnTo>
                    <a:pt x="2448" y="2111"/>
                  </a:lnTo>
                  <a:lnTo>
                    <a:pt x="2437" y="2109"/>
                  </a:lnTo>
                  <a:lnTo>
                    <a:pt x="2427" y="2108"/>
                  </a:lnTo>
                  <a:lnTo>
                    <a:pt x="2417" y="2105"/>
                  </a:lnTo>
                  <a:lnTo>
                    <a:pt x="2407" y="2101"/>
                  </a:lnTo>
                  <a:lnTo>
                    <a:pt x="2396" y="2097"/>
                  </a:lnTo>
                  <a:lnTo>
                    <a:pt x="2387" y="2094"/>
                  </a:lnTo>
                  <a:lnTo>
                    <a:pt x="2376" y="2087"/>
                  </a:lnTo>
                  <a:lnTo>
                    <a:pt x="2366" y="2082"/>
                  </a:lnTo>
                  <a:lnTo>
                    <a:pt x="2357" y="2075"/>
                  </a:lnTo>
                  <a:lnTo>
                    <a:pt x="2347" y="2068"/>
                  </a:lnTo>
                  <a:lnTo>
                    <a:pt x="2338" y="2060"/>
                  </a:lnTo>
                  <a:lnTo>
                    <a:pt x="2329" y="2051"/>
                  </a:lnTo>
                  <a:lnTo>
                    <a:pt x="2321" y="2040"/>
                  </a:lnTo>
                  <a:lnTo>
                    <a:pt x="2313" y="2031"/>
                  </a:lnTo>
                  <a:lnTo>
                    <a:pt x="2313" y="2027"/>
                  </a:lnTo>
                  <a:lnTo>
                    <a:pt x="2313" y="2024"/>
                  </a:lnTo>
                  <a:lnTo>
                    <a:pt x="2314" y="2021"/>
                  </a:lnTo>
                  <a:lnTo>
                    <a:pt x="2316" y="2018"/>
                  </a:lnTo>
                  <a:lnTo>
                    <a:pt x="2317" y="2015"/>
                  </a:lnTo>
                  <a:lnTo>
                    <a:pt x="2319" y="2011"/>
                  </a:lnTo>
                  <a:lnTo>
                    <a:pt x="2323" y="2008"/>
                  </a:lnTo>
                  <a:lnTo>
                    <a:pt x="2326" y="2005"/>
                  </a:lnTo>
                  <a:lnTo>
                    <a:pt x="2328" y="2001"/>
                  </a:lnTo>
                  <a:lnTo>
                    <a:pt x="2331" y="1996"/>
                  </a:lnTo>
                  <a:lnTo>
                    <a:pt x="2334" y="1992"/>
                  </a:lnTo>
                  <a:lnTo>
                    <a:pt x="2338" y="1989"/>
                  </a:lnTo>
                  <a:lnTo>
                    <a:pt x="2341" y="1985"/>
                  </a:lnTo>
                  <a:lnTo>
                    <a:pt x="2346" y="1981"/>
                  </a:lnTo>
                  <a:lnTo>
                    <a:pt x="2350" y="1977"/>
                  </a:lnTo>
                  <a:lnTo>
                    <a:pt x="2356" y="1974"/>
                  </a:lnTo>
                  <a:lnTo>
                    <a:pt x="2360" y="1970"/>
                  </a:lnTo>
                  <a:lnTo>
                    <a:pt x="2365" y="1965"/>
                  </a:lnTo>
                  <a:lnTo>
                    <a:pt x="2370" y="1961"/>
                  </a:lnTo>
                  <a:lnTo>
                    <a:pt x="2376" y="1958"/>
                  </a:lnTo>
                  <a:lnTo>
                    <a:pt x="2381" y="1953"/>
                  </a:lnTo>
                  <a:lnTo>
                    <a:pt x="2388" y="1950"/>
                  </a:lnTo>
                  <a:lnTo>
                    <a:pt x="2394" y="1947"/>
                  </a:lnTo>
                  <a:lnTo>
                    <a:pt x="2402" y="1944"/>
                  </a:lnTo>
                  <a:lnTo>
                    <a:pt x="2408" y="1941"/>
                  </a:lnTo>
                  <a:lnTo>
                    <a:pt x="2416" y="1937"/>
                  </a:lnTo>
                  <a:lnTo>
                    <a:pt x="2423" y="1934"/>
                  </a:lnTo>
                  <a:lnTo>
                    <a:pt x="2432" y="1931"/>
                  </a:lnTo>
                  <a:lnTo>
                    <a:pt x="2440" y="1928"/>
                  </a:lnTo>
                  <a:lnTo>
                    <a:pt x="2449" y="1925"/>
                  </a:lnTo>
                  <a:lnTo>
                    <a:pt x="2458" y="1922"/>
                  </a:lnTo>
                  <a:lnTo>
                    <a:pt x="2468" y="1921"/>
                  </a:lnTo>
                  <a:lnTo>
                    <a:pt x="2471" y="1919"/>
                  </a:lnTo>
                  <a:lnTo>
                    <a:pt x="2474" y="1917"/>
                  </a:lnTo>
                  <a:lnTo>
                    <a:pt x="2475" y="1915"/>
                  </a:lnTo>
                  <a:lnTo>
                    <a:pt x="2478" y="1914"/>
                  </a:lnTo>
                  <a:lnTo>
                    <a:pt x="2478" y="1911"/>
                  </a:lnTo>
                  <a:lnTo>
                    <a:pt x="2479" y="1907"/>
                  </a:lnTo>
                  <a:lnTo>
                    <a:pt x="2479" y="1904"/>
                  </a:lnTo>
                  <a:lnTo>
                    <a:pt x="2480" y="1901"/>
                  </a:lnTo>
                  <a:lnTo>
                    <a:pt x="2479" y="1896"/>
                  </a:lnTo>
                  <a:lnTo>
                    <a:pt x="2479" y="1891"/>
                  </a:lnTo>
                  <a:lnTo>
                    <a:pt x="2479" y="1886"/>
                  </a:lnTo>
                  <a:lnTo>
                    <a:pt x="2479" y="1882"/>
                  </a:lnTo>
                  <a:lnTo>
                    <a:pt x="2478" y="1875"/>
                  </a:lnTo>
                  <a:lnTo>
                    <a:pt x="2478" y="1870"/>
                  </a:lnTo>
                  <a:lnTo>
                    <a:pt x="2478" y="1863"/>
                  </a:lnTo>
                  <a:lnTo>
                    <a:pt x="2479" y="1858"/>
                  </a:lnTo>
                  <a:lnTo>
                    <a:pt x="2479" y="1851"/>
                  </a:lnTo>
                  <a:lnTo>
                    <a:pt x="2479" y="1843"/>
                  </a:lnTo>
                  <a:lnTo>
                    <a:pt x="2480" y="1835"/>
                  </a:lnTo>
                  <a:lnTo>
                    <a:pt x="2483" y="1827"/>
                  </a:lnTo>
                  <a:lnTo>
                    <a:pt x="2485" y="1819"/>
                  </a:lnTo>
                  <a:lnTo>
                    <a:pt x="2489" y="1810"/>
                  </a:lnTo>
                  <a:lnTo>
                    <a:pt x="2493" y="1801"/>
                  </a:lnTo>
                  <a:lnTo>
                    <a:pt x="2499" y="1793"/>
                  </a:lnTo>
                  <a:lnTo>
                    <a:pt x="2504" y="1782"/>
                  </a:lnTo>
                  <a:lnTo>
                    <a:pt x="2512" y="1772"/>
                  </a:lnTo>
                  <a:lnTo>
                    <a:pt x="2519" y="1762"/>
                  </a:lnTo>
                  <a:lnTo>
                    <a:pt x="2529" y="1752"/>
                  </a:lnTo>
                  <a:lnTo>
                    <a:pt x="2539" y="1740"/>
                  </a:lnTo>
                  <a:lnTo>
                    <a:pt x="2551" y="1730"/>
                  </a:lnTo>
                  <a:lnTo>
                    <a:pt x="2564" y="1718"/>
                  </a:lnTo>
                  <a:lnTo>
                    <a:pt x="2580" y="1707"/>
                  </a:lnTo>
                  <a:lnTo>
                    <a:pt x="2593" y="1704"/>
                  </a:lnTo>
                  <a:lnTo>
                    <a:pt x="2607" y="1702"/>
                  </a:lnTo>
                  <a:lnTo>
                    <a:pt x="2620" y="1699"/>
                  </a:lnTo>
                  <a:lnTo>
                    <a:pt x="2633" y="1695"/>
                  </a:lnTo>
                  <a:lnTo>
                    <a:pt x="2643" y="1690"/>
                  </a:lnTo>
                  <a:lnTo>
                    <a:pt x="2655" y="1686"/>
                  </a:lnTo>
                  <a:lnTo>
                    <a:pt x="2666" y="1680"/>
                  </a:lnTo>
                  <a:lnTo>
                    <a:pt x="2676" y="1675"/>
                  </a:lnTo>
                  <a:lnTo>
                    <a:pt x="2685" y="1667"/>
                  </a:lnTo>
                  <a:lnTo>
                    <a:pt x="2694" y="1661"/>
                  </a:lnTo>
                  <a:lnTo>
                    <a:pt x="2703" y="1654"/>
                  </a:lnTo>
                  <a:lnTo>
                    <a:pt x="2713" y="1647"/>
                  </a:lnTo>
                  <a:lnTo>
                    <a:pt x="2720" y="1639"/>
                  </a:lnTo>
                  <a:lnTo>
                    <a:pt x="2728" y="1631"/>
                  </a:lnTo>
                  <a:lnTo>
                    <a:pt x="2735" y="1622"/>
                  </a:lnTo>
                  <a:lnTo>
                    <a:pt x="2743" y="1615"/>
                  </a:lnTo>
                  <a:lnTo>
                    <a:pt x="2748" y="1605"/>
                  </a:lnTo>
                  <a:lnTo>
                    <a:pt x="2754" y="1596"/>
                  </a:lnTo>
                  <a:lnTo>
                    <a:pt x="2761" y="1586"/>
                  </a:lnTo>
                  <a:lnTo>
                    <a:pt x="2767" y="1578"/>
                  </a:lnTo>
                  <a:lnTo>
                    <a:pt x="2772" y="1568"/>
                  </a:lnTo>
                  <a:lnTo>
                    <a:pt x="2778" y="1558"/>
                  </a:lnTo>
                  <a:lnTo>
                    <a:pt x="2783" y="1549"/>
                  </a:lnTo>
                  <a:lnTo>
                    <a:pt x="2789" y="1540"/>
                  </a:lnTo>
                  <a:lnTo>
                    <a:pt x="2793" y="1530"/>
                  </a:lnTo>
                  <a:lnTo>
                    <a:pt x="2798" y="1521"/>
                  </a:lnTo>
                  <a:lnTo>
                    <a:pt x="2802" y="1511"/>
                  </a:lnTo>
                  <a:lnTo>
                    <a:pt x="2808" y="1501"/>
                  </a:lnTo>
                  <a:lnTo>
                    <a:pt x="2812" y="1492"/>
                  </a:lnTo>
                  <a:lnTo>
                    <a:pt x="2817" y="1482"/>
                  </a:lnTo>
                  <a:lnTo>
                    <a:pt x="2823" y="1474"/>
                  </a:lnTo>
                  <a:lnTo>
                    <a:pt x="2828" y="1466"/>
                  </a:lnTo>
                  <a:close/>
                  <a:moveTo>
                    <a:pt x="1866" y="3175"/>
                  </a:moveTo>
                  <a:lnTo>
                    <a:pt x="1868" y="3176"/>
                  </a:lnTo>
                  <a:lnTo>
                    <a:pt x="1870" y="3178"/>
                  </a:lnTo>
                  <a:lnTo>
                    <a:pt x="1871" y="3179"/>
                  </a:lnTo>
                  <a:lnTo>
                    <a:pt x="1873" y="3181"/>
                  </a:lnTo>
                  <a:lnTo>
                    <a:pt x="1875" y="3183"/>
                  </a:lnTo>
                  <a:lnTo>
                    <a:pt x="1877" y="3185"/>
                  </a:lnTo>
                  <a:lnTo>
                    <a:pt x="1880" y="3188"/>
                  </a:lnTo>
                  <a:lnTo>
                    <a:pt x="1884" y="3192"/>
                  </a:lnTo>
                  <a:lnTo>
                    <a:pt x="1886" y="3194"/>
                  </a:lnTo>
                  <a:lnTo>
                    <a:pt x="1888" y="3196"/>
                  </a:lnTo>
                  <a:lnTo>
                    <a:pt x="1890" y="3198"/>
                  </a:lnTo>
                  <a:lnTo>
                    <a:pt x="1893" y="3201"/>
                  </a:lnTo>
                  <a:lnTo>
                    <a:pt x="1896" y="3203"/>
                  </a:lnTo>
                  <a:lnTo>
                    <a:pt x="1900" y="3207"/>
                  </a:lnTo>
                  <a:lnTo>
                    <a:pt x="1903" y="3210"/>
                  </a:lnTo>
                  <a:lnTo>
                    <a:pt x="1907" y="3213"/>
                  </a:lnTo>
                  <a:lnTo>
                    <a:pt x="1910" y="3215"/>
                  </a:lnTo>
                  <a:lnTo>
                    <a:pt x="1913" y="3217"/>
                  </a:lnTo>
                  <a:lnTo>
                    <a:pt x="1917" y="3220"/>
                  </a:lnTo>
                  <a:lnTo>
                    <a:pt x="1920" y="3222"/>
                  </a:lnTo>
                  <a:lnTo>
                    <a:pt x="1923" y="3224"/>
                  </a:lnTo>
                  <a:lnTo>
                    <a:pt x="1927" y="3226"/>
                  </a:lnTo>
                  <a:lnTo>
                    <a:pt x="1932" y="3228"/>
                  </a:lnTo>
                  <a:lnTo>
                    <a:pt x="1936" y="3230"/>
                  </a:lnTo>
                  <a:lnTo>
                    <a:pt x="1939" y="3231"/>
                  </a:lnTo>
                  <a:lnTo>
                    <a:pt x="1944" y="3232"/>
                  </a:lnTo>
                  <a:lnTo>
                    <a:pt x="1948" y="3233"/>
                  </a:lnTo>
                  <a:lnTo>
                    <a:pt x="1953" y="3236"/>
                  </a:lnTo>
                  <a:lnTo>
                    <a:pt x="1957" y="3237"/>
                  </a:lnTo>
                  <a:lnTo>
                    <a:pt x="1963" y="3238"/>
                  </a:lnTo>
                  <a:lnTo>
                    <a:pt x="1967" y="3238"/>
                  </a:lnTo>
                  <a:lnTo>
                    <a:pt x="1973" y="3239"/>
                  </a:lnTo>
                  <a:lnTo>
                    <a:pt x="1977" y="3239"/>
                  </a:lnTo>
                  <a:lnTo>
                    <a:pt x="1980" y="3239"/>
                  </a:lnTo>
                  <a:lnTo>
                    <a:pt x="1983" y="3239"/>
                  </a:lnTo>
                  <a:lnTo>
                    <a:pt x="1987" y="3239"/>
                  </a:lnTo>
                  <a:lnTo>
                    <a:pt x="1990" y="3239"/>
                  </a:lnTo>
                  <a:lnTo>
                    <a:pt x="1994" y="3239"/>
                  </a:lnTo>
                  <a:lnTo>
                    <a:pt x="1997" y="3239"/>
                  </a:lnTo>
                  <a:lnTo>
                    <a:pt x="2000" y="3240"/>
                  </a:lnTo>
                  <a:lnTo>
                    <a:pt x="2002" y="3240"/>
                  </a:lnTo>
                  <a:lnTo>
                    <a:pt x="2004" y="3240"/>
                  </a:lnTo>
                  <a:lnTo>
                    <a:pt x="2006" y="3241"/>
                  </a:lnTo>
                  <a:lnTo>
                    <a:pt x="2010" y="3243"/>
                  </a:lnTo>
                  <a:lnTo>
                    <a:pt x="2012" y="3243"/>
                  </a:lnTo>
                  <a:lnTo>
                    <a:pt x="2014" y="3245"/>
                  </a:lnTo>
                  <a:lnTo>
                    <a:pt x="2016" y="3247"/>
                  </a:lnTo>
                  <a:lnTo>
                    <a:pt x="2018" y="3251"/>
                  </a:lnTo>
                  <a:lnTo>
                    <a:pt x="2019" y="3253"/>
                  </a:lnTo>
                  <a:lnTo>
                    <a:pt x="2020" y="3255"/>
                  </a:lnTo>
                  <a:lnTo>
                    <a:pt x="2021" y="3258"/>
                  </a:lnTo>
                  <a:lnTo>
                    <a:pt x="2024" y="3262"/>
                  </a:lnTo>
                  <a:lnTo>
                    <a:pt x="2024" y="3266"/>
                  </a:lnTo>
                  <a:lnTo>
                    <a:pt x="2025" y="3270"/>
                  </a:lnTo>
                  <a:lnTo>
                    <a:pt x="2026" y="3274"/>
                  </a:lnTo>
                  <a:lnTo>
                    <a:pt x="2027" y="3281"/>
                  </a:lnTo>
                  <a:lnTo>
                    <a:pt x="2027" y="3286"/>
                  </a:lnTo>
                  <a:lnTo>
                    <a:pt x="2027" y="3292"/>
                  </a:lnTo>
                  <a:lnTo>
                    <a:pt x="2027" y="3299"/>
                  </a:lnTo>
                  <a:lnTo>
                    <a:pt x="2027" y="3306"/>
                  </a:lnTo>
                  <a:lnTo>
                    <a:pt x="2026" y="3313"/>
                  </a:lnTo>
                  <a:lnTo>
                    <a:pt x="2026" y="3321"/>
                  </a:lnTo>
                  <a:lnTo>
                    <a:pt x="2025" y="3331"/>
                  </a:lnTo>
                  <a:lnTo>
                    <a:pt x="2025" y="3341"/>
                  </a:lnTo>
                  <a:lnTo>
                    <a:pt x="2024" y="3344"/>
                  </a:lnTo>
                  <a:lnTo>
                    <a:pt x="2024" y="3347"/>
                  </a:lnTo>
                  <a:lnTo>
                    <a:pt x="2024" y="3350"/>
                  </a:lnTo>
                  <a:lnTo>
                    <a:pt x="2025" y="3355"/>
                  </a:lnTo>
                  <a:lnTo>
                    <a:pt x="2025" y="3358"/>
                  </a:lnTo>
                  <a:lnTo>
                    <a:pt x="2026" y="3361"/>
                  </a:lnTo>
                  <a:lnTo>
                    <a:pt x="2027" y="3364"/>
                  </a:lnTo>
                  <a:lnTo>
                    <a:pt x="2028" y="3368"/>
                  </a:lnTo>
                  <a:lnTo>
                    <a:pt x="2028" y="3371"/>
                  </a:lnTo>
                  <a:lnTo>
                    <a:pt x="2030" y="3374"/>
                  </a:lnTo>
                  <a:lnTo>
                    <a:pt x="2030" y="3377"/>
                  </a:lnTo>
                  <a:lnTo>
                    <a:pt x="2032" y="3380"/>
                  </a:lnTo>
                  <a:lnTo>
                    <a:pt x="2032" y="3383"/>
                  </a:lnTo>
                  <a:lnTo>
                    <a:pt x="2033" y="3387"/>
                  </a:lnTo>
                  <a:lnTo>
                    <a:pt x="2034" y="3390"/>
                  </a:lnTo>
                  <a:lnTo>
                    <a:pt x="2035" y="3393"/>
                  </a:lnTo>
                  <a:lnTo>
                    <a:pt x="2034" y="3396"/>
                  </a:lnTo>
                  <a:lnTo>
                    <a:pt x="2034" y="3400"/>
                  </a:lnTo>
                  <a:lnTo>
                    <a:pt x="2034" y="3403"/>
                  </a:lnTo>
                  <a:lnTo>
                    <a:pt x="2034" y="3406"/>
                  </a:lnTo>
                  <a:lnTo>
                    <a:pt x="2033" y="3409"/>
                  </a:lnTo>
                  <a:lnTo>
                    <a:pt x="2032" y="3412"/>
                  </a:lnTo>
                  <a:lnTo>
                    <a:pt x="2030" y="3417"/>
                  </a:lnTo>
                  <a:lnTo>
                    <a:pt x="2029" y="3422"/>
                  </a:lnTo>
                  <a:lnTo>
                    <a:pt x="2026" y="3425"/>
                  </a:lnTo>
                  <a:lnTo>
                    <a:pt x="2022" y="3431"/>
                  </a:lnTo>
                  <a:lnTo>
                    <a:pt x="2019" y="3435"/>
                  </a:lnTo>
                  <a:lnTo>
                    <a:pt x="2016" y="3441"/>
                  </a:lnTo>
                  <a:lnTo>
                    <a:pt x="2011" y="3447"/>
                  </a:lnTo>
                  <a:lnTo>
                    <a:pt x="2006" y="3452"/>
                  </a:lnTo>
                  <a:lnTo>
                    <a:pt x="2000" y="3458"/>
                  </a:lnTo>
                  <a:lnTo>
                    <a:pt x="1995" y="3466"/>
                  </a:lnTo>
                  <a:lnTo>
                    <a:pt x="1988" y="3470"/>
                  </a:lnTo>
                  <a:lnTo>
                    <a:pt x="1984" y="3476"/>
                  </a:lnTo>
                  <a:lnTo>
                    <a:pt x="1979" y="3481"/>
                  </a:lnTo>
                  <a:lnTo>
                    <a:pt x="1975" y="3487"/>
                  </a:lnTo>
                  <a:lnTo>
                    <a:pt x="1971" y="3494"/>
                  </a:lnTo>
                  <a:lnTo>
                    <a:pt x="1968" y="3500"/>
                  </a:lnTo>
                  <a:lnTo>
                    <a:pt x="1965" y="3507"/>
                  </a:lnTo>
                  <a:lnTo>
                    <a:pt x="1963" y="3514"/>
                  </a:lnTo>
                  <a:lnTo>
                    <a:pt x="1959" y="3521"/>
                  </a:lnTo>
                  <a:lnTo>
                    <a:pt x="1956" y="3527"/>
                  </a:lnTo>
                  <a:lnTo>
                    <a:pt x="1953" y="3534"/>
                  </a:lnTo>
                  <a:lnTo>
                    <a:pt x="1952" y="3542"/>
                  </a:lnTo>
                  <a:lnTo>
                    <a:pt x="1949" y="3548"/>
                  </a:lnTo>
                  <a:lnTo>
                    <a:pt x="1948" y="3557"/>
                  </a:lnTo>
                  <a:lnTo>
                    <a:pt x="1946" y="3563"/>
                  </a:lnTo>
                  <a:lnTo>
                    <a:pt x="1944" y="3572"/>
                  </a:lnTo>
                  <a:lnTo>
                    <a:pt x="1942" y="3578"/>
                  </a:lnTo>
                  <a:lnTo>
                    <a:pt x="1941" y="3585"/>
                  </a:lnTo>
                  <a:lnTo>
                    <a:pt x="1939" y="3591"/>
                  </a:lnTo>
                  <a:lnTo>
                    <a:pt x="1939" y="3598"/>
                  </a:lnTo>
                  <a:lnTo>
                    <a:pt x="1938" y="3603"/>
                  </a:lnTo>
                  <a:lnTo>
                    <a:pt x="1937" y="3609"/>
                  </a:lnTo>
                  <a:lnTo>
                    <a:pt x="1937" y="3615"/>
                  </a:lnTo>
                  <a:lnTo>
                    <a:pt x="1937" y="3620"/>
                  </a:lnTo>
                  <a:lnTo>
                    <a:pt x="1936" y="3623"/>
                  </a:lnTo>
                  <a:lnTo>
                    <a:pt x="1936" y="3628"/>
                  </a:lnTo>
                  <a:lnTo>
                    <a:pt x="1936" y="3631"/>
                  </a:lnTo>
                  <a:lnTo>
                    <a:pt x="1936" y="3634"/>
                  </a:lnTo>
                  <a:lnTo>
                    <a:pt x="1936" y="3636"/>
                  </a:lnTo>
                  <a:lnTo>
                    <a:pt x="1936" y="3638"/>
                  </a:lnTo>
                  <a:lnTo>
                    <a:pt x="1936" y="3639"/>
                  </a:lnTo>
                  <a:lnTo>
                    <a:pt x="1936" y="3641"/>
                  </a:lnTo>
                  <a:lnTo>
                    <a:pt x="1864" y="3812"/>
                  </a:lnTo>
                  <a:lnTo>
                    <a:pt x="1863" y="3811"/>
                  </a:lnTo>
                  <a:lnTo>
                    <a:pt x="1862" y="3809"/>
                  </a:lnTo>
                  <a:lnTo>
                    <a:pt x="1860" y="3804"/>
                  </a:lnTo>
                  <a:lnTo>
                    <a:pt x="1858" y="3800"/>
                  </a:lnTo>
                  <a:lnTo>
                    <a:pt x="1855" y="3794"/>
                  </a:lnTo>
                  <a:lnTo>
                    <a:pt x="1852" y="3787"/>
                  </a:lnTo>
                  <a:lnTo>
                    <a:pt x="1847" y="3779"/>
                  </a:lnTo>
                  <a:lnTo>
                    <a:pt x="1843" y="3771"/>
                  </a:lnTo>
                  <a:lnTo>
                    <a:pt x="1837" y="3760"/>
                  </a:lnTo>
                  <a:lnTo>
                    <a:pt x="1830" y="3750"/>
                  </a:lnTo>
                  <a:lnTo>
                    <a:pt x="1824" y="3738"/>
                  </a:lnTo>
                  <a:lnTo>
                    <a:pt x="1817" y="3727"/>
                  </a:lnTo>
                  <a:lnTo>
                    <a:pt x="1810" y="3714"/>
                  </a:lnTo>
                  <a:lnTo>
                    <a:pt x="1802" y="3702"/>
                  </a:lnTo>
                  <a:lnTo>
                    <a:pt x="1794" y="3689"/>
                  </a:lnTo>
                  <a:lnTo>
                    <a:pt x="1786" y="3676"/>
                  </a:lnTo>
                  <a:lnTo>
                    <a:pt x="1777" y="3661"/>
                  </a:lnTo>
                  <a:lnTo>
                    <a:pt x="1767" y="3647"/>
                  </a:lnTo>
                  <a:lnTo>
                    <a:pt x="1758" y="3632"/>
                  </a:lnTo>
                  <a:lnTo>
                    <a:pt x="1748" y="3618"/>
                  </a:lnTo>
                  <a:lnTo>
                    <a:pt x="1737" y="3603"/>
                  </a:lnTo>
                  <a:lnTo>
                    <a:pt x="1727" y="3590"/>
                  </a:lnTo>
                  <a:lnTo>
                    <a:pt x="1716" y="3576"/>
                  </a:lnTo>
                  <a:lnTo>
                    <a:pt x="1705" y="3563"/>
                  </a:lnTo>
                  <a:lnTo>
                    <a:pt x="1693" y="3549"/>
                  </a:lnTo>
                  <a:lnTo>
                    <a:pt x="1682" y="3537"/>
                  </a:lnTo>
                  <a:lnTo>
                    <a:pt x="1670" y="3524"/>
                  </a:lnTo>
                  <a:lnTo>
                    <a:pt x="1658" y="3513"/>
                  </a:lnTo>
                  <a:lnTo>
                    <a:pt x="1645" y="3501"/>
                  </a:lnTo>
                  <a:lnTo>
                    <a:pt x="1634" y="3492"/>
                  </a:lnTo>
                  <a:lnTo>
                    <a:pt x="1622" y="3482"/>
                  </a:lnTo>
                  <a:lnTo>
                    <a:pt x="1610" y="3474"/>
                  </a:lnTo>
                  <a:lnTo>
                    <a:pt x="1610" y="3472"/>
                  </a:lnTo>
                  <a:lnTo>
                    <a:pt x="1612" y="3469"/>
                  </a:lnTo>
                  <a:lnTo>
                    <a:pt x="1615" y="3465"/>
                  </a:lnTo>
                  <a:lnTo>
                    <a:pt x="1622" y="3459"/>
                  </a:lnTo>
                  <a:lnTo>
                    <a:pt x="1627" y="3452"/>
                  </a:lnTo>
                  <a:lnTo>
                    <a:pt x="1635" y="3443"/>
                  </a:lnTo>
                  <a:lnTo>
                    <a:pt x="1642" y="3434"/>
                  </a:lnTo>
                  <a:lnTo>
                    <a:pt x="1652" y="3425"/>
                  </a:lnTo>
                  <a:lnTo>
                    <a:pt x="1660" y="3413"/>
                  </a:lnTo>
                  <a:lnTo>
                    <a:pt x="1670" y="3402"/>
                  </a:lnTo>
                  <a:lnTo>
                    <a:pt x="1681" y="3389"/>
                  </a:lnTo>
                  <a:lnTo>
                    <a:pt x="1692" y="3377"/>
                  </a:lnTo>
                  <a:lnTo>
                    <a:pt x="1703" y="3363"/>
                  </a:lnTo>
                  <a:lnTo>
                    <a:pt x="1715" y="3349"/>
                  </a:lnTo>
                  <a:lnTo>
                    <a:pt x="1727" y="3335"/>
                  </a:lnTo>
                  <a:lnTo>
                    <a:pt x="1739" y="3322"/>
                  </a:lnTo>
                  <a:lnTo>
                    <a:pt x="1750" y="3307"/>
                  </a:lnTo>
                  <a:lnTo>
                    <a:pt x="1762" y="3293"/>
                  </a:lnTo>
                  <a:lnTo>
                    <a:pt x="1774" y="3281"/>
                  </a:lnTo>
                  <a:lnTo>
                    <a:pt x="1785" y="3268"/>
                  </a:lnTo>
                  <a:lnTo>
                    <a:pt x="1796" y="3255"/>
                  </a:lnTo>
                  <a:lnTo>
                    <a:pt x="1807" y="3242"/>
                  </a:lnTo>
                  <a:lnTo>
                    <a:pt x="1816" y="3230"/>
                  </a:lnTo>
                  <a:lnTo>
                    <a:pt x="1827" y="3221"/>
                  </a:lnTo>
                  <a:lnTo>
                    <a:pt x="1834" y="3210"/>
                  </a:lnTo>
                  <a:lnTo>
                    <a:pt x="1842" y="3201"/>
                  </a:lnTo>
                  <a:lnTo>
                    <a:pt x="1848" y="3193"/>
                  </a:lnTo>
                  <a:lnTo>
                    <a:pt x="1855" y="3186"/>
                  </a:lnTo>
                  <a:lnTo>
                    <a:pt x="1859" y="3180"/>
                  </a:lnTo>
                  <a:lnTo>
                    <a:pt x="1863" y="3177"/>
                  </a:lnTo>
                  <a:lnTo>
                    <a:pt x="1865" y="3175"/>
                  </a:lnTo>
                  <a:lnTo>
                    <a:pt x="1866" y="3175"/>
                  </a:lnTo>
                  <a:close/>
                  <a:moveTo>
                    <a:pt x="2566" y="3067"/>
                  </a:moveTo>
                  <a:lnTo>
                    <a:pt x="3555" y="2882"/>
                  </a:lnTo>
                  <a:lnTo>
                    <a:pt x="3617" y="3067"/>
                  </a:lnTo>
                  <a:lnTo>
                    <a:pt x="2468" y="4096"/>
                  </a:lnTo>
                  <a:lnTo>
                    <a:pt x="2465" y="4075"/>
                  </a:lnTo>
                  <a:lnTo>
                    <a:pt x="2464" y="4057"/>
                  </a:lnTo>
                  <a:lnTo>
                    <a:pt x="2462" y="4038"/>
                  </a:lnTo>
                  <a:lnTo>
                    <a:pt x="2462" y="4022"/>
                  </a:lnTo>
                  <a:lnTo>
                    <a:pt x="2461" y="4005"/>
                  </a:lnTo>
                  <a:lnTo>
                    <a:pt x="2461" y="3989"/>
                  </a:lnTo>
                  <a:lnTo>
                    <a:pt x="2461" y="3973"/>
                  </a:lnTo>
                  <a:lnTo>
                    <a:pt x="2461" y="3959"/>
                  </a:lnTo>
                  <a:lnTo>
                    <a:pt x="2461" y="3943"/>
                  </a:lnTo>
                  <a:lnTo>
                    <a:pt x="2461" y="3929"/>
                  </a:lnTo>
                  <a:lnTo>
                    <a:pt x="2461" y="3916"/>
                  </a:lnTo>
                  <a:lnTo>
                    <a:pt x="2463" y="3903"/>
                  </a:lnTo>
                  <a:lnTo>
                    <a:pt x="2463" y="3890"/>
                  </a:lnTo>
                  <a:lnTo>
                    <a:pt x="2465" y="3877"/>
                  </a:lnTo>
                  <a:lnTo>
                    <a:pt x="2466" y="3865"/>
                  </a:lnTo>
                  <a:lnTo>
                    <a:pt x="2469" y="3855"/>
                  </a:lnTo>
                  <a:lnTo>
                    <a:pt x="2470" y="3842"/>
                  </a:lnTo>
                  <a:lnTo>
                    <a:pt x="2472" y="3831"/>
                  </a:lnTo>
                  <a:lnTo>
                    <a:pt x="2475" y="3819"/>
                  </a:lnTo>
                  <a:lnTo>
                    <a:pt x="2479" y="3810"/>
                  </a:lnTo>
                  <a:lnTo>
                    <a:pt x="2481" y="3799"/>
                  </a:lnTo>
                  <a:lnTo>
                    <a:pt x="2484" y="3789"/>
                  </a:lnTo>
                  <a:lnTo>
                    <a:pt x="2488" y="3780"/>
                  </a:lnTo>
                  <a:lnTo>
                    <a:pt x="2493" y="3770"/>
                  </a:lnTo>
                  <a:lnTo>
                    <a:pt x="2496" y="3760"/>
                  </a:lnTo>
                  <a:lnTo>
                    <a:pt x="2500" y="3751"/>
                  </a:lnTo>
                  <a:lnTo>
                    <a:pt x="2504" y="3742"/>
                  </a:lnTo>
                  <a:lnTo>
                    <a:pt x="2510" y="3734"/>
                  </a:lnTo>
                  <a:lnTo>
                    <a:pt x="2514" y="3724"/>
                  </a:lnTo>
                  <a:lnTo>
                    <a:pt x="2519" y="3715"/>
                  </a:lnTo>
                  <a:lnTo>
                    <a:pt x="2526" y="3707"/>
                  </a:lnTo>
                  <a:lnTo>
                    <a:pt x="2532" y="3699"/>
                  </a:lnTo>
                  <a:lnTo>
                    <a:pt x="2539" y="3687"/>
                  </a:lnTo>
                  <a:lnTo>
                    <a:pt x="2545" y="3675"/>
                  </a:lnTo>
                  <a:lnTo>
                    <a:pt x="2550" y="3663"/>
                  </a:lnTo>
                  <a:lnTo>
                    <a:pt x="2557" y="3651"/>
                  </a:lnTo>
                  <a:lnTo>
                    <a:pt x="2561" y="3639"/>
                  </a:lnTo>
                  <a:lnTo>
                    <a:pt x="2566" y="3628"/>
                  </a:lnTo>
                  <a:lnTo>
                    <a:pt x="2571" y="3616"/>
                  </a:lnTo>
                  <a:lnTo>
                    <a:pt x="2575" y="3604"/>
                  </a:lnTo>
                  <a:lnTo>
                    <a:pt x="2578" y="3591"/>
                  </a:lnTo>
                  <a:lnTo>
                    <a:pt x="2581" y="3579"/>
                  </a:lnTo>
                  <a:lnTo>
                    <a:pt x="2584" y="3568"/>
                  </a:lnTo>
                  <a:lnTo>
                    <a:pt x="2588" y="3556"/>
                  </a:lnTo>
                  <a:lnTo>
                    <a:pt x="2590" y="3543"/>
                  </a:lnTo>
                  <a:lnTo>
                    <a:pt x="2592" y="3531"/>
                  </a:lnTo>
                  <a:lnTo>
                    <a:pt x="2594" y="3519"/>
                  </a:lnTo>
                  <a:lnTo>
                    <a:pt x="2596" y="3509"/>
                  </a:lnTo>
                  <a:lnTo>
                    <a:pt x="2597" y="3496"/>
                  </a:lnTo>
                  <a:lnTo>
                    <a:pt x="2598" y="3484"/>
                  </a:lnTo>
                  <a:lnTo>
                    <a:pt x="2598" y="3472"/>
                  </a:lnTo>
                  <a:lnTo>
                    <a:pt x="2599" y="3462"/>
                  </a:lnTo>
                  <a:lnTo>
                    <a:pt x="2599" y="3450"/>
                  </a:lnTo>
                  <a:lnTo>
                    <a:pt x="2599" y="3439"/>
                  </a:lnTo>
                  <a:lnTo>
                    <a:pt x="2599" y="3427"/>
                  </a:lnTo>
                  <a:lnTo>
                    <a:pt x="2600" y="3418"/>
                  </a:lnTo>
                  <a:lnTo>
                    <a:pt x="2599" y="3407"/>
                  </a:lnTo>
                  <a:lnTo>
                    <a:pt x="2599" y="3396"/>
                  </a:lnTo>
                  <a:lnTo>
                    <a:pt x="2598" y="3387"/>
                  </a:lnTo>
                  <a:lnTo>
                    <a:pt x="2598" y="3377"/>
                  </a:lnTo>
                  <a:lnTo>
                    <a:pt x="2597" y="3367"/>
                  </a:lnTo>
                  <a:lnTo>
                    <a:pt x="2597" y="3359"/>
                  </a:lnTo>
                  <a:lnTo>
                    <a:pt x="2596" y="3350"/>
                  </a:lnTo>
                  <a:lnTo>
                    <a:pt x="2596" y="3343"/>
                  </a:lnTo>
                  <a:lnTo>
                    <a:pt x="2595" y="3337"/>
                  </a:lnTo>
                  <a:lnTo>
                    <a:pt x="2595" y="3333"/>
                  </a:lnTo>
                  <a:lnTo>
                    <a:pt x="2595" y="3329"/>
                  </a:lnTo>
                  <a:lnTo>
                    <a:pt x="2596" y="3325"/>
                  </a:lnTo>
                  <a:lnTo>
                    <a:pt x="2596" y="3319"/>
                  </a:lnTo>
                  <a:lnTo>
                    <a:pt x="2598" y="3314"/>
                  </a:lnTo>
                  <a:lnTo>
                    <a:pt x="2599" y="3308"/>
                  </a:lnTo>
                  <a:lnTo>
                    <a:pt x="2602" y="3304"/>
                  </a:lnTo>
                  <a:lnTo>
                    <a:pt x="2602" y="3298"/>
                  </a:lnTo>
                  <a:lnTo>
                    <a:pt x="2604" y="3291"/>
                  </a:lnTo>
                  <a:lnTo>
                    <a:pt x="2605" y="3285"/>
                  </a:lnTo>
                  <a:lnTo>
                    <a:pt x="2607" y="3280"/>
                  </a:lnTo>
                  <a:lnTo>
                    <a:pt x="2608" y="3272"/>
                  </a:lnTo>
                  <a:lnTo>
                    <a:pt x="2610" y="3266"/>
                  </a:lnTo>
                  <a:lnTo>
                    <a:pt x="2611" y="3258"/>
                  </a:lnTo>
                  <a:lnTo>
                    <a:pt x="2613" y="3251"/>
                  </a:lnTo>
                  <a:lnTo>
                    <a:pt x="2613" y="3242"/>
                  </a:lnTo>
                  <a:lnTo>
                    <a:pt x="2613" y="3233"/>
                  </a:lnTo>
                  <a:lnTo>
                    <a:pt x="2613" y="3224"/>
                  </a:lnTo>
                  <a:lnTo>
                    <a:pt x="2613" y="3215"/>
                  </a:lnTo>
                  <a:lnTo>
                    <a:pt x="2612" y="3205"/>
                  </a:lnTo>
                  <a:lnTo>
                    <a:pt x="2611" y="3195"/>
                  </a:lnTo>
                  <a:lnTo>
                    <a:pt x="2609" y="3184"/>
                  </a:lnTo>
                  <a:lnTo>
                    <a:pt x="2608" y="3173"/>
                  </a:lnTo>
                  <a:lnTo>
                    <a:pt x="2605" y="3161"/>
                  </a:lnTo>
                  <a:lnTo>
                    <a:pt x="2602" y="3149"/>
                  </a:lnTo>
                  <a:lnTo>
                    <a:pt x="2597" y="3136"/>
                  </a:lnTo>
                  <a:lnTo>
                    <a:pt x="2593" y="3124"/>
                  </a:lnTo>
                  <a:lnTo>
                    <a:pt x="2587" y="3110"/>
                  </a:lnTo>
                  <a:lnTo>
                    <a:pt x="2580" y="3096"/>
                  </a:lnTo>
                  <a:lnTo>
                    <a:pt x="2573" y="3081"/>
                  </a:lnTo>
                  <a:lnTo>
                    <a:pt x="2566" y="3067"/>
                  </a:lnTo>
                  <a:close/>
                  <a:moveTo>
                    <a:pt x="3907" y="3491"/>
                  </a:moveTo>
                  <a:lnTo>
                    <a:pt x="3914" y="3514"/>
                  </a:lnTo>
                  <a:lnTo>
                    <a:pt x="3921" y="3539"/>
                  </a:lnTo>
                  <a:lnTo>
                    <a:pt x="3928" y="3561"/>
                  </a:lnTo>
                  <a:lnTo>
                    <a:pt x="3936" y="3584"/>
                  </a:lnTo>
                  <a:lnTo>
                    <a:pt x="3942" y="3605"/>
                  </a:lnTo>
                  <a:lnTo>
                    <a:pt x="3950" y="3627"/>
                  </a:lnTo>
                  <a:lnTo>
                    <a:pt x="3957" y="3647"/>
                  </a:lnTo>
                  <a:lnTo>
                    <a:pt x="3966" y="3668"/>
                  </a:lnTo>
                  <a:lnTo>
                    <a:pt x="3972" y="3688"/>
                  </a:lnTo>
                  <a:lnTo>
                    <a:pt x="3981" y="3707"/>
                  </a:lnTo>
                  <a:lnTo>
                    <a:pt x="3987" y="3725"/>
                  </a:lnTo>
                  <a:lnTo>
                    <a:pt x="3996" y="3744"/>
                  </a:lnTo>
                  <a:lnTo>
                    <a:pt x="4003" y="3762"/>
                  </a:lnTo>
                  <a:lnTo>
                    <a:pt x="4012" y="3780"/>
                  </a:lnTo>
                  <a:lnTo>
                    <a:pt x="4019" y="3797"/>
                  </a:lnTo>
                  <a:lnTo>
                    <a:pt x="4029" y="3815"/>
                  </a:lnTo>
                  <a:lnTo>
                    <a:pt x="4036" y="3831"/>
                  </a:lnTo>
                  <a:lnTo>
                    <a:pt x="4045" y="3848"/>
                  </a:lnTo>
                  <a:lnTo>
                    <a:pt x="4052" y="3864"/>
                  </a:lnTo>
                  <a:lnTo>
                    <a:pt x="4062" y="3882"/>
                  </a:lnTo>
                  <a:lnTo>
                    <a:pt x="4071" y="3898"/>
                  </a:lnTo>
                  <a:lnTo>
                    <a:pt x="4079" y="3915"/>
                  </a:lnTo>
                  <a:lnTo>
                    <a:pt x="4089" y="3931"/>
                  </a:lnTo>
                  <a:lnTo>
                    <a:pt x="4098" y="3948"/>
                  </a:lnTo>
                  <a:lnTo>
                    <a:pt x="4107" y="3964"/>
                  </a:lnTo>
                  <a:lnTo>
                    <a:pt x="4117" y="3980"/>
                  </a:lnTo>
                  <a:lnTo>
                    <a:pt x="4126" y="3997"/>
                  </a:lnTo>
                  <a:lnTo>
                    <a:pt x="4137" y="4014"/>
                  </a:lnTo>
                  <a:lnTo>
                    <a:pt x="4146" y="4030"/>
                  </a:lnTo>
                  <a:lnTo>
                    <a:pt x="4157" y="4049"/>
                  </a:lnTo>
                  <a:lnTo>
                    <a:pt x="4168" y="4066"/>
                  </a:lnTo>
                  <a:lnTo>
                    <a:pt x="4180" y="4085"/>
                  </a:lnTo>
                  <a:lnTo>
                    <a:pt x="4183" y="4082"/>
                  </a:lnTo>
                  <a:lnTo>
                    <a:pt x="4186" y="4081"/>
                  </a:lnTo>
                  <a:lnTo>
                    <a:pt x="4189" y="4079"/>
                  </a:lnTo>
                  <a:lnTo>
                    <a:pt x="4193" y="4078"/>
                  </a:lnTo>
                  <a:lnTo>
                    <a:pt x="4198" y="4075"/>
                  </a:lnTo>
                  <a:lnTo>
                    <a:pt x="4202" y="4075"/>
                  </a:lnTo>
                  <a:lnTo>
                    <a:pt x="4206" y="4073"/>
                  </a:lnTo>
                  <a:lnTo>
                    <a:pt x="4212" y="4073"/>
                  </a:lnTo>
                  <a:lnTo>
                    <a:pt x="4215" y="4071"/>
                  </a:lnTo>
                  <a:lnTo>
                    <a:pt x="4220" y="4070"/>
                  </a:lnTo>
                  <a:lnTo>
                    <a:pt x="4224" y="4069"/>
                  </a:lnTo>
                  <a:lnTo>
                    <a:pt x="4230" y="4069"/>
                  </a:lnTo>
                  <a:lnTo>
                    <a:pt x="4233" y="4068"/>
                  </a:lnTo>
                  <a:lnTo>
                    <a:pt x="4238" y="4067"/>
                  </a:lnTo>
                  <a:lnTo>
                    <a:pt x="4243" y="4067"/>
                  </a:lnTo>
                  <a:lnTo>
                    <a:pt x="4248" y="4067"/>
                  </a:lnTo>
                  <a:lnTo>
                    <a:pt x="4251" y="4066"/>
                  </a:lnTo>
                  <a:lnTo>
                    <a:pt x="4255" y="4065"/>
                  </a:lnTo>
                  <a:lnTo>
                    <a:pt x="4260" y="4064"/>
                  </a:lnTo>
                  <a:lnTo>
                    <a:pt x="4264" y="4064"/>
                  </a:lnTo>
                  <a:lnTo>
                    <a:pt x="4267" y="4064"/>
                  </a:lnTo>
                  <a:lnTo>
                    <a:pt x="4270" y="4064"/>
                  </a:lnTo>
                  <a:lnTo>
                    <a:pt x="4274" y="4064"/>
                  </a:lnTo>
                  <a:lnTo>
                    <a:pt x="4277" y="4064"/>
                  </a:lnTo>
                  <a:lnTo>
                    <a:pt x="4279" y="4064"/>
                  </a:lnTo>
                  <a:lnTo>
                    <a:pt x="4281" y="4064"/>
                  </a:lnTo>
                  <a:lnTo>
                    <a:pt x="4283" y="4064"/>
                  </a:lnTo>
                  <a:lnTo>
                    <a:pt x="4285" y="4064"/>
                  </a:lnTo>
                  <a:lnTo>
                    <a:pt x="4286" y="4064"/>
                  </a:lnTo>
                  <a:lnTo>
                    <a:pt x="4287" y="4064"/>
                  </a:lnTo>
                  <a:lnTo>
                    <a:pt x="4289" y="4064"/>
                  </a:lnTo>
                  <a:lnTo>
                    <a:pt x="4290" y="4064"/>
                  </a:lnTo>
                  <a:lnTo>
                    <a:pt x="4306" y="3423"/>
                  </a:lnTo>
                  <a:lnTo>
                    <a:pt x="4305" y="3422"/>
                  </a:lnTo>
                  <a:lnTo>
                    <a:pt x="4302" y="3422"/>
                  </a:lnTo>
                  <a:lnTo>
                    <a:pt x="4298" y="3422"/>
                  </a:lnTo>
                  <a:lnTo>
                    <a:pt x="4294" y="3422"/>
                  </a:lnTo>
                  <a:lnTo>
                    <a:pt x="4286" y="3422"/>
                  </a:lnTo>
                  <a:lnTo>
                    <a:pt x="4280" y="3422"/>
                  </a:lnTo>
                  <a:lnTo>
                    <a:pt x="4271" y="3422"/>
                  </a:lnTo>
                  <a:lnTo>
                    <a:pt x="4263" y="3422"/>
                  </a:lnTo>
                  <a:lnTo>
                    <a:pt x="4251" y="3422"/>
                  </a:lnTo>
                  <a:lnTo>
                    <a:pt x="4240" y="3422"/>
                  </a:lnTo>
                  <a:lnTo>
                    <a:pt x="4228" y="3422"/>
                  </a:lnTo>
                  <a:lnTo>
                    <a:pt x="4216" y="3423"/>
                  </a:lnTo>
                  <a:lnTo>
                    <a:pt x="4202" y="3423"/>
                  </a:lnTo>
                  <a:lnTo>
                    <a:pt x="4188" y="3425"/>
                  </a:lnTo>
                  <a:lnTo>
                    <a:pt x="4173" y="3426"/>
                  </a:lnTo>
                  <a:lnTo>
                    <a:pt x="4159" y="3428"/>
                  </a:lnTo>
                  <a:lnTo>
                    <a:pt x="4142" y="3428"/>
                  </a:lnTo>
                  <a:lnTo>
                    <a:pt x="4126" y="3431"/>
                  </a:lnTo>
                  <a:lnTo>
                    <a:pt x="4110" y="3432"/>
                  </a:lnTo>
                  <a:lnTo>
                    <a:pt x="4094" y="3435"/>
                  </a:lnTo>
                  <a:lnTo>
                    <a:pt x="4077" y="3437"/>
                  </a:lnTo>
                  <a:lnTo>
                    <a:pt x="4061" y="3440"/>
                  </a:lnTo>
                  <a:lnTo>
                    <a:pt x="4044" y="3443"/>
                  </a:lnTo>
                  <a:lnTo>
                    <a:pt x="4028" y="3448"/>
                  </a:lnTo>
                  <a:lnTo>
                    <a:pt x="4011" y="3451"/>
                  </a:lnTo>
                  <a:lnTo>
                    <a:pt x="3995" y="3455"/>
                  </a:lnTo>
                  <a:lnTo>
                    <a:pt x="3979" y="3459"/>
                  </a:lnTo>
                  <a:lnTo>
                    <a:pt x="3964" y="3465"/>
                  </a:lnTo>
                  <a:lnTo>
                    <a:pt x="3948" y="3470"/>
                  </a:lnTo>
                  <a:lnTo>
                    <a:pt x="3934" y="3477"/>
                  </a:lnTo>
                  <a:lnTo>
                    <a:pt x="3920" y="3483"/>
                  </a:lnTo>
                  <a:lnTo>
                    <a:pt x="3907" y="3491"/>
                  </a:lnTo>
                  <a:close/>
                  <a:moveTo>
                    <a:pt x="4129" y="4133"/>
                  </a:moveTo>
                  <a:lnTo>
                    <a:pt x="4112" y="4115"/>
                  </a:lnTo>
                  <a:lnTo>
                    <a:pt x="4096" y="4099"/>
                  </a:lnTo>
                  <a:lnTo>
                    <a:pt x="4081" y="4081"/>
                  </a:lnTo>
                  <a:lnTo>
                    <a:pt x="4067" y="4065"/>
                  </a:lnTo>
                  <a:lnTo>
                    <a:pt x="4053" y="4046"/>
                  </a:lnTo>
                  <a:lnTo>
                    <a:pt x="4041" y="4029"/>
                  </a:lnTo>
                  <a:lnTo>
                    <a:pt x="4029" y="4012"/>
                  </a:lnTo>
                  <a:lnTo>
                    <a:pt x="4018" y="3995"/>
                  </a:lnTo>
                  <a:lnTo>
                    <a:pt x="4005" y="3977"/>
                  </a:lnTo>
                  <a:lnTo>
                    <a:pt x="3995" y="3959"/>
                  </a:lnTo>
                  <a:lnTo>
                    <a:pt x="3985" y="3940"/>
                  </a:lnTo>
                  <a:lnTo>
                    <a:pt x="3975" y="3923"/>
                  </a:lnTo>
                  <a:lnTo>
                    <a:pt x="3966" y="3904"/>
                  </a:lnTo>
                  <a:lnTo>
                    <a:pt x="3957" y="3886"/>
                  </a:lnTo>
                  <a:lnTo>
                    <a:pt x="3949" y="3868"/>
                  </a:lnTo>
                  <a:lnTo>
                    <a:pt x="3941" y="3849"/>
                  </a:lnTo>
                  <a:lnTo>
                    <a:pt x="3932" y="3830"/>
                  </a:lnTo>
                  <a:lnTo>
                    <a:pt x="3924" y="3811"/>
                  </a:lnTo>
                  <a:lnTo>
                    <a:pt x="3916" y="3792"/>
                  </a:lnTo>
                  <a:lnTo>
                    <a:pt x="3909" y="3772"/>
                  </a:lnTo>
                  <a:lnTo>
                    <a:pt x="3902" y="3753"/>
                  </a:lnTo>
                  <a:lnTo>
                    <a:pt x="3894" y="3734"/>
                  </a:lnTo>
                  <a:lnTo>
                    <a:pt x="3888" y="3714"/>
                  </a:lnTo>
                  <a:lnTo>
                    <a:pt x="3881" y="3695"/>
                  </a:lnTo>
                  <a:lnTo>
                    <a:pt x="3874" y="3675"/>
                  </a:lnTo>
                  <a:lnTo>
                    <a:pt x="3868" y="3654"/>
                  </a:lnTo>
                  <a:lnTo>
                    <a:pt x="3860" y="3634"/>
                  </a:lnTo>
                  <a:lnTo>
                    <a:pt x="3854" y="3615"/>
                  </a:lnTo>
                  <a:lnTo>
                    <a:pt x="3846" y="3593"/>
                  </a:lnTo>
                  <a:lnTo>
                    <a:pt x="3839" y="3574"/>
                  </a:lnTo>
                  <a:lnTo>
                    <a:pt x="3831" y="3553"/>
                  </a:lnTo>
                  <a:lnTo>
                    <a:pt x="3825" y="3533"/>
                  </a:lnTo>
                  <a:lnTo>
                    <a:pt x="3812" y="3539"/>
                  </a:lnTo>
                  <a:lnTo>
                    <a:pt x="3799" y="3545"/>
                  </a:lnTo>
                  <a:lnTo>
                    <a:pt x="3786" y="3552"/>
                  </a:lnTo>
                  <a:lnTo>
                    <a:pt x="3774" y="3560"/>
                  </a:lnTo>
                  <a:lnTo>
                    <a:pt x="3760" y="3568"/>
                  </a:lnTo>
                  <a:lnTo>
                    <a:pt x="3746" y="3577"/>
                  </a:lnTo>
                  <a:lnTo>
                    <a:pt x="3732" y="3587"/>
                  </a:lnTo>
                  <a:lnTo>
                    <a:pt x="3719" y="3598"/>
                  </a:lnTo>
                  <a:lnTo>
                    <a:pt x="3704" y="3607"/>
                  </a:lnTo>
                  <a:lnTo>
                    <a:pt x="3690" y="3619"/>
                  </a:lnTo>
                  <a:lnTo>
                    <a:pt x="3675" y="3631"/>
                  </a:lnTo>
                  <a:lnTo>
                    <a:pt x="3662" y="3644"/>
                  </a:lnTo>
                  <a:lnTo>
                    <a:pt x="3647" y="3657"/>
                  </a:lnTo>
                  <a:lnTo>
                    <a:pt x="3634" y="3669"/>
                  </a:lnTo>
                  <a:lnTo>
                    <a:pt x="3619" y="3683"/>
                  </a:lnTo>
                  <a:lnTo>
                    <a:pt x="3606" y="3699"/>
                  </a:lnTo>
                  <a:lnTo>
                    <a:pt x="3591" y="3713"/>
                  </a:lnTo>
                  <a:lnTo>
                    <a:pt x="3577" y="3729"/>
                  </a:lnTo>
                  <a:lnTo>
                    <a:pt x="3563" y="3745"/>
                  </a:lnTo>
                  <a:lnTo>
                    <a:pt x="3550" y="3762"/>
                  </a:lnTo>
                  <a:lnTo>
                    <a:pt x="3537" y="3778"/>
                  </a:lnTo>
                  <a:lnTo>
                    <a:pt x="3525" y="3795"/>
                  </a:lnTo>
                  <a:lnTo>
                    <a:pt x="3512" y="3812"/>
                  </a:lnTo>
                  <a:lnTo>
                    <a:pt x="3501" y="3831"/>
                  </a:lnTo>
                  <a:lnTo>
                    <a:pt x="3488" y="3849"/>
                  </a:lnTo>
                  <a:lnTo>
                    <a:pt x="3478" y="3868"/>
                  </a:lnTo>
                  <a:lnTo>
                    <a:pt x="3467" y="3887"/>
                  </a:lnTo>
                  <a:lnTo>
                    <a:pt x="3457" y="3907"/>
                  </a:lnTo>
                  <a:lnTo>
                    <a:pt x="3448" y="3927"/>
                  </a:lnTo>
                  <a:lnTo>
                    <a:pt x="3439" y="3947"/>
                  </a:lnTo>
                  <a:lnTo>
                    <a:pt x="3431" y="3967"/>
                  </a:lnTo>
                  <a:lnTo>
                    <a:pt x="3424" y="3989"/>
                  </a:lnTo>
                  <a:lnTo>
                    <a:pt x="4129" y="4133"/>
                  </a:lnTo>
                  <a:close/>
                  <a:moveTo>
                    <a:pt x="4099" y="4181"/>
                  </a:moveTo>
                  <a:lnTo>
                    <a:pt x="3397" y="4087"/>
                  </a:lnTo>
                  <a:lnTo>
                    <a:pt x="3391" y="4109"/>
                  </a:lnTo>
                  <a:lnTo>
                    <a:pt x="3387" y="4131"/>
                  </a:lnTo>
                  <a:lnTo>
                    <a:pt x="3383" y="4154"/>
                  </a:lnTo>
                  <a:lnTo>
                    <a:pt x="3381" y="4176"/>
                  </a:lnTo>
                  <a:lnTo>
                    <a:pt x="3378" y="4198"/>
                  </a:lnTo>
                  <a:lnTo>
                    <a:pt x="3378" y="4220"/>
                  </a:lnTo>
                  <a:lnTo>
                    <a:pt x="3377" y="4242"/>
                  </a:lnTo>
                  <a:lnTo>
                    <a:pt x="3378" y="4265"/>
                  </a:lnTo>
                  <a:lnTo>
                    <a:pt x="3378" y="4285"/>
                  </a:lnTo>
                  <a:lnTo>
                    <a:pt x="3380" y="4307"/>
                  </a:lnTo>
                  <a:lnTo>
                    <a:pt x="3381" y="4327"/>
                  </a:lnTo>
                  <a:lnTo>
                    <a:pt x="3385" y="4349"/>
                  </a:lnTo>
                  <a:lnTo>
                    <a:pt x="3387" y="4368"/>
                  </a:lnTo>
                  <a:lnTo>
                    <a:pt x="3390" y="4387"/>
                  </a:lnTo>
                  <a:lnTo>
                    <a:pt x="3394" y="4406"/>
                  </a:lnTo>
                  <a:lnTo>
                    <a:pt x="3399" y="4426"/>
                  </a:lnTo>
                  <a:lnTo>
                    <a:pt x="3402" y="4442"/>
                  </a:lnTo>
                  <a:lnTo>
                    <a:pt x="3405" y="4459"/>
                  </a:lnTo>
                  <a:lnTo>
                    <a:pt x="3409" y="4474"/>
                  </a:lnTo>
                  <a:lnTo>
                    <a:pt x="3415" y="4490"/>
                  </a:lnTo>
                  <a:lnTo>
                    <a:pt x="3418" y="4503"/>
                  </a:lnTo>
                  <a:lnTo>
                    <a:pt x="3422" y="4517"/>
                  </a:lnTo>
                  <a:lnTo>
                    <a:pt x="3426" y="4528"/>
                  </a:lnTo>
                  <a:lnTo>
                    <a:pt x="3431" y="4540"/>
                  </a:lnTo>
                  <a:lnTo>
                    <a:pt x="3433" y="4549"/>
                  </a:lnTo>
                  <a:lnTo>
                    <a:pt x="3436" y="4558"/>
                  </a:lnTo>
                  <a:lnTo>
                    <a:pt x="3439" y="4565"/>
                  </a:lnTo>
                  <a:lnTo>
                    <a:pt x="3442" y="4572"/>
                  </a:lnTo>
                  <a:lnTo>
                    <a:pt x="3443" y="4578"/>
                  </a:lnTo>
                  <a:lnTo>
                    <a:pt x="3446" y="4582"/>
                  </a:lnTo>
                  <a:lnTo>
                    <a:pt x="3447" y="4584"/>
                  </a:lnTo>
                  <a:lnTo>
                    <a:pt x="3448" y="4585"/>
                  </a:lnTo>
                  <a:lnTo>
                    <a:pt x="4094" y="4285"/>
                  </a:lnTo>
                  <a:lnTo>
                    <a:pt x="4093" y="4284"/>
                  </a:lnTo>
                  <a:lnTo>
                    <a:pt x="4092" y="4283"/>
                  </a:lnTo>
                  <a:lnTo>
                    <a:pt x="4092" y="4282"/>
                  </a:lnTo>
                  <a:lnTo>
                    <a:pt x="4091" y="4280"/>
                  </a:lnTo>
                  <a:lnTo>
                    <a:pt x="4091" y="4279"/>
                  </a:lnTo>
                  <a:lnTo>
                    <a:pt x="4091" y="4277"/>
                  </a:lnTo>
                  <a:lnTo>
                    <a:pt x="4091" y="4276"/>
                  </a:lnTo>
                  <a:lnTo>
                    <a:pt x="4090" y="4272"/>
                  </a:lnTo>
                  <a:lnTo>
                    <a:pt x="4089" y="4269"/>
                  </a:lnTo>
                  <a:lnTo>
                    <a:pt x="4089" y="4266"/>
                  </a:lnTo>
                  <a:lnTo>
                    <a:pt x="4089" y="4264"/>
                  </a:lnTo>
                  <a:lnTo>
                    <a:pt x="4088" y="4261"/>
                  </a:lnTo>
                  <a:lnTo>
                    <a:pt x="4088" y="4257"/>
                  </a:lnTo>
                  <a:lnTo>
                    <a:pt x="4088" y="4254"/>
                  </a:lnTo>
                  <a:lnTo>
                    <a:pt x="4088" y="4251"/>
                  </a:lnTo>
                  <a:lnTo>
                    <a:pt x="4087" y="4246"/>
                  </a:lnTo>
                  <a:lnTo>
                    <a:pt x="4087" y="4242"/>
                  </a:lnTo>
                  <a:lnTo>
                    <a:pt x="4087" y="4237"/>
                  </a:lnTo>
                  <a:lnTo>
                    <a:pt x="4087" y="4234"/>
                  </a:lnTo>
                  <a:lnTo>
                    <a:pt x="4087" y="4229"/>
                  </a:lnTo>
                  <a:lnTo>
                    <a:pt x="4087" y="4225"/>
                  </a:lnTo>
                  <a:lnTo>
                    <a:pt x="4087" y="4220"/>
                  </a:lnTo>
                  <a:lnTo>
                    <a:pt x="4088" y="4217"/>
                  </a:lnTo>
                  <a:lnTo>
                    <a:pt x="4088" y="4211"/>
                  </a:lnTo>
                  <a:lnTo>
                    <a:pt x="4089" y="4207"/>
                  </a:lnTo>
                  <a:lnTo>
                    <a:pt x="4090" y="4203"/>
                  </a:lnTo>
                  <a:lnTo>
                    <a:pt x="4092" y="4199"/>
                  </a:lnTo>
                  <a:lnTo>
                    <a:pt x="4092" y="4193"/>
                  </a:lnTo>
                  <a:lnTo>
                    <a:pt x="4094" y="4190"/>
                  </a:lnTo>
                  <a:lnTo>
                    <a:pt x="4096" y="4185"/>
                  </a:lnTo>
                  <a:lnTo>
                    <a:pt x="4099" y="4181"/>
                  </a:lnTo>
                  <a:close/>
                  <a:moveTo>
                    <a:pt x="4153" y="4390"/>
                  </a:moveTo>
                  <a:lnTo>
                    <a:pt x="3739" y="4947"/>
                  </a:lnTo>
                  <a:lnTo>
                    <a:pt x="3723" y="4937"/>
                  </a:lnTo>
                  <a:lnTo>
                    <a:pt x="3709" y="4926"/>
                  </a:lnTo>
                  <a:lnTo>
                    <a:pt x="3695" y="4914"/>
                  </a:lnTo>
                  <a:lnTo>
                    <a:pt x="3682" y="4903"/>
                  </a:lnTo>
                  <a:lnTo>
                    <a:pt x="3668" y="4892"/>
                  </a:lnTo>
                  <a:lnTo>
                    <a:pt x="3655" y="4880"/>
                  </a:lnTo>
                  <a:lnTo>
                    <a:pt x="3642" y="4868"/>
                  </a:lnTo>
                  <a:lnTo>
                    <a:pt x="3631" y="4857"/>
                  </a:lnTo>
                  <a:lnTo>
                    <a:pt x="3619" y="4844"/>
                  </a:lnTo>
                  <a:lnTo>
                    <a:pt x="3608" y="4833"/>
                  </a:lnTo>
                  <a:lnTo>
                    <a:pt x="3596" y="4821"/>
                  </a:lnTo>
                  <a:lnTo>
                    <a:pt x="3587" y="4810"/>
                  </a:lnTo>
                  <a:lnTo>
                    <a:pt x="3577" y="4797"/>
                  </a:lnTo>
                  <a:lnTo>
                    <a:pt x="3567" y="4787"/>
                  </a:lnTo>
                  <a:lnTo>
                    <a:pt x="3559" y="4775"/>
                  </a:lnTo>
                  <a:lnTo>
                    <a:pt x="3551" y="4765"/>
                  </a:lnTo>
                  <a:lnTo>
                    <a:pt x="3543" y="4753"/>
                  </a:lnTo>
                  <a:lnTo>
                    <a:pt x="3535" y="4743"/>
                  </a:lnTo>
                  <a:lnTo>
                    <a:pt x="3529" y="4733"/>
                  </a:lnTo>
                  <a:lnTo>
                    <a:pt x="3522" y="4725"/>
                  </a:lnTo>
                  <a:lnTo>
                    <a:pt x="3516" y="4715"/>
                  </a:lnTo>
                  <a:lnTo>
                    <a:pt x="3511" y="4706"/>
                  </a:lnTo>
                  <a:lnTo>
                    <a:pt x="3505" y="4699"/>
                  </a:lnTo>
                  <a:lnTo>
                    <a:pt x="3502" y="4692"/>
                  </a:lnTo>
                  <a:lnTo>
                    <a:pt x="3497" y="4685"/>
                  </a:lnTo>
                  <a:lnTo>
                    <a:pt x="3494" y="4680"/>
                  </a:lnTo>
                  <a:lnTo>
                    <a:pt x="3490" y="4674"/>
                  </a:lnTo>
                  <a:lnTo>
                    <a:pt x="3488" y="4671"/>
                  </a:lnTo>
                  <a:lnTo>
                    <a:pt x="3486" y="4667"/>
                  </a:lnTo>
                  <a:lnTo>
                    <a:pt x="3485" y="4665"/>
                  </a:lnTo>
                  <a:lnTo>
                    <a:pt x="3485" y="4663"/>
                  </a:lnTo>
                  <a:lnTo>
                    <a:pt x="3485" y="4662"/>
                  </a:lnTo>
                  <a:lnTo>
                    <a:pt x="3488" y="4660"/>
                  </a:lnTo>
                  <a:lnTo>
                    <a:pt x="3494" y="4656"/>
                  </a:lnTo>
                  <a:lnTo>
                    <a:pt x="3502" y="4653"/>
                  </a:lnTo>
                  <a:lnTo>
                    <a:pt x="3511" y="4646"/>
                  </a:lnTo>
                  <a:lnTo>
                    <a:pt x="3522" y="4641"/>
                  </a:lnTo>
                  <a:lnTo>
                    <a:pt x="3535" y="4633"/>
                  </a:lnTo>
                  <a:lnTo>
                    <a:pt x="3551" y="4626"/>
                  </a:lnTo>
                  <a:lnTo>
                    <a:pt x="3566" y="4616"/>
                  </a:lnTo>
                  <a:lnTo>
                    <a:pt x="3584" y="4607"/>
                  </a:lnTo>
                  <a:lnTo>
                    <a:pt x="3603" y="4596"/>
                  </a:lnTo>
                  <a:lnTo>
                    <a:pt x="3623" y="4585"/>
                  </a:lnTo>
                  <a:lnTo>
                    <a:pt x="3643" y="4572"/>
                  </a:lnTo>
                  <a:lnTo>
                    <a:pt x="3667" y="4561"/>
                  </a:lnTo>
                  <a:lnTo>
                    <a:pt x="3689" y="4548"/>
                  </a:lnTo>
                  <a:lnTo>
                    <a:pt x="3714" y="4536"/>
                  </a:lnTo>
                  <a:lnTo>
                    <a:pt x="3736" y="4522"/>
                  </a:lnTo>
                  <a:lnTo>
                    <a:pt x="3761" y="4508"/>
                  </a:lnTo>
                  <a:lnTo>
                    <a:pt x="3786" y="4494"/>
                  </a:lnTo>
                  <a:lnTo>
                    <a:pt x="3812" y="4480"/>
                  </a:lnTo>
                  <a:lnTo>
                    <a:pt x="3838" y="4465"/>
                  </a:lnTo>
                  <a:lnTo>
                    <a:pt x="3863" y="4451"/>
                  </a:lnTo>
                  <a:lnTo>
                    <a:pt x="3889" y="4437"/>
                  </a:lnTo>
                  <a:lnTo>
                    <a:pt x="3916" y="4425"/>
                  </a:lnTo>
                  <a:lnTo>
                    <a:pt x="3940" y="4410"/>
                  </a:lnTo>
                  <a:lnTo>
                    <a:pt x="3965" y="4396"/>
                  </a:lnTo>
                  <a:lnTo>
                    <a:pt x="3989" y="4383"/>
                  </a:lnTo>
                  <a:lnTo>
                    <a:pt x="4014" y="4370"/>
                  </a:lnTo>
                  <a:lnTo>
                    <a:pt x="4036" y="4357"/>
                  </a:lnTo>
                  <a:lnTo>
                    <a:pt x="4060" y="4344"/>
                  </a:lnTo>
                  <a:lnTo>
                    <a:pt x="4081" y="4332"/>
                  </a:lnTo>
                  <a:lnTo>
                    <a:pt x="4103" y="4323"/>
                  </a:lnTo>
                  <a:lnTo>
                    <a:pt x="4153" y="4390"/>
                  </a:lnTo>
                  <a:close/>
                  <a:moveTo>
                    <a:pt x="4215" y="4417"/>
                  </a:moveTo>
                  <a:lnTo>
                    <a:pt x="4265" y="4430"/>
                  </a:lnTo>
                  <a:lnTo>
                    <a:pt x="4372" y="5094"/>
                  </a:lnTo>
                  <a:lnTo>
                    <a:pt x="4339" y="5096"/>
                  </a:lnTo>
                  <a:lnTo>
                    <a:pt x="4308" y="5098"/>
                  </a:lnTo>
                  <a:lnTo>
                    <a:pt x="4276" y="5098"/>
                  </a:lnTo>
                  <a:lnTo>
                    <a:pt x="4247" y="5099"/>
                  </a:lnTo>
                  <a:lnTo>
                    <a:pt x="4218" y="5098"/>
                  </a:lnTo>
                  <a:lnTo>
                    <a:pt x="4190" y="5097"/>
                  </a:lnTo>
                  <a:lnTo>
                    <a:pt x="4164" y="5095"/>
                  </a:lnTo>
                  <a:lnTo>
                    <a:pt x="4138" y="5094"/>
                  </a:lnTo>
                  <a:lnTo>
                    <a:pt x="4112" y="5091"/>
                  </a:lnTo>
                  <a:lnTo>
                    <a:pt x="4089" y="5088"/>
                  </a:lnTo>
                  <a:lnTo>
                    <a:pt x="4065" y="5083"/>
                  </a:lnTo>
                  <a:lnTo>
                    <a:pt x="4044" y="5080"/>
                  </a:lnTo>
                  <a:lnTo>
                    <a:pt x="4021" y="5075"/>
                  </a:lnTo>
                  <a:lnTo>
                    <a:pt x="4002" y="5070"/>
                  </a:lnTo>
                  <a:lnTo>
                    <a:pt x="3983" y="5065"/>
                  </a:lnTo>
                  <a:lnTo>
                    <a:pt x="3966" y="5061"/>
                  </a:lnTo>
                  <a:lnTo>
                    <a:pt x="3948" y="5054"/>
                  </a:lnTo>
                  <a:lnTo>
                    <a:pt x="3932" y="5049"/>
                  </a:lnTo>
                  <a:lnTo>
                    <a:pt x="3916" y="5044"/>
                  </a:lnTo>
                  <a:lnTo>
                    <a:pt x="3903" y="5039"/>
                  </a:lnTo>
                  <a:lnTo>
                    <a:pt x="3889" y="5033"/>
                  </a:lnTo>
                  <a:lnTo>
                    <a:pt x="3877" y="5029"/>
                  </a:lnTo>
                  <a:lnTo>
                    <a:pt x="3867" y="5023"/>
                  </a:lnTo>
                  <a:lnTo>
                    <a:pt x="3858" y="5020"/>
                  </a:lnTo>
                  <a:lnTo>
                    <a:pt x="3848" y="5015"/>
                  </a:lnTo>
                  <a:lnTo>
                    <a:pt x="3841" y="5012"/>
                  </a:lnTo>
                  <a:lnTo>
                    <a:pt x="3834" y="5008"/>
                  </a:lnTo>
                  <a:lnTo>
                    <a:pt x="3830" y="5005"/>
                  </a:lnTo>
                  <a:lnTo>
                    <a:pt x="3826" y="5002"/>
                  </a:lnTo>
                  <a:lnTo>
                    <a:pt x="3823" y="5001"/>
                  </a:lnTo>
                  <a:lnTo>
                    <a:pt x="3822" y="5001"/>
                  </a:lnTo>
                  <a:lnTo>
                    <a:pt x="4215" y="4417"/>
                  </a:lnTo>
                  <a:close/>
                  <a:moveTo>
                    <a:pt x="4391" y="3437"/>
                  </a:moveTo>
                  <a:lnTo>
                    <a:pt x="4405" y="3437"/>
                  </a:lnTo>
                  <a:lnTo>
                    <a:pt x="4420" y="3439"/>
                  </a:lnTo>
                  <a:lnTo>
                    <a:pt x="4435" y="3441"/>
                  </a:lnTo>
                  <a:lnTo>
                    <a:pt x="4450" y="3444"/>
                  </a:lnTo>
                  <a:lnTo>
                    <a:pt x="4464" y="3448"/>
                  </a:lnTo>
                  <a:lnTo>
                    <a:pt x="4478" y="3451"/>
                  </a:lnTo>
                  <a:lnTo>
                    <a:pt x="4490" y="3455"/>
                  </a:lnTo>
                  <a:lnTo>
                    <a:pt x="4504" y="3459"/>
                  </a:lnTo>
                  <a:lnTo>
                    <a:pt x="4516" y="3463"/>
                  </a:lnTo>
                  <a:lnTo>
                    <a:pt x="4529" y="3466"/>
                  </a:lnTo>
                  <a:lnTo>
                    <a:pt x="4541" y="3470"/>
                  </a:lnTo>
                  <a:lnTo>
                    <a:pt x="4553" y="3476"/>
                  </a:lnTo>
                  <a:lnTo>
                    <a:pt x="4564" y="3480"/>
                  </a:lnTo>
                  <a:lnTo>
                    <a:pt x="4576" y="3485"/>
                  </a:lnTo>
                  <a:lnTo>
                    <a:pt x="4587" y="3489"/>
                  </a:lnTo>
                  <a:lnTo>
                    <a:pt x="4597" y="3495"/>
                  </a:lnTo>
                  <a:lnTo>
                    <a:pt x="4606" y="3498"/>
                  </a:lnTo>
                  <a:lnTo>
                    <a:pt x="4615" y="3502"/>
                  </a:lnTo>
                  <a:lnTo>
                    <a:pt x="4623" y="3507"/>
                  </a:lnTo>
                  <a:lnTo>
                    <a:pt x="4631" y="3511"/>
                  </a:lnTo>
                  <a:lnTo>
                    <a:pt x="4638" y="3514"/>
                  </a:lnTo>
                  <a:lnTo>
                    <a:pt x="4645" y="3518"/>
                  </a:lnTo>
                  <a:lnTo>
                    <a:pt x="4652" y="3522"/>
                  </a:lnTo>
                  <a:lnTo>
                    <a:pt x="4658" y="3526"/>
                  </a:lnTo>
                  <a:lnTo>
                    <a:pt x="4662" y="3528"/>
                  </a:lnTo>
                  <a:lnTo>
                    <a:pt x="4668" y="3531"/>
                  </a:lnTo>
                  <a:lnTo>
                    <a:pt x="4671" y="3533"/>
                  </a:lnTo>
                  <a:lnTo>
                    <a:pt x="4675" y="3537"/>
                  </a:lnTo>
                  <a:lnTo>
                    <a:pt x="4677" y="3538"/>
                  </a:lnTo>
                  <a:lnTo>
                    <a:pt x="4680" y="3539"/>
                  </a:lnTo>
                  <a:lnTo>
                    <a:pt x="4681" y="3540"/>
                  </a:lnTo>
                  <a:lnTo>
                    <a:pt x="4682" y="3541"/>
                  </a:lnTo>
                  <a:lnTo>
                    <a:pt x="4377" y="4101"/>
                  </a:lnTo>
                  <a:lnTo>
                    <a:pt x="4375" y="4099"/>
                  </a:lnTo>
                  <a:lnTo>
                    <a:pt x="4374" y="4098"/>
                  </a:lnTo>
                  <a:lnTo>
                    <a:pt x="4372" y="4096"/>
                  </a:lnTo>
                  <a:lnTo>
                    <a:pt x="4371" y="4095"/>
                  </a:lnTo>
                  <a:lnTo>
                    <a:pt x="4369" y="4093"/>
                  </a:lnTo>
                  <a:lnTo>
                    <a:pt x="4367" y="4093"/>
                  </a:lnTo>
                  <a:lnTo>
                    <a:pt x="4364" y="4090"/>
                  </a:lnTo>
                  <a:lnTo>
                    <a:pt x="4363" y="4090"/>
                  </a:lnTo>
                  <a:lnTo>
                    <a:pt x="4360" y="4088"/>
                  </a:lnTo>
                  <a:lnTo>
                    <a:pt x="4359" y="4087"/>
                  </a:lnTo>
                  <a:lnTo>
                    <a:pt x="4356" y="4086"/>
                  </a:lnTo>
                  <a:lnTo>
                    <a:pt x="4355" y="4086"/>
                  </a:lnTo>
                  <a:lnTo>
                    <a:pt x="4353" y="4085"/>
                  </a:lnTo>
                  <a:lnTo>
                    <a:pt x="4350" y="4084"/>
                  </a:lnTo>
                  <a:lnTo>
                    <a:pt x="4348" y="4083"/>
                  </a:lnTo>
                  <a:lnTo>
                    <a:pt x="4347" y="4083"/>
                  </a:lnTo>
                  <a:lnTo>
                    <a:pt x="4344" y="4082"/>
                  </a:lnTo>
                  <a:lnTo>
                    <a:pt x="4342" y="4081"/>
                  </a:lnTo>
                  <a:lnTo>
                    <a:pt x="4340" y="4080"/>
                  </a:lnTo>
                  <a:lnTo>
                    <a:pt x="4338" y="4080"/>
                  </a:lnTo>
                  <a:lnTo>
                    <a:pt x="4336" y="4079"/>
                  </a:lnTo>
                  <a:lnTo>
                    <a:pt x="4334" y="4078"/>
                  </a:lnTo>
                  <a:lnTo>
                    <a:pt x="4332" y="4078"/>
                  </a:lnTo>
                  <a:lnTo>
                    <a:pt x="4330" y="4076"/>
                  </a:lnTo>
                  <a:lnTo>
                    <a:pt x="4329" y="4076"/>
                  </a:lnTo>
                  <a:lnTo>
                    <a:pt x="4328" y="4076"/>
                  </a:lnTo>
                  <a:lnTo>
                    <a:pt x="4327" y="4076"/>
                  </a:lnTo>
                  <a:lnTo>
                    <a:pt x="4391" y="3437"/>
                  </a:lnTo>
                  <a:close/>
                  <a:moveTo>
                    <a:pt x="4746" y="3573"/>
                  </a:moveTo>
                  <a:lnTo>
                    <a:pt x="4747" y="3573"/>
                  </a:lnTo>
                  <a:lnTo>
                    <a:pt x="4748" y="3574"/>
                  </a:lnTo>
                  <a:lnTo>
                    <a:pt x="4751" y="3577"/>
                  </a:lnTo>
                  <a:lnTo>
                    <a:pt x="4754" y="3579"/>
                  </a:lnTo>
                  <a:lnTo>
                    <a:pt x="4758" y="3583"/>
                  </a:lnTo>
                  <a:lnTo>
                    <a:pt x="4762" y="3586"/>
                  </a:lnTo>
                  <a:lnTo>
                    <a:pt x="4767" y="3590"/>
                  </a:lnTo>
                  <a:lnTo>
                    <a:pt x="4771" y="3593"/>
                  </a:lnTo>
                  <a:lnTo>
                    <a:pt x="4778" y="3599"/>
                  </a:lnTo>
                  <a:lnTo>
                    <a:pt x="4784" y="3603"/>
                  </a:lnTo>
                  <a:lnTo>
                    <a:pt x="4791" y="3608"/>
                  </a:lnTo>
                  <a:lnTo>
                    <a:pt x="4797" y="3614"/>
                  </a:lnTo>
                  <a:lnTo>
                    <a:pt x="4805" y="3620"/>
                  </a:lnTo>
                  <a:lnTo>
                    <a:pt x="4812" y="3627"/>
                  </a:lnTo>
                  <a:lnTo>
                    <a:pt x="4821" y="3634"/>
                  </a:lnTo>
                  <a:lnTo>
                    <a:pt x="4827" y="3641"/>
                  </a:lnTo>
                  <a:lnTo>
                    <a:pt x="4836" y="3647"/>
                  </a:lnTo>
                  <a:lnTo>
                    <a:pt x="4843" y="3654"/>
                  </a:lnTo>
                  <a:lnTo>
                    <a:pt x="4852" y="3662"/>
                  </a:lnTo>
                  <a:lnTo>
                    <a:pt x="4859" y="3669"/>
                  </a:lnTo>
                  <a:lnTo>
                    <a:pt x="4868" y="3677"/>
                  </a:lnTo>
                  <a:lnTo>
                    <a:pt x="4875" y="3684"/>
                  </a:lnTo>
                  <a:lnTo>
                    <a:pt x="4884" y="3693"/>
                  </a:lnTo>
                  <a:lnTo>
                    <a:pt x="4891" y="3699"/>
                  </a:lnTo>
                  <a:lnTo>
                    <a:pt x="4899" y="3708"/>
                  </a:lnTo>
                  <a:lnTo>
                    <a:pt x="4906" y="3714"/>
                  </a:lnTo>
                  <a:lnTo>
                    <a:pt x="4914" y="3723"/>
                  </a:lnTo>
                  <a:lnTo>
                    <a:pt x="4919" y="3729"/>
                  </a:lnTo>
                  <a:lnTo>
                    <a:pt x="4925" y="3738"/>
                  </a:lnTo>
                  <a:lnTo>
                    <a:pt x="4932" y="3744"/>
                  </a:lnTo>
                  <a:lnTo>
                    <a:pt x="4938" y="3753"/>
                  </a:lnTo>
                  <a:lnTo>
                    <a:pt x="4479" y="4037"/>
                  </a:lnTo>
                  <a:lnTo>
                    <a:pt x="4746" y="3573"/>
                  </a:lnTo>
                  <a:close/>
                  <a:moveTo>
                    <a:pt x="4439" y="4178"/>
                  </a:moveTo>
                  <a:lnTo>
                    <a:pt x="4500" y="4093"/>
                  </a:lnTo>
                  <a:lnTo>
                    <a:pt x="4981" y="3812"/>
                  </a:lnTo>
                  <a:lnTo>
                    <a:pt x="4993" y="3832"/>
                  </a:lnTo>
                  <a:lnTo>
                    <a:pt x="5005" y="3854"/>
                  </a:lnTo>
                  <a:lnTo>
                    <a:pt x="5016" y="3876"/>
                  </a:lnTo>
                  <a:lnTo>
                    <a:pt x="5027" y="3899"/>
                  </a:lnTo>
                  <a:lnTo>
                    <a:pt x="5036" y="3921"/>
                  </a:lnTo>
                  <a:lnTo>
                    <a:pt x="5046" y="3944"/>
                  </a:lnTo>
                  <a:lnTo>
                    <a:pt x="5055" y="3966"/>
                  </a:lnTo>
                  <a:lnTo>
                    <a:pt x="5063" y="3989"/>
                  </a:lnTo>
                  <a:lnTo>
                    <a:pt x="5070" y="4011"/>
                  </a:lnTo>
                  <a:lnTo>
                    <a:pt x="5076" y="4034"/>
                  </a:lnTo>
                  <a:lnTo>
                    <a:pt x="5081" y="4056"/>
                  </a:lnTo>
                  <a:lnTo>
                    <a:pt x="5087" y="4080"/>
                  </a:lnTo>
                  <a:lnTo>
                    <a:pt x="5090" y="4102"/>
                  </a:lnTo>
                  <a:lnTo>
                    <a:pt x="5094" y="4125"/>
                  </a:lnTo>
                  <a:lnTo>
                    <a:pt x="5097" y="4148"/>
                  </a:lnTo>
                  <a:lnTo>
                    <a:pt x="5101" y="4172"/>
                  </a:lnTo>
                  <a:lnTo>
                    <a:pt x="5102" y="4194"/>
                  </a:lnTo>
                  <a:lnTo>
                    <a:pt x="5103" y="4217"/>
                  </a:lnTo>
                  <a:lnTo>
                    <a:pt x="5103" y="4239"/>
                  </a:lnTo>
                  <a:lnTo>
                    <a:pt x="5104" y="4262"/>
                  </a:lnTo>
                  <a:lnTo>
                    <a:pt x="5104" y="4284"/>
                  </a:lnTo>
                  <a:lnTo>
                    <a:pt x="5104" y="4307"/>
                  </a:lnTo>
                  <a:lnTo>
                    <a:pt x="5103" y="4329"/>
                  </a:lnTo>
                  <a:lnTo>
                    <a:pt x="5102" y="4352"/>
                  </a:lnTo>
                  <a:lnTo>
                    <a:pt x="5099" y="4373"/>
                  </a:lnTo>
                  <a:lnTo>
                    <a:pt x="5097" y="4395"/>
                  </a:lnTo>
                  <a:lnTo>
                    <a:pt x="5094" y="4416"/>
                  </a:lnTo>
                  <a:lnTo>
                    <a:pt x="5092" y="4439"/>
                  </a:lnTo>
                  <a:lnTo>
                    <a:pt x="5088" y="4460"/>
                  </a:lnTo>
                  <a:lnTo>
                    <a:pt x="5084" y="4481"/>
                  </a:lnTo>
                  <a:lnTo>
                    <a:pt x="5080" y="4503"/>
                  </a:lnTo>
                  <a:lnTo>
                    <a:pt x="5077" y="4524"/>
                  </a:lnTo>
                  <a:lnTo>
                    <a:pt x="4445" y="4310"/>
                  </a:lnTo>
                  <a:lnTo>
                    <a:pt x="4446" y="4304"/>
                  </a:lnTo>
                  <a:lnTo>
                    <a:pt x="4447" y="4297"/>
                  </a:lnTo>
                  <a:lnTo>
                    <a:pt x="4448" y="4291"/>
                  </a:lnTo>
                  <a:lnTo>
                    <a:pt x="4450" y="4285"/>
                  </a:lnTo>
                  <a:lnTo>
                    <a:pt x="4450" y="4279"/>
                  </a:lnTo>
                  <a:lnTo>
                    <a:pt x="4451" y="4274"/>
                  </a:lnTo>
                  <a:lnTo>
                    <a:pt x="4451" y="4268"/>
                  </a:lnTo>
                  <a:lnTo>
                    <a:pt x="4452" y="4263"/>
                  </a:lnTo>
                  <a:lnTo>
                    <a:pt x="4451" y="4256"/>
                  </a:lnTo>
                  <a:lnTo>
                    <a:pt x="4451" y="4250"/>
                  </a:lnTo>
                  <a:lnTo>
                    <a:pt x="4451" y="4245"/>
                  </a:lnTo>
                  <a:lnTo>
                    <a:pt x="4451" y="4239"/>
                  </a:lnTo>
                  <a:lnTo>
                    <a:pt x="4450" y="4234"/>
                  </a:lnTo>
                  <a:lnTo>
                    <a:pt x="4450" y="4230"/>
                  </a:lnTo>
                  <a:lnTo>
                    <a:pt x="4450" y="4224"/>
                  </a:lnTo>
                  <a:lnTo>
                    <a:pt x="4450" y="4220"/>
                  </a:lnTo>
                  <a:lnTo>
                    <a:pt x="4448" y="4215"/>
                  </a:lnTo>
                  <a:lnTo>
                    <a:pt x="4448" y="4210"/>
                  </a:lnTo>
                  <a:lnTo>
                    <a:pt x="4446" y="4205"/>
                  </a:lnTo>
                  <a:lnTo>
                    <a:pt x="4446" y="4202"/>
                  </a:lnTo>
                  <a:lnTo>
                    <a:pt x="4445" y="4198"/>
                  </a:lnTo>
                  <a:lnTo>
                    <a:pt x="4443" y="4194"/>
                  </a:lnTo>
                  <a:lnTo>
                    <a:pt x="4442" y="4191"/>
                  </a:lnTo>
                  <a:lnTo>
                    <a:pt x="4442" y="4189"/>
                  </a:lnTo>
                  <a:lnTo>
                    <a:pt x="4441" y="4186"/>
                  </a:lnTo>
                  <a:lnTo>
                    <a:pt x="4440" y="4184"/>
                  </a:lnTo>
                  <a:lnTo>
                    <a:pt x="4439" y="4181"/>
                  </a:lnTo>
                  <a:lnTo>
                    <a:pt x="4439" y="4180"/>
                  </a:lnTo>
                  <a:lnTo>
                    <a:pt x="4439" y="4179"/>
                  </a:lnTo>
                  <a:lnTo>
                    <a:pt x="4439" y="4178"/>
                  </a:lnTo>
                  <a:close/>
                  <a:moveTo>
                    <a:pt x="4418" y="4358"/>
                  </a:moveTo>
                  <a:lnTo>
                    <a:pt x="5050" y="4585"/>
                  </a:lnTo>
                  <a:lnTo>
                    <a:pt x="5037" y="4608"/>
                  </a:lnTo>
                  <a:lnTo>
                    <a:pt x="5025" y="4631"/>
                  </a:lnTo>
                  <a:lnTo>
                    <a:pt x="5012" y="4654"/>
                  </a:lnTo>
                  <a:lnTo>
                    <a:pt x="4999" y="4676"/>
                  </a:lnTo>
                  <a:lnTo>
                    <a:pt x="4984" y="4697"/>
                  </a:lnTo>
                  <a:lnTo>
                    <a:pt x="4970" y="4718"/>
                  </a:lnTo>
                  <a:lnTo>
                    <a:pt x="4956" y="4738"/>
                  </a:lnTo>
                  <a:lnTo>
                    <a:pt x="4942" y="4760"/>
                  </a:lnTo>
                  <a:lnTo>
                    <a:pt x="4926" y="4778"/>
                  </a:lnTo>
                  <a:lnTo>
                    <a:pt x="4910" y="4797"/>
                  </a:lnTo>
                  <a:lnTo>
                    <a:pt x="4894" y="4816"/>
                  </a:lnTo>
                  <a:lnTo>
                    <a:pt x="4878" y="4834"/>
                  </a:lnTo>
                  <a:lnTo>
                    <a:pt x="4861" y="4850"/>
                  </a:lnTo>
                  <a:lnTo>
                    <a:pt x="4844" y="4867"/>
                  </a:lnTo>
                  <a:lnTo>
                    <a:pt x="4827" y="4883"/>
                  </a:lnTo>
                  <a:lnTo>
                    <a:pt x="4810" y="4899"/>
                  </a:lnTo>
                  <a:lnTo>
                    <a:pt x="4791" y="4913"/>
                  </a:lnTo>
                  <a:lnTo>
                    <a:pt x="4771" y="4928"/>
                  </a:lnTo>
                  <a:lnTo>
                    <a:pt x="4752" y="4942"/>
                  </a:lnTo>
                  <a:lnTo>
                    <a:pt x="4733" y="4956"/>
                  </a:lnTo>
                  <a:lnTo>
                    <a:pt x="4713" y="4968"/>
                  </a:lnTo>
                  <a:lnTo>
                    <a:pt x="4692" y="4981"/>
                  </a:lnTo>
                  <a:lnTo>
                    <a:pt x="4671" y="4992"/>
                  </a:lnTo>
                  <a:lnTo>
                    <a:pt x="4651" y="5005"/>
                  </a:lnTo>
                  <a:lnTo>
                    <a:pt x="4628" y="5016"/>
                  </a:lnTo>
                  <a:lnTo>
                    <a:pt x="4606" y="5027"/>
                  </a:lnTo>
                  <a:lnTo>
                    <a:pt x="4582" y="5036"/>
                  </a:lnTo>
                  <a:lnTo>
                    <a:pt x="4560" y="5047"/>
                  </a:lnTo>
                  <a:lnTo>
                    <a:pt x="4535" y="5057"/>
                  </a:lnTo>
                  <a:lnTo>
                    <a:pt x="4512" y="5066"/>
                  </a:lnTo>
                  <a:lnTo>
                    <a:pt x="4487" y="5075"/>
                  </a:lnTo>
                  <a:lnTo>
                    <a:pt x="4463" y="5083"/>
                  </a:lnTo>
                  <a:lnTo>
                    <a:pt x="4329" y="4422"/>
                  </a:lnTo>
                  <a:lnTo>
                    <a:pt x="4329" y="4421"/>
                  </a:lnTo>
                  <a:lnTo>
                    <a:pt x="4329" y="4420"/>
                  </a:lnTo>
                  <a:lnTo>
                    <a:pt x="4331" y="4420"/>
                  </a:lnTo>
                  <a:lnTo>
                    <a:pt x="4331" y="4418"/>
                  </a:lnTo>
                  <a:lnTo>
                    <a:pt x="4333" y="4418"/>
                  </a:lnTo>
                  <a:lnTo>
                    <a:pt x="4334" y="4416"/>
                  </a:lnTo>
                  <a:lnTo>
                    <a:pt x="4338" y="4416"/>
                  </a:lnTo>
                  <a:lnTo>
                    <a:pt x="4340" y="4414"/>
                  </a:lnTo>
                  <a:lnTo>
                    <a:pt x="4342" y="4412"/>
                  </a:lnTo>
                  <a:lnTo>
                    <a:pt x="4345" y="4410"/>
                  </a:lnTo>
                  <a:lnTo>
                    <a:pt x="4348" y="4409"/>
                  </a:lnTo>
                  <a:lnTo>
                    <a:pt x="4352" y="4405"/>
                  </a:lnTo>
                  <a:lnTo>
                    <a:pt x="4355" y="4404"/>
                  </a:lnTo>
                  <a:lnTo>
                    <a:pt x="4358" y="4401"/>
                  </a:lnTo>
                  <a:lnTo>
                    <a:pt x="4362" y="4400"/>
                  </a:lnTo>
                  <a:lnTo>
                    <a:pt x="4365" y="4397"/>
                  </a:lnTo>
                  <a:lnTo>
                    <a:pt x="4369" y="4395"/>
                  </a:lnTo>
                  <a:lnTo>
                    <a:pt x="4372" y="4391"/>
                  </a:lnTo>
                  <a:lnTo>
                    <a:pt x="4376" y="4389"/>
                  </a:lnTo>
                  <a:lnTo>
                    <a:pt x="4379" y="4386"/>
                  </a:lnTo>
                  <a:lnTo>
                    <a:pt x="4383" y="4384"/>
                  </a:lnTo>
                  <a:lnTo>
                    <a:pt x="4387" y="4381"/>
                  </a:lnTo>
                  <a:lnTo>
                    <a:pt x="4391" y="4379"/>
                  </a:lnTo>
                  <a:lnTo>
                    <a:pt x="4394" y="4375"/>
                  </a:lnTo>
                  <a:lnTo>
                    <a:pt x="4398" y="4372"/>
                  </a:lnTo>
                  <a:lnTo>
                    <a:pt x="4401" y="4370"/>
                  </a:lnTo>
                  <a:lnTo>
                    <a:pt x="4405" y="4368"/>
                  </a:lnTo>
                  <a:lnTo>
                    <a:pt x="4408" y="4365"/>
                  </a:lnTo>
                  <a:lnTo>
                    <a:pt x="4411" y="4362"/>
                  </a:lnTo>
                  <a:lnTo>
                    <a:pt x="4415" y="4360"/>
                  </a:lnTo>
                  <a:lnTo>
                    <a:pt x="4418" y="4358"/>
                  </a:lnTo>
                  <a:close/>
                  <a:moveTo>
                    <a:pt x="1426" y="3498"/>
                  </a:moveTo>
                  <a:lnTo>
                    <a:pt x="1412" y="3488"/>
                  </a:lnTo>
                  <a:lnTo>
                    <a:pt x="1399" y="3479"/>
                  </a:lnTo>
                  <a:lnTo>
                    <a:pt x="1384" y="3470"/>
                  </a:lnTo>
                  <a:lnTo>
                    <a:pt x="1370" y="3463"/>
                  </a:lnTo>
                  <a:lnTo>
                    <a:pt x="1355" y="3455"/>
                  </a:lnTo>
                  <a:lnTo>
                    <a:pt x="1340" y="3448"/>
                  </a:lnTo>
                  <a:lnTo>
                    <a:pt x="1325" y="3441"/>
                  </a:lnTo>
                  <a:lnTo>
                    <a:pt x="1311" y="3435"/>
                  </a:lnTo>
                  <a:lnTo>
                    <a:pt x="1295" y="3428"/>
                  </a:lnTo>
                  <a:lnTo>
                    <a:pt x="1279" y="3422"/>
                  </a:lnTo>
                  <a:lnTo>
                    <a:pt x="1263" y="3417"/>
                  </a:lnTo>
                  <a:lnTo>
                    <a:pt x="1248" y="3411"/>
                  </a:lnTo>
                  <a:lnTo>
                    <a:pt x="1232" y="3406"/>
                  </a:lnTo>
                  <a:lnTo>
                    <a:pt x="1217" y="3402"/>
                  </a:lnTo>
                  <a:lnTo>
                    <a:pt x="1201" y="3398"/>
                  </a:lnTo>
                  <a:lnTo>
                    <a:pt x="1186" y="3395"/>
                  </a:lnTo>
                  <a:lnTo>
                    <a:pt x="1170" y="3391"/>
                  </a:lnTo>
                  <a:lnTo>
                    <a:pt x="1154" y="3388"/>
                  </a:lnTo>
                  <a:lnTo>
                    <a:pt x="1138" y="3385"/>
                  </a:lnTo>
                  <a:lnTo>
                    <a:pt x="1123" y="3381"/>
                  </a:lnTo>
                  <a:lnTo>
                    <a:pt x="1107" y="3378"/>
                  </a:lnTo>
                  <a:lnTo>
                    <a:pt x="1092" y="3377"/>
                  </a:lnTo>
                  <a:lnTo>
                    <a:pt x="1077" y="3375"/>
                  </a:lnTo>
                  <a:lnTo>
                    <a:pt x="1063" y="3375"/>
                  </a:lnTo>
                  <a:lnTo>
                    <a:pt x="1048" y="3373"/>
                  </a:lnTo>
                  <a:lnTo>
                    <a:pt x="1034" y="3372"/>
                  </a:lnTo>
                  <a:lnTo>
                    <a:pt x="1020" y="3372"/>
                  </a:lnTo>
                  <a:lnTo>
                    <a:pt x="1007" y="3372"/>
                  </a:lnTo>
                  <a:lnTo>
                    <a:pt x="995" y="3372"/>
                  </a:lnTo>
                  <a:lnTo>
                    <a:pt x="982" y="3372"/>
                  </a:lnTo>
                  <a:lnTo>
                    <a:pt x="970" y="3373"/>
                  </a:lnTo>
                  <a:lnTo>
                    <a:pt x="959" y="3375"/>
                  </a:lnTo>
                  <a:lnTo>
                    <a:pt x="959" y="3406"/>
                  </a:lnTo>
                  <a:lnTo>
                    <a:pt x="962" y="3437"/>
                  </a:lnTo>
                  <a:lnTo>
                    <a:pt x="962" y="3468"/>
                  </a:lnTo>
                  <a:lnTo>
                    <a:pt x="964" y="3499"/>
                  </a:lnTo>
                  <a:lnTo>
                    <a:pt x="964" y="3529"/>
                  </a:lnTo>
                  <a:lnTo>
                    <a:pt x="966" y="3559"/>
                  </a:lnTo>
                  <a:lnTo>
                    <a:pt x="966" y="3589"/>
                  </a:lnTo>
                  <a:lnTo>
                    <a:pt x="968" y="3620"/>
                  </a:lnTo>
                  <a:lnTo>
                    <a:pt x="968" y="3649"/>
                  </a:lnTo>
                  <a:lnTo>
                    <a:pt x="970" y="3678"/>
                  </a:lnTo>
                  <a:lnTo>
                    <a:pt x="970" y="3706"/>
                  </a:lnTo>
                  <a:lnTo>
                    <a:pt x="972" y="3734"/>
                  </a:lnTo>
                  <a:lnTo>
                    <a:pt x="973" y="3759"/>
                  </a:lnTo>
                  <a:lnTo>
                    <a:pt x="974" y="3786"/>
                  </a:lnTo>
                  <a:lnTo>
                    <a:pt x="975" y="3811"/>
                  </a:lnTo>
                  <a:lnTo>
                    <a:pt x="978" y="3837"/>
                  </a:lnTo>
                  <a:lnTo>
                    <a:pt x="978" y="3858"/>
                  </a:lnTo>
                  <a:lnTo>
                    <a:pt x="979" y="3880"/>
                  </a:lnTo>
                  <a:lnTo>
                    <a:pt x="979" y="3902"/>
                  </a:lnTo>
                  <a:lnTo>
                    <a:pt x="980" y="3922"/>
                  </a:lnTo>
                  <a:lnTo>
                    <a:pt x="980" y="3940"/>
                  </a:lnTo>
                  <a:lnTo>
                    <a:pt x="981" y="3958"/>
                  </a:lnTo>
                  <a:lnTo>
                    <a:pt x="981" y="3974"/>
                  </a:lnTo>
                  <a:lnTo>
                    <a:pt x="982" y="3989"/>
                  </a:lnTo>
                  <a:lnTo>
                    <a:pt x="981" y="4000"/>
                  </a:lnTo>
                  <a:lnTo>
                    <a:pt x="981" y="4013"/>
                  </a:lnTo>
                  <a:lnTo>
                    <a:pt x="981" y="4022"/>
                  </a:lnTo>
                  <a:lnTo>
                    <a:pt x="981" y="4031"/>
                  </a:lnTo>
                  <a:lnTo>
                    <a:pt x="981" y="4038"/>
                  </a:lnTo>
                  <a:lnTo>
                    <a:pt x="981" y="4043"/>
                  </a:lnTo>
                  <a:lnTo>
                    <a:pt x="981" y="4045"/>
                  </a:lnTo>
                  <a:lnTo>
                    <a:pt x="981" y="4048"/>
                  </a:lnTo>
                  <a:lnTo>
                    <a:pt x="984" y="4045"/>
                  </a:lnTo>
                  <a:lnTo>
                    <a:pt x="988" y="4044"/>
                  </a:lnTo>
                  <a:lnTo>
                    <a:pt x="993" y="4043"/>
                  </a:lnTo>
                  <a:lnTo>
                    <a:pt x="997" y="4043"/>
                  </a:lnTo>
                  <a:lnTo>
                    <a:pt x="1000" y="4043"/>
                  </a:lnTo>
                  <a:lnTo>
                    <a:pt x="1004" y="4043"/>
                  </a:lnTo>
                  <a:lnTo>
                    <a:pt x="1009" y="4043"/>
                  </a:lnTo>
                  <a:lnTo>
                    <a:pt x="1014" y="4044"/>
                  </a:lnTo>
                  <a:lnTo>
                    <a:pt x="1017" y="4044"/>
                  </a:lnTo>
                  <a:lnTo>
                    <a:pt x="1021" y="4045"/>
                  </a:lnTo>
                  <a:lnTo>
                    <a:pt x="1026" y="4046"/>
                  </a:lnTo>
                  <a:lnTo>
                    <a:pt x="1030" y="4048"/>
                  </a:lnTo>
                  <a:lnTo>
                    <a:pt x="1034" y="4049"/>
                  </a:lnTo>
                  <a:lnTo>
                    <a:pt x="1038" y="4051"/>
                  </a:lnTo>
                  <a:lnTo>
                    <a:pt x="1043" y="4052"/>
                  </a:lnTo>
                  <a:lnTo>
                    <a:pt x="1047" y="4054"/>
                  </a:lnTo>
                  <a:lnTo>
                    <a:pt x="1050" y="4054"/>
                  </a:lnTo>
                  <a:lnTo>
                    <a:pt x="1053" y="4056"/>
                  </a:lnTo>
                  <a:lnTo>
                    <a:pt x="1057" y="4057"/>
                  </a:lnTo>
                  <a:lnTo>
                    <a:pt x="1060" y="4059"/>
                  </a:lnTo>
                  <a:lnTo>
                    <a:pt x="1062" y="4059"/>
                  </a:lnTo>
                  <a:lnTo>
                    <a:pt x="1065" y="4061"/>
                  </a:lnTo>
                  <a:lnTo>
                    <a:pt x="1068" y="4063"/>
                  </a:lnTo>
                  <a:lnTo>
                    <a:pt x="1072" y="4065"/>
                  </a:lnTo>
                  <a:lnTo>
                    <a:pt x="1073" y="4065"/>
                  </a:lnTo>
                  <a:lnTo>
                    <a:pt x="1075" y="4067"/>
                  </a:lnTo>
                  <a:lnTo>
                    <a:pt x="1077" y="4067"/>
                  </a:lnTo>
                  <a:lnTo>
                    <a:pt x="1079" y="4069"/>
                  </a:lnTo>
                  <a:lnTo>
                    <a:pt x="1080" y="4069"/>
                  </a:lnTo>
                  <a:lnTo>
                    <a:pt x="1081" y="4070"/>
                  </a:lnTo>
                  <a:lnTo>
                    <a:pt x="1082" y="4071"/>
                  </a:lnTo>
                  <a:lnTo>
                    <a:pt x="1426" y="3498"/>
                  </a:lnTo>
                  <a:close/>
                  <a:moveTo>
                    <a:pt x="1157" y="4323"/>
                  </a:moveTo>
                  <a:lnTo>
                    <a:pt x="1800" y="4419"/>
                  </a:lnTo>
                  <a:lnTo>
                    <a:pt x="1795" y="4435"/>
                  </a:lnTo>
                  <a:lnTo>
                    <a:pt x="1791" y="4452"/>
                  </a:lnTo>
                  <a:lnTo>
                    <a:pt x="1785" y="4470"/>
                  </a:lnTo>
                  <a:lnTo>
                    <a:pt x="1781" y="4488"/>
                  </a:lnTo>
                  <a:lnTo>
                    <a:pt x="1775" y="4505"/>
                  </a:lnTo>
                  <a:lnTo>
                    <a:pt x="1768" y="4523"/>
                  </a:lnTo>
                  <a:lnTo>
                    <a:pt x="1761" y="4540"/>
                  </a:lnTo>
                  <a:lnTo>
                    <a:pt x="1754" y="4560"/>
                  </a:lnTo>
                  <a:lnTo>
                    <a:pt x="1746" y="4577"/>
                  </a:lnTo>
                  <a:lnTo>
                    <a:pt x="1737" y="4595"/>
                  </a:lnTo>
                  <a:lnTo>
                    <a:pt x="1728" y="4613"/>
                  </a:lnTo>
                  <a:lnTo>
                    <a:pt x="1719" y="4631"/>
                  </a:lnTo>
                  <a:lnTo>
                    <a:pt x="1708" y="4650"/>
                  </a:lnTo>
                  <a:lnTo>
                    <a:pt x="1699" y="4668"/>
                  </a:lnTo>
                  <a:lnTo>
                    <a:pt x="1688" y="4686"/>
                  </a:lnTo>
                  <a:lnTo>
                    <a:pt x="1677" y="4704"/>
                  </a:lnTo>
                  <a:lnTo>
                    <a:pt x="1665" y="4721"/>
                  </a:lnTo>
                  <a:lnTo>
                    <a:pt x="1653" y="4738"/>
                  </a:lnTo>
                  <a:lnTo>
                    <a:pt x="1640" y="4756"/>
                  </a:lnTo>
                  <a:lnTo>
                    <a:pt x="1628" y="4773"/>
                  </a:lnTo>
                  <a:lnTo>
                    <a:pt x="1614" y="4789"/>
                  </a:lnTo>
                  <a:lnTo>
                    <a:pt x="1602" y="4805"/>
                  </a:lnTo>
                  <a:lnTo>
                    <a:pt x="1588" y="4821"/>
                  </a:lnTo>
                  <a:lnTo>
                    <a:pt x="1575" y="4838"/>
                  </a:lnTo>
                  <a:lnTo>
                    <a:pt x="1560" y="4853"/>
                  </a:lnTo>
                  <a:lnTo>
                    <a:pt x="1546" y="4868"/>
                  </a:lnTo>
                  <a:lnTo>
                    <a:pt x="1531" y="4882"/>
                  </a:lnTo>
                  <a:lnTo>
                    <a:pt x="1517" y="4897"/>
                  </a:lnTo>
                  <a:lnTo>
                    <a:pt x="1501" y="4910"/>
                  </a:lnTo>
                  <a:lnTo>
                    <a:pt x="1486" y="4924"/>
                  </a:lnTo>
                  <a:lnTo>
                    <a:pt x="1471" y="4937"/>
                  </a:lnTo>
                  <a:lnTo>
                    <a:pt x="1456" y="4949"/>
                  </a:lnTo>
                  <a:lnTo>
                    <a:pt x="1074" y="4385"/>
                  </a:lnTo>
                  <a:lnTo>
                    <a:pt x="1077" y="4384"/>
                  </a:lnTo>
                  <a:lnTo>
                    <a:pt x="1080" y="4383"/>
                  </a:lnTo>
                  <a:lnTo>
                    <a:pt x="1084" y="4382"/>
                  </a:lnTo>
                  <a:lnTo>
                    <a:pt x="1089" y="4381"/>
                  </a:lnTo>
                  <a:lnTo>
                    <a:pt x="1092" y="4379"/>
                  </a:lnTo>
                  <a:lnTo>
                    <a:pt x="1095" y="4376"/>
                  </a:lnTo>
                  <a:lnTo>
                    <a:pt x="1099" y="4374"/>
                  </a:lnTo>
                  <a:lnTo>
                    <a:pt x="1104" y="4373"/>
                  </a:lnTo>
                  <a:lnTo>
                    <a:pt x="1107" y="4370"/>
                  </a:lnTo>
                  <a:lnTo>
                    <a:pt x="1110" y="4368"/>
                  </a:lnTo>
                  <a:lnTo>
                    <a:pt x="1113" y="4365"/>
                  </a:lnTo>
                  <a:lnTo>
                    <a:pt x="1116" y="4362"/>
                  </a:lnTo>
                  <a:lnTo>
                    <a:pt x="1120" y="4359"/>
                  </a:lnTo>
                  <a:lnTo>
                    <a:pt x="1123" y="4357"/>
                  </a:lnTo>
                  <a:lnTo>
                    <a:pt x="1126" y="4354"/>
                  </a:lnTo>
                  <a:lnTo>
                    <a:pt x="1130" y="4352"/>
                  </a:lnTo>
                  <a:lnTo>
                    <a:pt x="1132" y="4349"/>
                  </a:lnTo>
                  <a:lnTo>
                    <a:pt x="1135" y="4345"/>
                  </a:lnTo>
                  <a:lnTo>
                    <a:pt x="1137" y="4342"/>
                  </a:lnTo>
                  <a:lnTo>
                    <a:pt x="1140" y="4340"/>
                  </a:lnTo>
                  <a:lnTo>
                    <a:pt x="1142" y="4337"/>
                  </a:lnTo>
                  <a:lnTo>
                    <a:pt x="1144" y="4335"/>
                  </a:lnTo>
                  <a:lnTo>
                    <a:pt x="1146" y="4332"/>
                  </a:lnTo>
                  <a:lnTo>
                    <a:pt x="1150" y="4331"/>
                  </a:lnTo>
                  <a:lnTo>
                    <a:pt x="1151" y="4328"/>
                  </a:lnTo>
                  <a:lnTo>
                    <a:pt x="1152" y="4327"/>
                  </a:lnTo>
                  <a:lnTo>
                    <a:pt x="1153" y="4325"/>
                  </a:lnTo>
                  <a:lnTo>
                    <a:pt x="1155" y="4325"/>
                  </a:lnTo>
                  <a:lnTo>
                    <a:pt x="1155" y="4323"/>
                  </a:lnTo>
                  <a:lnTo>
                    <a:pt x="1156" y="4323"/>
                  </a:lnTo>
                  <a:lnTo>
                    <a:pt x="1157" y="4323"/>
                  </a:lnTo>
                  <a:close/>
                  <a:moveTo>
                    <a:pt x="951" y="4401"/>
                  </a:moveTo>
                  <a:lnTo>
                    <a:pt x="952" y="4401"/>
                  </a:lnTo>
                  <a:lnTo>
                    <a:pt x="954" y="4402"/>
                  </a:lnTo>
                  <a:lnTo>
                    <a:pt x="955" y="4402"/>
                  </a:lnTo>
                  <a:lnTo>
                    <a:pt x="957" y="4403"/>
                  </a:lnTo>
                  <a:lnTo>
                    <a:pt x="958" y="4403"/>
                  </a:lnTo>
                  <a:lnTo>
                    <a:pt x="960" y="4404"/>
                  </a:lnTo>
                  <a:lnTo>
                    <a:pt x="962" y="4404"/>
                  </a:lnTo>
                  <a:lnTo>
                    <a:pt x="965" y="4405"/>
                  </a:lnTo>
                  <a:lnTo>
                    <a:pt x="967" y="4405"/>
                  </a:lnTo>
                  <a:lnTo>
                    <a:pt x="970" y="4406"/>
                  </a:lnTo>
                  <a:lnTo>
                    <a:pt x="973" y="4407"/>
                  </a:lnTo>
                  <a:lnTo>
                    <a:pt x="977" y="4409"/>
                  </a:lnTo>
                  <a:lnTo>
                    <a:pt x="980" y="4409"/>
                  </a:lnTo>
                  <a:lnTo>
                    <a:pt x="983" y="4409"/>
                  </a:lnTo>
                  <a:lnTo>
                    <a:pt x="986" y="4409"/>
                  </a:lnTo>
                  <a:lnTo>
                    <a:pt x="989" y="4410"/>
                  </a:lnTo>
                  <a:lnTo>
                    <a:pt x="993" y="4409"/>
                  </a:lnTo>
                  <a:lnTo>
                    <a:pt x="997" y="4409"/>
                  </a:lnTo>
                  <a:lnTo>
                    <a:pt x="1001" y="4409"/>
                  </a:lnTo>
                  <a:lnTo>
                    <a:pt x="1006" y="4409"/>
                  </a:lnTo>
                  <a:lnTo>
                    <a:pt x="1010" y="4407"/>
                  </a:lnTo>
                  <a:lnTo>
                    <a:pt x="1015" y="4406"/>
                  </a:lnTo>
                  <a:lnTo>
                    <a:pt x="1019" y="4405"/>
                  </a:lnTo>
                  <a:lnTo>
                    <a:pt x="1025" y="4404"/>
                  </a:lnTo>
                  <a:lnTo>
                    <a:pt x="1030" y="4402"/>
                  </a:lnTo>
                  <a:lnTo>
                    <a:pt x="1035" y="4401"/>
                  </a:lnTo>
                  <a:lnTo>
                    <a:pt x="1041" y="4399"/>
                  </a:lnTo>
                  <a:lnTo>
                    <a:pt x="1047" y="4398"/>
                  </a:lnTo>
                  <a:lnTo>
                    <a:pt x="1419" y="4971"/>
                  </a:lnTo>
                  <a:lnTo>
                    <a:pt x="1403" y="4979"/>
                  </a:lnTo>
                  <a:lnTo>
                    <a:pt x="1387" y="4988"/>
                  </a:lnTo>
                  <a:lnTo>
                    <a:pt x="1371" y="4996"/>
                  </a:lnTo>
                  <a:lnTo>
                    <a:pt x="1355" y="5004"/>
                  </a:lnTo>
                  <a:lnTo>
                    <a:pt x="1339" y="5012"/>
                  </a:lnTo>
                  <a:lnTo>
                    <a:pt x="1323" y="5019"/>
                  </a:lnTo>
                  <a:lnTo>
                    <a:pt x="1307" y="5025"/>
                  </a:lnTo>
                  <a:lnTo>
                    <a:pt x="1291" y="5033"/>
                  </a:lnTo>
                  <a:lnTo>
                    <a:pt x="1274" y="5038"/>
                  </a:lnTo>
                  <a:lnTo>
                    <a:pt x="1256" y="5045"/>
                  </a:lnTo>
                  <a:lnTo>
                    <a:pt x="1239" y="5050"/>
                  </a:lnTo>
                  <a:lnTo>
                    <a:pt x="1223" y="5057"/>
                  </a:lnTo>
                  <a:lnTo>
                    <a:pt x="1206" y="5061"/>
                  </a:lnTo>
                  <a:lnTo>
                    <a:pt x="1189" y="5065"/>
                  </a:lnTo>
                  <a:lnTo>
                    <a:pt x="1172" y="5069"/>
                  </a:lnTo>
                  <a:lnTo>
                    <a:pt x="1155" y="5074"/>
                  </a:lnTo>
                  <a:lnTo>
                    <a:pt x="1137" y="5076"/>
                  </a:lnTo>
                  <a:lnTo>
                    <a:pt x="1119" y="5079"/>
                  </a:lnTo>
                  <a:lnTo>
                    <a:pt x="1100" y="5081"/>
                  </a:lnTo>
                  <a:lnTo>
                    <a:pt x="1082" y="5084"/>
                  </a:lnTo>
                  <a:lnTo>
                    <a:pt x="1063" y="5085"/>
                  </a:lnTo>
                  <a:lnTo>
                    <a:pt x="1045" y="5088"/>
                  </a:lnTo>
                  <a:lnTo>
                    <a:pt x="1026" y="5089"/>
                  </a:lnTo>
                  <a:lnTo>
                    <a:pt x="1007" y="5090"/>
                  </a:lnTo>
                  <a:lnTo>
                    <a:pt x="987" y="5089"/>
                  </a:lnTo>
                  <a:lnTo>
                    <a:pt x="968" y="5089"/>
                  </a:lnTo>
                  <a:lnTo>
                    <a:pt x="948" y="5088"/>
                  </a:lnTo>
                  <a:lnTo>
                    <a:pt x="928" y="5088"/>
                  </a:lnTo>
                  <a:lnTo>
                    <a:pt x="908" y="5085"/>
                  </a:lnTo>
                  <a:lnTo>
                    <a:pt x="888" y="5084"/>
                  </a:lnTo>
                  <a:lnTo>
                    <a:pt x="868" y="5082"/>
                  </a:lnTo>
                  <a:lnTo>
                    <a:pt x="847" y="5081"/>
                  </a:lnTo>
                  <a:lnTo>
                    <a:pt x="951" y="4401"/>
                  </a:lnTo>
                  <a:close/>
                  <a:moveTo>
                    <a:pt x="869" y="4353"/>
                  </a:moveTo>
                  <a:lnTo>
                    <a:pt x="908" y="4385"/>
                  </a:lnTo>
                  <a:lnTo>
                    <a:pt x="807" y="5081"/>
                  </a:lnTo>
                  <a:lnTo>
                    <a:pt x="792" y="5075"/>
                  </a:lnTo>
                  <a:lnTo>
                    <a:pt x="778" y="5069"/>
                  </a:lnTo>
                  <a:lnTo>
                    <a:pt x="763" y="5064"/>
                  </a:lnTo>
                  <a:lnTo>
                    <a:pt x="749" y="5059"/>
                  </a:lnTo>
                  <a:lnTo>
                    <a:pt x="734" y="5052"/>
                  </a:lnTo>
                  <a:lnTo>
                    <a:pt x="720" y="5047"/>
                  </a:lnTo>
                  <a:lnTo>
                    <a:pt x="706" y="5042"/>
                  </a:lnTo>
                  <a:lnTo>
                    <a:pt x="692" y="5036"/>
                  </a:lnTo>
                  <a:lnTo>
                    <a:pt x="677" y="5029"/>
                  </a:lnTo>
                  <a:lnTo>
                    <a:pt x="662" y="5022"/>
                  </a:lnTo>
                  <a:lnTo>
                    <a:pt x="647" y="5015"/>
                  </a:lnTo>
                  <a:lnTo>
                    <a:pt x="634" y="5008"/>
                  </a:lnTo>
                  <a:lnTo>
                    <a:pt x="619" y="5001"/>
                  </a:lnTo>
                  <a:lnTo>
                    <a:pt x="605" y="4993"/>
                  </a:lnTo>
                  <a:lnTo>
                    <a:pt x="590" y="4986"/>
                  </a:lnTo>
                  <a:lnTo>
                    <a:pt x="576" y="4978"/>
                  </a:lnTo>
                  <a:lnTo>
                    <a:pt x="561" y="4969"/>
                  </a:lnTo>
                  <a:lnTo>
                    <a:pt x="547" y="4960"/>
                  </a:lnTo>
                  <a:lnTo>
                    <a:pt x="532" y="4951"/>
                  </a:lnTo>
                  <a:lnTo>
                    <a:pt x="518" y="4942"/>
                  </a:lnTo>
                  <a:lnTo>
                    <a:pt x="503" y="4932"/>
                  </a:lnTo>
                  <a:lnTo>
                    <a:pt x="489" y="4923"/>
                  </a:lnTo>
                  <a:lnTo>
                    <a:pt x="474" y="4912"/>
                  </a:lnTo>
                  <a:lnTo>
                    <a:pt x="462" y="4902"/>
                  </a:lnTo>
                  <a:lnTo>
                    <a:pt x="447" y="4891"/>
                  </a:lnTo>
                  <a:lnTo>
                    <a:pt x="433" y="4879"/>
                  </a:lnTo>
                  <a:lnTo>
                    <a:pt x="419" y="4867"/>
                  </a:lnTo>
                  <a:lnTo>
                    <a:pt x="406" y="4856"/>
                  </a:lnTo>
                  <a:lnTo>
                    <a:pt x="392" y="4843"/>
                  </a:lnTo>
                  <a:lnTo>
                    <a:pt x="378" y="4831"/>
                  </a:lnTo>
                  <a:lnTo>
                    <a:pt x="365" y="4818"/>
                  </a:lnTo>
                  <a:lnTo>
                    <a:pt x="353" y="4805"/>
                  </a:lnTo>
                  <a:lnTo>
                    <a:pt x="354" y="4803"/>
                  </a:lnTo>
                  <a:lnTo>
                    <a:pt x="358" y="4799"/>
                  </a:lnTo>
                  <a:lnTo>
                    <a:pt x="364" y="4792"/>
                  </a:lnTo>
                  <a:lnTo>
                    <a:pt x="375" y="4784"/>
                  </a:lnTo>
                  <a:lnTo>
                    <a:pt x="386" y="4774"/>
                  </a:lnTo>
                  <a:lnTo>
                    <a:pt x="400" y="4762"/>
                  </a:lnTo>
                  <a:lnTo>
                    <a:pt x="416" y="4748"/>
                  </a:lnTo>
                  <a:lnTo>
                    <a:pt x="434" y="4733"/>
                  </a:lnTo>
                  <a:lnTo>
                    <a:pt x="452" y="4716"/>
                  </a:lnTo>
                  <a:lnTo>
                    <a:pt x="472" y="4698"/>
                  </a:lnTo>
                  <a:lnTo>
                    <a:pt x="494" y="4678"/>
                  </a:lnTo>
                  <a:lnTo>
                    <a:pt x="516" y="4660"/>
                  </a:lnTo>
                  <a:lnTo>
                    <a:pt x="538" y="4640"/>
                  </a:lnTo>
                  <a:lnTo>
                    <a:pt x="562" y="4620"/>
                  </a:lnTo>
                  <a:lnTo>
                    <a:pt x="587" y="4599"/>
                  </a:lnTo>
                  <a:lnTo>
                    <a:pt x="611" y="4579"/>
                  </a:lnTo>
                  <a:lnTo>
                    <a:pt x="635" y="4556"/>
                  </a:lnTo>
                  <a:lnTo>
                    <a:pt x="658" y="4536"/>
                  </a:lnTo>
                  <a:lnTo>
                    <a:pt x="682" y="4515"/>
                  </a:lnTo>
                  <a:lnTo>
                    <a:pt x="705" y="4495"/>
                  </a:lnTo>
                  <a:lnTo>
                    <a:pt x="727" y="4475"/>
                  </a:lnTo>
                  <a:lnTo>
                    <a:pt x="748" y="4457"/>
                  </a:lnTo>
                  <a:lnTo>
                    <a:pt x="767" y="4439"/>
                  </a:lnTo>
                  <a:lnTo>
                    <a:pt x="787" y="4422"/>
                  </a:lnTo>
                  <a:lnTo>
                    <a:pt x="805" y="4406"/>
                  </a:lnTo>
                  <a:lnTo>
                    <a:pt x="821" y="4394"/>
                  </a:lnTo>
                  <a:lnTo>
                    <a:pt x="833" y="4381"/>
                  </a:lnTo>
                  <a:lnTo>
                    <a:pt x="846" y="4371"/>
                  </a:lnTo>
                  <a:lnTo>
                    <a:pt x="855" y="4362"/>
                  </a:lnTo>
                  <a:lnTo>
                    <a:pt x="862" y="4357"/>
                  </a:lnTo>
                  <a:lnTo>
                    <a:pt x="866" y="4353"/>
                  </a:lnTo>
                  <a:lnTo>
                    <a:pt x="869" y="4353"/>
                  </a:lnTo>
                  <a:close/>
                  <a:moveTo>
                    <a:pt x="318" y="4754"/>
                  </a:moveTo>
                  <a:lnTo>
                    <a:pt x="833" y="4310"/>
                  </a:lnTo>
                  <a:lnTo>
                    <a:pt x="812" y="4224"/>
                  </a:lnTo>
                  <a:lnTo>
                    <a:pt x="150" y="4291"/>
                  </a:lnTo>
                  <a:lnTo>
                    <a:pt x="150" y="4293"/>
                  </a:lnTo>
                  <a:lnTo>
                    <a:pt x="150" y="4296"/>
                  </a:lnTo>
                  <a:lnTo>
                    <a:pt x="150" y="4301"/>
                  </a:lnTo>
                  <a:lnTo>
                    <a:pt x="150" y="4308"/>
                  </a:lnTo>
                  <a:lnTo>
                    <a:pt x="151" y="4315"/>
                  </a:lnTo>
                  <a:lnTo>
                    <a:pt x="152" y="4325"/>
                  </a:lnTo>
                  <a:lnTo>
                    <a:pt x="154" y="4336"/>
                  </a:lnTo>
                  <a:lnTo>
                    <a:pt x="154" y="4345"/>
                  </a:lnTo>
                  <a:lnTo>
                    <a:pt x="156" y="4358"/>
                  </a:lnTo>
                  <a:lnTo>
                    <a:pt x="158" y="4371"/>
                  </a:lnTo>
                  <a:lnTo>
                    <a:pt x="161" y="4386"/>
                  </a:lnTo>
                  <a:lnTo>
                    <a:pt x="165" y="4400"/>
                  </a:lnTo>
                  <a:lnTo>
                    <a:pt x="168" y="4416"/>
                  </a:lnTo>
                  <a:lnTo>
                    <a:pt x="171" y="4432"/>
                  </a:lnTo>
                  <a:lnTo>
                    <a:pt x="176" y="4450"/>
                  </a:lnTo>
                  <a:lnTo>
                    <a:pt x="179" y="4466"/>
                  </a:lnTo>
                  <a:lnTo>
                    <a:pt x="185" y="4485"/>
                  </a:lnTo>
                  <a:lnTo>
                    <a:pt x="190" y="4503"/>
                  </a:lnTo>
                  <a:lnTo>
                    <a:pt x="197" y="4522"/>
                  </a:lnTo>
                  <a:lnTo>
                    <a:pt x="203" y="4541"/>
                  </a:lnTo>
                  <a:lnTo>
                    <a:pt x="209" y="4561"/>
                  </a:lnTo>
                  <a:lnTo>
                    <a:pt x="217" y="4580"/>
                  </a:lnTo>
                  <a:lnTo>
                    <a:pt x="226" y="4600"/>
                  </a:lnTo>
                  <a:lnTo>
                    <a:pt x="235" y="4620"/>
                  </a:lnTo>
                  <a:lnTo>
                    <a:pt x="245" y="4639"/>
                  </a:lnTo>
                  <a:lnTo>
                    <a:pt x="254" y="4658"/>
                  </a:lnTo>
                  <a:lnTo>
                    <a:pt x="266" y="4678"/>
                  </a:lnTo>
                  <a:lnTo>
                    <a:pt x="278" y="4697"/>
                  </a:lnTo>
                  <a:lnTo>
                    <a:pt x="291" y="4716"/>
                  </a:lnTo>
                  <a:lnTo>
                    <a:pt x="303" y="4735"/>
                  </a:lnTo>
                  <a:lnTo>
                    <a:pt x="318" y="4754"/>
                  </a:lnTo>
                  <a:close/>
                  <a:moveTo>
                    <a:pt x="826" y="4176"/>
                  </a:moveTo>
                  <a:lnTo>
                    <a:pt x="823" y="4176"/>
                  </a:lnTo>
                  <a:lnTo>
                    <a:pt x="817" y="4176"/>
                  </a:lnTo>
                  <a:lnTo>
                    <a:pt x="808" y="4177"/>
                  </a:lnTo>
                  <a:lnTo>
                    <a:pt x="796" y="4178"/>
                  </a:lnTo>
                  <a:lnTo>
                    <a:pt x="780" y="4179"/>
                  </a:lnTo>
                  <a:lnTo>
                    <a:pt x="762" y="4181"/>
                  </a:lnTo>
                  <a:lnTo>
                    <a:pt x="741" y="4184"/>
                  </a:lnTo>
                  <a:lnTo>
                    <a:pt x="719" y="4187"/>
                  </a:lnTo>
                  <a:lnTo>
                    <a:pt x="693" y="4189"/>
                  </a:lnTo>
                  <a:lnTo>
                    <a:pt x="668" y="4191"/>
                  </a:lnTo>
                  <a:lnTo>
                    <a:pt x="639" y="4193"/>
                  </a:lnTo>
                  <a:lnTo>
                    <a:pt x="611" y="4196"/>
                  </a:lnTo>
                  <a:lnTo>
                    <a:pt x="580" y="4200"/>
                  </a:lnTo>
                  <a:lnTo>
                    <a:pt x="549" y="4203"/>
                  </a:lnTo>
                  <a:lnTo>
                    <a:pt x="518" y="4206"/>
                  </a:lnTo>
                  <a:lnTo>
                    <a:pt x="487" y="4209"/>
                  </a:lnTo>
                  <a:lnTo>
                    <a:pt x="455" y="4211"/>
                  </a:lnTo>
                  <a:lnTo>
                    <a:pt x="423" y="4215"/>
                  </a:lnTo>
                  <a:lnTo>
                    <a:pt x="392" y="4218"/>
                  </a:lnTo>
                  <a:lnTo>
                    <a:pt x="362" y="4221"/>
                  </a:lnTo>
                  <a:lnTo>
                    <a:pt x="332" y="4223"/>
                  </a:lnTo>
                  <a:lnTo>
                    <a:pt x="304" y="4226"/>
                  </a:lnTo>
                  <a:lnTo>
                    <a:pt x="279" y="4229"/>
                  </a:lnTo>
                  <a:lnTo>
                    <a:pt x="254" y="4232"/>
                  </a:lnTo>
                  <a:lnTo>
                    <a:pt x="231" y="4233"/>
                  </a:lnTo>
                  <a:lnTo>
                    <a:pt x="210" y="4235"/>
                  </a:lnTo>
                  <a:lnTo>
                    <a:pt x="192" y="4237"/>
                  </a:lnTo>
                  <a:lnTo>
                    <a:pt x="177" y="4239"/>
                  </a:lnTo>
                  <a:lnTo>
                    <a:pt x="165" y="4240"/>
                  </a:lnTo>
                  <a:lnTo>
                    <a:pt x="156" y="4241"/>
                  </a:lnTo>
                  <a:lnTo>
                    <a:pt x="151" y="4241"/>
                  </a:lnTo>
                  <a:lnTo>
                    <a:pt x="150" y="4242"/>
                  </a:lnTo>
                  <a:lnTo>
                    <a:pt x="149" y="4241"/>
                  </a:lnTo>
                  <a:lnTo>
                    <a:pt x="149" y="4239"/>
                  </a:lnTo>
                  <a:lnTo>
                    <a:pt x="149" y="4236"/>
                  </a:lnTo>
                  <a:lnTo>
                    <a:pt x="149" y="4234"/>
                  </a:lnTo>
                  <a:lnTo>
                    <a:pt x="149" y="4230"/>
                  </a:lnTo>
                  <a:lnTo>
                    <a:pt x="149" y="4224"/>
                  </a:lnTo>
                  <a:lnTo>
                    <a:pt x="149" y="4218"/>
                  </a:lnTo>
                  <a:lnTo>
                    <a:pt x="149" y="4213"/>
                  </a:lnTo>
                  <a:lnTo>
                    <a:pt x="149" y="4204"/>
                  </a:lnTo>
                  <a:lnTo>
                    <a:pt x="149" y="4196"/>
                  </a:lnTo>
                  <a:lnTo>
                    <a:pt x="149" y="4188"/>
                  </a:lnTo>
                  <a:lnTo>
                    <a:pt x="150" y="4179"/>
                  </a:lnTo>
                  <a:lnTo>
                    <a:pt x="150" y="4169"/>
                  </a:lnTo>
                  <a:lnTo>
                    <a:pt x="151" y="4159"/>
                  </a:lnTo>
                  <a:lnTo>
                    <a:pt x="152" y="4148"/>
                  </a:lnTo>
                  <a:lnTo>
                    <a:pt x="154" y="4138"/>
                  </a:lnTo>
                  <a:lnTo>
                    <a:pt x="154" y="4125"/>
                  </a:lnTo>
                  <a:lnTo>
                    <a:pt x="155" y="4113"/>
                  </a:lnTo>
                  <a:lnTo>
                    <a:pt x="156" y="4100"/>
                  </a:lnTo>
                  <a:lnTo>
                    <a:pt x="159" y="4087"/>
                  </a:lnTo>
                  <a:lnTo>
                    <a:pt x="160" y="4073"/>
                  </a:lnTo>
                  <a:lnTo>
                    <a:pt x="163" y="4060"/>
                  </a:lnTo>
                  <a:lnTo>
                    <a:pt x="167" y="4046"/>
                  </a:lnTo>
                  <a:lnTo>
                    <a:pt x="170" y="4034"/>
                  </a:lnTo>
                  <a:lnTo>
                    <a:pt x="173" y="4019"/>
                  </a:lnTo>
                  <a:lnTo>
                    <a:pt x="176" y="4005"/>
                  </a:lnTo>
                  <a:lnTo>
                    <a:pt x="179" y="3991"/>
                  </a:lnTo>
                  <a:lnTo>
                    <a:pt x="185" y="3977"/>
                  </a:lnTo>
                  <a:lnTo>
                    <a:pt x="189" y="3962"/>
                  </a:lnTo>
                  <a:lnTo>
                    <a:pt x="194" y="3949"/>
                  </a:lnTo>
                  <a:lnTo>
                    <a:pt x="200" y="3934"/>
                  </a:lnTo>
                  <a:lnTo>
                    <a:pt x="206" y="3921"/>
                  </a:lnTo>
                  <a:lnTo>
                    <a:pt x="207" y="3921"/>
                  </a:lnTo>
                  <a:lnTo>
                    <a:pt x="213" y="3923"/>
                  </a:lnTo>
                  <a:lnTo>
                    <a:pt x="221" y="3925"/>
                  </a:lnTo>
                  <a:lnTo>
                    <a:pt x="233" y="3930"/>
                  </a:lnTo>
                  <a:lnTo>
                    <a:pt x="247" y="3933"/>
                  </a:lnTo>
                  <a:lnTo>
                    <a:pt x="264" y="3939"/>
                  </a:lnTo>
                  <a:lnTo>
                    <a:pt x="283" y="3946"/>
                  </a:lnTo>
                  <a:lnTo>
                    <a:pt x="306" y="3953"/>
                  </a:lnTo>
                  <a:lnTo>
                    <a:pt x="328" y="3960"/>
                  </a:lnTo>
                  <a:lnTo>
                    <a:pt x="354" y="3968"/>
                  </a:lnTo>
                  <a:lnTo>
                    <a:pt x="379" y="3977"/>
                  </a:lnTo>
                  <a:lnTo>
                    <a:pt x="408" y="3986"/>
                  </a:lnTo>
                  <a:lnTo>
                    <a:pt x="437" y="3996"/>
                  </a:lnTo>
                  <a:lnTo>
                    <a:pt x="467" y="4006"/>
                  </a:lnTo>
                  <a:lnTo>
                    <a:pt x="497" y="4015"/>
                  </a:lnTo>
                  <a:lnTo>
                    <a:pt x="528" y="4025"/>
                  </a:lnTo>
                  <a:lnTo>
                    <a:pt x="557" y="4034"/>
                  </a:lnTo>
                  <a:lnTo>
                    <a:pt x="587" y="4043"/>
                  </a:lnTo>
                  <a:lnTo>
                    <a:pt x="615" y="4053"/>
                  </a:lnTo>
                  <a:lnTo>
                    <a:pt x="645" y="4063"/>
                  </a:lnTo>
                  <a:lnTo>
                    <a:pt x="672" y="4071"/>
                  </a:lnTo>
                  <a:lnTo>
                    <a:pt x="699" y="4080"/>
                  </a:lnTo>
                  <a:lnTo>
                    <a:pt x="723" y="4087"/>
                  </a:lnTo>
                  <a:lnTo>
                    <a:pt x="748" y="4096"/>
                  </a:lnTo>
                  <a:lnTo>
                    <a:pt x="769" y="4102"/>
                  </a:lnTo>
                  <a:lnTo>
                    <a:pt x="788" y="4109"/>
                  </a:lnTo>
                  <a:lnTo>
                    <a:pt x="806" y="4113"/>
                  </a:lnTo>
                  <a:lnTo>
                    <a:pt x="821" y="4118"/>
                  </a:lnTo>
                  <a:lnTo>
                    <a:pt x="832" y="4121"/>
                  </a:lnTo>
                  <a:lnTo>
                    <a:pt x="841" y="4125"/>
                  </a:lnTo>
                  <a:lnTo>
                    <a:pt x="846" y="4127"/>
                  </a:lnTo>
                  <a:lnTo>
                    <a:pt x="849" y="4128"/>
                  </a:lnTo>
                  <a:lnTo>
                    <a:pt x="848" y="4128"/>
                  </a:lnTo>
                  <a:lnTo>
                    <a:pt x="847" y="4128"/>
                  </a:lnTo>
                  <a:lnTo>
                    <a:pt x="846" y="4128"/>
                  </a:lnTo>
                  <a:lnTo>
                    <a:pt x="845" y="4129"/>
                  </a:lnTo>
                  <a:lnTo>
                    <a:pt x="844" y="4130"/>
                  </a:lnTo>
                  <a:lnTo>
                    <a:pt x="844" y="4132"/>
                  </a:lnTo>
                  <a:lnTo>
                    <a:pt x="842" y="4132"/>
                  </a:lnTo>
                  <a:lnTo>
                    <a:pt x="842" y="4134"/>
                  </a:lnTo>
                  <a:lnTo>
                    <a:pt x="840" y="4135"/>
                  </a:lnTo>
                  <a:lnTo>
                    <a:pt x="840" y="4138"/>
                  </a:lnTo>
                  <a:lnTo>
                    <a:pt x="838" y="4139"/>
                  </a:lnTo>
                  <a:lnTo>
                    <a:pt x="838" y="4141"/>
                  </a:lnTo>
                  <a:lnTo>
                    <a:pt x="835" y="4142"/>
                  </a:lnTo>
                  <a:lnTo>
                    <a:pt x="835" y="4145"/>
                  </a:lnTo>
                  <a:lnTo>
                    <a:pt x="833" y="4146"/>
                  </a:lnTo>
                  <a:lnTo>
                    <a:pt x="832" y="4148"/>
                  </a:lnTo>
                  <a:lnTo>
                    <a:pt x="831" y="4150"/>
                  </a:lnTo>
                  <a:lnTo>
                    <a:pt x="830" y="4153"/>
                  </a:lnTo>
                  <a:lnTo>
                    <a:pt x="829" y="4154"/>
                  </a:lnTo>
                  <a:lnTo>
                    <a:pt x="828" y="4157"/>
                  </a:lnTo>
                  <a:lnTo>
                    <a:pt x="827" y="4158"/>
                  </a:lnTo>
                  <a:lnTo>
                    <a:pt x="827" y="4161"/>
                  </a:lnTo>
                  <a:lnTo>
                    <a:pt x="826" y="4162"/>
                  </a:lnTo>
                  <a:lnTo>
                    <a:pt x="826" y="4164"/>
                  </a:lnTo>
                  <a:lnTo>
                    <a:pt x="825" y="4166"/>
                  </a:lnTo>
                  <a:lnTo>
                    <a:pt x="825" y="4169"/>
                  </a:lnTo>
                  <a:lnTo>
                    <a:pt x="825" y="4170"/>
                  </a:lnTo>
                  <a:lnTo>
                    <a:pt x="825" y="4172"/>
                  </a:lnTo>
                  <a:lnTo>
                    <a:pt x="825" y="4174"/>
                  </a:lnTo>
                  <a:lnTo>
                    <a:pt x="826" y="4176"/>
                  </a:lnTo>
                  <a:close/>
                  <a:moveTo>
                    <a:pt x="230" y="3857"/>
                  </a:moveTo>
                  <a:lnTo>
                    <a:pt x="240" y="3829"/>
                  </a:lnTo>
                  <a:lnTo>
                    <a:pt x="253" y="3803"/>
                  </a:lnTo>
                  <a:lnTo>
                    <a:pt x="266" y="3778"/>
                  </a:lnTo>
                  <a:lnTo>
                    <a:pt x="282" y="3754"/>
                  </a:lnTo>
                  <a:lnTo>
                    <a:pt x="297" y="3729"/>
                  </a:lnTo>
                  <a:lnTo>
                    <a:pt x="314" y="3707"/>
                  </a:lnTo>
                  <a:lnTo>
                    <a:pt x="332" y="3684"/>
                  </a:lnTo>
                  <a:lnTo>
                    <a:pt x="352" y="3664"/>
                  </a:lnTo>
                  <a:lnTo>
                    <a:pt x="370" y="3642"/>
                  </a:lnTo>
                  <a:lnTo>
                    <a:pt x="390" y="3622"/>
                  </a:lnTo>
                  <a:lnTo>
                    <a:pt x="410" y="3602"/>
                  </a:lnTo>
                  <a:lnTo>
                    <a:pt x="432" y="3584"/>
                  </a:lnTo>
                  <a:lnTo>
                    <a:pt x="453" y="3566"/>
                  </a:lnTo>
                  <a:lnTo>
                    <a:pt x="475" y="3548"/>
                  </a:lnTo>
                  <a:lnTo>
                    <a:pt x="498" y="3532"/>
                  </a:lnTo>
                  <a:lnTo>
                    <a:pt x="521" y="3517"/>
                  </a:lnTo>
                  <a:lnTo>
                    <a:pt x="544" y="3501"/>
                  </a:lnTo>
                  <a:lnTo>
                    <a:pt x="566" y="3487"/>
                  </a:lnTo>
                  <a:lnTo>
                    <a:pt x="590" y="3473"/>
                  </a:lnTo>
                  <a:lnTo>
                    <a:pt x="614" y="3462"/>
                  </a:lnTo>
                  <a:lnTo>
                    <a:pt x="637" y="3449"/>
                  </a:lnTo>
                  <a:lnTo>
                    <a:pt x="660" y="3439"/>
                  </a:lnTo>
                  <a:lnTo>
                    <a:pt x="684" y="3428"/>
                  </a:lnTo>
                  <a:lnTo>
                    <a:pt x="707" y="3420"/>
                  </a:lnTo>
                  <a:lnTo>
                    <a:pt x="729" y="3410"/>
                  </a:lnTo>
                  <a:lnTo>
                    <a:pt x="751" y="3404"/>
                  </a:lnTo>
                  <a:lnTo>
                    <a:pt x="772" y="3396"/>
                  </a:lnTo>
                  <a:lnTo>
                    <a:pt x="795" y="3392"/>
                  </a:lnTo>
                  <a:lnTo>
                    <a:pt x="815" y="3387"/>
                  </a:lnTo>
                  <a:lnTo>
                    <a:pt x="837" y="3383"/>
                  </a:lnTo>
                  <a:lnTo>
                    <a:pt x="856" y="3380"/>
                  </a:lnTo>
                  <a:lnTo>
                    <a:pt x="876" y="3380"/>
                  </a:lnTo>
                  <a:lnTo>
                    <a:pt x="949" y="4053"/>
                  </a:lnTo>
                  <a:lnTo>
                    <a:pt x="942" y="4053"/>
                  </a:lnTo>
                  <a:lnTo>
                    <a:pt x="938" y="4055"/>
                  </a:lnTo>
                  <a:lnTo>
                    <a:pt x="933" y="4056"/>
                  </a:lnTo>
                  <a:lnTo>
                    <a:pt x="928" y="4058"/>
                  </a:lnTo>
                  <a:lnTo>
                    <a:pt x="924" y="4059"/>
                  </a:lnTo>
                  <a:lnTo>
                    <a:pt x="920" y="4061"/>
                  </a:lnTo>
                  <a:lnTo>
                    <a:pt x="916" y="4064"/>
                  </a:lnTo>
                  <a:lnTo>
                    <a:pt x="912" y="4067"/>
                  </a:lnTo>
                  <a:lnTo>
                    <a:pt x="908" y="4068"/>
                  </a:lnTo>
                  <a:lnTo>
                    <a:pt x="904" y="4070"/>
                  </a:lnTo>
                  <a:lnTo>
                    <a:pt x="901" y="4072"/>
                  </a:lnTo>
                  <a:lnTo>
                    <a:pt x="897" y="4075"/>
                  </a:lnTo>
                  <a:lnTo>
                    <a:pt x="894" y="4078"/>
                  </a:lnTo>
                  <a:lnTo>
                    <a:pt x="891" y="4080"/>
                  </a:lnTo>
                  <a:lnTo>
                    <a:pt x="888" y="4082"/>
                  </a:lnTo>
                  <a:lnTo>
                    <a:pt x="886" y="4085"/>
                  </a:lnTo>
                  <a:lnTo>
                    <a:pt x="882" y="4086"/>
                  </a:lnTo>
                  <a:lnTo>
                    <a:pt x="879" y="4089"/>
                  </a:lnTo>
                  <a:lnTo>
                    <a:pt x="877" y="4090"/>
                  </a:lnTo>
                  <a:lnTo>
                    <a:pt x="875" y="4094"/>
                  </a:lnTo>
                  <a:lnTo>
                    <a:pt x="872" y="4095"/>
                  </a:lnTo>
                  <a:lnTo>
                    <a:pt x="871" y="4097"/>
                  </a:lnTo>
                  <a:lnTo>
                    <a:pt x="869" y="4099"/>
                  </a:lnTo>
                  <a:lnTo>
                    <a:pt x="869" y="4101"/>
                  </a:lnTo>
                  <a:lnTo>
                    <a:pt x="866" y="4102"/>
                  </a:lnTo>
                  <a:lnTo>
                    <a:pt x="865" y="4103"/>
                  </a:lnTo>
                  <a:lnTo>
                    <a:pt x="864" y="4104"/>
                  </a:lnTo>
                  <a:lnTo>
                    <a:pt x="864" y="4106"/>
                  </a:lnTo>
                  <a:lnTo>
                    <a:pt x="863" y="4108"/>
                  </a:lnTo>
                  <a:lnTo>
                    <a:pt x="863" y="4109"/>
                  </a:lnTo>
                  <a:lnTo>
                    <a:pt x="230" y="3857"/>
                  </a:lnTo>
                  <a:close/>
                  <a:moveTo>
                    <a:pt x="1175" y="4184"/>
                  </a:moveTo>
                  <a:lnTo>
                    <a:pt x="1176" y="4183"/>
                  </a:lnTo>
                  <a:lnTo>
                    <a:pt x="1182" y="4180"/>
                  </a:lnTo>
                  <a:lnTo>
                    <a:pt x="1189" y="4176"/>
                  </a:lnTo>
                  <a:lnTo>
                    <a:pt x="1201" y="4172"/>
                  </a:lnTo>
                  <a:lnTo>
                    <a:pt x="1214" y="4165"/>
                  </a:lnTo>
                  <a:lnTo>
                    <a:pt x="1230" y="4160"/>
                  </a:lnTo>
                  <a:lnTo>
                    <a:pt x="1248" y="4153"/>
                  </a:lnTo>
                  <a:lnTo>
                    <a:pt x="1268" y="4145"/>
                  </a:lnTo>
                  <a:lnTo>
                    <a:pt x="1290" y="4135"/>
                  </a:lnTo>
                  <a:lnTo>
                    <a:pt x="1313" y="4126"/>
                  </a:lnTo>
                  <a:lnTo>
                    <a:pt x="1338" y="4116"/>
                  </a:lnTo>
                  <a:lnTo>
                    <a:pt x="1364" y="4106"/>
                  </a:lnTo>
                  <a:lnTo>
                    <a:pt x="1390" y="4095"/>
                  </a:lnTo>
                  <a:lnTo>
                    <a:pt x="1418" y="4084"/>
                  </a:lnTo>
                  <a:lnTo>
                    <a:pt x="1447" y="4073"/>
                  </a:lnTo>
                  <a:lnTo>
                    <a:pt x="1475" y="4063"/>
                  </a:lnTo>
                  <a:lnTo>
                    <a:pt x="1503" y="4051"/>
                  </a:lnTo>
                  <a:lnTo>
                    <a:pt x="1531" y="4040"/>
                  </a:lnTo>
                  <a:lnTo>
                    <a:pt x="1558" y="4028"/>
                  </a:lnTo>
                  <a:lnTo>
                    <a:pt x="1584" y="4018"/>
                  </a:lnTo>
                  <a:lnTo>
                    <a:pt x="1609" y="4007"/>
                  </a:lnTo>
                  <a:lnTo>
                    <a:pt x="1635" y="3997"/>
                  </a:lnTo>
                  <a:lnTo>
                    <a:pt x="1658" y="3988"/>
                  </a:lnTo>
                  <a:lnTo>
                    <a:pt x="1682" y="3980"/>
                  </a:lnTo>
                  <a:lnTo>
                    <a:pt x="1701" y="3970"/>
                  </a:lnTo>
                  <a:lnTo>
                    <a:pt x="1719" y="3964"/>
                  </a:lnTo>
                  <a:lnTo>
                    <a:pt x="1735" y="3958"/>
                  </a:lnTo>
                  <a:lnTo>
                    <a:pt x="1749" y="3953"/>
                  </a:lnTo>
                  <a:lnTo>
                    <a:pt x="1760" y="3949"/>
                  </a:lnTo>
                  <a:lnTo>
                    <a:pt x="1768" y="3946"/>
                  </a:lnTo>
                  <a:lnTo>
                    <a:pt x="1774" y="3945"/>
                  </a:lnTo>
                  <a:lnTo>
                    <a:pt x="1776" y="3946"/>
                  </a:lnTo>
                  <a:lnTo>
                    <a:pt x="1778" y="3957"/>
                  </a:lnTo>
                  <a:lnTo>
                    <a:pt x="1780" y="3969"/>
                  </a:lnTo>
                  <a:lnTo>
                    <a:pt x="1782" y="3982"/>
                  </a:lnTo>
                  <a:lnTo>
                    <a:pt x="1785" y="3995"/>
                  </a:lnTo>
                  <a:lnTo>
                    <a:pt x="1787" y="4008"/>
                  </a:lnTo>
                  <a:lnTo>
                    <a:pt x="1790" y="4021"/>
                  </a:lnTo>
                  <a:lnTo>
                    <a:pt x="1792" y="4035"/>
                  </a:lnTo>
                  <a:lnTo>
                    <a:pt x="1795" y="4050"/>
                  </a:lnTo>
                  <a:lnTo>
                    <a:pt x="1796" y="4063"/>
                  </a:lnTo>
                  <a:lnTo>
                    <a:pt x="1798" y="4078"/>
                  </a:lnTo>
                  <a:lnTo>
                    <a:pt x="1800" y="4091"/>
                  </a:lnTo>
                  <a:lnTo>
                    <a:pt x="1802" y="4106"/>
                  </a:lnTo>
                  <a:lnTo>
                    <a:pt x="1803" y="4120"/>
                  </a:lnTo>
                  <a:lnTo>
                    <a:pt x="1806" y="4135"/>
                  </a:lnTo>
                  <a:lnTo>
                    <a:pt x="1807" y="4149"/>
                  </a:lnTo>
                  <a:lnTo>
                    <a:pt x="1809" y="4164"/>
                  </a:lnTo>
                  <a:lnTo>
                    <a:pt x="1809" y="4177"/>
                  </a:lnTo>
                  <a:lnTo>
                    <a:pt x="1810" y="4191"/>
                  </a:lnTo>
                  <a:lnTo>
                    <a:pt x="1811" y="4204"/>
                  </a:lnTo>
                  <a:lnTo>
                    <a:pt x="1812" y="4218"/>
                  </a:lnTo>
                  <a:lnTo>
                    <a:pt x="1812" y="4230"/>
                  </a:lnTo>
                  <a:lnTo>
                    <a:pt x="1813" y="4242"/>
                  </a:lnTo>
                  <a:lnTo>
                    <a:pt x="1813" y="4254"/>
                  </a:lnTo>
                  <a:lnTo>
                    <a:pt x="1814" y="4267"/>
                  </a:lnTo>
                  <a:lnTo>
                    <a:pt x="1813" y="4278"/>
                  </a:lnTo>
                  <a:lnTo>
                    <a:pt x="1813" y="4289"/>
                  </a:lnTo>
                  <a:lnTo>
                    <a:pt x="1813" y="4298"/>
                  </a:lnTo>
                  <a:lnTo>
                    <a:pt x="1813" y="4309"/>
                  </a:lnTo>
                  <a:lnTo>
                    <a:pt x="1812" y="4317"/>
                  </a:lnTo>
                  <a:lnTo>
                    <a:pt x="1812" y="4326"/>
                  </a:lnTo>
                  <a:lnTo>
                    <a:pt x="1811" y="4334"/>
                  </a:lnTo>
                  <a:lnTo>
                    <a:pt x="1811" y="4342"/>
                  </a:lnTo>
                  <a:lnTo>
                    <a:pt x="1170" y="4269"/>
                  </a:lnTo>
                  <a:lnTo>
                    <a:pt x="1170" y="4268"/>
                  </a:lnTo>
                  <a:lnTo>
                    <a:pt x="1170" y="4267"/>
                  </a:lnTo>
                  <a:lnTo>
                    <a:pt x="1170" y="4265"/>
                  </a:lnTo>
                  <a:lnTo>
                    <a:pt x="1170" y="4264"/>
                  </a:lnTo>
                  <a:lnTo>
                    <a:pt x="1170" y="4263"/>
                  </a:lnTo>
                  <a:lnTo>
                    <a:pt x="1171" y="4262"/>
                  </a:lnTo>
                  <a:lnTo>
                    <a:pt x="1171" y="4260"/>
                  </a:lnTo>
                  <a:lnTo>
                    <a:pt x="1172" y="4257"/>
                  </a:lnTo>
                  <a:lnTo>
                    <a:pt x="1172" y="4255"/>
                  </a:lnTo>
                  <a:lnTo>
                    <a:pt x="1173" y="4253"/>
                  </a:lnTo>
                  <a:lnTo>
                    <a:pt x="1173" y="4250"/>
                  </a:lnTo>
                  <a:lnTo>
                    <a:pt x="1174" y="4248"/>
                  </a:lnTo>
                  <a:lnTo>
                    <a:pt x="1175" y="4246"/>
                  </a:lnTo>
                  <a:lnTo>
                    <a:pt x="1176" y="4244"/>
                  </a:lnTo>
                  <a:lnTo>
                    <a:pt x="1176" y="4239"/>
                  </a:lnTo>
                  <a:lnTo>
                    <a:pt x="1176" y="4236"/>
                  </a:lnTo>
                  <a:lnTo>
                    <a:pt x="1176" y="4233"/>
                  </a:lnTo>
                  <a:lnTo>
                    <a:pt x="1177" y="4230"/>
                  </a:lnTo>
                  <a:lnTo>
                    <a:pt x="1177" y="4225"/>
                  </a:lnTo>
                  <a:lnTo>
                    <a:pt x="1177" y="4222"/>
                  </a:lnTo>
                  <a:lnTo>
                    <a:pt x="1177" y="4219"/>
                  </a:lnTo>
                  <a:lnTo>
                    <a:pt x="1178" y="4216"/>
                  </a:lnTo>
                  <a:lnTo>
                    <a:pt x="1177" y="4211"/>
                  </a:lnTo>
                  <a:lnTo>
                    <a:pt x="1177" y="4207"/>
                  </a:lnTo>
                  <a:lnTo>
                    <a:pt x="1177" y="4203"/>
                  </a:lnTo>
                  <a:lnTo>
                    <a:pt x="1177" y="4200"/>
                  </a:lnTo>
                  <a:lnTo>
                    <a:pt x="1176" y="4195"/>
                  </a:lnTo>
                  <a:lnTo>
                    <a:pt x="1176" y="4191"/>
                  </a:lnTo>
                  <a:lnTo>
                    <a:pt x="1175" y="4187"/>
                  </a:lnTo>
                  <a:lnTo>
                    <a:pt x="1175" y="4184"/>
                  </a:lnTo>
                  <a:close/>
                  <a:moveTo>
                    <a:pt x="1130" y="4101"/>
                  </a:moveTo>
                  <a:lnTo>
                    <a:pt x="1130" y="4099"/>
                  </a:lnTo>
                  <a:lnTo>
                    <a:pt x="1134" y="4095"/>
                  </a:lnTo>
                  <a:lnTo>
                    <a:pt x="1138" y="4087"/>
                  </a:lnTo>
                  <a:lnTo>
                    <a:pt x="1145" y="4078"/>
                  </a:lnTo>
                  <a:lnTo>
                    <a:pt x="1153" y="4065"/>
                  </a:lnTo>
                  <a:lnTo>
                    <a:pt x="1163" y="4051"/>
                  </a:lnTo>
                  <a:lnTo>
                    <a:pt x="1174" y="4035"/>
                  </a:lnTo>
                  <a:lnTo>
                    <a:pt x="1188" y="4018"/>
                  </a:lnTo>
                  <a:lnTo>
                    <a:pt x="1201" y="3997"/>
                  </a:lnTo>
                  <a:lnTo>
                    <a:pt x="1216" y="3976"/>
                  </a:lnTo>
                  <a:lnTo>
                    <a:pt x="1232" y="3953"/>
                  </a:lnTo>
                  <a:lnTo>
                    <a:pt x="1249" y="3932"/>
                  </a:lnTo>
                  <a:lnTo>
                    <a:pt x="1265" y="3907"/>
                  </a:lnTo>
                  <a:lnTo>
                    <a:pt x="1283" y="3884"/>
                  </a:lnTo>
                  <a:lnTo>
                    <a:pt x="1300" y="3859"/>
                  </a:lnTo>
                  <a:lnTo>
                    <a:pt x="1319" y="3834"/>
                  </a:lnTo>
                  <a:lnTo>
                    <a:pt x="1337" y="3809"/>
                  </a:lnTo>
                  <a:lnTo>
                    <a:pt x="1355" y="3784"/>
                  </a:lnTo>
                  <a:lnTo>
                    <a:pt x="1372" y="3759"/>
                  </a:lnTo>
                  <a:lnTo>
                    <a:pt x="1390" y="3737"/>
                  </a:lnTo>
                  <a:lnTo>
                    <a:pt x="1407" y="3713"/>
                  </a:lnTo>
                  <a:lnTo>
                    <a:pt x="1424" y="3692"/>
                  </a:lnTo>
                  <a:lnTo>
                    <a:pt x="1439" y="3671"/>
                  </a:lnTo>
                  <a:lnTo>
                    <a:pt x="1455" y="3652"/>
                  </a:lnTo>
                  <a:lnTo>
                    <a:pt x="1468" y="3634"/>
                  </a:lnTo>
                  <a:lnTo>
                    <a:pt x="1481" y="3618"/>
                  </a:lnTo>
                  <a:lnTo>
                    <a:pt x="1493" y="3604"/>
                  </a:lnTo>
                  <a:lnTo>
                    <a:pt x="1503" y="3593"/>
                  </a:lnTo>
                  <a:lnTo>
                    <a:pt x="1512" y="3584"/>
                  </a:lnTo>
                  <a:lnTo>
                    <a:pt x="1518" y="3577"/>
                  </a:lnTo>
                  <a:lnTo>
                    <a:pt x="1524" y="3573"/>
                  </a:lnTo>
                  <a:lnTo>
                    <a:pt x="1528" y="3573"/>
                  </a:lnTo>
                  <a:lnTo>
                    <a:pt x="1534" y="3578"/>
                  </a:lnTo>
                  <a:lnTo>
                    <a:pt x="1541" y="3586"/>
                  </a:lnTo>
                  <a:lnTo>
                    <a:pt x="1548" y="3592"/>
                  </a:lnTo>
                  <a:lnTo>
                    <a:pt x="1556" y="3602"/>
                  </a:lnTo>
                  <a:lnTo>
                    <a:pt x="1563" y="3611"/>
                  </a:lnTo>
                  <a:lnTo>
                    <a:pt x="1572" y="3620"/>
                  </a:lnTo>
                  <a:lnTo>
                    <a:pt x="1580" y="3630"/>
                  </a:lnTo>
                  <a:lnTo>
                    <a:pt x="1590" y="3642"/>
                  </a:lnTo>
                  <a:lnTo>
                    <a:pt x="1598" y="3651"/>
                  </a:lnTo>
                  <a:lnTo>
                    <a:pt x="1607" y="3663"/>
                  </a:lnTo>
                  <a:lnTo>
                    <a:pt x="1615" y="3674"/>
                  </a:lnTo>
                  <a:lnTo>
                    <a:pt x="1625" y="3686"/>
                  </a:lnTo>
                  <a:lnTo>
                    <a:pt x="1634" y="3697"/>
                  </a:lnTo>
                  <a:lnTo>
                    <a:pt x="1643" y="3709"/>
                  </a:lnTo>
                  <a:lnTo>
                    <a:pt x="1652" y="3721"/>
                  </a:lnTo>
                  <a:lnTo>
                    <a:pt x="1661" y="3734"/>
                  </a:lnTo>
                  <a:lnTo>
                    <a:pt x="1669" y="3744"/>
                  </a:lnTo>
                  <a:lnTo>
                    <a:pt x="1677" y="3756"/>
                  </a:lnTo>
                  <a:lnTo>
                    <a:pt x="1685" y="3768"/>
                  </a:lnTo>
                  <a:lnTo>
                    <a:pt x="1693" y="3780"/>
                  </a:lnTo>
                  <a:lnTo>
                    <a:pt x="1700" y="3790"/>
                  </a:lnTo>
                  <a:lnTo>
                    <a:pt x="1707" y="3801"/>
                  </a:lnTo>
                  <a:lnTo>
                    <a:pt x="1714" y="3812"/>
                  </a:lnTo>
                  <a:lnTo>
                    <a:pt x="1721" y="3823"/>
                  </a:lnTo>
                  <a:lnTo>
                    <a:pt x="1727" y="3831"/>
                  </a:lnTo>
                  <a:lnTo>
                    <a:pt x="1732" y="3841"/>
                  </a:lnTo>
                  <a:lnTo>
                    <a:pt x="1736" y="3849"/>
                  </a:lnTo>
                  <a:lnTo>
                    <a:pt x="1741" y="3858"/>
                  </a:lnTo>
                  <a:lnTo>
                    <a:pt x="1745" y="3864"/>
                  </a:lnTo>
                  <a:lnTo>
                    <a:pt x="1748" y="3872"/>
                  </a:lnTo>
                  <a:lnTo>
                    <a:pt x="1750" y="3877"/>
                  </a:lnTo>
                  <a:lnTo>
                    <a:pt x="1752" y="3884"/>
                  </a:lnTo>
                  <a:lnTo>
                    <a:pt x="1743" y="3887"/>
                  </a:lnTo>
                  <a:lnTo>
                    <a:pt x="1732" y="3891"/>
                  </a:lnTo>
                  <a:lnTo>
                    <a:pt x="1719" y="3897"/>
                  </a:lnTo>
                  <a:lnTo>
                    <a:pt x="1704" y="3904"/>
                  </a:lnTo>
                  <a:lnTo>
                    <a:pt x="1687" y="3910"/>
                  </a:lnTo>
                  <a:lnTo>
                    <a:pt x="1669" y="3919"/>
                  </a:lnTo>
                  <a:lnTo>
                    <a:pt x="1649" y="3929"/>
                  </a:lnTo>
                  <a:lnTo>
                    <a:pt x="1627" y="3938"/>
                  </a:lnTo>
                  <a:lnTo>
                    <a:pt x="1604" y="3948"/>
                  </a:lnTo>
                  <a:lnTo>
                    <a:pt x="1580" y="3958"/>
                  </a:lnTo>
                  <a:lnTo>
                    <a:pt x="1556" y="3968"/>
                  </a:lnTo>
                  <a:lnTo>
                    <a:pt x="1531" y="3980"/>
                  </a:lnTo>
                  <a:lnTo>
                    <a:pt x="1504" y="3990"/>
                  </a:lnTo>
                  <a:lnTo>
                    <a:pt x="1479" y="4001"/>
                  </a:lnTo>
                  <a:lnTo>
                    <a:pt x="1453" y="4013"/>
                  </a:lnTo>
                  <a:lnTo>
                    <a:pt x="1427" y="4025"/>
                  </a:lnTo>
                  <a:lnTo>
                    <a:pt x="1401" y="4036"/>
                  </a:lnTo>
                  <a:lnTo>
                    <a:pt x="1375" y="4046"/>
                  </a:lnTo>
                  <a:lnTo>
                    <a:pt x="1349" y="4057"/>
                  </a:lnTo>
                  <a:lnTo>
                    <a:pt x="1326" y="4068"/>
                  </a:lnTo>
                  <a:lnTo>
                    <a:pt x="1302" y="4078"/>
                  </a:lnTo>
                  <a:lnTo>
                    <a:pt x="1280" y="4087"/>
                  </a:lnTo>
                  <a:lnTo>
                    <a:pt x="1259" y="4096"/>
                  </a:lnTo>
                  <a:lnTo>
                    <a:pt x="1240" y="4105"/>
                  </a:lnTo>
                  <a:lnTo>
                    <a:pt x="1222" y="4112"/>
                  </a:lnTo>
                  <a:lnTo>
                    <a:pt x="1206" y="4119"/>
                  </a:lnTo>
                  <a:lnTo>
                    <a:pt x="1192" y="4125"/>
                  </a:lnTo>
                  <a:lnTo>
                    <a:pt x="1181" y="4131"/>
                  </a:lnTo>
                  <a:lnTo>
                    <a:pt x="1171" y="4134"/>
                  </a:lnTo>
                  <a:lnTo>
                    <a:pt x="1165" y="4138"/>
                  </a:lnTo>
                  <a:lnTo>
                    <a:pt x="1160" y="4140"/>
                  </a:lnTo>
                  <a:lnTo>
                    <a:pt x="1159" y="4141"/>
                  </a:lnTo>
                  <a:lnTo>
                    <a:pt x="1130" y="410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cxnSp>
        <p:nvCxnSpPr>
          <p:cNvPr id="30" name="直線コネクタ 29"/>
          <p:cNvCxnSpPr/>
          <p:nvPr/>
        </p:nvCxnSpPr>
        <p:spPr>
          <a:xfrm>
            <a:off x="355554" y="779218"/>
            <a:ext cx="7687344" cy="33582"/>
          </a:xfrm>
          <a:prstGeom prst="line">
            <a:avLst/>
          </a:prstGeom>
          <a:ln w="38100"/>
          <a:effectLst>
            <a:outerShdw blurRad="50800" dist="38100" dir="5400000" algn="t"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cxnSp>
      <p:sp>
        <p:nvSpPr>
          <p:cNvPr id="32" name="テキスト ボックス 31"/>
          <p:cNvSpPr txBox="1"/>
          <p:nvPr/>
        </p:nvSpPr>
        <p:spPr>
          <a:xfrm>
            <a:off x="748798" y="6310188"/>
            <a:ext cx="7250930" cy="443017"/>
          </a:xfrm>
          <a:prstGeom prst="rect">
            <a:avLst/>
          </a:prstGeom>
          <a:noFill/>
          <a:ln>
            <a:noFill/>
          </a:ln>
        </p:spPr>
        <p:txBody>
          <a:bodyPr wrap="none" rtlCol="0">
            <a:prstTxWarp prst="textPlain">
              <a:avLst/>
            </a:prstTxWarp>
            <a:spAutoFit/>
          </a:bodyPr>
          <a:lstStyle/>
          <a:p>
            <a:pPr algn="ctr"/>
            <a:r>
              <a:rPr lang="ja-JP" altLang="en-US" sz="3600" b="1" dirty="0">
                <a:ln>
                  <a:solidFill>
                    <a:schemeClr val="bg2">
                      <a:lumMod val="90000"/>
                    </a:schemeClr>
                  </a:solidFill>
                </a:ln>
                <a:solidFill>
                  <a:srgbClr val="FF0000"/>
                </a:solidFill>
                <a:effectLst>
                  <a:outerShdw blurRad="50800" dist="38100" dir="5400000" algn="t" rotWithShape="0">
                    <a:prstClr val="black">
                      <a:alpha val="40000"/>
                    </a:prstClr>
                  </a:outerShdw>
                </a:effectLst>
                <a:latin typeface="+mj-ea"/>
                <a:ea typeface="+mj-ea"/>
              </a:rPr>
              <a:t>交通事故時の義務は、自動車運転者と同じです</a:t>
            </a:r>
            <a:endParaRPr kumimoji="1" lang="ja-JP" altLang="en-US" sz="3600" b="1" dirty="0">
              <a:ln>
                <a:solidFill>
                  <a:schemeClr val="bg2">
                    <a:lumMod val="90000"/>
                  </a:schemeClr>
                </a:solidFill>
              </a:ln>
              <a:solidFill>
                <a:srgbClr val="FF0000"/>
              </a:solidFill>
              <a:effectLst>
                <a:outerShdw blurRad="50800" dist="38100" dir="5400000" algn="t" rotWithShape="0">
                  <a:prstClr val="black">
                    <a:alpha val="40000"/>
                  </a:prstClr>
                </a:outerShdw>
              </a:effectLst>
              <a:latin typeface="+mj-ea"/>
              <a:ea typeface="+mj-ea"/>
            </a:endParaRPr>
          </a:p>
        </p:txBody>
      </p:sp>
      <p:grpSp>
        <p:nvGrpSpPr>
          <p:cNvPr id="34" name="グループ化 33"/>
          <p:cNvGrpSpPr/>
          <p:nvPr/>
        </p:nvGrpSpPr>
        <p:grpSpPr>
          <a:xfrm>
            <a:off x="8109605" y="6262702"/>
            <a:ext cx="152472" cy="503412"/>
            <a:chOff x="7496645" y="6005807"/>
            <a:chExt cx="222784" cy="735561"/>
          </a:xfrm>
        </p:grpSpPr>
        <p:pic>
          <p:nvPicPr>
            <p:cNvPr id="35"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496645" y="6005807"/>
              <a:ext cx="222784" cy="567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524328" y="6597368"/>
              <a:ext cx="144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テキスト ボックス 3"/>
          <p:cNvSpPr txBox="1"/>
          <p:nvPr/>
        </p:nvSpPr>
        <p:spPr>
          <a:xfrm>
            <a:off x="3736742" y="4094685"/>
            <a:ext cx="4262986" cy="1837600"/>
          </a:xfrm>
          <a:prstGeom prst="rect">
            <a:avLst/>
          </a:prstGeom>
          <a:noFill/>
          <a:ln>
            <a:noFill/>
          </a:ln>
        </p:spPr>
        <p:txBody>
          <a:bodyPr wrap="none" rtlCol="0" anchor="b" anchorCtr="0">
            <a:prstTxWarp prst="textPlain">
              <a:avLst/>
            </a:prstTxWarp>
            <a:normAutofit/>
          </a:bodyPr>
          <a:lstStyle/>
          <a:p>
            <a:pPr>
              <a:lnSpc>
                <a:spcPct val="150000"/>
              </a:lnSpc>
            </a:pPr>
            <a:r>
              <a:rPr lang="ja-JP" altLang="en-US" sz="1000" b="1" dirty="0">
                <a:latin typeface="+mj-ea"/>
              </a:rPr>
              <a:t>交通事故を起こしてしまったら、慌てず、その場で、</a:t>
            </a:r>
            <a:endParaRPr lang="en-US" altLang="ja-JP" sz="1000" b="1" dirty="0">
              <a:latin typeface="+mj-ea"/>
            </a:endParaRPr>
          </a:p>
          <a:p>
            <a:pPr>
              <a:lnSpc>
                <a:spcPct val="150000"/>
              </a:lnSpc>
            </a:pPr>
            <a:r>
              <a:rPr lang="ja-JP" altLang="en-US" sz="1000" b="1" dirty="0">
                <a:latin typeface="+mj-ea"/>
              </a:rPr>
              <a:t>必要な措置をしてください。相手が立ち去ったからといって、</a:t>
            </a:r>
            <a:endParaRPr lang="en-US" altLang="ja-JP" sz="1000" b="1" dirty="0">
              <a:latin typeface="+mj-ea"/>
            </a:endParaRPr>
          </a:p>
          <a:p>
            <a:pPr>
              <a:lnSpc>
                <a:spcPct val="150000"/>
              </a:lnSpc>
            </a:pPr>
            <a:r>
              <a:rPr lang="ja-JP" altLang="en-US" sz="1000" b="1" dirty="0">
                <a:latin typeface="+mj-ea"/>
              </a:rPr>
              <a:t>届出をしないと</a:t>
            </a:r>
            <a:r>
              <a:rPr lang="ja-JP" altLang="en-US" sz="1050" b="1" dirty="0">
                <a:solidFill>
                  <a:srgbClr val="FF0000"/>
                </a:solidFill>
                <a:uFill>
                  <a:solidFill>
                    <a:srgbClr val="FF0000"/>
                  </a:solidFill>
                </a:uFill>
                <a:latin typeface="+mj-ea"/>
              </a:rPr>
              <a:t>当て逃げ</a:t>
            </a:r>
            <a:r>
              <a:rPr lang="ja-JP" altLang="en-US" sz="1000" b="1" dirty="0">
                <a:latin typeface="+mj-ea"/>
              </a:rPr>
              <a:t>や</a:t>
            </a:r>
            <a:r>
              <a:rPr lang="ja-JP" altLang="en-US" sz="1050" b="1" dirty="0">
                <a:solidFill>
                  <a:srgbClr val="FF0000"/>
                </a:solidFill>
                <a:latin typeface="+mj-ea"/>
              </a:rPr>
              <a:t>ひき逃げ</a:t>
            </a:r>
            <a:r>
              <a:rPr lang="ja-JP" altLang="en-US" sz="1000" b="1" dirty="0">
                <a:latin typeface="+mj-ea"/>
              </a:rPr>
              <a:t>になる可能性があります！</a:t>
            </a:r>
          </a:p>
        </p:txBody>
      </p:sp>
      <p:pic>
        <p:nvPicPr>
          <p:cNvPr id="2050"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rot="20753363" flipH="1">
            <a:off x="893414" y="4848553"/>
            <a:ext cx="1050276" cy="126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3565194"/>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 presetClass="entr" presetSubtype="8" fill="hold" nodeType="withEffect">
                                  <p:stCondLst>
                                    <p:cond delay="0"/>
                                  </p:stCondLst>
                                  <p:childTnLst>
                                    <p:set>
                                      <p:cBhvr>
                                        <p:cTn id="9" dur="1" fill="hold">
                                          <p:stCondLst>
                                            <p:cond delay="0"/>
                                          </p:stCondLst>
                                        </p:cTn>
                                        <p:tgtEl>
                                          <p:spTgt spid="3264"/>
                                        </p:tgtEl>
                                        <p:attrNameLst>
                                          <p:attrName>style.visibility</p:attrName>
                                        </p:attrNameLst>
                                      </p:cBhvr>
                                      <p:to>
                                        <p:strVal val="visible"/>
                                      </p:to>
                                    </p:set>
                                    <p:anim calcmode="lin" valueType="num">
                                      <p:cBhvr additive="base">
                                        <p:cTn id="10" dur="500" fill="hold"/>
                                        <p:tgtEl>
                                          <p:spTgt spid="3264"/>
                                        </p:tgtEl>
                                        <p:attrNameLst>
                                          <p:attrName>ppt_x</p:attrName>
                                        </p:attrNameLst>
                                      </p:cBhvr>
                                      <p:tavLst>
                                        <p:tav tm="0">
                                          <p:val>
                                            <p:strVal val="0-#ppt_w/2"/>
                                          </p:val>
                                        </p:tav>
                                        <p:tav tm="100000">
                                          <p:val>
                                            <p:strVal val="#ppt_x"/>
                                          </p:val>
                                        </p:tav>
                                      </p:tavLst>
                                    </p:anim>
                                    <p:anim calcmode="lin" valueType="num">
                                      <p:cBhvr additive="base">
                                        <p:cTn id="11" dur="500" fill="hold"/>
                                        <p:tgtEl>
                                          <p:spTgt spid="3264"/>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3192"/>
                                        </p:tgtEl>
                                        <p:attrNameLst>
                                          <p:attrName>style.visibility</p:attrName>
                                        </p:attrNameLst>
                                      </p:cBhvr>
                                      <p:to>
                                        <p:strVal val="visible"/>
                                      </p:to>
                                    </p:set>
                                    <p:anim calcmode="lin" valueType="num">
                                      <p:cBhvr>
                                        <p:cTn id="15" dur="500" fill="hold"/>
                                        <p:tgtEl>
                                          <p:spTgt spid="3192"/>
                                        </p:tgtEl>
                                        <p:attrNameLst>
                                          <p:attrName>ppt_w</p:attrName>
                                        </p:attrNameLst>
                                      </p:cBhvr>
                                      <p:tavLst>
                                        <p:tav tm="0">
                                          <p:val>
                                            <p:fltVal val="0"/>
                                          </p:val>
                                        </p:tav>
                                        <p:tav tm="100000">
                                          <p:val>
                                            <p:strVal val="#ppt_w"/>
                                          </p:val>
                                        </p:tav>
                                      </p:tavLst>
                                    </p:anim>
                                    <p:anim calcmode="lin" valueType="num">
                                      <p:cBhvr>
                                        <p:cTn id="16" dur="500" fill="hold"/>
                                        <p:tgtEl>
                                          <p:spTgt spid="3192"/>
                                        </p:tgtEl>
                                        <p:attrNameLst>
                                          <p:attrName>ppt_h</p:attrName>
                                        </p:attrNameLst>
                                      </p:cBhvr>
                                      <p:tavLst>
                                        <p:tav tm="0">
                                          <p:val>
                                            <p:fltVal val="0"/>
                                          </p:val>
                                        </p:tav>
                                        <p:tav tm="100000">
                                          <p:val>
                                            <p:strVal val="#ppt_h"/>
                                          </p:val>
                                        </p:tav>
                                      </p:tavLst>
                                    </p:anim>
                                    <p:animEffect transition="in" filter="fade">
                                      <p:cBhvr>
                                        <p:cTn id="17" dur="500"/>
                                        <p:tgtEl>
                                          <p:spTgt spid="319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196"/>
                                        </p:tgtEl>
                                        <p:attrNameLst>
                                          <p:attrName>style.visibility</p:attrName>
                                        </p:attrNameLst>
                                      </p:cBhvr>
                                      <p:to>
                                        <p:strVal val="visible"/>
                                      </p:to>
                                    </p:set>
                                    <p:animEffect transition="in" filter="wipe(down)">
                                      <p:cBhvr>
                                        <p:cTn id="22" dur="500"/>
                                        <p:tgtEl>
                                          <p:spTgt spid="319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1000" fill="hold"/>
                                        <p:tgtEl>
                                          <p:spTgt spid="32"/>
                                        </p:tgtEl>
                                        <p:attrNameLst>
                                          <p:attrName>ppt_w</p:attrName>
                                        </p:attrNameLst>
                                      </p:cBhvr>
                                      <p:tavLst>
                                        <p:tav tm="0">
                                          <p:val>
                                            <p:fltVal val="0"/>
                                          </p:val>
                                        </p:tav>
                                        <p:tav tm="100000">
                                          <p:val>
                                            <p:strVal val="#ppt_w"/>
                                          </p:val>
                                        </p:tav>
                                      </p:tavLst>
                                    </p:anim>
                                    <p:anim calcmode="lin" valueType="num">
                                      <p:cBhvr>
                                        <p:cTn id="26" dur="1000" fill="hold"/>
                                        <p:tgtEl>
                                          <p:spTgt spid="32"/>
                                        </p:tgtEl>
                                        <p:attrNameLst>
                                          <p:attrName>ppt_h</p:attrName>
                                        </p:attrNameLst>
                                      </p:cBhvr>
                                      <p:tavLst>
                                        <p:tav tm="0">
                                          <p:val>
                                            <p:fltVal val="0"/>
                                          </p:val>
                                        </p:tav>
                                        <p:tav tm="100000">
                                          <p:val>
                                            <p:strVal val="#ppt_h"/>
                                          </p:val>
                                        </p:tav>
                                      </p:tavLst>
                                    </p:anim>
                                    <p:anim calcmode="lin" valueType="num">
                                      <p:cBhvr>
                                        <p:cTn id="27" dur="1000" fill="hold"/>
                                        <p:tgtEl>
                                          <p:spTgt spid="32"/>
                                        </p:tgtEl>
                                        <p:attrNameLst>
                                          <p:attrName>style.rotation</p:attrName>
                                        </p:attrNameLst>
                                      </p:cBhvr>
                                      <p:tavLst>
                                        <p:tav tm="0">
                                          <p:val>
                                            <p:fltVal val="90"/>
                                          </p:val>
                                        </p:tav>
                                        <p:tav tm="100000">
                                          <p:val>
                                            <p:fltVal val="0"/>
                                          </p:val>
                                        </p:tav>
                                      </p:tavLst>
                                    </p:anim>
                                    <p:animEffect transition="in" filter="fade">
                                      <p:cBhvr>
                                        <p:cTn id="28" dur="1000"/>
                                        <p:tgtEl>
                                          <p:spTgt spid="32"/>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1000" fill="hold"/>
                                        <p:tgtEl>
                                          <p:spTgt spid="33"/>
                                        </p:tgtEl>
                                        <p:attrNameLst>
                                          <p:attrName>ppt_w</p:attrName>
                                        </p:attrNameLst>
                                      </p:cBhvr>
                                      <p:tavLst>
                                        <p:tav tm="0">
                                          <p:val>
                                            <p:fltVal val="0"/>
                                          </p:val>
                                        </p:tav>
                                        <p:tav tm="100000">
                                          <p:val>
                                            <p:strVal val="#ppt_w"/>
                                          </p:val>
                                        </p:tav>
                                      </p:tavLst>
                                    </p:anim>
                                    <p:anim calcmode="lin" valueType="num">
                                      <p:cBhvr>
                                        <p:cTn id="32" dur="1000" fill="hold"/>
                                        <p:tgtEl>
                                          <p:spTgt spid="33"/>
                                        </p:tgtEl>
                                        <p:attrNameLst>
                                          <p:attrName>ppt_h</p:attrName>
                                        </p:attrNameLst>
                                      </p:cBhvr>
                                      <p:tavLst>
                                        <p:tav tm="0">
                                          <p:val>
                                            <p:fltVal val="0"/>
                                          </p:val>
                                        </p:tav>
                                        <p:tav tm="100000">
                                          <p:val>
                                            <p:strVal val="#ppt_h"/>
                                          </p:val>
                                        </p:tav>
                                      </p:tavLst>
                                    </p:anim>
                                    <p:anim calcmode="lin" valueType="num">
                                      <p:cBhvr>
                                        <p:cTn id="33" dur="1000" fill="hold"/>
                                        <p:tgtEl>
                                          <p:spTgt spid="33"/>
                                        </p:tgtEl>
                                        <p:attrNameLst>
                                          <p:attrName>style.rotation</p:attrName>
                                        </p:attrNameLst>
                                      </p:cBhvr>
                                      <p:tavLst>
                                        <p:tav tm="0">
                                          <p:val>
                                            <p:fltVal val="90"/>
                                          </p:val>
                                        </p:tav>
                                        <p:tav tm="100000">
                                          <p:val>
                                            <p:fltVal val="0"/>
                                          </p:val>
                                        </p:tav>
                                      </p:tavLst>
                                    </p:anim>
                                    <p:animEffect transition="in" filter="fade">
                                      <p:cBhvr>
                                        <p:cTn id="34" dur="1000"/>
                                        <p:tgtEl>
                                          <p:spTgt spid="33"/>
                                        </p:tgtEl>
                                      </p:cBhvr>
                                    </p:animEffect>
                                  </p:childTnLst>
                                </p:cTn>
                              </p:par>
                            </p:childTnLst>
                          </p:cTn>
                        </p:par>
                        <p:par>
                          <p:cTn id="35" fill="hold">
                            <p:stCondLst>
                              <p:cond delay="1000"/>
                            </p:stCondLst>
                            <p:childTnLst>
                              <p:par>
                                <p:cTn id="36" presetID="31" presetClass="entr" presetSubtype="0" fill="hold" nodeType="after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p:cTn id="38" dur="1000" fill="hold"/>
                                        <p:tgtEl>
                                          <p:spTgt spid="34"/>
                                        </p:tgtEl>
                                        <p:attrNameLst>
                                          <p:attrName>ppt_w</p:attrName>
                                        </p:attrNameLst>
                                      </p:cBhvr>
                                      <p:tavLst>
                                        <p:tav tm="0">
                                          <p:val>
                                            <p:fltVal val="0"/>
                                          </p:val>
                                        </p:tav>
                                        <p:tav tm="100000">
                                          <p:val>
                                            <p:strVal val="#ppt_w"/>
                                          </p:val>
                                        </p:tav>
                                      </p:tavLst>
                                    </p:anim>
                                    <p:anim calcmode="lin" valueType="num">
                                      <p:cBhvr>
                                        <p:cTn id="39" dur="1000" fill="hold"/>
                                        <p:tgtEl>
                                          <p:spTgt spid="34"/>
                                        </p:tgtEl>
                                        <p:attrNameLst>
                                          <p:attrName>ppt_h</p:attrName>
                                        </p:attrNameLst>
                                      </p:cBhvr>
                                      <p:tavLst>
                                        <p:tav tm="0">
                                          <p:val>
                                            <p:fltVal val="0"/>
                                          </p:val>
                                        </p:tav>
                                        <p:tav tm="100000">
                                          <p:val>
                                            <p:strVal val="#ppt_h"/>
                                          </p:val>
                                        </p:tav>
                                      </p:tavLst>
                                    </p:anim>
                                    <p:anim calcmode="lin" valueType="num">
                                      <p:cBhvr>
                                        <p:cTn id="40" dur="1000" fill="hold"/>
                                        <p:tgtEl>
                                          <p:spTgt spid="34"/>
                                        </p:tgtEl>
                                        <p:attrNameLst>
                                          <p:attrName>style.rotation</p:attrName>
                                        </p:attrNameLst>
                                      </p:cBhvr>
                                      <p:tavLst>
                                        <p:tav tm="0">
                                          <p:val>
                                            <p:fltVal val="90"/>
                                          </p:val>
                                        </p:tav>
                                        <p:tav tm="100000">
                                          <p:val>
                                            <p:fltVal val="0"/>
                                          </p:val>
                                        </p:tav>
                                      </p:tavLst>
                                    </p:anim>
                                    <p:animEffect transition="in" filter="fade">
                                      <p:cBhvr>
                                        <p:cTn id="4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192" grpId="0" animBg="1"/>
      <p:bldP spid="3196" grpId="0" animBg="1"/>
      <p:bldP spid="2" grpId="0"/>
      <p:bldP spid="3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115616" y="260647"/>
            <a:ext cx="7496167" cy="550677"/>
          </a:xfrm>
          <a:prstGeom prst="roundRect">
            <a:avLst/>
          </a:prstGeom>
          <a:solidFill>
            <a:schemeClr val="accent5">
              <a:lumMod val="20000"/>
              <a:lumOff val="8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Plain">
              <a:avLst/>
            </a:prstTxWarp>
            <a:noAutofit/>
          </a:bodyPr>
          <a:lstStyle/>
          <a:p>
            <a:pPr algn="ctr"/>
            <a:r>
              <a:rPr kumimoji="1" lang="ja-JP" altLang="en-US" sz="2600" dirty="0">
                <a:latin typeface="+mj-ea"/>
                <a:ea typeface="+mj-ea"/>
              </a:rPr>
              <a:t>皆さん自身が、</a:t>
            </a:r>
            <a:r>
              <a:rPr kumimoji="1" lang="ja-JP" altLang="en-US" sz="2600" dirty="0">
                <a:solidFill>
                  <a:srgbClr val="FF0000"/>
                </a:solidFill>
                <a:latin typeface="+mj-ea"/>
                <a:ea typeface="+mj-ea"/>
              </a:rPr>
              <a:t>事故</a:t>
            </a:r>
            <a:r>
              <a:rPr kumimoji="1" lang="ja-JP" altLang="en-US" sz="2600" dirty="0">
                <a:latin typeface="+mj-ea"/>
                <a:ea typeface="+mj-ea"/>
              </a:rPr>
              <a:t>に遭わないための</a:t>
            </a:r>
            <a:r>
              <a:rPr kumimoji="1" lang="ja-JP" altLang="en-US" sz="2600" dirty="0">
                <a:solidFill>
                  <a:srgbClr val="FF0000"/>
                </a:solidFill>
                <a:latin typeface="+mj-ea"/>
                <a:ea typeface="+mj-ea"/>
              </a:rPr>
              <a:t>ワンポイント</a:t>
            </a:r>
          </a:p>
        </p:txBody>
      </p:sp>
      <p:grpSp>
        <p:nvGrpSpPr>
          <p:cNvPr id="3" name="グループ化 2"/>
          <p:cNvGrpSpPr/>
          <p:nvPr/>
        </p:nvGrpSpPr>
        <p:grpSpPr>
          <a:xfrm>
            <a:off x="169980" y="1556792"/>
            <a:ext cx="7951405" cy="3537081"/>
            <a:chOff x="219896" y="812928"/>
            <a:chExt cx="13003459" cy="5784425"/>
          </a:xfrm>
        </p:grpSpPr>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8781" y="1052736"/>
              <a:ext cx="8653870"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グループ化 14"/>
            <p:cNvGrpSpPr/>
            <p:nvPr/>
          </p:nvGrpSpPr>
          <p:grpSpPr>
            <a:xfrm>
              <a:off x="219896" y="812928"/>
              <a:ext cx="13003459" cy="5784425"/>
              <a:chOff x="182664" y="485045"/>
              <a:chExt cx="13003459" cy="6004655"/>
            </a:xfrm>
          </p:grpSpPr>
          <p:grpSp>
            <p:nvGrpSpPr>
              <p:cNvPr id="4" name="グループ化 3"/>
              <p:cNvGrpSpPr/>
              <p:nvPr/>
            </p:nvGrpSpPr>
            <p:grpSpPr>
              <a:xfrm>
                <a:off x="182664" y="485045"/>
                <a:ext cx="13003459" cy="6004655"/>
                <a:chOff x="-284880" y="40545"/>
                <a:chExt cx="13003459" cy="6004655"/>
              </a:xfrm>
            </p:grpSpPr>
            <p:sp>
              <p:nvSpPr>
                <p:cNvPr id="6" name="正方形/長方形 5"/>
                <p:cNvSpPr/>
                <p:nvPr/>
              </p:nvSpPr>
              <p:spPr>
                <a:xfrm>
                  <a:off x="-284880" y="133351"/>
                  <a:ext cx="8695456" cy="59118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9" name="爆発 1 8"/>
                <p:cNvSpPr/>
                <p:nvPr/>
              </p:nvSpPr>
              <p:spPr>
                <a:xfrm>
                  <a:off x="8073059" y="40545"/>
                  <a:ext cx="4257910" cy="3412897"/>
                </a:xfrm>
                <a:prstGeom prst="irregularSeal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0" name="テキスト ボックス 58"/>
                <p:cNvSpPr txBox="1"/>
                <p:nvPr/>
              </p:nvSpPr>
              <p:spPr>
                <a:xfrm>
                  <a:off x="8798186" y="460890"/>
                  <a:ext cx="3920393" cy="241424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150000"/>
                    </a:lnSpc>
                  </a:pPr>
                  <a:r>
                    <a:rPr kumimoji="1" lang="ja-JP" altLang="en-US" sz="1800" b="1" dirty="0">
                      <a:latin typeface="+mj-ea"/>
                      <a:ea typeface="+mj-ea"/>
                    </a:rPr>
                    <a:t>　ミラーには</a:t>
                  </a:r>
                  <a:endParaRPr kumimoji="1" lang="en-US" altLang="ja-JP" sz="1800" b="1" dirty="0">
                    <a:latin typeface="+mj-ea"/>
                    <a:ea typeface="+mj-ea"/>
                  </a:endParaRPr>
                </a:p>
                <a:p>
                  <a:pPr>
                    <a:lnSpc>
                      <a:spcPct val="150000"/>
                    </a:lnSpc>
                  </a:pPr>
                  <a:r>
                    <a:rPr kumimoji="1" lang="ja-JP" altLang="en-US" sz="1800" b="1" dirty="0">
                      <a:latin typeface="+mj-ea"/>
                      <a:ea typeface="+mj-ea"/>
                    </a:rPr>
                    <a:t>自転車の姿が</a:t>
                  </a:r>
                  <a:endParaRPr kumimoji="1" lang="en-US" altLang="ja-JP" sz="1800" b="1" dirty="0">
                    <a:latin typeface="+mj-ea"/>
                    <a:ea typeface="+mj-ea"/>
                  </a:endParaRPr>
                </a:p>
                <a:p>
                  <a:pPr>
                    <a:lnSpc>
                      <a:spcPct val="150000"/>
                    </a:lnSpc>
                  </a:pPr>
                  <a:r>
                    <a:rPr kumimoji="1" lang="ja-JP" altLang="en-US" sz="1800" b="0" i="1" dirty="0">
                      <a:ln>
                        <a:solidFill>
                          <a:srgbClr val="FF0000"/>
                        </a:solidFill>
                      </a:ln>
                      <a:solidFill>
                        <a:srgbClr val="FF0000"/>
                      </a:solidFill>
                      <a:effectLst>
                        <a:outerShdw dir="5400000" algn="ctr" rotWithShape="0">
                          <a:srgbClr val="FF0000"/>
                        </a:outerShdw>
                      </a:effectLst>
                      <a:latin typeface="+mj-ea"/>
                      <a:ea typeface="+mj-ea"/>
                    </a:rPr>
                    <a:t>映っていません！</a:t>
                  </a:r>
                </a:p>
              </p:txBody>
            </p:sp>
            <p:sp>
              <p:nvSpPr>
                <p:cNvPr id="11" name="左矢印 10"/>
                <p:cNvSpPr/>
                <p:nvPr/>
              </p:nvSpPr>
              <p:spPr>
                <a:xfrm rot="19901885">
                  <a:off x="7193643" y="1750615"/>
                  <a:ext cx="1560556" cy="576347"/>
                </a:xfrm>
                <a:prstGeom prst="lef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 name="爆発 1 6"/>
                <p:cNvSpPr/>
                <p:nvPr/>
              </p:nvSpPr>
              <p:spPr>
                <a:xfrm>
                  <a:off x="142629" y="87870"/>
                  <a:ext cx="4392487" cy="3060700"/>
                </a:xfrm>
                <a:prstGeom prst="irregularSeal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 name="テキスト ボックス 64"/>
                <p:cNvSpPr txBox="1"/>
                <p:nvPr/>
              </p:nvSpPr>
              <p:spPr>
                <a:xfrm>
                  <a:off x="735441" y="555311"/>
                  <a:ext cx="3421503" cy="169144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150000"/>
                    </a:lnSpc>
                  </a:pPr>
                  <a:r>
                    <a:rPr kumimoji="1" lang="ja-JP" altLang="en-US" sz="2400" b="1" dirty="0">
                      <a:latin typeface="+mj-ea"/>
                      <a:ea typeface="+mj-ea"/>
                    </a:rPr>
                    <a:t>　</a:t>
                  </a:r>
                  <a:r>
                    <a:rPr kumimoji="1" lang="ja-JP" altLang="en-US" sz="1800" b="1" dirty="0">
                      <a:latin typeface="+mj-ea"/>
                      <a:ea typeface="+mj-ea"/>
                    </a:rPr>
                    <a:t>運転手から、</a:t>
                  </a:r>
                  <a:endParaRPr kumimoji="1" lang="en-US" altLang="ja-JP" sz="1800" b="1" dirty="0">
                    <a:latin typeface="+mj-ea"/>
                    <a:ea typeface="+mj-ea"/>
                  </a:endParaRPr>
                </a:p>
                <a:p>
                  <a:pPr>
                    <a:lnSpc>
                      <a:spcPct val="150000"/>
                    </a:lnSpc>
                  </a:pPr>
                  <a:r>
                    <a:rPr kumimoji="1" lang="ja-JP" altLang="en-US" sz="1800" b="1" dirty="0">
                      <a:solidFill>
                        <a:srgbClr val="FF0000"/>
                      </a:solidFill>
                      <a:latin typeface="+mj-ea"/>
                      <a:ea typeface="+mj-ea"/>
                    </a:rPr>
                    <a:t>　赤い</a:t>
                  </a:r>
                  <a:r>
                    <a:rPr kumimoji="1" lang="ja-JP" altLang="en-US" sz="1800" b="1" dirty="0">
                      <a:latin typeface="+mj-ea"/>
                      <a:ea typeface="+mj-ea"/>
                    </a:rPr>
                    <a:t>部分は</a:t>
                  </a:r>
                  <a:endParaRPr kumimoji="1" lang="en-US" altLang="ja-JP" sz="1800" b="1" dirty="0">
                    <a:latin typeface="+mj-ea"/>
                    <a:ea typeface="+mj-ea"/>
                  </a:endParaRPr>
                </a:p>
                <a:p>
                  <a:pPr>
                    <a:lnSpc>
                      <a:spcPct val="150000"/>
                    </a:lnSpc>
                  </a:pPr>
                  <a:r>
                    <a:rPr kumimoji="1" lang="ja-JP" altLang="en-US" sz="1800" b="0" i="1" dirty="0">
                      <a:ln>
                        <a:solidFill>
                          <a:srgbClr val="FF0000"/>
                        </a:solidFill>
                      </a:ln>
                      <a:solidFill>
                        <a:srgbClr val="FF0000"/>
                      </a:solidFill>
                      <a:effectLst>
                        <a:outerShdw dir="5400000" algn="ctr" rotWithShape="0">
                          <a:srgbClr val="FF0000"/>
                        </a:outerShdw>
                      </a:effectLst>
                      <a:latin typeface="+mj-ea"/>
                      <a:ea typeface="+mj-ea"/>
                    </a:rPr>
                    <a:t>全く見えません！</a:t>
                  </a:r>
                </a:p>
              </p:txBody>
            </p:sp>
          </p:grpSp>
          <p:sp>
            <p:nvSpPr>
              <p:cNvPr id="14" name="左矢印 13"/>
              <p:cNvSpPr/>
              <p:nvPr/>
            </p:nvSpPr>
            <p:spPr>
              <a:xfrm rot="15000000">
                <a:off x="3290478" y="3359594"/>
                <a:ext cx="727349" cy="290185"/>
              </a:xfrm>
              <a:prstGeom prst="lef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rgbClr val="FF0000"/>
                  </a:solidFill>
                </a:endParaRPr>
              </a:p>
            </p:txBody>
          </p:sp>
        </p:grpSp>
      </p:grpSp>
      <p:sp>
        <p:nvSpPr>
          <p:cNvPr id="16" name="テキスト ボックス 15"/>
          <p:cNvSpPr txBox="1"/>
          <p:nvPr/>
        </p:nvSpPr>
        <p:spPr>
          <a:xfrm>
            <a:off x="505043" y="925200"/>
            <a:ext cx="8106740" cy="72008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72000" tIns="0" rIns="72000" bIns="0"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3200" b="1" i="1" dirty="0">
                <a:ln>
                  <a:noFill/>
                </a:ln>
                <a:solidFill>
                  <a:schemeClr val="tx1"/>
                </a:solidFill>
                <a:latin typeface="+mn-ea"/>
              </a:rPr>
              <a:t>あなたは</a:t>
            </a:r>
            <a:r>
              <a:rPr kumimoji="1" lang="ja-JP" altLang="en-US" sz="4800" b="1" i="1" dirty="0">
                <a:ln>
                  <a:noFill/>
                </a:ln>
                <a:solidFill>
                  <a:srgbClr val="FF0000"/>
                </a:solidFill>
                <a:latin typeface="+mn-ea"/>
              </a:rPr>
              <a:t>「死角」</a:t>
            </a:r>
            <a:r>
              <a:rPr kumimoji="1" lang="ja-JP" altLang="en-US" sz="3200" b="1" i="0" dirty="0">
                <a:ln>
                  <a:noFill/>
                </a:ln>
                <a:solidFill>
                  <a:sysClr val="windowText" lastClr="000000"/>
                </a:solidFill>
                <a:latin typeface="+mn-ea"/>
              </a:rPr>
              <a:t>に入っているかも？</a:t>
            </a:r>
            <a:r>
              <a:rPr kumimoji="1" lang="ja-JP" altLang="en-US" sz="6000" b="1" dirty="0">
                <a:ln>
                  <a:noFill/>
                </a:ln>
                <a:solidFill>
                  <a:schemeClr val="bg1"/>
                </a:solidFill>
                <a:latin typeface="+mn-ea"/>
              </a:rPr>
              <a:t>　</a:t>
            </a:r>
            <a:endParaRPr kumimoji="1" lang="en-US" altLang="ja-JP" sz="6000" b="1" dirty="0">
              <a:ln>
                <a:noFill/>
              </a:ln>
              <a:solidFill>
                <a:schemeClr val="bg1"/>
              </a:solidFill>
              <a:latin typeface="+mn-ea"/>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593597" y="117864"/>
            <a:ext cx="308425" cy="623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b="27745"/>
          <a:stretch/>
        </p:blipFill>
        <p:spPr bwMode="auto">
          <a:xfrm flipH="1">
            <a:off x="169980" y="117865"/>
            <a:ext cx="769385" cy="693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148209" y="3829821"/>
            <a:ext cx="4583824" cy="2837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4148209" y="3829821"/>
            <a:ext cx="4599600" cy="2837679"/>
          </a:xfrm>
          <a:prstGeom prst="rect">
            <a:avLst/>
          </a:prstGeom>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角丸四角形吹き出し 20"/>
          <p:cNvSpPr/>
          <p:nvPr/>
        </p:nvSpPr>
        <p:spPr>
          <a:xfrm>
            <a:off x="3635896" y="5021864"/>
            <a:ext cx="2258677" cy="947721"/>
          </a:xfrm>
          <a:prstGeom prst="wedgeRoundRectCallout">
            <a:avLst>
              <a:gd name="adj1" fmla="val 83875"/>
              <a:gd name="adj2" fmla="val 429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ct val="150000"/>
              </a:lnSpc>
            </a:pPr>
            <a:r>
              <a:rPr kumimoji="1" lang="ja-JP" altLang="en-US" b="1" dirty="0">
                <a:solidFill>
                  <a:schemeClr val="tx1"/>
                </a:solidFill>
                <a:latin typeface="+mj-ea"/>
                <a:ea typeface="+mj-ea"/>
              </a:rPr>
              <a:t>気付かず、左折してくるかも</a:t>
            </a:r>
            <a:r>
              <a:rPr kumimoji="1" lang="en-US" altLang="ja-JP" b="1" dirty="0">
                <a:solidFill>
                  <a:schemeClr val="tx1"/>
                </a:solidFill>
                <a:latin typeface="+mj-ea"/>
                <a:ea typeface="+mj-ea"/>
              </a:rPr>
              <a:t>…</a:t>
            </a:r>
            <a:endParaRPr kumimoji="1" lang="ja-JP" altLang="en-US" b="1" dirty="0">
              <a:solidFill>
                <a:schemeClr val="tx1"/>
              </a:solidFill>
              <a:latin typeface="+mj-ea"/>
              <a:ea typeface="+mj-ea"/>
            </a:endParaRPr>
          </a:p>
        </p:txBody>
      </p:sp>
    </p:spTree>
    <p:extLst>
      <p:ext uri="{BB962C8B-B14F-4D97-AF65-F5344CB8AC3E}">
        <p14:creationId xmlns:p14="http://schemas.microsoft.com/office/powerpoint/2010/main" val="42027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図表 4"/>
          <p:cNvGraphicFramePr/>
          <p:nvPr>
            <p:extLst>
              <p:ext uri="{D42A27DB-BD31-4B8C-83A1-F6EECF244321}">
                <p14:modId xmlns:p14="http://schemas.microsoft.com/office/powerpoint/2010/main" val="2979472301"/>
              </p:ext>
            </p:extLst>
          </p:nvPr>
        </p:nvGraphicFramePr>
        <p:xfrm>
          <a:off x="285653" y="231569"/>
          <a:ext cx="8568952" cy="4227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271" name="Picture 223"/>
          <p:cNvPicPr>
            <a:picLocks noChangeAspect="1" noChangeArrowheads="1"/>
          </p:cNvPicPr>
          <p:nvPr/>
        </p:nvPicPr>
        <p:blipFill>
          <a:blip r:embed="rId7" cstate="email">
            <a:grayscl/>
            <a:extLst>
              <a:ext uri="{28A0092B-C50C-407E-A947-70E740481C1C}">
                <a14:useLocalDpi xmlns:a14="http://schemas.microsoft.com/office/drawing/2010/main" val="0"/>
              </a:ext>
            </a:extLst>
          </a:blip>
          <a:srcRect/>
          <a:stretch>
            <a:fillRect/>
          </a:stretch>
        </p:blipFill>
        <p:spPr bwMode="auto">
          <a:xfrm>
            <a:off x="5586102" y="462860"/>
            <a:ext cx="1500187"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72" name="Picture 224"/>
          <p:cNvPicPr>
            <a:picLocks noChangeAspect="1" noChangeArrowheads="1"/>
          </p:cNvPicPr>
          <p:nvPr/>
        </p:nvPicPr>
        <p:blipFill>
          <a:blip r:embed="rId8" cstate="email">
            <a:grayscl/>
            <a:lum bright="20000" contrast="-20000"/>
            <a:extLst>
              <a:ext uri="{28A0092B-C50C-407E-A947-70E740481C1C}">
                <a14:useLocalDpi xmlns:a14="http://schemas.microsoft.com/office/drawing/2010/main" val="0"/>
              </a:ext>
            </a:extLst>
          </a:blip>
          <a:srcRect/>
          <a:stretch>
            <a:fillRect/>
          </a:stretch>
        </p:blipFill>
        <p:spPr bwMode="auto">
          <a:xfrm>
            <a:off x="1557824" y="3063421"/>
            <a:ext cx="1352550" cy="134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73" name="Picture 225"/>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878880" y="671324"/>
            <a:ext cx="1625600"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74" name="Picture 226"/>
          <p:cNvPicPr>
            <a:picLocks noChangeAspect="1" noChangeArrowheads="1"/>
          </p:cNvPicPr>
          <p:nvPr/>
        </p:nvPicPr>
        <p:blipFill>
          <a:blip r:embed="rId10" cstate="email">
            <a:grayscl/>
            <a:extLst>
              <a:ext uri="{28A0092B-C50C-407E-A947-70E740481C1C}">
                <a14:useLocalDpi xmlns:a14="http://schemas.microsoft.com/office/drawing/2010/main" val="0"/>
              </a:ext>
            </a:extLst>
          </a:blip>
          <a:srcRect/>
          <a:stretch>
            <a:fillRect/>
          </a:stretch>
        </p:blipFill>
        <p:spPr bwMode="auto">
          <a:xfrm>
            <a:off x="6336196" y="3594892"/>
            <a:ext cx="936104" cy="908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43" name="乗算記号 2242"/>
          <p:cNvSpPr/>
          <p:nvPr/>
        </p:nvSpPr>
        <p:spPr bwMode="ltGray">
          <a:xfrm>
            <a:off x="6156176" y="3123989"/>
            <a:ext cx="1296144" cy="1368152"/>
          </a:xfrm>
          <a:prstGeom prst="mathMultiply">
            <a:avLst>
              <a:gd name="adj1" fmla="val 10285"/>
            </a:avLst>
          </a:prstGeom>
          <a:solidFill>
            <a:schemeClr val="lt1">
              <a:alpha val="68000"/>
            </a:schemeClr>
          </a:solid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44" name="角丸四角形吹き出し 2243"/>
          <p:cNvSpPr/>
          <p:nvPr/>
        </p:nvSpPr>
        <p:spPr>
          <a:xfrm>
            <a:off x="1691680" y="4503149"/>
            <a:ext cx="7084927" cy="2166212"/>
          </a:xfrm>
          <a:prstGeom prst="wedgeRoundRectCallout">
            <a:avLst>
              <a:gd name="adj1" fmla="val -55090"/>
              <a:gd name="adj2" fmla="val -7801"/>
              <a:gd name="adj3" fmla="val 16667"/>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en-US" altLang="ja-JP" dirty="0"/>
          </a:p>
        </p:txBody>
      </p:sp>
      <p:pic>
        <p:nvPicPr>
          <p:cNvPr id="1026" name="Picture 2"/>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flipH="1">
            <a:off x="411649" y="5030314"/>
            <a:ext cx="1146175" cy="156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1957779" y="4797153"/>
            <a:ext cx="6552728" cy="1695771"/>
          </a:xfrm>
          <a:prstGeom prst="rect">
            <a:avLst/>
          </a:prstGeom>
          <a:noFill/>
          <a:ln>
            <a:noFill/>
          </a:ln>
        </p:spPr>
        <p:txBody>
          <a:bodyPr wrap="none" rtlCol="0">
            <a:prstTxWarp prst="textPlain">
              <a:avLst/>
            </a:prstTxWarp>
            <a:normAutofit lnSpcReduction="10000"/>
          </a:bodyPr>
          <a:lstStyle/>
          <a:p>
            <a:pPr>
              <a:lnSpc>
                <a:spcPct val="150000"/>
              </a:lnSpc>
            </a:pPr>
            <a:r>
              <a:rPr lang="ja-JP" altLang="en-US" dirty="0">
                <a:solidFill>
                  <a:schemeClr val="accent6"/>
                </a:solidFill>
              </a:rPr>
              <a:t>自分</a:t>
            </a:r>
            <a:r>
              <a:rPr lang="ja-JP" altLang="en-US" dirty="0"/>
              <a:t>や</a:t>
            </a:r>
            <a:r>
              <a:rPr lang="ja-JP" altLang="en-US" dirty="0">
                <a:solidFill>
                  <a:schemeClr val="accent6"/>
                </a:solidFill>
              </a:rPr>
              <a:t>家族</a:t>
            </a:r>
            <a:r>
              <a:rPr lang="ja-JP" altLang="en-US" dirty="0"/>
              <a:t>、</a:t>
            </a:r>
            <a:r>
              <a:rPr lang="ja-JP" altLang="en-US" dirty="0">
                <a:solidFill>
                  <a:schemeClr val="accent6"/>
                </a:solidFill>
              </a:rPr>
              <a:t>友人</a:t>
            </a:r>
            <a:r>
              <a:rPr lang="ja-JP" altLang="en-US" dirty="0"/>
              <a:t>が</a:t>
            </a:r>
            <a:r>
              <a:rPr lang="ja-JP" altLang="en-US" dirty="0">
                <a:solidFill>
                  <a:srgbClr val="FF0000"/>
                </a:solidFill>
              </a:rPr>
              <a:t>交通事故に遭わない</a:t>
            </a:r>
            <a:r>
              <a:rPr lang="ja-JP" altLang="en-US" dirty="0"/>
              <a:t>安心して安全に</a:t>
            </a:r>
            <a:endParaRPr lang="en-US" altLang="ja-JP" dirty="0"/>
          </a:p>
          <a:p>
            <a:pPr>
              <a:lnSpc>
                <a:spcPct val="150000"/>
              </a:lnSpc>
            </a:pPr>
            <a:r>
              <a:rPr lang="ja-JP" altLang="en-US" dirty="0"/>
              <a:t>道路を通行できる</a:t>
            </a:r>
            <a:r>
              <a:rPr lang="ja-JP" altLang="en-US" dirty="0" smtClean="0"/>
              <a:t>世の中が</a:t>
            </a:r>
            <a:r>
              <a:rPr lang="ja-JP" altLang="en-US" dirty="0"/>
              <a:t>良い</a:t>
            </a:r>
            <a:r>
              <a:rPr lang="ja-JP" altLang="en-US" dirty="0" smtClean="0"/>
              <a:t>と</a:t>
            </a:r>
            <a:r>
              <a:rPr lang="ja-JP" altLang="en-US" dirty="0"/>
              <a:t>思いませんか？</a:t>
            </a:r>
            <a:endParaRPr lang="en-US" altLang="ja-JP" dirty="0"/>
          </a:p>
          <a:p>
            <a:pPr>
              <a:lnSpc>
                <a:spcPct val="150000"/>
              </a:lnSpc>
            </a:pPr>
            <a:r>
              <a:rPr lang="ja-JP" altLang="en-US" dirty="0"/>
              <a:t>そのために、みなさん一人ひとりが</a:t>
            </a:r>
            <a:r>
              <a:rPr lang="ja-JP" altLang="en-US" dirty="0">
                <a:solidFill>
                  <a:srgbClr val="00B050"/>
                </a:solidFill>
              </a:rPr>
              <a:t>交通ルール・マナーを守る</a:t>
            </a:r>
            <a:r>
              <a:rPr lang="ja-JP" altLang="en-US" dirty="0"/>
              <a:t>ということの</a:t>
            </a:r>
            <a:endParaRPr lang="en-US" altLang="ja-JP" dirty="0"/>
          </a:p>
          <a:p>
            <a:pPr>
              <a:lnSpc>
                <a:spcPct val="150000"/>
              </a:lnSpc>
            </a:pPr>
            <a:r>
              <a:rPr lang="ja-JP" altLang="en-US" dirty="0"/>
              <a:t>意味を考えてみてください。</a:t>
            </a:r>
            <a:endParaRPr lang="en-US" altLang="ja-JP" dirty="0"/>
          </a:p>
        </p:txBody>
      </p:sp>
    </p:spTree>
    <p:extLst>
      <p:ext uri="{BB962C8B-B14F-4D97-AF65-F5344CB8AC3E}">
        <p14:creationId xmlns:p14="http://schemas.microsoft.com/office/powerpoint/2010/main" val="38977594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BEC54712-C665-4CEE-BC73-675570D1F5F4}"/>
                                            </p:graphicEl>
                                          </p:spTgt>
                                        </p:tgtEl>
                                        <p:attrNameLst>
                                          <p:attrName>style.visibility</p:attrName>
                                        </p:attrNameLst>
                                      </p:cBhvr>
                                      <p:to>
                                        <p:strVal val="visible"/>
                                      </p:to>
                                    </p:set>
                                    <p:animEffect transition="in" filter="wipe(left)">
                                      <p:cBhvr>
                                        <p:cTn id="7" dur="500"/>
                                        <p:tgtEl>
                                          <p:spTgt spid="5">
                                            <p:graphicEl>
                                              <a:dgm id="{BEC54712-C665-4CEE-BC73-675570D1F5F4}"/>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graphicEl>
                                              <a:dgm id="{AE17DBAF-E42A-435D-B474-BA2948927D8D}"/>
                                            </p:graphicEl>
                                          </p:spTgt>
                                        </p:tgtEl>
                                        <p:attrNameLst>
                                          <p:attrName>style.visibility</p:attrName>
                                        </p:attrNameLst>
                                      </p:cBhvr>
                                      <p:to>
                                        <p:strVal val="visible"/>
                                      </p:to>
                                    </p:set>
                                    <p:animEffect transition="in" filter="wipe(left)">
                                      <p:cBhvr>
                                        <p:cTn id="11" dur="500"/>
                                        <p:tgtEl>
                                          <p:spTgt spid="5">
                                            <p:graphicEl>
                                              <a:dgm id="{AE17DBAF-E42A-435D-B474-BA2948927D8D}"/>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graphicEl>
                                              <a:dgm id="{C4493763-42D1-4A2C-BAFD-4E8386464F6E}"/>
                                            </p:graphicEl>
                                          </p:spTgt>
                                        </p:tgtEl>
                                        <p:attrNameLst>
                                          <p:attrName>style.visibility</p:attrName>
                                        </p:attrNameLst>
                                      </p:cBhvr>
                                      <p:to>
                                        <p:strVal val="visible"/>
                                      </p:to>
                                    </p:set>
                                    <p:animEffect transition="in" filter="wipe(left)">
                                      <p:cBhvr>
                                        <p:cTn id="15" dur="500"/>
                                        <p:tgtEl>
                                          <p:spTgt spid="5">
                                            <p:graphicEl>
                                              <a:dgm id="{C4493763-42D1-4A2C-BAFD-4E8386464F6E}"/>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graphicEl>
                                              <a:dgm id="{441213CD-DC4B-4C46-98F4-23C77234D415}"/>
                                            </p:graphicEl>
                                          </p:spTgt>
                                        </p:tgtEl>
                                        <p:attrNameLst>
                                          <p:attrName>style.visibility</p:attrName>
                                        </p:attrNameLst>
                                      </p:cBhvr>
                                      <p:to>
                                        <p:strVal val="visible"/>
                                      </p:to>
                                    </p:set>
                                    <p:animEffect transition="in" filter="wipe(left)">
                                      <p:cBhvr>
                                        <p:cTn id="19" dur="500"/>
                                        <p:tgtEl>
                                          <p:spTgt spid="5">
                                            <p:graphicEl>
                                              <a:dgm id="{441213CD-DC4B-4C46-98F4-23C77234D415}"/>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
                                            <p:graphicEl>
                                              <a:dgm id="{DE39C836-CF8F-4195-818B-0832E0223FE0}"/>
                                            </p:graphicEl>
                                          </p:spTgt>
                                        </p:tgtEl>
                                        <p:attrNameLst>
                                          <p:attrName>style.visibility</p:attrName>
                                        </p:attrNameLst>
                                      </p:cBhvr>
                                      <p:to>
                                        <p:strVal val="visible"/>
                                      </p:to>
                                    </p:set>
                                    <p:animEffect transition="in" filter="wipe(left)">
                                      <p:cBhvr>
                                        <p:cTn id="23" dur="500"/>
                                        <p:tgtEl>
                                          <p:spTgt spid="5">
                                            <p:graphicEl>
                                              <a:dgm id="{DE39C836-CF8F-4195-818B-0832E0223FE0}"/>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
                                            <p:graphicEl>
                                              <a:dgm id="{B94BCE10-67E8-4CD6-AFC9-744B9075157E}"/>
                                            </p:graphicEl>
                                          </p:spTgt>
                                        </p:tgtEl>
                                        <p:attrNameLst>
                                          <p:attrName>style.visibility</p:attrName>
                                        </p:attrNameLst>
                                      </p:cBhvr>
                                      <p:to>
                                        <p:strVal val="visible"/>
                                      </p:to>
                                    </p:set>
                                    <p:animEffect transition="in" filter="wipe(left)">
                                      <p:cBhvr>
                                        <p:cTn id="27" dur="500"/>
                                        <p:tgtEl>
                                          <p:spTgt spid="5">
                                            <p:graphicEl>
                                              <a:dgm id="{B94BCE10-67E8-4CD6-AFC9-744B9075157E}"/>
                                            </p:graphic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5">
                                            <p:graphicEl>
                                              <a:dgm id="{C8BA9A34-832A-4F42-9747-496E8450186A}"/>
                                            </p:graphicEl>
                                          </p:spTgt>
                                        </p:tgtEl>
                                        <p:attrNameLst>
                                          <p:attrName>style.visibility</p:attrName>
                                        </p:attrNameLst>
                                      </p:cBhvr>
                                      <p:to>
                                        <p:strVal val="visible"/>
                                      </p:to>
                                    </p:set>
                                    <p:animEffect transition="in" filter="wipe(left)">
                                      <p:cBhvr>
                                        <p:cTn id="31" dur="500"/>
                                        <p:tgtEl>
                                          <p:spTgt spid="5">
                                            <p:graphicEl>
                                              <a:dgm id="{C8BA9A34-832A-4F42-9747-496E8450186A}"/>
                                            </p:graphic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5">
                                            <p:graphicEl>
                                              <a:dgm id="{6D63D0E5-A71D-4CFD-B6D1-30D7D7631CAC}"/>
                                            </p:graphicEl>
                                          </p:spTgt>
                                        </p:tgtEl>
                                        <p:attrNameLst>
                                          <p:attrName>style.visibility</p:attrName>
                                        </p:attrNameLst>
                                      </p:cBhvr>
                                      <p:to>
                                        <p:strVal val="visible"/>
                                      </p:to>
                                    </p:set>
                                    <p:animEffect transition="in" filter="wipe(left)">
                                      <p:cBhvr>
                                        <p:cTn id="35" dur="500"/>
                                        <p:tgtEl>
                                          <p:spTgt spid="5">
                                            <p:graphicEl>
                                              <a:dgm id="{6D63D0E5-A71D-4CFD-B6D1-30D7D7631CAC}"/>
                                            </p:graphicEl>
                                          </p:spTgt>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5">
                                            <p:graphicEl>
                                              <a:dgm id="{38D2C6BB-B6C3-4DC5-B5D2-E80B2BABCB70}"/>
                                            </p:graphicEl>
                                          </p:spTgt>
                                        </p:tgtEl>
                                        <p:attrNameLst>
                                          <p:attrName>style.visibility</p:attrName>
                                        </p:attrNameLst>
                                      </p:cBhvr>
                                      <p:to>
                                        <p:strVal val="visible"/>
                                      </p:to>
                                    </p:set>
                                    <p:animEffect transition="in" filter="wipe(left)">
                                      <p:cBhvr>
                                        <p:cTn id="39" dur="500"/>
                                        <p:tgtEl>
                                          <p:spTgt spid="5">
                                            <p:graphicEl>
                                              <a:dgm id="{38D2C6BB-B6C3-4DC5-B5D2-E80B2BABCB7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026"/>
                                        </p:tgtEl>
                                        <p:attrNameLst>
                                          <p:attrName>style.visibility</p:attrName>
                                        </p:attrNameLst>
                                      </p:cBhvr>
                                      <p:to>
                                        <p:strVal val="visible"/>
                                      </p:to>
                                    </p:set>
                                    <p:anim calcmode="lin" valueType="num">
                                      <p:cBhvr additive="base">
                                        <p:cTn id="44" dur="500" fill="hold"/>
                                        <p:tgtEl>
                                          <p:spTgt spid="1026"/>
                                        </p:tgtEl>
                                        <p:attrNameLst>
                                          <p:attrName>ppt_x</p:attrName>
                                        </p:attrNameLst>
                                      </p:cBhvr>
                                      <p:tavLst>
                                        <p:tav tm="0">
                                          <p:val>
                                            <p:strVal val="#ppt_x"/>
                                          </p:val>
                                        </p:tav>
                                        <p:tav tm="100000">
                                          <p:val>
                                            <p:strVal val="#ppt_x"/>
                                          </p:val>
                                        </p:tav>
                                      </p:tavLst>
                                    </p:anim>
                                    <p:anim calcmode="lin" valueType="num">
                                      <p:cBhvr additive="base">
                                        <p:cTn id="45" dur="500" fill="hold"/>
                                        <p:tgtEl>
                                          <p:spTgt spid="1026"/>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244"/>
                                        </p:tgtEl>
                                        <p:attrNameLst>
                                          <p:attrName>style.visibility</p:attrName>
                                        </p:attrNameLst>
                                      </p:cBhvr>
                                      <p:to>
                                        <p:strVal val="visible"/>
                                      </p:to>
                                    </p:set>
                                    <p:anim calcmode="lin" valueType="num">
                                      <p:cBhvr additive="base">
                                        <p:cTn id="48" dur="500" fill="hold"/>
                                        <p:tgtEl>
                                          <p:spTgt spid="2244"/>
                                        </p:tgtEl>
                                        <p:attrNameLst>
                                          <p:attrName>ppt_x</p:attrName>
                                        </p:attrNameLst>
                                      </p:cBhvr>
                                      <p:tavLst>
                                        <p:tav tm="0">
                                          <p:val>
                                            <p:strVal val="#ppt_x"/>
                                          </p:val>
                                        </p:tav>
                                        <p:tav tm="100000">
                                          <p:val>
                                            <p:strVal val="#ppt_x"/>
                                          </p:val>
                                        </p:tav>
                                      </p:tavLst>
                                    </p:anim>
                                    <p:anim calcmode="lin" valueType="num">
                                      <p:cBhvr additive="base">
                                        <p:cTn id="49" dur="500" fill="hold"/>
                                        <p:tgtEl>
                                          <p:spTgt spid="22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p:bldSub>
      </p:bldGraphic>
      <p:bldP spid="224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251521" y="599031"/>
            <a:ext cx="8568952" cy="5998321"/>
            <a:chOff x="438199" y="599031"/>
            <a:chExt cx="8162925" cy="5559901"/>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069" y="1034482"/>
              <a:ext cx="8078787"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グループ化 3"/>
            <p:cNvGrpSpPr/>
            <p:nvPr/>
          </p:nvGrpSpPr>
          <p:grpSpPr>
            <a:xfrm>
              <a:off x="438199" y="599031"/>
              <a:ext cx="8162925" cy="5559901"/>
              <a:chOff x="0" y="0"/>
              <a:chExt cx="8162925" cy="5364368"/>
            </a:xfrm>
          </p:grpSpPr>
          <p:grpSp>
            <p:nvGrpSpPr>
              <p:cNvPr id="5" name="グループ化 4"/>
              <p:cNvGrpSpPr/>
              <p:nvPr/>
            </p:nvGrpSpPr>
            <p:grpSpPr>
              <a:xfrm>
                <a:off x="0" y="0"/>
                <a:ext cx="8162925" cy="5364368"/>
                <a:chOff x="0" y="0"/>
                <a:chExt cx="8162925" cy="5364368"/>
              </a:xfrm>
            </p:grpSpPr>
            <p:sp>
              <p:nvSpPr>
                <p:cNvPr id="12" name="正方形/長方形 11"/>
                <p:cNvSpPr/>
                <p:nvPr/>
              </p:nvSpPr>
              <p:spPr>
                <a:xfrm>
                  <a:off x="0" y="365124"/>
                  <a:ext cx="8162925" cy="49992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3" name="爆発 1 12"/>
                <p:cNvSpPr/>
                <p:nvPr/>
              </p:nvSpPr>
              <p:spPr>
                <a:xfrm>
                  <a:off x="723898" y="0"/>
                  <a:ext cx="4095752" cy="3171824"/>
                </a:xfrm>
                <a:prstGeom prst="irregularSeal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4" name="テキスト ボックス 63"/>
                <p:cNvSpPr txBox="1"/>
                <p:nvPr/>
              </p:nvSpPr>
              <p:spPr>
                <a:xfrm>
                  <a:off x="1619249" y="792139"/>
                  <a:ext cx="2752726" cy="115527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150000"/>
                    </a:lnSpc>
                  </a:pPr>
                  <a:r>
                    <a:rPr kumimoji="1" lang="ja-JP" altLang="en-US" sz="2400" b="1" dirty="0">
                      <a:latin typeface="+mj-ea"/>
                      <a:ea typeface="+mj-ea"/>
                    </a:rPr>
                    <a:t>運転手から、</a:t>
                  </a:r>
                  <a:endParaRPr kumimoji="1" lang="en-US" altLang="ja-JP" sz="2400" b="1" dirty="0">
                    <a:latin typeface="+mj-ea"/>
                    <a:ea typeface="+mj-ea"/>
                  </a:endParaRPr>
                </a:p>
                <a:p>
                  <a:pPr>
                    <a:lnSpc>
                      <a:spcPct val="150000"/>
                    </a:lnSpc>
                  </a:pPr>
                  <a:r>
                    <a:rPr kumimoji="1" lang="ja-JP" altLang="en-US" sz="2400" b="1" dirty="0">
                      <a:solidFill>
                        <a:srgbClr val="FF0000"/>
                      </a:solidFill>
                      <a:latin typeface="+mj-ea"/>
                      <a:ea typeface="+mj-ea"/>
                    </a:rPr>
                    <a:t>赤い</a:t>
                  </a:r>
                  <a:r>
                    <a:rPr kumimoji="1" lang="ja-JP" altLang="en-US" sz="2400" b="1" dirty="0">
                      <a:latin typeface="+mj-ea"/>
                      <a:ea typeface="+mj-ea"/>
                    </a:rPr>
                    <a:t>部分は</a:t>
                  </a:r>
                  <a:endParaRPr kumimoji="1" lang="en-US" altLang="ja-JP" sz="2400" b="1" dirty="0">
                    <a:latin typeface="+mj-ea"/>
                    <a:ea typeface="+mj-ea"/>
                  </a:endParaRPr>
                </a:p>
                <a:p>
                  <a:pPr>
                    <a:lnSpc>
                      <a:spcPct val="150000"/>
                    </a:lnSpc>
                  </a:pPr>
                  <a:r>
                    <a:rPr kumimoji="1" lang="ja-JP" altLang="en-US" sz="2400" b="1" i="1" dirty="0">
                      <a:solidFill>
                        <a:srgbClr val="FF0000"/>
                      </a:solidFill>
                      <a:effectLst>
                        <a:outerShdw dir="5400000" algn="ctr" rotWithShape="0">
                          <a:srgbClr val="FF0000"/>
                        </a:outerShdw>
                      </a:effectLst>
                      <a:latin typeface="+mj-ea"/>
                      <a:ea typeface="+mj-ea"/>
                    </a:rPr>
                    <a:t>全く見えません！</a:t>
                  </a:r>
                </a:p>
              </p:txBody>
            </p:sp>
            <p:sp>
              <p:nvSpPr>
                <p:cNvPr id="16" name="角丸四角形 15"/>
                <p:cNvSpPr/>
                <p:nvPr/>
              </p:nvSpPr>
              <p:spPr>
                <a:xfrm rot="20866766">
                  <a:off x="2182200" y="3555850"/>
                  <a:ext cx="108211" cy="6625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6" name="左矢印 5"/>
              <p:cNvSpPr/>
              <p:nvPr/>
            </p:nvSpPr>
            <p:spPr>
              <a:xfrm rot="16200000">
                <a:off x="2307714" y="2608086"/>
                <a:ext cx="1013438" cy="285491"/>
              </a:xfrm>
              <a:prstGeom prst="lef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 name="左矢印 6"/>
              <p:cNvSpPr/>
              <p:nvPr/>
            </p:nvSpPr>
            <p:spPr>
              <a:xfrm rot="10380000">
                <a:off x="4597948" y="1073643"/>
                <a:ext cx="1450563" cy="240338"/>
              </a:xfrm>
              <a:prstGeom prst="lef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 name="円/楕円 7"/>
              <p:cNvSpPr/>
              <p:nvPr/>
            </p:nvSpPr>
            <p:spPr>
              <a:xfrm rot="1278400">
                <a:off x="6107599" y="381074"/>
                <a:ext cx="561975" cy="1245369"/>
              </a:xfrm>
              <a:prstGeom prst="ellipse">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sp>
        <p:nvSpPr>
          <p:cNvPr id="18" name="角丸四角形吹き出し 17"/>
          <p:cNvSpPr/>
          <p:nvPr/>
        </p:nvSpPr>
        <p:spPr>
          <a:xfrm>
            <a:off x="5168033" y="4066565"/>
            <a:ext cx="3043408" cy="2220998"/>
          </a:xfrm>
          <a:prstGeom prst="wedgeRoundRectCallout">
            <a:avLst>
              <a:gd name="adj1" fmla="val -85578"/>
              <a:gd name="adj2" fmla="val -2944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5346377" y="4161982"/>
            <a:ext cx="3370481" cy="2169825"/>
          </a:xfrm>
          <a:prstGeom prst="rect">
            <a:avLst/>
          </a:prstGeom>
          <a:noFill/>
        </p:spPr>
        <p:txBody>
          <a:bodyPr wrap="square" rtlCol="0">
            <a:spAutoFit/>
          </a:bodyPr>
          <a:lstStyle/>
          <a:p>
            <a:pPr>
              <a:lnSpc>
                <a:spcPct val="150000"/>
              </a:lnSpc>
            </a:pPr>
            <a:r>
              <a:rPr kumimoji="1" lang="ja-JP" altLang="en-US" b="1" dirty="0">
                <a:latin typeface="+mj-ea"/>
                <a:ea typeface="+mj-ea"/>
              </a:rPr>
              <a:t>自転車からは、</a:t>
            </a:r>
            <a:endParaRPr kumimoji="1" lang="en-US" altLang="ja-JP" b="1" dirty="0">
              <a:latin typeface="+mj-ea"/>
              <a:ea typeface="+mj-ea"/>
            </a:endParaRPr>
          </a:p>
          <a:p>
            <a:pPr>
              <a:lnSpc>
                <a:spcPct val="150000"/>
              </a:lnSpc>
            </a:pPr>
            <a:r>
              <a:rPr lang="ja-JP" altLang="en-US" b="1" dirty="0">
                <a:latin typeface="+mj-ea"/>
                <a:ea typeface="+mj-ea"/>
              </a:rPr>
              <a:t>左折しようとする車が</a:t>
            </a:r>
            <a:endParaRPr lang="en-US" altLang="ja-JP" b="1" dirty="0">
              <a:latin typeface="+mj-ea"/>
              <a:ea typeface="+mj-ea"/>
            </a:endParaRPr>
          </a:p>
          <a:p>
            <a:pPr>
              <a:lnSpc>
                <a:spcPct val="150000"/>
              </a:lnSpc>
            </a:pPr>
            <a:r>
              <a:rPr kumimoji="1" lang="ja-JP" altLang="en-US" b="1" dirty="0">
                <a:latin typeface="+mj-ea"/>
                <a:ea typeface="+mj-ea"/>
              </a:rPr>
              <a:t>よく見えるのですが・・・・・</a:t>
            </a:r>
            <a:endParaRPr lang="en-US" altLang="ja-JP" b="1" dirty="0">
              <a:latin typeface="+mj-ea"/>
              <a:ea typeface="+mj-ea"/>
            </a:endParaRPr>
          </a:p>
          <a:p>
            <a:pPr>
              <a:lnSpc>
                <a:spcPct val="150000"/>
              </a:lnSpc>
            </a:pPr>
            <a:r>
              <a:rPr kumimoji="1" lang="ja-JP" altLang="en-US" b="1" dirty="0">
                <a:solidFill>
                  <a:srgbClr val="FF0000"/>
                </a:solidFill>
                <a:latin typeface="+mj-ea"/>
                <a:ea typeface="+mj-ea"/>
              </a:rPr>
              <a:t>運転手は気づかず</a:t>
            </a:r>
            <a:r>
              <a:rPr lang="ja-JP" altLang="en-US" b="1" dirty="0">
                <a:solidFill>
                  <a:srgbClr val="FF0000"/>
                </a:solidFill>
                <a:latin typeface="+mj-ea"/>
                <a:ea typeface="+mj-ea"/>
              </a:rPr>
              <a:t>　　　　　　　　　左折してくるかも・・・</a:t>
            </a:r>
            <a:endParaRPr kumimoji="1" lang="ja-JP" altLang="en-US" b="1" dirty="0">
              <a:solidFill>
                <a:srgbClr val="FF0000"/>
              </a:solidFill>
              <a:latin typeface="+mj-ea"/>
              <a:ea typeface="+mj-ea"/>
            </a:endParaRPr>
          </a:p>
        </p:txBody>
      </p:sp>
      <p:sp>
        <p:nvSpPr>
          <p:cNvPr id="20" name="テキスト ボックス 19"/>
          <p:cNvSpPr txBox="1"/>
          <p:nvPr/>
        </p:nvSpPr>
        <p:spPr>
          <a:xfrm>
            <a:off x="431775" y="45390"/>
            <a:ext cx="8106740" cy="110728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3200" b="1" i="1" dirty="0">
                <a:ln>
                  <a:noFill/>
                </a:ln>
                <a:solidFill>
                  <a:sysClr val="windowText" lastClr="000000"/>
                </a:solidFill>
                <a:latin typeface="+mj-ea"/>
                <a:ea typeface="+mj-ea"/>
              </a:rPr>
              <a:t>前から走ってきても </a:t>
            </a:r>
            <a:r>
              <a:rPr kumimoji="1" lang="ja-JP" altLang="en-US" sz="5400" b="1" i="1" dirty="0">
                <a:ln>
                  <a:noFill/>
                </a:ln>
                <a:solidFill>
                  <a:srgbClr val="FF0000"/>
                </a:solidFill>
                <a:latin typeface="+mj-ea"/>
                <a:ea typeface="+mj-ea"/>
              </a:rPr>
              <a:t>「死角」 </a:t>
            </a:r>
            <a:r>
              <a:rPr kumimoji="1" lang="ja-JP" altLang="en-US" sz="3200" b="1" i="1" dirty="0">
                <a:ln>
                  <a:noFill/>
                </a:ln>
                <a:solidFill>
                  <a:sysClr val="windowText" lastClr="000000"/>
                </a:solidFill>
                <a:latin typeface="+mj-ea"/>
                <a:ea typeface="+mj-ea"/>
              </a:rPr>
              <a:t>あり！</a:t>
            </a:r>
            <a:r>
              <a:rPr kumimoji="1" lang="ja-JP" altLang="en-US" sz="6000" b="1" i="1" dirty="0">
                <a:ln>
                  <a:noFill/>
                </a:ln>
                <a:solidFill>
                  <a:schemeClr val="bg1"/>
                </a:solidFill>
                <a:latin typeface="+mj-ea"/>
                <a:ea typeface="+mj-ea"/>
              </a:rPr>
              <a:t>　</a:t>
            </a:r>
            <a:endParaRPr kumimoji="1" lang="en-US" altLang="ja-JP" sz="6000" b="1" i="1" dirty="0">
              <a:ln>
                <a:noFill/>
              </a:ln>
              <a:solidFill>
                <a:schemeClr val="bg1"/>
              </a:solidFill>
              <a:latin typeface="+mj-ea"/>
              <a:ea typeface="+mj-ea"/>
            </a:endParaRPr>
          </a:p>
        </p:txBody>
      </p:sp>
    </p:spTree>
    <p:extLst>
      <p:ext uri="{BB962C8B-B14F-4D97-AF65-F5344CB8AC3E}">
        <p14:creationId xmlns:p14="http://schemas.microsoft.com/office/powerpoint/2010/main" val="3427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28"/>
          <p:cNvSpPr/>
          <p:nvPr/>
        </p:nvSpPr>
        <p:spPr>
          <a:xfrm>
            <a:off x="477557" y="2006108"/>
            <a:ext cx="8415354" cy="3048104"/>
          </a:xfrm>
          <a:prstGeom prst="roundRect">
            <a:avLst>
              <a:gd name="adj" fmla="val 8390"/>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ct val="0"/>
              </a:spcBef>
              <a:buFontTx/>
              <a:buNone/>
            </a:pPr>
            <a:endParaRPr kumimoji="1" lang="ja-JP" altLang="en-US" sz="2000" dirty="0">
              <a:solidFill>
                <a:schemeClr val="tx1"/>
              </a:solidFill>
            </a:endParaRPr>
          </a:p>
        </p:txBody>
      </p:sp>
      <p:sp>
        <p:nvSpPr>
          <p:cNvPr id="2" name="爆発 1 1"/>
          <p:cNvSpPr/>
          <p:nvPr/>
        </p:nvSpPr>
        <p:spPr>
          <a:xfrm rot="21098484">
            <a:off x="229206" y="1567928"/>
            <a:ext cx="5259772" cy="1800200"/>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endParaRPr kumimoji="1" lang="ja-JP" altLang="en-US"/>
          </a:p>
        </p:txBody>
      </p:sp>
      <p:sp>
        <p:nvSpPr>
          <p:cNvPr id="8285" name="AutoShape 93"/>
          <p:cNvSpPr>
            <a:spLocks noChangeArrowheads="1"/>
          </p:cNvSpPr>
          <p:nvPr/>
        </p:nvSpPr>
        <p:spPr bwMode="ltGray">
          <a:xfrm>
            <a:off x="2173326" y="5266692"/>
            <a:ext cx="6682394" cy="1474676"/>
          </a:xfrm>
          <a:prstGeom prst="wedgeRoundRectCallout">
            <a:avLst>
              <a:gd name="adj1" fmla="val -58914"/>
              <a:gd name="adj2" fmla="val -13292"/>
              <a:gd name="adj3" fmla="val 16667"/>
            </a:avLst>
          </a:prstGeom>
          <a:solidFill>
            <a:srgbClr val="FF0000"/>
          </a:solidFill>
          <a:ln w="19050" cmpd="dbl">
            <a:solidFill>
              <a:srgbClr val="FF0000"/>
            </a:solidFill>
            <a:miter lim="800000"/>
            <a:headEnd/>
            <a:tailEnd/>
          </a:ln>
          <a:effectLst/>
          <a:extLst/>
        </p:spPr>
        <p:txBody>
          <a:bodyPr anchor="ctr">
            <a:prstTxWarp prst="textPlain">
              <a:avLst/>
            </a:prstTxWarp>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lnSpc>
                <a:spcPts val="2800"/>
              </a:lnSpc>
              <a:spcBef>
                <a:spcPct val="0"/>
              </a:spcBef>
              <a:buFont typeface="Wingdings" pitchFamily="2" charset="2"/>
              <a:buNone/>
            </a:pPr>
            <a:endParaRPr lang="ja-JP" altLang="en-US" sz="2800" b="1" dirty="0">
              <a:solidFill>
                <a:schemeClr val="bg1"/>
              </a:solidFill>
              <a:latin typeface="HG丸ｺﾞｼｯｸM-PRO" pitchFamily="50" charset="-128"/>
              <a:ea typeface="HG丸ｺﾞｼｯｸM-PRO" pitchFamily="50" charset="-128"/>
            </a:endParaRPr>
          </a:p>
        </p:txBody>
      </p:sp>
      <p:sp>
        <p:nvSpPr>
          <p:cNvPr id="28" name="Rectangle 77"/>
          <p:cNvSpPr>
            <a:spLocks noChangeArrowheads="1"/>
          </p:cNvSpPr>
          <p:nvPr/>
        </p:nvSpPr>
        <p:spPr bwMode="auto">
          <a:xfrm rot="20727370">
            <a:off x="1364350" y="2209940"/>
            <a:ext cx="3012077" cy="48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prstTxWarp prst="textPlain">
              <a:avLst/>
            </a:prstTxWarp>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nSpc>
                <a:spcPts val="3300"/>
              </a:lnSpc>
              <a:spcBef>
                <a:spcPct val="0"/>
              </a:spcBef>
              <a:buFontTx/>
              <a:buNone/>
            </a:pPr>
            <a:r>
              <a:rPr kumimoji="0" lang="ja-JP" altLang="en-US" b="1" dirty="0" err="1">
                <a:solidFill>
                  <a:srgbClr val="FF0000"/>
                </a:solidFill>
                <a:latin typeface="+mj-ea"/>
                <a:ea typeface="+mj-ea"/>
              </a:rPr>
              <a:t>ながら</a:t>
            </a:r>
            <a:r>
              <a:rPr kumimoji="0" lang="ja-JP" altLang="en-US" b="1" dirty="0">
                <a:solidFill>
                  <a:srgbClr val="FF0000"/>
                </a:solidFill>
                <a:latin typeface="+mj-ea"/>
                <a:ea typeface="+mj-ea"/>
              </a:rPr>
              <a:t>運転 </a:t>
            </a:r>
            <a:r>
              <a:rPr kumimoji="0" lang="ja-JP" altLang="en-US" b="1" dirty="0">
                <a:latin typeface="+mj-ea"/>
                <a:ea typeface="+mj-ea"/>
              </a:rPr>
              <a:t>の禁止！</a:t>
            </a:r>
          </a:p>
        </p:txBody>
      </p:sp>
      <p:sp>
        <p:nvSpPr>
          <p:cNvPr id="3" name="正方形/長方形 2"/>
          <p:cNvSpPr/>
          <p:nvPr/>
        </p:nvSpPr>
        <p:spPr>
          <a:xfrm>
            <a:off x="779440" y="4577872"/>
            <a:ext cx="1513556" cy="438582"/>
          </a:xfrm>
          <a:prstGeom prst="rect">
            <a:avLst/>
          </a:prstGeom>
        </p:spPr>
        <p:txBody>
          <a:bodyPr wrap="none">
            <a:spAutoFit/>
          </a:bodyPr>
          <a:lstStyle/>
          <a:p>
            <a:pPr>
              <a:lnSpc>
                <a:spcPts val="1000"/>
              </a:lnSpc>
              <a:spcBef>
                <a:spcPct val="0"/>
              </a:spcBef>
              <a:buFontTx/>
              <a:buNone/>
            </a:pPr>
            <a:endParaRPr kumimoji="0" lang="en-US" altLang="ja-JP" sz="1000" b="1" dirty="0">
              <a:latin typeface="+mj-ea"/>
              <a:ea typeface="+mj-ea"/>
            </a:endParaRPr>
          </a:p>
          <a:p>
            <a:pPr>
              <a:lnSpc>
                <a:spcPts val="1700"/>
              </a:lnSpc>
              <a:spcBef>
                <a:spcPct val="0"/>
              </a:spcBef>
              <a:buFontTx/>
              <a:buNone/>
            </a:pPr>
            <a:r>
              <a:rPr kumimoji="0" lang="ja-JP" altLang="en-US" sz="1600" b="1" dirty="0">
                <a:latin typeface="+mj-ea"/>
                <a:ea typeface="+mj-ea"/>
              </a:rPr>
              <a:t>電話しながら</a:t>
            </a:r>
            <a:r>
              <a:rPr kumimoji="0" lang="en-US" altLang="ja-JP" sz="1600" b="1" dirty="0">
                <a:latin typeface="+mj-ea"/>
                <a:ea typeface="+mj-ea"/>
              </a:rPr>
              <a:t>…</a:t>
            </a:r>
          </a:p>
        </p:txBody>
      </p:sp>
      <p:sp>
        <p:nvSpPr>
          <p:cNvPr id="31" name="正方形/長方形 30"/>
          <p:cNvSpPr/>
          <p:nvPr/>
        </p:nvSpPr>
        <p:spPr>
          <a:xfrm>
            <a:off x="4235588" y="4581128"/>
            <a:ext cx="2712602" cy="438582"/>
          </a:xfrm>
          <a:prstGeom prst="rect">
            <a:avLst/>
          </a:prstGeom>
        </p:spPr>
        <p:txBody>
          <a:bodyPr wrap="none">
            <a:spAutoFit/>
          </a:bodyPr>
          <a:lstStyle/>
          <a:p>
            <a:pPr>
              <a:lnSpc>
                <a:spcPts val="1000"/>
              </a:lnSpc>
              <a:spcBef>
                <a:spcPct val="0"/>
              </a:spcBef>
              <a:buFontTx/>
              <a:buNone/>
            </a:pPr>
            <a:endParaRPr kumimoji="0" lang="en-US" altLang="ja-JP" sz="1000" b="1" dirty="0">
              <a:latin typeface="+mj-ea"/>
              <a:ea typeface="+mj-ea"/>
            </a:endParaRPr>
          </a:p>
          <a:p>
            <a:pPr>
              <a:lnSpc>
                <a:spcPts val="1700"/>
              </a:lnSpc>
              <a:spcBef>
                <a:spcPct val="0"/>
              </a:spcBef>
              <a:buFontTx/>
              <a:buNone/>
            </a:pPr>
            <a:r>
              <a:rPr kumimoji="0" lang="ja-JP" altLang="en-US" sz="1600" b="1" dirty="0">
                <a:latin typeface="+mj-ea"/>
                <a:ea typeface="+mj-ea"/>
              </a:rPr>
              <a:t>大音量で音楽を聴きながら</a:t>
            </a:r>
            <a:r>
              <a:rPr kumimoji="0" lang="en-US" altLang="ja-JP" sz="1600" b="1" dirty="0">
                <a:latin typeface="+mj-ea"/>
                <a:ea typeface="+mj-ea"/>
              </a:rPr>
              <a:t>…</a:t>
            </a:r>
          </a:p>
        </p:txBody>
      </p:sp>
      <p:sp>
        <p:nvSpPr>
          <p:cNvPr id="32" name="正方形/長方形 31"/>
          <p:cNvSpPr/>
          <p:nvPr/>
        </p:nvSpPr>
        <p:spPr>
          <a:xfrm>
            <a:off x="2529834" y="4582159"/>
            <a:ext cx="1653017" cy="438582"/>
          </a:xfrm>
          <a:prstGeom prst="rect">
            <a:avLst/>
          </a:prstGeom>
        </p:spPr>
        <p:txBody>
          <a:bodyPr wrap="none">
            <a:spAutoFit/>
          </a:bodyPr>
          <a:lstStyle/>
          <a:p>
            <a:pPr>
              <a:lnSpc>
                <a:spcPts val="1000"/>
              </a:lnSpc>
              <a:spcBef>
                <a:spcPct val="0"/>
              </a:spcBef>
              <a:buFontTx/>
              <a:buNone/>
            </a:pPr>
            <a:endParaRPr kumimoji="0" lang="en-US" altLang="ja-JP" sz="1000" b="1" dirty="0">
              <a:latin typeface="+mj-ea"/>
              <a:ea typeface="+mj-ea"/>
            </a:endParaRPr>
          </a:p>
          <a:p>
            <a:pPr>
              <a:lnSpc>
                <a:spcPts val="1700"/>
              </a:lnSpc>
              <a:spcBef>
                <a:spcPct val="0"/>
              </a:spcBef>
              <a:buFontTx/>
              <a:buNone/>
            </a:pPr>
            <a:r>
              <a:rPr kumimoji="0" lang="ja-JP" altLang="en-US" sz="1600" b="1" dirty="0">
                <a:latin typeface="+mj-ea"/>
                <a:ea typeface="+mj-ea"/>
              </a:rPr>
              <a:t>メールしながら</a:t>
            </a:r>
            <a:r>
              <a:rPr kumimoji="0" lang="en-US" altLang="ja-JP" sz="1600" b="1" dirty="0">
                <a:latin typeface="+mj-ea"/>
                <a:ea typeface="+mj-ea"/>
              </a:rPr>
              <a:t>…</a:t>
            </a:r>
          </a:p>
        </p:txBody>
      </p:sp>
      <p:sp>
        <p:nvSpPr>
          <p:cNvPr id="33" name="正方形/長方形 32"/>
          <p:cNvSpPr/>
          <p:nvPr/>
        </p:nvSpPr>
        <p:spPr>
          <a:xfrm>
            <a:off x="7029579" y="4581128"/>
            <a:ext cx="1689886" cy="438582"/>
          </a:xfrm>
          <a:prstGeom prst="rect">
            <a:avLst/>
          </a:prstGeom>
        </p:spPr>
        <p:txBody>
          <a:bodyPr wrap="none">
            <a:spAutoFit/>
          </a:bodyPr>
          <a:lstStyle/>
          <a:p>
            <a:pPr>
              <a:lnSpc>
                <a:spcPts val="1000"/>
              </a:lnSpc>
              <a:spcBef>
                <a:spcPct val="0"/>
              </a:spcBef>
              <a:buFontTx/>
              <a:buNone/>
            </a:pPr>
            <a:endParaRPr kumimoji="0" lang="en-US" altLang="ja-JP" sz="1000" b="1" dirty="0">
              <a:latin typeface="+mj-ea"/>
              <a:ea typeface="+mj-ea"/>
            </a:endParaRPr>
          </a:p>
          <a:p>
            <a:pPr>
              <a:lnSpc>
                <a:spcPts val="1700"/>
              </a:lnSpc>
              <a:spcBef>
                <a:spcPct val="0"/>
              </a:spcBef>
              <a:buFontTx/>
              <a:buNone/>
            </a:pPr>
            <a:r>
              <a:rPr kumimoji="0" lang="ja-JP" altLang="en-US" sz="1600" b="1" dirty="0">
                <a:latin typeface="+mj-ea"/>
                <a:ea typeface="+mj-ea"/>
              </a:rPr>
              <a:t>傘を差しながら</a:t>
            </a:r>
            <a:r>
              <a:rPr kumimoji="0" lang="en-US" altLang="ja-JP" sz="1600" b="1" dirty="0">
                <a:latin typeface="+mj-ea"/>
                <a:ea typeface="+mj-ea"/>
              </a:rPr>
              <a:t>…</a:t>
            </a:r>
          </a:p>
        </p:txBody>
      </p:sp>
      <p:sp>
        <p:nvSpPr>
          <p:cNvPr id="34" name="Rectangle 77"/>
          <p:cNvSpPr>
            <a:spLocks noChangeArrowheads="1"/>
          </p:cNvSpPr>
          <p:nvPr/>
        </p:nvSpPr>
        <p:spPr bwMode="auto">
          <a:xfrm>
            <a:off x="5543400" y="2204864"/>
            <a:ext cx="3146703" cy="34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Plain">
              <a:avLst/>
            </a:prstTxWarp>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nSpc>
                <a:spcPts val="2000"/>
              </a:lnSpc>
              <a:spcBef>
                <a:spcPct val="0"/>
              </a:spcBef>
              <a:buFontTx/>
              <a:buNone/>
            </a:pPr>
            <a:r>
              <a:rPr kumimoji="0" lang="ja-JP" altLang="en-US" sz="2000" b="1" dirty="0">
                <a:latin typeface="+mj-ea"/>
                <a:ea typeface="+mj-ea"/>
              </a:rPr>
              <a:t>罰則：５万円以下の罰金！</a:t>
            </a:r>
          </a:p>
        </p:txBody>
      </p:sp>
      <p:sp>
        <p:nvSpPr>
          <p:cNvPr id="24" name="Rectangle 77"/>
          <p:cNvSpPr>
            <a:spLocks noChangeArrowheads="1"/>
          </p:cNvSpPr>
          <p:nvPr/>
        </p:nvSpPr>
        <p:spPr bwMode="auto">
          <a:xfrm>
            <a:off x="355555" y="1099592"/>
            <a:ext cx="850016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Plain">
              <a:avLst/>
            </a:prstTxWarp>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nSpc>
                <a:spcPts val="2800"/>
              </a:lnSpc>
              <a:spcBef>
                <a:spcPct val="0"/>
              </a:spcBef>
              <a:buFontTx/>
              <a:buNone/>
            </a:pPr>
            <a:r>
              <a:rPr kumimoji="0" lang="ja-JP" altLang="en-US" sz="2800" b="1" dirty="0">
                <a:solidFill>
                  <a:srgbClr val="FF0000"/>
                </a:solidFill>
                <a:latin typeface="+mj-ea"/>
                <a:ea typeface="+mj-ea"/>
              </a:rPr>
              <a:t>「信号無視」</a:t>
            </a:r>
            <a:r>
              <a:rPr kumimoji="0" lang="ja-JP" altLang="en-US" sz="2400" b="1" dirty="0">
                <a:latin typeface="+mj-ea"/>
                <a:ea typeface="+mj-ea"/>
              </a:rPr>
              <a:t>、</a:t>
            </a:r>
            <a:r>
              <a:rPr kumimoji="0" lang="ja-JP" altLang="en-US" sz="2800" b="1" dirty="0">
                <a:solidFill>
                  <a:srgbClr val="FF0000"/>
                </a:solidFill>
                <a:latin typeface="+mj-ea"/>
                <a:ea typeface="+mj-ea"/>
              </a:rPr>
              <a:t>「一時不停止」</a:t>
            </a:r>
            <a:r>
              <a:rPr kumimoji="0" lang="ja-JP" altLang="en-US" sz="2000" b="1" dirty="0">
                <a:latin typeface="+mj-ea"/>
                <a:ea typeface="+mj-ea"/>
              </a:rPr>
              <a:t>はもちろん、次の行為も</a:t>
            </a:r>
            <a:r>
              <a:rPr kumimoji="0" lang="ja-JP" altLang="en-US" sz="2800" b="1" dirty="0">
                <a:solidFill>
                  <a:srgbClr val="FF0000"/>
                </a:solidFill>
                <a:latin typeface="+mj-ea"/>
                <a:ea typeface="+mj-ea"/>
              </a:rPr>
              <a:t>違反</a:t>
            </a:r>
            <a:r>
              <a:rPr kumimoji="0" lang="ja-JP" altLang="en-US" sz="2000" b="1" dirty="0">
                <a:latin typeface="+mj-ea"/>
                <a:ea typeface="+mj-ea"/>
              </a:rPr>
              <a:t>です。</a:t>
            </a:r>
          </a:p>
        </p:txBody>
      </p:sp>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986" y="5156120"/>
            <a:ext cx="1845259" cy="1695820"/>
          </a:xfrm>
          <a:prstGeom prst="rect">
            <a:avLst/>
          </a:prstGeom>
        </p:spPr>
      </p:pic>
      <p:pic>
        <p:nvPicPr>
          <p:cNvPr id="9469" name="図 946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8811" y="3149419"/>
            <a:ext cx="1170335" cy="1383678"/>
          </a:xfrm>
          <a:prstGeom prst="rect">
            <a:avLst/>
          </a:prstGeom>
        </p:spPr>
      </p:pic>
      <p:pic>
        <p:nvPicPr>
          <p:cNvPr id="9470" name="図 946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68032" y="2802274"/>
            <a:ext cx="749746" cy="1779885"/>
          </a:xfrm>
          <a:prstGeom prst="rect">
            <a:avLst/>
          </a:prstGeom>
        </p:spPr>
      </p:pic>
      <p:pic>
        <p:nvPicPr>
          <p:cNvPr id="9471" name="図 947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59230" y="3064082"/>
            <a:ext cx="1542161" cy="1554352"/>
          </a:xfrm>
          <a:prstGeom prst="rect">
            <a:avLst/>
          </a:prstGeom>
        </p:spPr>
      </p:pic>
      <p:pic>
        <p:nvPicPr>
          <p:cNvPr id="9472" name="図 947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63926" y="2887499"/>
            <a:ext cx="1926177" cy="1706739"/>
          </a:xfrm>
          <a:prstGeom prst="rect">
            <a:avLst/>
          </a:prstGeom>
        </p:spPr>
      </p:pic>
      <p:sp>
        <p:nvSpPr>
          <p:cNvPr id="23" name="Rectangle 3"/>
          <p:cNvSpPr>
            <a:spLocks noChangeArrowheads="1"/>
          </p:cNvSpPr>
          <p:nvPr/>
        </p:nvSpPr>
        <p:spPr bwMode="auto">
          <a:xfrm>
            <a:off x="1160278" y="359778"/>
            <a:ext cx="4035421" cy="425758"/>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lnSpc>
                <a:spcPts val="2600"/>
              </a:lnSpc>
              <a:buFontTx/>
              <a:buNone/>
            </a:pPr>
            <a:r>
              <a:rPr lang="en-US" altLang="ja-JP" sz="2800" b="1" dirty="0">
                <a:solidFill>
                  <a:schemeClr val="accent1"/>
                </a:solidFill>
                <a:effectLst>
                  <a:outerShdw blurRad="38100" dist="38100" dir="2700000" algn="tl">
                    <a:srgbClr val="000000">
                      <a:alpha val="43137"/>
                    </a:srgbClr>
                  </a:outerShdw>
                </a:effectLst>
                <a:latin typeface="+mn-ea"/>
                <a:ea typeface="+mn-ea"/>
              </a:rPr>
              <a:t>13</a:t>
            </a:r>
            <a:r>
              <a:rPr lang="ja-JP" altLang="en-US" sz="2800" b="1" dirty="0">
                <a:solidFill>
                  <a:schemeClr val="accent1"/>
                </a:solidFill>
                <a:effectLst>
                  <a:outerShdw blurRad="38100" dist="38100" dir="2700000" algn="tl">
                    <a:srgbClr val="000000">
                      <a:alpha val="43137"/>
                    </a:srgbClr>
                  </a:outerShdw>
                </a:effectLst>
                <a:latin typeface="+mn-ea"/>
                <a:ea typeface="+mn-ea"/>
              </a:rPr>
              <a:t>　</a:t>
            </a:r>
            <a:r>
              <a:rPr lang="ja-JP" altLang="en-US" sz="2800" b="1" dirty="0" err="1">
                <a:solidFill>
                  <a:schemeClr val="accent1"/>
                </a:solidFill>
                <a:effectLst>
                  <a:outerShdw blurRad="38100" dist="38100" dir="2700000" algn="tl">
                    <a:srgbClr val="000000">
                      <a:alpha val="43137"/>
                    </a:srgbClr>
                  </a:outerShdw>
                </a:effectLst>
                <a:latin typeface="+mn-ea"/>
                <a:ea typeface="+mn-ea"/>
              </a:rPr>
              <a:t>ながら</a:t>
            </a:r>
            <a:r>
              <a:rPr lang="ja-JP" altLang="en-US" sz="2800" b="1" dirty="0">
                <a:solidFill>
                  <a:schemeClr val="accent1"/>
                </a:solidFill>
                <a:effectLst>
                  <a:outerShdw blurRad="38100" dist="38100" dir="2700000" algn="tl">
                    <a:srgbClr val="000000">
                      <a:alpha val="43137"/>
                    </a:srgbClr>
                  </a:outerShdw>
                </a:effectLst>
                <a:latin typeface="+mn-ea"/>
                <a:ea typeface="+mn-ea"/>
              </a:rPr>
              <a:t>運転の禁止</a:t>
            </a:r>
          </a:p>
        </p:txBody>
      </p:sp>
      <p:grpSp>
        <p:nvGrpSpPr>
          <p:cNvPr id="26" name="Group 4"/>
          <p:cNvGrpSpPr>
            <a:grpSpLocks noChangeAspect="1"/>
          </p:cNvGrpSpPr>
          <p:nvPr/>
        </p:nvGrpSpPr>
        <p:grpSpPr bwMode="auto">
          <a:xfrm>
            <a:off x="467544" y="116632"/>
            <a:ext cx="648072" cy="646845"/>
            <a:chOff x="2176" y="182"/>
            <a:chExt cx="528" cy="527"/>
          </a:xfrm>
        </p:grpSpPr>
        <p:sp>
          <p:nvSpPr>
            <p:cNvPr id="27" name="AutoShape 3"/>
            <p:cNvSpPr>
              <a:spLocks noChangeAspect="1" noChangeArrowheads="1" noTextEdit="1"/>
            </p:cNvSpPr>
            <p:nvPr/>
          </p:nvSpPr>
          <p:spPr bwMode="auto">
            <a:xfrm>
              <a:off x="2176" y="182"/>
              <a:ext cx="528"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0" name="Freeform 5"/>
            <p:cNvSpPr>
              <a:spLocks noEditPoints="1"/>
            </p:cNvSpPr>
            <p:nvPr/>
          </p:nvSpPr>
          <p:spPr bwMode="auto">
            <a:xfrm>
              <a:off x="2176" y="182"/>
              <a:ext cx="528" cy="527"/>
            </a:xfrm>
            <a:custGeom>
              <a:avLst/>
              <a:gdLst>
                <a:gd name="T0" fmla="*/ 3127 w 5280"/>
                <a:gd name="T1" fmla="*/ 41 h 5274"/>
                <a:gd name="T2" fmla="*/ 3301 w 5280"/>
                <a:gd name="T3" fmla="*/ 134 h 5274"/>
                <a:gd name="T4" fmla="*/ 3391 w 5280"/>
                <a:gd name="T5" fmla="*/ 317 h 5274"/>
                <a:gd name="T6" fmla="*/ 3307 w 5280"/>
                <a:gd name="T7" fmla="*/ 542 h 5274"/>
                <a:gd name="T8" fmla="*/ 3200 w 5280"/>
                <a:gd name="T9" fmla="*/ 869 h 5274"/>
                <a:gd name="T10" fmla="*/ 3047 w 5280"/>
                <a:gd name="T11" fmla="*/ 887 h 5274"/>
                <a:gd name="T12" fmla="*/ 3099 w 5280"/>
                <a:gd name="T13" fmla="*/ 1175 h 5274"/>
                <a:gd name="T14" fmla="*/ 3380 w 5280"/>
                <a:gd name="T15" fmla="*/ 1570 h 5274"/>
                <a:gd name="T16" fmla="*/ 4012 w 5280"/>
                <a:gd name="T17" fmla="*/ 2322 h 5274"/>
                <a:gd name="T18" fmla="*/ 4001 w 5280"/>
                <a:gd name="T19" fmla="*/ 2632 h 5274"/>
                <a:gd name="T20" fmla="*/ 5238 w 5280"/>
                <a:gd name="T21" fmla="*/ 4550 h 5274"/>
                <a:gd name="T22" fmla="*/ 3225 w 5280"/>
                <a:gd name="T23" fmla="*/ 4412 h 5274"/>
                <a:gd name="T24" fmla="*/ 2541 w 5280"/>
                <a:gd name="T25" fmla="*/ 4291 h 5274"/>
                <a:gd name="T26" fmla="*/ 2684 w 5280"/>
                <a:gd name="T27" fmla="*/ 4478 h 5274"/>
                <a:gd name="T28" fmla="*/ 2924 w 5280"/>
                <a:gd name="T29" fmla="*/ 4827 h 5274"/>
                <a:gd name="T30" fmla="*/ 2606 w 5280"/>
                <a:gd name="T31" fmla="*/ 4872 h 5274"/>
                <a:gd name="T32" fmla="*/ 2190 w 5280"/>
                <a:gd name="T33" fmla="*/ 4713 h 5274"/>
                <a:gd name="T34" fmla="*/ 2020 w 5280"/>
                <a:gd name="T35" fmla="*/ 4560 h 5274"/>
                <a:gd name="T36" fmla="*/ 1903 w 5280"/>
                <a:gd name="T37" fmla="*/ 4571 h 5274"/>
                <a:gd name="T38" fmla="*/ 34 w 5280"/>
                <a:gd name="T39" fmla="*/ 4518 h 5274"/>
                <a:gd name="T40" fmla="*/ 1297 w 5280"/>
                <a:gd name="T41" fmla="*/ 3284 h 5274"/>
                <a:gd name="T42" fmla="*/ 1550 w 5280"/>
                <a:gd name="T43" fmla="*/ 2845 h 5274"/>
                <a:gd name="T44" fmla="*/ 1282 w 5280"/>
                <a:gd name="T45" fmla="*/ 2418 h 5274"/>
                <a:gd name="T46" fmla="*/ 1250 w 5280"/>
                <a:gd name="T47" fmla="*/ 1895 h 5274"/>
                <a:gd name="T48" fmla="*/ 1821 w 5280"/>
                <a:gd name="T49" fmla="*/ 1071 h 5274"/>
                <a:gd name="T50" fmla="*/ 2525 w 5280"/>
                <a:gd name="T51" fmla="*/ 698 h 5274"/>
                <a:gd name="T52" fmla="*/ 2616 w 5280"/>
                <a:gd name="T53" fmla="*/ 413 h 5274"/>
                <a:gd name="T54" fmla="*/ 2686 w 5280"/>
                <a:gd name="T55" fmla="*/ 180 h 5274"/>
                <a:gd name="T56" fmla="*/ 2865 w 5280"/>
                <a:gd name="T57" fmla="*/ 80 h 5274"/>
                <a:gd name="T58" fmla="*/ 3058 w 5280"/>
                <a:gd name="T59" fmla="*/ 1740 h 5274"/>
                <a:gd name="T60" fmla="*/ 3627 w 5280"/>
                <a:gd name="T61" fmla="*/ 2561 h 5274"/>
                <a:gd name="T62" fmla="*/ 2994 w 5280"/>
                <a:gd name="T63" fmla="*/ 2727 h 5274"/>
                <a:gd name="T64" fmla="*/ 2722 w 5280"/>
                <a:gd name="T65" fmla="*/ 2178 h 5274"/>
                <a:gd name="T66" fmla="*/ 2317 w 5280"/>
                <a:gd name="T67" fmla="*/ 2015 h 5274"/>
                <a:gd name="T68" fmla="*/ 2539 w 5280"/>
                <a:gd name="T69" fmla="*/ 1740 h 5274"/>
                <a:gd name="T70" fmla="*/ 1920 w 5280"/>
                <a:gd name="T71" fmla="*/ 3222 h 5274"/>
                <a:gd name="T72" fmla="*/ 2032 w 5280"/>
                <a:gd name="T73" fmla="*/ 3380 h 5274"/>
                <a:gd name="T74" fmla="*/ 1860 w 5280"/>
                <a:gd name="T75" fmla="*/ 3804 h 5274"/>
                <a:gd name="T76" fmla="*/ 1848 w 5280"/>
                <a:gd name="T77" fmla="*/ 3193 h 5274"/>
                <a:gd name="T78" fmla="*/ 2594 w 5280"/>
                <a:gd name="T79" fmla="*/ 3519 h 5274"/>
                <a:gd name="T80" fmla="*/ 3950 w 5280"/>
                <a:gd name="T81" fmla="*/ 3627 h 5274"/>
                <a:gd name="T82" fmla="*/ 4287 w 5280"/>
                <a:gd name="T83" fmla="*/ 4064 h 5274"/>
                <a:gd name="T84" fmla="*/ 3909 w 5280"/>
                <a:gd name="T85" fmla="*/ 3772 h 5274"/>
                <a:gd name="T86" fmla="*/ 3378 w 5280"/>
                <a:gd name="T87" fmla="*/ 4285 h 5274"/>
                <a:gd name="T88" fmla="*/ 4153 w 5280"/>
                <a:gd name="T89" fmla="*/ 4390 h 5274"/>
                <a:gd name="T90" fmla="*/ 3916 w 5280"/>
                <a:gd name="T91" fmla="*/ 4425 h 5274"/>
                <a:gd name="T92" fmla="*/ 4541 w 5280"/>
                <a:gd name="T93" fmla="*/ 3470 h 5274"/>
                <a:gd name="T94" fmla="*/ 4758 w 5280"/>
                <a:gd name="T95" fmla="*/ 3583 h 5274"/>
                <a:gd name="T96" fmla="*/ 5099 w 5280"/>
                <a:gd name="T97" fmla="*/ 4373 h 5274"/>
                <a:gd name="T98" fmla="*/ 4810 w 5280"/>
                <a:gd name="T99" fmla="*/ 4899 h 5274"/>
                <a:gd name="T100" fmla="*/ 1325 w 5280"/>
                <a:gd name="T101" fmla="*/ 3441 h 5274"/>
                <a:gd name="T102" fmla="*/ 981 w 5280"/>
                <a:gd name="T103" fmla="*/ 4045 h 5274"/>
                <a:gd name="T104" fmla="*/ 1614 w 5280"/>
                <a:gd name="T105" fmla="*/ 4789 h 5274"/>
                <a:gd name="T106" fmla="*/ 977 w 5280"/>
                <a:gd name="T107" fmla="*/ 4409 h 5274"/>
                <a:gd name="T108" fmla="*/ 763 w 5280"/>
                <a:gd name="T109" fmla="*/ 5064 h 5274"/>
                <a:gd name="T110" fmla="*/ 833 w 5280"/>
                <a:gd name="T111" fmla="*/ 4381 h 5274"/>
                <a:gd name="T112" fmla="*/ 518 w 5280"/>
                <a:gd name="T113" fmla="*/ 4206 h 5274"/>
                <a:gd name="T114" fmla="*/ 283 w 5280"/>
                <a:gd name="T115" fmla="*/ 3946 h 5274"/>
                <a:gd name="T116" fmla="*/ 230 w 5280"/>
                <a:gd name="T117" fmla="*/ 3857 h 5274"/>
                <a:gd name="T118" fmla="*/ 869 w 5280"/>
                <a:gd name="T119" fmla="*/ 4099 h 5274"/>
                <a:gd name="T120" fmla="*/ 1807 w 5280"/>
                <a:gd name="T121" fmla="*/ 4149 h 5274"/>
                <a:gd name="T122" fmla="*/ 1174 w 5280"/>
                <a:gd name="T123" fmla="*/ 4035 h 5274"/>
                <a:gd name="T124" fmla="*/ 1750 w 5280"/>
                <a:gd name="T125" fmla="*/ 3877 h 5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80" h="5274">
                  <a:moveTo>
                    <a:pt x="2924" y="41"/>
                  </a:moveTo>
                  <a:lnTo>
                    <a:pt x="2926" y="36"/>
                  </a:lnTo>
                  <a:lnTo>
                    <a:pt x="2930" y="32"/>
                  </a:lnTo>
                  <a:lnTo>
                    <a:pt x="2933" y="29"/>
                  </a:lnTo>
                  <a:lnTo>
                    <a:pt x="2936" y="25"/>
                  </a:lnTo>
                  <a:lnTo>
                    <a:pt x="2939" y="21"/>
                  </a:lnTo>
                  <a:lnTo>
                    <a:pt x="2942" y="18"/>
                  </a:lnTo>
                  <a:lnTo>
                    <a:pt x="2946" y="16"/>
                  </a:lnTo>
                  <a:lnTo>
                    <a:pt x="2949" y="14"/>
                  </a:lnTo>
                  <a:lnTo>
                    <a:pt x="2952" y="10"/>
                  </a:lnTo>
                  <a:lnTo>
                    <a:pt x="2955" y="8"/>
                  </a:lnTo>
                  <a:lnTo>
                    <a:pt x="2958" y="6"/>
                  </a:lnTo>
                  <a:lnTo>
                    <a:pt x="2962" y="5"/>
                  </a:lnTo>
                  <a:lnTo>
                    <a:pt x="2965" y="3"/>
                  </a:lnTo>
                  <a:lnTo>
                    <a:pt x="2968" y="2"/>
                  </a:lnTo>
                  <a:lnTo>
                    <a:pt x="2972" y="2"/>
                  </a:lnTo>
                  <a:lnTo>
                    <a:pt x="2977" y="2"/>
                  </a:lnTo>
                  <a:lnTo>
                    <a:pt x="2980" y="1"/>
                  </a:lnTo>
                  <a:lnTo>
                    <a:pt x="2983" y="0"/>
                  </a:lnTo>
                  <a:lnTo>
                    <a:pt x="2987" y="0"/>
                  </a:lnTo>
                  <a:lnTo>
                    <a:pt x="2992" y="0"/>
                  </a:lnTo>
                  <a:lnTo>
                    <a:pt x="2995" y="0"/>
                  </a:lnTo>
                  <a:lnTo>
                    <a:pt x="3000" y="0"/>
                  </a:lnTo>
                  <a:lnTo>
                    <a:pt x="3004" y="1"/>
                  </a:lnTo>
                  <a:lnTo>
                    <a:pt x="3010" y="2"/>
                  </a:lnTo>
                  <a:lnTo>
                    <a:pt x="3013" y="2"/>
                  </a:lnTo>
                  <a:lnTo>
                    <a:pt x="3018" y="4"/>
                  </a:lnTo>
                  <a:lnTo>
                    <a:pt x="3022" y="5"/>
                  </a:lnTo>
                  <a:lnTo>
                    <a:pt x="3028" y="7"/>
                  </a:lnTo>
                  <a:lnTo>
                    <a:pt x="3033" y="8"/>
                  </a:lnTo>
                  <a:lnTo>
                    <a:pt x="3039" y="10"/>
                  </a:lnTo>
                  <a:lnTo>
                    <a:pt x="3044" y="14"/>
                  </a:lnTo>
                  <a:lnTo>
                    <a:pt x="3050" y="17"/>
                  </a:lnTo>
                  <a:lnTo>
                    <a:pt x="3052" y="17"/>
                  </a:lnTo>
                  <a:lnTo>
                    <a:pt x="3055" y="19"/>
                  </a:lnTo>
                  <a:lnTo>
                    <a:pt x="3058" y="19"/>
                  </a:lnTo>
                  <a:lnTo>
                    <a:pt x="3061" y="21"/>
                  </a:lnTo>
                  <a:lnTo>
                    <a:pt x="3064" y="22"/>
                  </a:lnTo>
                  <a:lnTo>
                    <a:pt x="3067" y="23"/>
                  </a:lnTo>
                  <a:lnTo>
                    <a:pt x="3071" y="24"/>
                  </a:lnTo>
                  <a:lnTo>
                    <a:pt x="3074" y="26"/>
                  </a:lnTo>
                  <a:lnTo>
                    <a:pt x="3077" y="28"/>
                  </a:lnTo>
                  <a:lnTo>
                    <a:pt x="3080" y="29"/>
                  </a:lnTo>
                  <a:lnTo>
                    <a:pt x="3083" y="30"/>
                  </a:lnTo>
                  <a:lnTo>
                    <a:pt x="3088" y="32"/>
                  </a:lnTo>
                  <a:lnTo>
                    <a:pt x="3091" y="33"/>
                  </a:lnTo>
                  <a:lnTo>
                    <a:pt x="3095" y="34"/>
                  </a:lnTo>
                  <a:lnTo>
                    <a:pt x="3098" y="35"/>
                  </a:lnTo>
                  <a:lnTo>
                    <a:pt x="3103" y="37"/>
                  </a:lnTo>
                  <a:lnTo>
                    <a:pt x="3106" y="37"/>
                  </a:lnTo>
                  <a:lnTo>
                    <a:pt x="3109" y="38"/>
                  </a:lnTo>
                  <a:lnTo>
                    <a:pt x="3112" y="38"/>
                  </a:lnTo>
                  <a:lnTo>
                    <a:pt x="3117" y="39"/>
                  </a:lnTo>
                  <a:lnTo>
                    <a:pt x="3120" y="39"/>
                  </a:lnTo>
                  <a:lnTo>
                    <a:pt x="3124" y="40"/>
                  </a:lnTo>
                  <a:lnTo>
                    <a:pt x="3127" y="41"/>
                  </a:lnTo>
                  <a:lnTo>
                    <a:pt x="3131" y="43"/>
                  </a:lnTo>
                  <a:lnTo>
                    <a:pt x="3135" y="41"/>
                  </a:lnTo>
                  <a:lnTo>
                    <a:pt x="3138" y="41"/>
                  </a:lnTo>
                  <a:lnTo>
                    <a:pt x="3141" y="41"/>
                  </a:lnTo>
                  <a:lnTo>
                    <a:pt x="3145" y="41"/>
                  </a:lnTo>
                  <a:lnTo>
                    <a:pt x="3149" y="41"/>
                  </a:lnTo>
                  <a:lnTo>
                    <a:pt x="3152" y="41"/>
                  </a:lnTo>
                  <a:lnTo>
                    <a:pt x="3155" y="41"/>
                  </a:lnTo>
                  <a:lnTo>
                    <a:pt x="3159" y="41"/>
                  </a:lnTo>
                  <a:lnTo>
                    <a:pt x="3162" y="39"/>
                  </a:lnTo>
                  <a:lnTo>
                    <a:pt x="3166" y="38"/>
                  </a:lnTo>
                  <a:lnTo>
                    <a:pt x="3169" y="38"/>
                  </a:lnTo>
                  <a:lnTo>
                    <a:pt x="3172" y="38"/>
                  </a:lnTo>
                  <a:lnTo>
                    <a:pt x="3175" y="38"/>
                  </a:lnTo>
                  <a:lnTo>
                    <a:pt x="3178" y="38"/>
                  </a:lnTo>
                  <a:lnTo>
                    <a:pt x="3182" y="39"/>
                  </a:lnTo>
                  <a:lnTo>
                    <a:pt x="3185" y="41"/>
                  </a:lnTo>
                  <a:lnTo>
                    <a:pt x="3187" y="41"/>
                  </a:lnTo>
                  <a:lnTo>
                    <a:pt x="3189" y="43"/>
                  </a:lnTo>
                  <a:lnTo>
                    <a:pt x="3191" y="44"/>
                  </a:lnTo>
                  <a:lnTo>
                    <a:pt x="3194" y="47"/>
                  </a:lnTo>
                  <a:lnTo>
                    <a:pt x="3197" y="48"/>
                  </a:lnTo>
                  <a:lnTo>
                    <a:pt x="3200" y="50"/>
                  </a:lnTo>
                  <a:lnTo>
                    <a:pt x="3202" y="53"/>
                  </a:lnTo>
                  <a:lnTo>
                    <a:pt x="3205" y="56"/>
                  </a:lnTo>
                  <a:lnTo>
                    <a:pt x="3206" y="59"/>
                  </a:lnTo>
                  <a:lnTo>
                    <a:pt x="3208" y="61"/>
                  </a:lnTo>
                  <a:lnTo>
                    <a:pt x="3211" y="63"/>
                  </a:lnTo>
                  <a:lnTo>
                    <a:pt x="3213" y="66"/>
                  </a:lnTo>
                  <a:lnTo>
                    <a:pt x="3214" y="69"/>
                  </a:lnTo>
                  <a:lnTo>
                    <a:pt x="3216" y="73"/>
                  </a:lnTo>
                  <a:lnTo>
                    <a:pt x="3218" y="76"/>
                  </a:lnTo>
                  <a:lnTo>
                    <a:pt x="3220" y="79"/>
                  </a:lnTo>
                  <a:lnTo>
                    <a:pt x="3221" y="82"/>
                  </a:lnTo>
                  <a:lnTo>
                    <a:pt x="3223" y="85"/>
                  </a:lnTo>
                  <a:lnTo>
                    <a:pt x="3224" y="89"/>
                  </a:lnTo>
                  <a:lnTo>
                    <a:pt x="3227" y="93"/>
                  </a:lnTo>
                  <a:lnTo>
                    <a:pt x="3228" y="96"/>
                  </a:lnTo>
                  <a:lnTo>
                    <a:pt x="3230" y="100"/>
                  </a:lnTo>
                  <a:lnTo>
                    <a:pt x="3232" y="104"/>
                  </a:lnTo>
                  <a:lnTo>
                    <a:pt x="3234" y="108"/>
                  </a:lnTo>
                  <a:lnTo>
                    <a:pt x="3238" y="109"/>
                  </a:lnTo>
                  <a:lnTo>
                    <a:pt x="3245" y="111"/>
                  </a:lnTo>
                  <a:lnTo>
                    <a:pt x="3249" y="112"/>
                  </a:lnTo>
                  <a:lnTo>
                    <a:pt x="3255" y="114"/>
                  </a:lnTo>
                  <a:lnTo>
                    <a:pt x="3260" y="115"/>
                  </a:lnTo>
                  <a:lnTo>
                    <a:pt x="3265" y="118"/>
                  </a:lnTo>
                  <a:lnTo>
                    <a:pt x="3269" y="119"/>
                  </a:lnTo>
                  <a:lnTo>
                    <a:pt x="3275" y="122"/>
                  </a:lnTo>
                  <a:lnTo>
                    <a:pt x="3278" y="123"/>
                  </a:lnTo>
                  <a:lnTo>
                    <a:pt x="3282" y="125"/>
                  </a:lnTo>
                  <a:lnTo>
                    <a:pt x="3286" y="126"/>
                  </a:lnTo>
                  <a:lnTo>
                    <a:pt x="3291" y="128"/>
                  </a:lnTo>
                  <a:lnTo>
                    <a:pt x="3294" y="129"/>
                  </a:lnTo>
                  <a:lnTo>
                    <a:pt x="3298" y="133"/>
                  </a:lnTo>
                  <a:lnTo>
                    <a:pt x="3301" y="134"/>
                  </a:lnTo>
                  <a:lnTo>
                    <a:pt x="3306" y="137"/>
                  </a:lnTo>
                  <a:lnTo>
                    <a:pt x="3308" y="138"/>
                  </a:lnTo>
                  <a:lnTo>
                    <a:pt x="3311" y="140"/>
                  </a:lnTo>
                  <a:lnTo>
                    <a:pt x="3313" y="142"/>
                  </a:lnTo>
                  <a:lnTo>
                    <a:pt x="3316" y="145"/>
                  </a:lnTo>
                  <a:lnTo>
                    <a:pt x="3318" y="148"/>
                  </a:lnTo>
                  <a:lnTo>
                    <a:pt x="3321" y="150"/>
                  </a:lnTo>
                  <a:lnTo>
                    <a:pt x="3323" y="152"/>
                  </a:lnTo>
                  <a:lnTo>
                    <a:pt x="3325" y="155"/>
                  </a:lnTo>
                  <a:lnTo>
                    <a:pt x="3326" y="157"/>
                  </a:lnTo>
                  <a:lnTo>
                    <a:pt x="3328" y="160"/>
                  </a:lnTo>
                  <a:lnTo>
                    <a:pt x="3329" y="164"/>
                  </a:lnTo>
                  <a:lnTo>
                    <a:pt x="3331" y="167"/>
                  </a:lnTo>
                  <a:lnTo>
                    <a:pt x="3331" y="170"/>
                  </a:lnTo>
                  <a:lnTo>
                    <a:pt x="3333" y="173"/>
                  </a:lnTo>
                  <a:lnTo>
                    <a:pt x="3333" y="176"/>
                  </a:lnTo>
                  <a:lnTo>
                    <a:pt x="3336" y="181"/>
                  </a:lnTo>
                  <a:lnTo>
                    <a:pt x="3336" y="186"/>
                  </a:lnTo>
                  <a:lnTo>
                    <a:pt x="3337" y="191"/>
                  </a:lnTo>
                  <a:lnTo>
                    <a:pt x="3338" y="197"/>
                  </a:lnTo>
                  <a:lnTo>
                    <a:pt x="3339" y="203"/>
                  </a:lnTo>
                  <a:lnTo>
                    <a:pt x="3340" y="208"/>
                  </a:lnTo>
                  <a:lnTo>
                    <a:pt x="3341" y="213"/>
                  </a:lnTo>
                  <a:lnTo>
                    <a:pt x="3342" y="218"/>
                  </a:lnTo>
                  <a:lnTo>
                    <a:pt x="3344" y="224"/>
                  </a:lnTo>
                  <a:lnTo>
                    <a:pt x="3345" y="228"/>
                  </a:lnTo>
                  <a:lnTo>
                    <a:pt x="3346" y="232"/>
                  </a:lnTo>
                  <a:lnTo>
                    <a:pt x="3347" y="236"/>
                  </a:lnTo>
                  <a:lnTo>
                    <a:pt x="3349" y="241"/>
                  </a:lnTo>
                  <a:lnTo>
                    <a:pt x="3350" y="244"/>
                  </a:lnTo>
                  <a:lnTo>
                    <a:pt x="3353" y="248"/>
                  </a:lnTo>
                  <a:lnTo>
                    <a:pt x="3354" y="253"/>
                  </a:lnTo>
                  <a:lnTo>
                    <a:pt x="3356" y="257"/>
                  </a:lnTo>
                  <a:lnTo>
                    <a:pt x="3356" y="259"/>
                  </a:lnTo>
                  <a:lnTo>
                    <a:pt x="3358" y="262"/>
                  </a:lnTo>
                  <a:lnTo>
                    <a:pt x="3359" y="265"/>
                  </a:lnTo>
                  <a:lnTo>
                    <a:pt x="3361" y="269"/>
                  </a:lnTo>
                  <a:lnTo>
                    <a:pt x="3361" y="271"/>
                  </a:lnTo>
                  <a:lnTo>
                    <a:pt x="3363" y="273"/>
                  </a:lnTo>
                  <a:lnTo>
                    <a:pt x="3364" y="275"/>
                  </a:lnTo>
                  <a:lnTo>
                    <a:pt x="3367" y="278"/>
                  </a:lnTo>
                  <a:lnTo>
                    <a:pt x="3367" y="279"/>
                  </a:lnTo>
                  <a:lnTo>
                    <a:pt x="3369" y="281"/>
                  </a:lnTo>
                  <a:lnTo>
                    <a:pt x="3369" y="282"/>
                  </a:lnTo>
                  <a:lnTo>
                    <a:pt x="3371" y="285"/>
                  </a:lnTo>
                  <a:lnTo>
                    <a:pt x="3372" y="286"/>
                  </a:lnTo>
                  <a:lnTo>
                    <a:pt x="3373" y="287"/>
                  </a:lnTo>
                  <a:lnTo>
                    <a:pt x="3374" y="288"/>
                  </a:lnTo>
                  <a:lnTo>
                    <a:pt x="3376" y="290"/>
                  </a:lnTo>
                  <a:lnTo>
                    <a:pt x="3379" y="293"/>
                  </a:lnTo>
                  <a:lnTo>
                    <a:pt x="3383" y="296"/>
                  </a:lnTo>
                  <a:lnTo>
                    <a:pt x="3385" y="301"/>
                  </a:lnTo>
                  <a:lnTo>
                    <a:pt x="3388" y="305"/>
                  </a:lnTo>
                  <a:lnTo>
                    <a:pt x="3389" y="308"/>
                  </a:lnTo>
                  <a:lnTo>
                    <a:pt x="3391" y="314"/>
                  </a:lnTo>
                  <a:lnTo>
                    <a:pt x="3391" y="317"/>
                  </a:lnTo>
                  <a:lnTo>
                    <a:pt x="3392" y="322"/>
                  </a:lnTo>
                  <a:lnTo>
                    <a:pt x="3391" y="325"/>
                  </a:lnTo>
                  <a:lnTo>
                    <a:pt x="3391" y="331"/>
                  </a:lnTo>
                  <a:lnTo>
                    <a:pt x="3390" y="335"/>
                  </a:lnTo>
                  <a:lnTo>
                    <a:pt x="3390" y="340"/>
                  </a:lnTo>
                  <a:lnTo>
                    <a:pt x="3388" y="344"/>
                  </a:lnTo>
                  <a:lnTo>
                    <a:pt x="3387" y="349"/>
                  </a:lnTo>
                  <a:lnTo>
                    <a:pt x="3385" y="353"/>
                  </a:lnTo>
                  <a:lnTo>
                    <a:pt x="3384" y="359"/>
                  </a:lnTo>
                  <a:lnTo>
                    <a:pt x="3380" y="362"/>
                  </a:lnTo>
                  <a:lnTo>
                    <a:pt x="3378" y="366"/>
                  </a:lnTo>
                  <a:lnTo>
                    <a:pt x="3376" y="370"/>
                  </a:lnTo>
                  <a:lnTo>
                    <a:pt x="3374" y="375"/>
                  </a:lnTo>
                  <a:lnTo>
                    <a:pt x="3371" y="379"/>
                  </a:lnTo>
                  <a:lnTo>
                    <a:pt x="3369" y="383"/>
                  </a:lnTo>
                  <a:lnTo>
                    <a:pt x="3367" y="387"/>
                  </a:lnTo>
                  <a:lnTo>
                    <a:pt x="3365" y="392"/>
                  </a:lnTo>
                  <a:lnTo>
                    <a:pt x="3362" y="395"/>
                  </a:lnTo>
                  <a:lnTo>
                    <a:pt x="3361" y="398"/>
                  </a:lnTo>
                  <a:lnTo>
                    <a:pt x="3359" y="401"/>
                  </a:lnTo>
                  <a:lnTo>
                    <a:pt x="3359" y="406"/>
                  </a:lnTo>
                  <a:lnTo>
                    <a:pt x="3359" y="409"/>
                  </a:lnTo>
                  <a:lnTo>
                    <a:pt x="3359" y="412"/>
                  </a:lnTo>
                  <a:lnTo>
                    <a:pt x="3359" y="415"/>
                  </a:lnTo>
                  <a:lnTo>
                    <a:pt x="3360" y="419"/>
                  </a:lnTo>
                  <a:lnTo>
                    <a:pt x="3361" y="424"/>
                  </a:lnTo>
                  <a:lnTo>
                    <a:pt x="3362" y="430"/>
                  </a:lnTo>
                  <a:lnTo>
                    <a:pt x="3362" y="437"/>
                  </a:lnTo>
                  <a:lnTo>
                    <a:pt x="3363" y="443"/>
                  </a:lnTo>
                  <a:lnTo>
                    <a:pt x="3362" y="447"/>
                  </a:lnTo>
                  <a:lnTo>
                    <a:pt x="3362" y="453"/>
                  </a:lnTo>
                  <a:lnTo>
                    <a:pt x="3361" y="458"/>
                  </a:lnTo>
                  <a:lnTo>
                    <a:pt x="3360" y="464"/>
                  </a:lnTo>
                  <a:lnTo>
                    <a:pt x="3358" y="468"/>
                  </a:lnTo>
                  <a:lnTo>
                    <a:pt x="3356" y="472"/>
                  </a:lnTo>
                  <a:lnTo>
                    <a:pt x="3354" y="476"/>
                  </a:lnTo>
                  <a:lnTo>
                    <a:pt x="3352" y="481"/>
                  </a:lnTo>
                  <a:lnTo>
                    <a:pt x="3348" y="484"/>
                  </a:lnTo>
                  <a:lnTo>
                    <a:pt x="3346" y="488"/>
                  </a:lnTo>
                  <a:lnTo>
                    <a:pt x="3343" y="492"/>
                  </a:lnTo>
                  <a:lnTo>
                    <a:pt x="3341" y="497"/>
                  </a:lnTo>
                  <a:lnTo>
                    <a:pt x="3338" y="499"/>
                  </a:lnTo>
                  <a:lnTo>
                    <a:pt x="3334" y="502"/>
                  </a:lnTo>
                  <a:lnTo>
                    <a:pt x="3331" y="505"/>
                  </a:lnTo>
                  <a:lnTo>
                    <a:pt x="3328" y="509"/>
                  </a:lnTo>
                  <a:lnTo>
                    <a:pt x="3325" y="512"/>
                  </a:lnTo>
                  <a:lnTo>
                    <a:pt x="3322" y="515"/>
                  </a:lnTo>
                  <a:lnTo>
                    <a:pt x="3319" y="518"/>
                  </a:lnTo>
                  <a:lnTo>
                    <a:pt x="3317" y="521"/>
                  </a:lnTo>
                  <a:lnTo>
                    <a:pt x="3314" y="524"/>
                  </a:lnTo>
                  <a:lnTo>
                    <a:pt x="3312" y="527"/>
                  </a:lnTo>
                  <a:lnTo>
                    <a:pt x="3310" y="529"/>
                  </a:lnTo>
                  <a:lnTo>
                    <a:pt x="3309" y="532"/>
                  </a:lnTo>
                  <a:lnTo>
                    <a:pt x="3308" y="535"/>
                  </a:lnTo>
                  <a:lnTo>
                    <a:pt x="3307" y="538"/>
                  </a:lnTo>
                  <a:lnTo>
                    <a:pt x="3307" y="542"/>
                  </a:lnTo>
                  <a:lnTo>
                    <a:pt x="3307" y="545"/>
                  </a:lnTo>
                  <a:lnTo>
                    <a:pt x="3306" y="552"/>
                  </a:lnTo>
                  <a:lnTo>
                    <a:pt x="3306" y="560"/>
                  </a:lnTo>
                  <a:lnTo>
                    <a:pt x="3307" y="567"/>
                  </a:lnTo>
                  <a:lnTo>
                    <a:pt x="3309" y="575"/>
                  </a:lnTo>
                  <a:lnTo>
                    <a:pt x="3310" y="581"/>
                  </a:lnTo>
                  <a:lnTo>
                    <a:pt x="3313" y="588"/>
                  </a:lnTo>
                  <a:lnTo>
                    <a:pt x="3316" y="594"/>
                  </a:lnTo>
                  <a:lnTo>
                    <a:pt x="3319" y="602"/>
                  </a:lnTo>
                  <a:lnTo>
                    <a:pt x="3323" y="607"/>
                  </a:lnTo>
                  <a:lnTo>
                    <a:pt x="3326" y="613"/>
                  </a:lnTo>
                  <a:lnTo>
                    <a:pt x="3329" y="619"/>
                  </a:lnTo>
                  <a:lnTo>
                    <a:pt x="3333" y="624"/>
                  </a:lnTo>
                  <a:lnTo>
                    <a:pt x="3337" y="628"/>
                  </a:lnTo>
                  <a:lnTo>
                    <a:pt x="3340" y="634"/>
                  </a:lnTo>
                  <a:lnTo>
                    <a:pt x="3343" y="639"/>
                  </a:lnTo>
                  <a:lnTo>
                    <a:pt x="3346" y="645"/>
                  </a:lnTo>
                  <a:lnTo>
                    <a:pt x="3347" y="648"/>
                  </a:lnTo>
                  <a:lnTo>
                    <a:pt x="3349" y="652"/>
                  </a:lnTo>
                  <a:lnTo>
                    <a:pt x="3350" y="656"/>
                  </a:lnTo>
                  <a:lnTo>
                    <a:pt x="3352" y="661"/>
                  </a:lnTo>
                  <a:lnTo>
                    <a:pt x="3352" y="664"/>
                  </a:lnTo>
                  <a:lnTo>
                    <a:pt x="3352" y="668"/>
                  </a:lnTo>
                  <a:lnTo>
                    <a:pt x="3349" y="671"/>
                  </a:lnTo>
                  <a:lnTo>
                    <a:pt x="3348" y="676"/>
                  </a:lnTo>
                  <a:lnTo>
                    <a:pt x="3344" y="678"/>
                  </a:lnTo>
                  <a:lnTo>
                    <a:pt x="3340" y="681"/>
                  </a:lnTo>
                  <a:lnTo>
                    <a:pt x="3334" y="683"/>
                  </a:lnTo>
                  <a:lnTo>
                    <a:pt x="3329" y="686"/>
                  </a:lnTo>
                  <a:lnTo>
                    <a:pt x="3321" y="688"/>
                  </a:lnTo>
                  <a:lnTo>
                    <a:pt x="3312" y="692"/>
                  </a:lnTo>
                  <a:lnTo>
                    <a:pt x="3301" y="694"/>
                  </a:lnTo>
                  <a:lnTo>
                    <a:pt x="3291" y="697"/>
                  </a:lnTo>
                  <a:lnTo>
                    <a:pt x="3285" y="705"/>
                  </a:lnTo>
                  <a:lnTo>
                    <a:pt x="3282" y="714"/>
                  </a:lnTo>
                  <a:lnTo>
                    <a:pt x="3277" y="722"/>
                  </a:lnTo>
                  <a:lnTo>
                    <a:pt x="3274" y="731"/>
                  </a:lnTo>
                  <a:lnTo>
                    <a:pt x="3269" y="739"/>
                  </a:lnTo>
                  <a:lnTo>
                    <a:pt x="3265" y="748"/>
                  </a:lnTo>
                  <a:lnTo>
                    <a:pt x="3261" y="756"/>
                  </a:lnTo>
                  <a:lnTo>
                    <a:pt x="3258" y="766"/>
                  </a:lnTo>
                  <a:lnTo>
                    <a:pt x="3253" y="773"/>
                  </a:lnTo>
                  <a:lnTo>
                    <a:pt x="3249" y="782"/>
                  </a:lnTo>
                  <a:lnTo>
                    <a:pt x="3245" y="789"/>
                  </a:lnTo>
                  <a:lnTo>
                    <a:pt x="3242" y="798"/>
                  </a:lnTo>
                  <a:lnTo>
                    <a:pt x="3237" y="804"/>
                  </a:lnTo>
                  <a:lnTo>
                    <a:pt x="3233" y="813"/>
                  </a:lnTo>
                  <a:lnTo>
                    <a:pt x="3230" y="819"/>
                  </a:lnTo>
                  <a:lnTo>
                    <a:pt x="3227" y="828"/>
                  </a:lnTo>
                  <a:lnTo>
                    <a:pt x="3222" y="833"/>
                  </a:lnTo>
                  <a:lnTo>
                    <a:pt x="3218" y="839"/>
                  </a:lnTo>
                  <a:lnTo>
                    <a:pt x="3214" y="846"/>
                  </a:lnTo>
                  <a:lnTo>
                    <a:pt x="3211" y="852"/>
                  </a:lnTo>
                  <a:lnTo>
                    <a:pt x="3206" y="858"/>
                  </a:lnTo>
                  <a:lnTo>
                    <a:pt x="3203" y="864"/>
                  </a:lnTo>
                  <a:lnTo>
                    <a:pt x="3200" y="869"/>
                  </a:lnTo>
                  <a:lnTo>
                    <a:pt x="3197" y="875"/>
                  </a:lnTo>
                  <a:lnTo>
                    <a:pt x="3193" y="878"/>
                  </a:lnTo>
                  <a:lnTo>
                    <a:pt x="3190" y="882"/>
                  </a:lnTo>
                  <a:lnTo>
                    <a:pt x="3187" y="886"/>
                  </a:lnTo>
                  <a:lnTo>
                    <a:pt x="3184" y="890"/>
                  </a:lnTo>
                  <a:lnTo>
                    <a:pt x="3181" y="892"/>
                  </a:lnTo>
                  <a:lnTo>
                    <a:pt x="3177" y="895"/>
                  </a:lnTo>
                  <a:lnTo>
                    <a:pt x="3175" y="897"/>
                  </a:lnTo>
                  <a:lnTo>
                    <a:pt x="3173" y="901"/>
                  </a:lnTo>
                  <a:lnTo>
                    <a:pt x="3171" y="901"/>
                  </a:lnTo>
                  <a:lnTo>
                    <a:pt x="3169" y="901"/>
                  </a:lnTo>
                  <a:lnTo>
                    <a:pt x="3167" y="901"/>
                  </a:lnTo>
                  <a:lnTo>
                    <a:pt x="3166" y="901"/>
                  </a:lnTo>
                  <a:lnTo>
                    <a:pt x="3162" y="899"/>
                  </a:lnTo>
                  <a:lnTo>
                    <a:pt x="3160" y="898"/>
                  </a:lnTo>
                  <a:lnTo>
                    <a:pt x="3158" y="897"/>
                  </a:lnTo>
                  <a:lnTo>
                    <a:pt x="3156" y="897"/>
                  </a:lnTo>
                  <a:lnTo>
                    <a:pt x="3153" y="895"/>
                  </a:lnTo>
                  <a:lnTo>
                    <a:pt x="3150" y="894"/>
                  </a:lnTo>
                  <a:lnTo>
                    <a:pt x="3146" y="893"/>
                  </a:lnTo>
                  <a:lnTo>
                    <a:pt x="3143" y="892"/>
                  </a:lnTo>
                  <a:lnTo>
                    <a:pt x="3140" y="890"/>
                  </a:lnTo>
                  <a:lnTo>
                    <a:pt x="3137" y="889"/>
                  </a:lnTo>
                  <a:lnTo>
                    <a:pt x="3134" y="887"/>
                  </a:lnTo>
                  <a:lnTo>
                    <a:pt x="3131" y="886"/>
                  </a:lnTo>
                  <a:lnTo>
                    <a:pt x="3127" y="882"/>
                  </a:lnTo>
                  <a:lnTo>
                    <a:pt x="3124" y="881"/>
                  </a:lnTo>
                  <a:lnTo>
                    <a:pt x="3120" y="878"/>
                  </a:lnTo>
                  <a:lnTo>
                    <a:pt x="3117" y="877"/>
                  </a:lnTo>
                  <a:lnTo>
                    <a:pt x="3113" y="875"/>
                  </a:lnTo>
                  <a:lnTo>
                    <a:pt x="3110" y="874"/>
                  </a:lnTo>
                  <a:lnTo>
                    <a:pt x="3107" y="872"/>
                  </a:lnTo>
                  <a:lnTo>
                    <a:pt x="3104" y="872"/>
                  </a:lnTo>
                  <a:lnTo>
                    <a:pt x="3100" y="869"/>
                  </a:lnTo>
                  <a:lnTo>
                    <a:pt x="3097" y="868"/>
                  </a:lnTo>
                  <a:lnTo>
                    <a:pt x="3094" y="867"/>
                  </a:lnTo>
                  <a:lnTo>
                    <a:pt x="3091" y="867"/>
                  </a:lnTo>
                  <a:lnTo>
                    <a:pt x="3088" y="867"/>
                  </a:lnTo>
                  <a:lnTo>
                    <a:pt x="3084" y="867"/>
                  </a:lnTo>
                  <a:lnTo>
                    <a:pt x="3081" y="867"/>
                  </a:lnTo>
                  <a:lnTo>
                    <a:pt x="3079" y="868"/>
                  </a:lnTo>
                  <a:lnTo>
                    <a:pt x="3076" y="868"/>
                  </a:lnTo>
                  <a:lnTo>
                    <a:pt x="3074" y="868"/>
                  </a:lnTo>
                  <a:lnTo>
                    <a:pt x="3072" y="869"/>
                  </a:lnTo>
                  <a:lnTo>
                    <a:pt x="3069" y="871"/>
                  </a:lnTo>
                  <a:lnTo>
                    <a:pt x="3067" y="871"/>
                  </a:lnTo>
                  <a:lnTo>
                    <a:pt x="3065" y="873"/>
                  </a:lnTo>
                  <a:lnTo>
                    <a:pt x="3063" y="874"/>
                  </a:lnTo>
                  <a:lnTo>
                    <a:pt x="3062" y="876"/>
                  </a:lnTo>
                  <a:lnTo>
                    <a:pt x="3059" y="876"/>
                  </a:lnTo>
                  <a:lnTo>
                    <a:pt x="3058" y="878"/>
                  </a:lnTo>
                  <a:lnTo>
                    <a:pt x="3055" y="879"/>
                  </a:lnTo>
                  <a:lnTo>
                    <a:pt x="3053" y="881"/>
                  </a:lnTo>
                  <a:lnTo>
                    <a:pt x="3051" y="882"/>
                  </a:lnTo>
                  <a:lnTo>
                    <a:pt x="3049" y="886"/>
                  </a:lnTo>
                  <a:lnTo>
                    <a:pt x="3047" y="887"/>
                  </a:lnTo>
                  <a:lnTo>
                    <a:pt x="3046" y="890"/>
                  </a:lnTo>
                  <a:lnTo>
                    <a:pt x="3043" y="891"/>
                  </a:lnTo>
                  <a:lnTo>
                    <a:pt x="3042" y="893"/>
                  </a:lnTo>
                  <a:lnTo>
                    <a:pt x="3040" y="895"/>
                  </a:lnTo>
                  <a:lnTo>
                    <a:pt x="3039" y="897"/>
                  </a:lnTo>
                  <a:lnTo>
                    <a:pt x="3036" y="899"/>
                  </a:lnTo>
                  <a:lnTo>
                    <a:pt x="3035" y="902"/>
                  </a:lnTo>
                  <a:lnTo>
                    <a:pt x="3033" y="904"/>
                  </a:lnTo>
                  <a:lnTo>
                    <a:pt x="3032" y="907"/>
                  </a:lnTo>
                  <a:lnTo>
                    <a:pt x="3030" y="909"/>
                  </a:lnTo>
                  <a:lnTo>
                    <a:pt x="3029" y="911"/>
                  </a:lnTo>
                  <a:lnTo>
                    <a:pt x="3027" y="913"/>
                  </a:lnTo>
                  <a:lnTo>
                    <a:pt x="3026" y="917"/>
                  </a:lnTo>
                  <a:lnTo>
                    <a:pt x="3024" y="919"/>
                  </a:lnTo>
                  <a:lnTo>
                    <a:pt x="3022" y="921"/>
                  </a:lnTo>
                  <a:lnTo>
                    <a:pt x="3020" y="924"/>
                  </a:lnTo>
                  <a:lnTo>
                    <a:pt x="3020" y="927"/>
                  </a:lnTo>
                  <a:lnTo>
                    <a:pt x="3020" y="929"/>
                  </a:lnTo>
                  <a:lnTo>
                    <a:pt x="3022" y="933"/>
                  </a:lnTo>
                  <a:lnTo>
                    <a:pt x="3024" y="936"/>
                  </a:lnTo>
                  <a:lnTo>
                    <a:pt x="3026" y="939"/>
                  </a:lnTo>
                  <a:lnTo>
                    <a:pt x="3027" y="942"/>
                  </a:lnTo>
                  <a:lnTo>
                    <a:pt x="3030" y="946"/>
                  </a:lnTo>
                  <a:lnTo>
                    <a:pt x="3031" y="950"/>
                  </a:lnTo>
                  <a:lnTo>
                    <a:pt x="3034" y="954"/>
                  </a:lnTo>
                  <a:lnTo>
                    <a:pt x="3035" y="957"/>
                  </a:lnTo>
                  <a:lnTo>
                    <a:pt x="3039" y="962"/>
                  </a:lnTo>
                  <a:lnTo>
                    <a:pt x="3040" y="966"/>
                  </a:lnTo>
                  <a:lnTo>
                    <a:pt x="3043" y="971"/>
                  </a:lnTo>
                  <a:lnTo>
                    <a:pt x="3044" y="976"/>
                  </a:lnTo>
                  <a:lnTo>
                    <a:pt x="3047" y="981"/>
                  </a:lnTo>
                  <a:lnTo>
                    <a:pt x="3048" y="987"/>
                  </a:lnTo>
                  <a:lnTo>
                    <a:pt x="3051" y="994"/>
                  </a:lnTo>
                  <a:lnTo>
                    <a:pt x="3052" y="999"/>
                  </a:lnTo>
                  <a:lnTo>
                    <a:pt x="3055" y="1006"/>
                  </a:lnTo>
                  <a:lnTo>
                    <a:pt x="3056" y="1012"/>
                  </a:lnTo>
                  <a:lnTo>
                    <a:pt x="3058" y="1019"/>
                  </a:lnTo>
                  <a:lnTo>
                    <a:pt x="3058" y="1026"/>
                  </a:lnTo>
                  <a:lnTo>
                    <a:pt x="3060" y="1033"/>
                  </a:lnTo>
                  <a:lnTo>
                    <a:pt x="3060" y="1041"/>
                  </a:lnTo>
                  <a:lnTo>
                    <a:pt x="3062" y="1049"/>
                  </a:lnTo>
                  <a:lnTo>
                    <a:pt x="3061" y="1057"/>
                  </a:lnTo>
                  <a:lnTo>
                    <a:pt x="3061" y="1065"/>
                  </a:lnTo>
                  <a:lnTo>
                    <a:pt x="3061" y="1074"/>
                  </a:lnTo>
                  <a:lnTo>
                    <a:pt x="3061" y="1084"/>
                  </a:lnTo>
                  <a:lnTo>
                    <a:pt x="3060" y="1093"/>
                  </a:lnTo>
                  <a:lnTo>
                    <a:pt x="3060" y="1103"/>
                  </a:lnTo>
                  <a:lnTo>
                    <a:pt x="3059" y="1114"/>
                  </a:lnTo>
                  <a:lnTo>
                    <a:pt x="3058" y="1125"/>
                  </a:lnTo>
                  <a:lnTo>
                    <a:pt x="3064" y="1131"/>
                  </a:lnTo>
                  <a:lnTo>
                    <a:pt x="3071" y="1137"/>
                  </a:lnTo>
                  <a:lnTo>
                    <a:pt x="3077" y="1145"/>
                  </a:lnTo>
                  <a:lnTo>
                    <a:pt x="3083" y="1152"/>
                  </a:lnTo>
                  <a:lnTo>
                    <a:pt x="3089" y="1159"/>
                  </a:lnTo>
                  <a:lnTo>
                    <a:pt x="3094" y="1167"/>
                  </a:lnTo>
                  <a:lnTo>
                    <a:pt x="3099" y="1175"/>
                  </a:lnTo>
                  <a:lnTo>
                    <a:pt x="3105" y="1184"/>
                  </a:lnTo>
                  <a:lnTo>
                    <a:pt x="3109" y="1192"/>
                  </a:lnTo>
                  <a:lnTo>
                    <a:pt x="3113" y="1200"/>
                  </a:lnTo>
                  <a:lnTo>
                    <a:pt x="3117" y="1210"/>
                  </a:lnTo>
                  <a:lnTo>
                    <a:pt x="3121" y="1220"/>
                  </a:lnTo>
                  <a:lnTo>
                    <a:pt x="3124" y="1228"/>
                  </a:lnTo>
                  <a:lnTo>
                    <a:pt x="3127" y="1238"/>
                  </a:lnTo>
                  <a:lnTo>
                    <a:pt x="3130" y="1248"/>
                  </a:lnTo>
                  <a:lnTo>
                    <a:pt x="3135" y="1257"/>
                  </a:lnTo>
                  <a:lnTo>
                    <a:pt x="3137" y="1266"/>
                  </a:lnTo>
                  <a:lnTo>
                    <a:pt x="3139" y="1275"/>
                  </a:lnTo>
                  <a:lnTo>
                    <a:pt x="3141" y="1284"/>
                  </a:lnTo>
                  <a:lnTo>
                    <a:pt x="3144" y="1294"/>
                  </a:lnTo>
                  <a:lnTo>
                    <a:pt x="3145" y="1302"/>
                  </a:lnTo>
                  <a:lnTo>
                    <a:pt x="3149" y="1311"/>
                  </a:lnTo>
                  <a:lnTo>
                    <a:pt x="3150" y="1319"/>
                  </a:lnTo>
                  <a:lnTo>
                    <a:pt x="3153" y="1328"/>
                  </a:lnTo>
                  <a:lnTo>
                    <a:pt x="3154" y="1335"/>
                  </a:lnTo>
                  <a:lnTo>
                    <a:pt x="3156" y="1343"/>
                  </a:lnTo>
                  <a:lnTo>
                    <a:pt x="3158" y="1350"/>
                  </a:lnTo>
                  <a:lnTo>
                    <a:pt x="3160" y="1358"/>
                  </a:lnTo>
                  <a:lnTo>
                    <a:pt x="3162" y="1364"/>
                  </a:lnTo>
                  <a:lnTo>
                    <a:pt x="3165" y="1371"/>
                  </a:lnTo>
                  <a:lnTo>
                    <a:pt x="3167" y="1376"/>
                  </a:lnTo>
                  <a:lnTo>
                    <a:pt x="3170" y="1383"/>
                  </a:lnTo>
                  <a:lnTo>
                    <a:pt x="3176" y="1395"/>
                  </a:lnTo>
                  <a:lnTo>
                    <a:pt x="3184" y="1409"/>
                  </a:lnTo>
                  <a:lnTo>
                    <a:pt x="3190" y="1421"/>
                  </a:lnTo>
                  <a:lnTo>
                    <a:pt x="3198" y="1433"/>
                  </a:lnTo>
                  <a:lnTo>
                    <a:pt x="3204" y="1443"/>
                  </a:lnTo>
                  <a:lnTo>
                    <a:pt x="3212" y="1453"/>
                  </a:lnTo>
                  <a:lnTo>
                    <a:pt x="3219" y="1462"/>
                  </a:lnTo>
                  <a:lnTo>
                    <a:pt x="3227" y="1471"/>
                  </a:lnTo>
                  <a:lnTo>
                    <a:pt x="3233" y="1478"/>
                  </a:lnTo>
                  <a:lnTo>
                    <a:pt x="3240" y="1485"/>
                  </a:lnTo>
                  <a:lnTo>
                    <a:pt x="3248" y="1492"/>
                  </a:lnTo>
                  <a:lnTo>
                    <a:pt x="3255" y="1498"/>
                  </a:lnTo>
                  <a:lnTo>
                    <a:pt x="3262" y="1504"/>
                  </a:lnTo>
                  <a:lnTo>
                    <a:pt x="3269" y="1509"/>
                  </a:lnTo>
                  <a:lnTo>
                    <a:pt x="3277" y="1513"/>
                  </a:lnTo>
                  <a:lnTo>
                    <a:pt x="3284" y="1519"/>
                  </a:lnTo>
                  <a:lnTo>
                    <a:pt x="3291" y="1522"/>
                  </a:lnTo>
                  <a:lnTo>
                    <a:pt x="3297" y="1525"/>
                  </a:lnTo>
                  <a:lnTo>
                    <a:pt x="3303" y="1528"/>
                  </a:lnTo>
                  <a:lnTo>
                    <a:pt x="3310" y="1533"/>
                  </a:lnTo>
                  <a:lnTo>
                    <a:pt x="3316" y="1536"/>
                  </a:lnTo>
                  <a:lnTo>
                    <a:pt x="3323" y="1539"/>
                  </a:lnTo>
                  <a:lnTo>
                    <a:pt x="3329" y="1542"/>
                  </a:lnTo>
                  <a:lnTo>
                    <a:pt x="3337" y="1545"/>
                  </a:lnTo>
                  <a:lnTo>
                    <a:pt x="3343" y="1549"/>
                  </a:lnTo>
                  <a:lnTo>
                    <a:pt x="3349" y="1552"/>
                  </a:lnTo>
                  <a:lnTo>
                    <a:pt x="3356" y="1555"/>
                  </a:lnTo>
                  <a:lnTo>
                    <a:pt x="3362" y="1558"/>
                  </a:lnTo>
                  <a:lnTo>
                    <a:pt x="3368" y="1561"/>
                  </a:lnTo>
                  <a:lnTo>
                    <a:pt x="3374" y="1566"/>
                  </a:lnTo>
                  <a:lnTo>
                    <a:pt x="3380" y="1570"/>
                  </a:lnTo>
                  <a:lnTo>
                    <a:pt x="3387" y="1575"/>
                  </a:lnTo>
                  <a:lnTo>
                    <a:pt x="3397" y="1600"/>
                  </a:lnTo>
                  <a:lnTo>
                    <a:pt x="3410" y="1626"/>
                  </a:lnTo>
                  <a:lnTo>
                    <a:pt x="3424" y="1652"/>
                  </a:lnTo>
                  <a:lnTo>
                    <a:pt x="3440" y="1680"/>
                  </a:lnTo>
                  <a:lnTo>
                    <a:pt x="3456" y="1707"/>
                  </a:lnTo>
                  <a:lnTo>
                    <a:pt x="3473" y="1735"/>
                  </a:lnTo>
                  <a:lnTo>
                    <a:pt x="3490" y="1762"/>
                  </a:lnTo>
                  <a:lnTo>
                    <a:pt x="3510" y="1791"/>
                  </a:lnTo>
                  <a:lnTo>
                    <a:pt x="3528" y="1819"/>
                  </a:lnTo>
                  <a:lnTo>
                    <a:pt x="3547" y="1846"/>
                  </a:lnTo>
                  <a:lnTo>
                    <a:pt x="3567" y="1874"/>
                  </a:lnTo>
                  <a:lnTo>
                    <a:pt x="3588" y="1902"/>
                  </a:lnTo>
                  <a:lnTo>
                    <a:pt x="3607" y="1929"/>
                  </a:lnTo>
                  <a:lnTo>
                    <a:pt x="3627" y="1956"/>
                  </a:lnTo>
                  <a:lnTo>
                    <a:pt x="3646" y="1982"/>
                  </a:lnTo>
                  <a:lnTo>
                    <a:pt x="3667" y="2010"/>
                  </a:lnTo>
                  <a:lnTo>
                    <a:pt x="3685" y="2035"/>
                  </a:lnTo>
                  <a:lnTo>
                    <a:pt x="3704" y="2060"/>
                  </a:lnTo>
                  <a:lnTo>
                    <a:pt x="3721" y="2083"/>
                  </a:lnTo>
                  <a:lnTo>
                    <a:pt x="3738" y="2108"/>
                  </a:lnTo>
                  <a:lnTo>
                    <a:pt x="3753" y="2129"/>
                  </a:lnTo>
                  <a:lnTo>
                    <a:pt x="3769" y="2152"/>
                  </a:lnTo>
                  <a:lnTo>
                    <a:pt x="3784" y="2173"/>
                  </a:lnTo>
                  <a:lnTo>
                    <a:pt x="3798" y="2193"/>
                  </a:lnTo>
                  <a:lnTo>
                    <a:pt x="3809" y="2212"/>
                  </a:lnTo>
                  <a:lnTo>
                    <a:pt x="3820" y="2230"/>
                  </a:lnTo>
                  <a:lnTo>
                    <a:pt x="3828" y="2245"/>
                  </a:lnTo>
                  <a:lnTo>
                    <a:pt x="3837" y="2261"/>
                  </a:lnTo>
                  <a:lnTo>
                    <a:pt x="3842" y="2274"/>
                  </a:lnTo>
                  <a:lnTo>
                    <a:pt x="3845" y="2287"/>
                  </a:lnTo>
                  <a:lnTo>
                    <a:pt x="3847" y="2297"/>
                  </a:lnTo>
                  <a:lnTo>
                    <a:pt x="3848" y="2307"/>
                  </a:lnTo>
                  <a:lnTo>
                    <a:pt x="3852" y="2306"/>
                  </a:lnTo>
                  <a:lnTo>
                    <a:pt x="3855" y="2306"/>
                  </a:lnTo>
                  <a:lnTo>
                    <a:pt x="3859" y="2306"/>
                  </a:lnTo>
                  <a:lnTo>
                    <a:pt x="3865" y="2306"/>
                  </a:lnTo>
                  <a:lnTo>
                    <a:pt x="3871" y="2305"/>
                  </a:lnTo>
                  <a:lnTo>
                    <a:pt x="3877" y="2305"/>
                  </a:lnTo>
                  <a:lnTo>
                    <a:pt x="3884" y="2305"/>
                  </a:lnTo>
                  <a:lnTo>
                    <a:pt x="3891" y="2305"/>
                  </a:lnTo>
                  <a:lnTo>
                    <a:pt x="3897" y="2305"/>
                  </a:lnTo>
                  <a:lnTo>
                    <a:pt x="3905" y="2305"/>
                  </a:lnTo>
                  <a:lnTo>
                    <a:pt x="3912" y="2305"/>
                  </a:lnTo>
                  <a:lnTo>
                    <a:pt x="3921" y="2305"/>
                  </a:lnTo>
                  <a:lnTo>
                    <a:pt x="3928" y="2305"/>
                  </a:lnTo>
                  <a:lnTo>
                    <a:pt x="3938" y="2306"/>
                  </a:lnTo>
                  <a:lnTo>
                    <a:pt x="3946" y="2307"/>
                  </a:lnTo>
                  <a:lnTo>
                    <a:pt x="3955" y="2309"/>
                  </a:lnTo>
                  <a:lnTo>
                    <a:pt x="3963" y="2309"/>
                  </a:lnTo>
                  <a:lnTo>
                    <a:pt x="3971" y="2310"/>
                  </a:lnTo>
                  <a:lnTo>
                    <a:pt x="3980" y="2311"/>
                  </a:lnTo>
                  <a:lnTo>
                    <a:pt x="3988" y="2314"/>
                  </a:lnTo>
                  <a:lnTo>
                    <a:pt x="3996" y="2317"/>
                  </a:lnTo>
                  <a:lnTo>
                    <a:pt x="4004" y="2319"/>
                  </a:lnTo>
                  <a:lnTo>
                    <a:pt x="4012" y="2322"/>
                  </a:lnTo>
                  <a:lnTo>
                    <a:pt x="4020" y="2326"/>
                  </a:lnTo>
                  <a:lnTo>
                    <a:pt x="4028" y="2329"/>
                  </a:lnTo>
                  <a:lnTo>
                    <a:pt x="4035" y="2333"/>
                  </a:lnTo>
                  <a:lnTo>
                    <a:pt x="4042" y="2337"/>
                  </a:lnTo>
                  <a:lnTo>
                    <a:pt x="4049" y="2343"/>
                  </a:lnTo>
                  <a:lnTo>
                    <a:pt x="4055" y="2348"/>
                  </a:lnTo>
                  <a:lnTo>
                    <a:pt x="4061" y="2354"/>
                  </a:lnTo>
                  <a:lnTo>
                    <a:pt x="4066" y="2361"/>
                  </a:lnTo>
                  <a:lnTo>
                    <a:pt x="4073" y="2368"/>
                  </a:lnTo>
                  <a:lnTo>
                    <a:pt x="4075" y="2371"/>
                  </a:lnTo>
                  <a:lnTo>
                    <a:pt x="4077" y="2376"/>
                  </a:lnTo>
                  <a:lnTo>
                    <a:pt x="4079" y="2380"/>
                  </a:lnTo>
                  <a:lnTo>
                    <a:pt x="4082" y="2385"/>
                  </a:lnTo>
                  <a:lnTo>
                    <a:pt x="4083" y="2389"/>
                  </a:lnTo>
                  <a:lnTo>
                    <a:pt x="4086" y="2395"/>
                  </a:lnTo>
                  <a:lnTo>
                    <a:pt x="4088" y="2399"/>
                  </a:lnTo>
                  <a:lnTo>
                    <a:pt x="4090" y="2405"/>
                  </a:lnTo>
                  <a:lnTo>
                    <a:pt x="4091" y="2411"/>
                  </a:lnTo>
                  <a:lnTo>
                    <a:pt x="4092" y="2416"/>
                  </a:lnTo>
                  <a:lnTo>
                    <a:pt x="4093" y="2422"/>
                  </a:lnTo>
                  <a:lnTo>
                    <a:pt x="4094" y="2428"/>
                  </a:lnTo>
                  <a:lnTo>
                    <a:pt x="4094" y="2433"/>
                  </a:lnTo>
                  <a:lnTo>
                    <a:pt x="4095" y="2439"/>
                  </a:lnTo>
                  <a:lnTo>
                    <a:pt x="4095" y="2445"/>
                  </a:lnTo>
                  <a:lnTo>
                    <a:pt x="4096" y="2452"/>
                  </a:lnTo>
                  <a:lnTo>
                    <a:pt x="4095" y="2457"/>
                  </a:lnTo>
                  <a:lnTo>
                    <a:pt x="4094" y="2462"/>
                  </a:lnTo>
                  <a:lnTo>
                    <a:pt x="4093" y="2468"/>
                  </a:lnTo>
                  <a:lnTo>
                    <a:pt x="4092" y="2473"/>
                  </a:lnTo>
                  <a:lnTo>
                    <a:pt x="4090" y="2478"/>
                  </a:lnTo>
                  <a:lnTo>
                    <a:pt x="4088" y="2484"/>
                  </a:lnTo>
                  <a:lnTo>
                    <a:pt x="4086" y="2489"/>
                  </a:lnTo>
                  <a:lnTo>
                    <a:pt x="4083" y="2495"/>
                  </a:lnTo>
                  <a:lnTo>
                    <a:pt x="4079" y="2500"/>
                  </a:lnTo>
                  <a:lnTo>
                    <a:pt x="4076" y="2505"/>
                  </a:lnTo>
                  <a:lnTo>
                    <a:pt x="4073" y="2509"/>
                  </a:lnTo>
                  <a:lnTo>
                    <a:pt x="4070" y="2515"/>
                  </a:lnTo>
                  <a:lnTo>
                    <a:pt x="4064" y="2519"/>
                  </a:lnTo>
                  <a:lnTo>
                    <a:pt x="4059" y="2523"/>
                  </a:lnTo>
                  <a:lnTo>
                    <a:pt x="4053" y="2528"/>
                  </a:lnTo>
                  <a:lnTo>
                    <a:pt x="4049" y="2532"/>
                  </a:lnTo>
                  <a:lnTo>
                    <a:pt x="4048" y="2542"/>
                  </a:lnTo>
                  <a:lnTo>
                    <a:pt x="4047" y="2551"/>
                  </a:lnTo>
                  <a:lnTo>
                    <a:pt x="4045" y="2561"/>
                  </a:lnTo>
                  <a:lnTo>
                    <a:pt x="4044" y="2570"/>
                  </a:lnTo>
                  <a:lnTo>
                    <a:pt x="4042" y="2578"/>
                  </a:lnTo>
                  <a:lnTo>
                    <a:pt x="4040" y="2587"/>
                  </a:lnTo>
                  <a:lnTo>
                    <a:pt x="4036" y="2594"/>
                  </a:lnTo>
                  <a:lnTo>
                    <a:pt x="4034" y="2602"/>
                  </a:lnTo>
                  <a:lnTo>
                    <a:pt x="4030" y="2607"/>
                  </a:lnTo>
                  <a:lnTo>
                    <a:pt x="4027" y="2612"/>
                  </a:lnTo>
                  <a:lnTo>
                    <a:pt x="4023" y="2617"/>
                  </a:lnTo>
                  <a:lnTo>
                    <a:pt x="4018" y="2622"/>
                  </a:lnTo>
                  <a:lnTo>
                    <a:pt x="4013" y="2625"/>
                  </a:lnTo>
                  <a:lnTo>
                    <a:pt x="4008" y="2628"/>
                  </a:lnTo>
                  <a:lnTo>
                    <a:pt x="4001" y="2632"/>
                  </a:lnTo>
                  <a:lnTo>
                    <a:pt x="3996" y="2635"/>
                  </a:lnTo>
                  <a:lnTo>
                    <a:pt x="3988" y="2635"/>
                  </a:lnTo>
                  <a:lnTo>
                    <a:pt x="3981" y="2636"/>
                  </a:lnTo>
                  <a:lnTo>
                    <a:pt x="3973" y="2636"/>
                  </a:lnTo>
                  <a:lnTo>
                    <a:pt x="3966" y="2637"/>
                  </a:lnTo>
                  <a:lnTo>
                    <a:pt x="3957" y="2635"/>
                  </a:lnTo>
                  <a:lnTo>
                    <a:pt x="3949" y="2634"/>
                  </a:lnTo>
                  <a:lnTo>
                    <a:pt x="3939" y="2632"/>
                  </a:lnTo>
                  <a:lnTo>
                    <a:pt x="3931" y="2629"/>
                  </a:lnTo>
                  <a:lnTo>
                    <a:pt x="3920" y="2625"/>
                  </a:lnTo>
                  <a:lnTo>
                    <a:pt x="3909" y="2621"/>
                  </a:lnTo>
                  <a:lnTo>
                    <a:pt x="3897" y="2617"/>
                  </a:lnTo>
                  <a:lnTo>
                    <a:pt x="3887" y="2612"/>
                  </a:lnTo>
                  <a:lnTo>
                    <a:pt x="3874" y="2606"/>
                  </a:lnTo>
                  <a:lnTo>
                    <a:pt x="3862" y="2599"/>
                  </a:lnTo>
                  <a:lnTo>
                    <a:pt x="3849" y="2592"/>
                  </a:lnTo>
                  <a:lnTo>
                    <a:pt x="3838" y="2585"/>
                  </a:lnTo>
                  <a:lnTo>
                    <a:pt x="3665" y="2687"/>
                  </a:lnTo>
                  <a:lnTo>
                    <a:pt x="3846" y="3321"/>
                  </a:lnTo>
                  <a:lnTo>
                    <a:pt x="3917" y="3298"/>
                  </a:lnTo>
                  <a:lnTo>
                    <a:pt x="3987" y="3280"/>
                  </a:lnTo>
                  <a:lnTo>
                    <a:pt x="4056" y="3266"/>
                  </a:lnTo>
                  <a:lnTo>
                    <a:pt x="4125" y="3257"/>
                  </a:lnTo>
                  <a:lnTo>
                    <a:pt x="4191" y="3251"/>
                  </a:lnTo>
                  <a:lnTo>
                    <a:pt x="4259" y="3251"/>
                  </a:lnTo>
                  <a:lnTo>
                    <a:pt x="4325" y="3254"/>
                  </a:lnTo>
                  <a:lnTo>
                    <a:pt x="4390" y="3261"/>
                  </a:lnTo>
                  <a:lnTo>
                    <a:pt x="4453" y="3271"/>
                  </a:lnTo>
                  <a:lnTo>
                    <a:pt x="4515" y="3286"/>
                  </a:lnTo>
                  <a:lnTo>
                    <a:pt x="4575" y="3303"/>
                  </a:lnTo>
                  <a:lnTo>
                    <a:pt x="4634" y="3325"/>
                  </a:lnTo>
                  <a:lnTo>
                    <a:pt x="4689" y="3348"/>
                  </a:lnTo>
                  <a:lnTo>
                    <a:pt x="4744" y="3376"/>
                  </a:lnTo>
                  <a:lnTo>
                    <a:pt x="4797" y="3406"/>
                  </a:lnTo>
                  <a:lnTo>
                    <a:pt x="4848" y="3440"/>
                  </a:lnTo>
                  <a:lnTo>
                    <a:pt x="4895" y="3476"/>
                  </a:lnTo>
                  <a:lnTo>
                    <a:pt x="4941" y="3514"/>
                  </a:lnTo>
                  <a:lnTo>
                    <a:pt x="4984" y="3555"/>
                  </a:lnTo>
                  <a:lnTo>
                    <a:pt x="5026" y="3599"/>
                  </a:lnTo>
                  <a:lnTo>
                    <a:pt x="5064" y="3643"/>
                  </a:lnTo>
                  <a:lnTo>
                    <a:pt x="5099" y="3691"/>
                  </a:lnTo>
                  <a:lnTo>
                    <a:pt x="5133" y="3740"/>
                  </a:lnTo>
                  <a:lnTo>
                    <a:pt x="5162" y="3793"/>
                  </a:lnTo>
                  <a:lnTo>
                    <a:pt x="5188" y="3845"/>
                  </a:lnTo>
                  <a:lnTo>
                    <a:pt x="5212" y="3901"/>
                  </a:lnTo>
                  <a:lnTo>
                    <a:pt x="5232" y="3957"/>
                  </a:lnTo>
                  <a:lnTo>
                    <a:pt x="5249" y="4015"/>
                  </a:lnTo>
                  <a:lnTo>
                    <a:pt x="5262" y="4073"/>
                  </a:lnTo>
                  <a:lnTo>
                    <a:pt x="5271" y="4134"/>
                  </a:lnTo>
                  <a:lnTo>
                    <a:pt x="5277" y="4195"/>
                  </a:lnTo>
                  <a:lnTo>
                    <a:pt x="5280" y="4259"/>
                  </a:lnTo>
                  <a:lnTo>
                    <a:pt x="5278" y="4320"/>
                  </a:lnTo>
                  <a:lnTo>
                    <a:pt x="5273" y="4381"/>
                  </a:lnTo>
                  <a:lnTo>
                    <a:pt x="5264" y="4439"/>
                  </a:lnTo>
                  <a:lnTo>
                    <a:pt x="5253" y="4496"/>
                  </a:lnTo>
                  <a:lnTo>
                    <a:pt x="5238" y="4550"/>
                  </a:lnTo>
                  <a:lnTo>
                    <a:pt x="5221" y="4603"/>
                  </a:lnTo>
                  <a:lnTo>
                    <a:pt x="5202" y="4654"/>
                  </a:lnTo>
                  <a:lnTo>
                    <a:pt x="5181" y="4703"/>
                  </a:lnTo>
                  <a:lnTo>
                    <a:pt x="5155" y="4749"/>
                  </a:lnTo>
                  <a:lnTo>
                    <a:pt x="5129" y="4794"/>
                  </a:lnTo>
                  <a:lnTo>
                    <a:pt x="5101" y="4836"/>
                  </a:lnTo>
                  <a:lnTo>
                    <a:pt x="5071" y="4878"/>
                  </a:lnTo>
                  <a:lnTo>
                    <a:pt x="5037" y="4916"/>
                  </a:lnTo>
                  <a:lnTo>
                    <a:pt x="5004" y="4953"/>
                  </a:lnTo>
                  <a:lnTo>
                    <a:pt x="4969" y="4988"/>
                  </a:lnTo>
                  <a:lnTo>
                    <a:pt x="4934" y="5021"/>
                  </a:lnTo>
                  <a:lnTo>
                    <a:pt x="4895" y="5050"/>
                  </a:lnTo>
                  <a:lnTo>
                    <a:pt x="4857" y="5079"/>
                  </a:lnTo>
                  <a:lnTo>
                    <a:pt x="4817" y="5105"/>
                  </a:lnTo>
                  <a:lnTo>
                    <a:pt x="4778" y="5130"/>
                  </a:lnTo>
                  <a:lnTo>
                    <a:pt x="4736" y="5153"/>
                  </a:lnTo>
                  <a:lnTo>
                    <a:pt x="4696" y="5173"/>
                  </a:lnTo>
                  <a:lnTo>
                    <a:pt x="4654" y="5193"/>
                  </a:lnTo>
                  <a:lnTo>
                    <a:pt x="4613" y="5210"/>
                  </a:lnTo>
                  <a:lnTo>
                    <a:pt x="4572" y="5224"/>
                  </a:lnTo>
                  <a:lnTo>
                    <a:pt x="4530" y="5238"/>
                  </a:lnTo>
                  <a:lnTo>
                    <a:pt x="4488" y="5248"/>
                  </a:lnTo>
                  <a:lnTo>
                    <a:pt x="4449" y="5258"/>
                  </a:lnTo>
                  <a:lnTo>
                    <a:pt x="4408" y="5264"/>
                  </a:lnTo>
                  <a:lnTo>
                    <a:pt x="4370" y="5270"/>
                  </a:lnTo>
                  <a:lnTo>
                    <a:pt x="4331" y="5272"/>
                  </a:lnTo>
                  <a:lnTo>
                    <a:pt x="4295" y="5274"/>
                  </a:lnTo>
                  <a:lnTo>
                    <a:pt x="4231" y="5272"/>
                  </a:lnTo>
                  <a:lnTo>
                    <a:pt x="4170" y="5268"/>
                  </a:lnTo>
                  <a:lnTo>
                    <a:pt x="4109" y="5261"/>
                  </a:lnTo>
                  <a:lnTo>
                    <a:pt x="4051" y="5252"/>
                  </a:lnTo>
                  <a:lnTo>
                    <a:pt x="3995" y="5239"/>
                  </a:lnTo>
                  <a:lnTo>
                    <a:pt x="3940" y="5226"/>
                  </a:lnTo>
                  <a:lnTo>
                    <a:pt x="3888" y="5209"/>
                  </a:lnTo>
                  <a:lnTo>
                    <a:pt x="3838" y="5192"/>
                  </a:lnTo>
                  <a:lnTo>
                    <a:pt x="3789" y="5169"/>
                  </a:lnTo>
                  <a:lnTo>
                    <a:pt x="3742" y="5147"/>
                  </a:lnTo>
                  <a:lnTo>
                    <a:pt x="3696" y="5121"/>
                  </a:lnTo>
                  <a:lnTo>
                    <a:pt x="3653" y="5095"/>
                  </a:lnTo>
                  <a:lnTo>
                    <a:pt x="3610" y="5066"/>
                  </a:lnTo>
                  <a:lnTo>
                    <a:pt x="3572" y="5036"/>
                  </a:lnTo>
                  <a:lnTo>
                    <a:pt x="3533" y="5004"/>
                  </a:lnTo>
                  <a:lnTo>
                    <a:pt x="3499" y="4971"/>
                  </a:lnTo>
                  <a:lnTo>
                    <a:pt x="3465" y="4934"/>
                  </a:lnTo>
                  <a:lnTo>
                    <a:pt x="3433" y="4897"/>
                  </a:lnTo>
                  <a:lnTo>
                    <a:pt x="3403" y="4858"/>
                  </a:lnTo>
                  <a:lnTo>
                    <a:pt x="3376" y="4819"/>
                  </a:lnTo>
                  <a:lnTo>
                    <a:pt x="3349" y="4777"/>
                  </a:lnTo>
                  <a:lnTo>
                    <a:pt x="3327" y="4735"/>
                  </a:lnTo>
                  <a:lnTo>
                    <a:pt x="3307" y="4692"/>
                  </a:lnTo>
                  <a:lnTo>
                    <a:pt x="3289" y="4648"/>
                  </a:lnTo>
                  <a:lnTo>
                    <a:pt x="3270" y="4602"/>
                  </a:lnTo>
                  <a:lnTo>
                    <a:pt x="3256" y="4556"/>
                  </a:lnTo>
                  <a:lnTo>
                    <a:pt x="3244" y="4508"/>
                  </a:lnTo>
                  <a:lnTo>
                    <a:pt x="3234" y="4461"/>
                  </a:lnTo>
                  <a:lnTo>
                    <a:pt x="3225" y="4412"/>
                  </a:lnTo>
                  <a:lnTo>
                    <a:pt x="3220" y="4362"/>
                  </a:lnTo>
                  <a:lnTo>
                    <a:pt x="3216" y="4313"/>
                  </a:lnTo>
                  <a:lnTo>
                    <a:pt x="3216" y="4264"/>
                  </a:lnTo>
                  <a:lnTo>
                    <a:pt x="3216" y="4247"/>
                  </a:lnTo>
                  <a:lnTo>
                    <a:pt x="3216" y="4231"/>
                  </a:lnTo>
                  <a:lnTo>
                    <a:pt x="3216" y="4211"/>
                  </a:lnTo>
                  <a:lnTo>
                    <a:pt x="3218" y="4192"/>
                  </a:lnTo>
                  <a:lnTo>
                    <a:pt x="3219" y="4170"/>
                  </a:lnTo>
                  <a:lnTo>
                    <a:pt x="3221" y="4147"/>
                  </a:lnTo>
                  <a:lnTo>
                    <a:pt x="3224" y="4124"/>
                  </a:lnTo>
                  <a:lnTo>
                    <a:pt x="3229" y="4100"/>
                  </a:lnTo>
                  <a:lnTo>
                    <a:pt x="3232" y="4073"/>
                  </a:lnTo>
                  <a:lnTo>
                    <a:pt x="3238" y="4046"/>
                  </a:lnTo>
                  <a:lnTo>
                    <a:pt x="3244" y="4019"/>
                  </a:lnTo>
                  <a:lnTo>
                    <a:pt x="3252" y="3991"/>
                  </a:lnTo>
                  <a:lnTo>
                    <a:pt x="3260" y="3961"/>
                  </a:lnTo>
                  <a:lnTo>
                    <a:pt x="3270" y="3932"/>
                  </a:lnTo>
                  <a:lnTo>
                    <a:pt x="3281" y="3902"/>
                  </a:lnTo>
                  <a:lnTo>
                    <a:pt x="3295" y="3872"/>
                  </a:lnTo>
                  <a:lnTo>
                    <a:pt x="3308" y="3840"/>
                  </a:lnTo>
                  <a:lnTo>
                    <a:pt x="3324" y="3808"/>
                  </a:lnTo>
                  <a:lnTo>
                    <a:pt x="3340" y="3775"/>
                  </a:lnTo>
                  <a:lnTo>
                    <a:pt x="3359" y="3744"/>
                  </a:lnTo>
                  <a:lnTo>
                    <a:pt x="3378" y="3712"/>
                  </a:lnTo>
                  <a:lnTo>
                    <a:pt x="3402" y="3680"/>
                  </a:lnTo>
                  <a:lnTo>
                    <a:pt x="3425" y="3648"/>
                  </a:lnTo>
                  <a:lnTo>
                    <a:pt x="3452" y="3616"/>
                  </a:lnTo>
                  <a:lnTo>
                    <a:pt x="3479" y="3584"/>
                  </a:lnTo>
                  <a:lnTo>
                    <a:pt x="3509" y="3552"/>
                  </a:lnTo>
                  <a:lnTo>
                    <a:pt x="3541" y="3519"/>
                  </a:lnTo>
                  <a:lnTo>
                    <a:pt x="3576" y="3489"/>
                  </a:lnTo>
                  <a:lnTo>
                    <a:pt x="3612" y="3458"/>
                  </a:lnTo>
                  <a:lnTo>
                    <a:pt x="3653" y="3430"/>
                  </a:lnTo>
                  <a:lnTo>
                    <a:pt x="3695" y="3401"/>
                  </a:lnTo>
                  <a:lnTo>
                    <a:pt x="3739" y="3373"/>
                  </a:lnTo>
                  <a:lnTo>
                    <a:pt x="3677" y="3153"/>
                  </a:lnTo>
                  <a:lnTo>
                    <a:pt x="2479" y="4221"/>
                  </a:lnTo>
                  <a:lnTo>
                    <a:pt x="2483" y="4223"/>
                  </a:lnTo>
                  <a:lnTo>
                    <a:pt x="2488" y="4226"/>
                  </a:lnTo>
                  <a:lnTo>
                    <a:pt x="2493" y="4230"/>
                  </a:lnTo>
                  <a:lnTo>
                    <a:pt x="2498" y="4233"/>
                  </a:lnTo>
                  <a:lnTo>
                    <a:pt x="2502" y="4236"/>
                  </a:lnTo>
                  <a:lnTo>
                    <a:pt x="2506" y="4240"/>
                  </a:lnTo>
                  <a:lnTo>
                    <a:pt x="2510" y="4244"/>
                  </a:lnTo>
                  <a:lnTo>
                    <a:pt x="2514" y="4248"/>
                  </a:lnTo>
                  <a:lnTo>
                    <a:pt x="2517" y="4251"/>
                  </a:lnTo>
                  <a:lnTo>
                    <a:pt x="2520" y="4254"/>
                  </a:lnTo>
                  <a:lnTo>
                    <a:pt x="2524" y="4259"/>
                  </a:lnTo>
                  <a:lnTo>
                    <a:pt x="2527" y="4263"/>
                  </a:lnTo>
                  <a:lnTo>
                    <a:pt x="2529" y="4266"/>
                  </a:lnTo>
                  <a:lnTo>
                    <a:pt x="2531" y="4270"/>
                  </a:lnTo>
                  <a:lnTo>
                    <a:pt x="2533" y="4275"/>
                  </a:lnTo>
                  <a:lnTo>
                    <a:pt x="2536" y="4279"/>
                  </a:lnTo>
                  <a:lnTo>
                    <a:pt x="2537" y="4282"/>
                  </a:lnTo>
                  <a:lnTo>
                    <a:pt x="2540" y="4286"/>
                  </a:lnTo>
                  <a:lnTo>
                    <a:pt x="2541" y="4291"/>
                  </a:lnTo>
                  <a:lnTo>
                    <a:pt x="2543" y="4295"/>
                  </a:lnTo>
                  <a:lnTo>
                    <a:pt x="2543" y="4298"/>
                  </a:lnTo>
                  <a:lnTo>
                    <a:pt x="2545" y="4302"/>
                  </a:lnTo>
                  <a:lnTo>
                    <a:pt x="2545" y="4307"/>
                  </a:lnTo>
                  <a:lnTo>
                    <a:pt x="2547" y="4311"/>
                  </a:lnTo>
                  <a:lnTo>
                    <a:pt x="2547" y="4314"/>
                  </a:lnTo>
                  <a:lnTo>
                    <a:pt x="2548" y="4319"/>
                  </a:lnTo>
                  <a:lnTo>
                    <a:pt x="2549" y="4322"/>
                  </a:lnTo>
                  <a:lnTo>
                    <a:pt x="2550" y="4326"/>
                  </a:lnTo>
                  <a:lnTo>
                    <a:pt x="2550" y="4329"/>
                  </a:lnTo>
                  <a:lnTo>
                    <a:pt x="2551" y="4334"/>
                  </a:lnTo>
                  <a:lnTo>
                    <a:pt x="2552" y="4338"/>
                  </a:lnTo>
                  <a:lnTo>
                    <a:pt x="2553" y="4342"/>
                  </a:lnTo>
                  <a:lnTo>
                    <a:pt x="2553" y="4346"/>
                  </a:lnTo>
                  <a:lnTo>
                    <a:pt x="2553" y="4352"/>
                  </a:lnTo>
                  <a:lnTo>
                    <a:pt x="2555" y="4356"/>
                  </a:lnTo>
                  <a:lnTo>
                    <a:pt x="2557" y="4361"/>
                  </a:lnTo>
                  <a:lnTo>
                    <a:pt x="2557" y="4366"/>
                  </a:lnTo>
                  <a:lnTo>
                    <a:pt x="2559" y="4370"/>
                  </a:lnTo>
                  <a:lnTo>
                    <a:pt x="2560" y="4374"/>
                  </a:lnTo>
                  <a:lnTo>
                    <a:pt x="2563" y="4380"/>
                  </a:lnTo>
                  <a:lnTo>
                    <a:pt x="2564" y="4383"/>
                  </a:lnTo>
                  <a:lnTo>
                    <a:pt x="2566" y="4387"/>
                  </a:lnTo>
                  <a:lnTo>
                    <a:pt x="2568" y="4390"/>
                  </a:lnTo>
                  <a:lnTo>
                    <a:pt x="2572" y="4395"/>
                  </a:lnTo>
                  <a:lnTo>
                    <a:pt x="2574" y="4398"/>
                  </a:lnTo>
                  <a:lnTo>
                    <a:pt x="2577" y="4401"/>
                  </a:lnTo>
                  <a:lnTo>
                    <a:pt x="2580" y="4404"/>
                  </a:lnTo>
                  <a:lnTo>
                    <a:pt x="2583" y="4409"/>
                  </a:lnTo>
                  <a:lnTo>
                    <a:pt x="2586" y="4411"/>
                  </a:lnTo>
                  <a:lnTo>
                    <a:pt x="2589" y="4413"/>
                  </a:lnTo>
                  <a:lnTo>
                    <a:pt x="2592" y="4415"/>
                  </a:lnTo>
                  <a:lnTo>
                    <a:pt x="2595" y="4418"/>
                  </a:lnTo>
                  <a:lnTo>
                    <a:pt x="2598" y="4420"/>
                  </a:lnTo>
                  <a:lnTo>
                    <a:pt x="2603" y="4422"/>
                  </a:lnTo>
                  <a:lnTo>
                    <a:pt x="2607" y="4425"/>
                  </a:lnTo>
                  <a:lnTo>
                    <a:pt x="2611" y="4428"/>
                  </a:lnTo>
                  <a:lnTo>
                    <a:pt x="2614" y="4429"/>
                  </a:lnTo>
                  <a:lnTo>
                    <a:pt x="2619" y="4431"/>
                  </a:lnTo>
                  <a:lnTo>
                    <a:pt x="2623" y="4432"/>
                  </a:lnTo>
                  <a:lnTo>
                    <a:pt x="2627" y="4434"/>
                  </a:lnTo>
                  <a:lnTo>
                    <a:pt x="2631" y="4435"/>
                  </a:lnTo>
                  <a:lnTo>
                    <a:pt x="2637" y="4437"/>
                  </a:lnTo>
                  <a:lnTo>
                    <a:pt x="2641" y="4439"/>
                  </a:lnTo>
                  <a:lnTo>
                    <a:pt x="2646" y="4441"/>
                  </a:lnTo>
                  <a:lnTo>
                    <a:pt x="2651" y="4441"/>
                  </a:lnTo>
                  <a:lnTo>
                    <a:pt x="2655" y="4443"/>
                  </a:lnTo>
                  <a:lnTo>
                    <a:pt x="2659" y="4446"/>
                  </a:lnTo>
                  <a:lnTo>
                    <a:pt x="2664" y="4449"/>
                  </a:lnTo>
                  <a:lnTo>
                    <a:pt x="2667" y="4452"/>
                  </a:lnTo>
                  <a:lnTo>
                    <a:pt x="2670" y="4456"/>
                  </a:lnTo>
                  <a:lnTo>
                    <a:pt x="2673" y="4460"/>
                  </a:lnTo>
                  <a:lnTo>
                    <a:pt x="2677" y="4465"/>
                  </a:lnTo>
                  <a:lnTo>
                    <a:pt x="2680" y="4469"/>
                  </a:lnTo>
                  <a:lnTo>
                    <a:pt x="2682" y="4474"/>
                  </a:lnTo>
                  <a:lnTo>
                    <a:pt x="2684" y="4478"/>
                  </a:lnTo>
                  <a:lnTo>
                    <a:pt x="2687" y="4485"/>
                  </a:lnTo>
                  <a:lnTo>
                    <a:pt x="2688" y="4490"/>
                  </a:lnTo>
                  <a:lnTo>
                    <a:pt x="2691" y="4495"/>
                  </a:lnTo>
                  <a:lnTo>
                    <a:pt x="2692" y="4502"/>
                  </a:lnTo>
                  <a:lnTo>
                    <a:pt x="2696" y="4508"/>
                  </a:lnTo>
                  <a:lnTo>
                    <a:pt x="2697" y="4513"/>
                  </a:lnTo>
                  <a:lnTo>
                    <a:pt x="2699" y="4519"/>
                  </a:lnTo>
                  <a:lnTo>
                    <a:pt x="2700" y="4524"/>
                  </a:lnTo>
                  <a:lnTo>
                    <a:pt x="2703" y="4531"/>
                  </a:lnTo>
                  <a:lnTo>
                    <a:pt x="2704" y="4536"/>
                  </a:lnTo>
                  <a:lnTo>
                    <a:pt x="2707" y="4542"/>
                  </a:lnTo>
                  <a:lnTo>
                    <a:pt x="2711" y="4548"/>
                  </a:lnTo>
                  <a:lnTo>
                    <a:pt x="2714" y="4554"/>
                  </a:lnTo>
                  <a:lnTo>
                    <a:pt x="2717" y="4558"/>
                  </a:lnTo>
                  <a:lnTo>
                    <a:pt x="2720" y="4564"/>
                  </a:lnTo>
                  <a:lnTo>
                    <a:pt x="2723" y="4569"/>
                  </a:lnTo>
                  <a:lnTo>
                    <a:pt x="2729" y="4575"/>
                  </a:lnTo>
                  <a:lnTo>
                    <a:pt x="2733" y="4579"/>
                  </a:lnTo>
                  <a:lnTo>
                    <a:pt x="2738" y="4583"/>
                  </a:lnTo>
                  <a:lnTo>
                    <a:pt x="2745" y="4586"/>
                  </a:lnTo>
                  <a:lnTo>
                    <a:pt x="2751" y="4591"/>
                  </a:lnTo>
                  <a:lnTo>
                    <a:pt x="2769" y="4600"/>
                  </a:lnTo>
                  <a:lnTo>
                    <a:pt x="2786" y="4610"/>
                  </a:lnTo>
                  <a:lnTo>
                    <a:pt x="2802" y="4620"/>
                  </a:lnTo>
                  <a:lnTo>
                    <a:pt x="2819" y="4629"/>
                  </a:lnTo>
                  <a:lnTo>
                    <a:pt x="2833" y="4637"/>
                  </a:lnTo>
                  <a:lnTo>
                    <a:pt x="2847" y="4645"/>
                  </a:lnTo>
                  <a:lnTo>
                    <a:pt x="2860" y="4654"/>
                  </a:lnTo>
                  <a:lnTo>
                    <a:pt x="2873" y="4662"/>
                  </a:lnTo>
                  <a:lnTo>
                    <a:pt x="2883" y="4669"/>
                  </a:lnTo>
                  <a:lnTo>
                    <a:pt x="2893" y="4676"/>
                  </a:lnTo>
                  <a:lnTo>
                    <a:pt x="2903" y="4684"/>
                  </a:lnTo>
                  <a:lnTo>
                    <a:pt x="2912" y="4691"/>
                  </a:lnTo>
                  <a:lnTo>
                    <a:pt x="2919" y="4698"/>
                  </a:lnTo>
                  <a:lnTo>
                    <a:pt x="2926" y="4704"/>
                  </a:lnTo>
                  <a:lnTo>
                    <a:pt x="2933" y="4711"/>
                  </a:lnTo>
                  <a:lnTo>
                    <a:pt x="2939" y="4718"/>
                  </a:lnTo>
                  <a:lnTo>
                    <a:pt x="2942" y="4723"/>
                  </a:lnTo>
                  <a:lnTo>
                    <a:pt x="2947" y="4730"/>
                  </a:lnTo>
                  <a:lnTo>
                    <a:pt x="2949" y="4736"/>
                  </a:lnTo>
                  <a:lnTo>
                    <a:pt x="2952" y="4743"/>
                  </a:lnTo>
                  <a:lnTo>
                    <a:pt x="2953" y="4748"/>
                  </a:lnTo>
                  <a:lnTo>
                    <a:pt x="2955" y="4754"/>
                  </a:lnTo>
                  <a:lnTo>
                    <a:pt x="2955" y="4761"/>
                  </a:lnTo>
                  <a:lnTo>
                    <a:pt x="2956" y="4767"/>
                  </a:lnTo>
                  <a:lnTo>
                    <a:pt x="2954" y="4774"/>
                  </a:lnTo>
                  <a:lnTo>
                    <a:pt x="2953" y="4780"/>
                  </a:lnTo>
                  <a:lnTo>
                    <a:pt x="2951" y="4787"/>
                  </a:lnTo>
                  <a:lnTo>
                    <a:pt x="2950" y="4793"/>
                  </a:lnTo>
                  <a:lnTo>
                    <a:pt x="2946" y="4799"/>
                  </a:lnTo>
                  <a:lnTo>
                    <a:pt x="2942" y="4806"/>
                  </a:lnTo>
                  <a:lnTo>
                    <a:pt x="2938" y="4813"/>
                  </a:lnTo>
                  <a:lnTo>
                    <a:pt x="2935" y="4821"/>
                  </a:lnTo>
                  <a:lnTo>
                    <a:pt x="2932" y="4823"/>
                  </a:lnTo>
                  <a:lnTo>
                    <a:pt x="2928" y="4825"/>
                  </a:lnTo>
                  <a:lnTo>
                    <a:pt x="2924" y="4827"/>
                  </a:lnTo>
                  <a:lnTo>
                    <a:pt x="2920" y="4829"/>
                  </a:lnTo>
                  <a:lnTo>
                    <a:pt x="2914" y="4831"/>
                  </a:lnTo>
                  <a:lnTo>
                    <a:pt x="2907" y="4833"/>
                  </a:lnTo>
                  <a:lnTo>
                    <a:pt x="2900" y="4834"/>
                  </a:lnTo>
                  <a:lnTo>
                    <a:pt x="2893" y="4836"/>
                  </a:lnTo>
                  <a:lnTo>
                    <a:pt x="2885" y="4836"/>
                  </a:lnTo>
                  <a:lnTo>
                    <a:pt x="2876" y="4836"/>
                  </a:lnTo>
                  <a:lnTo>
                    <a:pt x="2868" y="4836"/>
                  </a:lnTo>
                  <a:lnTo>
                    <a:pt x="2859" y="4837"/>
                  </a:lnTo>
                  <a:lnTo>
                    <a:pt x="2848" y="4837"/>
                  </a:lnTo>
                  <a:lnTo>
                    <a:pt x="2839" y="4837"/>
                  </a:lnTo>
                  <a:lnTo>
                    <a:pt x="2829" y="4837"/>
                  </a:lnTo>
                  <a:lnTo>
                    <a:pt x="2819" y="4838"/>
                  </a:lnTo>
                  <a:lnTo>
                    <a:pt x="2808" y="4837"/>
                  </a:lnTo>
                  <a:lnTo>
                    <a:pt x="2798" y="4837"/>
                  </a:lnTo>
                  <a:lnTo>
                    <a:pt x="2786" y="4837"/>
                  </a:lnTo>
                  <a:lnTo>
                    <a:pt x="2777" y="4837"/>
                  </a:lnTo>
                  <a:lnTo>
                    <a:pt x="2765" y="4837"/>
                  </a:lnTo>
                  <a:lnTo>
                    <a:pt x="2754" y="4837"/>
                  </a:lnTo>
                  <a:lnTo>
                    <a:pt x="2744" y="4837"/>
                  </a:lnTo>
                  <a:lnTo>
                    <a:pt x="2734" y="4837"/>
                  </a:lnTo>
                  <a:lnTo>
                    <a:pt x="2723" y="4837"/>
                  </a:lnTo>
                  <a:lnTo>
                    <a:pt x="2713" y="4837"/>
                  </a:lnTo>
                  <a:lnTo>
                    <a:pt x="2703" y="4837"/>
                  </a:lnTo>
                  <a:lnTo>
                    <a:pt x="2694" y="4838"/>
                  </a:lnTo>
                  <a:lnTo>
                    <a:pt x="2685" y="4838"/>
                  </a:lnTo>
                  <a:lnTo>
                    <a:pt x="2677" y="4839"/>
                  </a:lnTo>
                  <a:lnTo>
                    <a:pt x="2669" y="4840"/>
                  </a:lnTo>
                  <a:lnTo>
                    <a:pt x="2662" y="4842"/>
                  </a:lnTo>
                  <a:lnTo>
                    <a:pt x="2659" y="4842"/>
                  </a:lnTo>
                  <a:lnTo>
                    <a:pt x="2657" y="4842"/>
                  </a:lnTo>
                  <a:lnTo>
                    <a:pt x="2655" y="4842"/>
                  </a:lnTo>
                  <a:lnTo>
                    <a:pt x="2653" y="4843"/>
                  </a:lnTo>
                  <a:lnTo>
                    <a:pt x="2650" y="4843"/>
                  </a:lnTo>
                  <a:lnTo>
                    <a:pt x="2649" y="4844"/>
                  </a:lnTo>
                  <a:lnTo>
                    <a:pt x="2645" y="4846"/>
                  </a:lnTo>
                  <a:lnTo>
                    <a:pt x="2644" y="4848"/>
                  </a:lnTo>
                  <a:lnTo>
                    <a:pt x="2641" y="4849"/>
                  </a:lnTo>
                  <a:lnTo>
                    <a:pt x="2640" y="4851"/>
                  </a:lnTo>
                  <a:lnTo>
                    <a:pt x="2637" y="4852"/>
                  </a:lnTo>
                  <a:lnTo>
                    <a:pt x="2636" y="4854"/>
                  </a:lnTo>
                  <a:lnTo>
                    <a:pt x="2634" y="4855"/>
                  </a:lnTo>
                  <a:lnTo>
                    <a:pt x="2631" y="4857"/>
                  </a:lnTo>
                  <a:lnTo>
                    <a:pt x="2629" y="4858"/>
                  </a:lnTo>
                  <a:lnTo>
                    <a:pt x="2628" y="4861"/>
                  </a:lnTo>
                  <a:lnTo>
                    <a:pt x="2625" y="4861"/>
                  </a:lnTo>
                  <a:lnTo>
                    <a:pt x="2624" y="4863"/>
                  </a:lnTo>
                  <a:lnTo>
                    <a:pt x="2621" y="4863"/>
                  </a:lnTo>
                  <a:lnTo>
                    <a:pt x="2620" y="4865"/>
                  </a:lnTo>
                  <a:lnTo>
                    <a:pt x="2618" y="4866"/>
                  </a:lnTo>
                  <a:lnTo>
                    <a:pt x="2615" y="4867"/>
                  </a:lnTo>
                  <a:lnTo>
                    <a:pt x="2613" y="4868"/>
                  </a:lnTo>
                  <a:lnTo>
                    <a:pt x="2612" y="4870"/>
                  </a:lnTo>
                  <a:lnTo>
                    <a:pt x="2610" y="4870"/>
                  </a:lnTo>
                  <a:lnTo>
                    <a:pt x="2608" y="4871"/>
                  </a:lnTo>
                  <a:lnTo>
                    <a:pt x="2606" y="4872"/>
                  </a:lnTo>
                  <a:lnTo>
                    <a:pt x="2605" y="4873"/>
                  </a:lnTo>
                  <a:lnTo>
                    <a:pt x="2603" y="4873"/>
                  </a:lnTo>
                  <a:lnTo>
                    <a:pt x="2602" y="4873"/>
                  </a:lnTo>
                  <a:lnTo>
                    <a:pt x="2599" y="4873"/>
                  </a:lnTo>
                  <a:lnTo>
                    <a:pt x="2598" y="4874"/>
                  </a:lnTo>
                  <a:lnTo>
                    <a:pt x="2592" y="4872"/>
                  </a:lnTo>
                  <a:lnTo>
                    <a:pt x="2586" y="4871"/>
                  </a:lnTo>
                  <a:lnTo>
                    <a:pt x="2576" y="4869"/>
                  </a:lnTo>
                  <a:lnTo>
                    <a:pt x="2567" y="4868"/>
                  </a:lnTo>
                  <a:lnTo>
                    <a:pt x="2556" y="4865"/>
                  </a:lnTo>
                  <a:lnTo>
                    <a:pt x="2545" y="4863"/>
                  </a:lnTo>
                  <a:lnTo>
                    <a:pt x="2532" y="4861"/>
                  </a:lnTo>
                  <a:lnTo>
                    <a:pt x="2519" y="4858"/>
                  </a:lnTo>
                  <a:lnTo>
                    <a:pt x="2504" y="4855"/>
                  </a:lnTo>
                  <a:lnTo>
                    <a:pt x="2489" y="4852"/>
                  </a:lnTo>
                  <a:lnTo>
                    <a:pt x="2473" y="4849"/>
                  </a:lnTo>
                  <a:lnTo>
                    <a:pt x="2458" y="4846"/>
                  </a:lnTo>
                  <a:lnTo>
                    <a:pt x="2441" y="4841"/>
                  </a:lnTo>
                  <a:lnTo>
                    <a:pt x="2425" y="4838"/>
                  </a:lnTo>
                  <a:lnTo>
                    <a:pt x="2408" y="4834"/>
                  </a:lnTo>
                  <a:lnTo>
                    <a:pt x="2392" y="4831"/>
                  </a:lnTo>
                  <a:lnTo>
                    <a:pt x="2375" y="4825"/>
                  </a:lnTo>
                  <a:lnTo>
                    <a:pt x="2358" y="4822"/>
                  </a:lnTo>
                  <a:lnTo>
                    <a:pt x="2342" y="4817"/>
                  </a:lnTo>
                  <a:lnTo>
                    <a:pt x="2326" y="4813"/>
                  </a:lnTo>
                  <a:lnTo>
                    <a:pt x="2310" y="4809"/>
                  </a:lnTo>
                  <a:lnTo>
                    <a:pt x="2296" y="4805"/>
                  </a:lnTo>
                  <a:lnTo>
                    <a:pt x="2282" y="4802"/>
                  </a:lnTo>
                  <a:lnTo>
                    <a:pt x="2269" y="4798"/>
                  </a:lnTo>
                  <a:lnTo>
                    <a:pt x="2256" y="4794"/>
                  </a:lnTo>
                  <a:lnTo>
                    <a:pt x="2245" y="4790"/>
                  </a:lnTo>
                  <a:lnTo>
                    <a:pt x="2234" y="4787"/>
                  </a:lnTo>
                  <a:lnTo>
                    <a:pt x="2225" y="4783"/>
                  </a:lnTo>
                  <a:lnTo>
                    <a:pt x="2217" y="4780"/>
                  </a:lnTo>
                  <a:lnTo>
                    <a:pt x="2211" y="4777"/>
                  </a:lnTo>
                  <a:lnTo>
                    <a:pt x="2205" y="4775"/>
                  </a:lnTo>
                  <a:lnTo>
                    <a:pt x="2203" y="4773"/>
                  </a:lnTo>
                  <a:lnTo>
                    <a:pt x="2200" y="4769"/>
                  </a:lnTo>
                  <a:lnTo>
                    <a:pt x="2199" y="4767"/>
                  </a:lnTo>
                  <a:lnTo>
                    <a:pt x="2197" y="4765"/>
                  </a:lnTo>
                  <a:lnTo>
                    <a:pt x="2196" y="4763"/>
                  </a:lnTo>
                  <a:lnTo>
                    <a:pt x="2194" y="4760"/>
                  </a:lnTo>
                  <a:lnTo>
                    <a:pt x="2193" y="4757"/>
                  </a:lnTo>
                  <a:lnTo>
                    <a:pt x="2193" y="4753"/>
                  </a:lnTo>
                  <a:lnTo>
                    <a:pt x="2193" y="4751"/>
                  </a:lnTo>
                  <a:lnTo>
                    <a:pt x="2192" y="4747"/>
                  </a:lnTo>
                  <a:lnTo>
                    <a:pt x="2192" y="4744"/>
                  </a:lnTo>
                  <a:lnTo>
                    <a:pt x="2192" y="4741"/>
                  </a:lnTo>
                  <a:lnTo>
                    <a:pt x="2192" y="4737"/>
                  </a:lnTo>
                  <a:lnTo>
                    <a:pt x="2192" y="4734"/>
                  </a:lnTo>
                  <a:lnTo>
                    <a:pt x="2192" y="4731"/>
                  </a:lnTo>
                  <a:lnTo>
                    <a:pt x="2192" y="4728"/>
                  </a:lnTo>
                  <a:lnTo>
                    <a:pt x="2192" y="4725"/>
                  </a:lnTo>
                  <a:lnTo>
                    <a:pt x="2191" y="4720"/>
                  </a:lnTo>
                  <a:lnTo>
                    <a:pt x="2191" y="4717"/>
                  </a:lnTo>
                  <a:lnTo>
                    <a:pt x="2190" y="4713"/>
                  </a:lnTo>
                  <a:lnTo>
                    <a:pt x="2190" y="4710"/>
                  </a:lnTo>
                  <a:lnTo>
                    <a:pt x="2189" y="4706"/>
                  </a:lnTo>
                  <a:lnTo>
                    <a:pt x="2188" y="4703"/>
                  </a:lnTo>
                  <a:lnTo>
                    <a:pt x="2187" y="4700"/>
                  </a:lnTo>
                  <a:lnTo>
                    <a:pt x="2187" y="4697"/>
                  </a:lnTo>
                  <a:lnTo>
                    <a:pt x="2185" y="4693"/>
                  </a:lnTo>
                  <a:lnTo>
                    <a:pt x="2183" y="4690"/>
                  </a:lnTo>
                  <a:lnTo>
                    <a:pt x="2181" y="4687"/>
                  </a:lnTo>
                  <a:lnTo>
                    <a:pt x="2178" y="4684"/>
                  </a:lnTo>
                  <a:lnTo>
                    <a:pt x="2175" y="4681"/>
                  </a:lnTo>
                  <a:lnTo>
                    <a:pt x="2172" y="4678"/>
                  </a:lnTo>
                  <a:lnTo>
                    <a:pt x="2169" y="4676"/>
                  </a:lnTo>
                  <a:lnTo>
                    <a:pt x="2166" y="4674"/>
                  </a:lnTo>
                  <a:lnTo>
                    <a:pt x="2160" y="4671"/>
                  </a:lnTo>
                  <a:lnTo>
                    <a:pt x="2155" y="4668"/>
                  </a:lnTo>
                  <a:lnTo>
                    <a:pt x="2150" y="4665"/>
                  </a:lnTo>
                  <a:lnTo>
                    <a:pt x="2145" y="4662"/>
                  </a:lnTo>
                  <a:lnTo>
                    <a:pt x="2140" y="4659"/>
                  </a:lnTo>
                  <a:lnTo>
                    <a:pt x="2136" y="4657"/>
                  </a:lnTo>
                  <a:lnTo>
                    <a:pt x="2130" y="4655"/>
                  </a:lnTo>
                  <a:lnTo>
                    <a:pt x="2126" y="4653"/>
                  </a:lnTo>
                  <a:lnTo>
                    <a:pt x="2120" y="4650"/>
                  </a:lnTo>
                  <a:lnTo>
                    <a:pt x="2115" y="4647"/>
                  </a:lnTo>
                  <a:lnTo>
                    <a:pt x="2110" y="4645"/>
                  </a:lnTo>
                  <a:lnTo>
                    <a:pt x="2106" y="4644"/>
                  </a:lnTo>
                  <a:lnTo>
                    <a:pt x="2100" y="4641"/>
                  </a:lnTo>
                  <a:lnTo>
                    <a:pt x="2096" y="4639"/>
                  </a:lnTo>
                  <a:lnTo>
                    <a:pt x="2091" y="4637"/>
                  </a:lnTo>
                  <a:lnTo>
                    <a:pt x="2088" y="4636"/>
                  </a:lnTo>
                  <a:lnTo>
                    <a:pt x="2082" y="4632"/>
                  </a:lnTo>
                  <a:lnTo>
                    <a:pt x="2078" y="4630"/>
                  </a:lnTo>
                  <a:lnTo>
                    <a:pt x="2073" y="4628"/>
                  </a:lnTo>
                  <a:lnTo>
                    <a:pt x="2069" y="4626"/>
                  </a:lnTo>
                  <a:lnTo>
                    <a:pt x="2065" y="4623"/>
                  </a:lnTo>
                  <a:lnTo>
                    <a:pt x="2061" y="4621"/>
                  </a:lnTo>
                  <a:lnTo>
                    <a:pt x="2058" y="4618"/>
                  </a:lnTo>
                  <a:lnTo>
                    <a:pt x="2055" y="4616"/>
                  </a:lnTo>
                  <a:lnTo>
                    <a:pt x="2050" y="4613"/>
                  </a:lnTo>
                  <a:lnTo>
                    <a:pt x="2047" y="4610"/>
                  </a:lnTo>
                  <a:lnTo>
                    <a:pt x="2044" y="4607"/>
                  </a:lnTo>
                  <a:lnTo>
                    <a:pt x="2042" y="4605"/>
                  </a:lnTo>
                  <a:lnTo>
                    <a:pt x="2038" y="4601"/>
                  </a:lnTo>
                  <a:lnTo>
                    <a:pt x="2035" y="4599"/>
                  </a:lnTo>
                  <a:lnTo>
                    <a:pt x="2033" y="4596"/>
                  </a:lnTo>
                  <a:lnTo>
                    <a:pt x="2032" y="4594"/>
                  </a:lnTo>
                  <a:lnTo>
                    <a:pt x="2029" y="4591"/>
                  </a:lnTo>
                  <a:lnTo>
                    <a:pt x="2028" y="4587"/>
                  </a:lnTo>
                  <a:lnTo>
                    <a:pt x="2026" y="4584"/>
                  </a:lnTo>
                  <a:lnTo>
                    <a:pt x="2026" y="4581"/>
                  </a:lnTo>
                  <a:lnTo>
                    <a:pt x="2025" y="4578"/>
                  </a:lnTo>
                  <a:lnTo>
                    <a:pt x="2024" y="4575"/>
                  </a:lnTo>
                  <a:lnTo>
                    <a:pt x="2022" y="4571"/>
                  </a:lnTo>
                  <a:lnTo>
                    <a:pt x="2022" y="4569"/>
                  </a:lnTo>
                  <a:lnTo>
                    <a:pt x="2021" y="4566"/>
                  </a:lnTo>
                  <a:lnTo>
                    <a:pt x="2021" y="4563"/>
                  </a:lnTo>
                  <a:lnTo>
                    <a:pt x="2020" y="4560"/>
                  </a:lnTo>
                  <a:lnTo>
                    <a:pt x="2020" y="4557"/>
                  </a:lnTo>
                  <a:lnTo>
                    <a:pt x="2020" y="4554"/>
                  </a:lnTo>
                  <a:lnTo>
                    <a:pt x="2020" y="4551"/>
                  </a:lnTo>
                  <a:lnTo>
                    <a:pt x="2020" y="4548"/>
                  </a:lnTo>
                  <a:lnTo>
                    <a:pt x="2020" y="4546"/>
                  </a:lnTo>
                  <a:lnTo>
                    <a:pt x="2019" y="4542"/>
                  </a:lnTo>
                  <a:lnTo>
                    <a:pt x="2019" y="4539"/>
                  </a:lnTo>
                  <a:lnTo>
                    <a:pt x="2019" y="4536"/>
                  </a:lnTo>
                  <a:lnTo>
                    <a:pt x="2019" y="4533"/>
                  </a:lnTo>
                  <a:lnTo>
                    <a:pt x="2019" y="4530"/>
                  </a:lnTo>
                  <a:lnTo>
                    <a:pt x="2019" y="4527"/>
                  </a:lnTo>
                  <a:lnTo>
                    <a:pt x="2019" y="4524"/>
                  </a:lnTo>
                  <a:lnTo>
                    <a:pt x="2019" y="4522"/>
                  </a:lnTo>
                  <a:lnTo>
                    <a:pt x="2018" y="4519"/>
                  </a:lnTo>
                  <a:lnTo>
                    <a:pt x="2018" y="4516"/>
                  </a:lnTo>
                  <a:lnTo>
                    <a:pt x="2017" y="4512"/>
                  </a:lnTo>
                  <a:lnTo>
                    <a:pt x="2017" y="4510"/>
                  </a:lnTo>
                  <a:lnTo>
                    <a:pt x="2016" y="4507"/>
                  </a:lnTo>
                  <a:lnTo>
                    <a:pt x="2015" y="4505"/>
                  </a:lnTo>
                  <a:lnTo>
                    <a:pt x="2014" y="4502"/>
                  </a:lnTo>
                  <a:lnTo>
                    <a:pt x="2014" y="4500"/>
                  </a:lnTo>
                  <a:lnTo>
                    <a:pt x="2012" y="4496"/>
                  </a:lnTo>
                  <a:lnTo>
                    <a:pt x="2010" y="4493"/>
                  </a:lnTo>
                  <a:lnTo>
                    <a:pt x="2008" y="4491"/>
                  </a:lnTo>
                  <a:lnTo>
                    <a:pt x="2006" y="4489"/>
                  </a:lnTo>
                  <a:lnTo>
                    <a:pt x="2004" y="4486"/>
                  </a:lnTo>
                  <a:lnTo>
                    <a:pt x="2002" y="4484"/>
                  </a:lnTo>
                  <a:lnTo>
                    <a:pt x="2000" y="4481"/>
                  </a:lnTo>
                  <a:lnTo>
                    <a:pt x="1999" y="4480"/>
                  </a:lnTo>
                  <a:lnTo>
                    <a:pt x="1996" y="4477"/>
                  </a:lnTo>
                  <a:lnTo>
                    <a:pt x="1994" y="4476"/>
                  </a:lnTo>
                  <a:lnTo>
                    <a:pt x="1991" y="4473"/>
                  </a:lnTo>
                  <a:lnTo>
                    <a:pt x="1989" y="4472"/>
                  </a:lnTo>
                  <a:lnTo>
                    <a:pt x="1987" y="4470"/>
                  </a:lnTo>
                  <a:lnTo>
                    <a:pt x="1985" y="4467"/>
                  </a:lnTo>
                  <a:lnTo>
                    <a:pt x="1983" y="4465"/>
                  </a:lnTo>
                  <a:lnTo>
                    <a:pt x="1981" y="4464"/>
                  </a:lnTo>
                  <a:lnTo>
                    <a:pt x="1978" y="4461"/>
                  </a:lnTo>
                  <a:lnTo>
                    <a:pt x="1975" y="4460"/>
                  </a:lnTo>
                  <a:lnTo>
                    <a:pt x="1972" y="4457"/>
                  </a:lnTo>
                  <a:lnTo>
                    <a:pt x="1970" y="4456"/>
                  </a:lnTo>
                  <a:lnTo>
                    <a:pt x="1967" y="4454"/>
                  </a:lnTo>
                  <a:lnTo>
                    <a:pt x="1965" y="4452"/>
                  </a:lnTo>
                  <a:lnTo>
                    <a:pt x="1962" y="4450"/>
                  </a:lnTo>
                  <a:lnTo>
                    <a:pt x="1959" y="4449"/>
                  </a:lnTo>
                  <a:lnTo>
                    <a:pt x="1956" y="4446"/>
                  </a:lnTo>
                  <a:lnTo>
                    <a:pt x="1953" y="4445"/>
                  </a:lnTo>
                  <a:lnTo>
                    <a:pt x="1950" y="4443"/>
                  </a:lnTo>
                  <a:lnTo>
                    <a:pt x="1948" y="4442"/>
                  </a:lnTo>
                  <a:lnTo>
                    <a:pt x="1944" y="4440"/>
                  </a:lnTo>
                  <a:lnTo>
                    <a:pt x="1941" y="4439"/>
                  </a:lnTo>
                  <a:lnTo>
                    <a:pt x="1938" y="4436"/>
                  </a:lnTo>
                  <a:lnTo>
                    <a:pt x="1936" y="4435"/>
                  </a:lnTo>
                  <a:lnTo>
                    <a:pt x="1926" y="4481"/>
                  </a:lnTo>
                  <a:lnTo>
                    <a:pt x="1917" y="4527"/>
                  </a:lnTo>
                  <a:lnTo>
                    <a:pt x="1903" y="4571"/>
                  </a:lnTo>
                  <a:lnTo>
                    <a:pt x="1889" y="4615"/>
                  </a:lnTo>
                  <a:lnTo>
                    <a:pt x="1872" y="4657"/>
                  </a:lnTo>
                  <a:lnTo>
                    <a:pt x="1854" y="4699"/>
                  </a:lnTo>
                  <a:lnTo>
                    <a:pt x="1832" y="4738"/>
                  </a:lnTo>
                  <a:lnTo>
                    <a:pt x="1811" y="4778"/>
                  </a:lnTo>
                  <a:lnTo>
                    <a:pt x="1785" y="4814"/>
                  </a:lnTo>
                  <a:lnTo>
                    <a:pt x="1760" y="4850"/>
                  </a:lnTo>
                  <a:lnTo>
                    <a:pt x="1732" y="4884"/>
                  </a:lnTo>
                  <a:lnTo>
                    <a:pt x="1704" y="4918"/>
                  </a:lnTo>
                  <a:lnTo>
                    <a:pt x="1673" y="4949"/>
                  </a:lnTo>
                  <a:lnTo>
                    <a:pt x="1642" y="4979"/>
                  </a:lnTo>
                  <a:lnTo>
                    <a:pt x="1609" y="5008"/>
                  </a:lnTo>
                  <a:lnTo>
                    <a:pt x="1577" y="5037"/>
                  </a:lnTo>
                  <a:lnTo>
                    <a:pt x="1542" y="5062"/>
                  </a:lnTo>
                  <a:lnTo>
                    <a:pt x="1506" y="5087"/>
                  </a:lnTo>
                  <a:lnTo>
                    <a:pt x="1470" y="5109"/>
                  </a:lnTo>
                  <a:lnTo>
                    <a:pt x="1434" y="5130"/>
                  </a:lnTo>
                  <a:lnTo>
                    <a:pt x="1396" y="5150"/>
                  </a:lnTo>
                  <a:lnTo>
                    <a:pt x="1359" y="5168"/>
                  </a:lnTo>
                  <a:lnTo>
                    <a:pt x="1321" y="5184"/>
                  </a:lnTo>
                  <a:lnTo>
                    <a:pt x="1283" y="5200"/>
                  </a:lnTo>
                  <a:lnTo>
                    <a:pt x="1245" y="5212"/>
                  </a:lnTo>
                  <a:lnTo>
                    <a:pt x="1206" y="5225"/>
                  </a:lnTo>
                  <a:lnTo>
                    <a:pt x="1168" y="5233"/>
                  </a:lnTo>
                  <a:lnTo>
                    <a:pt x="1130" y="5243"/>
                  </a:lnTo>
                  <a:lnTo>
                    <a:pt x="1092" y="5248"/>
                  </a:lnTo>
                  <a:lnTo>
                    <a:pt x="1053" y="5254"/>
                  </a:lnTo>
                  <a:lnTo>
                    <a:pt x="1016" y="5256"/>
                  </a:lnTo>
                  <a:lnTo>
                    <a:pt x="981" y="5258"/>
                  </a:lnTo>
                  <a:lnTo>
                    <a:pt x="937" y="5256"/>
                  </a:lnTo>
                  <a:lnTo>
                    <a:pt x="894" y="5253"/>
                  </a:lnTo>
                  <a:lnTo>
                    <a:pt x="850" y="5246"/>
                  </a:lnTo>
                  <a:lnTo>
                    <a:pt x="808" y="5240"/>
                  </a:lnTo>
                  <a:lnTo>
                    <a:pt x="764" y="5229"/>
                  </a:lnTo>
                  <a:lnTo>
                    <a:pt x="721" y="5217"/>
                  </a:lnTo>
                  <a:lnTo>
                    <a:pt x="677" y="5202"/>
                  </a:lnTo>
                  <a:lnTo>
                    <a:pt x="636" y="5187"/>
                  </a:lnTo>
                  <a:lnTo>
                    <a:pt x="593" y="5168"/>
                  </a:lnTo>
                  <a:lnTo>
                    <a:pt x="551" y="5148"/>
                  </a:lnTo>
                  <a:lnTo>
                    <a:pt x="510" y="5125"/>
                  </a:lnTo>
                  <a:lnTo>
                    <a:pt x="471" y="5102"/>
                  </a:lnTo>
                  <a:lnTo>
                    <a:pt x="431" y="5075"/>
                  </a:lnTo>
                  <a:lnTo>
                    <a:pt x="393" y="5047"/>
                  </a:lnTo>
                  <a:lnTo>
                    <a:pt x="356" y="5018"/>
                  </a:lnTo>
                  <a:lnTo>
                    <a:pt x="321" y="4987"/>
                  </a:lnTo>
                  <a:lnTo>
                    <a:pt x="284" y="4952"/>
                  </a:lnTo>
                  <a:lnTo>
                    <a:pt x="251" y="4916"/>
                  </a:lnTo>
                  <a:lnTo>
                    <a:pt x="219" y="4879"/>
                  </a:lnTo>
                  <a:lnTo>
                    <a:pt x="190" y="4840"/>
                  </a:lnTo>
                  <a:lnTo>
                    <a:pt x="160" y="4798"/>
                  </a:lnTo>
                  <a:lnTo>
                    <a:pt x="135" y="4757"/>
                  </a:lnTo>
                  <a:lnTo>
                    <a:pt x="110" y="4713"/>
                  </a:lnTo>
                  <a:lnTo>
                    <a:pt x="89" y="4668"/>
                  </a:lnTo>
                  <a:lnTo>
                    <a:pt x="67" y="4618"/>
                  </a:lnTo>
                  <a:lnTo>
                    <a:pt x="50" y="4570"/>
                  </a:lnTo>
                  <a:lnTo>
                    <a:pt x="34" y="4518"/>
                  </a:lnTo>
                  <a:lnTo>
                    <a:pt x="22" y="4466"/>
                  </a:lnTo>
                  <a:lnTo>
                    <a:pt x="12" y="4412"/>
                  </a:lnTo>
                  <a:lnTo>
                    <a:pt x="5" y="4357"/>
                  </a:lnTo>
                  <a:lnTo>
                    <a:pt x="1" y="4299"/>
                  </a:lnTo>
                  <a:lnTo>
                    <a:pt x="0" y="4242"/>
                  </a:lnTo>
                  <a:lnTo>
                    <a:pt x="0" y="4201"/>
                  </a:lnTo>
                  <a:lnTo>
                    <a:pt x="3" y="4159"/>
                  </a:lnTo>
                  <a:lnTo>
                    <a:pt x="7" y="4116"/>
                  </a:lnTo>
                  <a:lnTo>
                    <a:pt x="15" y="4073"/>
                  </a:lnTo>
                  <a:lnTo>
                    <a:pt x="22" y="4029"/>
                  </a:lnTo>
                  <a:lnTo>
                    <a:pt x="33" y="3986"/>
                  </a:lnTo>
                  <a:lnTo>
                    <a:pt x="46" y="3943"/>
                  </a:lnTo>
                  <a:lnTo>
                    <a:pt x="61" y="3901"/>
                  </a:lnTo>
                  <a:lnTo>
                    <a:pt x="76" y="3857"/>
                  </a:lnTo>
                  <a:lnTo>
                    <a:pt x="95" y="3814"/>
                  </a:lnTo>
                  <a:lnTo>
                    <a:pt x="114" y="3771"/>
                  </a:lnTo>
                  <a:lnTo>
                    <a:pt x="138" y="3730"/>
                  </a:lnTo>
                  <a:lnTo>
                    <a:pt x="161" y="3689"/>
                  </a:lnTo>
                  <a:lnTo>
                    <a:pt x="187" y="3649"/>
                  </a:lnTo>
                  <a:lnTo>
                    <a:pt x="215" y="3611"/>
                  </a:lnTo>
                  <a:lnTo>
                    <a:pt x="246" y="3573"/>
                  </a:lnTo>
                  <a:lnTo>
                    <a:pt x="277" y="3536"/>
                  </a:lnTo>
                  <a:lnTo>
                    <a:pt x="310" y="3500"/>
                  </a:lnTo>
                  <a:lnTo>
                    <a:pt x="345" y="3466"/>
                  </a:lnTo>
                  <a:lnTo>
                    <a:pt x="382" y="3435"/>
                  </a:lnTo>
                  <a:lnTo>
                    <a:pt x="421" y="3404"/>
                  </a:lnTo>
                  <a:lnTo>
                    <a:pt x="463" y="3376"/>
                  </a:lnTo>
                  <a:lnTo>
                    <a:pt x="506" y="3349"/>
                  </a:lnTo>
                  <a:lnTo>
                    <a:pt x="552" y="3327"/>
                  </a:lnTo>
                  <a:lnTo>
                    <a:pt x="598" y="3304"/>
                  </a:lnTo>
                  <a:lnTo>
                    <a:pt x="647" y="3285"/>
                  </a:lnTo>
                  <a:lnTo>
                    <a:pt x="698" y="3268"/>
                  </a:lnTo>
                  <a:lnTo>
                    <a:pt x="750" y="3255"/>
                  </a:lnTo>
                  <a:lnTo>
                    <a:pt x="803" y="3243"/>
                  </a:lnTo>
                  <a:lnTo>
                    <a:pt x="861" y="3236"/>
                  </a:lnTo>
                  <a:lnTo>
                    <a:pt x="919" y="3231"/>
                  </a:lnTo>
                  <a:lnTo>
                    <a:pt x="981" y="3230"/>
                  </a:lnTo>
                  <a:lnTo>
                    <a:pt x="993" y="3230"/>
                  </a:lnTo>
                  <a:lnTo>
                    <a:pt x="1006" y="3230"/>
                  </a:lnTo>
                  <a:lnTo>
                    <a:pt x="1019" y="3230"/>
                  </a:lnTo>
                  <a:lnTo>
                    <a:pt x="1035" y="3231"/>
                  </a:lnTo>
                  <a:lnTo>
                    <a:pt x="1050" y="3232"/>
                  </a:lnTo>
                  <a:lnTo>
                    <a:pt x="1066" y="3235"/>
                  </a:lnTo>
                  <a:lnTo>
                    <a:pt x="1082" y="3236"/>
                  </a:lnTo>
                  <a:lnTo>
                    <a:pt x="1099" y="3239"/>
                  </a:lnTo>
                  <a:lnTo>
                    <a:pt x="1115" y="3240"/>
                  </a:lnTo>
                  <a:lnTo>
                    <a:pt x="1132" y="3243"/>
                  </a:lnTo>
                  <a:lnTo>
                    <a:pt x="1150" y="3246"/>
                  </a:lnTo>
                  <a:lnTo>
                    <a:pt x="1169" y="3250"/>
                  </a:lnTo>
                  <a:lnTo>
                    <a:pt x="1186" y="3253"/>
                  </a:lnTo>
                  <a:lnTo>
                    <a:pt x="1204" y="3257"/>
                  </a:lnTo>
                  <a:lnTo>
                    <a:pt x="1223" y="3261"/>
                  </a:lnTo>
                  <a:lnTo>
                    <a:pt x="1243" y="3268"/>
                  </a:lnTo>
                  <a:lnTo>
                    <a:pt x="1261" y="3272"/>
                  </a:lnTo>
                  <a:lnTo>
                    <a:pt x="1279" y="3277"/>
                  </a:lnTo>
                  <a:lnTo>
                    <a:pt x="1297" y="3284"/>
                  </a:lnTo>
                  <a:lnTo>
                    <a:pt x="1316" y="3290"/>
                  </a:lnTo>
                  <a:lnTo>
                    <a:pt x="1334" y="3297"/>
                  </a:lnTo>
                  <a:lnTo>
                    <a:pt x="1354" y="3304"/>
                  </a:lnTo>
                  <a:lnTo>
                    <a:pt x="1372" y="3312"/>
                  </a:lnTo>
                  <a:lnTo>
                    <a:pt x="1391" y="3321"/>
                  </a:lnTo>
                  <a:lnTo>
                    <a:pt x="1408" y="3329"/>
                  </a:lnTo>
                  <a:lnTo>
                    <a:pt x="1426" y="3338"/>
                  </a:lnTo>
                  <a:lnTo>
                    <a:pt x="1444" y="3348"/>
                  </a:lnTo>
                  <a:lnTo>
                    <a:pt x="1463" y="3359"/>
                  </a:lnTo>
                  <a:lnTo>
                    <a:pt x="1480" y="3368"/>
                  </a:lnTo>
                  <a:lnTo>
                    <a:pt x="1497" y="3380"/>
                  </a:lnTo>
                  <a:lnTo>
                    <a:pt x="1513" y="3392"/>
                  </a:lnTo>
                  <a:lnTo>
                    <a:pt x="1530" y="3405"/>
                  </a:lnTo>
                  <a:lnTo>
                    <a:pt x="1824" y="3110"/>
                  </a:lnTo>
                  <a:lnTo>
                    <a:pt x="1824" y="3095"/>
                  </a:lnTo>
                  <a:lnTo>
                    <a:pt x="1824" y="3082"/>
                  </a:lnTo>
                  <a:lnTo>
                    <a:pt x="1823" y="3070"/>
                  </a:lnTo>
                  <a:lnTo>
                    <a:pt x="1822" y="3059"/>
                  </a:lnTo>
                  <a:lnTo>
                    <a:pt x="1818" y="3047"/>
                  </a:lnTo>
                  <a:lnTo>
                    <a:pt x="1816" y="3037"/>
                  </a:lnTo>
                  <a:lnTo>
                    <a:pt x="1813" y="3028"/>
                  </a:lnTo>
                  <a:lnTo>
                    <a:pt x="1810" y="3019"/>
                  </a:lnTo>
                  <a:lnTo>
                    <a:pt x="1805" y="3010"/>
                  </a:lnTo>
                  <a:lnTo>
                    <a:pt x="1800" y="3001"/>
                  </a:lnTo>
                  <a:lnTo>
                    <a:pt x="1795" y="2992"/>
                  </a:lnTo>
                  <a:lnTo>
                    <a:pt x="1790" y="2986"/>
                  </a:lnTo>
                  <a:lnTo>
                    <a:pt x="1783" y="2979"/>
                  </a:lnTo>
                  <a:lnTo>
                    <a:pt x="1777" y="2972"/>
                  </a:lnTo>
                  <a:lnTo>
                    <a:pt x="1770" y="2966"/>
                  </a:lnTo>
                  <a:lnTo>
                    <a:pt x="1764" y="2960"/>
                  </a:lnTo>
                  <a:lnTo>
                    <a:pt x="1755" y="2954"/>
                  </a:lnTo>
                  <a:lnTo>
                    <a:pt x="1747" y="2947"/>
                  </a:lnTo>
                  <a:lnTo>
                    <a:pt x="1738" y="2942"/>
                  </a:lnTo>
                  <a:lnTo>
                    <a:pt x="1731" y="2937"/>
                  </a:lnTo>
                  <a:lnTo>
                    <a:pt x="1721" y="2931"/>
                  </a:lnTo>
                  <a:lnTo>
                    <a:pt x="1713" y="2927"/>
                  </a:lnTo>
                  <a:lnTo>
                    <a:pt x="1703" y="2922"/>
                  </a:lnTo>
                  <a:lnTo>
                    <a:pt x="1694" y="2917"/>
                  </a:lnTo>
                  <a:lnTo>
                    <a:pt x="1684" y="2911"/>
                  </a:lnTo>
                  <a:lnTo>
                    <a:pt x="1674" y="2907"/>
                  </a:lnTo>
                  <a:lnTo>
                    <a:pt x="1663" y="2900"/>
                  </a:lnTo>
                  <a:lnTo>
                    <a:pt x="1654" y="2896"/>
                  </a:lnTo>
                  <a:lnTo>
                    <a:pt x="1643" y="2891"/>
                  </a:lnTo>
                  <a:lnTo>
                    <a:pt x="1634" y="2885"/>
                  </a:lnTo>
                  <a:lnTo>
                    <a:pt x="1623" y="2880"/>
                  </a:lnTo>
                  <a:lnTo>
                    <a:pt x="1613" y="2875"/>
                  </a:lnTo>
                  <a:lnTo>
                    <a:pt x="1608" y="2871"/>
                  </a:lnTo>
                  <a:lnTo>
                    <a:pt x="1603" y="2868"/>
                  </a:lnTo>
                  <a:lnTo>
                    <a:pt x="1596" y="2865"/>
                  </a:lnTo>
                  <a:lnTo>
                    <a:pt x="1591" y="2863"/>
                  </a:lnTo>
                  <a:lnTo>
                    <a:pt x="1584" y="2860"/>
                  </a:lnTo>
                  <a:lnTo>
                    <a:pt x="1578" y="2858"/>
                  </a:lnTo>
                  <a:lnTo>
                    <a:pt x="1572" y="2854"/>
                  </a:lnTo>
                  <a:lnTo>
                    <a:pt x="1565" y="2852"/>
                  </a:lnTo>
                  <a:lnTo>
                    <a:pt x="1558" y="2848"/>
                  </a:lnTo>
                  <a:lnTo>
                    <a:pt x="1550" y="2845"/>
                  </a:lnTo>
                  <a:lnTo>
                    <a:pt x="1543" y="2840"/>
                  </a:lnTo>
                  <a:lnTo>
                    <a:pt x="1536" y="2837"/>
                  </a:lnTo>
                  <a:lnTo>
                    <a:pt x="1528" y="2833"/>
                  </a:lnTo>
                  <a:lnTo>
                    <a:pt x="1521" y="2829"/>
                  </a:lnTo>
                  <a:lnTo>
                    <a:pt x="1513" y="2823"/>
                  </a:lnTo>
                  <a:lnTo>
                    <a:pt x="1506" y="2819"/>
                  </a:lnTo>
                  <a:lnTo>
                    <a:pt x="1498" y="2813"/>
                  </a:lnTo>
                  <a:lnTo>
                    <a:pt x="1489" y="2806"/>
                  </a:lnTo>
                  <a:lnTo>
                    <a:pt x="1481" y="2799"/>
                  </a:lnTo>
                  <a:lnTo>
                    <a:pt x="1473" y="2792"/>
                  </a:lnTo>
                  <a:lnTo>
                    <a:pt x="1465" y="2784"/>
                  </a:lnTo>
                  <a:lnTo>
                    <a:pt x="1456" y="2775"/>
                  </a:lnTo>
                  <a:lnTo>
                    <a:pt x="1448" y="2765"/>
                  </a:lnTo>
                  <a:lnTo>
                    <a:pt x="1440" y="2756"/>
                  </a:lnTo>
                  <a:lnTo>
                    <a:pt x="1432" y="2744"/>
                  </a:lnTo>
                  <a:lnTo>
                    <a:pt x="1424" y="2733"/>
                  </a:lnTo>
                  <a:lnTo>
                    <a:pt x="1416" y="2720"/>
                  </a:lnTo>
                  <a:lnTo>
                    <a:pt x="1408" y="2708"/>
                  </a:lnTo>
                  <a:lnTo>
                    <a:pt x="1400" y="2693"/>
                  </a:lnTo>
                  <a:lnTo>
                    <a:pt x="1392" y="2679"/>
                  </a:lnTo>
                  <a:lnTo>
                    <a:pt x="1385" y="2663"/>
                  </a:lnTo>
                  <a:lnTo>
                    <a:pt x="1378" y="2646"/>
                  </a:lnTo>
                  <a:lnTo>
                    <a:pt x="1376" y="2641"/>
                  </a:lnTo>
                  <a:lnTo>
                    <a:pt x="1375" y="2637"/>
                  </a:lnTo>
                  <a:lnTo>
                    <a:pt x="1373" y="2632"/>
                  </a:lnTo>
                  <a:lnTo>
                    <a:pt x="1372" y="2627"/>
                  </a:lnTo>
                  <a:lnTo>
                    <a:pt x="1370" y="2621"/>
                  </a:lnTo>
                  <a:lnTo>
                    <a:pt x="1369" y="2614"/>
                  </a:lnTo>
                  <a:lnTo>
                    <a:pt x="1366" y="2608"/>
                  </a:lnTo>
                  <a:lnTo>
                    <a:pt x="1365" y="2602"/>
                  </a:lnTo>
                  <a:lnTo>
                    <a:pt x="1362" y="2593"/>
                  </a:lnTo>
                  <a:lnTo>
                    <a:pt x="1361" y="2585"/>
                  </a:lnTo>
                  <a:lnTo>
                    <a:pt x="1358" y="2578"/>
                  </a:lnTo>
                  <a:lnTo>
                    <a:pt x="1357" y="2570"/>
                  </a:lnTo>
                  <a:lnTo>
                    <a:pt x="1355" y="2562"/>
                  </a:lnTo>
                  <a:lnTo>
                    <a:pt x="1353" y="2554"/>
                  </a:lnTo>
                  <a:lnTo>
                    <a:pt x="1350" y="2546"/>
                  </a:lnTo>
                  <a:lnTo>
                    <a:pt x="1349" y="2538"/>
                  </a:lnTo>
                  <a:lnTo>
                    <a:pt x="1346" y="2529"/>
                  </a:lnTo>
                  <a:lnTo>
                    <a:pt x="1344" y="2521"/>
                  </a:lnTo>
                  <a:lnTo>
                    <a:pt x="1341" y="2512"/>
                  </a:lnTo>
                  <a:lnTo>
                    <a:pt x="1339" y="2504"/>
                  </a:lnTo>
                  <a:lnTo>
                    <a:pt x="1335" y="2495"/>
                  </a:lnTo>
                  <a:lnTo>
                    <a:pt x="1332" y="2488"/>
                  </a:lnTo>
                  <a:lnTo>
                    <a:pt x="1329" y="2480"/>
                  </a:lnTo>
                  <a:lnTo>
                    <a:pt x="1327" y="2474"/>
                  </a:lnTo>
                  <a:lnTo>
                    <a:pt x="1323" y="2467"/>
                  </a:lnTo>
                  <a:lnTo>
                    <a:pt x="1319" y="2459"/>
                  </a:lnTo>
                  <a:lnTo>
                    <a:pt x="1315" y="2453"/>
                  </a:lnTo>
                  <a:lnTo>
                    <a:pt x="1312" y="2447"/>
                  </a:lnTo>
                  <a:lnTo>
                    <a:pt x="1308" y="2441"/>
                  </a:lnTo>
                  <a:lnTo>
                    <a:pt x="1303" y="2437"/>
                  </a:lnTo>
                  <a:lnTo>
                    <a:pt x="1299" y="2433"/>
                  </a:lnTo>
                  <a:lnTo>
                    <a:pt x="1296" y="2430"/>
                  </a:lnTo>
                  <a:lnTo>
                    <a:pt x="1288" y="2424"/>
                  </a:lnTo>
                  <a:lnTo>
                    <a:pt x="1282" y="2418"/>
                  </a:lnTo>
                  <a:lnTo>
                    <a:pt x="1277" y="2412"/>
                  </a:lnTo>
                  <a:lnTo>
                    <a:pt x="1272" y="2407"/>
                  </a:lnTo>
                  <a:lnTo>
                    <a:pt x="1267" y="2400"/>
                  </a:lnTo>
                  <a:lnTo>
                    <a:pt x="1263" y="2394"/>
                  </a:lnTo>
                  <a:lnTo>
                    <a:pt x="1260" y="2387"/>
                  </a:lnTo>
                  <a:lnTo>
                    <a:pt x="1256" y="2381"/>
                  </a:lnTo>
                  <a:lnTo>
                    <a:pt x="1252" y="2373"/>
                  </a:lnTo>
                  <a:lnTo>
                    <a:pt x="1249" y="2366"/>
                  </a:lnTo>
                  <a:lnTo>
                    <a:pt x="1247" y="2358"/>
                  </a:lnTo>
                  <a:lnTo>
                    <a:pt x="1245" y="2352"/>
                  </a:lnTo>
                  <a:lnTo>
                    <a:pt x="1243" y="2343"/>
                  </a:lnTo>
                  <a:lnTo>
                    <a:pt x="1241" y="2336"/>
                  </a:lnTo>
                  <a:lnTo>
                    <a:pt x="1240" y="2328"/>
                  </a:lnTo>
                  <a:lnTo>
                    <a:pt x="1240" y="2321"/>
                  </a:lnTo>
                  <a:lnTo>
                    <a:pt x="1239" y="2312"/>
                  </a:lnTo>
                  <a:lnTo>
                    <a:pt x="1238" y="2304"/>
                  </a:lnTo>
                  <a:lnTo>
                    <a:pt x="1238" y="2295"/>
                  </a:lnTo>
                  <a:lnTo>
                    <a:pt x="1238" y="2288"/>
                  </a:lnTo>
                  <a:lnTo>
                    <a:pt x="1238" y="2279"/>
                  </a:lnTo>
                  <a:lnTo>
                    <a:pt x="1238" y="2271"/>
                  </a:lnTo>
                  <a:lnTo>
                    <a:pt x="1239" y="2262"/>
                  </a:lnTo>
                  <a:lnTo>
                    <a:pt x="1241" y="2254"/>
                  </a:lnTo>
                  <a:lnTo>
                    <a:pt x="1241" y="2245"/>
                  </a:lnTo>
                  <a:lnTo>
                    <a:pt x="1244" y="2237"/>
                  </a:lnTo>
                  <a:lnTo>
                    <a:pt x="1245" y="2229"/>
                  </a:lnTo>
                  <a:lnTo>
                    <a:pt x="1247" y="2221"/>
                  </a:lnTo>
                  <a:lnTo>
                    <a:pt x="1248" y="2213"/>
                  </a:lnTo>
                  <a:lnTo>
                    <a:pt x="1250" y="2205"/>
                  </a:lnTo>
                  <a:lnTo>
                    <a:pt x="1252" y="2197"/>
                  </a:lnTo>
                  <a:lnTo>
                    <a:pt x="1255" y="2189"/>
                  </a:lnTo>
                  <a:lnTo>
                    <a:pt x="1255" y="2182"/>
                  </a:lnTo>
                  <a:lnTo>
                    <a:pt x="1256" y="2175"/>
                  </a:lnTo>
                  <a:lnTo>
                    <a:pt x="1256" y="2168"/>
                  </a:lnTo>
                  <a:lnTo>
                    <a:pt x="1257" y="2160"/>
                  </a:lnTo>
                  <a:lnTo>
                    <a:pt x="1256" y="2152"/>
                  </a:lnTo>
                  <a:lnTo>
                    <a:pt x="1256" y="2143"/>
                  </a:lnTo>
                  <a:lnTo>
                    <a:pt x="1255" y="2133"/>
                  </a:lnTo>
                  <a:lnTo>
                    <a:pt x="1255" y="2125"/>
                  </a:lnTo>
                  <a:lnTo>
                    <a:pt x="1253" y="2114"/>
                  </a:lnTo>
                  <a:lnTo>
                    <a:pt x="1252" y="2105"/>
                  </a:lnTo>
                  <a:lnTo>
                    <a:pt x="1250" y="2094"/>
                  </a:lnTo>
                  <a:lnTo>
                    <a:pt x="1249" y="2083"/>
                  </a:lnTo>
                  <a:lnTo>
                    <a:pt x="1247" y="2071"/>
                  </a:lnTo>
                  <a:lnTo>
                    <a:pt x="1246" y="2060"/>
                  </a:lnTo>
                  <a:lnTo>
                    <a:pt x="1244" y="2048"/>
                  </a:lnTo>
                  <a:lnTo>
                    <a:pt x="1244" y="2036"/>
                  </a:lnTo>
                  <a:lnTo>
                    <a:pt x="1241" y="2022"/>
                  </a:lnTo>
                  <a:lnTo>
                    <a:pt x="1240" y="2009"/>
                  </a:lnTo>
                  <a:lnTo>
                    <a:pt x="1240" y="1995"/>
                  </a:lnTo>
                  <a:lnTo>
                    <a:pt x="1240" y="1982"/>
                  </a:lnTo>
                  <a:lnTo>
                    <a:pt x="1240" y="1967"/>
                  </a:lnTo>
                  <a:lnTo>
                    <a:pt x="1240" y="1953"/>
                  </a:lnTo>
                  <a:lnTo>
                    <a:pt x="1241" y="1940"/>
                  </a:lnTo>
                  <a:lnTo>
                    <a:pt x="1245" y="1926"/>
                  </a:lnTo>
                  <a:lnTo>
                    <a:pt x="1247" y="1910"/>
                  </a:lnTo>
                  <a:lnTo>
                    <a:pt x="1250" y="1895"/>
                  </a:lnTo>
                  <a:lnTo>
                    <a:pt x="1253" y="1880"/>
                  </a:lnTo>
                  <a:lnTo>
                    <a:pt x="1259" y="1865"/>
                  </a:lnTo>
                  <a:lnTo>
                    <a:pt x="1263" y="1849"/>
                  </a:lnTo>
                  <a:lnTo>
                    <a:pt x="1269" y="1832"/>
                  </a:lnTo>
                  <a:lnTo>
                    <a:pt x="1276" y="1816"/>
                  </a:lnTo>
                  <a:lnTo>
                    <a:pt x="1285" y="1800"/>
                  </a:lnTo>
                  <a:lnTo>
                    <a:pt x="1294" y="1781"/>
                  </a:lnTo>
                  <a:lnTo>
                    <a:pt x="1303" y="1763"/>
                  </a:lnTo>
                  <a:lnTo>
                    <a:pt x="1313" y="1745"/>
                  </a:lnTo>
                  <a:lnTo>
                    <a:pt x="1323" y="1727"/>
                  </a:lnTo>
                  <a:lnTo>
                    <a:pt x="1332" y="1709"/>
                  </a:lnTo>
                  <a:lnTo>
                    <a:pt x="1344" y="1692"/>
                  </a:lnTo>
                  <a:lnTo>
                    <a:pt x="1355" y="1674"/>
                  </a:lnTo>
                  <a:lnTo>
                    <a:pt x="1368" y="1657"/>
                  </a:lnTo>
                  <a:lnTo>
                    <a:pt x="1378" y="1639"/>
                  </a:lnTo>
                  <a:lnTo>
                    <a:pt x="1390" y="1621"/>
                  </a:lnTo>
                  <a:lnTo>
                    <a:pt x="1403" y="1603"/>
                  </a:lnTo>
                  <a:lnTo>
                    <a:pt x="1416" y="1586"/>
                  </a:lnTo>
                  <a:lnTo>
                    <a:pt x="1427" y="1569"/>
                  </a:lnTo>
                  <a:lnTo>
                    <a:pt x="1440" y="1552"/>
                  </a:lnTo>
                  <a:lnTo>
                    <a:pt x="1454" y="1535"/>
                  </a:lnTo>
                  <a:lnTo>
                    <a:pt x="1468" y="1519"/>
                  </a:lnTo>
                  <a:lnTo>
                    <a:pt x="1481" y="1501"/>
                  </a:lnTo>
                  <a:lnTo>
                    <a:pt x="1494" y="1484"/>
                  </a:lnTo>
                  <a:lnTo>
                    <a:pt x="1508" y="1467"/>
                  </a:lnTo>
                  <a:lnTo>
                    <a:pt x="1522" y="1451"/>
                  </a:lnTo>
                  <a:lnTo>
                    <a:pt x="1536" y="1434"/>
                  </a:lnTo>
                  <a:lnTo>
                    <a:pt x="1551" y="1417"/>
                  </a:lnTo>
                  <a:lnTo>
                    <a:pt x="1565" y="1400"/>
                  </a:lnTo>
                  <a:lnTo>
                    <a:pt x="1580" y="1384"/>
                  </a:lnTo>
                  <a:lnTo>
                    <a:pt x="1594" y="1366"/>
                  </a:lnTo>
                  <a:lnTo>
                    <a:pt x="1609" y="1350"/>
                  </a:lnTo>
                  <a:lnTo>
                    <a:pt x="1623" y="1333"/>
                  </a:lnTo>
                  <a:lnTo>
                    <a:pt x="1639" y="1317"/>
                  </a:lnTo>
                  <a:lnTo>
                    <a:pt x="1653" y="1300"/>
                  </a:lnTo>
                  <a:lnTo>
                    <a:pt x="1668" y="1284"/>
                  </a:lnTo>
                  <a:lnTo>
                    <a:pt x="1683" y="1268"/>
                  </a:lnTo>
                  <a:lnTo>
                    <a:pt x="1699" y="1252"/>
                  </a:lnTo>
                  <a:lnTo>
                    <a:pt x="1694" y="1236"/>
                  </a:lnTo>
                  <a:lnTo>
                    <a:pt x="1694" y="1221"/>
                  </a:lnTo>
                  <a:lnTo>
                    <a:pt x="1693" y="1207"/>
                  </a:lnTo>
                  <a:lnTo>
                    <a:pt x="1697" y="1194"/>
                  </a:lnTo>
                  <a:lnTo>
                    <a:pt x="1699" y="1181"/>
                  </a:lnTo>
                  <a:lnTo>
                    <a:pt x="1704" y="1169"/>
                  </a:lnTo>
                  <a:lnTo>
                    <a:pt x="1709" y="1159"/>
                  </a:lnTo>
                  <a:lnTo>
                    <a:pt x="1717" y="1149"/>
                  </a:lnTo>
                  <a:lnTo>
                    <a:pt x="1723" y="1138"/>
                  </a:lnTo>
                  <a:lnTo>
                    <a:pt x="1732" y="1129"/>
                  </a:lnTo>
                  <a:lnTo>
                    <a:pt x="1740" y="1120"/>
                  </a:lnTo>
                  <a:lnTo>
                    <a:pt x="1751" y="1113"/>
                  </a:lnTo>
                  <a:lnTo>
                    <a:pt x="1761" y="1104"/>
                  </a:lnTo>
                  <a:lnTo>
                    <a:pt x="1772" y="1098"/>
                  </a:lnTo>
                  <a:lnTo>
                    <a:pt x="1784" y="1091"/>
                  </a:lnTo>
                  <a:lnTo>
                    <a:pt x="1797" y="1085"/>
                  </a:lnTo>
                  <a:lnTo>
                    <a:pt x="1808" y="1077"/>
                  </a:lnTo>
                  <a:lnTo>
                    <a:pt x="1821" y="1071"/>
                  </a:lnTo>
                  <a:lnTo>
                    <a:pt x="1832" y="1065"/>
                  </a:lnTo>
                  <a:lnTo>
                    <a:pt x="1845" y="1060"/>
                  </a:lnTo>
                  <a:lnTo>
                    <a:pt x="1857" y="1054"/>
                  </a:lnTo>
                  <a:lnTo>
                    <a:pt x="1869" y="1048"/>
                  </a:lnTo>
                  <a:lnTo>
                    <a:pt x="1880" y="1043"/>
                  </a:lnTo>
                  <a:lnTo>
                    <a:pt x="1893" y="1039"/>
                  </a:lnTo>
                  <a:lnTo>
                    <a:pt x="1904" y="1032"/>
                  </a:lnTo>
                  <a:lnTo>
                    <a:pt x="1915" y="1028"/>
                  </a:lnTo>
                  <a:lnTo>
                    <a:pt x="1924" y="1022"/>
                  </a:lnTo>
                  <a:lnTo>
                    <a:pt x="1935" y="1017"/>
                  </a:lnTo>
                  <a:lnTo>
                    <a:pt x="1943" y="1011"/>
                  </a:lnTo>
                  <a:lnTo>
                    <a:pt x="1952" y="1006"/>
                  </a:lnTo>
                  <a:lnTo>
                    <a:pt x="1958" y="1000"/>
                  </a:lnTo>
                  <a:lnTo>
                    <a:pt x="1966" y="995"/>
                  </a:lnTo>
                  <a:lnTo>
                    <a:pt x="1972" y="985"/>
                  </a:lnTo>
                  <a:lnTo>
                    <a:pt x="1982" y="976"/>
                  </a:lnTo>
                  <a:lnTo>
                    <a:pt x="1991" y="966"/>
                  </a:lnTo>
                  <a:lnTo>
                    <a:pt x="2003" y="957"/>
                  </a:lnTo>
                  <a:lnTo>
                    <a:pt x="2015" y="947"/>
                  </a:lnTo>
                  <a:lnTo>
                    <a:pt x="2028" y="936"/>
                  </a:lnTo>
                  <a:lnTo>
                    <a:pt x="2042" y="925"/>
                  </a:lnTo>
                  <a:lnTo>
                    <a:pt x="2057" y="916"/>
                  </a:lnTo>
                  <a:lnTo>
                    <a:pt x="2071" y="904"/>
                  </a:lnTo>
                  <a:lnTo>
                    <a:pt x="2087" y="893"/>
                  </a:lnTo>
                  <a:lnTo>
                    <a:pt x="2103" y="881"/>
                  </a:lnTo>
                  <a:lnTo>
                    <a:pt x="2120" y="871"/>
                  </a:lnTo>
                  <a:lnTo>
                    <a:pt x="2137" y="859"/>
                  </a:lnTo>
                  <a:lnTo>
                    <a:pt x="2155" y="848"/>
                  </a:lnTo>
                  <a:lnTo>
                    <a:pt x="2172" y="836"/>
                  </a:lnTo>
                  <a:lnTo>
                    <a:pt x="2190" y="827"/>
                  </a:lnTo>
                  <a:lnTo>
                    <a:pt x="2207" y="815"/>
                  </a:lnTo>
                  <a:lnTo>
                    <a:pt x="2224" y="804"/>
                  </a:lnTo>
                  <a:lnTo>
                    <a:pt x="2241" y="795"/>
                  </a:lnTo>
                  <a:lnTo>
                    <a:pt x="2260" y="785"/>
                  </a:lnTo>
                  <a:lnTo>
                    <a:pt x="2277" y="775"/>
                  </a:lnTo>
                  <a:lnTo>
                    <a:pt x="2294" y="767"/>
                  </a:lnTo>
                  <a:lnTo>
                    <a:pt x="2310" y="758"/>
                  </a:lnTo>
                  <a:lnTo>
                    <a:pt x="2327" y="751"/>
                  </a:lnTo>
                  <a:lnTo>
                    <a:pt x="2342" y="742"/>
                  </a:lnTo>
                  <a:lnTo>
                    <a:pt x="2357" y="736"/>
                  </a:lnTo>
                  <a:lnTo>
                    <a:pt x="2371" y="729"/>
                  </a:lnTo>
                  <a:lnTo>
                    <a:pt x="2385" y="725"/>
                  </a:lnTo>
                  <a:lnTo>
                    <a:pt x="2397" y="720"/>
                  </a:lnTo>
                  <a:lnTo>
                    <a:pt x="2410" y="716"/>
                  </a:lnTo>
                  <a:lnTo>
                    <a:pt x="2421" y="712"/>
                  </a:lnTo>
                  <a:lnTo>
                    <a:pt x="2433" y="711"/>
                  </a:lnTo>
                  <a:lnTo>
                    <a:pt x="2441" y="708"/>
                  </a:lnTo>
                  <a:lnTo>
                    <a:pt x="2451" y="707"/>
                  </a:lnTo>
                  <a:lnTo>
                    <a:pt x="2459" y="705"/>
                  </a:lnTo>
                  <a:lnTo>
                    <a:pt x="2469" y="703"/>
                  </a:lnTo>
                  <a:lnTo>
                    <a:pt x="2478" y="702"/>
                  </a:lnTo>
                  <a:lnTo>
                    <a:pt x="2487" y="701"/>
                  </a:lnTo>
                  <a:lnTo>
                    <a:pt x="2497" y="700"/>
                  </a:lnTo>
                  <a:lnTo>
                    <a:pt x="2506" y="700"/>
                  </a:lnTo>
                  <a:lnTo>
                    <a:pt x="2515" y="699"/>
                  </a:lnTo>
                  <a:lnTo>
                    <a:pt x="2525" y="698"/>
                  </a:lnTo>
                  <a:lnTo>
                    <a:pt x="2533" y="697"/>
                  </a:lnTo>
                  <a:lnTo>
                    <a:pt x="2543" y="697"/>
                  </a:lnTo>
                  <a:lnTo>
                    <a:pt x="2551" y="696"/>
                  </a:lnTo>
                  <a:lnTo>
                    <a:pt x="2561" y="695"/>
                  </a:lnTo>
                  <a:lnTo>
                    <a:pt x="2569" y="694"/>
                  </a:lnTo>
                  <a:lnTo>
                    <a:pt x="2579" y="694"/>
                  </a:lnTo>
                  <a:lnTo>
                    <a:pt x="2587" y="692"/>
                  </a:lnTo>
                  <a:lnTo>
                    <a:pt x="2595" y="691"/>
                  </a:lnTo>
                  <a:lnTo>
                    <a:pt x="2604" y="690"/>
                  </a:lnTo>
                  <a:lnTo>
                    <a:pt x="2612" y="688"/>
                  </a:lnTo>
                  <a:lnTo>
                    <a:pt x="2620" y="686"/>
                  </a:lnTo>
                  <a:lnTo>
                    <a:pt x="2627" y="684"/>
                  </a:lnTo>
                  <a:lnTo>
                    <a:pt x="2635" y="682"/>
                  </a:lnTo>
                  <a:lnTo>
                    <a:pt x="2643" y="681"/>
                  </a:lnTo>
                  <a:lnTo>
                    <a:pt x="2650" y="678"/>
                  </a:lnTo>
                  <a:lnTo>
                    <a:pt x="2657" y="675"/>
                  </a:lnTo>
                  <a:lnTo>
                    <a:pt x="2665" y="671"/>
                  </a:lnTo>
                  <a:lnTo>
                    <a:pt x="2672" y="669"/>
                  </a:lnTo>
                  <a:lnTo>
                    <a:pt x="2678" y="665"/>
                  </a:lnTo>
                  <a:lnTo>
                    <a:pt x="2685" y="661"/>
                  </a:lnTo>
                  <a:lnTo>
                    <a:pt x="2691" y="656"/>
                  </a:lnTo>
                  <a:lnTo>
                    <a:pt x="2698" y="652"/>
                  </a:lnTo>
                  <a:lnTo>
                    <a:pt x="2693" y="631"/>
                  </a:lnTo>
                  <a:lnTo>
                    <a:pt x="2690" y="611"/>
                  </a:lnTo>
                  <a:lnTo>
                    <a:pt x="2687" y="594"/>
                  </a:lnTo>
                  <a:lnTo>
                    <a:pt x="2684" y="579"/>
                  </a:lnTo>
                  <a:lnTo>
                    <a:pt x="2680" y="564"/>
                  </a:lnTo>
                  <a:lnTo>
                    <a:pt x="2676" y="552"/>
                  </a:lnTo>
                  <a:lnTo>
                    <a:pt x="2672" y="541"/>
                  </a:lnTo>
                  <a:lnTo>
                    <a:pt x="2669" y="532"/>
                  </a:lnTo>
                  <a:lnTo>
                    <a:pt x="2664" y="522"/>
                  </a:lnTo>
                  <a:lnTo>
                    <a:pt x="2659" y="515"/>
                  </a:lnTo>
                  <a:lnTo>
                    <a:pt x="2655" y="509"/>
                  </a:lnTo>
                  <a:lnTo>
                    <a:pt x="2651" y="503"/>
                  </a:lnTo>
                  <a:lnTo>
                    <a:pt x="2646" y="498"/>
                  </a:lnTo>
                  <a:lnTo>
                    <a:pt x="2642" y="494"/>
                  </a:lnTo>
                  <a:lnTo>
                    <a:pt x="2638" y="490"/>
                  </a:lnTo>
                  <a:lnTo>
                    <a:pt x="2635" y="488"/>
                  </a:lnTo>
                  <a:lnTo>
                    <a:pt x="2630" y="485"/>
                  </a:lnTo>
                  <a:lnTo>
                    <a:pt x="2626" y="482"/>
                  </a:lnTo>
                  <a:lnTo>
                    <a:pt x="2623" y="479"/>
                  </a:lnTo>
                  <a:lnTo>
                    <a:pt x="2620" y="476"/>
                  </a:lnTo>
                  <a:lnTo>
                    <a:pt x="2616" y="473"/>
                  </a:lnTo>
                  <a:lnTo>
                    <a:pt x="2614" y="471"/>
                  </a:lnTo>
                  <a:lnTo>
                    <a:pt x="2612" y="468"/>
                  </a:lnTo>
                  <a:lnTo>
                    <a:pt x="2612" y="466"/>
                  </a:lnTo>
                  <a:lnTo>
                    <a:pt x="2610" y="461"/>
                  </a:lnTo>
                  <a:lnTo>
                    <a:pt x="2609" y="458"/>
                  </a:lnTo>
                  <a:lnTo>
                    <a:pt x="2609" y="453"/>
                  </a:lnTo>
                  <a:lnTo>
                    <a:pt x="2610" y="449"/>
                  </a:lnTo>
                  <a:lnTo>
                    <a:pt x="2610" y="441"/>
                  </a:lnTo>
                  <a:lnTo>
                    <a:pt x="2612" y="435"/>
                  </a:lnTo>
                  <a:lnTo>
                    <a:pt x="2614" y="427"/>
                  </a:lnTo>
                  <a:lnTo>
                    <a:pt x="2618" y="419"/>
                  </a:lnTo>
                  <a:lnTo>
                    <a:pt x="2616" y="415"/>
                  </a:lnTo>
                  <a:lnTo>
                    <a:pt x="2616" y="413"/>
                  </a:lnTo>
                  <a:lnTo>
                    <a:pt x="2616" y="410"/>
                  </a:lnTo>
                  <a:lnTo>
                    <a:pt x="2616" y="407"/>
                  </a:lnTo>
                  <a:lnTo>
                    <a:pt x="2615" y="402"/>
                  </a:lnTo>
                  <a:lnTo>
                    <a:pt x="2615" y="399"/>
                  </a:lnTo>
                  <a:lnTo>
                    <a:pt x="2614" y="395"/>
                  </a:lnTo>
                  <a:lnTo>
                    <a:pt x="2614" y="392"/>
                  </a:lnTo>
                  <a:lnTo>
                    <a:pt x="2613" y="386"/>
                  </a:lnTo>
                  <a:lnTo>
                    <a:pt x="2612" y="382"/>
                  </a:lnTo>
                  <a:lnTo>
                    <a:pt x="2611" y="377"/>
                  </a:lnTo>
                  <a:lnTo>
                    <a:pt x="2611" y="372"/>
                  </a:lnTo>
                  <a:lnTo>
                    <a:pt x="2610" y="366"/>
                  </a:lnTo>
                  <a:lnTo>
                    <a:pt x="2610" y="362"/>
                  </a:lnTo>
                  <a:lnTo>
                    <a:pt x="2610" y="355"/>
                  </a:lnTo>
                  <a:lnTo>
                    <a:pt x="2610" y="351"/>
                  </a:lnTo>
                  <a:lnTo>
                    <a:pt x="2609" y="345"/>
                  </a:lnTo>
                  <a:lnTo>
                    <a:pt x="2609" y="339"/>
                  </a:lnTo>
                  <a:lnTo>
                    <a:pt x="2609" y="333"/>
                  </a:lnTo>
                  <a:lnTo>
                    <a:pt x="2610" y="327"/>
                  </a:lnTo>
                  <a:lnTo>
                    <a:pt x="2610" y="321"/>
                  </a:lnTo>
                  <a:lnTo>
                    <a:pt x="2612" y="316"/>
                  </a:lnTo>
                  <a:lnTo>
                    <a:pt x="2613" y="310"/>
                  </a:lnTo>
                  <a:lnTo>
                    <a:pt x="2616" y="305"/>
                  </a:lnTo>
                  <a:lnTo>
                    <a:pt x="2618" y="299"/>
                  </a:lnTo>
                  <a:lnTo>
                    <a:pt x="2621" y="294"/>
                  </a:lnTo>
                  <a:lnTo>
                    <a:pt x="2624" y="288"/>
                  </a:lnTo>
                  <a:lnTo>
                    <a:pt x="2628" y="284"/>
                  </a:lnTo>
                  <a:lnTo>
                    <a:pt x="2631" y="278"/>
                  </a:lnTo>
                  <a:lnTo>
                    <a:pt x="2637" y="274"/>
                  </a:lnTo>
                  <a:lnTo>
                    <a:pt x="2643" y="270"/>
                  </a:lnTo>
                  <a:lnTo>
                    <a:pt x="2650" y="266"/>
                  </a:lnTo>
                  <a:lnTo>
                    <a:pt x="2652" y="263"/>
                  </a:lnTo>
                  <a:lnTo>
                    <a:pt x="2655" y="261"/>
                  </a:lnTo>
                  <a:lnTo>
                    <a:pt x="2658" y="258"/>
                  </a:lnTo>
                  <a:lnTo>
                    <a:pt x="2661" y="256"/>
                  </a:lnTo>
                  <a:lnTo>
                    <a:pt x="2664" y="253"/>
                  </a:lnTo>
                  <a:lnTo>
                    <a:pt x="2666" y="249"/>
                  </a:lnTo>
                  <a:lnTo>
                    <a:pt x="2668" y="246"/>
                  </a:lnTo>
                  <a:lnTo>
                    <a:pt x="2671" y="244"/>
                  </a:lnTo>
                  <a:lnTo>
                    <a:pt x="2672" y="241"/>
                  </a:lnTo>
                  <a:lnTo>
                    <a:pt x="2674" y="238"/>
                  </a:lnTo>
                  <a:lnTo>
                    <a:pt x="2675" y="234"/>
                  </a:lnTo>
                  <a:lnTo>
                    <a:pt x="2677" y="231"/>
                  </a:lnTo>
                  <a:lnTo>
                    <a:pt x="2678" y="228"/>
                  </a:lnTo>
                  <a:lnTo>
                    <a:pt x="2681" y="225"/>
                  </a:lnTo>
                  <a:lnTo>
                    <a:pt x="2682" y="221"/>
                  </a:lnTo>
                  <a:lnTo>
                    <a:pt x="2684" y="219"/>
                  </a:lnTo>
                  <a:lnTo>
                    <a:pt x="2684" y="215"/>
                  </a:lnTo>
                  <a:lnTo>
                    <a:pt x="2685" y="211"/>
                  </a:lnTo>
                  <a:lnTo>
                    <a:pt x="2685" y="206"/>
                  </a:lnTo>
                  <a:lnTo>
                    <a:pt x="2686" y="203"/>
                  </a:lnTo>
                  <a:lnTo>
                    <a:pt x="2686" y="199"/>
                  </a:lnTo>
                  <a:lnTo>
                    <a:pt x="2686" y="196"/>
                  </a:lnTo>
                  <a:lnTo>
                    <a:pt x="2686" y="191"/>
                  </a:lnTo>
                  <a:lnTo>
                    <a:pt x="2687" y="188"/>
                  </a:lnTo>
                  <a:lnTo>
                    <a:pt x="2686" y="184"/>
                  </a:lnTo>
                  <a:lnTo>
                    <a:pt x="2686" y="180"/>
                  </a:lnTo>
                  <a:lnTo>
                    <a:pt x="2686" y="175"/>
                  </a:lnTo>
                  <a:lnTo>
                    <a:pt x="2686" y="172"/>
                  </a:lnTo>
                  <a:lnTo>
                    <a:pt x="2685" y="168"/>
                  </a:lnTo>
                  <a:lnTo>
                    <a:pt x="2685" y="164"/>
                  </a:lnTo>
                  <a:lnTo>
                    <a:pt x="2684" y="159"/>
                  </a:lnTo>
                  <a:lnTo>
                    <a:pt x="2684" y="156"/>
                  </a:lnTo>
                  <a:lnTo>
                    <a:pt x="2683" y="152"/>
                  </a:lnTo>
                  <a:lnTo>
                    <a:pt x="2683" y="148"/>
                  </a:lnTo>
                  <a:lnTo>
                    <a:pt x="2683" y="143"/>
                  </a:lnTo>
                  <a:lnTo>
                    <a:pt x="2684" y="139"/>
                  </a:lnTo>
                  <a:lnTo>
                    <a:pt x="2684" y="134"/>
                  </a:lnTo>
                  <a:lnTo>
                    <a:pt x="2686" y="130"/>
                  </a:lnTo>
                  <a:lnTo>
                    <a:pt x="2688" y="125"/>
                  </a:lnTo>
                  <a:lnTo>
                    <a:pt x="2691" y="122"/>
                  </a:lnTo>
                  <a:lnTo>
                    <a:pt x="2693" y="116"/>
                  </a:lnTo>
                  <a:lnTo>
                    <a:pt x="2697" y="112"/>
                  </a:lnTo>
                  <a:lnTo>
                    <a:pt x="2700" y="107"/>
                  </a:lnTo>
                  <a:lnTo>
                    <a:pt x="2703" y="103"/>
                  </a:lnTo>
                  <a:lnTo>
                    <a:pt x="2706" y="98"/>
                  </a:lnTo>
                  <a:lnTo>
                    <a:pt x="2711" y="94"/>
                  </a:lnTo>
                  <a:lnTo>
                    <a:pt x="2715" y="90"/>
                  </a:lnTo>
                  <a:lnTo>
                    <a:pt x="2720" y="86"/>
                  </a:lnTo>
                  <a:lnTo>
                    <a:pt x="2723" y="82"/>
                  </a:lnTo>
                  <a:lnTo>
                    <a:pt x="2729" y="78"/>
                  </a:lnTo>
                  <a:lnTo>
                    <a:pt x="2733" y="75"/>
                  </a:lnTo>
                  <a:lnTo>
                    <a:pt x="2739" y="71"/>
                  </a:lnTo>
                  <a:lnTo>
                    <a:pt x="2745" y="68"/>
                  </a:lnTo>
                  <a:lnTo>
                    <a:pt x="2750" y="65"/>
                  </a:lnTo>
                  <a:lnTo>
                    <a:pt x="2755" y="62"/>
                  </a:lnTo>
                  <a:lnTo>
                    <a:pt x="2762" y="61"/>
                  </a:lnTo>
                  <a:lnTo>
                    <a:pt x="2767" y="58"/>
                  </a:lnTo>
                  <a:lnTo>
                    <a:pt x="2772" y="56"/>
                  </a:lnTo>
                  <a:lnTo>
                    <a:pt x="2779" y="55"/>
                  </a:lnTo>
                  <a:lnTo>
                    <a:pt x="2785" y="55"/>
                  </a:lnTo>
                  <a:lnTo>
                    <a:pt x="2791" y="55"/>
                  </a:lnTo>
                  <a:lnTo>
                    <a:pt x="2797" y="55"/>
                  </a:lnTo>
                  <a:lnTo>
                    <a:pt x="2803" y="56"/>
                  </a:lnTo>
                  <a:lnTo>
                    <a:pt x="2810" y="60"/>
                  </a:lnTo>
                  <a:lnTo>
                    <a:pt x="2812" y="60"/>
                  </a:lnTo>
                  <a:lnTo>
                    <a:pt x="2815" y="61"/>
                  </a:lnTo>
                  <a:lnTo>
                    <a:pt x="2818" y="62"/>
                  </a:lnTo>
                  <a:lnTo>
                    <a:pt x="2822" y="64"/>
                  </a:lnTo>
                  <a:lnTo>
                    <a:pt x="2825" y="65"/>
                  </a:lnTo>
                  <a:lnTo>
                    <a:pt x="2828" y="67"/>
                  </a:lnTo>
                  <a:lnTo>
                    <a:pt x="2831" y="68"/>
                  </a:lnTo>
                  <a:lnTo>
                    <a:pt x="2834" y="70"/>
                  </a:lnTo>
                  <a:lnTo>
                    <a:pt x="2837" y="71"/>
                  </a:lnTo>
                  <a:lnTo>
                    <a:pt x="2840" y="73"/>
                  </a:lnTo>
                  <a:lnTo>
                    <a:pt x="2843" y="74"/>
                  </a:lnTo>
                  <a:lnTo>
                    <a:pt x="2846" y="76"/>
                  </a:lnTo>
                  <a:lnTo>
                    <a:pt x="2849" y="77"/>
                  </a:lnTo>
                  <a:lnTo>
                    <a:pt x="2853" y="78"/>
                  </a:lnTo>
                  <a:lnTo>
                    <a:pt x="2856" y="79"/>
                  </a:lnTo>
                  <a:lnTo>
                    <a:pt x="2859" y="81"/>
                  </a:lnTo>
                  <a:lnTo>
                    <a:pt x="2862" y="80"/>
                  </a:lnTo>
                  <a:lnTo>
                    <a:pt x="2865" y="80"/>
                  </a:lnTo>
                  <a:lnTo>
                    <a:pt x="2869" y="80"/>
                  </a:lnTo>
                  <a:lnTo>
                    <a:pt x="2872" y="80"/>
                  </a:lnTo>
                  <a:lnTo>
                    <a:pt x="2875" y="79"/>
                  </a:lnTo>
                  <a:lnTo>
                    <a:pt x="2879" y="78"/>
                  </a:lnTo>
                  <a:lnTo>
                    <a:pt x="2884" y="77"/>
                  </a:lnTo>
                  <a:lnTo>
                    <a:pt x="2888" y="76"/>
                  </a:lnTo>
                  <a:lnTo>
                    <a:pt x="2891" y="73"/>
                  </a:lnTo>
                  <a:lnTo>
                    <a:pt x="2895" y="69"/>
                  </a:lnTo>
                  <a:lnTo>
                    <a:pt x="2900" y="65"/>
                  </a:lnTo>
                  <a:lnTo>
                    <a:pt x="2904" y="62"/>
                  </a:lnTo>
                  <a:lnTo>
                    <a:pt x="2908" y="56"/>
                  </a:lnTo>
                  <a:lnTo>
                    <a:pt x="2914" y="52"/>
                  </a:lnTo>
                  <a:lnTo>
                    <a:pt x="2918" y="47"/>
                  </a:lnTo>
                  <a:lnTo>
                    <a:pt x="2924" y="41"/>
                  </a:lnTo>
                  <a:close/>
                  <a:moveTo>
                    <a:pt x="2828" y="1466"/>
                  </a:moveTo>
                  <a:lnTo>
                    <a:pt x="2834" y="1477"/>
                  </a:lnTo>
                  <a:lnTo>
                    <a:pt x="2841" y="1489"/>
                  </a:lnTo>
                  <a:lnTo>
                    <a:pt x="2847" y="1499"/>
                  </a:lnTo>
                  <a:lnTo>
                    <a:pt x="2854" y="1511"/>
                  </a:lnTo>
                  <a:lnTo>
                    <a:pt x="2860" y="1521"/>
                  </a:lnTo>
                  <a:lnTo>
                    <a:pt x="2868" y="1530"/>
                  </a:lnTo>
                  <a:lnTo>
                    <a:pt x="2875" y="1540"/>
                  </a:lnTo>
                  <a:lnTo>
                    <a:pt x="2883" y="1551"/>
                  </a:lnTo>
                  <a:lnTo>
                    <a:pt x="2889" y="1559"/>
                  </a:lnTo>
                  <a:lnTo>
                    <a:pt x="2896" y="1569"/>
                  </a:lnTo>
                  <a:lnTo>
                    <a:pt x="2904" y="1578"/>
                  </a:lnTo>
                  <a:lnTo>
                    <a:pt x="2911" y="1586"/>
                  </a:lnTo>
                  <a:lnTo>
                    <a:pt x="2918" y="1594"/>
                  </a:lnTo>
                  <a:lnTo>
                    <a:pt x="2926" y="1601"/>
                  </a:lnTo>
                  <a:lnTo>
                    <a:pt x="2933" y="1609"/>
                  </a:lnTo>
                  <a:lnTo>
                    <a:pt x="2941" y="1617"/>
                  </a:lnTo>
                  <a:lnTo>
                    <a:pt x="2948" y="1624"/>
                  </a:lnTo>
                  <a:lnTo>
                    <a:pt x="2954" y="1630"/>
                  </a:lnTo>
                  <a:lnTo>
                    <a:pt x="2961" y="1636"/>
                  </a:lnTo>
                  <a:lnTo>
                    <a:pt x="2968" y="1643"/>
                  </a:lnTo>
                  <a:lnTo>
                    <a:pt x="2974" y="1648"/>
                  </a:lnTo>
                  <a:lnTo>
                    <a:pt x="2981" y="1655"/>
                  </a:lnTo>
                  <a:lnTo>
                    <a:pt x="2987" y="1660"/>
                  </a:lnTo>
                  <a:lnTo>
                    <a:pt x="2994" y="1666"/>
                  </a:lnTo>
                  <a:lnTo>
                    <a:pt x="2999" y="1671"/>
                  </a:lnTo>
                  <a:lnTo>
                    <a:pt x="3005" y="1676"/>
                  </a:lnTo>
                  <a:lnTo>
                    <a:pt x="3011" y="1680"/>
                  </a:lnTo>
                  <a:lnTo>
                    <a:pt x="3016" y="1686"/>
                  </a:lnTo>
                  <a:lnTo>
                    <a:pt x="3020" y="1689"/>
                  </a:lnTo>
                  <a:lnTo>
                    <a:pt x="3026" y="1693"/>
                  </a:lnTo>
                  <a:lnTo>
                    <a:pt x="3031" y="1697"/>
                  </a:lnTo>
                  <a:lnTo>
                    <a:pt x="3036" y="1702"/>
                  </a:lnTo>
                  <a:lnTo>
                    <a:pt x="3037" y="1702"/>
                  </a:lnTo>
                  <a:lnTo>
                    <a:pt x="3040" y="1705"/>
                  </a:lnTo>
                  <a:lnTo>
                    <a:pt x="3041" y="1708"/>
                  </a:lnTo>
                  <a:lnTo>
                    <a:pt x="3044" y="1712"/>
                  </a:lnTo>
                  <a:lnTo>
                    <a:pt x="3045" y="1716"/>
                  </a:lnTo>
                  <a:lnTo>
                    <a:pt x="3048" y="1721"/>
                  </a:lnTo>
                  <a:lnTo>
                    <a:pt x="3051" y="1727"/>
                  </a:lnTo>
                  <a:lnTo>
                    <a:pt x="3055" y="1734"/>
                  </a:lnTo>
                  <a:lnTo>
                    <a:pt x="3058" y="1740"/>
                  </a:lnTo>
                  <a:lnTo>
                    <a:pt x="3061" y="1747"/>
                  </a:lnTo>
                  <a:lnTo>
                    <a:pt x="3064" y="1754"/>
                  </a:lnTo>
                  <a:lnTo>
                    <a:pt x="3069" y="1764"/>
                  </a:lnTo>
                  <a:lnTo>
                    <a:pt x="3074" y="1771"/>
                  </a:lnTo>
                  <a:lnTo>
                    <a:pt x="3079" y="1781"/>
                  </a:lnTo>
                  <a:lnTo>
                    <a:pt x="3086" y="1791"/>
                  </a:lnTo>
                  <a:lnTo>
                    <a:pt x="3092" y="1801"/>
                  </a:lnTo>
                  <a:lnTo>
                    <a:pt x="3098" y="1811"/>
                  </a:lnTo>
                  <a:lnTo>
                    <a:pt x="3105" y="1821"/>
                  </a:lnTo>
                  <a:lnTo>
                    <a:pt x="3112" y="1831"/>
                  </a:lnTo>
                  <a:lnTo>
                    <a:pt x="3121" y="1843"/>
                  </a:lnTo>
                  <a:lnTo>
                    <a:pt x="3129" y="1854"/>
                  </a:lnTo>
                  <a:lnTo>
                    <a:pt x="3139" y="1866"/>
                  </a:lnTo>
                  <a:lnTo>
                    <a:pt x="3149" y="1877"/>
                  </a:lnTo>
                  <a:lnTo>
                    <a:pt x="3160" y="1890"/>
                  </a:lnTo>
                  <a:lnTo>
                    <a:pt x="3171" y="1902"/>
                  </a:lnTo>
                  <a:lnTo>
                    <a:pt x="3184" y="1914"/>
                  </a:lnTo>
                  <a:lnTo>
                    <a:pt x="3196" y="1927"/>
                  </a:lnTo>
                  <a:lnTo>
                    <a:pt x="3211" y="1940"/>
                  </a:lnTo>
                  <a:lnTo>
                    <a:pt x="3224" y="1952"/>
                  </a:lnTo>
                  <a:lnTo>
                    <a:pt x="3240" y="1965"/>
                  </a:lnTo>
                  <a:lnTo>
                    <a:pt x="3256" y="1978"/>
                  </a:lnTo>
                  <a:lnTo>
                    <a:pt x="3275" y="1991"/>
                  </a:lnTo>
                  <a:lnTo>
                    <a:pt x="3282" y="2008"/>
                  </a:lnTo>
                  <a:lnTo>
                    <a:pt x="3290" y="2025"/>
                  </a:lnTo>
                  <a:lnTo>
                    <a:pt x="3297" y="2040"/>
                  </a:lnTo>
                  <a:lnTo>
                    <a:pt x="3306" y="2056"/>
                  </a:lnTo>
                  <a:lnTo>
                    <a:pt x="3312" y="2070"/>
                  </a:lnTo>
                  <a:lnTo>
                    <a:pt x="3321" y="2085"/>
                  </a:lnTo>
                  <a:lnTo>
                    <a:pt x="3328" y="2098"/>
                  </a:lnTo>
                  <a:lnTo>
                    <a:pt x="3337" y="2112"/>
                  </a:lnTo>
                  <a:lnTo>
                    <a:pt x="3344" y="2124"/>
                  </a:lnTo>
                  <a:lnTo>
                    <a:pt x="3353" y="2137"/>
                  </a:lnTo>
                  <a:lnTo>
                    <a:pt x="3361" y="2148"/>
                  </a:lnTo>
                  <a:lnTo>
                    <a:pt x="3371" y="2160"/>
                  </a:lnTo>
                  <a:lnTo>
                    <a:pt x="3380" y="2172"/>
                  </a:lnTo>
                  <a:lnTo>
                    <a:pt x="3391" y="2184"/>
                  </a:lnTo>
                  <a:lnTo>
                    <a:pt x="3402" y="2197"/>
                  </a:lnTo>
                  <a:lnTo>
                    <a:pt x="3415" y="2209"/>
                  </a:lnTo>
                  <a:lnTo>
                    <a:pt x="3426" y="2221"/>
                  </a:lnTo>
                  <a:lnTo>
                    <a:pt x="3439" y="2233"/>
                  </a:lnTo>
                  <a:lnTo>
                    <a:pt x="3453" y="2246"/>
                  </a:lnTo>
                  <a:lnTo>
                    <a:pt x="3469" y="2260"/>
                  </a:lnTo>
                  <a:lnTo>
                    <a:pt x="3484" y="2274"/>
                  </a:lnTo>
                  <a:lnTo>
                    <a:pt x="3501" y="2289"/>
                  </a:lnTo>
                  <a:lnTo>
                    <a:pt x="3520" y="2304"/>
                  </a:lnTo>
                  <a:lnTo>
                    <a:pt x="3541" y="2321"/>
                  </a:lnTo>
                  <a:lnTo>
                    <a:pt x="3561" y="2337"/>
                  </a:lnTo>
                  <a:lnTo>
                    <a:pt x="3583" y="2356"/>
                  </a:lnTo>
                  <a:lnTo>
                    <a:pt x="3607" y="2374"/>
                  </a:lnTo>
                  <a:lnTo>
                    <a:pt x="3633" y="2395"/>
                  </a:lnTo>
                  <a:lnTo>
                    <a:pt x="3658" y="2415"/>
                  </a:lnTo>
                  <a:lnTo>
                    <a:pt x="3687" y="2439"/>
                  </a:lnTo>
                  <a:lnTo>
                    <a:pt x="3717" y="2462"/>
                  </a:lnTo>
                  <a:lnTo>
                    <a:pt x="3750" y="2489"/>
                  </a:lnTo>
                  <a:lnTo>
                    <a:pt x="3627" y="2561"/>
                  </a:lnTo>
                  <a:lnTo>
                    <a:pt x="3608" y="2505"/>
                  </a:lnTo>
                  <a:lnTo>
                    <a:pt x="3474" y="2559"/>
                  </a:lnTo>
                  <a:lnTo>
                    <a:pt x="3528" y="2786"/>
                  </a:lnTo>
                  <a:lnTo>
                    <a:pt x="3526" y="2786"/>
                  </a:lnTo>
                  <a:lnTo>
                    <a:pt x="3521" y="2786"/>
                  </a:lnTo>
                  <a:lnTo>
                    <a:pt x="3514" y="2787"/>
                  </a:lnTo>
                  <a:lnTo>
                    <a:pt x="3505" y="2789"/>
                  </a:lnTo>
                  <a:lnTo>
                    <a:pt x="3493" y="2791"/>
                  </a:lnTo>
                  <a:lnTo>
                    <a:pt x="3480" y="2794"/>
                  </a:lnTo>
                  <a:lnTo>
                    <a:pt x="3464" y="2798"/>
                  </a:lnTo>
                  <a:lnTo>
                    <a:pt x="3448" y="2802"/>
                  </a:lnTo>
                  <a:lnTo>
                    <a:pt x="3427" y="2805"/>
                  </a:lnTo>
                  <a:lnTo>
                    <a:pt x="3407" y="2809"/>
                  </a:lnTo>
                  <a:lnTo>
                    <a:pt x="3384" y="2814"/>
                  </a:lnTo>
                  <a:lnTo>
                    <a:pt x="3361" y="2819"/>
                  </a:lnTo>
                  <a:lnTo>
                    <a:pt x="3336" y="2824"/>
                  </a:lnTo>
                  <a:lnTo>
                    <a:pt x="3310" y="2830"/>
                  </a:lnTo>
                  <a:lnTo>
                    <a:pt x="3282" y="2836"/>
                  </a:lnTo>
                  <a:lnTo>
                    <a:pt x="3255" y="2843"/>
                  </a:lnTo>
                  <a:lnTo>
                    <a:pt x="3225" y="2848"/>
                  </a:lnTo>
                  <a:lnTo>
                    <a:pt x="3197" y="2853"/>
                  </a:lnTo>
                  <a:lnTo>
                    <a:pt x="3167" y="2860"/>
                  </a:lnTo>
                  <a:lnTo>
                    <a:pt x="3138" y="2866"/>
                  </a:lnTo>
                  <a:lnTo>
                    <a:pt x="3107" y="2871"/>
                  </a:lnTo>
                  <a:lnTo>
                    <a:pt x="3077" y="2878"/>
                  </a:lnTo>
                  <a:lnTo>
                    <a:pt x="3047" y="2884"/>
                  </a:lnTo>
                  <a:lnTo>
                    <a:pt x="3018" y="2891"/>
                  </a:lnTo>
                  <a:lnTo>
                    <a:pt x="2988" y="2896"/>
                  </a:lnTo>
                  <a:lnTo>
                    <a:pt x="2959" y="2903"/>
                  </a:lnTo>
                  <a:lnTo>
                    <a:pt x="2931" y="2908"/>
                  </a:lnTo>
                  <a:lnTo>
                    <a:pt x="2904" y="2914"/>
                  </a:lnTo>
                  <a:lnTo>
                    <a:pt x="2876" y="2920"/>
                  </a:lnTo>
                  <a:lnTo>
                    <a:pt x="2852" y="2925"/>
                  </a:lnTo>
                  <a:lnTo>
                    <a:pt x="2827" y="2930"/>
                  </a:lnTo>
                  <a:lnTo>
                    <a:pt x="2805" y="2936"/>
                  </a:lnTo>
                  <a:lnTo>
                    <a:pt x="2809" y="2929"/>
                  </a:lnTo>
                  <a:lnTo>
                    <a:pt x="2815" y="2923"/>
                  </a:lnTo>
                  <a:lnTo>
                    <a:pt x="2823" y="2916"/>
                  </a:lnTo>
                  <a:lnTo>
                    <a:pt x="2830" y="2910"/>
                  </a:lnTo>
                  <a:lnTo>
                    <a:pt x="2838" y="2903"/>
                  </a:lnTo>
                  <a:lnTo>
                    <a:pt x="2847" y="2895"/>
                  </a:lnTo>
                  <a:lnTo>
                    <a:pt x="2857" y="2886"/>
                  </a:lnTo>
                  <a:lnTo>
                    <a:pt x="2866" y="2879"/>
                  </a:lnTo>
                  <a:lnTo>
                    <a:pt x="2876" y="2869"/>
                  </a:lnTo>
                  <a:lnTo>
                    <a:pt x="2886" y="2860"/>
                  </a:lnTo>
                  <a:lnTo>
                    <a:pt x="2895" y="2849"/>
                  </a:lnTo>
                  <a:lnTo>
                    <a:pt x="2906" y="2839"/>
                  </a:lnTo>
                  <a:lnTo>
                    <a:pt x="2916" y="2828"/>
                  </a:lnTo>
                  <a:lnTo>
                    <a:pt x="2926" y="2817"/>
                  </a:lnTo>
                  <a:lnTo>
                    <a:pt x="2937" y="2805"/>
                  </a:lnTo>
                  <a:lnTo>
                    <a:pt x="2948" y="2794"/>
                  </a:lnTo>
                  <a:lnTo>
                    <a:pt x="2956" y="2780"/>
                  </a:lnTo>
                  <a:lnTo>
                    <a:pt x="2966" y="2768"/>
                  </a:lnTo>
                  <a:lnTo>
                    <a:pt x="2975" y="2755"/>
                  </a:lnTo>
                  <a:lnTo>
                    <a:pt x="2985" y="2742"/>
                  </a:lnTo>
                  <a:lnTo>
                    <a:pt x="2994" y="2727"/>
                  </a:lnTo>
                  <a:lnTo>
                    <a:pt x="3002" y="2713"/>
                  </a:lnTo>
                  <a:lnTo>
                    <a:pt x="3010" y="2698"/>
                  </a:lnTo>
                  <a:lnTo>
                    <a:pt x="3017" y="2684"/>
                  </a:lnTo>
                  <a:lnTo>
                    <a:pt x="3022" y="2668"/>
                  </a:lnTo>
                  <a:lnTo>
                    <a:pt x="3029" y="2652"/>
                  </a:lnTo>
                  <a:lnTo>
                    <a:pt x="3033" y="2636"/>
                  </a:lnTo>
                  <a:lnTo>
                    <a:pt x="3037" y="2620"/>
                  </a:lnTo>
                  <a:lnTo>
                    <a:pt x="3040" y="2603"/>
                  </a:lnTo>
                  <a:lnTo>
                    <a:pt x="3043" y="2587"/>
                  </a:lnTo>
                  <a:lnTo>
                    <a:pt x="3044" y="2569"/>
                  </a:lnTo>
                  <a:lnTo>
                    <a:pt x="3045" y="2553"/>
                  </a:lnTo>
                  <a:lnTo>
                    <a:pt x="3043" y="2539"/>
                  </a:lnTo>
                  <a:lnTo>
                    <a:pt x="3041" y="2527"/>
                  </a:lnTo>
                  <a:lnTo>
                    <a:pt x="3037" y="2514"/>
                  </a:lnTo>
                  <a:lnTo>
                    <a:pt x="3034" y="2501"/>
                  </a:lnTo>
                  <a:lnTo>
                    <a:pt x="3029" y="2488"/>
                  </a:lnTo>
                  <a:lnTo>
                    <a:pt x="3025" y="2476"/>
                  </a:lnTo>
                  <a:lnTo>
                    <a:pt x="3018" y="2464"/>
                  </a:lnTo>
                  <a:lnTo>
                    <a:pt x="3013" y="2454"/>
                  </a:lnTo>
                  <a:lnTo>
                    <a:pt x="3004" y="2442"/>
                  </a:lnTo>
                  <a:lnTo>
                    <a:pt x="2997" y="2431"/>
                  </a:lnTo>
                  <a:lnTo>
                    <a:pt x="2989" y="2419"/>
                  </a:lnTo>
                  <a:lnTo>
                    <a:pt x="2982" y="2409"/>
                  </a:lnTo>
                  <a:lnTo>
                    <a:pt x="2972" y="2398"/>
                  </a:lnTo>
                  <a:lnTo>
                    <a:pt x="2964" y="2387"/>
                  </a:lnTo>
                  <a:lnTo>
                    <a:pt x="2954" y="2378"/>
                  </a:lnTo>
                  <a:lnTo>
                    <a:pt x="2946" y="2368"/>
                  </a:lnTo>
                  <a:lnTo>
                    <a:pt x="2935" y="2357"/>
                  </a:lnTo>
                  <a:lnTo>
                    <a:pt x="2925" y="2347"/>
                  </a:lnTo>
                  <a:lnTo>
                    <a:pt x="2915" y="2336"/>
                  </a:lnTo>
                  <a:lnTo>
                    <a:pt x="2905" y="2326"/>
                  </a:lnTo>
                  <a:lnTo>
                    <a:pt x="2894" y="2317"/>
                  </a:lnTo>
                  <a:lnTo>
                    <a:pt x="2884" y="2307"/>
                  </a:lnTo>
                  <a:lnTo>
                    <a:pt x="2873" y="2297"/>
                  </a:lnTo>
                  <a:lnTo>
                    <a:pt x="2863" y="2288"/>
                  </a:lnTo>
                  <a:lnTo>
                    <a:pt x="2853" y="2277"/>
                  </a:lnTo>
                  <a:lnTo>
                    <a:pt x="2843" y="2267"/>
                  </a:lnTo>
                  <a:lnTo>
                    <a:pt x="2833" y="2257"/>
                  </a:lnTo>
                  <a:lnTo>
                    <a:pt x="2824" y="2247"/>
                  </a:lnTo>
                  <a:lnTo>
                    <a:pt x="2814" y="2236"/>
                  </a:lnTo>
                  <a:lnTo>
                    <a:pt x="2805" y="2227"/>
                  </a:lnTo>
                  <a:lnTo>
                    <a:pt x="2796" y="2217"/>
                  </a:lnTo>
                  <a:lnTo>
                    <a:pt x="2789" y="2207"/>
                  </a:lnTo>
                  <a:lnTo>
                    <a:pt x="2784" y="2204"/>
                  </a:lnTo>
                  <a:lnTo>
                    <a:pt x="2781" y="2201"/>
                  </a:lnTo>
                  <a:lnTo>
                    <a:pt x="2777" y="2198"/>
                  </a:lnTo>
                  <a:lnTo>
                    <a:pt x="2774" y="2196"/>
                  </a:lnTo>
                  <a:lnTo>
                    <a:pt x="2768" y="2193"/>
                  </a:lnTo>
                  <a:lnTo>
                    <a:pt x="2764" y="2191"/>
                  </a:lnTo>
                  <a:lnTo>
                    <a:pt x="2759" y="2189"/>
                  </a:lnTo>
                  <a:lnTo>
                    <a:pt x="2754" y="2188"/>
                  </a:lnTo>
                  <a:lnTo>
                    <a:pt x="2748" y="2185"/>
                  </a:lnTo>
                  <a:lnTo>
                    <a:pt x="2741" y="2184"/>
                  </a:lnTo>
                  <a:lnTo>
                    <a:pt x="2735" y="2182"/>
                  </a:lnTo>
                  <a:lnTo>
                    <a:pt x="2730" y="2181"/>
                  </a:lnTo>
                  <a:lnTo>
                    <a:pt x="2722" y="2178"/>
                  </a:lnTo>
                  <a:lnTo>
                    <a:pt x="2716" y="2177"/>
                  </a:lnTo>
                  <a:lnTo>
                    <a:pt x="2708" y="2175"/>
                  </a:lnTo>
                  <a:lnTo>
                    <a:pt x="2702" y="2174"/>
                  </a:lnTo>
                  <a:lnTo>
                    <a:pt x="2693" y="2171"/>
                  </a:lnTo>
                  <a:lnTo>
                    <a:pt x="2686" y="2169"/>
                  </a:lnTo>
                  <a:lnTo>
                    <a:pt x="2677" y="2167"/>
                  </a:lnTo>
                  <a:lnTo>
                    <a:pt x="2670" y="2164"/>
                  </a:lnTo>
                  <a:lnTo>
                    <a:pt x="2661" y="2161"/>
                  </a:lnTo>
                  <a:lnTo>
                    <a:pt x="2654" y="2159"/>
                  </a:lnTo>
                  <a:lnTo>
                    <a:pt x="2645" y="2156"/>
                  </a:lnTo>
                  <a:lnTo>
                    <a:pt x="2638" y="2154"/>
                  </a:lnTo>
                  <a:lnTo>
                    <a:pt x="2629" y="2149"/>
                  </a:lnTo>
                  <a:lnTo>
                    <a:pt x="2622" y="2146"/>
                  </a:lnTo>
                  <a:lnTo>
                    <a:pt x="2613" y="2142"/>
                  </a:lnTo>
                  <a:lnTo>
                    <a:pt x="2606" y="2139"/>
                  </a:lnTo>
                  <a:lnTo>
                    <a:pt x="2597" y="2133"/>
                  </a:lnTo>
                  <a:lnTo>
                    <a:pt x="2590" y="2129"/>
                  </a:lnTo>
                  <a:lnTo>
                    <a:pt x="2581" y="2124"/>
                  </a:lnTo>
                  <a:lnTo>
                    <a:pt x="2575" y="2119"/>
                  </a:lnTo>
                  <a:lnTo>
                    <a:pt x="2572" y="2117"/>
                  </a:lnTo>
                  <a:lnTo>
                    <a:pt x="2568" y="2116"/>
                  </a:lnTo>
                  <a:lnTo>
                    <a:pt x="2564" y="2115"/>
                  </a:lnTo>
                  <a:lnTo>
                    <a:pt x="2560" y="2115"/>
                  </a:lnTo>
                  <a:lnTo>
                    <a:pt x="2555" y="2115"/>
                  </a:lnTo>
                  <a:lnTo>
                    <a:pt x="2549" y="2115"/>
                  </a:lnTo>
                  <a:lnTo>
                    <a:pt x="2543" y="2115"/>
                  </a:lnTo>
                  <a:lnTo>
                    <a:pt x="2536" y="2115"/>
                  </a:lnTo>
                  <a:lnTo>
                    <a:pt x="2528" y="2115"/>
                  </a:lnTo>
                  <a:lnTo>
                    <a:pt x="2520" y="2115"/>
                  </a:lnTo>
                  <a:lnTo>
                    <a:pt x="2512" y="2115"/>
                  </a:lnTo>
                  <a:lnTo>
                    <a:pt x="2504" y="2116"/>
                  </a:lnTo>
                  <a:lnTo>
                    <a:pt x="2495" y="2115"/>
                  </a:lnTo>
                  <a:lnTo>
                    <a:pt x="2486" y="2115"/>
                  </a:lnTo>
                  <a:lnTo>
                    <a:pt x="2477" y="2115"/>
                  </a:lnTo>
                  <a:lnTo>
                    <a:pt x="2468" y="2115"/>
                  </a:lnTo>
                  <a:lnTo>
                    <a:pt x="2457" y="2113"/>
                  </a:lnTo>
                  <a:lnTo>
                    <a:pt x="2448" y="2111"/>
                  </a:lnTo>
                  <a:lnTo>
                    <a:pt x="2437" y="2109"/>
                  </a:lnTo>
                  <a:lnTo>
                    <a:pt x="2427" y="2108"/>
                  </a:lnTo>
                  <a:lnTo>
                    <a:pt x="2417" y="2105"/>
                  </a:lnTo>
                  <a:lnTo>
                    <a:pt x="2407" y="2101"/>
                  </a:lnTo>
                  <a:lnTo>
                    <a:pt x="2396" y="2097"/>
                  </a:lnTo>
                  <a:lnTo>
                    <a:pt x="2387" y="2094"/>
                  </a:lnTo>
                  <a:lnTo>
                    <a:pt x="2376" y="2087"/>
                  </a:lnTo>
                  <a:lnTo>
                    <a:pt x="2366" y="2082"/>
                  </a:lnTo>
                  <a:lnTo>
                    <a:pt x="2357" y="2075"/>
                  </a:lnTo>
                  <a:lnTo>
                    <a:pt x="2347" y="2068"/>
                  </a:lnTo>
                  <a:lnTo>
                    <a:pt x="2338" y="2060"/>
                  </a:lnTo>
                  <a:lnTo>
                    <a:pt x="2329" y="2051"/>
                  </a:lnTo>
                  <a:lnTo>
                    <a:pt x="2321" y="2040"/>
                  </a:lnTo>
                  <a:lnTo>
                    <a:pt x="2313" y="2031"/>
                  </a:lnTo>
                  <a:lnTo>
                    <a:pt x="2313" y="2027"/>
                  </a:lnTo>
                  <a:lnTo>
                    <a:pt x="2313" y="2024"/>
                  </a:lnTo>
                  <a:lnTo>
                    <a:pt x="2314" y="2021"/>
                  </a:lnTo>
                  <a:lnTo>
                    <a:pt x="2316" y="2018"/>
                  </a:lnTo>
                  <a:lnTo>
                    <a:pt x="2317" y="2015"/>
                  </a:lnTo>
                  <a:lnTo>
                    <a:pt x="2319" y="2011"/>
                  </a:lnTo>
                  <a:lnTo>
                    <a:pt x="2323" y="2008"/>
                  </a:lnTo>
                  <a:lnTo>
                    <a:pt x="2326" y="2005"/>
                  </a:lnTo>
                  <a:lnTo>
                    <a:pt x="2328" y="2001"/>
                  </a:lnTo>
                  <a:lnTo>
                    <a:pt x="2331" y="1996"/>
                  </a:lnTo>
                  <a:lnTo>
                    <a:pt x="2334" y="1992"/>
                  </a:lnTo>
                  <a:lnTo>
                    <a:pt x="2338" y="1989"/>
                  </a:lnTo>
                  <a:lnTo>
                    <a:pt x="2341" y="1985"/>
                  </a:lnTo>
                  <a:lnTo>
                    <a:pt x="2346" y="1981"/>
                  </a:lnTo>
                  <a:lnTo>
                    <a:pt x="2350" y="1977"/>
                  </a:lnTo>
                  <a:lnTo>
                    <a:pt x="2356" y="1974"/>
                  </a:lnTo>
                  <a:lnTo>
                    <a:pt x="2360" y="1970"/>
                  </a:lnTo>
                  <a:lnTo>
                    <a:pt x="2365" y="1965"/>
                  </a:lnTo>
                  <a:lnTo>
                    <a:pt x="2370" y="1961"/>
                  </a:lnTo>
                  <a:lnTo>
                    <a:pt x="2376" y="1958"/>
                  </a:lnTo>
                  <a:lnTo>
                    <a:pt x="2381" y="1953"/>
                  </a:lnTo>
                  <a:lnTo>
                    <a:pt x="2388" y="1950"/>
                  </a:lnTo>
                  <a:lnTo>
                    <a:pt x="2394" y="1947"/>
                  </a:lnTo>
                  <a:lnTo>
                    <a:pt x="2402" y="1944"/>
                  </a:lnTo>
                  <a:lnTo>
                    <a:pt x="2408" y="1941"/>
                  </a:lnTo>
                  <a:lnTo>
                    <a:pt x="2416" y="1937"/>
                  </a:lnTo>
                  <a:lnTo>
                    <a:pt x="2423" y="1934"/>
                  </a:lnTo>
                  <a:lnTo>
                    <a:pt x="2432" y="1931"/>
                  </a:lnTo>
                  <a:lnTo>
                    <a:pt x="2440" y="1928"/>
                  </a:lnTo>
                  <a:lnTo>
                    <a:pt x="2449" y="1925"/>
                  </a:lnTo>
                  <a:lnTo>
                    <a:pt x="2458" y="1922"/>
                  </a:lnTo>
                  <a:lnTo>
                    <a:pt x="2468" y="1921"/>
                  </a:lnTo>
                  <a:lnTo>
                    <a:pt x="2471" y="1919"/>
                  </a:lnTo>
                  <a:lnTo>
                    <a:pt x="2474" y="1917"/>
                  </a:lnTo>
                  <a:lnTo>
                    <a:pt x="2475" y="1915"/>
                  </a:lnTo>
                  <a:lnTo>
                    <a:pt x="2478" y="1914"/>
                  </a:lnTo>
                  <a:lnTo>
                    <a:pt x="2478" y="1911"/>
                  </a:lnTo>
                  <a:lnTo>
                    <a:pt x="2479" y="1907"/>
                  </a:lnTo>
                  <a:lnTo>
                    <a:pt x="2479" y="1904"/>
                  </a:lnTo>
                  <a:lnTo>
                    <a:pt x="2480" y="1901"/>
                  </a:lnTo>
                  <a:lnTo>
                    <a:pt x="2479" y="1896"/>
                  </a:lnTo>
                  <a:lnTo>
                    <a:pt x="2479" y="1891"/>
                  </a:lnTo>
                  <a:lnTo>
                    <a:pt x="2479" y="1886"/>
                  </a:lnTo>
                  <a:lnTo>
                    <a:pt x="2479" y="1882"/>
                  </a:lnTo>
                  <a:lnTo>
                    <a:pt x="2478" y="1875"/>
                  </a:lnTo>
                  <a:lnTo>
                    <a:pt x="2478" y="1870"/>
                  </a:lnTo>
                  <a:lnTo>
                    <a:pt x="2478" y="1863"/>
                  </a:lnTo>
                  <a:lnTo>
                    <a:pt x="2479" y="1858"/>
                  </a:lnTo>
                  <a:lnTo>
                    <a:pt x="2479" y="1851"/>
                  </a:lnTo>
                  <a:lnTo>
                    <a:pt x="2479" y="1843"/>
                  </a:lnTo>
                  <a:lnTo>
                    <a:pt x="2480" y="1835"/>
                  </a:lnTo>
                  <a:lnTo>
                    <a:pt x="2483" y="1827"/>
                  </a:lnTo>
                  <a:lnTo>
                    <a:pt x="2485" y="1819"/>
                  </a:lnTo>
                  <a:lnTo>
                    <a:pt x="2489" y="1810"/>
                  </a:lnTo>
                  <a:lnTo>
                    <a:pt x="2493" y="1801"/>
                  </a:lnTo>
                  <a:lnTo>
                    <a:pt x="2499" y="1793"/>
                  </a:lnTo>
                  <a:lnTo>
                    <a:pt x="2504" y="1782"/>
                  </a:lnTo>
                  <a:lnTo>
                    <a:pt x="2512" y="1772"/>
                  </a:lnTo>
                  <a:lnTo>
                    <a:pt x="2519" y="1762"/>
                  </a:lnTo>
                  <a:lnTo>
                    <a:pt x="2529" y="1752"/>
                  </a:lnTo>
                  <a:lnTo>
                    <a:pt x="2539" y="1740"/>
                  </a:lnTo>
                  <a:lnTo>
                    <a:pt x="2551" y="1730"/>
                  </a:lnTo>
                  <a:lnTo>
                    <a:pt x="2564" y="1718"/>
                  </a:lnTo>
                  <a:lnTo>
                    <a:pt x="2580" y="1707"/>
                  </a:lnTo>
                  <a:lnTo>
                    <a:pt x="2593" y="1704"/>
                  </a:lnTo>
                  <a:lnTo>
                    <a:pt x="2607" y="1702"/>
                  </a:lnTo>
                  <a:lnTo>
                    <a:pt x="2620" y="1699"/>
                  </a:lnTo>
                  <a:lnTo>
                    <a:pt x="2633" y="1695"/>
                  </a:lnTo>
                  <a:lnTo>
                    <a:pt x="2643" y="1690"/>
                  </a:lnTo>
                  <a:lnTo>
                    <a:pt x="2655" y="1686"/>
                  </a:lnTo>
                  <a:lnTo>
                    <a:pt x="2666" y="1680"/>
                  </a:lnTo>
                  <a:lnTo>
                    <a:pt x="2676" y="1675"/>
                  </a:lnTo>
                  <a:lnTo>
                    <a:pt x="2685" y="1667"/>
                  </a:lnTo>
                  <a:lnTo>
                    <a:pt x="2694" y="1661"/>
                  </a:lnTo>
                  <a:lnTo>
                    <a:pt x="2703" y="1654"/>
                  </a:lnTo>
                  <a:lnTo>
                    <a:pt x="2713" y="1647"/>
                  </a:lnTo>
                  <a:lnTo>
                    <a:pt x="2720" y="1639"/>
                  </a:lnTo>
                  <a:lnTo>
                    <a:pt x="2728" y="1631"/>
                  </a:lnTo>
                  <a:lnTo>
                    <a:pt x="2735" y="1622"/>
                  </a:lnTo>
                  <a:lnTo>
                    <a:pt x="2743" y="1615"/>
                  </a:lnTo>
                  <a:lnTo>
                    <a:pt x="2748" y="1605"/>
                  </a:lnTo>
                  <a:lnTo>
                    <a:pt x="2754" y="1596"/>
                  </a:lnTo>
                  <a:lnTo>
                    <a:pt x="2761" y="1586"/>
                  </a:lnTo>
                  <a:lnTo>
                    <a:pt x="2767" y="1578"/>
                  </a:lnTo>
                  <a:lnTo>
                    <a:pt x="2772" y="1568"/>
                  </a:lnTo>
                  <a:lnTo>
                    <a:pt x="2778" y="1558"/>
                  </a:lnTo>
                  <a:lnTo>
                    <a:pt x="2783" y="1549"/>
                  </a:lnTo>
                  <a:lnTo>
                    <a:pt x="2789" y="1540"/>
                  </a:lnTo>
                  <a:lnTo>
                    <a:pt x="2793" y="1530"/>
                  </a:lnTo>
                  <a:lnTo>
                    <a:pt x="2798" y="1521"/>
                  </a:lnTo>
                  <a:lnTo>
                    <a:pt x="2802" y="1511"/>
                  </a:lnTo>
                  <a:lnTo>
                    <a:pt x="2808" y="1501"/>
                  </a:lnTo>
                  <a:lnTo>
                    <a:pt x="2812" y="1492"/>
                  </a:lnTo>
                  <a:lnTo>
                    <a:pt x="2817" y="1482"/>
                  </a:lnTo>
                  <a:lnTo>
                    <a:pt x="2823" y="1474"/>
                  </a:lnTo>
                  <a:lnTo>
                    <a:pt x="2828" y="1466"/>
                  </a:lnTo>
                  <a:close/>
                  <a:moveTo>
                    <a:pt x="1866" y="3175"/>
                  </a:moveTo>
                  <a:lnTo>
                    <a:pt x="1868" y="3176"/>
                  </a:lnTo>
                  <a:lnTo>
                    <a:pt x="1870" y="3178"/>
                  </a:lnTo>
                  <a:lnTo>
                    <a:pt x="1871" y="3179"/>
                  </a:lnTo>
                  <a:lnTo>
                    <a:pt x="1873" y="3181"/>
                  </a:lnTo>
                  <a:lnTo>
                    <a:pt x="1875" y="3183"/>
                  </a:lnTo>
                  <a:lnTo>
                    <a:pt x="1877" y="3185"/>
                  </a:lnTo>
                  <a:lnTo>
                    <a:pt x="1880" y="3188"/>
                  </a:lnTo>
                  <a:lnTo>
                    <a:pt x="1884" y="3192"/>
                  </a:lnTo>
                  <a:lnTo>
                    <a:pt x="1886" y="3194"/>
                  </a:lnTo>
                  <a:lnTo>
                    <a:pt x="1888" y="3196"/>
                  </a:lnTo>
                  <a:lnTo>
                    <a:pt x="1890" y="3198"/>
                  </a:lnTo>
                  <a:lnTo>
                    <a:pt x="1893" y="3201"/>
                  </a:lnTo>
                  <a:lnTo>
                    <a:pt x="1896" y="3203"/>
                  </a:lnTo>
                  <a:lnTo>
                    <a:pt x="1900" y="3207"/>
                  </a:lnTo>
                  <a:lnTo>
                    <a:pt x="1903" y="3210"/>
                  </a:lnTo>
                  <a:lnTo>
                    <a:pt x="1907" y="3213"/>
                  </a:lnTo>
                  <a:lnTo>
                    <a:pt x="1910" y="3215"/>
                  </a:lnTo>
                  <a:lnTo>
                    <a:pt x="1913" y="3217"/>
                  </a:lnTo>
                  <a:lnTo>
                    <a:pt x="1917" y="3220"/>
                  </a:lnTo>
                  <a:lnTo>
                    <a:pt x="1920" y="3222"/>
                  </a:lnTo>
                  <a:lnTo>
                    <a:pt x="1923" y="3224"/>
                  </a:lnTo>
                  <a:lnTo>
                    <a:pt x="1927" y="3226"/>
                  </a:lnTo>
                  <a:lnTo>
                    <a:pt x="1932" y="3228"/>
                  </a:lnTo>
                  <a:lnTo>
                    <a:pt x="1936" y="3230"/>
                  </a:lnTo>
                  <a:lnTo>
                    <a:pt x="1939" y="3231"/>
                  </a:lnTo>
                  <a:lnTo>
                    <a:pt x="1944" y="3232"/>
                  </a:lnTo>
                  <a:lnTo>
                    <a:pt x="1948" y="3233"/>
                  </a:lnTo>
                  <a:lnTo>
                    <a:pt x="1953" y="3236"/>
                  </a:lnTo>
                  <a:lnTo>
                    <a:pt x="1957" y="3237"/>
                  </a:lnTo>
                  <a:lnTo>
                    <a:pt x="1963" y="3238"/>
                  </a:lnTo>
                  <a:lnTo>
                    <a:pt x="1967" y="3238"/>
                  </a:lnTo>
                  <a:lnTo>
                    <a:pt x="1973" y="3239"/>
                  </a:lnTo>
                  <a:lnTo>
                    <a:pt x="1977" y="3239"/>
                  </a:lnTo>
                  <a:lnTo>
                    <a:pt x="1980" y="3239"/>
                  </a:lnTo>
                  <a:lnTo>
                    <a:pt x="1983" y="3239"/>
                  </a:lnTo>
                  <a:lnTo>
                    <a:pt x="1987" y="3239"/>
                  </a:lnTo>
                  <a:lnTo>
                    <a:pt x="1990" y="3239"/>
                  </a:lnTo>
                  <a:lnTo>
                    <a:pt x="1994" y="3239"/>
                  </a:lnTo>
                  <a:lnTo>
                    <a:pt x="1997" y="3239"/>
                  </a:lnTo>
                  <a:lnTo>
                    <a:pt x="2000" y="3240"/>
                  </a:lnTo>
                  <a:lnTo>
                    <a:pt x="2002" y="3240"/>
                  </a:lnTo>
                  <a:lnTo>
                    <a:pt x="2004" y="3240"/>
                  </a:lnTo>
                  <a:lnTo>
                    <a:pt x="2006" y="3241"/>
                  </a:lnTo>
                  <a:lnTo>
                    <a:pt x="2010" y="3243"/>
                  </a:lnTo>
                  <a:lnTo>
                    <a:pt x="2012" y="3243"/>
                  </a:lnTo>
                  <a:lnTo>
                    <a:pt x="2014" y="3245"/>
                  </a:lnTo>
                  <a:lnTo>
                    <a:pt x="2016" y="3247"/>
                  </a:lnTo>
                  <a:lnTo>
                    <a:pt x="2018" y="3251"/>
                  </a:lnTo>
                  <a:lnTo>
                    <a:pt x="2019" y="3253"/>
                  </a:lnTo>
                  <a:lnTo>
                    <a:pt x="2020" y="3255"/>
                  </a:lnTo>
                  <a:lnTo>
                    <a:pt x="2021" y="3258"/>
                  </a:lnTo>
                  <a:lnTo>
                    <a:pt x="2024" y="3262"/>
                  </a:lnTo>
                  <a:lnTo>
                    <a:pt x="2024" y="3266"/>
                  </a:lnTo>
                  <a:lnTo>
                    <a:pt x="2025" y="3270"/>
                  </a:lnTo>
                  <a:lnTo>
                    <a:pt x="2026" y="3274"/>
                  </a:lnTo>
                  <a:lnTo>
                    <a:pt x="2027" y="3281"/>
                  </a:lnTo>
                  <a:lnTo>
                    <a:pt x="2027" y="3286"/>
                  </a:lnTo>
                  <a:lnTo>
                    <a:pt x="2027" y="3292"/>
                  </a:lnTo>
                  <a:lnTo>
                    <a:pt x="2027" y="3299"/>
                  </a:lnTo>
                  <a:lnTo>
                    <a:pt x="2027" y="3306"/>
                  </a:lnTo>
                  <a:lnTo>
                    <a:pt x="2026" y="3313"/>
                  </a:lnTo>
                  <a:lnTo>
                    <a:pt x="2026" y="3321"/>
                  </a:lnTo>
                  <a:lnTo>
                    <a:pt x="2025" y="3331"/>
                  </a:lnTo>
                  <a:lnTo>
                    <a:pt x="2025" y="3341"/>
                  </a:lnTo>
                  <a:lnTo>
                    <a:pt x="2024" y="3344"/>
                  </a:lnTo>
                  <a:lnTo>
                    <a:pt x="2024" y="3347"/>
                  </a:lnTo>
                  <a:lnTo>
                    <a:pt x="2024" y="3350"/>
                  </a:lnTo>
                  <a:lnTo>
                    <a:pt x="2025" y="3355"/>
                  </a:lnTo>
                  <a:lnTo>
                    <a:pt x="2025" y="3358"/>
                  </a:lnTo>
                  <a:lnTo>
                    <a:pt x="2026" y="3361"/>
                  </a:lnTo>
                  <a:lnTo>
                    <a:pt x="2027" y="3364"/>
                  </a:lnTo>
                  <a:lnTo>
                    <a:pt x="2028" y="3368"/>
                  </a:lnTo>
                  <a:lnTo>
                    <a:pt x="2028" y="3371"/>
                  </a:lnTo>
                  <a:lnTo>
                    <a:pt x="2030" y="3374"/>
                  </a:lnTo>
                  <a:lnTo>
                    <a:pt x="2030" y="3377"/>
                  </a:lnTo>
                  <a:lnTo>
                    <a:pt x="2032" y="3380"/>
                  </a:lnTo>
                  <a:lnTo>
                    <a:pt x="2032" y="3383"/>
                  </a:lnTo>
                  <a:lnTo>
                    <a:pt x="2033" y="3387"/>
                  </a:lnTo>
                  <a:lnTo>
                    <a:pt x="2034" y="3390"/>
                  </a:lnTo>
                  <a:lnTo>
                    <a:pt x="2035" y="3393"/>
                  </a:lnTo>
                  <a:lnTo>
                    <a:pt x="2034" y="3396"/>
                  </a:lnTo>
                  <a:lnTo>
                    <a:pt x="2034" y="3400"/>
                  </a:lnTo>
                  <a:lnTo>
                    <a:pt x="2034" y="3403"/>
                  </a:lnTo>
                  <a:lnTo>
                    <a:pt x="2034" y="3406"/>
                  </a:lnTo>
                  <a:lnTo>
                    <a:pt x="2033" y="3409"/>
                  </a:lnTo>
                  <a:lnTo>
                    <a:pt x="2032" y="3412"/>
                  </a:lnTo>
                  <a:lnTo>
                    <a:pt x="2030" y="3417"/>
                  </a:lnTo>
                  <a:lnTo>
                    <a:pt x="2029" y="3422"/>
                  </a:lnTo>
                  <a:lnTo>
                    <a:pt x="2026" y="3425"/>
                  </a:lnTo>
                  <a:lnTo>
                    <a:pt x="2022" y="3431"/>
                  </a:lnTo>
                  <a:lnTo>
                    <a:pt x="2019" y="3435"/>
                  </a:lnTo>
                  <a:lnTo>
                    <a:pt x="2016" y="3441"/>
                  </a:lnTo>
                  <a:lnTo>
                    <a:pt x="2011" y="3447"/>
                  </a:lnTo>
                  <a:lnTo>
                    <a:pt x="2006" y="3452"/>
                  </a:lnTo>
                  <a:lnTo>
                    <a:pt x="2000" y="3458"/>
                  </a:lnTo>
                  <a:lnTo>
                    <a:pt x="1995" y="3466"/>
                  </a:lnTo>
                  <a:lnTo>
                    <a:pt x="1988" y="3470"/>
                  </a:lnTo>
                  <a:lnTo>
                    <a:pt x="1984" y="3476"/>
                  </a:lnTo>
                  <a:lnTo>
                    <a:pt x="1979" y="3481"/>
                  </a:lnTo>
                  <a:lnTo>
                    <a:pt x="1975" y="3487"/>
                  </a:lnTo>
                  <a:lnTo>
                    <a:pt x="1971" y="3494"/>
                  </a:lnTo>
                  <a:lnTo>
                    <a:pt x="1968" y="3500"/>
                  </a:lnTo>
                  <a:lnTo>
                    <a:pt x="1965" y="3507"/>
                  </a:lnTo>
                  <a:lnTo>
                    <a:pt x="1963" y="3514"/>
                  </a:lnTo>
                  <a:lnTo>
                    <a:pt x="1959" y="3521"/>
                  </a:lnTo>
                  <a:lnTo>
                    <a:pt x="1956" y="3527"/>
                  </a:lnTo>
                  <a:lnTo>
                    <a:pt x="1953" y="3534"/>
                  </a:lnTo>
                  <a:lnTo>
                    <a:pt x="1952" y="3542"/>
                  </a:lnTo>
                  <a:lnTo>
                    <a:pt x="1949" y="3548"/>
                  </a:lnTo>
                  <a:lnTo>
                    <a:pt x="1948" y="3557"/>
                  </a:lnTo>
                  <a:lnTo>
                    <a:pt x="1946" y="3563"/>
                  </a:lnTo>
                  <a:lnTo>
                    <a:pt x="1944" y="3572"/>
                  </a:lnTo>
                  <a:lnTo>
                    <a:pt x="1942" y="3578"/>
                  </a:lnTo>
                  <a:lnTo>
                    <a:pt x="1941" y="3585"/>
                  </a:lnTo>
                  <a:lnTo>
                    <a:pt x="1939" y="3591"/>
                  </a:lnTo>
                  <a:lnTo>
                    <a:pt x="1939" y="3598"/>
                  </a:lnTo>
                  <a:lnTo>
                    <a:pt x="1938" y="3603"/>
                  </a:lnTo>
                  <a:lnTo>
                    <a:pt x="1937" y="3609"/>
                  </a:lnTo>
                  <a:lnTo>
                    <a:pt x="1937" y="3615"/>
                  </a:lnTo>
                  <a:lnTo>
                    <a:pt x="1937" y="3620"/>
                  </a:lnTo>
                  <a:lnTo>
                    <a:pt x="1936" y="3623"/>
                  </a:lnTo>
                  <a:lnTo>
                    <a:pt x="1936" y="3628"/>
                  </a:lnTo>
                  <a:lnTo>
                    <a:pt x="1936" y="3631"/>
                  </a:lnTo>
                  <a:lnTo>
                    <a:pt x="1936" y="3634"/>
                  </a:lnTo>
                  <a:lnTo>
                    <a:pt x="1936" y="3636"/>
                  </a:lnTo>
                  <a:lnTo>
                    <a:pt x="1936" y="3638"/>
                  </a:lnTo>
                  <a:lnTo>
                    <a:pt x="1936" y="3639"/>
                  </a:lnTo>
                  <a:lnTo>
                    <a:pt x="1936" y="3641"/>
                  </a:lnTo>
                  <a:lnTo>
                    <a:pt x="1864" y="3812"/>
                  </a:lnTo>
                  <a:lnTo>
                    <a:pt x="1863" y="3811"/>
                  </a:lnTo>
                  <a:lnTo>
                    <a:pt x="1862" y="3809"/>
                  </a:lnTo>
                  <a:lnTo>
                    <a:pt x="1860" y="3804"/>
                  </a:lnTo>
                  <a:lnTo>
                    <a:pt x="1858" y="3800"/>
                  </a:lnTo>
                  <a:lnTo>
                    <a:pt x="1855" y="3794"/>
                  </a:lnTo>
                  <a:lnTo>
                    <a:pt x="1852" y="3787"/>
                  </a:lnTo>
                  <a:lnTo>
                    <a:pt x="1847" y="3779"/>
                  </a:lnTo>
                  <a:lnTo>
                    <a:pt x="1843" y="3771"/>
                  </a:lnTo>
                  <a:lnTo>
                    <a:pt x="1837" y="3760"/>
                  </a:lnTo>
                  <a:lnTo>
                    <a:pt x="1830" y="3750"/>
                  </a:lnTo>
                  <a:lnTo>
                    <a:pt x="1824" y="3738"/>
                  </a:lnTo>
                  <a:lnTo>
                    <a:pt x="1817" y="3727"/>
                  </a:lnTo>
                  <a:lnTo>
                    <a:pt x="1810" y="3714"/>
                  </a:lnTo>
                  <a:lnTo>
                    <a:pt x="1802" y="3702"/>
                  </a:lnTo>
                  <a:lnTo>
                    <a:pt x="1794" y="3689"/>
                  </a:lnTo>
                  <a:lnTo>
                    <a:pt x="1786" y="3676"/>
                  </a:lnTo>
                  <a:lnTo>
                    <a:pt x="1777" y="3661"/>
                  </a:lnTo>
                  <a:lnTo>
                    <a:pt x="1767" y="3647"/>
                  </a:lnTo>
                  <a:lnTo>
                    <a:pt x="1758" y="3632"/>
                  </a:lnTo>
                  <a:lnTo>
                    <a:pt x="1748" y="3618"/>
                  </a:lnTo>
                  <a:lnTo>
                    <a:pt x="1737" y="3603"/>
                  </a:lnTo>
                  <a:lnTo>
                    <a:pt x="1727" y="3590"/>
                  </a:lnTo>
                  <a:lnTo>
                    <a:pt x="1716" y="3576"/>
                  </a:lnTo>
                  <a:lnTo>
                    <a:pt x="1705" y="3563"/>
                  </a:lnTo>
                  <a:lnTo>
                    <a:pt x="1693" y="3549"/>
                  </a:lnTo>
                  <a:lnTo>
                    <a:pt x="1682" y="3537"/>
                  </a:lnTo>
                  <a:lnTo>
                    <a:pt x="1670" y="3524"/>
                  </a:lnTo>
                  <a:lnTo>
                    <a:pt x="1658" y="3513"/>
                  </a:lnTo>
                  <a:lnTo>
                    <a:pt x="1645" y="3501"/>
                  </a:lnTo>
                  <a:lnTo>
                    <a:pt x="1634" y="3492"/>
                  </a:lnTo>
                  <a:lnTo>
                    <a:pt x="1622" y="3482"/>
                  </a:lnTo>
                  <a:lnTo>
                    <a:pt x="1610" y="3474"/>
                  </a:lnTo>
                  <a:lnTo>
                    <a:pt x="1610" y="3472"/>
                  </a:lnTo>
                  <a:lnTo>
                    <a:pt x="1612" y="3469"/>
                  </a:lnTo>
                  <a:lnTo>
                    <a:pt x="1615" y="3465"/>
                  </a:lnTo>
                  <a:lnTo>
                    <a:pt x="1622" y="3459"/>
                  </a:lnTo>
                  <a:lnTo>
                    <a:pt x="1627" y="3452"/>
                  </a:lnTo>
                  <a:lnTo>
                    <a:pt x="1635" y="3443"/>
                  </a:lnTo>
                  <a:lnTo>
                    <a:pt x="1642" y="3434"/>
                  </a:lnTo>
                  <a:lnTo>
                    <a:pt x="1652" y="3425"/>
                  </a:lnTo>
                  <a:lnTo>
                    <a:pt x="1660" y="3413"/>
                  </a:lnTo>
                  <a:lnTo>
                    <a:pt x="1670" y="3402"/>
                  </a:lnTo>
                  <a:lnTo>
                    <a:pt x="1681" y="3389"/>
                  </a:lnTo>
                  <a:lnTo>
                    <a:pt x="1692" y="3377"/>
                  </a:lnTo>
                  <a:lnTo>
                    <a:pt x="1703" y="3363"/>
                  </a:lnTo>
                  <a:lnTo>
                    <a:pt x="1715" y="3349"/>
                  </a:lnTo>
                  <a:lnTo>
                    <a:pt x="1727" y="3335"/>
                  </a:lnTo>
                  <a:lnTo>
                    <a:pt x="1739" y="3322"/>
                  </a:lnTo>
                  <a:lnTo>
                    <a:pt x="1750" y="3307"/>
                  </a:lnTo>
                  <a:lnTo>
                    <a:pt x="1762" y="3293"/>
                  </a:lnTo>
                  <a:lnTo>
                    <a:pt x="1774" y="3281"/>
                  </a:lnTo>
                  <a:lnTo>
                    <a:pt x="1785" y="3268"/>
                  </a:lnTo>
                  <a:lnTo>
                    <a:pt x="1796" y="3255"/>
                  </a:lnTo>
                  <a:lnTo>
                    <a:pt x="1807" y="3242"/>
                  </a:lnTo>
                  <a:lnTo>
                    <a:pt x="1816" y="3230"/>
                  </a:lnTo>
                  <a:lnTo>
                    <a:pt x="1827" y="3221"/>
                  </a:lnTo>
                  <a:lnTo>
                    <a:pt x="1834" y="3210"/>
                  </a:lnTo>
                  <a:lnTo>
                    <a:pt x="1842" y="3201"/>
                  </a:lnTo>
                  <a:lnTo>
                    <a:pt x="1848" y="3193"/>
                  </a:lnTo>
                  <a:lnTo>
                    <a:pt x="1855" y="3186"/>
                  </a:lnTo>
                  <a:lnTo>
                    <a:pt x="1859" y="3180"/>
                  </a:lnTo>
                  <a:lnTo>
                    <a:pt x="1863" y="3177"/>
                  </a:lnTo>
                  <a:lnTo>
                    <a:pt x="1865" y="3175"/>
                  </a:lnTo>
                  <a:lnTo>
                    <a:pt x="1866" y="3175"/>
                  </a:lnTo>
                  <a:close/>
                  <a:moveTo>
                    <a:pt x="2566" y="3067"/>
                  </a:moveTo>
                  <a:lnTo>
                    <a:pt x="3555" y="2882"/>
                  </a:lnTo>
                  <a:lnTo>
                    <a:pt x="3617" y="3067"/>
                  </a:lnTo>
                  <a:lnTo>
                    <a:pt x="2468" y="4096"/>
                  </a:lnTo>
                  <a:lnTo>
                    <a:pt x="2465" y="4075"/>
                  </a:lnTo>
                  <a:lnTo>
                    <a:pt x="2464" y="4057"/>
                  </a:lnTo>
                  <a:lnTo>
                    <a:pt x="2462" y="4038"/>
                  </a:lnTo>
                  <a:lnTo>
                    <a:pt x="2462" y="4022"/>
                  </a:lnTo>
                  <a:lnTo>
                    <a:pt x="2461" y="4005"/>
                  </a:lnTo>
                  <a:lnTo>
                    <a:pt x="2461" y="3989"/>
                  </a:lnTo>
                  <a:lnTo>
                    <a:pt x="2461" y="3973"/>
                  </a:lnTo>
                  <a:lnTo>
                    <a:pt x="2461" y="3959"/>
                  </a:lnTo>
                  <a:lnTo>
                    <a:pt x="2461" y="3943"/>
                  </a:lnTo>
                  <a:lnTo>
                    <a:pt x="2461" y="3929"/>
                  </a:lnTo>
                  <a:lnTo>
                    <a:pt x="2461" y="3916"/>
                  </a:lnTo>
                  <a:lnTo>
                    <a:pt x="2463" y="3903"/>
                  </a:lnTo>
                  <a:lnTo>
                    <a:pt x="2463" y="3890"/>
                  </a:lnTo>
                  <a:lnTo>
                    <a:pt x="2465" y="3877"/>
                  </a:lnTo>
                  <a:lnTo>
                    <a:pt x="2466" y="3865"/>
                  </a:lnTo>
                  <a:lnTo>
                    <a:pt x="2469" y="3855"/>
                  </a:lnTo>
                  <a:lnTo>
                    <a:pt x="2470" y="3842"/>
                  </a:lnTo>
                  <a:lnTo>
                    <a:pt x="2472" y="3831"/>
                  </a:lnTo>
                  <a:lnTo>
                    <a:pt x="2475" y="3819"/>
                  </a:lnTo>
                  <a:lnTo>
                    <a:pt x="2479" y="3810"/>
                  </a:lnTo>
                  <a:lnTo>
                    <a:pt x="2481" y="3799"/>
                  </a:lnTo>
                  <a:lnTo>
                    <a:pt x="2484" y="3789"/>
                  </a:lnTo>
                  <a:lnTo>
                    <a:pt x="2488" y="3780"/>
                  </a:lnTo>
                  <a:lnTo>
                    <a:pt x="2493" y="3770"/>
                  </a:lnTo>
                  <a:lnTo>
                    <a:pt x="2496" y="3760"/>
                  </a:lnTo>
                  <a:lnTo>
                    <a:pt x="2500" y="3751"/>
                  </a:lnTo>
                  <a:lnTo>
                    <a:pt x="2504" y="3742"/>
                  </a:lnTo>
                  <a:lnTo>
                    <a:pt x="2510" y="3734"/>
                  </a:lnTo>
                  <a:lnTo>
                    <a:pt x="2514" y="3724"/>
                  </a:lnTo>
                  <a:lnTo>
                    <a:pt x="2519" y="3715"/>
                  </a:lnTo>
                  <a:lnTo>
                    <a:pt x="2526" y="3707"/>
                  </a:lnTo>
                  <a:lnTo>
                    <a:pt x="2532" y="3699"/>
                  </a:lnTo>
                  <a:lnTo>
                    <a:pt x="2539" y="3687"/>
                  </a:lnTo>
                  <a:lnTo>
                    <a:pt x="2545" y="3675"/>
                  </a:lnTo>
                  <a:lnTo>
                    <a:pt x="2550" y="3663"/>
                  </a:lnTo>
                  <a:lnTo>
                    <a:pt x="2557" y="3651"/>
                  </a:lnTo>
                  <a:lnTo>
                    <a:pt x="2561" y="3639"/>
                  </a:lnTo>
                  <a:lnTo>
                    <a:pt x="2566" y="3628"/>
                  </a:lnTo>
                  <a:lnTo>
                    <a:pt x="2571" y="3616"/>
                  </a:lnTo>
                  <a:lnTo>
                    <a:pt x="2575" y="3604"/>
                  </a:lnTo>
                  <a:lnTo>
                    <a:pt x="2578" y="3591"/>
                  </a:lnTo>
                  <a:lnTo>
                    <a:pt x="2581" y="3579"/>
                  </a:lnTo>
                  <a:lnTo>
                    <a:pt x="2584" y="3568"/>
                  </a:lnTo>
                  <a:lnTo>
                    <a:pt x="2588" y="3556"/>
                  </a:lnTo>
                  <a:lnTo>
                    <a:pt x="2590" y="3543"/>
                  </a:lnTo>
                  <a:lnTo>
                    <a:pt x="2592" y="3531"/>
                  </a:lnTo>
                  <a:lnTo>
                    <a:pt x="2594" y="3519"/>
                  </a:lnTo>
                  <a:lnTo>
                    <a:pt x="2596" y="3509"/>
                  </a:lnTo>
                  <a:lnTo>
                    <a:pt x="2597" y="3496"/>
                  </a:lnTo>
                  <a:lnTo>
                    <a:pt x="2598" y="3484"/>
                  </a:lnTo>
                  <a:lnTo>
                    <a:pt x="2598" y="3472"/>
                  </a:lnTo>
                  <a:lnTo>
                    <a:pt x="2599" y="3462"/>
                  </a:lnTo>
                  <a:lnTo>
                    <a:pt x="2599" y="3450"/>
                  </a:lnTo>
                  <a:lnTo>
                    <a:pt x="2599" y="3439"/>
                  </a:lnTo>
                  <a:lnTo>
                    <a:pt x="2599" y="3427"/>
                  </a:lnTo>
                  <a:lnTo>
                    <a:pt x="2600" y="3418"/>
                  </a:lnTo>
                  <a:lnTo>
                    <a:pt x="2599" y="3407"/>
                  </a:lnTo>
                  <a:lnTo>
                    <a:pt x="2599" y="3396"/>
                  </a:lnTo>
                  <a:lnTo>
                    <a:pt x="2598" y="3387"/>
                  </a:lnTo>
                  <a:lnTo>
                    <a:pt x="2598" y="3377"/>
                  </a:lnTo>
                  <a:lnTo>
                    <a:pt x="2597" y="3367"/>
                  </a:lnTo>
                  <a:lnTo>
                    <a:pt x="2597" y="3359"/>
                  </a:lnTo>
                  <a:lnTo>
                    <a:pt x="2596" y="3350"/>
                  </a:lnTo>
                  <a:lnTo>
                    <a:pt x="2596" y="3343"/>
                  </a:lnTo>
                  <a:lnTo>
                    <a:pt x="2595" y="3337"/>
                  </a:lnTo>
                  <a:lnTo>
                    <a:pt x="2595" y="3333"/>
                  </a:lnTo>
                  <a:lnTo>
                    <a:pt x="2595" y="3329"/>
                  </a:lnTo>
                  <a:lnTo>
                    <a:pt x="2596" y="3325"/>
                  </a:lnTo>
                  <a:lnTo>
                    <a:pt x="2596" y="3319"/>
                  </a:lnTo>
                  <a:lnTo>
                    <a:pt x="2598" y="3314"/>
                  </a:lnTo>
                  <a:lnTo>
                    <a:pt x="2599" y="3308"/>
                  </a:lnTo>
                  <a:lnTo>
                    <a:pt x="2602" y="3304"/>
                  </a:lnTo>
                  <a:lnTo>
                    <a:pt x="2602" y="3298"/>
                  </a:lnTo>
                  <a:lnTo>
                    <a:pt x="2604" y="3291"/>
                  </a:lnTo>
                  <a:lnTo>
                    <a:pt x="2605" y="3285"/>
                  </a:lnTo>
                  <a:lnTo>
                    <a:pt x="2607" y="3280"/>
                  </a:lnTo>
                  <a:lnTo>
                    <a:pt x="2608" y="3272"/>
                  </a:lnTo>
                  <a:lnTo>
                    <a:pt x="2610" y="3266"/>
                  </a:lnTo>
                  <a:lnTo>
                    <a:pt x="2611" y="3258"/>
                  </a:lnTo>
                  <a:lnTo>
                    <a:pt x="2613" y="3251"/>
                  </a:lnTo>
                  <a:lnTo>
                    <a:pt x="2613" y="3242"/>
                  </a:lnTo>
                  <a:lnTo>
                    <a:pt x="2613" y="3233"/>
                  </a:lnTo>
                  <a:lnTo>
                    <a:pt x="2613" y="3224"/>
                  </a:lnTo>
                  <a:lnTo>
                    <a:pt x="2613" y="3215"/>
                  </a:lnTo>
                  <a:lnTo>
                    <a:pt x="2612" y="3205"/>
                  </a:lnTo>
                  <a:lnTo>
                    <a:pt x="2611" y="3195"/>
                  </a:lnTo>
                  <a:lnTo>
                    <a:pt x="2609" y="3184"/>
                  </a:lnTo>
                  <a:lnTo>
                    <a:pt x="2608" y="3173"/>
                  </a:lnTo>
                  <a:lnTo>
                    <a:pt x="2605" y="3161"/>
                  </a:lnTo>
                  <a:lnTo>
                    <a:pt x="2602" y="3149"/>
                  </a:lnTo>
                  <a:lnTo>
                    <a:pt x="2597" y="3136"/>
                  </a:lnTo>
                  <a:lnTo>
                    <a:pt x="2593" y="3124"/>
                  </a:lnTo>
                  <a:lnTo>
                    <a:pt x="2587" y="3110"/>
                  </a:lnTo>
                  <a:lnTo>
                    <a:pt x="2580" y="3096"/>
                  </a:lnTo>
                  <a:lnTo>
                    <a:pt x="2573" y="3081"/>
                  </a:lnTo>
                  <a:lnTo>
                    <a:pt x="2566" y="3067"/>
                  </a:lnTo>
                  <a:close/>
                  <a:moveTo>
                    <a:pt x="3907" y="3491"/>
                  </a:moveTo>
                  <a:lnTo>
                    <a:pt x="3914" y="3514"/>
                  </a:lnTo>
                  <a:lnTo>
                    <a:pt x="3921" y="3539"/>
                  </a:lnTo>
                  <a:lnTo>
                    <a:pt x="3928" y="3561"/>
                  </a:lnTo>
                  <a:lnTo>
                    <a:pt x="3936" y="3584"/>
                  </a:lnTo>
                  <a:lnTo>
                    <a:pt x="3942" y="3605"/>
                  </a:lnTo>
                  <a:lnTo>
                    <a:pt x="3950" y="3627"/>
                  </a:lnTo>
                  <a:lnTo>
                    <a:pt x="3957" y="3647"/>
                  </a:lnTo>
                  <a:lnTo>
                    <a:pt x="3966" y="3668"/>
                  </a:lnTo>
                  <a:lnTo>
                    <a:pt x="3972" y="3688"/>
                  </a:lnTo>
                  <a:lnTo>
                    <a:pt x="3981" y="3707"/>
                  </a:lnTo>
                  <a:lnTo>
                    <a:pt x="3987" y="3725"/>
                  </a:lnTo>
                  <a:lnTo>
                    <a:pt x="3996" y="3744"/>
                  </a:lnTo>
                  <a:lnTo>
                    <a:pt x="4003" y="3762"/>
                  </a:lnTo>
                  <a:lnTo>
                    <a:pt x="4012" y="3780"/>
                  </a:lnTo>
                  <a:lnTo>
                    <a:pt x="4019" y="3797"/>
                  </a:lnTo>
                  <a:lnTo>
                    <a:pt x="4029" y="3815"/>
                  </a:lnTo>
                  <a:lnTo>
                    <a:pt x="4036" y="3831"/>
                  </a:lnTo>
                  <a:lnTo>
                    <a:pt x="4045" y="3848"/>
                  </a:lnTo>
                  <a:lnTo>
                    <a:pt x="4052" y="3864"/>
                  </a:lnTo>
                  <a:lnTo>
                    <a:pt x="4062" y="3882"/>
                  </a:lnTo>
                  <a:lnTo>
                    <a:pt x="4071" y="3898"/>
                  </a:lnTo>
                  <a:lnTo>
                    <a:pt x="4079" y="3915"/>
                  </a:lnTo>
                  <a:lnTo>
                    <a:pt x="4089" y="3931"/>
                  </a:lnTo>
                  <a:lnTo>
                    <a:pt x="4098" y="3948"/>
                  </a:lnTo>
                  <a:lnTo>
                    <a:pt x="4107" y="3964"/>
                  </a:lnTo>
                  <a:lnTo>
                    <a:pt x="4117" y="3980"/>
                  </a:lnTo>
                  <a:lnTo>
                    <a:pt x="4126" y="3997"/>
                  </a:lnTo>
                  <a:lnTo>
                    <a:pt x="4137" y="4014"/>
                  </a:lnTo>
                  <a:lnTo>
                    <a:pt x="4146" y="4030"/>
                  </a:lnTo>
                  <a:lnTo>
                    <a:pt x="4157" y="4049"/>
                  </a:lnTo>
                  <a:lnTo>
                    <a:pt x="4168" y="4066"/>
                  </a:lnTo>
                  <a:lnTo>
                    <a:pt x="4180" y="4085"/>
                  </a:lnTo>
                  <a:lnTo>
                    <a:pt x="4183" y="4082"/>
                  </a:lnTo>
                  <a:lnTo>
                    <a:pt x="4186" y="4081"/>
                  </a:lnTo>
                  <a:lnTo>
                    <a:pt x="4189" y="4079"/>
                  </a:lnTo>
                  <a:lnTo>
                    <a:pt x="4193" y="4078"/>
                  </a:lnTo>
                  <a:lnTo>
                    <a:pt x="4198" y="4075"/>
                  </a:lnTo>
                  <a:lnTo>
                    <a:pt x="4202" y="4075"/>
                  </a:lnTo>
                  <a:lnTo>
                    <a:pt x="4206" y="4073"/>
                  </a:lnTo>
                  <a:lnTo>
                    <a:pt x="4212" y="4073"/>
                  </a:lnTo>
                  <a:lnTo>
                    <a:pt x="4215" y="4071"/>
                  </a:lnTo>
                  <a:lnTo>
                    <a:pt x="4220" y="4070"/>
                  </a:lnTo>
                  <a:lnTo>
                    <a:pt x="4224" y="4069"/>
                  </a:lnTo>
                  <a:lnTo>
                    <a:pt x="4230" y="4069"/>
                  </a:lnTo>
                  <a:lnTo>
                    <a:pt x="4233" y="4068"/>
                  </a:lnTo>
                  <a:lnTo>
                    <a:pt x="4238" y="4067"/>
                  </a:lnTo>
                  <a:lnTo>
                    <a:pt x="4243" y="4067"/>
                  </a:lnTo>
                  <a:lnTo>
                    <a:pt x="4248" y="4067"/>
                  </a:lnTo>
                  <a:lnTo>
                    <a:pt x="4251" y="4066"/>
                  </a:lnTo>
                  <a:lnTo>
                    <a:pt x="4255" y="4065"/>
                  </a:lnTo>
                  <a:lnTo>
                    <a:pt x="4260" y="4064"/>
                  </a:lnTo>
                  <a:lnTo>
                    <a:pt x="4264" y="4064"/>
                  </a:lnTo>
                  <a:lnTo>
                    <a:pt x="4267" y="4064"/>
                  </a:lnTo>
                  <a:lnTo>
                    <a:pt x="4270" y="4064"/>
                  </a:lnTo>
                  <a:lnTo>
                    <a:pt x="4274" y="4064"/>
                  </a:lnTo>
                  <a:lnTo>
                    <a:pt x="4277" y="4064"/>
                  </a:lnTo>
                  <a:lnTo>
                    <a:pt x="4279" y="4064"/>
                  </a:lnTo>
                  <a:lnTo>
                    <a:pt x="4281" y="4064"/>
                  </a:lnTo>
                  <a:lnTo>
                    <a:pt x="4283" y="4064"/>
                  </a:lnTo>
                  <a:lnTo>
                    <a:pt x="4285" y="4064"/>
                  </a:lnTo>
                  <a:lnTo>
                    <a:pt x="4286" y="4064"/>
                  </a:lnTo>
                  <a:lnTo>
                    <a:pt x="4287" y="4064"/>
                  </a:lnTo>
                  <a:lnTo>
                    <a:pt x="4289" y="4064"/>
                  </a:lnTo>
                  <a:lnTo>
                    <a:pt x="4290" y="4064"/>
                  </a:lnTo>
                  <a:lnTo>
                    <a:pt x="4306" y="3423"/>
                  </a:lnTo>
                  <a:lnTo>
                    <a:pt x="4305" y="3422"/>
                  </a:lnTo>
                  <a:lnTo>
                    <a:pt x="4302" y="3422"/>
                  </a:lnTo>
                  <a:lnTo>
                    <a:pt x="4298" y="3422"/>
                  </a:lnTo>
                  <a:lnTo>
                    <a:pt x="4294" y="3422"/>
                  </a:lnTo>
                  <a:lnTo>
                    <a:pt x="4286" y="3422"/>
                  </a:lnTo>
                  <a:lnTo>
                    <a:pt x="4280" y="3422"/>
                  </a:lnTo>
                  <a:lnTo>
                    <a:pt x="4271" y="3422"/>
                  </a:lnTo>
                  <a:lnTo>
                    <a:pt x="4263" y="3422"/>
                  </a:lnTo>
                  <a:lnTo>
                    <a:pt x="4251" y="3422"/>
                  </a:lnTo>
                  <a:lnTo>
                    <a:pt x="4240" y="3422"/>
                  </a:lnTo>
                  <a:lnTo>
                    <a:pt x="4228" y="3422"/>
                  </a:lnTo>
                  <a:lnTo>
                    <a:pt x="4216" y="3423"/>
                  </a:lnTo>
                  <a:lnTo>
                    <a:pt x="4202" y="3423"/>
                  </a:lnTo>
                  <a:lnTo>
                    <a:pt x="4188" y="3425"/>
                  </a:lnTo>
                  <a:lnTo>
                    <a:pt x="4173" y="3426"/>
                  </a:lnTo>
                  <a:lnTo>
                    <a:pt x="4159" y="3428"/>
                  </a:lnTo>
                  <a:lnTo>
                    <a:pt x="4142" y="3428"/>
                  </a:lnTo>
                  <a:lnTo>
                    <a:pt x="4126" y="3431"/>
                  </a:lnTo>
                  <a:lnTo>
                    <a:pt x="4110" y="3432"/>
                  </a:lnTo>
                  <a:lnTo>
                    <a:pt x="4094" y="3435"/>
                  </a:lnTo>
                  <a:lnTo>
                    <a:pt x="4077" y="3437"/>
                  </a:lnTo>
                  <a:lnTo>
                    <a:pt x="4061" y="3440"/>
                  </a:lnTo>
                  <a:lnTo>
                    <a:pt x="4044" y="3443"/>
                  </a:lnTo>
                  <a:lnTo>
                    <a:pt x="4028" y="3448"/>
                  </a:lnTo>
                  <a:lnTo>
                    <a:pt x="4011" y="3451"/>
                  </a:lnTo>
                  <a:lnTo>
                    <a:pt x="3995" y="3455"/>
                  </a:lnTo>
                  <a:lnTo>
                    <a:pt x="3979" y="3459"/>
                  </a:lnTo>
                  <a:lnTo>
                    <a:pt x="3964" y="3465"/>
                  </a:lnTo>
                  <a:lnTo>
                    <a:pt x="3948" y="3470"/>
                  </a:lnTo>
                  <a:lnTo>
                    <a:pt x="3934" y="3477"/>
                  </a:lnTo>
                  <a:lnTo>
                    <a:pt x="3920" y="3483"/>
                  </a:lnTo>
                  <a:lnTo>
                    <a:pt x="3907" y="3491"/>
                  </a:lnTo>
                  <a:close/>
                  <a:moveTo>
                    <a:pt x="4129" y="4133"/>
                  </a:moveTo>
                  <a:lnTo>
                    <a:pt x="4112" y="4115"/>
                  </a:lnTo>
                  <a:lnTo>
                    <a:pt x="4096" y="4099"/>
                  </a:lnTo>
                  <a:lnTo>
                    <a:pt x="4081" y="4081"/>
                  </a:lnTo>
                  <a:lnTo>
                    <a:pt x="4067" y="4065"/>
                  </a:lnTo>
                  <a:lnTo>
                    <a:pt x="4053" y="4046"/>
                  </a:lnTo>
                  <a:lnTo>
                    <a:pt x="4041" y="4029"/>
                  </a:lnTo>
                  <a:lnTo>
                    <a:pt x="4029" y="4012"/>
                  </a:lnTo>
                  <a:lnTo>
                    <a:pt x="4018" y="3995"/>
                  </a:lnTo>
                  <a:lnTo>
                    <a:pt x="4005" y="3977"/>
                  </a:lnTo>
                  <a:lnTo>
                    <a:pt x="3995" y="3959"/>
                  </a:lnTo>
                  <a:lnTo>
                    <a:pt x="3985" y="3940"/>
                  </a:lnTo>
                  <a:lnTo>
                    <a:pt x="3975" y="3923"/>
                  </a:lnTo>
                  <a:lnTo>
                    <a:pt x="3966" y="3904"/>
                  </a:lnTo>
                  <a:lnTo>
                    <a:pt x="3957" y="3886"/>
                  </a:lnTo>
                  <a:lnTo>
                    <a:pt x="3949" y="3868"/>
                  </a:lnTo>
                  <a:lnTo>
                    <a:pt x="3941" y="3849"/>
                  </a:lnTo>
                  <a:lnTo>
                    <a:pt x="3932" y="3830"/>
                  </a:lnTo>
                  <a:lnTo>
                    <a:pt x="3924" y="3811"/>
                  </a:lnTo>
                  <a:lnTo>
                    <a:pt x="3916" y="3792"/>
                  </a:lnTo>
                  <a:lnTo>
                    <a:pt x="3909" y="3772"/>
                  </a:lnTo>
                  <a:lnTo>
                    <a:pt x="3902" y="3753"/>
                  </a:lnTo>
                  <a:lnTo>
                    <a:pt x="3894" y="3734"/>
                  </a:lnTo>
                  <a:lnTo>
                    <a:pt x="3888" y="3714"/>
                  </a:lnTo>
                  <a:lnTo>
                    <a:pt x="3881" y="3695"/>
                  </a:lnTo>
                  <a:lnTo>
                    <a:pt x="3874" y="3675"/>
                  </a:lnTo>
                  <a:lnTo>
                    <a:pt x="3868" y="3654"/>
                  </a:lnTo>
                  <a:lnTo>
                    <a:pt x="3860" y="3634"/>
                  </a:lnTo>
                  <a:lnTo>
                    <a:pt x="3854" y="3615"/>
                  </a:lnTo>
                  <a:lnTo>
                    <a:pt x="3846" y="3593"/>
                  </a:lnTo>
                  <a:lnTo>
                    <a:pt x="3839" y="3574"/>
                  </a:lnTo>
                  <a:lnTo>
                    <a:pt x="3831" y="3553"/>
                  </a:lnTo>
                  <a:lnTo>
                    <a:pt x="3825" y="3533"/>
                  </a:lnTo>
                  <a:lnTo>
                    <a:pt x="3812" y="3539"/>
                  </a:lnTo>
                  <a:lnTo>
                    <a:pt x="3799" y="3545"/>
                  </a:lnTo>
                  <a:lnTo>
                    <a:pt x="3786" y="3552"/>
                  </a:lnTo>
                  <a:lnTo>
                    <a:pt x="3774" y="3560"/>
                  </a:lnTo>
                  <a:lnTo>
                    <a:pt x="3760" y="3568"/>
                  </a:lnTo>
                  <a:lnTo>
                    <a:pt x="3746" y="3577"/>
                  </a:lnTo>
                  <a:lnTo>
                    <a:pt x="3732" y="3587"/>
                  </a:lnTo>
                  <a:lnTo>
                    <a:pt x="3719" y="3598"/>
                  </a:lnTo>
                  <a:lnTo>
                    <a:pt x="3704" y="3607"/>
                  </a:lnTo>
                  <a:lnTo>
                    <a:pt x="3690" y="3619"/>
                  </a:lnTo>
                  <a:lnTo>
                    <a:pt x="3675" y="3631"/>
                  </a:lnTo>
                  <a:lnTo>
                    <a:pt x="3662" y="3644"/>
                  </a:lnTo>
                  <a:lnTo>
                    <a:pt x="3647" y="3657"/>
                  </a:lnTo>
                  <a:lnTo>
                    <a:pt x="3634" y="3669"/>
                  </a:lnTo>
                  <a:lnTo>
                    <a:pt x="3619" y="3683"/>
                  </a:lnTo>
                  <a:lnTo>
                    <a:pt x="3606" y="3699"/>
                  </a:lnTo>
                  <a:lnTo>
                    <a:pt x="3591" y="3713"/>
                  </a:lnTo>
                  <a:lnTo>
                    <a:pt x="3577" y="3729"/>
                  </a:lnTo>
                  <a:lnTo>
                    <a:pt x="3563" y="3745"/>
                  </a:lnTo>
                  <a:lnTo>
                    <a:pt x="3550" y="3762"/>
                  </a:lnTo>
                  <a:lnTo>
                    <a:pt x="3537" y="3778"/>
                  </a:lnTo>
                  <a:lnTo>
                    <a:pt x="3525" y="3795"/>
                  </a:lnTo>
                  <a:lnTo>
                    <a:pt x="3512" y="3812"/>
                  </a:lnTo>
                  <a:lnTo>
                    <a:pt x="3501" y="3831"/>
                  </a:lnTo>
                  <a:lnTo>
                    <a:pt x="3488" y="3849"/>
                  </a:lnTo>
                  <a:lnTo>
                    <a:pt x="3478" y="3868"/>
                  </a:lnTo>
                  <a:lnTo>
                    <a:pt x="3467" y="3887"/>
                  </a:lnTo>
                  <a:lnTo>
                    <a:pt x="3457" y="3907"/>
                  </a:lnTo>
                  <a:lnTo>
                    <a:pt x="3448" y="3927"/>
                  </a:lnTo>
                  <a:lnTo>
                    <a:pt x="3439" y="3947"/>
                  </a:lnTo>
                  <a:lnTo>
                    <a:pt x="3431" y="3967"/>
                  </a:lnTo>
                  <a:lnTo>
                    <a:pt x="3424" y="3989"/>
                  </a:lnTo>
                  <a:lnTo>
                    <a:pt x="4129" y="4133"/>
                  </a:lnTo>
                  <a:close/>
                  <a:moveTo>
                    <a:pt x="4099" y="4181"/>
                  </a:moveTo>
                  <a:lnTo>
                    <a:pt x="3397" y="4087"/>
                  </a:lnTo>
                  <a:lnTo>
                    <a:pt x="3391" y="4109"/>
                  </a:lnTo>
                  <a:lnTo>
                    <a:pt x="3387" y="4131"/>
                  </a:lnTo>
                  <a:lnTo>
                    <a:pt x="3383" y="4154"/>
                  </a:lnTo>
                  <a:lnTo>
                    <a:pt x="3381" y="4176"/>
                  </a:lnTo>
                  <a:lnTo>
                    <a:pt x="3378" y="4198"/>
                  </a:lnTo>
                  <a:lnTo>
                    <a:pt x="3378" y="4220"/>
                  </a:lnTo>
                  <a:lnTo>
                    <a:pt x="3377" y="4242"/>
                  </a:lnTo>
                  <a:lnTo>
                    <a:pt x="3378" y="4265"/>
                  </a:lnTo>
                  <a:lnTo>
                    <a:pt x="3378" y="4285"/>
                  </a:lnTo>
                  <a:lnTo>
                    <a:pt x="3380" y="4307"/>
                  </a:lnTo>
                  <a:lnTo>
                    <a:pt x="3381" y="4327"/>
                  </a:lnTo>
                  <a:lnTo>
                    <a:pt x="3385" y="4349"/>
                  </a:lnTo>
                  <a:lnTo>
                    <a:pt x="3387" y="4368"/>
                  </a:lnTo>
                  <a:lnTo>
                    <a:pt x="3390" y="4387"/>
                  </a:lnTo>
                  <a:lnTo>
                    <a:pt x="3394" y="4406"/>
                  </a:lnTo>
                  <a:lnTo>
                    <a:pt x="3399" y="4426"/>
                  </a:lnTo>
                  <a:lnTo>
                    <a:pt x="3402" y="4442"/>
                  </a:lnTo>
                  <a:lnTo>
                    <a:pt x="3405" y="4459"/>
                  </a:lnTo>
                  <a:lnTo>
                    <a:pt x="3409" y="4474"/>
                  </a:lnTo>
                  <a:lnTo>
                    <a:pt x="3415" y="4490"/>
                  </a:lnTo>
                  <a:lnTo>
                    <a:pt x="3418" y="4503"/>
                  </a:lnTo>
                  <a:lnTo>
                    <a:pt x="3422" y="4517"/>
                  </a:lnTo>
                  <a:lnTo>
                    <a:pt x="3426" y="4528"/>
                  </a:lnTo>
                  <a:lnTo>
                    <a:pt x="3431" y="4540"/>
                  </a:lnTo>
                  <a:lnTo>
                    <a:pt x="3433" y="4549"/>
                  </a:lnTo>
                  <a:lnTo>
                    <a:pt x="3436" y="4558"/>
                  </a:lnTo>
                  <a:lnTo>
                    <a:pt x="3439" y="4565"/>
                  </a:lnTo>
                  <a:lnTo>
                    <a:pt x="3442" y="4572"/>
                  </a:lnTo>
                  <a:lnTo>
                    <a:pt x="3443" y="4578"/>
                  </a:lnTo>
                  <a:lnTo>
                    <a:pt x="3446" y="4582"/>
                  </a:lnTo>
                  <a:lnTo>
                    <a:pt x="3447" y="4584"/>
                  </a:lnTo>
                  <a:lnTo>
                    <a:pt x="3448" y="4585"/>
                  </a:lnTo>
                  <a:lnTo>
                    <a:pt x="4094" y="4285"/>
                  </a:lnTo>
                  <a:lnTo>
                    <a:pt x="4093" y="4284"/>
                  </a:lnTo>
                  <a:lnTo>
                    <a:pt x="4092" y="4283"/>
                  </a:lnTo>
                  <a:lnTo>
                    <a:pt x="4092" y="4282"/>
                  </a:lnTo>
                  <a:lnTo>
                    <a:pt x="4091" y="4280"/>
                  </a:lnTo>
                  <a:lnTo>
                    <a:pt x="4091" y="4279"/>
                  </a:lnTo>
                  <a:lnTo>
                    <a:pt x="4091" y="4277"/>
                  </a:lnTo>
                  <a:lnTo>
                    <a:pt x="4091" y="4276"/>
                  </a:lnTo>
                  <a:lnTo>
                    <a:pt x="4090" y="4272"/>
                  </a:lnTo>
                  <a:lnTo>
                    <a:pt x="4089" y="4269"/>
                  </a:lnTo>
                  <a:lnTo>
                    <a:pt x="4089" y="4266"/>
                  </a:lnTo>
                  <a:lnTo>
                    <a:pt x="4089" y="4264"/>
                  </a:lnTo>
                  <a:lnTo>
                    <a:pt x="4088" y="4261"/>
                  </a:lnTo>
                  <a:lnTo>
                    <a:pt x="4088" y="4257"/>
                  </a:lnTo>
                  <a:lnTo>
                    <a:pt x="4088" y="4254"/>
                  </a:lnTo>
                  <a:lnTo>
                    <a:pt x="4088" y="4251"/>
                  </a:lnTo>
                  <a:lnTo>
                    <a:pt x="4087" y="4246"/>
                  </a:lnTo>
                  <a:lnTo>
                    <a:pt x="4087" y="4242"/>
                  </a:lnTo>
                  <a:lnTo>
                    <a:pt x="4087" y="4237"/>
                  </a:lnTo>
                  <a:lnTo>
                    <a:pt x="4087" y="4234"/>
                  </a:lnTo>
                  <a:lnTo>
                    <a:pt x="4087" y="4229"/>
                  </a:lnTo>
                  <a:lnTo>
                    <a:pt x="4087" y="4225"/>
                  </a:lnTo>
                  <a:lnTo>
                    <a:pt x="4087" y="4220"/>
                  </a:lnTo>
                  <a:lnTo>
                    <a:pt x="4088" y="4217"/>
                  </a:lnTo>
                  <a:lnTo>
                    <a:pt x="4088" y="4211"/>
                  </a:lnTo>
                  <a:lnTo>
                    <a:pt x="4089" y="4207"/>
                  </a:lnTo>
                  <a:lnTo>
                    <a:pt x="4090" y="4203"/>
                  </a:lnTo>
                  <a:lnTo>
                    <a:pt x="4092" y="4199"/>
                  </a:lnTo>
                  <a:lnTo>
                    <a:pt x="4092" y="4193"/>
                  </a:lnTo>
                  <a:lnTo>
                    <a:pt x="4094" y="4190"/>
                  </a:lnTo>
                  <a:lnTo>
                    <a:pt x="4096" y="4185"/>
                  </a:lnTo>
                  <a:lnTo>
                    <a:pt x="4099" y="4181"/>
                  </a:lnTo>
                  <a:close/>
                  <a:moveTo>
                    <a:pt x="4153" y="4390"/>
                  </a:moveTo>
                  <a:lnTo>
                    <a:pt x="3739" y="4947"/>
                  </a:lnTo>
                  <a:lnTo>
                    <a:pt x="3723" y="4937"/>
                  </a:lnTo>
                  <a:lnTo>
                    <a:pt x="3709" y="4926"/>
                  </a:lnTo>
                  <a:lnTo>
                    <a:pt x="3695" y="4914"/>
                  </a:lnTo>
                  <a:lnTo>
                    <a:pt x="3682" y="4903"/>
                  </a:lnTo>
                  <a:lnTo>
                    <a:pt x="3668" y="4892"/>
                  </a:lnTo>
                  <a:lnTo>
                    <a:pt x="3655" y="4880"/>
                  </a:lnTo>
                  <a:lnTo>
                    <a:pt x="3642" y="4868"/>
                  </a:lnTo>
                  <a:lnTo>
                    <a:pt x="3631" y="4857"/>
                  </a:lnTo>
                  <a:lnTo>
                    <a:pt x="3619" y="4844"/>
                  </a:lnTo>
                  <a:lnTo>
                    <a:pt x="3608" y="4833"/>
                  </a:lnTo>
                  <a:lnTo>
                    <a:pt x="3596" y="4821"/>
                  </a:lnTo>
                  <a:lnTo>
                    <a:pt x="3587" y="4810"/>
                  </a:lnTo>
                  <a:lnTo>
                    <a:pt x="3577" y="4797"/>
                  </a:lnTo>
                  <a:lnTo>
                    <a:pt x="3567" y="4787"/>
                  </a:lnTo>
                  <a:lnTo>
                    <a:pt x="3559" y="4775"/>
                  </a:lnTo>
                  <a:lnTo>
                    <a:pt x="3551" y="4765"/>
                  </a:lnTo>
                  <a:lnTo>
                    <a:pt x="3543" y="4753"/>
                  </a:lnTo>
                  <a:lnTo>
                    <a:pt x="3535" y="4743"/>
                  </a:lnTo>
                  <a:lnTo>
                    <a:pt x="3529" y="4733"/>
                  </a:lnTo>
                  <a:lnTo>
                    <a:pt x="3522" y="4725"/>
                  </a:lnTo>
                  <a:lnTo>
                    <a:pt x="3516" y="4715"/>
                  </a:lnTo>
                  <a:lnTo>
                    <a:pt x="3511" y="4706"/>
                  </a:lnTo>
                  <a:lnTo>
                    <a:pt x="3505" y="4699"/>
                  </a:lnTo>
                  <a:lnTo>
                    <a:pt x="3502" y="4692"/>
                  </a:lnTo>
                  <a:lnTo>
                    <a:pt x="3497" y="4685"/>
                  </a:lnTo>
                  <a:lnTo>
                    <a:pt x="3494" y="4680"/>
                  </a:lnTo>
                  <a:lnTo>
                    <a:pt x="3490" y="4674"/>
                  </a:lnTo>
                  <a:lnTo>
                    <a:pt x="3488" y="4671"/>
                  </a:lnTo>
                  <a:lnTo>
                    <a:pt x="3486" y="4667"/>
                  </a:lnTo>
                  <a:lnTo>
                    <a:pt x="3485" y="4665"/>
                  </a:lnTo>
                  <a:lnTo>
                    <a:pt x="3485" y="4663"/>
                  </a:lnTo>
                  <a:lnTo>
                    <a:pt x="3485" y="4662"/>
                  </a:lnTo>
                  <a:lnTo>
                    <a:pt x="3488" y="4660"/>
                  </a:lnTo>
                  <a:lnTo>
                    <a:pt x="3494" y="4656"/>
                  </a:lnTo>
                  <a:lnTo>
                    <a:pt x="3502" y="4653"/>
                  </a:lnTo>
                  <a:lnTo>
                    <a:pt x="3511" y="4646"/>
                  </a:lnTo>
                  <a:lnTo>
                    <a:pt x="3522" y="4641"/>
                  </a:lnTo>
                  <a:lnTo>
                    <a:pt x="3535" y="4633"/>
                  </a:lnTo>
                  <a:lnTo>
                    <a:pt x="3551" y="4626"/>
                  </a:lnTo>
                  <a:lnTo>
                    <a:pt x="3566" y="4616"/>
                  </a:lnTo>
                  <a:lnTo>
                    <a:pt x="3584" y="4607"/>
                  </a:lnTo>
                  <a:lnTo>
                    <a:pt x="3603" y="4596"/>
                  </a:lnTo>
                  <a:lnTo>
                    <a:pt x="3623" y="4585"/>
                  </a:lnTo>
                  <a:lnTo>
                    <a:pt x="3643" y="4572"/>
                  </a:lnTo>
                  <a:lnTo>
                    <a:pt x="3667" y="4561"/>
                  </a:lnTo>
                  <a:lnTo>
                    <a:pt x="3689" y="4548"/>
                  </a:lnTo>
                  <a:lnTo>
                    <a:pt x="3714" y="4536"/>
                  </a:lnTo>
                  <a:lnTo>
                    <a:pt x="3736" y="4522"/>
                  </a:lnTo>
                  <a:lnTo>
                    <a:pt x="3761" y="4508"/>
                  </a:lnTo>
                  <a:lnTo>
                    <a:pt x="3786" y="4494"/>
                  </a:lnTo>
                  <a:lnTo>
                    <a:pt x="3812" y="4480"/>
                  </a:lnTo>
                  <a:lnTo>
                    <a:pt x="3838" y="4465"/>
                  </a:lnTo>
                  <a:lnTo>
                    <a:pt x="3863" y="4451"/>
                  </a:lnTo>
                  <a:lnTo>
                    <a:pt x="3889" y="4437"/>
                  </a:lnTo>
                  <a:lnTo>
                    <a:pt x="3916" y="4425"/>
                  </a:lnTo>
                  <a:lnTo>
                    <a:pt x="3940" y="4410"/>
                  </a:lnTo>
                  <a:lnTo>
                    <a:pt x="3965" y="4396"/>
                  </a:lnTo>
                  <a:lnTo>
                    <a:pt x="3989" y="4383"/>
                  </a:lnTo>
                  <a:lnTo>
                    <a:pt x="4014" y="4370"/>
                  </a:lnTo>
                  <a:lnTo>
                    <a:pt x="4036" y="4357"/>
                  </a:lnTo>
                  <a:lnTo>
                    <a:pt x="4060" y="4344"/>
                  </a:lnTo>
                  <a:lnTo>
                    <a:pt x="4081" y="4332"/>
                  </a:lnTo>
                  <a:lnTo>
                    <a:pt x="4103" y="4323"/>
                  </a:lnTo>
                  <a:lnTo>
                    <a:pt x="4153" y="4390"/>
                  </a:lnTo>
                  <a:close/>
                  <a:moveTo>
                    <a:pt x="4215" y="4417"/>
                  </a:moveTo>
                  <a:lnTo>
                    <a:pt x="4265" y="4430"/>
                  </a:lnTo>
                  <a:lnTo>
                    <a:pt x="4372" y="5094"/>
                  </a:lnTo>
                  <a:lnTo>
                    <a:pt x="4339" y="5096"/>
                  </a:lnTo>
                  <a:lnTo>
                    <a:pt x="4308" y="5098"/>
                  </a:lnTo>
                  <a:lnTo>
                    <a:pt x="4276" y="5098"/>
                  </a:lnTo>
                  <a:lnTo>
                    <a:pt x="4247" y="5099"/>
                  </a:lnTo>
                  <a:lnTo>
                    <a:pt x="4218" y="5098"/>
                  </a:lnTo>
                  <a:lnTo>
                    <a:pt x="4190" y="5097"/>
                  </a:lnTo>
                  <a:lnTo>
                    <a:pt x="4164" y="5095"/>
                  </a:lnTo>
                  <a:lnTo>
                    <a:pt x="4138" y="5094"/>
                  </a:lnTo>
                  <a:lnTo>
                    <a:pt x="4112" y="5091"/>
                  </a:lnTo>
                  <a:lnTo>
                    <a:pt x="4089" y="5088"/>
                  </a:lnTo>
                  <a:lnTo>
                    <a:pt x="4065" y="5083"/>
                  </a:lnTo>
                  <a:lnTo>
                    <a:pt x="4044" y="5080"/>
                  </a:lnTo>
                  <a:lnTo>
                    <a:pt x="4021" y="5075"/>
                  </a:lnTo>
                  <a:lnTo>
                    <a:pt x="4002" y="5070"/>
                  </a:lnTo>
                  <a:lnTo>
                    <a:pt x="3983" y="5065"/>
                  </a:lnTo>
                  <a:lnTo>
                    <a:pt x="3966" y="5061"/>
                  </a:lnTo>
                  <a:lnTo>
                    <a:pt x="3948" y="5054"/>
                  </a:lnTo>
                  <a:lnTo>
                    <a:pt x="3932" y="5049"/>
                  </a:lnTo>
                  <a:lnTo>
                    <a:pt x="3916" y="5044"/>
                  </a:lnTo>
                  <a:lnTo>
                    <a:pt x="3903" y="5039"/>
                  </a:lnTo>
                  <a:lnTo>
                    <a:pt x="3889" y="5033"/>
                  </a:lnTo>
                  <a:lnTo>
                    <a:pt x="3877" y="5029"/>
                  </a:lnTo>
                  <a:lnTo>
                    <a:pt x="3867" y="5023"/>
                  </a:lnTo>
                  <a:lnTo>
                    <a:pt x="3858" y="5020"/>
                  </a:lnTo>
                  <a:lnTo>
                    <a:pt x="3848" y="5015"/>
                  </a:lnTo>
                  <a:lnTo>
                    <a:pt x="3841" y="5012"/>
                  </a:lnTo>
                  <a:lnTo>
                    <a:pt x="3834" y="5008"/>
                  </a:lnTo>
                  <a:lnTo>
                    <a:pt x="3830" y="5005"/>
                  </a:lnTo>
                  <a:lnTo>
                    <a:pt x="3826" y="5002"/>
                  </a:lnTo>
                  <a:lnTo>
                    <a:pt x="3823" y="5001"/>
                  </a:lnTo>
                  <a:lnTo>
                    <a:pt x="3822" y="5001"/>
                  </a:lnTo>
                  <a:lnTo>
                    <a:pt x="4215" y="4417"/>
                  </a:lnTo>
                  <a:close/>
                  <a:moveTo>
                    <a:pt x="4391" y="3437"/>
                  </a:moveTo>
                  <a:lnTo>
                    <a:pt x="4405" y="3437"/>
                  </a:lnTo>
                  <a:lnTo>
                    <a:pt x="4420" y="3439"/>
                  </a:lnTo>
                  <a:lnTo>
                    <a:pt x="4435" y="3441"/>
                  </a:lnTo>
                  <a:lnTo>
                    <a:pt x="4450" y="3444"/>
                  </a:lnTo>
                  <a:lnTo>
                    <a:pt x="4464" y="3448"/>
                  </a:lnTo>
                  <a:lnTo>
                    <a:pt x="4478" y="3451"/>
                  </a:lnTo>
                  <a:lnTo>
                    <a:pt x="4490" y="3455"/>
                  </a:lnTo>
                  <a:lnTo>
                    <a:pt x="4504" y="3459"/>
                  </a:lnTo>
                  <a:lnTo>
                    <a:pt x="4516" y="3463"/>
                  </a:lnTo>
                  <a:lnTo>
                    <a:pt x="4529" y="3466"/>
                  </a:lnTo>
                  <a:lnTo>
                    <a:pt x="4541" y="3470"/>
                  </a:lnTo>
                  <a:lnTo>
                    <a:pt x="4553" y="3476"/>
                  </a:lnTo>
                  <a:lnTo>
                    <a:pt x="4564" y="3480"/>
                  </a:lnTo>
                  <a:lnTo>
                    <a:pt x="4576" y="3485"/>
                  </a:lnTo>
                  <a:lnTo>
                    <a:pt x="4587" y="3489"/>
                  </a:lnTo>
                  <a:lnTo>
                    <a:pt x="4597" y="3495"/>
                  </a:lnTo>
                  <a:lnTo>
                    <a:pt x="4606" y="3498"/>
                  </a:lnTo>
                  <a:lnTo>
                    <a:pt x="4615" y="3502"/>
                  </a:lnTo>
                  <a:lnTo>
                    <a:pt x="4623" y="3507"/>
                  </a:lnTo>
                  <a:lnTo>
                    <a:pt x="4631" y="3511"/>
                  </a:lnTo>
                  <a:lnTo>
                    <a:pt x="4638" y="3514"/>
                  </a:lnTo>
                  <a:lnTo>
                    <a:pt x="4645" y="3518"/>
                  </a:lnTo>
                  <a:lnTo>
                    <a:pt x="4652" y="3522"/>
                  </a:lnTo>
                  <a:lnTo>
                    <a:pt x="4658" y="3526"/>
                  </a:lnTo>
                  <a:lnTo>
                    <a:pt x="4662" y="3528"/>
                  </a:lnTo>
                  <a:lnTo>
                    <a:pt x="4668" y="3531"/>
                  </a:lnTo>
                  <a:lnTo>
                    <a:pt x="4671" y="3533"/>
                  </a:lnTo>
                  <a:lnTo>
                    <a:pt x="4675" y="3537"/>
                  </a:lnTo>
                  <a:lnTo>
                    <a:pt x="4677" y="3538"/>
                  </a:lnTo>
                  <a:lnTo>
                    <a:pt x="4680" y="3539"/>
                  </a:lnTo>
                  <a:lnTo>
                    <a:pt x="4681" y="3540"/>
                  </a:lnTo>
                  <a:lnTo>
                    <a:pt x="4682" y="3541"/>
                  </a:lnTo>
                  <a:lnTo>
                    <a:pt x="4377" y="4101"/>
                  </a:lnTo>
                  <a:lnTo>
                    <a:pt x="4375" y="4099"/>
                  </a:lnTo>
                  <a:lnTo>
                    <a:pt x="4374" y="4098"/>
                  </a:lnTo>
                  <a:lnTo>
                    <a:pt x="4372" y="4096"/>
                  </a:lnTo>
                  <a:lnTo>
                    <a:pt x="4371" y="4095"/>
                  </a:lnTo>
                  <a:lnTo>
                    <a:pt x="4369" y="4093"/>
                  </a:lnTo>
                  <a:lnTo>
                    <a:pt x="4367" y="4093"/>
                  </a:lnTo>
                  <a:lnTo>
                    <a:pt x="4364" y="4090"/>
                  </a:lnTo>
                  <a:lnTo>
                    <a:pt x="4363" y="4090"/>
                  </a:lnTo>
                  <a:lnTo>
                    <a:pt x="4360" y="4088"/>
                  </a:lnTo>
                  <a:lnTo>
                    <a:pt x="4359" y="4087"/>
                  </a:lnTo>
                  <a:lnTo>
                    <a:pt x="4356" y="4086"/>
                  </a:lnTo>
                  <a:lnTo>
                    <a:pt x="4355" y="4086"/>
                  </a:lnTo>
                  <a:lnTo>
                    <a:pt x="4353" y="4085"/>
                  </a:lnTo>
                  <a:lnTo>
                    <a:pt x="4350" y="4084"/>
                  </a:lnTo>
                  <a:lnTo>
                    <a:pt x="4348" y="4083"/>
                  </a:lnTo>
                  <a:lnTo>
                    <a:pt x="4347" y="4083"/>
                  </a:lnTo>
                  <a:lnTo>
                    <a:pt x="4344" y="4082"/>
                  </a:lnTo>
                  <a:lnTo>
                    <a:pt x="4342" y="4081"/>
                  </a:lnTo>
                  <a:lnTo>
                    <a:pt x="4340" y="4080"/>
                  </a:lnTo>
                  <a:lnTo>
                    <a:pt x="4338" y="4080"/>
                  </a:lnTo>
                  <a:lnTo>
                    <a:pt x="4336" y="4079"/>
                  </a:lnTo>
                  <a:lnTo>
                    <a:pt x="4334" y="4078"/>
                  </a:lnTo>
                  <a:lnTo>
                    <a:pt x="4332" y="4078"/>
                  </a:lnTo>
                  <a:lnTo>
                    <a:pt x="4330" y="4076"/>
                  </a:lnTo>
                  <a:lnTo>
                    <a:pt x="4329" y="4076"/>
                  </a:lnTo>
                  <a:lnTo>
                    <a:pt x="4328" y="4076"/>
                  </a:lnTo>
                  <a:lnTo>
                    <a:pt x="4327" y="4076"/>
                  </a:lnTo>
                  <a:lnTo>
                    <a:pt x="4391" y="3437"/>
                  </a:lnTo>
                  <a:close/>
                  <a:moveTo>
                    <a:pt x="4746" y="3573"/>
                  </a:moveTo>
                  <a:lnTo>
                    <a:pt x="4747" y="3573"/>
                  </a:lnTo>
                  <a:lnTo>
                    <a:pt x="4748" y="3574"/>
                  </a:lnTo>
                  <a:lnTo>
                    <a:pt x="4751" y="3577"/>
                  </a:lnTo>
                  <a:lnTo>
                    <a:pt x="4754" y="3579"/>
                  </a:lnTo>
                  <a:lnTo>
                    <a:pt x="4758" y="3583"/>
                  </a:lnTo>
                  <a:lnTo>
                    <a:pt x="4762" y="3586"/>
                  </a:lnTo>
                  <a:lnTo>
                    <a:pt x="4767" y="3590"/>
                  </a:lnTo>
                  <a:lnTo>
                    <a:pt x="4771" y="3593"/>
                  </a:lnTo>
                  <a:lnTo>
                    <a:pt x="4778" y="3599"/>
                  </a:lnTo>
                  <a:lnTo>
                    <a:pt x="4784" y="3603"/>
                  </a:lnTo>
                  <a:lnTo>
                    <a:pt x="4791" y="3608"/>
                  </a:lnTo>
                  <a:lnTo>
                    <a:pt x="4797" y="3614"/>
                  </a:lnTo>
                  <a:lnTo>
                    <a:pt x="4805" y="3620"/>
                  </a:lnTo>
                  <a:lnTo>
                    <a:pt x="4812" y="3627"/>
                  </a:lnTo>
                  <a:lnTo>
                    <a:pt x="4821" y="3634"/>
                  </a:lnTo>
                  <a:lnTo>
                    <a:pt x="4827" y="3641"/>
                  </a:lnTo>
                  <a:lnTo>
                    <a:pt x="4836" y="3647"/>
                  </a:lnTo>
                  <a:lnTo>
                    <a:pt x="4843" y="3654"/>
                  </a:lnTo>
                  <a:lnTo>
                    <a:pt x="4852" y="3662"/>
                  </a:lnTo>
                  <a:lnTo>
                    <a:pt x="4859" y="3669"/>
                  </a:lnTo>
                  <a:lnTo>
                    <a:pt x="4868" y="3677"/>
                  </a:lnTo>
                  <a:lnTo>
                    <a:pt x="4875" y="3684"/>
                  </a:lnTo>
                  <a:lnTo>
                    <a:pt x="4884" y="3693"/>
                  </a:lnTo>
                  <a:lnTo>
                    <a:pt x="4891" y="3699"/>
                  </a:lnTo>
                  <a:lnTo>
                    <a:pt x="4899" y="3708"/>
                  </a:lnTo>
                  <a:lnTo>
                    <a:pt x="4906" y="3714"/>
                  </a:lnTo>
                  <a:lnTo>
                    <a:pt x="4914" y="3723"/>
                  </a:lnTo>
                  <a:lnTo>
                    <a:pt x="4919" y="3729"/>
                  </a:lnTo>
                  <a:lnTo>
                    <a:pt x="4925" y="3738"/>
                  </a:lnTo>
                  <a:lnTo>
                    <a:pt x="4932" y="3744"/>
                  </a:lnTo>
                  <a:lnTo>
                    <a:pt x="4938" y="3753"/>
                  </a:lnTo>
                  <a:lnTo>
                    <a:pt x="4479" y="4037"/>
                  </a:lnTo>
                  <a:lnTo>
                    <a:pt x="4746" y="3573"/>
                  </a:lnTo>
                  <a:close/>
                  <a:moveTo>
                    <a:pt x="4439" y="4178"/>
                  </a:moveTo>
                  <a:lnTo>
                    <a:pt x="4500" y="4093"/>
                  </a:lnTo>
                  <a:lnTo>
                    <a:pt x="4981" y="3812"/>
                  </a:lnTo>
                  <a:lnTo>
                    <a:pt x="4993" y="3832"/>
                  </a:lnTo>
                  <a:lnTo>
                    <a:pt x="5005" y="3854"/>
                  </a:lnTo>
                  <a:lnTo>
                    <a:pt x="5016" y="3876"/>
                  </a:lnTo>
                  <a:lnTo>
                    <a:pt x="5027" y="3899"/>
                  </a:lnTo>
                  <a:lnTo>
                    <a:pt x="5036" y="3921"/>
                  </a:lnTo>
                  <a:lnTo>
                    <a:pt x="5046" y="3944"/>
                  </a:lnTo>
                  <a:lnTo>
                    <a:pt x="5055" y="3966"/>
                  </a:lnTo>
                  <a:lnTo>
                    <a:pt x="5063" y="3989"/>
                  </a:lnTo>
                  <a:lnTo>
                    <a:pt x="5070" y="4011"/>
                  </a:lnTo>
                  <a:lnTo>
                    <a:pt x="5076" y="4034"/>
                  </a:lnTo>
                  <a:lnTo>
                    <a:pt x="5081" y="4056"/>
                  </a:lnTo>
                  <a:lnTo>
                    <a:pt x="5087" y="4080"/>
                  </a:lnTo>
                  <a:lnTo>
                    <a:pt x="5090" y="4102"/>
                  </a:lnTo>
                  <a:lnTo>
                    <a:pt x="5094" y="4125"/>
                  </a:lnTo>
                  <a:lnTo>
                    <a:pt x="5097" y="4148"/>
                  </a:lnTo>
                  <a:lnTo>
                    <a:pt x="5101" y="4172"/>
                  </a:lnTo>
                  <a:lnTo>
                    <a:pt x="5102" y="4194"/>
                  </a:lnTo>
                  <a:lnTo>
                    <a:pt x="5103" y="4217"/>
                  </a:lnTo>
                  <a:lnTo>
                    <a:pt x="5103" y="4239"/>
                  </a:lnTo>
                  <a:lnTo>
                    <a:pt x="5104" y="4262"/>
                  </a:lnTo>
                  <a:lnTo>
                    <a:pt x="5104" y="4284"/>
                  </a:lnTo>
                  <a:lnTo>
                    <a:pt x="5104" y="4307"/>
                  </a:lnTo>
                  <a:lnTo>
                    <a:pt x="5103" y="4329"/>
                  </a:lnTo>
                  <a:lnTo>
                    <a:pt x="5102" y="4352"/>
                  </a:lnTo>
                  <a:lnTo>
                    <a:pt x="5099" y="4373"/>
                  </a:lnTo>
                  <a:lnTo>
                    <a:pt x="5097" y="4395"/>
                  </a:lnTo>
                  <a:lnTo>
                    <a:pt x="5094" y="4416"/>
                  </a:lnTo>
                  <a:lnTo>
                    <a:pt x="5092" y="4439"/>
                  </a:lnTo>
                  <a:lnTo>
                    <a:pt x="5088" y="4460"/>
                  </a:lnTo>
                  <a:lnTo>
                    <a:pt x="5084" y="4481"/>
                  </a:lnTo>
                  <a:lnTo>
                    <a:pt x="5080" y="4503"/>
                  </a:lnTo>
                  <a:lnTo>
                    <a:pt x="5077" y="4524"/>
                  </a:lnTo>
                  <a:lnTo>
                    <a:pt x="4445" y="4310"/>
                  </a:lnTo>
                  <a:lnTo>
                    <a:pt x="4446" y="4304"/>
                  </a:lnTo>
                  <a:lnTo>
                    <a:pt x="4447" y="4297"/>
                  </a:lnTo>
                  <a:lnTo>
                    <a:pt x="4448" y="4291"/>
                  </a:lnTo>
                  <a:lnTo>
                    <a:pt x="4450" y="4285"/>
                  </a:lnTo>
                  <a:lnTo>
                    <a:pt x="4450" y="4279"/>
                  </a:lnTo>
                  <a:lnTo>
                    <a:pt x="4451" y="4274"/>
                  </a:lnTo>
                  <a:lnTo>
                    <a:pt x="4451" y="4268"/>
                  </a:lnTo>
                  <a:lnTo>
                    <a:pt x="4452" y="4263"/>
                  </a:lnTo>
                  <a:lnTo>
                    <a:pt x="4451" y="4256"/>
                  </a:lnTo>
                  <a:lnTo>
                    <a:pt x="4451" y="4250"/>
                  </a:lnTo>
                  <a:lnTo>
                    <a:pt x="4451" y="4245"/>
                  </a:lnTo>
                  <a:lnTo>
                    <a:pt x="4451" y="4239"/>
                  </a:lnTo>
                  <a:lnTo>
                    <a:pt x="4450" y="4234"/>
                  </a:lnTo>
                  <a:lnTo>
                    <a:pt x="4450" y="4230"/>
                  </a:lnTo>
                  <a:lnTo>
                    <a:pt x="4450" y="4224"/>
                  </a:lnTo>
                  <a:lnTo>
                    <a:pt x="4450" y="4220"/>
                  </a:lnTo>
                  <a:lnTo>
                    <a:pt x="4448" y="4215"/>
                  </a:lnTo>
                  <a:lnTo>
                    <a:pt x="4448" y="4210"/>
                  </a:lnTo>
                  <a:lnTo>
                    <a:pt x="4446" y="4205"/>
                  </a:lnTo>
                  <a:lnTo>
                    <a:pt x="4446" y="4202"/>
                  </a:lnTo>
                  <a:lnTo>
                    <a:pt x="4445" y="4198"/>
                  </a:lnTo>
                  <a:lnTo>
                    <a:pt x="4443" y="4194"/>
                  </a:lnTo>
                  <a:lnTo>
                    <a:pt x="4442" y="4191"/>
                  </a:lnTo>
                  <a:lnTo>
                    <a:pt x="4442" y="4189"/>
                  </a:lnTo>
                  <a:lnTo>
                    <a:pt x="4441" y="4186"/>
                  </a:lnTo>
                  <a:lnTo>
                    <a:pt x="4440" y="4184"/>
                  </a:lnTo>
                  <a:lnTo>
                    <a:pt x="4439" y="4181"/>
                  </a:lnTo>
                  <a:lnTo>
                    <a:pt x="4439" y="4180"/>
                  </a:lnTo>
                  <a:lnTo>
                    <a:pt x="4439" y="4179"/>
                  </a:lnTo>
                  <a:lnTo>
                    <a:pt x="4439" y="4178"/>
                  </a:lnTo>
                  <a:close/>
                  <a:moveTo>
                    <a:pt x="4418" y="4358"/>
                  </a:moveTo>
                  <a:lnTo>
                    <a:pt x="5050" y="4585"/>
                  </a:lnTo>
                  <a:lnTo>
                    <a:pt x="5037" y="4608"/>
                  </a:lnTo>
                  <a:lnTo>
                    <a:pt x="5025" y="4631"/>
                  </a:lnTo>
                  <a:lnTo>
                    <a:pt x="5012" y="4654"/>
                  </a:lnTo>
                  <a:lnTo>
                    <a:pt x="4999" y="4676"/>
                  </a:lnTo>
                  <a:lnTo>
                    <a:pt x="4984" y="4697"/>
                  </a:lnTo>
                  <a:lnTo>
                    <a:pt x="4970" y="4718"/>
                  </a:lnTo>
                  <a:lnTo>
                    <a:pt x="4956" y="4738"/>
                  </a:lnTo>
                  <a:lnTo>
                    <a:pt x="4942" y="4760"/>
                  </a:lnTo>
                  <a:lnTo>
                    <a:pt x="4926" y="4778"/>
                  </a:lnTo>
                  <a:lnTo>
                    <a:pt x="4910" y="4797"/>
                  </a:lnTo>
                  <a:lnTo>
                    <a:pt x="4894" y="4816"/>
                  </a:lnTo>
                  <a:lnTo>
                    <a:pt x="4878" y="4834"/>
                  </a:lnTo>
                  <a:lnTo>
                    <a:pt x="4861" y="4850"/>
                  </a:lnTo>
                  <a:lnTo>
                    <a:pt x="4844" y="4867"/>
                  </a:lnTo>
                  <a:lnTo>
                    <a:pt x="4827" y="4883"/>
                  </a:lnTo>
                  <a:lnTo>
                    <a:pt x="4810" y="4899"/>
                  </a:lnTo>
                  <a:lnTo>
                    <a:pt x="4791" y="4913"/>
                  </a:lnTo>
                  <a:lnTo>
                    <a:pt x="4771" y="4928"/>
                  </a:lnTo>
                  <a:lnTo>
                    <a:pt x="4752" y="4942"/>
                  </a:lnTo>
                  <a:lnTo>
                    <a:pt x="4733" y="4956"/>
                  </a:lnTo>
                  <a:lnTo>
                    <a:pt x="4713" y="4968"/>
                  </a:lnTo>
                  <a:lnTo>
                    <a:pt x="4692" y="4981"/>
                  </a:lnTo>
                  <a:lnTo>
                    <a:pt x="4671" y="4992"/>
                  </a:lnTo>
                  <a:lnTo>
                    <a:pt x="4651" y="5005"/>
                  </a:lnTo>
                  <a:lnTo>
                    <a:pt x="4628" y="5016"/>
                  </a:lnTo>
                  <a:lnTo>
                    <a:pt x="4606" y="5027"/>
                  </a:lnTo>
                  <a:lnTo>
                    <a:pt x="4582" y="5036"/>
                  </a:lnTo>
                  <a:lnTo>
                    <a:pt x="4560" y="5047"/>
                  </a:lnTo>
                  <a:lnTo>
                    <a:pt x="4535" y="5057"/>
                  </a:lnTo>
                  <a:lnTo>
                    <a:pt x="4512" y="5066"/>
                  </a:lnTo>
                  <a:lnTo>
                    <a:pt x="4487" y="5075"/>
                  </a:lnTo>
                  <a:lnTo>
                    <a:pt x="4463" y="5083"/>
                  </a:lnTo>
                  <a:lnTo>
                    <a:pt x="4329" y="4422"/>
                  </a:lnTo>
                  <a:lnTo>
                    <a:pt x="4329" y="4421"/>
                  </a:lnTo>
                  <a:lnTo>
                    <a:pt x="4329" y="4420"/>
                  </a:lnTo>
                  <a:lnTo>
                    <a:pt x="4331" y="4420"/>
                  </a:lnTo>
                  <a:lnTo>
                    <a:pt x="4331" y="4418"/>
                  </a:lnTo>
                  <a:lnTo>
                    <a:pt x="4333" y="4418"/>
                  </a:lnTo>
                  <a:lnTo>
                    <a:pt x="4334" y="4416"/>
                  </a:lnTo>
                  <a:lnTo>
                    <a:pt x="4338" y="4416"/>
                  </a:lnTo>
                  <a:lnTo>
                    <a:pt x="4340" y="4414"/>
                  </a:lnTo>
                  <a:lnTo>
                    <a:pt x="4342" y="4412"/>
                  </a:lnTo>
                  <a:lnTo>
                    <a:pt x="4345" y="4410"/>
                  </a:lnTo>
                  <a:lnTo>
                    <a:pt x="4348" y="4409"/>
                  </a:lnTo>
                  <a:lnTo>
                    <a:pt x="4352" y="4405"/>
                  </a:lnTo>
                  <a:lnTo>
                    <a:pt x="4355" y="4404"/>
                  </a:lnTo>
                  <a:lnTo>
                    <a:pt x="4358" y="4401"/>
                  </a:lnTo>
                  <a:lnTo>
                    <a:pt x="4362" y="4400"/>
                  </a:lnTo>
                  <a:lnTo>
                    <a:pt x="4365" y="4397"/>
                  </a:lnTo>
                  <a:lnTo>
                    <a:pt x="4369" y="4395"/>
                  </a:lnTo>
                  <a:lnTo>
                    <a:pt x="4372" y="4391"/>
                  </a:lnTo>
                  <a:lnTo>
                    <a:pt x="4376" y="4389"/>
                  </a:lnTo>
                  <a:lnTo>
                    <a:pt x="4379" y="4386"/>
                  </a:lnTo>
                  <a:lnTo>
                    <a:pt x="4383" y="4384"/>
                  </a:lnTo>
                  <a:lnTo>
                    <a:pt x="4387" y="4381"/>
                  </a:lnTo>
                  <a:lnTo>
                    <a:pt x="4391" y="4379"/>
                  </a:lnTo>
                  <a:lnTo>
                    <a:pt x="4394" y="4375"/>
                  </a:lnTo>
                  <a:lnTo>
                    <a:pt x="4398" y="4372"/>
                  </a:lnTo>
                  <a:lnTo>
                    <a:pt x="4401" y="4370"/>
                  </a:lnTo>
                  <a:lnTo>
                    <a:pt x="4405" y="4368"/>
                  </a:lnTo>
                  <a:lnTo>
                    <a:pt x="4408" y="4365"/>
                  </a:lnTo>
                  <a:lnTo>
                    <a:pt x="4411" y="4362"/>
                  </a:lnTo>
                  <a:lnTo>
                    <a:pt x="4415" y="4360"/>
                  </a:lnTo>
                  <a:lnTo>
                    <a:pt x="4418" y="4358"/>
                  </a:lnTo>
                  <a:close/>
                  <a:moveTo>
                    <a:pt x="1426" y="3498"/>
                  </a:moveTo>
                  <a:lnTo>
                    <a:pt x="1412" y="3488"/>
                  </a:lnTo>
                  <a:lnTo>
                    <a:pt x="1399" y="3479"/>
                  </a:lnTo>
                  <a:lnTo>
                    <a:pt x="1384" y="3470"/>
                  </a:lnTo>
                  <a:lnTo>
                    <a:pt x="1370" y="3463"/>
                  </a:lnTo>
                  <a:lnTo>
                    <a:pt x="1355" y="3455"/>
                  </a:lnTo>
                  <a:lnTo>
                    <a:pt x="1340" y="3448"/>
                  </a:lnTo>
                  <a:lnTo>
                    <a:pt x="1325" y="3441"/>
                  </a:lnTo>
                  <a:lnTo>
                    <a:pt x="1311" y="3435"/>
                  </a:lnTo>
                  <a:lnTo>
                    <a:pt x="1295" y="3428"/>
                  </a:lnTo>
                  <a:lnTo>
                    <a:pt x="1279" y="3422"/>
                  </a:lnTo>
                  <a:lnTo>
                    <a:pt x="1263" y="3417"/>
                  </a:lnTo>
                  <a:lnTo>
                    <a:pt x="1248" y="3411"/>
                  </a:lnTo>
                  <a:lnTo>
                    <a:pt x="1232" y="3406"/>
                  </a:lnTo>
                  <a:lnTo>
                    <a:pt x="1217" y="3402"/>
                  </a:lnTo>
                  <a:lnTo>
                    <a:pt x="1201" y="3398"/>
                  </a:lnTo>
                  <a:lnTo>
                    <a:pt x="1186" y="3395"/>
                  </a:lnTo>
                  <a:lnTo>
                    <a:pt x="1170" y="3391"/>
                  </a:lnTo>
                  <a:lnTo>
                    <a:pt x="1154" y="3388"/>
                  </a:lnTo>
                  <a:lnTo>
                    <a:pt x="1138" y="3385"/>
                  </a:lnTo>
                  <a:lnTo>
                    <a:pt x="1123" y="3381"/>
                  </a:lnTo>
                  <a:lnTo>
                    <a:pt x="1107" y="3378"/>
                  </a:lnTo>
                  <a:lnTo>
                    <a:pt x="1092" y="3377"/>
                  </a:lnTo>
                  <a:lnTo>
                    <a:pt x="1077" y="3375"/>
                  </a:lnTo>
                  <a:lnTo>
                    <a:pt x="1063" y="3375"/>
                  </a:lnTo>
                  <a:lnTo>
                    <a:pt x="1048" y="3373"/>
                  </a:lnTo>
                  <a:lnTo>
                    <a:pt x="1034" y="3372"/>
                  </a:lnTo>
                  <a:lnTo>
                    <a:pt x="1020" y="3372"/>
                  </a:lnTo>
                  <a:lnTo>
                    <a:pt x="1007" y="3372"/>
                  </a:lnTo>
                  <a:lnTo>
                    <a:pt x="995" y="3372"/>
                  </a:lnTo>
                  <a:lnTo>
                    <a:pt x="982" y="3372"/>
                  </a:lnTo>
                  <a:lnTo>
                    <a:pt x="970" y="3373"/>
                  </a:lnTo>
                  <a:lnTo>
                    <a:pt x="959" y="3375"/>
                  </a:lnTo>
                  <a:lnTo>
                    <a:pt x="959" y="3406"/>
                  </a:lnTo>
                  <a:lnTo>
                    <a:pt x="962" y="3437"/>
                  </a:lnTo>
                  <a:lnTo>
                    <a:pt x="962" y="3468"/>
                  </a:lnTo>
                  <a:lnTo>
                    <a:pt x="964" y="3499"/>
                  </a:lnTo>
                  <a:lnTo>
                    <a:pt x="964" y="3529"/>
                  </a:lnTo>
                  <a:lnTo>
                    <a:pt x="966" y="3559"/>
                  </a:lnTo>
                  <a:lnTo>
                    <a:pt x="966" y="3589"/>
                  </a:lnTo>
                  <a:lnTo>
                    <a:pt x="968" y="3620"/>
                  </a:lnTo>
                  <a:lnTo>
                    <a:pt x="968" y="3649"/>
                  </a:lnTo>
                  <a:lnTo>
                    <a:pt x="970" y="3678"/>
                  </a:lnTo>
                  <a:lnTo>
                    <a:pt x="970" y="3706"/>
                  </a:lnTo>
                  <a:lnTo>
                    <a:pt x="972" y="3734"/>
                  </a:lnTo>
                  <a:lnTo>
                    <a:pt x="973" y="3759"/>
                  </a:lnTo>
                  <a:lnTo>
                    <a:pt x="974" y="3786"/>
                  </a:lnTo>
                  <a:lnTo>
                    <a:pt x="975" y="3811"/>
                  </a:lnTo>
                  <a:lnTo>
                    <a:pt x="978" y="3837"/>
                  </a:lnTo>
                  <a:lnTo>
                    <a:pt x="978" y="3858"/>
                  </a:lnTo>
                  <a:lnTo>
                    <a:pt x="979" y="3880"/>
                  </a:lnTo>
                  <a:lnTo>
                    <a:pt x="979" y="3902"/>
                  </a:lnTo>
                  <a:lnTo>
                    <a:pt x="980" y="3922"/>
                  </a:lnTo>
                  <a:lnTo>
                    <a:pt x="980" y="3940"/>
                  </a:lnTo>
                  <a:lnTo>
                    <a:pt x="981" y="3958"/>
                  </a:lnTo>
                  <a:lnTo>
                    <a:pt x="981" y="3974"/>
                  </a:lnTo>
                  <a:lnTo>
                    <a:pt x="982" y="3989"/>
                  </a:lnTo>
                  <a:lnTo>
                    <a:pt x="981" y="4000"/>
                  </a:lnTo>
                  <a:lnTo>
                    <a:pt x="981" y="4013"/>
                  </a:lnTo>
                  <a:lnTo>
                    <a:pt x="981" y="4022"/>
                  </a:lnTo>
                  <a:lnTo>
                    <a:pt x="981" y="4031"/>
                  </a:lnTo>
                  <a:lnTo>
                    <a:pt x="981" y="4038"/>
                  </a:lnTo>
                  <a:lnTo>
                    <a:pt x="981" y="4043"/>
                  </a:lnTo>
                  <a:lnTo>
                    <a:pt x="981" y="4045"/>
                  </a:lnTo>
                  <a:lnTo>
                    <a:pt x="981" y="4048"/>
                  </a:lnTo>
                  <a:lnTo>
                    <a:pt x="984" y="4045"/>
                  </a:lnTo>
                  <a:lnTo>
                    <a:pt x="988" y="4044"/>
                  </a:lnTo>
                  <a:lnTo>
                    <a:pt x="993" y="4043"/>
                  </a:lnTo>
                  <a:lnTo>
                    <a:pt x="997" y="4043"/>
                  </a:lnTo>
                  <a:lnTo>
                    <a:pt x="1000" y="4043"/>
                  </a:lnTo>
                  <a:lnTo>
                    <a:pt x="1004" y="4043"/>
                  </a:lnTo>
                  <a:lnTo>
                    <a:pt x="1009" y="4043"/>
                  </a:lnTo>
                  <a:lnTo>
                    <a:pt x="1014" y="4044"/>
                  </a:lnTo>
                  <a:lnTo>
                    <a:pt x="1017" y="4044"/>
                  </a:lnTo>
                  <a:lnTo>
                    <a:pt x="1021" y="4045"/>
                  </a:lnTo>
                  <a:lnTo>
                    <a:pt x="1026" y="4046"/>
                  </a:lnTo>
                  <a:lnTo>
                    <a:pt x="1030" y="4048"/>
                  </a:lnTo>
                  <a:lnTo>
                    <a:pt x="1034" y="4049"/>
                  </a:lnTo>
                  <a:lnTo>
                    <a:pt x="1038" y="4051"/>
                  </a:lnTo>
                  <a:lnTo>
                    <a:pt x="1043" y="4052"/>
                  </a:lnTo>
                  <a:lnTo>
                    <a:pt x="1047" y="4054"/>
                  </a:lnTo>
                  <a:lnTo>
                    <a:pt x="1050" y="4054"/>
                  </a:lnTo>
                  <a:lnTo>
                    <a:pt x="1053" y="4056"/>
                  </a:lnTo>
                  <a:lnTo>
                    <a:pt x="1057" y="4057"/>
                  </a:lnTo>
                  <a:lnTo>
                    <a:pt x="1060" y="4059"/>
                  </a:lnTo>
                  <a:lnTo>
                    <a:pt x="1062" y="4059"/>
                  </a:lnTo>
                  <a:lnTo>
                    <a:pt x="1065" y="4061"/>
                  </a:lnTo>
                  <a:lnTo>
                    <a:pt x="1068" y="4063"/>
                  </a:lnTo>
                  <a:lnTo>
                    <a:pt x="1072" y="4065"/>
                  </a:lnTo>
                  <a:lnTo>
                    <a:pt x="1073" y="4065"/>
                  </a:lnTo>
                  <a:lnTo>
                    <a:pt x="1075" y="4067"/>
                  </a:lnTo>
                  <a:lnTo>
                    <a:pt x="1077" y="4067"/>
                  </a:lnTo>
                  <a:lnTo>
                    <a:pt x="1079" y="4069"/>
                  </a:lnTo>
                  <a:lnTo>
                    <a:pt x="1080" y="4069"/>
                  </a:lnTo>
                  <a:lnTo>
                    <a:pt x="1081" y="4070"/>
                  </a:lnTo>
                  <a:lnTo>
                    <a:pt x="1082" y="4071"/>
                  </a:lnTo>
                  <a:lnTo>
                    <a:pt x="1426" y="3498"/>
                  </a:lnTo>
                  <a:close/>
                  <a:moveTo>
                    <a:pt x="1157" y="4323"/>
                  </a:moveTo>
                  <a:lnTo>
                    <a:pt x="1800" y="4419"/>
                  </a:lnTo>
                  <a:lnTo>
                    <a:pt x="1795" y="4435"/>
                  </a:lnTo>
                  <a:lnTo>
                    <a:pt x="1791" y="4452"/>
                  </a:lnTo>
                  <a:lnTo>
                    <a:pt x="1785" y="4470"/>
                  </a:lnTo>
                  <a:lnTo>
                    <a:pt x="1781" y="4488"/>
                  </a:lnTo>
                  <a:lnTo>
                    <a:pt x="1775" y="4505"/>
                  </a:lnTo>
                  <a:lnTo>
                    <a:pt x="1768" y="4523"/>
                  </a:lnTo>
                  <a:lnTo>
                    <a:pt x="1761" y="4540"/>
                  </a:lnTo>
                  <a:lnTo>
                    <a:pt x="1754" y="4560"/>
                  </a:lnTo>
                  <a:lnTo>
                    <a:pt x="1746" y="4577"/>
                  </a:lnTo>
                  <a:lnTo>
                    <a:pt x="1737" y="4595"/>
                  </a:lnTo>
                  <a:lnTo>
                    <a:pt x="1728" y="4613"/>
                  </a:lnTo>
                  <a:lnTo>
                    <a:pt x="1719" y="4631"/>
                  </a:lnTo>
                  <a:lnTo>
                    <a:pt x="1708" y="4650"/>
                  </a:lnTo>
                  <a:lnTo>
                    <a:pt x="1699" y="4668"/>
                  </a:lnTo>
                  <a:lnTo>
                    <a:pt x="1688" y="4686"/>
                  </a:lnTo>
                  <a:lnTo>
                    <a:pt x="1677" y="4704"/>
                  </a:lnTo>
                  <a:lnTo>
                    <a:pt x="1665" y="4721"/>
                  </a:lnTo>
                  <a:lnTo>
                    <a:pt x="1653" y="4738"/>
                  </a:lnTo>
                  <a:lnTo>
                    <a:pt x="1640" y="4756"/>
                  </a:lnTo>
                  <a:lnTo>
                    <a:pt x="1628" y="4773"/>
                  </a:lnTo>
                  <a:lnTo>
                    <a:pt x="1614" y="4789"/>
                  </a:lnTo>
                  <a:lnTo>
                    <a:pt x="1602" y="4805"/>
                  </a:lnTo>
                  <a:lnTo>
                    <a:pt x="1588" y="4821"/>
                  </a:lnTo>
                  <a:lnTo>
                    <a:pt x="1575" y="4838"/>
                  </a:lnTo>
                  <a:lnTo>
                    <a:pt x="1560" y="4853"/>
                  </a:lnTo>
                  <a:lnTo>
                    <a:pt x="1546" y="4868"/>
                  </a:lnTo>
                  <a:lnTo>
                    <a:pt x="1531" y="4882"/>
                  </a:lnTo>
                  <a:lnTo>
                    <a:pt x="1517" y="4897"/>
                  </a:lnTo>
                  <a:lnTo>
                    <a:pt x="1501" y="4910"/>
                  </a:lnTo>
                  <a:lnTo>
                    <a:pt x="1486" y="4924"/>
                  </a:lnTo>
                  <a:lnTo>
                    <a:pt x="1471" y="4937"/>
                  </a:lnTo>
                  <a:lnTo>
                    <a:pt x="1456" y="4949"/>
                  </a:lnTo>
                  <a:lnTo>
                    <a:pt x="1074" y="4385"/>
                  </a:lnTo>
                  <a:lnTo>
                    <a:pt x="1077" y="4384"/>
                  </a:lnTo>
                  <a:lnTo>
                    <a:pt x="1080" y="4383"/>
                  </a:lnTo>
                  <a:lnTo>
                    <a:pt x="1084" y="4382"/>
                  </a:lnTo>
                  <a:lnTo>
                    <a:pt x="1089" y="4381"/>
                  </a:lnTo>
                  <a:lnTo>
                    <a:pt x="1092" y="4379"/>
                  </a:lnTo>
                  <a:lnTo>
                    <a:pt x="1095" y="4376"/>
                  </a:lnTo>
                  <a:lnTo>
                    <a:pt x="1099" y="4374"/>
                  </a:lnTo>
                  <a:lnTo>
                    <a:pt x="1104" y="4373"/>
                  </a:lnTo>
                  <a:lnTo>
                    <a:pt x="1107" y="4370"/>
                  </a:lnTo>
                  <a:lnTo>
                    <a:pt x="1110" y="4368"/>
                  </a:lnTo>
                  <a:lnTo>
                    <a:pt x="1113" y="4365"/>
                  </a:lnTo>
                  <a:lnTo>
                    <a:pt x="1116" y="4362"/>
                  </a:lnTo>
                  <a:lnTo>
                    <a:pt x="1120" y="4359"/>
                  </a:lnTo>
                  <a:lnTo>
                    <a:pt x="1123" y="4357"/>
                  </a:lnTo>
                  <a:lnTo>
                    <a:pt x="1126" y="4354"/>
                  </a:lnTo>
                  <a:lnTo>
                    <a:pt x="1130" y="4352"/>
                  </a:lnTo>
                  <a:lnTo>
                    <a:pt x="1132" y="4349"/>
                  </a:lnTo>
                  <a:lnTo>
                    <a:pt x="1135" y="4345"/>
                  </a:lnTo>
                  <a:lnTo>
                    <a:pt x="1137" y="4342"/>
                  </a:lnTo>
                  <a:lnTo>
                    <a:pt x="1140" y="4340"/>
                  </a:lnTo>
                  <a:lnTo>
                    <a:pt x="1142" y="4337"/>
                  </a:lnTo>
                  <a:lnTo>
                    <a:pt x="1144" y="4335"/>
                  </a:lnTo>
                  <a:lnTo>
                    <a:pt x="1146" y="4332"/>
                  </a:lnTo>
                  <a:lnTo>
                    <a:pt x="1150" y="4331"/>
                  </a:lnTo>
                  <a:lnTo>
                    <a:pt x="1151" y="4328"/>
                  </a:lnTo>
                  <a:lnTo>
                    <a:pt x="1152" y="4327"/>
                  </a:lnTo>
                  <a:lnTo>
                    <a:pt x="1153" y="4325"/>
                  </a:lnTo>
                  <a:lnTo>
                    <a:pt x="1155" y="4325"/>
                  </a:lnTo>
                  <a:lnTo>
                    <a:pt x="1155" y="4323"/>
                  </a:lnTo>
                  <a:lnTo>
                    <a:pt x="1156" y="4323"/>
                  </a:lnTo>
                  <a:lnTo>
                    <a:pt x="1157" y="4323"/>
                  </a:lnTo>
                  <a:close/>
                  <a:moveTo>
                    <a:pt x="951" y="4401"/>
                  </a:moveTo>
                  <a:lnTo>
                    <a:pt x="952" y="4401"/>
                  </a:lnTo>
                  <a:lnTo>
                    <a:pt x="954" y="4402"/>
                  </a:lnTo>
                  <a:lnTo>
                    <a:pt x="955" y="4402"/>
                  </a:lnTo>
                  <a:lnTo>
                    <a:pt x="957" y="4403"/>
                  </a:lnTo>
                  <a:lnTo>
                    <a:pt x="958" y="4403"/>
                  </a:lnTo>
                  <a:lnTo>
                    <a:pt x="960" y="4404"/>
                  </a:lnTo>
                  <a:lnTo>
                    <a:pt x="962" y="4404"/>
                  </a:lnTo>
                  <a:lnTo>
                    <a:pt x="965" y="4405"/>
                  </a:lnTo>
                  <a:lnTo>
                    <a:pt x="967" y="4405"/>
                  </a:lnTo>
                  <a:lnTo>
                    <a:pt x="970" y="4406"/>
                  </a:lnTo>
                  <a:lnTo>
                    <a:pt x="973" y="4407"/>
                  </a:lnTo>
                  <a:lnTo>
                    <a:pt x="977" y="4409"/>
                  </a:lnTo>
                  <a:lnTo>
                    <a:pt x="980" y="4409"/>
                  </a:lnTo>
                  <a:lnTo>
                    <a:pt x="983" y="4409"/>
                  </a:lnTo>
                  <a:lnTo>
                    <a:pt x="986" y="4409"/>
                  </a:lnTo>
                  <a:lnTo>
                    <a:pt x="989" y="4410"/>
                  </a:lnTo>
                  <a:lnTo>
                    <a:pt x="993" y="4409"/>
                  </a:lnTo>
                  <a:lnTo>
                    <a:pt x="997" y="4409"/>
                  </a:lnTo>
                  <a:lnTo>
                    <a:pt x="1001" y="4409"/>
                  </a:lnTo>
                  <a:lnTo>
                    <a:pt x="1006" y="4409"/>
                  </a:lnTo>
                  <a:lnTo>
                    <a:pt x="1010" y="4407"/>
                  </a:lnTo>
                  <a:lnTo>
                    <a:pt x="1015" y="4406"/>
                  </a:lnTo>
                  <a:lnTo>
                    <a:pt x="1019" y="4405"/>
                  </a:lnTo>
                  <a:lnTo>
                    <a:pt x="1025" y="4404"/>
                  </a:lnTo>
                  <a:lnTo>
                    <a:pt x="1030" y="4402"/>
                  </a:lnTo>
                  <a:lnTo>
                    <a:pt x="1035" y="4401"/>
                  </a:lnTo>
                  <a:lnTo>
                    <a:pt x="1041" y="4399"/>
                  </a:lnTo>
                  <a:lnTo>
                    <a:pt x="1047" y="4398"/>
                  </a:lnTo>
                  <a:lnTo>
                    <a:pt x="1419" y="4971"/>
                  </a:lnTo>
                  <a:lnTo>
                    <a:pt x="1403" y="4979"/>
                  </a:lnTo>
                  <a:lnTo>
                    <a:pt x="1387" y="4988"/>
                  </a:lnTo>
                  <a:lnTo>
                    <a:pt x="1371" y="4996"/>
                  </a:lnTo>
                  <a:lnTo>
                    <a:pt x="1355" y="5004"/>
                  </a:lnTo>
                  <a:lnTo>
                    <a:pt x="1339" y="5012"/>
                  </a:lnTo>
                  <a:lnTo>
                    <a:pt x="1323" y="5019"/>
                  </a:lnTo>
                  <a:lnTo>
                    <a:pt x="1307" y="5025"/>
                  </a:lnTo>
                  <a:lnTo>
                    <a:pt x="1291" y="5033"/>
                  </a:lnTo>
                  <a:lnTo>
                    <a:pt x="1274" y="5038"/>
                  </a:lnTo>
                  <a:lnTo>
                    <a:pt x="1256" y="5045"/>
                  </a:lnTo>
                  <a:lnTo>
                    <a:pt x="1239" y="5050"/>
                  </a:lnTo>
                  <a:lnTo>
                    <a:pt x="1223" y="5057"/>
                  </a:lnTo>
                  <a:lnTo>
                    <a:pt x="1206" y="5061"/>
                  </a:lnTo>
                  <a:lnTo>
                    <a:pt x="1189" y="5065"/>
                  </a:lnTo>
                  <a:lnTo>
                    <a:pt x="1172" y="5069"/>
                  </a:lnTo>
                  <a:lnTo>
                    <a:pt x="1155" y="5074"/>
                  </a:lnTo>
                  <a:lnTo>
                    <a:pt x="1137" y="5076"/>
                  </a:lnTo>
                  <a:lnTo>
                    <a:pt x="1119" y="5079"/>
                  </a:lnTo>
                  <a:lnTo>
                    <a:pt x="1100" y="5081"/>
                  </a:lnTo>
                  <a:lnTo>
                    <a:pt x="1082" y="5084"/>
                  </a:lnTo>
                  <a:lnTo>
                    <a:pt x="1063" y="5085"/>
                  </a:lnTo>
                  <a:lnTo>
                    <a:pt x="1045" y="5088"/>
                  </a:lnTo>
                  <a:lnTo>
                    <a:pt x="1026" y="5089"/>
                  </a:lnTo>
                  <a:lnTo>
                    <a:pt x="1007" y="5090"/>
                  </a:lnTo>
                  <a:lnTo>
                    <a:pt x="987" y="5089"/>
                  </a:lnTo>
                  <a:lnTo>
                    <a:pt x="968" y="5089"/>
                  </a:lnTo>
                  <a:lnTo>
                    <a:pt x="948" y="5088"/>
                  </a:lnTo>
                  <a:lnTo>
                    <a:pt x="928" y="5088"/>
                  </a:lnTo>
                  <a:lnTo>
                    <a:pt x="908" y="5085"/>
                  </a:lnTo>
                  <a:lnTo>
                    <a:pt x="888" y="5084"/>
                  </a:lnTo>
                  <a:lnTo>
                    <a:pt x="868" y="5082"/>
                  </a:lnTo>
                  <a:lnTo>
                    <a:pt x="847" y="5081"/>
                  </a:lnTo>
                  <a:lnTo>
                    <a:pt x="951" y="4401"/>
                  </a:lnTo>
                  <a:close/>
                  <a:moveTo>
                    <a:pt x="869" y="4353"/>
                  </a:moveTo>
                  <a:lnTo>
                    <a:pt x="908" y="4385"/>
                  </a:lnTo>
                  <a:lnTo>
                    <a:pt x="807" y="5081"/>
                  </a:lnTo>
                  <a:lnTo>
                    <a:pt x="792" y="5075"/>
                  </a:lnTo>
                  <a:lnTo>
                    <a:pt x="778" y="5069"/>
                  </a:lnTo>
                  <a:lnTo>
                    <a:pt x="763" y="5064"/>
                  </a:lnTo>
                  <a:lnTo>
                    <a:pt x="749" y="5059"/>
                  </a:lnTo>
                  <a:lnTo>
                    <a:pt x="734" y="5052"/>
                  </a:lnTo>
                  <a:lnTo>
                    <a:pt x="720" y="5047"/>
                  </a:lnTo>
                  <a:lnTo>
                    <a:pt x="706" y="5042"/>
                  </a:lnTo>
                  <a:lnTo>
                    <a:pt x="692" y="5036"/>
                  </a:lnTo>
                  <a:lnTo>
                    <a:pt x="677" y="5029"/>
                  </a:lnTo>
                  <a:lnTo>
                    <a:pt x="662" y="5022"/>
                  </a:lnTo>
                  <a:lnTo>
                    <a:pt x="647" y="5015"/>
                  </a:lnTo>
                  <a:lnTo>
                    <a:pt x="634" y="5008"/>
                  </a:lnTo>
                  <a:lnTo>
                    <a:pt x="619" y="5001"/>
                  </a:lnTo>
                  <a:lnTo>
                    <a:pt x="605" y="4993"/>
                  </a:lnTo>
                  <a:lnTo>
                    <a:pt x="590" y="4986"/>
                  </a:lnTo>
                  <a:lnTo>
                    <a:pt x="576" y="4978"/>
                  </a:lnTo>
                  <a:lnTo>
                    <a:pt x="561" y="4969"/>
                  </a:lnTo>
                  <a:lnTo>
                    <a:pt x="547" y="4960"/>
                  </a:lnTo>
                  <a:lnTo>
                    <a:pt x="532" y="4951"/>
                  </a:lnTo>
                  <a:lnTo>
                    <a:pt x="518" y="4942"/>
                  </a:lnTo>
                  <a:lnTo>
                    <a:pt x="503" y="4932"/>
                  </a:lnTo>
                  <a:lnTo>
                    <a:pt x="489" y="4923"/>
                  </a:lnTo>
                  <a:lnTo>
                    <a:pt x="474" y="4912"/>
                  </a:lnTo>
                  <a:lnTo>
                    <a:pt x="462" y="4902"/>
                  </a:lnTo>
                  <a:lnTo>
                    <a:pt x="447" y="4891"/>
                  </a:lnTo>
                  <a:lnTo>
                    <a:pt x="433" y="4879"/>
                  </a:lnTo>
                  <a:lnTo>
                    <a:pt x="419" y="4867"/>
                  </a:lnTo>
                  <a:lnTo>
                    <a:pt x="406" y="4856"/>
                  </a:lnTo>
                  <a:lnTo>
                    <a:pt x="392" y="4843"/>
                  </a:lnTo>
                  <a:lnTo>
                    <a:pt x="378" y="4831"/>
                  </a:lnTo>
                  <a:lnTo>
                    <a:pt x="365" y="4818"/>
                  </a:lnTo>
                  <a:lnTo>
                    <a:pt x="353" y="4805"/>
                  </a:lnTo>
                  <a:lnTo>
                    <a:pt x="354" y="4803"/>
                  </a:lnTo>
                  <a:lnTo>
                    <a:pt x="358" y="4799"/>
                  </a:lnTo>
                  <a:lnTo>
                    <a:pt x="364" y="4792"/>
                  </a:lnTo>
                  <a:lnTo>
                    <a:pt x="375" y="4784"/>
                  </a:lnTo>
                  <a:lnTo>
                    <a:pt x="386" y="4774"/>
                  </a:lnTo>
                  <a:lnTo>
                    <a:pt x="400" y="4762"/>
                  </a:lnTo>
                  <a:lnTo>
                    <a:pt x="416" y="4748"/>
                  </a:lnTo>
                  <a:lnTo>
                    <a:pt x="434" y="4733"/>
                  </a:lnTo>
                  <a:lnTo>
                    <a:pt x="452" y="4716"/>
                  </a:lnTo>
                  <a:lnTo>
                    <a:pt x="472" y="4698"/>
                  </a:lnTo>
                  <a:lnTo>
                    <a:pt x="494" y="4678"/>
                  </a:lnTo>
                  <a:lnTo>
                    <a:pt x="516" y="4660"/>
                  </a:lnTo>
                  <a:lnTo>
                    <a:pt x="538" y="4640"/>
                  </a:lnTo>
                  <a:lnTo>
                    <a:pt x="562" y="4620"/>
                  </a:lnTo>
                  <a:lnTo>
                    <a:pt x="587" y="4599"/>
                  </a:lnTo>
                  <a:lnTo>
                    <a:pt x="611" y="4579"/>
                  </a:lnTo>
                  <a:lnTo>
                    <a:pt x="635" y="4556"/>
                  </a:lnTo>
                  <a:lnTo>
                    <a:pt x="658" y="4536"/>
                  </a:lnTo>
                  <a:lnTo>
                    <a:pt x="682" y="4515"/>
                  </a:lnTo>
                  <a:lnTo>
                    <a:pt x="705" y="4495"/>
                  </a:lnTo>
                  <a:lnTo>
                    <a:pt x="727" y="4475"/>
                  </a:lnTo>
                  <a:lnTo>
                    <a:pt x="748" y="4457"/>
                  </a:lnTo>
                  <a:lnTo>
                    <a:pt x="767" y="4439"/>
                  </a:lnTo>
                  <a:lnTo>
                    <a:pt x="787" y="4422"/>
                  </a:lnTo>
                  <a:lnTo>
                    <a:pt x="805" y="4406"/>
                  </a:lnTo>
                  <a:lnTo>
                    <a:pt x="821" y="4394"/>
                  </a:lnTo>
                  <a:lnTo>
                    <a:pt x="833" y="4381"/>
                  </a:lnTo>
                  <a:lnTo>
                    <a:pt x="846" y="4371"/>
                  </a:lnTo>
                  <a:lnTo>
                    <a:pt x="855" y="4362"/>
                  </a:lnTo>
                  <a:lnTo>
                    <a:pt x="862" y="4357"/>
                  </a:lnTo>
                  <a:lnTo>
                    <a:pt x="866" y="4353"/>
                  </a:lnTo>
                  <a:lnTo>
                    <a:pt x="869" y="4353"/>
                  </a:lnTo>
                  <a:close/>
                  <a:moveTo>
                    <a:pt x="318" y="4754"/>
                  </a:moveTo>
                  <a:lnTo>
                    <a:pt x="833" y="4310"/>
                  </a:lnTo>
                  <a:lnTo>
                    <a:pt x="812" y="4224"/>
                  </a:lnTo>
                  <a:lnTo>
                    <a:pt x="150" y="4291"/>
                  </a:lnTo>
                  <a:lnTo>
                    <a:pt x="150" y="4293"/>
                  </a:lnTo>
                  <a:lnTo>
                    <a:pt x="150" y="4296"/>
                  </a:lnTo>
                  <a:lnTo>
                    <a:pt x="150" y="4301"/>
                  </a:lnTo>
                  <a:lnTo>
                    <a:pt x="150" y="4308"/>
                  </a:lnTo>
                  <a:lnTo>
                    <a:pt x="151" y="4315"/>
                  </a:lnTo>
                  <a:lnTo>
                    <a:pt x="152" y="4325"/>
                  </a:lnTo>
                  <a:lnTo>
                    <a:pt x="154" y="4336"/>
                  </a:lnTo>
                  <a:lnTo>
                    <a:pt x="154" y="4345"/>
                  </a:lnTo>
                  <a:lnTo>
                    <a:pt x="156" y="4358"/>
                  </a:lnTo>
                  <a:lnTo>
                    <a:pt x="158" y="4371"/>
                  </a:lnTo>
                  <a:lnTo>
                    <a:pt x="161" y="4386"/>
                  </a:lnTo>
                  <a:lnTo>
                    <a:pt x="165" y="4400"/>
                  </a:lnTo>
                  <a:lnTo>
                    <a:pt x="168" y="4416"/>
                  </a:lnTo>
                  <a:lnTo>
                    <a:pt x="171" y="4432"/>
                  </a:lnTo>
                  <a:lnTo>
                    <a:pt x="176" y="4450"/>
                  </a:lnTo>
                  <a:lnTo>
                    <a:pt x="179" y="4466"/>
                  </a:lnTo>
                  <a:lnTo>
                    <a:pt x="185" y="4485"/>
                  </a:lnTo>
                  <a:lnTo>
                    <a:pt x="190" y="4503"/>
                  </a:lnTo>
                  <a:lnTo>
                    <a:pt x="197" y="4522"/>
                  </a:lnTo>
                  <a:lnTo>
                    <a:pt x="203" y="4541"/>
                  </a:lnTo>
                  <a:lnTo>
                    <a:pt x="209" y="4561"/>
                  </a:lnTo>
                  <a:lnTo>
                    <a:pt x="217" y="4580"/>
                  </a:lnTo>
                  <a:lnTo>
                    <a:pt x="226" y="4600"/>
                  </a:lnTo>
                  <a:lnTo>
                    <a:pt x="235" y="4620"/>
                  </a:lnTo>
                  <a:lnTo>
                    <a:pt x="245" y="4639"/>
                  </a:lnTo>
                  <a:lnTo>
                    <a:pt x="254" y="4658"/>
                  </a:lnTo>
                  <a:lnTo>
                    <a:pt x="266" y="4678"/>
                  </a:lnTo>
                  <a:lnTo>
                    <a:pt x="278" y="4697"/>
                  </a:lnTo>
                  <a:lnTo>
                    <a:pt x="291" y="4716"/>
                  </a:lnTo>
                  <a:lnTo>
                    <a:pt x="303" y="4735"/>
                  </a:lnTo>
                  <a:lnTo>
                    <a:pt x="318" y="4754"/>
                  </a:lnTo>
                  <a:close/>
                  <a:moveTo>
                    <a:pt x="826" y="4176"/>
                  </a:moveTo>
                  <a:lnTo>
                    <a:pt x="823" y="4176"/>
                  </a:lnTo>
                  <a:lnTo>
                    <a:pt x="817" y="4176"/>
                  </a:lnTo>
                  <a:lnTo>
                    <a:pt x="808" y="4177"/>
                  </a:lnTo>
                  <a:lnTo>
                    <a:pt x="796" y="4178"/>
                  </a:lnTo>
                  <a:lnTo>
                    <a:pt x="780" y="4179"/>
                  </a:lnTo>
                  <a:lnTo>
                    <a:pt x="762" y="4181"/>
                  </a:lnTo>
                  <a:lnTo>
                    <a:pt x="741" y="4184"/>
                  </a:lnTo>
                  <a:lnTo>
                    <a:pt x="719" y="4187"/>
                  </a:lnTo>
                  <a:lnTo>
                    <a:pt x="693" y="4189"/>
                  </a:lnTo>
                  <a:lnTo>
                    <a:pt x="668" y="4191"/>
                  </a:lnTo>
                  <a:lnTo>
                    <a:pt x="639" y="4193"/>
                  </a:lnTo>
                  <a:lnTo>
                    <a:pt x="611" y="4196"/>
                  </a:lnTo>
                  <a:lnTo>
                    <a:pt x="580" y="4200"/>
                  </a:lnTo>
                  <a:lnTo>
                    <a:pt x="549" y="4203"/>
                  </a:lnTo>
                  <a:lnTo>
                    <a:pt x="518" y="4206"/>
                  </a:lnTo>
                  <a:lnTo>
                    <a:pt x="487" y="4209"/>
                  </a:lnTo>
                  <a:lnTo>
                    <a:pt x="455" y="4211"/>
                  </a:lnTo>
                  <a:lnTo>
                    <a:pt x="423" y="4215"/>
                  </a:lnTo>
                  <a:lnTo>
                    <a:pt x="392" y="4218"/>
                  </a:lnTo>
                  <a:lnTo>
                    <a:pt x="362" y="4221"/>
                  </a:lnTo>
                  <a:lnTo>
                    <a:pt x="332" y="4223"/>
                  </a:lnTo>
                  <a:lnTo>
                    <a:pt x="304" y="4226"/>
                  </a:lnTo>
                  <a:lnTo>
                    <a:pt x="279" y="4229"/>
                  </a:lnTo>
                  <a:lnTo>
                    <a:pt x="254" y="4232"/>
                  </a:lnTo>
                  <a:lnTo>
                    <a:pt x="231" y="4233"/>
                  </a:lnTo>
                  <a:lnTo>
                    <a:pt x="210" y="4235"/>
                  </a:lnTo>
                  <a:lnTo>
                    <a:pt x="192" y="4237"/>
                  </a:lnTo>
                  <a:lnTo>
                    <a:pt x="177" y="4239"/>
                  </a:lnTo>
                  <a:lnTo>
                    <a:pt x="165" y="4240"/>
                  </a:lnTo>
                  <a:lnTo>
                    <a:pt x="156" y="4241"/>
                  </a:lnTo>
                  <a:lnTo>
                    <a:pt x="151" y="4241"/>
                  </a:lnTo>
                  <a:lnTo>
                    <a:pt x="150" y="4242"/>
                  </a:lnTo>
                  <a:lnTo>
                    <a:pt x="149" y="4241"/>
                  </a:lnTo>
                  <a:lnTo>
                    <a:pt x="149" y="4239"/>
                  </a:lnTo>
                  <a:lnTo>
                    <a:pt x="149" y="4236"/>
                  </a:lnTo>
                  <a:lnTo>
                    <a:pt x="149" y="4234"/>
                  </a:lnTo>
                  <a:lnTo>
                    <a:pt x="149" y="4230"/>
                  </a:lnTo>
                  <a:lnTo>
                    <a:pt x="149" y="4224"/>
                  </a:lnTo>
                  <a:lnTo>
                    <a:pt x="149" y="4218"/>
                  </a:lnTo>
                  <a:lnTo>
                    <a:pt x="149" y="4213"/>
                  </a:lnTo>
                  <a:lnTo>
                    <a:pt x="149" y="4204"/>
                  </a:lnTo>
                  <a:lnTo>
                    <a:pt x="149" y="4196"/>
                  </a:lnTo>
                  <a:lnTo>
                    <a:pt x="149" y="4188"/>
                  </a:lnTo>
                  <a:lnTo>
                    <a:pt x="150" y="4179"/>
                  </a:lnTo>
                  <a:lnTo>
                    <a:pt x="150" y="4169"/>
                  </a:lnTo>
                  <a:lnTo>
                    <a:pt x="151" y="4159"/>
                  </a:lnTo>
                  <a:lnTo>
                    <a:pt x="152" y="4148"/>
                  </a:lnTo>
                  <a:lnTo>
                    <a:pt x="154" y="4138"/>
                  </a:lnTo>
                  <a:lnTo>
                    <a:pt x="154" y="4125"/>
                  </a:lnTo>
                  <a:lnTo>
                    <a:pt x="155" y="4113"/>
                  </a:lnTo>
                  <a:lnTo>
                    <a:pt x="156" y="4100"/>
                  </a:lnTo>
                  <a:lnTo>
                    <a:pt x="159" y="4087"/>
                  </a:lnTo>
                  <a:lnTo>
                    <a:pt x="160" y="4073"/>
                  </a:lnTo>
                  <a:lnTo>
                    <a:pt x="163" y="4060"/>
                  </a:lnTo>
                  <a:lnTo>
                    <a:pt x="167" y="4046"/>
                  </a:lnTo>
                  <a:lnTo>
                    <a:pt x="170" y="4034"/>
                  </a:lnTo>
                  <a:lnTo>
                    <a:pt x="173" y="4019"/>
                  </a:lnTo>
                  <a:lnTo>
                    <a:pt x="176" y="4005"/>
                  </a:lnTo>
                  <a:lnTo>
                    <a:pt x="179" y="3991"/>
                  </a:lnTo>
                  <a:lnTo>
                    <a:pt x="185" y="3977"/>
                  </a:lnTo>
                  <a:lnTo>
                    <a:pt x="189" y="3962"/>
                  </a:lnTo>
                  <a:lnTo>
                    <a:pt x="194" y="3949"/>
                  </a:lnTo>
                  <a:lnTo>
                    <a:pt x="200" y="3934"/>
                  </a:lnTo>
                  <a:lnTo>
                    <a:pt x="206" y="3921"/>
                  </a:lnTo>
                  <a:lnTo>
                    <a:pt x="207" y="3921"/>
                  </a:lnTo>
                  <a:lnTo>
                    <a:pt x="213" y="3923"/>
                  </a:lnTo>
                  <a:lnTo>
                    <a:pt x="221" y="3925"/>
                  </a:lnTo>
                  <a:lnTo>
                    <a:pt x="233" y="3930"/>
                  </a:lnTo>
                  <a:lnTo>
                    <a:pt x="247" y="3933"/>
                  </a:lnTo>
                  <a:lnTo>
                    <a:pt x="264" y="3939"/>
                  </a:lnTo>
                  <a:lnTo>
                    <a:pt x="283" y="3946"/>
                  </a:lnTo>
                  <a:lnTo>
                    <a:pt x="306" y="3953"/>
                  </a:lnTo>
                  <a:lnTo>
                    <a:pt x="328" y="3960"/>
                  </a:lnTo>
                  <a:lnTo>
                    <a:pt x="354" y="3968"/>
                  </a:lnTo>
                  <a:lnTo>
                    <a:pt x="379" y="3977"/>
                  </a:lnTo>
                  <a:lnTo>
                    <a:pt x="408" y="3986"/>
                  </a:lnTo>
                  <a:lnTo>
                    <a:pt x="437" y="3996"/>
                  </a:lnTo>
                  <a:lnTo>
                    <a:pt x="467" y="4006"/>
                  </a:lnTo>
                  <a:lnTo>
                    <a:pt x="497" y="4015"/>
                  </a:lnTo>
                  <a:lnTo>
                    <a:pt x="528" y="4025"/>
                  </a:lnTo>
                  <a:lnTo>
                    <a:pt x="557" y="4034"/>
                  </a:lnTo>
                  <a:lnTo>
                    <a:pt x="587" y="4043"/>
                  </a:lnTo>
                  <a:lnTo>
                    <a:pt x="615" y="4053"/>
                  </a:lnTo>
                  <a:lnTo>
                    <a:pt x="645" y="4063"/>
                  </a:lnTo>
                  <a:lnTo>
                    <a:pt x="672" y="4071"/>
                  </a:lnTo>
                  <a:lnTo>
                    <a:pt x="699" y="4080"/>
                  </a:lnTo>
                  <a:lnTo>
                    <a:pt x="723" y="4087"/>
                  </a:lnTo>
                  <a:lnTo>
                    <a:pt x="748" y="4096"/>
                  </a:lnTo>
                  <a:lnTo>
                    <a:pt x="769" y="4102"/>
                  </a:lnTo>
                  <a:lnTo>
                    <a:pt x="788" y="4109"/>
                  </a:lnTo>
                  <a:lnTo>
                    <a:pt x="806" y="4113"/>
                  </a:lnTo>
                  <a:lnTo>
                    <a:pt x="821" y="4118"/>
                  </a:lnTo>
                  <a:lnTo>
                    <a:pt x="832" y="4121"/>
                  </a:lnTo>
                  <a:lnTo>
                    <a:pt x="841" y="4125"/>
                  </a:lnTo>
                  <a:lnTo>
                    <a:pt x="846" y="4127"/>
                  </a:lnTo>
                  <a:lnTo>
                    <a:pt x="849" y="4128"/>
                  </a:lnTo>
                  <a:lnTo>
                    <a:pt x="848" y="4128"/>
                  </a:lnTo>
                  <a:lnTo>
                    <a:pt x="847" y="4128"/>
                  </a:lnTo>
                  <a:lnTo>
                    <a:pt x="846" y="4128"/>
                  </a:lnTo>
                  <a:lnTo>
                    <a:pt x="845" y="4129"/>
                  </a:lnTo>
                  <a:lnTo>
                    <a:pt x="844" y="4130"/>
                  </a:lnTo>
                  <a:lnTo>
                    <a:pt x="844" y="4132"/>
                  </a:lnTo>
                  <a:lnTo>
                    <a:pt x="842" y="4132"/>
                  </a:lnTo>
                  <a:lnTo>
                    <a:pt x="842" y="4134"/>
                  </a:lnTo>
                  <a:lnTo>
                    <a:pt x="840" y="4135"/>
                  </a:lnTo>
                  <a:lnTo>
                    <a:pt x="840" y="4138"/>
                  </a:lnTo>
                  <a:lnTo>
                    <a:pt x="838" y="4139"/>
                  </a:lnTo>
                  <a:lnTo>
                    <a:pt x="838" y="4141"/>
                  </a:lnTo>
                  <a:lnTo>
                    <a:pt x="835" y="4142"/>
                  </a:lnTo>
                  <a:lnTo>
                    <a:pt x="835" y="4145"/>
                  </a:lnTo>
                  <a:lnTo>
                    <a:pt x="833" y="4146"/>
                  </a:lnTo>
                  <a:lnTo>
                    <a:pt x="832" y="4148"/>
                  </a:lnTo>
                  <a:lnTo>
                    <a:pt x="831" y="4150"/>
                  </a:lnTo>
                  <a:lnTo>
                    <a:pt x="830" y="4153"/>
                  </a:lnTo>
                  <a:lnTo>
                    <a:pt x="829" y="4154"/>
                  </a:lnTo>
                  <a:lnTo>
                    <a:pt x="828" y="4157"/>
                  </a:lnTo>
                  <a:lnTo>
                    <a:pt x="827" y="4158"/>
                  </a:lnTo>
                  <a:lnTo>
                    <a:pt x="827" y="4161"/>
                  </a:lnTo>
                  <a:lnTo>
                    <a:pt x="826" y="4162"/>
                  </a:lnTo>
                  <a:lnTo>
                    <a:pt x="826" y="4164"/>
                  </a:lnTo>
                  <a:lnTo>
                    <a:pt x="825" y="4166"/>
                  </a:lnTo>
                  <a:lnTo>
                    <a:pt x="825" y="4169"/>
                  </a:lnTo>
                  <a:lnTo>
                    <a:pt x="825" y="4170"/>
                  </a:lnTo>
                  <a:lnTo>
                    <a:pt x="825" y="4172"/>
                  </a:lnTo>
                  <a:lnTo>
                    <a:pt x="825" y="4174"/>
                  </a:lnTo>
                  <a:lnTo>
                    <a:pt x="826" y="4176"/>
                  </a:lnTo>
                  <a:close/>
                  <a:moveTo>
                    <a:pt x="230" y="3857"/>
                  </a:moveTo>
                  <a:lnTo>
                    <a:pt x="240" y="3829"/>
                  </a:lnTo>
                  <a:lnTo>
                    <a:pt x="253" y="3803"/>
                  </a:lnTo>
                  <a:lnTo>
                    <a:pt x="266" y="3778"/>
                  </a:lnTo>
                  <a:lnTo>
                    <a:pt x="282" y="3754"/>
                  </a:lnTo>
                  <a:lnTo>
                    <a:pt x="297" y="3729"/>
                  </a:lnTo>
                  <a:lnTo>
                    <a:pt x="314" y="3707"/>
                  </a:lnTo>
                  <a:lnTo>
                    <a:pt x="332" y="3684"/>
                  </a:lnTo>
                  <a:lnTo>
                    <a:pt x="352" y="3664"/>
                  </a:lnTo>
                  <a:lnTo>
                    <a:pt x="370" y="3642"/>
                  </a:lnTo>
                  <a:lnTo>
                    <a:pt x="390" y="3622"/>
                  </a:lnTo>
                  <a:lnTo>
                    <a:pt x="410" y="3602"/>
                  </a:lnTo>
                  <a:lnTo>
                    <a:pt x="432" y="3584"/>
                  </a:lnTo>
                  <a:lnTo>
                    <a:pt x="453" y="3566"/>
                  </a:lnTo>
                  <a:lnTo>
                    <a:pt x="475" y="3548"/>
                  </a:lnTo>
                  <a:lnTo>
                    <a:pt x="498" y="3532"/>
                  </a:lnTo>
                  <a:lnTo>
                    <a:pt x="521" y="3517"/>
                  </a:lnTo>
                  <a:lnTo>
                    <a:pt x="544" y="3501"/>
                  </a:lnTo>
                  <a:lnTo>
                    <a:pt x="566" y="3487"/>
                  </a:lnTo>
                  <a:lnTo>
                    <a:pt x="590" y="3473"/>
                  </a:lnTo>
                  <a:lnTo>
                    <a:pt x="614" y="3462"/>
                  </a:lnTo>
                  <a:lnTo>
                    <a:pt x="637" y="3449"/>
                  </a:lnTo>
                  <a:lnTo>
                    <a:pt x="660" y="3439"/>
                  </a:lnTo>
                  <a:lnTo>
                    <a:pt x="684" y="3428"/>
                  </a:lnTo>
                  <a:lnTo>
                    <a:pt x="707" y="3420"/>
                  </a:lnTo>
                  <a:lnTo>
                    <a:pt x="729" y="3410"/>
                  </a:lnTo>
                  <a:lnTo>
                    <a:pt x="751" y="3404"/>
                  </a:lnTo>
                  <a:lnTo>
                    <a:pt x="772" y="3396"/>
                  </a:lnTo>
                  <a:lnTo>
                    <a:pt x="795" y="3392"/>
                  </a:lnTo>
                  <a:lnTo>
                    <a:pt x="815" y="3387"/>
                  </a:lnTo>
                  <a:lnTo>
                    <a:pt x="837" y="3383"/>
                  </a:lnTo>
                  <a:lnTo>
                    <a:pt x="856" y="3380"/>
                  </a:lnTo>
                  <a:lnTo>
                    <a:pt x="876" y="3380"/>
                  </a:lnTo>
                  <a:lnTo>
                    <a:pt x="949" y="4053"/>
                  </a:lnTo>
                  <a:lnTo>
                    <a:pt x="942" y="4053"/>
                  </a:lnTo>
                  <a:lnTo>
                    <a:pt x="938" y="4055"/>
                  </a:lnTo>
                  <a:lnTo>
                    <a:pt x="933" y="4056"/>
                  </a:lnTo>
                  <a:lnTo>
                    <a:pt x="928" y="4058"/>
                  </a:lnTo>
                  <a:lnTo>
                    <a:pt x="924" y="4059"/>
                  </a:lnTo>
                  <a:lnTo>
                    <a:pt x="920" y="4061"/>
                  </a:lnTo>
                  <a:lnTo>
                    <a:pt x="916" y="4064"/>
                  </a:lnTo>
                  <a:lnTo>
                    <a:pt x="912" y="4067"/>
                  </a:lnTo>
                  <a:lnTo>
                    <a:pt x="908" y="4068"/>
                  </a:lnTo>
                  <a:lnTo>
                    <a:pt x="904" y="4070"/>
                  </a:lnTo>
                  <a:lnTo>
                    <a:pt x="901" y="4072"/>
                  </a:lnTo>
                  <a:lnTo>
                    <a:pt x="897" y="4075"/>
                  </a:lnTo>
                  <a:lnTo>
                    <a:pt x="894" y="4078"/>
                  </a:lnTo>
                  <a:lnTo>
                    <a:pt x="891" y="4080"/>
                  </a:lnTo>
                  <a:lnTo>
                    <a:pt x="888" y="4082"/>
                  </a:lnTo>
                  <a:lnTo>
                    <a:pt x="886" y="4085"/>
                  </a:lnTo>
                  <a:lnTo>
                    <a:pt x="882" y="4086"/>
                  </a:lnTo>
                  <a:lnTo>
                    <a:pt x="879" y="4089"/>
                  </a:lnTo>
                  <a:lnTo>
                    <a:pt x="877" y="4090"/>
                  </a:lnTo>
                  <a:lnTo>
                    <a:pt x="875" y="4094"/>
                  </a:lnTo>
                  <a:lnTo>
                    <a:pt x="872" y="4095"/>
                  </a:lnTo>
                  <a:lnTo>
                    <a:pt x="871" y="4097"/>
                  </a:lnTo>
                  <a:lnTo>
                    <a:pt x="869" y="4099"/>
                  </a:lnTo>
                  <a:lnTo>
                    <a:pt x="869" y="4101"/>
                  </a:lnTo>
                  <a:lnTo>
                    <a:pt x="866" y="4102"/>
                  </a:lnTo>
                  <a:lnTo>
                    <a:pt x="865" y="4103"/>
                  </a:lnTo>
                  <a:lnTo>
                    <a:pt x="864" y="4104"/>
                  </a:lnTo>
                  <a:lnTo>
                    <a:pt x="864" y="4106"/>
                  </a:lnTo>
                  <a:lnTo>
                    <a:pt x="863" y="4108"/>
                  </a:lnTo>
                  <a:lnTo>
                    <a:pt x="863" y="4109"/>
                  </a:lnTo>
                  <a:lnTo>
                    <a:pt x="230" y="3857"/>
                  </a:lnTo>
                  <a:close/>
                  <a:moveTo>
                    <a:pt x="1175" y="4184"/>
                  </a:moveTo>
                  <a:lnTo>
                    <a:pt x="1176" y="4183"/>
                  </a:lnTo>
                  <a:lnTo>
                    <a:pt x="1182" y="4180"/>
                  </a:lnTo>
                  <a:lnTo>
                    <a:pt x="1189" y="4176"/>
                  </a:lnTo>
                  <a:lnTo>
                    <a:pt x="1201" y="4172"/>
                  </a:lnTo>
                  <a:lnTo>
                    <a:pt x="1214" y="4165"/>
                  </a:lnTo>
                  <a:lnTo>
                    <a:pt x="1230" y="4160"/>
                  </a:lnTo>
                  <a:lnTo>
                    <a:pt x="1248" y="4153"/>
                  </a:lnTo>
                  <a:lnTo>
                    <a:pt x="1268" y="4145"/>
                  </a:lnTo>
                  <a:lnTo>
                    <a:pt x="1290" y="4135"/>
                  </a:lnTo>
                  <a:lnTo>
                    <a:pt x="1313" y="4126"/>
                  </a:lnTo>
                  <a:lnTo>
                    <a:pt x="1338" y="4116"/>
                  </a:lnTo>
                  <a:lnTo>
                    <a:pt x="1364" y="4106"/>
                  </a:lnTo>
                  <a:lnTo>
                    <a:pt x="1390" y="4095"/>
                  </a:lnTo>
                  <a:lnTo>
                    <a:pt x="1418" y="4084"/>
                  </a:lnTo>
                  <a:lnTo>
                    <a:pt x="1447" y="4073"/>
                  </a:lnTo>
                  <a:lnTo>
                    <a:pt x="1475" y="4063"/>
                  </a:lnTo>
                  <a:lnTo>
                    <a:pt x="1503" y="4051"/>
                  </a:lnTo>
                  <a:lnTo>
                    <a:pt x="1531" y="4040"/>
                  </a:lnTo>
                  <a:lnTo>
                    <a:pt x="1558" y="4028"/>
                  </a:lnTo>
                  <a:lnTo>
                    <a:pt x="1584" y="4018"/>
                  </a:lnTo>
                  <a:lnTo>
                    <a:pt x="1609" y="4007"/>
                  </a:lnTo>
                  <a:lnTo>
                    <a:pt x="1635" y="3997"/>
                  </a:lnTo>
                  <a:lnTo>
                    <a:pt x="1658" y="3988"/>
                  </a:lnTo>
                  <a:lnTo>
                    <a:pt x="1682" y="3980"/>
                  </a:lnTo>
                  <a:lnTo>
                    <a:pt x="1701" y="3970"/>
                  </a:lnTo>
                  <a:lnTo>
                    <a:pt x="1719" y="3964"/>
                  </a:lnTo>
                  <a:lnTo>
                    <a:pt x="1735" y="3958"/>
                  </a:lnTo>
                  <a:lnTo>
                    <a:pt x="1749" y="3953"/>
                  </a:lnTo>
                  <a:lnTo>
                    <a:pt x="1760" y="3949"/>
                  </a:lnTo>
                  <a:lnTo>
                    <a:pt x="1768" y="3946"/>
                  </a:lnTo>
                  <a:lnTo>
                    <a:pt x="1774" y="3945"/>
                  </a:lnTo>
                  <a:lnTo>
                    <a:pt x="1776" y="3946"/>
                  </a:lnTo>
                  <a:lnTo>
                    <a:pt x="1778" y="3957"/>
                  </a:lnTo>
                  <a:lnTo>
                    <a:pt x="1780" y="3969"/>
                  </a:lnTo>
                  <a:lnTo>
                    <a:pt x="1782" y="3982"/>
                  </a:lnTo>
                  <a:lnTo>
                    <a:pt x="1785" y="3995"/>
                  </a:lnTo>
                  <a:lnTo>
                    <a:pt x="1787" y="4008"/>
                  </a:lnTo>
                  <a:lnTo>
                    <a:pt x="1790" y="4021"/>
                  </a:lnTo>
                  <a:lnTo>
                    <a:pt x="1792" y="4035"/>
                  </a:lnTo>
                  <a:lnTo>
                    <a:pt x="1795" y="4050"/>
                  </a:lnTo>
                  <a:lnTo>
                    <a:pt x="1796" y="4063"/>
                  </a:lnTo>
                  <a:lnTo>
                    <a:pt x="1798" y="4078"/>
                  </a:lnTo>
                  <a:lnTo>
                    <a:pt x="1800" y="4091"/>
                  </a:lnTo>
                  <a:lnTo>
                    <a:pt x="1802" y="4106"/>
                  </a:lnTo>
                  <a:lnTo>
                    <a:pt x="1803" y="4120"/>
                  </a:lnTo>
                  <a:lnTo>
                    <a:pt x="1806" y="4135"/>
                  </a:lnTo>
                  <a:lnTo>
                    <a:pt x="1807" y="4149"/>
                  </a:lnTo>
                  <a:lnTo>
                    <a:pt x="1809" y="4164"/>
                  </a:lnTo>
                  <a:lnTo>
                    <a:pt x="1809" y="4177"/>
                  </a:lnTo>
                  <a:lnTo>
                    <a:pt x="1810" y="4191"/>
                  </a:lnTo>
                  <a:lnTo>
                    <a:pt x="1811" y="4204"/>
                  </a:lnTo>
                  <a:lnTo>
                    <a:pt x="1812" y="4218"/>
                  </a:lnTo>
                  <a:lnTo>
                    <a:pt x="1812" y="4230"/>
                  </a:lnTo>
                  <a:lnTo>
                    <a:pt x="1813" y="4242"/>
                  </a:lnTo>
                  <a:lnTo>
                    <a:pt x="1813" y="4254"/>
                  </a:lnTo>
                  <a:lnTo>
                    <a:pt x="1814" y="4267"/>
                  </a:lnTo>
                  <a:lnTo>
                    <a:pt x="1813" y="4278"/>
                  </a:lnTo>
                  <a:lnTo>
                    <a:pt x="1813" y="4289"/>
                  </a:lnTo>
                  <a:lnTo>
                    <a:pt x="1813" y="4298"/>
                  </a:lnTo>
                  <a:lnTo>
                    <a:pt x="1813" y="4309"/>
                  </a:lnTo>
                  <a:lnTo>
                    <a:pt x="1812" y="4317"/>
                  </a:lnTo>
                  <a:lnTo>
                    <a:pt x="1812" y="4326"/>
                  </a:lnTo>
                  <a:lnTo>
                    <a:pt x="1811" y="4334"/>
                  </a:lnTo>
                  <a:lnTo>
                    <a:pt x="1811" y="4342"/>
                  </a:lnTo>
                  <a:lnTo>
                    <a:pt x="1170" y="4269"/>
                  </a:lnTo>
                  <a:lnTo>
                    <a:pt x="1170" y="4268"/>
                  </a:lnTo>
                  <a:lnTo>
                    <a:pt x="1170" y="4267"/>
                  </a:lnTo>
                  <a:lnTo>
                    <a:pt x="1170" y="4265"/>
                  </a:lnTo>
                  <a:lnTo>
                    <a:pt x="1170" y="4264"/>
                  </a:lnTo>
                  <a:lnTo>
                    <a:pt x="1170" y="4263"/>
                  </a:lnTo>
                  <a:lnTo>
                    <a:pt x="1171" y="4262"/>
                  </a:lnTo>
                  <a:lnTo>
                    <a:pt x="1171" y="4260"/>
                  </a:lnTo>
                  <a:lnTo>
                    <a:pt x="1172" y="4257"/>
                  </a:lnTo>
                  <a:lnTo>
                    <a:pt x="1172" y="4255"/>
                  </a:lnTo>
                  <a:lnTo>
                    <a:pt x="1173" y="4253"/>
                  </a:lnTo>
                  <a:lnTo>
                    <a:pt x="1173" y="4250"/>
                  </a:lnTo>
                  <a:lnTo>
                    <a:pt x="1174" y="4248"/>
                  </a:lnTo>
                  <a:lnTo>
                    <a:pt x="1175" y="4246"/>
                  </a:lnTo>
                  <a:lnTo>
                    <a:pt x="1176" y="4244"/>
                  </a:lnTo>
                  <a:lnTo>
                    <a:pt x="1176" y="4239"/>
                  </a:lnTo>
                  <a:lnTo>
                    <a:pt x="1176" y="4236"/>
                  </a:lnTo>
                  <a:lnTo>
                    <a:pt x="1176" y="4233"/>
                  </a:lnTo>
                  <a:lnTo>
                    <a:pt x="1177" y="4230"/>
                  </a:lnTo>
                  <a:lnTo>
                    <a:pt x="1177" y="4225"/>
                  </a:lnTo>
                  <a:lnTo>
                    <a:pt x="1177" y="4222"/>
                  </a:lnTo>
                  <a:lnTo>
                    <a:pt x="1177" y="4219"/>
                  </a:lnTo>
                  <a:lnTo>
                    <a:pt x="1178" y="4216"/>
                  </a:lnTo>
                  <a:lnTo>
                    <a:pt x="1177" y="4211"/>
                  </a:lnTo>
                  <a:lnTo>
                    <a:pt x="1177" y="4207"/>
                  </a:lnTo>
                  <a:lnTo>
                    <a:pt x="1177" y="4203"/>
                  </a:lnTo>
                  <a:lnTo>
                    <a:pt x="1177" y="4200"/>
                  </a:lnTo>
                  <a:lnTo>
                    <a:pt x="1176" y="4195"/>
                  </a:lnTo>
                  <a:lnTo>
                    <a:pt x="1176" y="4191"/>
                  </a:lnTo>
                  <a:lnTo>
                    <a:pt x="1175" y="4187"/>
                  </a:lnTo>
                  <a:lnTo>
                    <a:pt x="1175" y="4184"/>
                  </a:lnTo>
                  <a:close/>
                  <a:moveTo>
                    <a:pt x="1130" y="4101"/>
                  </a:moveTo>
                  <a:lnTo>
                    <a:pt x="1130" y="4099"/>
                  </a:lnTo>
                  <a:lnTo>
                    <a:pt x="1134" y="4095"/>
                  </a:lnTo>
                  <a:lnTo>
                    <a:pt x="1138" y="4087"/>
                  </a:lnTo>
                  <a:lnTo>
                    <a:pt x="1145" y="4078"/>
                  </a:lnTo>
                  <a:lnTo>
                    <a:pt x="1153" y="4065"/>
                  </a:lnTo>
                  <a:lnTo>
                    <a:pt x="1163" y="4051"/>
                  </a:lnTo>
                  <a:lnTo>
                    <a:pt x="1174" y="4035"/>
                  </a:lnTo>
                  <a:lnTo>
                    <a:pt x="1188" y="4018"/>
                  </a:lnTo>
                  <a:lnTo>
                    <a:pt x="1201" y="3997"/>
                  </a:lnTo>
                  <a:lnTo>
                    <a:pt x="1216" y="3976"/>
                  </a:lnTo>
                  <a:lnTo>
                    <a:pt x="1232" y="3953"/>
                  </a:lnTo>
                  <a:lnTo>
                    <a:pt x="1249" y="3932"/>
                  </a:lnTo>
                  <a:lnTo>
                    <a:pt x="1265" y="3907"/>
                  </a:lnTo>
                  <a:lnTo>
                    <a:pt x="1283" y="3884"/>
                  </a:lnTo>
                  <a:lnTo>
                    <a:pt x="1300" y="3859"/>
                  </a:lnTo>
                  <a:lnTo>
                    <a:pt x="1319" y="3834"/>
                  </a:lnTo>
                  <a:lnTo>
                    <a:pt x="1337" y="3809"/>
                  </a:lnTo>
                  <a:lnTo>
                    <a:pt x="1355" y="3784"/>
                  </a:lnTo>
                  <a:lnTo>
                    <a:pt x="1372" y="3759"/>
                  </a:lnTo>
                  <a:lnTo>
                    <a:pt x="1390" y="3737"/>
                  </a:lnTo>
                  <a:lnTo>
                    <a:pt x="1407" y="3713"/>
                  </a:lnTo>
                  <a:lnTo>
                    <a:pt x="1424" y="3692"/>
                  </a:lnTo>
                  <a:lnTo>
                    <a:pt x="1439" y="3671"/>
                  </a:lnTo>
                  <a:lnTo>
                    <a:pt x="1455" y="3652"/>
                  </a:lnTo>
                  <a:lnTo>
                    <a:pt x="1468" y="3634"/>
                  </a:lnTo>
                  <a:lnTo>
                    <a:pt x="1481" y="3618"/>
                  </a:lnTo>
                  <a:lnTo>
                    <a:pt x="1493" y="3604"/>
                  </a:lnTo>
                  <a:lnTo>
                    <a:pt x="1503" y="3593"/>
                  </a:lnTo>
                  <a:lnTo>
                    <a:pt x="1512" y="3584"/>
                  </a:lnTo>
                  <a:lnTo>
                    <a:pt x="1518" y="3577"/>
                  </a:lnTo>
                  <a:lnTo>
                    <a:pt x="1524" y="3573"/>
                  </a:lnTo>
                  <a:lnTo>
                    <a:pt x="1528" y="3573"/>
                  </a:lnTo>
                  <a:lnTo>
                    <a:pt x="1534" y="3578"/>
                  </a:lnTo>
                  <a:lnTo>
                    <a:pt x="1541" y="3586"/>
                  </a:lnTo>
                  <a:lnTo>
                    <a:pt x="1548" y="3592"/>
                  </a:lnTo>
                  <a:lnTo>
                    <a:pt x="1556" y="3602"/>
                  </a:lnTo>
                  <a:lnTo>
                    <a:pt x="1563" y="3611"/>
                  </a:lnTo>
                  <a:lnTo>
                    <a:pt x="1572" y="3620"/>
                  </a:lnTo>
                  <a:lnTo>
                    <a:pt x="1580" y="3630"/>
                  </a:lnTo>
                  <a:lnTo>
                    <a:pt x="1590" y="3642"/>
                  </a:lnTo>
                  <a:lnTo>
                    <a:pt x="1598" y="3651"/>
                  </a:lnTo>
                  <a:lnTo>
                    <a:pt x="1607" y="3663"/>
                  </a:lnTo>
                  <a:lnTo>
                    <a:pt x="1615" y="3674"/>
                  </a:lnTo>
                  <a:lnTo>
                    <a:pt x="1625" y="3686"/>
                  </a:lnTo>
                  <a:lnTo>
                    <a:pt x="1634" y="3697"/>
                  </a:lnTo>
                  <a:lnTo>
                    <a:pt x="1643" y="3709"/>
                  </a:lnTo>
                  <a:lnTo>
                    <a:pt x="1652" y="3721"/>
                  </a:lnTo>
                  <a:lnTo>
                    <a:pt x="1661" y="3734"/>
                  </a:lnTo>
                  <a:lnTo>
                    <a:pt x="1669" y="3744"/>
                  </a:lnTo>
                  <a:lnTo>
                    <a:pt x="1677" y="3756"/>
                  </a:lnTo>
                  <a:lnTo>
                    <a:pt x="1685" y="3768"/>
                  </a:lnTo>
                  <a:lnTo>
                    <a:pt x="1693" y="3780"/>
                  </a:lnTo>
                  <a:lnTo>
                    <a:pt x="1700" y="3790"/>
                  </a:lnTo>
                  <a:lnTo>
                    <a:pt x="1707" y="3801"/>
                  </a:lnTo>
                  <a:lnTo>
                    <a:pt x="1714" y="3812"/>
                  </a:lnTo>
                  <a:lnTo>
                    <a:pt x="1721" y="3823"/>
                  </a:lnTo>
                  <a:lnTo>
                    <a:pt x="1727" y="3831"/>
                  </a:lnTo>
                  <a:lnTo>
                    <a:pt x="1732" y="3841"/>
                  </a:lnTo>
                  <a:lnTo>
                    <a:pt x="1736" y="3849"/>
                  </a:lnTo>
                  <a:lnTo>
                    <a:pt x="1741" y="3858"/>
                  </a:lnTo>
                  <a:lnTo>
                    <a:pt x="1745" y="3864"/>
                  </a:lnTo>
                  <a:lnTo>
                    <a:pt x="1748" y="3872"/>
                  </a:lnTo>
                  <a:lnTo>
                    <a:pt x="1750" y="3877"/>
                  </a:lnTo>
                  <a:lnTo>
                    <a:pt x="1752" y="3884"/>
                  </a:lnTo>
                  <a:lnTo>
                    <a:pt x="1743" y="3887"/>
                  </a:lnTo>
                  <a:lnTo>
                    <a:pt x="1732" y="3891"/>
                  </a:lnTo>
                  <a:lnTo>
                    <a:pt x="1719" y="3897"/>
                  </a:lnTo>
                  <a:lnTo>
                    <a:pt x="1704" y="3904"/>
                  </a:lnTo>
                  <a:lnTo>
                    <a:pt x="1687" y="3910"/>
                  </a:lnTo>
                  <a:lnTo>
                    <a:pt x="1669" y="3919"/>
                  </a:lnTo>
                  <a:lnTo>
                    <a:pt x="1649" y="3929"/>
                  </a:lnTo>
                  <a:lnTo>
                    <a:pt x="1627" y="3938"/>
                  </a:lnTo>
                  <a:lnTo>
                    <a:pt x="1604" y="3948"/>
                  </a:lnTo>
                  <a:lnTo>
                    <a:pt x="1580" y="3958"/>
                  </a:lnTo>
                  <a:lnTo>
                    <a:pt x="1556" y="3968"/>
                  </a:lnTo>
                  <a:lnTo>
                    <a:pt x="1531" y="3980"/>
                  </a:lnTo>
                  <a:lnTo>
                    <a:pt x="1504" y="3990"/>
                  </a:lnTo>
                  <a:lnTo>
                    <a:pt x="1479" y="4001"/>
                  </a:lnTo>
                  <a:lnTo>
                    <a:pt x="1453" y="4013"/>
                  </a:lnTo>
                  <a:lnTo>
                    <a:pt x="1427" y="4025"/>
                  </a:lnTo>
                  <a:lnTo>
                    <a:pt x="1401" y="4036"/>
                  </a:lnTo>
                  <a:lnTo>
                    <a:pt x="1375" y="4046"/>
                  </a:lnTo>
                  <a:lnTo>
                    <a:pt x="1349" y="4057"/>
                  </a:lnTo>
                  <a:lnTo>
                    <a:pt x="1326" y="4068"/>
                  </a:lnTo>
                  <a:lnTo>
                    <a:pt x="1302" y="4078"/>
                  </a:lnTo>
                  <a:lnTo>
                    <a:pt x="1280" y="4087"/>
                  </a:lnTo>
                  <a:lnTo>
                    <a:pt x="1259" y="4096"/>
                  </a:lnTo>
                  <a:lnTo>
                    <a:pt x="1240" y="4105"/>
                  </a:lnTo>
                  <a:lnTo>
                    <a:pt x="1222" y="4112"/>
                  </a:lnTo>
                  <a:lnTo>
                    <a:pt x="1206" y="4119"/>
                  </a:lnTo>
                  <a:lnTo>
                    <a:pt x="1192" y="4125"/>
                  </a:lnTo>
                  <a:lnTo>
                    <a:pt x="1181" y="4131"/>
                  </a:lnTo>
                  <a:lnTo>
                    <a:pt x="1171" y="4134"/>
                  </a:lnTo>
                  <a:lnTo>
                    <a:pt x="1165" y="4138"/>
                  </a:lnTo>
                  <a:lnTo>
                    <a:pt x="1160" y="4140"/>
                  </a:lnTo>
                  <a:lnTo>
                    <a:pt x="1159" y="4141"/>
                  </a:lnTo>
                  <a:lnTo>
                    <a:pt x="1130" y="410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cxnSp>
        <p:nvCxnSpPr>
          <p:cNvPr id="35" name="直線コネクタ 34"/>
          <p:cNvCxnSpPr/>
          <p:nvPr/>
        </p:nvCxnSpPr>
        <p:spPr>
          <a:xfrm>
            <a:off x="355554" y="779218"/>
            <a:ext cx="7687344" cy="33582"/>
          </a:xfrm>
          <a:prstGeom prst="line">
            <a:avLst/>
          </a:prstGeom>
          <a:ln w="38100"/>
          <a:effectLst>
            <a:outerShdw blurRad="50800" dist="38100" dir="5400000" algn="t"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cxnSp>
      <p:sp>
        <p:nvSpPr>
          <p:cNvPr id="5" name="テキスト ボックス 4"/>
          <p:cNvSpPr txBox="1"/>
          <p:nvPr/>
        </p:nvSpPr>
        <p:spPr>
          <a:xfrm>
            <a:off x="2344847" y="5361749"/>
            <a:ext cx="6397106" cy="1296144"/>
          </a:xfrm>
          <a:prstGeom prst="rect">
            <a:avLst/>
          </a:prstGeom>
          <a:noFill/>
          <a:ln>
            <a:noFill/>
          </a:ln>
        </p:spPr>
        <p:txBody>
          <a:bodyPr wrap="none" rtlCol="0" anchor="b" anchorCtr="0">
            <a:prstTxWarp prst="textPlain">
              <a:avLst/>
            </a:prstTxWarp>
            <a:normAutofit/>
          </a:bodyPr>
          <a:lstStyle/>
          <a:p>
            <a:pPr algn="ctr">
              <a:lnSpc>
                <a:spcPct val="150000"/>
              </a:lnSpc>
              <a:spcBef>
                <a:spcPct val="0"/>
              </a:spcBef>
            </a:pPr>
            <a:r>
              <a:rPr lang="ja-JP" altLang="en-US" sz="1400" b="1" dirty="0" err="1">
                <a:solidFill>
                  <a:schemeClr val="bg1"/>
                </a:solidFill>
                <a:latin typeface="+mj-ea"/>
                <a:ea typeface="+mj-ea"/>
              </a:rPr>
              <a:t>ながら</a:t>
            </a:r>
            <a:r>
              <a:rPr lang="ja-JP" altLang="en-US" sz="1400" b="1" dirty="0">
                <a:solidFill>
                  <a:schemeClr val="bg1"/>
                </a:solidFill>
                <a:latin typeface="+mj-ea"/>
                <a:ea typeface="+mj-ea"/>
              </a:rPr>
              <a:t>運転は、注意力が散漫になり、</a:t>
            </a:r>
            <a:endParaRPr lang="en-US" altLang="ja-JP" sz="1400" b="1" dirty="0">
              <a:solidFill>
                <a:schemeClr val="bg1"/>
              </a:solidFill>
              <a:latin typeface="+mj-ea"/>
              <a:ea typeface="+mj-ea"/>
            </a:endParaRPr>
          </a:p>
          <a:p>
            <a:pPr algn="ctr">
              <a:lnSpc>
                <a:spcPct val="150000"/>
              </a:lnSpc>
              <a:spcBef>
                <a:spcPct val="0"/>
              </a:spcBef>
            </a:pPr>
            <a:r>
              <a:rPr lang="ja-JP" altLang="en-US" sz="1400" b="1" dirty="0">
                <a:solidFill>
                  <a:schemeClr val="bg1"/>
                </a:solidFill>
                <a:latin typeface="+mj-ea"/>
                <a:ea typeface="+mj-ea"/>
              </a:rPr>
              <a:t>大変危険です！</a:t>
            </a:r>
            <a:endParaRPr lang="en-US" altLang="ja-JP" sz="1400" b="1" dirty="0">
              <a:solidFill>
                <a:schemeClr val="bg1"/>
              </a:solidFill>
              <a:latin typeface="+mj-ea"/>
              <a:ea typeface="+mj-ea"/>
            </a:endParaRPr>
          </a:p>
          <a:p>
            <a:pPr algn="ctr">
              <a:lnSpc>
                <a:spcPct val="150000"/>
              </a:lnSpc>
              <a:spcBef>
                <a:spcPct val="0"/>
              </a:spcBef>
            </a:pPr>
            <a:r>
              <a:rPr lang="ja-JP" altLang="en-US" sz="1400" b="1" dirty="0">
                <a:solidFill>
                  <a:schemeClr val="bg1"/>
                </a:solidFill>
                <a:latin typeface="+mj-ea"/>
                <a:ea typeface="+mj-ea"/>
              </a:rPr>
              <a:t>絶対にしてはいけません！！</a:t>
            </a:r>
          </a:p>
        </p:txBody>
      </p:sp>
    </p:spTree>
    <p:extLst>
      <p:ext uri="{BB962C8B-B14F-4D97-AF65-F5344CB8AC3E}">
        <p14:creationId xmlns:p14="http://schemas.microsoft.com/office/powerpoint/2010/main" val="1820419608"/>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469"/>
                                        </p:tgtEl>
                                        <p:attrNameLst>
                                          <p:attrName>style.visibility</p:attrName>
                                        </p:attrNameLst>
                                      </p:cBhvr>
                                      <p:to>
                                        <p:strVal val="visible"/>
                                      </p:to>
                                    </p:set>
                                    <p:anim calcmode="lin" valueType="num">
                                      <p:cBhvr additive="base">
                                        <p:cTn id="7" dur="500" fill="hold"/>
                                        <p:tgtEl>
                                          <p:spTgt spid="9469"/>
                                        </p:tgtEl>
                                        <p:attrNameLst>
                                          <p:attrName>ppt_x</p:attrName>
                                        </p:attrNameLst>
                                      </p:cBhvr>
                                      <p:tavLst>
                                        <p:tav tm="0">
                                          <p:val>
                                            <p:strVal val="1+#ppt_w/2"/>
                                          </p:val>
                                        </p:tav>
                                        <p:tav tm="100000">
                                          <p:val>
                                            <p:strVal val="#ppt_x"/>
                                          </p:val>
                                        </p:tav>
                                      </p:tavLst>
                                    </p:anim>
                                    <p:anim calcmode="lin" valueType="num">
                                      <p:cBhvr additive="base">
                                        <p:cTn id="8" dur="500" fill="hold"/>
                                        <p:tgtEl>
                                          <p:spTgt spid="946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9470"/>
                                        </p:tgtEl>
                                        <p:attrNameLst>
                                          <p:attrName>style.visibility</p:attrName>
                                        </p:attrNameLst>
                                      </p:cBhvr>
                                      <p:to>
                                        <p:strVal val="visible"/>
                                      </p:to>
                                    </p:set>
                                    <p:anim calcmode="lin" valueType="num">
                                      <p:cBhvr additive="base">
                                        <p:cTn id="16" dur="500" fill="hold"/>
                                        <p:tgtEl>
                                          <p:spTgt spid="9470"/>
                                        </p:tgtEl>
                                        <p:attrNameLst>
                                          <p:attrName>ppt_x</p:attrName>
                                        </p:attrNameLst>
                                      </p:cBhvr>
                                      <p:tavLst>
                                        <p:tav tm="0">
                                          <p:val>
                                            <p:strVal val="#ppt_x"/>
                                          </p:val>
                                        </p:tav>
                                        <p:tav tm="100000">
                                          <p:val>
                                            <p:strVal val="#ppt_x"/>
                                          </p:val>
                                        </p:tav>
                                      </p:tavLst>
                                    </p:anim>
                                    <p:anim calcmode="lin" valueType="num">
                                      <p:cBhvr additive="base">
                                        <p:cTn id="17" dur="500" fill="hold"/>
                                        <p:tgtEl>
                                          <p:spTgt spid="9470"/>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9471"/>
                                        </p:tgtEl>
                                        <p:attrNameLst>
                                          <p:attrName>style.visibility</p:attrName>
                                        </p:attrNameLst>
                                      </p:cBhvr>
                                      <p:to>
                                        <p:strVal val="visible"/>
                                      </p:to>
                                    </p:set>
                                    <p:anim calcmode="lin" valueType="num">
                                      <p:cBhvr additive="base">
                                        <p:cTn id="25" dur="500" fill="hold"/>
                                        <p:tgtEl>
                                          <p:spTgt spid="9471"/>
                                        </p:tgtEl>
                                        <p:attrNameLst>
                                          <p:attrName>ppt_x</p:attrName>
                                        </p:attrNameLst>
                                      </p:cBhvr>
                                      <p:tavLst>
                                        <p:tav tm="0">
                                          <p:val>
                                            <p:strVal val="1+#ppt_w/2"/>
                                          </p:val>
                                        </p:tav>
                                        <p:tav tm="100000">
                                          <p:val>
                                            <p:strVal val="#ppt_x"/>
                                          </p:val>
                                        </p:tav>
                                      </p:tavLst>
                                    </p:anim>
                                    <p:anim calcmode="lin" valueType="num">
                                      <p:cBhvr additive="base">
                                        <p:cTn id="26" dur="500" fill="hold"/>
                                        <p:tgtEl>
                                          <p:spTgt spid="9471"/>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par>
                          <p:cTn id="31" fill="hold">
                            <p:stCondLst>
                              <p:cond delay="3000"/>
                            </p:stCondLst>
                            <p:childTnLst>
                              <p:par>
                                <p:cTn id="32" presetID="2" presetClass="entr" presetSubtype="2" fill="hold" nodeType="afterEffect">
                                  <p:stCondLst>
                                    <p:cond delay="0"/>
                                  </p:stCondLst>
                                  <p:childTnLst>
                                    <p:set>
                                      <p:cBhvr>
                                        <p:cTn id="33" dur="1" fill="hold">
                                          <p:stCondLst>
                                            <p:cond delay="0"/>
                                          </p:stCondLst>
                                        </p:cTn>
                                        <p:tgtEl>
                                          <p:spTgt spid="9472"/>
                                        </p:tgtEl>
                                        <p:attrNameLst>
                                          <p:attrName>style.visibility</p:attrName>
                                        </p:attrNameLst>
                                      </p:cBhvr>
                                      <p:to>
                                        <p:strVal val="visible"/>
                                      </p:to>
                                    </p:set>
                                    <p:anim calcmode="lin" valueType="num">
                                      <p:cBhvr additive="base">
                                        <p:cTn id="34" dur="500" fill="hold"/>
                                        <p:tgtEl>
                                          <p:spTgt spid="9472"/>
                                        </p:tgtEl>
                                        <p:attrNameLst>
                                          <p:attrName>ppt_x</p:attrName>
                                        </p:attrNameLst>
                                      </p:cBhvr>
                                      <p:tavLst>
                                        <p:tav tm="0">
                                          <p:val>
                                            <p:strVal val="1+#ppt_w/2"/>
                                          </p:val>
                                        </p:tav>
                                        <p:tav tm="100000">
                                          <p:val>
                                            <p:strVal val="#ppt_x"/>
                                          </p:val>
                                        </p:tav>
                                      </p:tavLst>
                                    </p:anim>
                                    <p:anim calcmode="lin" valueType="num">
                                      <p:cBhvr additive="base">
                                        <p:cTn id="35" dur="500" fill="hold"/>
                                        <p:tgtEl>
                                          <p:spTgt spid="9472"/>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childTnLst>
                          </p:cTn>
                        </p:par>
                        <p:par>
                          <p:cTn id="56" fill="hold">
                            <p:stCondLst>
                              <p:cond delay="1000"/>
                            </p:stCondLst>
                            <p:childTnLst>
                              <p:par>
                                <p:cTn id="57" presetID="2" presetClass="entr" presetSubtype="4" fill="hold" grpId="0" nodeType="afterEffect">
                                  <p:stCondLst>
                                    <p:cond delay="0"/>
                                  </p:stCondLst>
                                  <p:childTnLst>
                                    <p:set>
                                      <p:cBhvr>
                                        <p:cTn id="58" dur="1" fill="hold">
                                          <p:stCondLst>
                                            <p:cond delay="0"/>
                                          </p:stCondLst>
                                        </p:cTn>
                                        <p:tgtEl>
                                          <p:spTgt spid="8285"/>
                                        </p:tgtEl>
                                        <p:attrNameLst>
                                          <p:attrName>style.visibility</p:attrName>
                                        </p:attrNameLst>
                                      </p:cBhvr>
                                      <p:to>
                                        <p:strVal val="visible"/>
                                      </p:to>
                                    </p:set>
                                    <p:anim calcmode="lin" valueType="num">
                                      <p:cBhvr additive="base">
                                        <p:cTn id="59" dur="500" fill="hold"/>
                                        <p:tgtEl>
                                          <p:spTgt spid="8285"/>
                                        </p:tgtEl>
                                        <p:attrNameLst>
                                          <p:attrName>ppt_x</p:attrName>
                                        </p:attrNameLst>
                                      </p:cBhvr>
                                      <p:tavLst>
                                        <p:tav tm="0">
                                          <p:val>
                                            <p:strVal val="#ppt_x"/>
                                          </p:val>
                                        </p:tav>
                                        <p:tav tm="100000">
                                          <p:val>
                                            <p:strVal val="#ppt_x"/>
                                          </p:val>
                                        </p:tav>
                                      </p:tavLst>
                                    </p:anim>
                                    <p:anim calcmode="lin" valueType="num">
                                      <p:cBhvr additive="base">
                                        <p:cTn id="60" dur="500" fill="hold"/>
                                        <p:tgtEl>
                                          <p:spTgt spid="8285"/>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285" grpId="0" animBg="1"/>
      <p:bldP spid="28" grpId="0"/>
      <p:bldP spid="3" grpId="0"/>
      <p:bldP spid="31" grpId="0"/>
      <p:bldP spid="32" grpId="0"/>
      <p:bldP spid="33" grpId="0"/>
      <p:bldP spid="3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角丸四角形 8"/>
          <p:cNvSpPr/>
          <p:nvPr/>
        </p:nvSpPr>
        <p:spPr>
          <a:xfrm>
            <a:off x="431775" y="2288897"/>
            <a:ext cx="8316689" cy="4320000"/>
          </a:xfrm>
          <a:prstGeom prst="roundRect">
            <a:avLst>
              <a:gd name="adj" fmla="val 9975"/>
            </a:avLst>
          </a:prstGeom>
          <a:solidFill>
            <a:schemeClr val="bg1">
              <a:lumMod val="95000"/>
            </a:schemeClr>
          </a:solidFill>
          <a:ln w="38100" cap="rnd" cmpd="sng">
            <a:solidFill>
              <a:srgbClr val="003399"/>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50000"/>
              </a:lnSpc>
            </a:pPr>
            <a:endParaRPr lang="en-US" altLang="ja-JP" b="1" dirty="0">
              <a:latin typeface="+mn-ea"/>
            </a:endParaRPr>
          </a:p>
        </p:txBody>
      </p:sp>
      <p:sp>
        <p:nvSpPr>
          <p:cNvPr id="20" name="テキスト ボックス 19"/>
          <p:cNvSpPr txBox="1"/>
          <p:nvPr/>
        </p:nvSpPr>
        <p:spPr>
          <a:xfrm>
            <a:off x="431775" y="45390"/>
            <a:ext cx="8106740" cy="208746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4400" b="1" dirty="0" smtClean="0">
                <a:solidFill>
                  <a:schemeClr val="tx1"/>
                </a:solidFill>
                <a:latin typeface="+mj-ea"/>
                <a:ea typeface="+mj-ea"/>
              </a:rPr>
              <a:t>スマートフォン</a:t>
            </a:r>
            <a:r>
              <a:rPr lang="ja-JP" altLang="en-US" sz="4400" b="1" dirty="0">
                <a:solidFill>
                  <a:schemeClr val="tx1"/>
                </a:solidFill>
                <a:latin typeface="+mj-ea"/>
                <a:ea typeface="+mj-ea"/>
              </a:rPr>
              <a:t>等を</a:t>
            </a:r>
            <a:r>
              <a:rPr lang="ja-JP" altLang="en-US" sz="4400" b="1" dirty="0" smtClean="0">
                <a:solidFill>
                  <a:schemeClr val="tx1"/>
                </a:solidFill>
                <a:latin typeface="+mj-ea"/>
                <a:ea typeface="+mj-ea"/>
              </a:rPr>
              <a:t>操作し</a:t>
            </a:r>
            <a:r>
              <a:rPr kumimoji="1" lang="ja-JP" altLang="en-US" sz="4400" b="1" i="1" dirty="0" smtClean="0">
                <a:ln>
                  <a:noFill/>
                </a:ln>
                <a:solidFill>
                  <a:srgbClr val="FF0000"/>
                </a:solidFill>
                <a:latin typeface="+mj-ea"/>
                <a:ea typeface="+mj-ea"/>
              </a:rPr>
              <a:t>ながら</a:t>
            </a:r>
            <a:endParaRPr kumimoji="1" lang="en-US" altLang="ja-JP" sz="4400" b="1" i="1" dirty="0" smtClean="0">
              <a:ln>
                <a:noFill/>
              </a:ln>
              <a:solidFill>
                <a:srgbClr val="FF0000"/>
              </a:solidFill>
              <a:latin typeface="+mj-ea"/>
              <a:ea typeface="+mj-ea"/>
            </a:endParaRPr>
          </a:p>
          <a:p>
            <a:r>
              <a:rPr lang="ja-JP" altLang="en-US" sz="4400" b="1" dirty="0">
                <a:solidFill>
                  <a:schemeClr val="tx1"/>
                </a:solidFill>
                <a:latin typeface="+mj-ea"/>
                <a:ea typeface="+mj-ea"/>
              </a:rPr>
              <a:t>自転車を</a:t>
            </a:r>
            <a:r>
              <a:rPr lang="ja-JP" altLang="en-US" sz="4400" b="1" dirty="0" smtClean="0">
                <a:solidFill>
                  <a:srgbClr val="FF0000"/>
                </a:solidFill>
                <a:latin typeface="+mj-ea"/>
                <a:ea typeface="+mj-ea"/>
              </a:rPr>
              <a:t>運転</a:t>
            </a:r>
            <a:r>
              <a:rPr kumimoji="1" lang="ja-JP" altLang="en-US" sz="4400" b="1" dirty="0" smtClean="0">
                <a:ln>
                  <a:noFill/>
                </a:ln>
                <a:solidFill>
                  <a:schemeClr val="tx1"/>
                </a:solidFill>
                <a:latin typeface="+mj-ea"/>
                <a:ea typeface="+mj-ea"/>
              </a:rPr>
              <a:t>するのは</a:t>
            </a:r>
            <a:endParaRPr kumimoji="1" lang="en-US" altLang="ja-JP" sz="4400" b="1" dirty="0" smtClean="0">
              <a:ln>
                <a:noFill/>
              </a:ln>
              <a:solidFill>
                <a:schemeClr val="tx1"/>
              </a:solidFill>
              <a:latin typeface="+mj-ea"/>
              <a:ea typeface="+mj-ea"/>
            </a:endParaRPr>
          </a:p>
          <a:p>
            <a:r>
              <a:rPr kumimoji="1" lang="ja-JP" altLang="en-US" sz="4400" b="1" dirty="0" smtClean="0">
                <a:ln>
                  <a:noFill/>
                </a:ln>
                <a:solidFill>
                  <a:schemeClr val="tx1"/>
                </a:solidFill>
                <a:latin typeface="+mj-ea"/>
                <a:ea typeface="+mj-ea"/>
              </a:rPr>
              <a:t>とても</a:t>
            </a:r>
            <a:r>
              <a:rPr kumimoji="1" lang="ja-JP" altLang="en-US" sz="4400" b="1" dirty="0" smtClean="0">
                <a:ln>
                  <a:noFill/>
                </a:ln>
                <a:solidFill>
                  <a:srgbClr val="FF0000"/>
                </a:solidFill>
                <a:latin typeface="+mj-ea"/>
                <a:ea typeface="+mj-ea"/>
              </a:rPr>
              <a:t>危険！</a:t>
            </a:r>
            <a:r>
              <a:rPr kumimoji="1" lang="ja-JP" altLang="en-US" sz="4400" b="1" i="1" dirty="0">
                <a:ln>
                  <a:noFill/>
                </a:ln>
                <a:solidFill>
                  <a:schemeClr val="tx1"/>
                </a:solidFill>
                <a:latin typeface="+mj-ea"/>
                <a:ea typeface="+mj-ea"/>
              </a:rPr>
              <a:t>　</a:t>
            </a:r>
            <a:endParaRPr kumimoji="1" lang="en-US" altLang="ja-JP" sz="4400" b="1" i="1" dirty="0">
              <a:ln>
                <a:noFill/>
              </a:ln>
              <a:solidFill>
                <a:schemeClr val="tx1"/>
              </a:solidFill>
              <a:latin typeface="+mj-ea"/>
              <a:ea typeface="+mj-ea"/>
            </a:endParaRPr>
          </a:p>
        </p:txBody>
      </p:sp>
      <p:grpSp>
        <p:nvGrpSpPr>
          <p:cNvPr id="25" name="グループ化 24"/>
          <p:cNvGrpSpPr>
            <a:grpSpLocks noChangeAspect="1"/>
          </p:cNvGrpSpPr>
          <p:nvPr/>
        </p:nvGrpSpPr>
        <p:grpSpPr>
          <a:xfrm>
            <a:off x="1346237" y="3234287"/>
            <a:ext cx="2118793" cy="2069786"/>
            <a:chOff x="1590638" y="3536324"/>
            <a:chExt cx="2105427" cy="2056729"/>
          </a:xfrm>
          <a:noFill/>
        </p:grpSpPr>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05475" y="3536324"/>
              <a:ext cx="1658440" cy="2056729"/>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グループ化 23"/>
            <p:cNvGrpSpPr/>
            <p:nvPr/>
          </p:nvGrpSpPr>
          <p:grpSpPr>
            <a:xfrm>
              <a:off x="1590638" y="4021053"/>
              <a:ext cx="2105427" cy="825482"/>
              <a:chOff x="1590638" y="4021053"/>
              <a:chExt cx="2105427" cy="825482"/>
            </a:xfrm>
            <a:grpFill/>
          </p:grpSpPr>
          <p:sp>
            <p:nvSpPr>
              <p:cNvPr id="26" name="テキスト ボックス 25"/>
              <p:cNvSpPr txBox="1"/>
              <p:nvPr/>
            </p:nvSpPr>
            <p:spPr bwMode="white">
              <a:xfrm>
                <a:off x="2593166" y="4533920"/>
                <a:ext cx="432048" cy="312615"/>
              </a:xfrm>
              <a:prstGeom prst="rect">
                <a:avLst/>
              </a:prstGeom>
              <a:grpFill/>
              <a:ln>
                <a:noFill/>
              </a:ln>
            </p:spPr>
            <p:txBody>
              <a:bodyPr vert="eaVert" wrap="square" lIns="91440" tIns="45720" rIns="91440" bIns="45720" rtlCol="0" anchor="ctr">
                <a:noAutofit/>
              </a:bodyPr>
              <a:lstStyle/>
              <a:p>
                <a:pPr algn="l">
                  <a:lnSpc>
                    <a:spcPct val="150000"/>
                  </a:lnSpc>
                </a:pPr>
                <a:r>
                  <a:rPr kumimoji="1" lang="ja-JP" altLang="en-US" sz="1400" b="1" dirty="0" smtClean="0">
                    <a:solidFill>
                      <a:schemeClr val="tx1">
                        <a:lumMod val="75000"/>
                        <a:lumOff val="25000"/>
                      </a:schemeClr>
                    </a:solidFill>
                    <a:latin typeface="+mn-ea"/>
                    <a:ea typeface="+mn-ea"/>
                  </a:rPr>
                  <a:t>～</a:t>
                </a:r>
                <a:endParaRPr kumimoji="1" lang="en-US" altLang="ja-JP" sz="1400" b="1" dirty="0" smtClean="0">
                  <a:solidFill>
                    <a:schemeClr val="tx1">
                      <a:lumMod val="75000"/>
                      <a:lumOff val="25000"/>
                    </a:schemeClr>
                  </a:solidFill>
                  <a:latin typeface="+mn-ea"/>
                  <a:ea typeface="+mn-ea"/>
                </a:endParaRPr>
              </a:p>
              <a:p>
                <a:pPr algn="l">
                  <a:lnSpc>
                    <a:spcPct val="150000"/>
                  </a:lnSpc>
                </a:pPr>
                <a:endParaRPr kumimoji="1" lang="en-US" altLang="ja-JP" sz="1400" b="1" dirty="0" smtClean="0">
                  <a:solidFill>
                    <a:schemeClr val="tx1">
                      <a:lumMod val="75000"/>
                      <a:lumOff val="25000"/>
                    </a:schemeClr>
                  </a:solidFill>
                  <a:latin typeface="+mn-ea"/>
                  <a:ea typeface="+mn-ea"/>
                </a:endParaRPr>
              </a:p>
              <a:p>
                <a:pPr algn="l">
                  <a:lnSpc>
                    <a:spcPct val="150000"/>
                  </a:lnSpc>
                </a:pPr>
                <a:endParaRPr lang="en-US" altLang="ja-JP" sz="1400" b="1" dirty="0">
                  <a:solidFill>
                    <a:schemeClr val="tx1">
                      <a:lumMod val="75000"/>
                      <a:lumOff val="25000"/>
                    </a:schemeClr>
                  </a:solidFill>
                  <a:latin typeface="+mn-ea"/>
                </a:endParaRPr>
              </a:p>
              <a:p>
                <a:pPr algn="l">
                  <a:lnSpc>
                    <a:spcPct val="150000"/>
                  </a:lnSpc>
                </a:pPr>
                <a:endParaRPr kumimoji="1" lang="en-US" altLang="ja-JP" sz="1400" b="1" dirty="0" smtClean="0">
                  <a:solidFill>
                    <a:schemeClr val="tx1">
                      <a:lumMod val="75000"/>
                      <a:lumOff val="25000"/>
                    </a:schemeClr>
                  </a:solidFill>
                  <a:latin typeface="+mn-ea"/>
                  <a:ea typeface="+mn-ea"/>
                </a:endParaRPr>
              </a:p>
              <a:p>
                <a:pPr algn="l">
                  <a:lnSpc>
                    <a:spcPct val="150000"/>
                  </a:lnSpc>
                </a:pPr>
                <a:r>
                  <a:rPr lang="ja-JP" altLang="en-US" sz="1400" b="1" dirty="0" smtClean="0">
                    <a:solidFill>
                      <a:schemeClr val="tx1">
                        <a:lumMod val="75000"/>
                        <a:lumOff val="25000"/>
                      </a:schemeClr>
                    </a:solidFill>
                    <a:latin typeface="+mn-ea"/>
                  </a:rPr>
                  <a:t>～</a:t>
                </a:r>
                <a:endParaRPr kumimoji="1" lang="ja-JP" altLang="en-US" sz="1400" b="1" dirty="0" smtClean="0">
                  <a:solidFill>
                    <a:schemeClr val="tx1">
                      <a:lumMod val="75000"/>
                      <a:lumOff val="25000"/>
                    </a:schemeClr>
                  </a:solidFill>
                  <a:latin typeface="+mn-ea"/>
                </a:endParaRPr>
              </a:p>
            </p:txBody>
          </p:sp>
          <p:sp>
            <p:nvSpPr>
              <p:cNvPr id="21" name="テキスト ボックス 20"/>
              <p:cNvSpPr txBox="1"/>
              <p:nvPr/>
            </p:nvSpPr>
            <p:spPr bwMode="white">
              <a:xfrm>
                <a:off x="2485647" y="4496828"/>
                <a:ext cx="432048" cy="312615"/>
              </a:xfrm>
              <a:prstGeom prst="rect">
                <a:avLst/>
              </a:prstGeom>
              <a:grpFill/>
              <a:ln>
                <a:noFill/>
              </a:ln>
            </p:spPr>
            <p:txBody>
              <a:bodyPr vert="eaVert" wrap="square" lIns="91440" tIns="45720" rIns="91440" bIns="45720" rtlCol="0" anchor="ctr">
                <a:noAutofit/>
              </a:bodyPr>
              <a:lstStyle/>
              <a:p>
                <a:pPr algn="l">
                  <a:lnSpc>
                    <a:spcPct val="150000"/>
                  </a:lnSpc>
                </a:pPr>
                <a:r>
                  <a:rPr kumimoji="1" lang="ja-JP" altLang="en-US" sz="1400" b="1" dirty="0" smtClean="0">
                    <a:solidFill>
                      <a:schemeClr val="tx1">
                        <a:lumMod val="75000"/>
                        <a:lumOff val="25000"/>
                      </a:schemeClr>
                    </a:solidFill>
                    <a:latin typeface="+mn-ea"/>
                    <a:ea typeface="+mn-ea"/>
                  </a:rPr>
                  <a:t>～</a:t>
                </a:r>
                <a:endParaRPr kumimoji="1" lang="en-US" altLang="ja-JP" sz="1400" b="1" dirty="0" smtClean="0">
                  <a:solidFill>
                    <a:schemeClr val="tx1">
                      <a:lumMod val="75000"/>
                      <a:lumOff val="25000"/>
                    </a:schemeClr>
                  </a:solidFill>
                  <a:latin typeface="+mn-ea"/>
                  <a:ea typeface="+mn-ea"/>
                </a:endParaRPr>
              </a:p>
              <a:p>
                <a:pPr algn="l">
                  <a:lnSpc>
                    <a:spcPct val="150000"/>
                  </a:lnSpc>
                </a:pPr>
                <a:endParaRPr kumimoji="1" lang="en-US" altLang="ja-JP" sz="1400" b="1" dirty="0" smtClean="0">
                  <a:solidFill>
                    <a:schemeClr val="tx1">
                      <a:lumMod val="75000"/>
                      <a:lumOff val="25000"/>
                    </a:schemeClr>
                  </a:solidFill>
                  <a:latin typeface="+mn-ea"/>
                  <a:ea typeface="+mn-ea"/>
                </a:endParaRPr>
              </a:p>
              <a:p>
                <a:pPr algn="l">
                  <a:lnSpc>
                    <a:spcPct val="150000"/>
                  </a:lnSpc>
                </a:pPr>
                <a:endParaRPr lang="en-US" altLang="ja-JP" sz="1400" b="1" dirty="0">
                  <a:solidFill>
                    <a:schemeClr val="tx1">
                      <a:lumMod val="75000"/>
                      <a:lumOff val="25000"/>
                    </a:schemeClr>
                  </a:solidFill>
                  <a:latin typeface="+mn-ea"/>
                </a:endParaRPr>
              </a:p>
              <a:p>
                <a:pPr algn="l">
                  <a:lnSpc>
                    <a:spcPct val="150000"/>
                  </a:lnSpc>
                </a:pPr>
                <a:endParaRPr kumimoji="1" lang="en-US" altLang="ja-JP" sz="1400" b="1" dirty="0" smtClean="0">
                  <a:solidFill>
                    <a:schemeClr val="tx1">
                      <a:lumMod val="75000"/>
                      <a:lumOff val="25000"/>
                    </a:schemeClr>
                  </a:solidFill>
                  <a:latin typeface="+mn-ea"/>
                  <a:ea typeface="+mn-ea"/>
                </a:endParaRPr>
              </a:p>
              <a:p>
                <a:pPr algn="l">
                  <a:lnSpc>
                    <a:spcPct val="150000"/>
                  </a:lnSpc>
                </a:pPr>
                <a:r>
                  <a:rPr lang="ja-JP" altLang="en-US" sz="1400" b="1" dirty="0" smtClean="0">
                    <a:solidFill>
                      <a:schemeClr val="tx1">
                        <a:lumMod val="75000"/>
                        <a:lumOff val="25000"/>
                      </a:schemeClr>
                    </a:solidFill>
                    <a:latin typeface="+mn-ea"/>
                  </a:rPr>
                  <a:t>～</a:t>
                </a:r>
                <a:endParaRPr kumimoji="1" lang="ja-JP" altLang="en-US" sz="1400" b="1" dirty="0" smtClean="0">
                  <a:solidFill>
                    <a:schemeClr val="tx1">
                      <a:lumMod val="75000"/>
                      <a:lumOff val="25000"/>
                    </a:schemeClr>
                  </a:solidFill>
                  <a:latin typeface="+mn-ea"/>
                </a:endParaRPr>
              </a:p>
            </p:txBody>
          </p:sp>
          <p:sp>
            <p:nvSpPr>
              <p:cNvPr id="28" name="テキスト ボックス 27"/>
              <p:cNvSpPr txBox="1"/>
              <p:nvPr/>
            </p:nvSpPr>
            <p:spPr bwMode="white">
              <a:xfrm rot="19576229">
                <a:off x="1590638" y="4021053"/>
                <a:ext cx="576064" cy="432048"/>
              </a:xfrm>
              <a:prstGeom prst="rect">
                <a:avLst/>
              </a:prstGeom>
              <a:grpFill/>
              <a:ln>
                <a:noFill/>
              </a:ln>
            </p:spPr>
            <p:txBody>
              <a:bodyPr vert="horz" wrap="square" lIns="91440" tIns="45720" rIns="91440" bIns="45720" rtlCol="0" anchor="ctr">
                <a:noAutofit/>
              </a:bodyPr>
              <a:lstStyle/>
              <a:p>
                <a:pPr algn="l">
                  <a:lnSpc>
                    <a:spcPct val="150000"/>
                  </a:lnSpc>
                </a:pPr>
                <a:r>
                  <a:rPr kumimoji="1" lang="ja-JP" altLang="en-US" b="1" dirty="0" smtClean="0">
                    <a:ln w="18000">
                      <a:solidFill>
                        <a:schemeClr val="tx1">
                          <a:lumMod val="50000"/>
                          <a:lumOff val="50000"/>
                        </a:schemeClr>
                      </a:solidFill>
                      <a:prstDash val="solid"/>
                      <a:miter lim="800000"/>
                    </a:ln>
                    <a:solidFill>
                      <a:srgbClr val="FFFF00"/>
                    </a:solidFill>
                    <a:effectLst>
                      <a:outerShdw blurRad="25500" dist="23000" dir="7020000" algn="tl">
                        <a:srgbClr val="000000">
                          <a:alpha val="50000"/>
                        </a:srgbClr>
                      </a:outerShdw>
                    </a:effectLst>
                    <a:latin typeface="AR Pマッチ体B" panose="04020800000000000000" pitchFamily="18" charset="-128"/>
                    <a:ea typeface="AR Pマッチ体B" panose="04020800000000000000" pitchFamily="18" charset="-128"/>
                  </a:rPr>
                  <a:t>フラ</a:t>
                </a:r>
              </a:p>
            </p:txBody>
          </p:sp>
          <p:sp>
            <p:nvSpPr>
              <p:cNvPr id="22" name="テキスト ボックス 21"/>
              <p:cNvSpPr txBox="1"/>
              <p:nvPr/>
            </p:nvSpPr>
            <p:spPr bwMode="white">
              <a:xfrm rot="893116">
                <a:off x="3120001" y="4035130"/>
                <a:ext cx="576064" cy="432048"/>
              </a:xfrm>
              <a:prstGeom prst="rect">
                <a:avLst/>
              </a:prstGeom>
              <a:grpFill/>
              <a:ln>
                <a:noFill/>
              </a:ln>
            </p:spPr>
            <p:txBody>
              <a:bodyPr vert="horz" wrap="square" lIns="91440" tIns="45720" rIns="91440" bIns="45720" rtlCol="0" anchor="ctr">
                <a:noAutofit/>
              </a:bodyPr>
              <a:lstStyle/>
              <a:p>
                <a:pPr algn="l">
                  <a:lnSpc>
                    <a:spcPct val="150000"/>
                  </a:lnSpc>
                </a:pPr>
                <a:r>
                  <a:rPr kumimoji="1" lang="ja-JP" altLang="en-US" b="1" dirty="0" smtClean="0">
                    <a:ln w="18000">
                      <a:solidFill>
                        <a:schemeClr val="tx1">
                          <a:lumMod val="50000"/>
                          <a:lumOff val="50000"/>
                        </a:schemeClr>
                      </a:solidFill>
                      <a:prstDash val="solid"/>
                      <a:miter lim="800000"/>
                    </a:ln>
                    <a:solidFill>
                      <a:srgbClr val="FFFF00"/>
                    </a:solidFill>
                    <a:effectLst>
                      <a:outerShdw blurRad="25500" dist="23000" dir="7020000" algn="tl">
                        <a:srgbClr val="000000">
                          <a:alpha val="50000"/>
                        </a:srgbClr>
                      </a:outerShdw>
                    </a:effectLst>
                    <a:latin typeface="AR Pマッチ体B" panose="04020800000000000000" pitchFamily="18" charset="-128"/>
                    <a:ea typeface="AR Pマッチ体B" panose="04020800000000000000" pitchFamily="18" charset="-128"/>
                  </a:rPr>
                  <a:t>フラ</a:t>
                </a:r>
              </a:p>
            </p:txBody>
          </p:sp>
        </p:grpSp>
      </p:grpSp>
      <p:sp>
        <p:nvSpPr>
          <p:cNvPr id="2" name="爆発 1 1"/>
          <p:cNvSpPr/>
          <p:nvPr/>
        </p:nvSpPr>
        <p:spPr>
          <a:xfrm rot="333404">
            <a:off x="6502476" y="735362"/>
            <a:ext cx="2758960" cy="1696937"/>
          </a:xfrm>
          <a:prstGeom prst="irregularSeal1">
            <a:avLst/>
          </a:prstGeom>
          <a:solidFill>
            <a:srgbClr val="FFFF00"/>
          </a:solidFill>
          <a:ln w="38100">
            <a:solidFill>
              <a:srgbClr val="FF00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b="1" dirty="0" smtClean="0"/>
              <a:t>絶対に</a:t>
            </a:r>
            <a:endParaRPr kumimoji="1" lang="en-US" altLang="ja-JP" b="1" dirty="0" smtClean="0"/>
          </a:p>
          <a:p>
            <a:pPr algn="ctr"/>
            <a:r>
              <a:rPr kumimoji="1" lang="ja-JP" altLang="en-US" sz="3200" b="1" dirty="0" smtClean="0">
                <a:ln w="3175">
                  <a:solidFill>
                    <a:schemeClr val="tx1"/>
                  </a:solidFill>
                </a:ln>
                <a:solidFill>
                  <a:srgbClr val="FF0000"/>
                </a:solidFill>
                <a:latin typeface="AR Pゴシック体S" panose="020B0A00000000000000" pitchFamily="50" charset="-128"/>
                <a:ea typeface="AR Pゴシック体S" panose="020B0A00000000000000" pitchFamily="50" charset="-128"/>
              </a:rPr>
              <a:t>ダメ！</a:t>
            </a:r>
            <a:endParaRPr kumimoji="1" lang="ja-JP" altLang="en-US" sz="3200" b="1" dirty="0">
              <a:ln w="3175">
                <a:solidFill>
                  <a:schemeClr val="tx1"/>
                </a:solidFill>
              </a:ln>
              <a:solidFill>
                <a:srgbClr val="FF0000"/>
              </a:solidFill>
              <a:latin typeface="AR Pゴシック体S" panose="020B0A00000000000000" pitchFamily="50" charset="-128"/>
              <a:ea typeface="AR Pゴシック体S" panose="020B0A00000000000000" pitchFamily="50" charset="-128"/>
            </a:endParaRPr>
          </a:p>
        </p:txBody>
      </p:sp>
      <p:sp>
        <p:nvSpPr>
          <p:cNvPr id="7" name="Freeform 3"/>
          <p:cNvSpPr>
            <a:spLocks noChangeArrowheads="1"/>
          </p:cNvSpPr>
          <p:nvPr/>
        </p:nvSpPr>
        <p:spPr bwMode="auto">
          <a:xfrm>
            <a:off x="6180567" y="4827245"/>
            <a:ext cx="294956" cy="196821"/>
          </a:xfrm>
          <a:custGeom>
            <a:avLst/>
            <a:gdLst>
              <a:gd name="T0" fmla="*/ 19355 w 21600"/>
              <a:gd name="T1" fmla="*/ 1131 h 21600"/>
              <a:gd name="T2" fmla="*/ 21600 w 21600"/>
              <a:gd name="T3" fmla="*/ 18744 h 21600"/>
              <a:gd name="T4" fmla="*/ 4715 w 21600"/>
              <a:gd name="T5" fmla="*/ 17732 h 21600"/>
              <a:gd name="T6" fmla="*/ 5523 w 21600"/>
              <a:gd name="T7" fmla="*/ 1369 h 21600"/>
              <a:gd name="T8" fmla="*/ 19355 w 21600"/>
              <a:gd name="T9" fmla="*/ 1131 h 21600"/>
            </a:gdLst>
            <a:ahLst/>
            <a:cxnLst>
              <a:cxn ang="0">
                <a:pos x="T0" y="T1"/>
              </a:cxn>
              <a:cxn ang="0">
                <a:pos x="T2" y="T3"/>
              </a:cxn>
              <a:cxn ang="0">
                <a:pos x="T4" y="T5"/>
              </a:cxn>
              <a:cxn ang="0">
                <a:pos x="T6" y="T7"/>
              </a:cxn>
              <a:cxn ang="0">
                <a:pos x="T8" y="T9"/>
              </a:cxn>
            </a:cxnLst>
            <a:rect l="0" t="0" r="r" b="b"/>
            <a:pathLst>
              <a:path w="21600" h="21600">
                <a:moveTo>
                  <a:pt x="19355" y="1131"/>
                </a:moveTo>
                <a:cubicBezTo>
                  <a:pt x="19355" y="7855"/>
                  <a:pt x="21600" y="18744"/>
                  <a:pt x="21600" y="18744"/>
                </a:cubicBezTo>
                <a:cubicBezTo>
                  <a:pt x="21600" y="18744"/>
                  <a:pt x="9430" y="21600"/>
                  <a:pt x="4715" y="17732"/>
                </a:cubicBezTo>
                <a:cubicBezTo>
                  <a:pt x="0" y="13924"/>
                  <a:pt x="2515" y="2678"/>
                  <a:pt x="5523" y="1369"/>
                </a:cubicBezTo>
                <a:cubicBezTo>
                  <a:pt x="8398" y="0"/>
                  <a:pt x="19355" y="1131"/>
                  <a:pt x="19355" y="1131"/>
                </a:cubicBezTo>
              </a:path>
            </a:pathLst>
          </a:custGeom>
          <a:solidFill>
            <a:srgbClr val="EFBDC0"/>
          </a:solidFill>
          <a:ln w="14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 name="Freeform 4"/>
          <p:cNvSpPr>
            <a:spLocks noChangeArrowheads="1"/>
          </p:cNvSpPr>
          <p:nvPr/>
        </p:nvSpPr>
        <p:spPr bwMode="auto">
          <a:xfrm>
            <a:off x="7215081" y="4453668"/>
            <a:ext cx="251580" cy="349691"/>
          </a:xfrm>
          <a:custGeom>
            <a:avLst/>
            <a:gdLst>
              <a:gd name="T0" fmla="*/ 0 w 21600"/>
              <a:gd name="T1" fmla="*/ 21600 h 21600"/>
              <a:gd name="T2" fmla="*/ 16200 w 21600"/>
              <a:gd name="T3" fmla="*/ 11821 h 21600"/>
              <a:gd name="T4" fmla="*/ 15776 w 21600"/>
              <a:gd name="T5" fmla="*/ 1942 h 21600"/>
              <a:gd name="T6" fmla="*/ 21600 w 21600"/>
              <a:gd name="T7" fmla="*/ 0 h 21600"/>
            </a:gdLst>
            <a:ahLst/>
            <a:cxnLst>
              <a:cxn ang="0">
                <a:pos x="T0" y="T1"/>
              </a:cxn>
              <a:cxn ang="0">
                <a:pos x="T2" y="T3"/>
              </a:cxn>
              <a:cxn ang="0">
                <a:pos x="T4" y="T5"/>
              </a:cxn>
              <a:cxn ang="0">
                <a:pos x="T6" y="T7"/>
              </a:cxn>
            </a:cxnLst>
            <a:rect l="0" t="0" r="r" b="b"/>
            <a:pathLst>
              <a:path w="21600" h="21600">
                <a:moveTo>
                  <a:pt x="0" y="21600"/>
                </a:moveTo>
                <a:cubicBezTo>
                  <a:pt x="12388" y="18486"/>
                  <a:pt x="17629" y="14735"/>
                  <a:pt x="16200" y="11821"/>
                </a:cubicBezTo>
                <a:cubicBezTo>
                  <a:pt x="14982" y="9042"/>
                  <a:pt x="12812" y="3349"/>
                  <a:pt x="15776" y="1942"/>
                </a:cubicBezTo>
                <a:cubicBezTo>
                  <a:pt x="18688" y="670"/>
                  <a:pt x="21600" y="0"/>
                  <a:pt x="21600" y="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7"/>
          <p:cNvSpPr>
            <a:spLocks noChangeArrowheads="1"/>
          </p:cNvSpPr>
          <p:nvPr/>
        </p:nvSpPr>
        <p:spPr bwMode="auto">
          <a:xfrm>
            <a:off x="6128516" y="4667686"/>
            <a:ext cx="76992" cy="135673"/>
          </a:xfrm>
          <a:custGeom>
            <a:avLst/>
            <a:gdLst>
              <a:gd name="T0" fmla="*/ 0 w 21600"/>
              <a:gd name="T1" fmla="*/ 0 h 21600"/>
              <a:gd name="T2" fmla="*/ 518 w 21600"/>
              <a:gd name="T3" fmla="*/ 19440 h 21600"/>
              <a:gd name="T4" fmla="*/ 10541 w 21600"/>
              <a:gd name="T5" fmla="*/ 21600 h 21600"/>
              <a:gd name="T6" fmla="*/ 20563 w 21600"/>
              <a:gd name="T7" fmla="*/ 18835 h 21600"/>
              <a:gd name="T8" fmla="*/ 21600 w 21600"/>
              <a:gd name="T9" fmla="*/ 259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cubicBezTo>
                  <a:pt x="0" y="0"/>
                  <a:pt x="518" y="19440"/>
                  <a:pt x="518" y="19440"/>
                </a:cubicBezTo>
                <a:cubicBezTo>
                  <a:pt x="518" y="19440"/>
                  <a:pt x="3456" y="21600"/>
                  <a:pt x="10541" y="21600"/>
                </a:cubicBezTo>
                <a:cubicBezTo>
                  <a:pt x="17626" y="21600"/>
                  <a:pt x="20563" y="18835"/>
                  <a:pt x="20563" y="18835"/>
                </a:cubicBezTo>
                <a:cubicBezTo>
                  <a:pt x="20563" y="18835"/>
                  <a:pt x="21600" y="259"/>
                  <a:pt x="21600" y="259"/>
                </a:cubicBezTo>
                <a:cubicBezTo>
                  <a:pt x="21600" y="259"/>
                  <a:pt x="0" y="0"/>
                  <a:pt x="0" y="0"/>
                </a:cubicBezTo>
              </a:path>
            </a:pathLst>
          </a:custGeom>
          <a:solidFill>
            <a:srgbClr val="FFFFFF"/>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 name="Freeform 8"/>
          <p:cNvSpPr>
            <a:spLocks noChangeArrowheads="1"/>
          </p:cNvSpPr>
          <p:nvPr/>
        </p:nvSpPr>
        <p:spPr bwMode="auto">
          <a:xfrm>
            <a:off x="6128516" y="4440292"/>
            <a:ext cx="82414" cy="229306"/>
          </a:xfrm>
          <a:custGeom>
            <a:avLst/>
            <a:gdLst>
              <a:gd name="T0" fmla="*/ 0 w 21600"/>
              <a:gd name="T1" fmla="*/ 21447 h 21600"/>
              <a:gd name="T2" fmla="*/ 484 w 21600"/>
              <a:gd name="T3" fmla="*/ 0 h 21600"/>
              <a:gd name="T4" fmla="*/ 21600 w 21600"/>
              <a:gd name="T5" fmla="*/ 2757 h 21600"/>
              <a:gd name="T6" fmla="*/ 19666 w 21600"/>
              <a:gd name="T7" fmla="*/ 21600 h 21600"/>
              <a:gd name="T8" fmla="*/ 0 w 21600"/>
              <a:gd name="T9" fmla="*/ 21447 h 21600"/>
            </a:gdLst>
            <a:ahLst/>
            <a:cxnLst>
              <a:cxn ang="0">
                <a:pos x="T0" y="T1"/>
              </a:cxn>
              <a:cxn ang="0">
                <a:pos x="T2" y="T3"/>
              </a:cxn>
              <a:cxn ang="0">
                <a:pos x="T4" y="T5"/>
              </a:cxn>
              <a:cxn ang="0">
                <a:pos x="T6" y="T7"/>
              </a:cxn>
              <a:cxn ang="0">
                <a:pos x="T8" y="T9"/>
              </a:cxn>
            </a:cxnLst>
            <a:rect l="0" t="0" r="r" b="b"/>
            <a:pathLst>
              <a:path w="21600" h="21600">
                <a:moveTo>
                  <a:pt x="0" y="21447"/>
                </a:moveTo>
                <a:cubicBezTo>
                  <a:pt x="0" y="13277"/>
                  <a:pt x="484" y="0"/>
                  <a:pt x="484" y="0"/>
                </a:cubicBezTo>
                <a:cubicBezTo>
                  <a:pt x="484" y="0"/>
                  <a:pt x="21600" y="2757"/>
                  <a:pt x="21600" y="2757"/>
                </a:cubicBezTo>
                <a:cubicBezTo>
                  <a:pt x="21600" y="2757"/>
                  <a:pt x="19666" y="21600"/>
                  <a:pt x="19666" y="21600"/>
                </a:cubicBezTo>
                <a:cubicBezTo>
                  <a:pt x="19666" y="21600"/>
                  <a:pt x="0" y="21447"/>
                  <a:pt x="0" y="21447"/>
                </a:cubicBezTo>
              </a:path>
            </a:pathLst>
          </a:custGeom>
          <a:solidFill>
            <a:srgbClr val="FFEFDE"/>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 name="Freeform 9"/>
          <p:cNvSpPr>
            <a:spLocks noChangeArrowheads="1"/>
          </p:cNvSpPr>
          <p:nvPr/>
        </p:nvSpPr>
        <p:spPr bwMode="auto">
          <a:xfrm>
            <a:off x="6038512" y="4839666"/>
            <a:ext cx="152900" cy="80257"/>
          </a:xfrm>
          <a:custGeom>
            <a:avLst/>
            <a:gdLst>
              <a:gd name="T0" fmla="*/ 21339 w 21600"/>
              <a:gd name="T1" fmla="*/ 0 h 21600"/>
              <a:gd name="T2" fmla="*/ 21600 w 21600"/>
              <a:gd name="T3" fmla="*/ 10727 h 21600"/>
              <a:gd name="T4" fmla="*/ 7403 w 21600"/>
              <a:gd name="T5" fmla="*/ 21600 h 21600"/>
              <a:gd name="T6" fmla="*/ 0 w 21600"/>
              <a:gd name="T7" fmla="*/ 19249 h 21600"/>
              <a:gd name="T8" fmla="*/ 784 w 21600"/>
              <a:gd name="T9" fmla="*/ 8376 h 21600"/>
            </a:gdLst>
            <a:ahLst/>
            <a:cxnLst>
              <a:cxn ang="0">
                <a:pos x="T0" y="T1"/>
              </a:cxn>
              <a:cxn ang="0">
                <a:pos x="T2" y="T3"/>
              </a:cxn>
              <a:cxn ang="0">
                <a:pos x="T4" y="T5"/>
              </a:cxn>
              <a:cxn ang="0">
                <a:pos x="T6" y="T7"/>
              </a:cxn>
              <a:cxn ang="0">
                <a:pos x="T8" y="T9"/>
              </a:cxn>
            </a:cxnLst>
            <a:rect l="0" t="0" r="r" b="b"/>
            <a:pathLst>
              <a:path w="21600" h="21600">
                <a:moveTo>
                  <a:pt x="21339" y="0"/>
                </a:moveTo>
                <a:cubicBezTo>
                  <a:pt x="21600" y="5584"/>
                  <a:pt x="21600" y="10727"/>
                  <a:pt x="21600" y="10727"/>
                </a:cubicBezTo>
                <a:cubicBezTo>
                  <a:pt x="21600" y="10727"/>
                  <a:pt x="7403" y="21600"/>
                  <a:pt x="7403" y="21600"/>
                </a:cubicBezTo>
                <a:cubicBezTo>
                  <a:pt x="7403" y="21600"/>
                  <a:pt x="0" y="19249"/>
                  <a:pt x="0" y="19249"/>
                </a:cubicBezTo>
                <a:cubicBezTo>
                  <a:pt x="0" y="19249"/>
                  <a:pt x="784" y="8376"/>
                  <a:pt x="784" y="8376"/>
                </a:cubicBezTo>
              </a:path>
            </a:pathLst>
          </a:custGeom>
          <a:solidFill>
            <a:srgbClr val="C1C5C8"/>
          </a:solidFill>
          <a:ln w="14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 name="Freeform 10"/>
          <p:cNvSpPr>
            <a:spLocks noChangeArrowheads="1"/>
          </p:cNvSpPr>
          <p:nvPr/>
        </p:nvSpPr>
        <p:spPr bwMode="auto">
          <a:xfrm>
            <a:off x="5977785" y="4784250"/>
            <a:ext cx="238567" cy="99366"/>
          </a:xfrm>
          <a:custGeom>
            <a:avLst/>
            <a:gdLst>
              <a:gd name="T0" fmla="*/ 13806 w 21600"/>
              <a:gd name="T1" fmla="*/ 354 h 21600"/>
              <a:gd name="T2" fmla="*/ 1614 w 21600"/>
              <a:gd name="T3" fmla="*/ 18177 h 21600"/>
              <a:gd name="T4" fmla="*/ 10856 w 21600"/>
              <a:gd name="T5" fmla="*/ 21600 h 21600"/>
              <a:gd name="T6" fmla="*/ 20431 w 21600"/>
              <a:gd name="T7" fmla="*/ 14046 h 21600"/>
              <a:gd name="T8" fmla="*/ 21433 w 21600"/>
              <a:gd name="T9" fmla="*/ 2597 h 21600"/>
              <a:gd name="T10" fmla="*/ 20264 w 21600"/>
              <a:gd name="T11" fmla="*/ 354 h 21600"/>
              <a:gd name="T12" fmla="*/ 13806 w 21600"/>
              <a:gd name="T13" fmla="*/ 354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13806" y="354"/>
                </a:moveTo>
                <a:cubicBezTo>
                  <a:pt x="6959" y="7200"/>
                  <a:pt x="3062" y="15108"/>
                  <a:pt x="1614" y="18177"/>
                </a:cubicBezTo>
                <a:cubicBezTo>
                  <a:pt x="0" y="20774"/>
                  <a:pt x="7126" y="21600"/>
                  <a:pt x="10856" y="21600"/>
                </a:cubicBezTo>
                <a:cubicBezTo>
                  <a:pt x="14753" y="21600"/>
                  <a:pt x="18984" y="15934"/>
                  <a:pt x="20431" y="14046"/>
                </a:cubicBezTo>
                <a:cubicBezTo>
                  <a:pt x="21600" y="12866"/>
                  <a:pt x="21600" y="4957"/>
                  <a:pt x="21433" y="2597"/>
                </a:cubicBezTo>
                <a:cubicBezTo>
                  <a:pt x="21433" y="0"/>
                  <a:pt x="20264" y="354"/>
                  <a:pt x="20264" y="354"/>
                </a:cubicBezTo>
                <a:cubicBezTo>
                  <a:pt x="20264" y="354"/>
                  <a:pt x="16367" y="6846"/>
                  <a:pt x="13806" y="354"/>
                </a:cubicBezTo>
              </a:path>
            </a:pathLst>
          </a:custGeom>
          <a:solidFill>
            <a:srgbClr val="ED898B"/>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pic>
        <p:nvPicPr>
          <p:cNvPr id="1036" name="Picture 1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86603" y="4480420"/>
            <a:ext cx="597502" cy="679318"/>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3"/>
          <p:cNvSpPr>
            <a:spLocks noChangeArrowheads="1"/>
          </p:cNvSpPr>
          <p:nvPr/>
        </p:nvSpPr>
        <p:spPr bwMode="auto">
          <a:xfrm>
            <a:off x="6332383" y="4812913"/>
            <a:ext cx="363273" cy="77391"/>
          </a:xfrm>
          <a:custGeom>
            <a:avLst/>
            <a:gdLst>
              <a:gd name="T0" fmla="*/ 0 w 21600"/>
              <a:gd name="T1" fmla="*/ 21600 h 21600"/>
              <a:gd name="T2" fmla="*/ 21600 w 21600"/>
              <a:gd name="T3" fmla="*/ 21600 h 21600"/>
              <a:gd name="T4" fmla="*/ 21600 w 21600"/>
              <a:gd name="T5" fmla="*/ 0 h 21600"/>
              <a:gd name="T6" fmla="*/ 0 w 21600"/>
              <a:gd name="T7" fmla="*/ 0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a:moveTo>
                  <a:pt x="0" y="21600"/>
                </a:moveTo>
                <a:cubicBezTo>
                  <a:pt x="10416" y="21600"/>
                  <a:pt x="21600" y="21600"/>
                  <a:pt x="21600" y="21600"/>
                </a:cubicBezTo>
                <a:cubicBezTo>
                  <a:pt x="21600" y="21600"/>
                  <a:pt x="21600" y="0"/>
                  <a:pt x="21600" y="0"/>
                </a:cubicBezTo>
                <a:cubicBezTo>
                  <a:pt x="21600" y="0"/>
                  <a:pt x="0" y="0"/>
                  <a:pt x="0" y="0"/>
                </a:cubicBezTo>
                <a:cubicBezTo>
                  <a:pt x="0" y="0"/>
                  <a:pt x="0" y="21600"/>
                  <a:pt x="0" y="21600"/>
                </a:cubicBezTo>
              </a:path>
            </a:pathLst>
          </a:custGeom>
          <a:solidFill>
            <a:srgbClr val="EFBDC0"/>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 name="Freeform 14"/>
          <p:cNvSpPr>
            <a:spLocks noChangeArrowheads="1"/>
          </p:cNvSpPr>
          <p:nvPr/>
        </p:nvSpPr>
        <p:spPr bwMode="auto">
          <a:xfrm>
            <a:off x="6092731" y="4752721"/>
            <a:ext cx="687507" cy="269434"/>
          </a:xfrm>
          <a:custGeom>
            <a:avLst/>
            <a:gdLst>
              <a:gd name="T0" fmla="*/ 8339 w 21600"/>
              <a:gd name="T1" fmla="*/ 130 h 21600"/>
              <a:gd name="T2" fmla="*/ 18338 w 21600"/>
              <a:gd name="T3" fmla="*/ 130 h 21600"/>
              <a:gd name="T4" fmla="*/ 21542 w 21600"/>
              <a:gd name="T5" fmla="*/ 4172 h 21600"/>
              <a:gd name="T6" fmla="*/ 19747 w 21600"/>
              <a:gd name="T7" fmla="*/ 6563 h 21600"/>
              <a:gd name="T8" fmla="*/ 8165 w 21600"/>
              <a:gd name="T9" fmla="*/ 6693 h 21600"/>
              <a:gd name="T10" fmla="*/ 7818 w 21600"/>
              <a:gd name="T11" fmla="*/ 18558 h 21600"/>
              <a:gd name="T12" fmla="*/ 907 w 21600"/>
              <a:gd name="T13" fmla="*/ 14777 h 21600"/>
              <a:gd name="T14" fmla="*/ 3938 w 21600"/>
              <a:gd name="T15" fmla="*/ 695 h 21600"/>
              <a:gd name="T16" fmla="*/ 8339 w 21600"/>
              <a:gd name="T17" fmla="*/ 13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00" h="21600">
                <a:moveTo>
                  <a:pt x="8339" y="130"/>
                </a:moveTo>
                <a:cubicBezTo>
                  <a:pt x="10018" y="130"/>
                  <a:pt x="16427" y="130"/>
                  <a:pt x="18338" y="130"/>
                </a:cubicBezTo>
                <a:cubicBezTo>
                  <a:pt x="20249" y="130"/>
                  <a:pt x="21503" y="2521"/>
                  <a:pt x="21542" y="4172"/>
                </a:cubicBezTo>
                <a:cubicBezTo>
                  <a:pt x="21600" y="5867"/>
                  <a:pt x="21156" y="6563"/>
                  <a:pt x="19747" y="6563"/>
                </a:cubicBezTo>
                <a:cubicBezTo>
                  <a:pt x="18396" y="6563"/>
                  <a:pt x="8165" y="6693"/>
                  <a:pt x="8165" y="6693"/>
                </a:cubicBezTo>
                <a:cubicBezTo>
                  <a:pt x="7876" y="10735"/>
                  <a:pt x="8165" y="15081"/>
                  <a:pt x="7818" y="18558"/>
                </a:cubicBezTo>
                <a:cubicBezTo>
                  <a:pt x="6872" y="21600"/>
                  <a:pt x="1814" y="21600"/>
                  <a:pt x="907" y="14777"/>
                </a:cubicBezTo>
                <a:cubicBezTo>
                  <a:pt x="0" y="7693"/>
                  <a:pt x="1023" y="1695"/>
                  <a:pt x="3938" y="695"/>
                </a:cubicBezTo>
                <a:cubicBezTo>
                  <a:pt x="5868" y="130"/>
                  <a:pt x="8281" y="0"/>
                  <a:pt x="8339" y="130"/>
                </a:cubicBezTo>
              </a:path>
            </a:pathLst>
          </a:custGeom>
          <a:solidFill>
            <a:srgbClr val="EFBDC0"/>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 name="Freeform 15"/>
          <p:cNvSpPr>
            <a:spLocks noChangeArrowheads="1"/>
          </p:cNvSpPr>
          <p:nvPr/>
        </p:nvSpPr>
        <p:spPr bwMode="auto">
          <a:xfrm>
            <a:off x="6548178" y="4383921"/>
            <a:ext cx="431590" cy="483453"/>
          </a:xfrm>
          <a:custGeom>
            <a:avLst/>
            <a:gdLst>
              <a:gd name="T0" fmla="*/ 1600 w 21600"/>
              <a:gd name="T1" fmla="*/ 8693 h 21600"/>
              <a:gd name="T2" fmla="*/ 6338 w 21600"/>
              <a:gd name="T3" fmla="*/ 21600 h 21600"/>
              <a:gd name="T4" fmla="*/ 8677 w 21600"/>
              <a:gd name="T5" fmla="*/ 20656 h 21600"/>
              <a:gd name="T6" fmla="*/ 3292 w 21600"/>
              <a:gd name="T7" fmla="*/ 5521 h 21600"/>
              <a:gd name="T8" fmla="*/ 21600 w 21600"/>
              <a:gd name="T9" fmla="*/ 5521 h 21600"/>
              <a:gd name="T10" fmla="*/ 15231 w 21600"/>
              <a:gd name="T11" fmla="*/ 0 h 21600"/>
              <a:gd name="T12" fmla="*/ 8154 w 21600"/>
              <a:gd name="T13" fmla="*/ 0 h 21600"/>
              <a:gd name="T14" fmla="*/ 1600 w 21600"/>
              <a:gd name="T15" fmla="*/ 8693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1600" y="8693"/>
                </a:moveTo>
                <a:cubicBezTo>
                  <a:pt x="3138" y="13900"/>
                  <a:pt x="6338" y="21600"/>
                  <a:pt x="6338" y="21600"/>
                </a:cubicBezTo>
                <a:cubicBezTo>
                  <a:pt x="6338" y="21600"/>
                  <a:pt x="8677" y="20656"/>
                  <a:pt x="8677" y="20656"/>
                </a:cubicBezTo>
                <a:cubicBezTo>
                  <a:pt x="8677" y="20656"/>
                  <a:pt x="3292" y="5521"/>
                  <a:pt x="3292" y="5521"/>
                </a:cubicBezTo>
                <a:cubicBezTo>
                  <a:pt x="3292" y="5521"/>
                  <a:pt x="21600" y="5521"/>
                  <a:pt x="21600" y="5521"/>
                </a:cubicBezTo>
                <a:cubicBezTo>
                  <a:pt x="21600" y="5521"/>
                  <a:pt x="15231" y="0"/>
                  <a:pt x="15231" y="0"/>
                </a:cubicBezTo>
                <a:cubicBezTo>
                  <a:pt x="15231" y="0"/>
                  <a:pt x="8154" y="0"/>
                  <a:pt x="8154" y="0"/>
                </a:cubicBezTo>
                <a:cubicBezTo>
                  <a:pt x="8154" y="0"/>
                  <a:pt x="0" y="4964"/>
                  <a:pt x="1600" y="8693"/>
                </a:cubicBezTo>
              </a:path>
            </a:pathLst>
          </a:custGeom>
          <a:solidFill>
            <a:srgbClr val="EFBDC0"/>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 name="Freeform 16"/>
          <p:cNvSpPr>
            <a:spLocks noChangeArrowheads="1"/>
          </p:cNvSpPr>
          <p:nvPr/>
        </p:nvSpPr>
        <p:spPr bwMode="auto">
          <a:xfrm>
            <a:off x="6749875" y="4476598"/>
            <a:ext cx="197360" cy="955"/>
          </a:xfrm>
          <a:custGeom>
            <a:avLst/>
            <a:gdLst>
              <a:gd name="T0" fmla="*/ 21600 w 21600"/>
              <a:gd name="T1" fmla="*/ -1 h 21600"/>
              <a:gd name="T2" fmla="*/ 0 w 21600"/>
              <a:gd name="T3" fmla="*/ -1 h 21600"/>
            </a:gdLst>
            <a:ahLst/>
            <a:cxnLst>
              <a:cxn ang="0">
                <a:pos x="T0" y="T1"/>
              </a:cxn>
              <a:cxn ang="0">
                <a:pos x="T2" y="T3"/>
              </a:cxn>
            </a:cxnLst>
            <a:rect l="0" t="0" r="r" b="b"/>
            <a:pathLst>
              <a:path w="21600" h="21600">
                <a:moveTo>
                  <a:pt x="21600" y="-1"/>
                </a:moveTo>
                <a:cubicBezTo>
                  <a:pt x="11205" y="-1"/>
                  <a:pt x="0" y="-1"/>
                  <a:pt x="0" y="-1"/>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7"/>
          <p:cNvSpPr>
            <a:spLocks noChangeArrowheads="1"/>
          </p:cNvSpPr>
          <p:nvPr/>
        </p:nvSpPr>
        <p:spPr bwMode="auto">
          <a:xfrm>
            <a:off x="6798673" y="4423094"/>
            <a:ext cx="91089" cy="955"/>
          </a:xfrm>
          <a:custGeom>
            <a:avLst/>
            <a:gdLst>
              <a:gd name="T0" fmla="*/ 21600 w 21600"/>
              <a:gd name="T1" fmla="*/ -1 h 21600"/>
              <a:gd name="T2" fmla="*/ 0 w 21600"/>
              <a:gd name="T3" fmla="*/ -1 h 21600"/>
            </a:gdLst>
            <a:ahLst/>
            <a:cxnLst>
              <a:cxn ang="0">
                <a:pos x="T0" y="T1"/>
              </a:cxn>
              <a:cxn ang="0">
                <a:pos x="T2" y="T3"/>
              </a:cxn>
            </a:cxnLst>
            <a:rect l="0" t="0" r="r" b="b"/>
            <a:pathLst>
              <a:path w="21600" h="21600">
                <a:moveTo>
                  <a:pt x="21600" y="-1"/>
                </a:moveTo>
                <a:cubicBezTo>
                  <a:pt x="13135" y="-1"/>
                  <a:pt x="0" y="-1"/>
                  <a:pt x="0" y="-1"/>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8"/>
          <p:cNvSpPr>
            <a:spLocks noChangeArrowheads="1"/>
          </p:cNvSpPr>
          <p:nvPr/>
        </p:nvSpPr>
        <p:spPr bwMode="auto">
          <a:xfrm>
            <a:off x="6754213" y="4508128"/>
            <a:ext cx="148562" cy="267523"/>
          </a:xfrm>
          <a:custGeom>
            <a:avLst/>
            <a:gdLst>
              <a:gd name="T0" fmla="*/ 0 w 21600"/>
              <a:gd name="T1" fmla="*/ 21600 h 21600"/>
              <a:gd name="T2" fmla="*/ 21600 w 21600"/>
              <a:gd name="T3" fmla="*/ 0 h 21600"/>
            </a:gdLst>
            <a:ahLst/>
            <a:cxnLst>
              <a:cxn ang="0">
                <a:pos x="T0" y="T1"/>
              </a:cxn>
              <a:cxn ang="0">
                <a:pos x="T2" y="T3"/>
              </a:cxn>
            </a:cxnLst>
            <a:rect l="0" t="0" r="r" b="b"/>
            <a:pathLst>
              <a:path w="21600" h="21600">
                <a:moveTo>
                  <a:pt x="0" y="21600"/>
                </a:moveTo>
                <a:cubicBezTo>
                  <a:pt x="9818" y="11368"/>
                  <a:pt x="21600" y="0"/>
                  <a:pt x="21600" y="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9"/>
          <p:cNvSpPr>
            <a:spLocks noChangeArrowheads="1"/>
          </p:cNvSpPr>
          <p:nvPr/>
        </p:nvSpPr>
        <p:spPr bwMode="auto">
          <a:xfrm>
            <a:off x="6717344" y="4844443"/>
            <a:ext cx="298209" cy="24841"/>
          </a:xfrm>
          <a:custGeom>
            <a:avLst/>
            <a:gdLst>
              <a:gd name="T0" fmla="*/ 0 w 21600"/>
              <a:gd name="T1" fmla="*/ 21600 h 21600"/>
              <a:gd name="T2" fmla="*/ 19770 w 21600"/>
              <a:gd name="T3" fmla="*/ 21600 h 21600"/>
              <a:gd name="T4" fmla="*/ 21600 w 21600"/>
              <a:gd name="T5" fmla="*/ 0 h 21600"/>
            </a:gdLst>
            <a:ahLst/>
            <a:cxnLst>
              <a:cxn ang="0">
                <a:pos x="T0" y="T1"/>
              </a:cxn>
              <a:cxn ang="0">
                <a:pos x="T2" y="T3"/>
              </a:cxn>
              <a:cxn ang="0">
                <a:pos x="T4" y="T5"/>
              </a:cxn>
            </a:cxnLst>
            <a:rect l="0" t="0" r="r" b="b"/>
            <a:pathLst>
              <a:path w="21600" h="21600">
                <a:moveTo>
                  <a:pt x="0" y="21600"/>
                </a:moveTo>
                <a:cubicBezTo>
                  <a:pt x="11603" y="21600"/>
                  <a:pt x="17851" y="21600"/>
                  <a:pt x="19770" y="21600"/>
                </a:cubicBezTo>
                <a:cubicBezTo>
                  <a:pt x="21600" y="21600"/>
                  <a:pt x="21600" y="1440"/>
                  <a:pt x="21600" y="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Oval 20"/>
          <p:cNvSpPr>
            <a:spLocks noChangeArrowheads="1"/>
          </p:cNvSpPr>
          <p:nvPr/>
        </p:nvSpPr>
        <p:spPr bwMode="auto">
          <a:xfrm>
            <a:off x="6654449" y="4815780"/>
            <a:ext cx="91089" cy="86945"/>
          </a:xfrm>
          <a:prstGeom prst="ellipse">
            <a:avLst/>
          </a:prstGeom>
          <a:solidFill>
            <a:srgbClr val="EFBDC0"/>
          </a:solidFill>
          <a:ln w="14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 name="Freeform 21"/>
          <p:cNvSpPr>
            <a:spLocks noChangeArrowheads="1"/>
          </p:cNvSpPr>
          <p:nvPr/>
        </p:nvSpPr>
        <p:spPr bwMode="auto">
          <a:xfrm>
            <a:off x="5950675" y="4403029"/>
            <a:ext cx="304715" cy="487274"/>
          </a:xfrm>
          <a:custGeom>
            <a:avLst/>
            <a:gdLst>
              <a:gd name="T0" fmla="*/ 0 w 21600"/>
              <a:gd name="T1" fmla="*/ 3003 h 21600"/>
              <a:gd name="T2" fmla="*/ 19423 w 21600"/>
              <a:gd name="T3" fmla="*/ 21600 h 21600"/>
              <a:gd name="T4" fmla="*/ 21600 w 21600"/>
              <a:gd name="T5" fmla="*/ 19366 h 21600"/>
              <a:gd name="T6" fmla="*/ 1916 w 21600"/>
              <a:gd name="T7" fmla="*/ 0 h 21600"/>
              <a:gd name="T8" fmla="*/ 0 w 21600"/>
              <a:gd name="T9" fmla="*/ 3003 h 21600"/>
            </a:gdLst>
            <a:ahLst/>
            <a:cxnLst>
              <a:cxn ang="0">
                <a:pos x="T0" y="T1"/>
              </a:cxn>
              <a:cxn ang="0">
                <a:pos x="T2" y="T3"/>
              </a:cxn>
              <a:cxn ang="0">
                <a:pos x="T4" y="T5"/>
              </a:cxn>
              <a:cxn ang="0">
                <a:pos x="T6" y="T7"/>
              </a:cxn>
              <a:cxn ang="0">
                <a:pos x="T8" y="T9"/>
              </a:cxn>
            </a:cxnLst>
            <a:rect l="0" t="0" r="r" b="b"/>
            <a:pathLst>
              <a:path w="21600" h="21600">
                <a:moveTo>
                  <a:pt x="0" y="3003"/>
                </a:moveTo>
                <a:cubicBezTo>
                  <a:pt x="0" y="3003"/>
                  <a:pt x="19423" y="21600"/>
                  <a:pt x="19423" y="21600"/>
                </a:cubicBezTo>
                <a:cubicBezTo>
                  <a:pt x="19423" y="21600"/>
                  <a:pt x="21600" y="19366"/>
                  <a:pt x="21600" y="19366"/>
                </a:cubicBezTo>
                <a:cubicBezTo>
                  <a:pt x="21600" y="19366"/>
                  <a:pt x="1916" y="0"/>
                  <a:pt x="1916" y="0"/>
                </a:cubicBezTo>
                <a:cubicBezTo>
                  <a:pt x="1916" y="0"/>
                  <a:pt x="0" y="3003"/>
                  <a:pt x="0" y="3003"/>
                </a:cubicBezTo>
              </a:path>
            </a:pathLst>
          </a:custGeom>
          <a:solidFill>
            <a:srgbClr val="EFBDC0"/>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4" name="Freeform 22"/>
          <p:cNvSpPr>
            <a:spLocks noChangeArrowheads="1"/>
          </p:cNvSpPr>
          <p:nvPr/>
        </p:nvSpPr>
        <p:spPr bwMode="auto">
          <a:xfrm>
            <a:off x="6213099" y="4862596"/>
            <a:ext cx="127959" cy="152870"/>
          </a:xfrm>
          <a:custGeom>
            <a:avLst/>
            <a:gdLst>
              <a:gd name="T0" fmla="*/ 0 w 21600"/>
              <a:gd name="T1" fmla="*/ 3435 h 21600"/>
              <a:gd name="T2" fmla="*/ 14159 w 21600"/>
              <a:gd name="T3" fmla="*/ 21600 h 21600"/>
              <a:gd name="T4" fmla="*/ 21600 w 21600"/>
              <a:gd name="T5" fmla="*/ 17173 h 21600"/>
              <a:gd name="T6" fmla="*/ 8681 w 21600"/>
              <a:gd name="T7" fmla="*/ 0 h 21600"/>
              <a:gd name="T8" fmla="*/ 0 w 21600"/>
              <a:gd name="T9" fmla="*/ 3435 h 21600"/>
            </a:gdLst>
            <a:ahLst/>
            <a:cxnLst>
              <a:cxn ang="0">
                <a:pos x="T0" y="T1"/>
              </a:cxn>
              <a:cxn ang="0">
                <a:pos x="T2" y="T3"/>
              </a:cxn>
              <a:cxn ang="0">
                <a:pos x="T4" y="T5"/>
              </a:cxn>
              <a:cxn ang="0">
                <a:pos x="T6" y="T7"/>
              </a:cxn>
              <a:cxn ang="0">
                <a:pos x="T8" y="T9"/>
              </a:cxn>
            </a:cxnLst>
            <a:rect l="0" t="0" r="r" b="b"/>
            <a:pathLst>
              <a:path w="21600" h="21600">
                <a:moveTo>
                  <a:pt x="0" y="3435"/>
                </a:moveTo>
                <a:lnTo>
                  <a:pt x="14159" y="21600"/>
                </a:lnTo>
                <a:lnTo>
                  <a:pt x="21600" y="17173"/>
                </a:lnTo>
                <a:lnTo>
                  <a:pt x="8681" y="0"/>
                </a:lnTo>
                <a:lnTo>
                  <a:pt x="0" y="3435"/>
                </a:lnTo>
              </a:path>
            </a:pathLst>
          </a:custGeom>
          <a:solidFill>
            <a:srgbClr val="C1C5C8"/>
          </a:solidFill>
          <a:ln w="1440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5" name="Oval 23"/>
          <p:cNvSpPr>
            <a:spLocks noChangeArrowheads="1"/>
          </p:cNvSpPr>
          <p:nvPr/>
        </p:nvSpPr>
        <p:spPr bwMode="auto">
          <a:xfrm>
            <a:off x="6181652" y="4816735"/>
            <a:ext cx="94342" cy="90767"/>
          </a:xfrm>
          <a:prstGeom prst="ellipse">
            <a:avLst/>
          </a:prstGeom>
          <a:solidFill>
            <a:srgbClr val="FFFFFF"/>
          </a:solidFill>
          <a:ln w="14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7" name="Freeform 25"/>
          <p:cNvSpPr>
            <a:spLocks noChangeArrowheads="1"/>
          </p:cNvSpPr>
          <p:nvPr/>
        </p:nvSpPr>
        <p:spPr bwMode="auto">
          <a:xfrm>
            <a:off x="5999473" y="4203342"/>
            <a:ext cx="74823" cy="65925"/>
          </a:xfrm>
          <a:custGeom>
            <a:avLst/>
            <a:gdLst>
              <a:gd name="T0" fmla="*/ 0 w 21600"/>
              <a:gd name="T1" fmla="*/ 15403 h 21600"/>
              <a:gd name="T2" fmla="*/ 15934 w 21600"/>
              <a:gd name="T3" fmla="*/ 21600 h 21600"/>
              <a:gd name="T4" fmla="*/ 21600 w 21600"/>
              <a:gd name="T5" fmla="*/ 6905 h 21600"/>
              <a:gd name="T6" fmla="*/ 5666 w 21600"/>
              <a:gd name="T7" fmla="*/ 0 h 21600"/>
              <a:gd name="T8" fmla="*/ 0 w 21600"/>
              <a:gd name="T9" fmla="*/ 15403 h 21600"/>
            </a:gdLst>
            <a:ahLst/>
            <a:cxnLst>
              <a:cxn ang="0">
                <a:pos x="T0" y="T1"/>
              </a:cxn>
              <a:cxn ang="0">
                <a:pos x="T2" y="T3"/>
              </a:cxn>
              <a:cxn ang="0">
                <a:pos x="T4" y="T5"/>
              </a:cxn>
              <a:cxn ang="0">
                <a:pos x="T6" y="T7"/>
              </a:cxn>
              <a:cxn ang="0">
                <a:pos x="T8" y="T9"/>
              </a:cxn>
            </a:cxnLst>
            <a:rect l="0" t="0" r="r" b="b"/>
            <a:pathLst>
              <a:path w="21600" h="21600">
                <a:moveTo>
                  <a:pt x="0" y="15403"/>
                </a:moveTo>
                <a:cubicBezTo>
                  <a:pt x="9207" y="19298"/>
                  <a:pt x="15934" y="21600"/>
                  <a:pt x="15934" y="21600"/>
                </a:cubicBezTo>
                <a:cubicBezTo>
                  <a:pt x="15934" y="21600"/>
                  <a:pt x="21600" y="6905"/>
                  <a:pt x="21600" y="6905"/>
                </a:cubicBezTo>
                <a:cubicBezTo>
                  <a:pt x="21600" y="6905"/>
                  <a:pt x="5666" y="0"/>
                  <a:pt x="5666" y="0"/>
                </a:cubicBezTo>
                <a:cubicBezTo>
                  <a:pt x="5666" y="0"/>
                  <a:pt x="0" y="15403"/>
                  <a:pt x="0" y="15403"/>
                </a:cubicBezTo>
              </a:path>
            </a:pathLst>
          </a:custGeom>
          <a:solidFill>
            <a:srgbClr val="FFFFFF"/>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9" name="Oval 26"/>
          <p:cNvSpPr>
            <a:spLocks noChangeArrowheads="1"/>
          </p:cNvSpPr>
          <p:nvPr/>
        </p:nvSpPr>
        <p:spPr bwMode="auto">
          <a:xfrm rot="1753125">
            <a:off x="5822717" y="4511950"/>
            <a:ext cx="153984" cy="51594"/>
          </a:xfrm>
          <a:prstGeom prst="ellipse">
            <a:avLst/>
          </a:prstGeom>
          <a:solidFill>
            <a:srgbClr val="EFBDC0"/>
          </a:solidFill>
          <a:ln w="14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0" name="Oval 27"/>
          <p:cNvSpPr>
            <a:spLocks noChangeArrowheads="1"/>
          </p:cNvSpPr>
          <p:nvPr/>
        </p:nvSpPr>
        <p:spPr bwMode="auto">
          <a:xfrm>
            <a:off x="5716446" y="4831067"/>
            <a:ext cx="79161" cy="77391"/>
          </a:xfrm>
          <a:prstGeom prst="ellipse">
            <a:avLst/>
          </a:prstGeom>
          <a:solidFill>
            <a:srgbClr val="EFBDC0"/>
          </a:solidFill>
          <a:ln w="14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1" name="Freeform 28"/>
          <p:cNvSpPr>
            <a:spLocks noChangeArrowheads="1"/>
          </p:cNvSpPr>
          <p:nvPr/>
        </p:nvSpPr>
        <p:spPr bwMode="auto">
          <a:xfrm>
            <a:off x="5859586" y="4049517"/>
            <a:ext cx="392551" cy="216885"/>
          </a:xfrm>
          <a:custGeom>
            <a:avLst/>
            <a:gdLst>
              <a:gd name="T0" fmla="*/ 3047 w 21600"/>
              <a:gd name="T1" fmla="*/ 0 h 21600"/>
              <a:gd name="T2" fmla="*/ 5214 w 21600"/>
              <a:gd name="T3" fmla="*/ 13466 h 21600"/>
              <a:gd name="T4" fmla="*/ 21600 w 21600"/>
              <a:gd name="T5" fmla="*/ 21600 h 21600"/>
              <a:gd name="T6" fmla="*/ 20720 w 21600"/>
              <a:gd name="T7" fmla="*/ 16429 h 21600"/>
              <a:gd name="T8" fmla="*/ 8464 w 21600"/>
              <a:gd name="T9" fmla="*/ 9696 h 21600"/>
              <a:gd name="T10" fmla="*/ 5992 w 21600"/>
              <a:gd name="T11" fmla="*/ 1885 h 21600"/>
              <a:gd name="T12" fmla="*/ 3047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047" y="0"/>
                </a:moveTo>
                <a:cubicBezTo>
                  <a:pt x="3047" y="0"/>
                  <a:pt x="0" y="6195"/>
                  <a:pt x="5214" y="13466"/>
                </a:cubicBezTo>
                <a:cubicBezTo>
                  <a:pt x="10461" y="20577"/>
                  <a:pt x="21600" y="21600"/>
                  <a:pt x="21600" y="21600"/>
                </a:cubicBezTo>
                <a:cubicBezTo>
                  <a:pt x="21600" y="21600"/>
                  <a:pt x="20720" y="16429"/>
                  <a:pt x="20720" y="16429"/>
                </a:cubicBezTo>
                <a:cubicBezTo>
                  <a:pt x="20720" y="16429"/>
                  <a:pt x="12730" y="14167"/>
                  <a:pt x="8464" y="9696"/>
                </a:cubicBezTo>
                <a:cubicBezTo>
                  <a:pt x="4334" y="5171"/>
                  <a:pt x="5992" y="1885"/>
                  <a:pt x="5992" y="1885"/>
                </a:cubicBezTo>
                <a:cubicBezTo>
                  <a:pt x="5992" y="1885"/>
                  <a:pt x="3047" y="0"/>
                  <a:pt x="3047" y="0"/>
                </a:cubicBezTo>
              </a:path>
            </a:pathLst>
          </a:custGeom>
          <a:solidFill>
            <a:srgbClr val="FFFFFF"/>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2" name="Freeform 29"/>
          <p:cNvSpPr>
            <a:spLocks noChangeArrowheads="1"/>
          </p:cNvSpPr>
          <p:nvPr/>
        </p:nvSpPr>
        <p:spPr bwMode="auto">
          <a:xfrm>
            <a:off x="5902962" y="3974037"/>
            <a:ext cx="206035" cy="93633"/>
          </a:xfrm>
          <a:custGeom>
            <a:avLst/>
            <a:gdLst>
              <a:gd name="T0" fmla="*/ 0 w 21600"/>
              <a:gd name="T1" fmla="*/ 18479 h 21600"/>
              <a:gd name="T2" fmla="*/ 16893 w 21600"/>
              <a:gd name="T3" fmla="*/ 0 h 21600"/>
              <a:gd name="T4" fmla="*/ 18956 w 21600"/>
              <a:gd name="T5" fmla="*/ 10363 h 21600"/>
              <a:gd name="T6" fmla="*/ 9543 w 21600"/>
              <a:gd name="T7" fmla="*/ 17605 h 21600"/>
              <a:gd name="T8" fmla="*/ 6899 w 21600"/>
              <a:gd name="T9" fmla="*/ 21600 h 21600"/>
              <a:gd name="T10" fmla="*/ 0 w 21600"/>
              <a:gd name="T11" fmla="*/ 18479 h 21600"/>
            </a:gdLst>
            <a:ahLst/>
            <a:cxnLst>
              <a:cxn ang="0">
                <a:pos x="T0" y="T1"/>
              </a:cxn>
              <a:cxn ang="0">
                <a:pos x="T2" y="T3"/>
              </a:cxn>
              <a:cxn ang="0">
                <a:pos x="T4" y="T5"/>
              </a:cxn>
              <a:cxn ang="0">
                <a:pos x="T6" y="T7"/>
              </a:cxn>
              <a:cxn ang="0">
                <a:pos x="T8" y="T9"/>
              </a:cxn>
              <a:cxn ang="0">
                <a:pos x="T10" y="T11"/>
              </a:cxn>
            </a:cxnLst>
            <a:rect l="0" t="0" r="r" b="b"/>
            <a:pathLst>
              <a:path w="21600" h="21600">
                <a:moveTo>
                  <a:pt x="0" y="18479"/>
                </a:moveTo>
                <a:cubicBezTo>
                  <a:pt x="8060" y="1998"/>
                  <a:pt x="13476" y="0"/>
                  <a:pt x="16893" y="0"/>
                </a:cubicBezTo>
                <a:cubicBezTo>
                  <a:pt x="20246" y="0"/>
                  <a:pt x="21600" y="8365"/>
                  <a:pt x="18956" y="10363"/>
                </a:cubicBezTo>
                <a:cubicBezTo>
                  <a:pt x="16313" y="12361"/>
                  <a:pt x="11219" y="15607"/>
                  <a:pt x="9543" y="17605"/>
                </a:cubicBezTo>
                <a:cubicBezTo>
                  <a:pt x="8060" y="19977"/>
                  <a:pt x="6899" y="21600"/>
                  <a:pt x="6899" y="21600"/>
                </a:cubicBezTo>
                <a:cubicBezTo>
                  <a:pt x="6899" y="21600"/>
                  <a:pt x="0" y="18479"/>
                  <a:pt x="0" y="18479"/>
                </a:cubicBezTo>
              </a:path>
            </a:pathLst>
          </a:custGeom>
          <a:solidFill>
            <a:srgbClr val="4B1800"/>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3" name="Freeform 30"/>
          <p:cNvSpPr>
            <a:spLocks noChangeArrowheads="1"/>
          </p:cNvSpPr>
          <p:nvPr/>
        </p:nvSpPr>
        <p:spPr bwMode="auto">
          <a:xfrm>
            <a:off x="6279247" y="4873106"/>
            <a:ext cx="71570" cy="107009"/>
          </a:xfrm>
          <a:custGeom>
            <a:avLst/>
            <a:gdLst>
              <a:gd name="T0" fmla="*/ 0 w 21600"/>
              <a:gd name="T1" fmla="*/ 655 h 21600"/>
              <a:gd name="T2" fmla="*/ 0 w 21600"/>
              <a:gd name="T3" fmla="*/ 18873 h 21600"/>
              <a:gd name="T4" fmla="*/ 10800 w 21600"/>
              <a:gd name="T5" fmla="*/ 21600 h 21600"/>
              <a:gd name="T6" fmla="*/ 21600 w 21600"/>
              <a:gd name="T7" fmla="*/ 18109 h 21600"/>
              <a:gd name="T8" fmla="*/ 21600 w 21600"/>
              <a:gd name="T9" fmla="*/ 0 h 21600"/>
              <a:gd name="T10" fmla="*/ 0 w 21600"/>
              <a:gd name="T11" fmla="*/ 655 h 21600"/>
            </a:gdLst>
            <a:ahLst/>
            <a:cxnLst>
              <a:cxn ang="0">
                <a:pos x="T0" y="T1"/>
              </a:cxn>
              <a:cxn ang="0">
                <a:pos x="T2" y="T3"/>
              </a:cxn>
              <a:cxn ang="0">
                <a:pos x="T4" y="T5"/>
              </a:cxn>
              <a:cxn ang="0">
                <a:pos x="T6" y="T7"/>
              </a:cxn>
              <a:cxn ang="0">
                <a:pos x="T8" y="T9"/>
              </a:cxn>
              <a:cxn ang="0">
                <a:pos x="T10" y="T11"/>
              </a:cxn>
            </a:cxnLst>
            <a:rect l="0" t="0" r="r" b="b"/>
            <a:pathLst>
              <a:path w="21600" h="21600">
                <a:moveTo>
                  <a:pt x="0" y="655"/>
                </a:moveTo>
                <a:cubicBezTo>
                  <a:pt x="0" y="655"/>
                  <a:pt x="0" y="18873"/>
                  <a:pt x="0" y="18873"/>
                </a:cubicBezTo>
                <a:cubicBezTo>
                  <a:pt x="0" y="18873"/>
                  <a:pt x="3166" y="21600"/>
                  <a:pt x="10800" y="21600"/>
                </a:cubicBezTo>
                <a:cubicBezTo>
                  <a:pt x="18434" y="21600"/>
                  <a:pt x="21600" y="18109"/>
                  <a:pt x="21600" y="18109"/>
                </a:cubicBezTo>
                <a:cubicBezTo>
                  <a:pt x="21600" y="18109"/>
                  <a:pt x="21600" y="0"/>
                  <a:pt x="21600" y="0"/>
                </a:cubicBezTo>
                <a:cubicBezTo>
                  <a:pt x="21600" y="0"/>
                  <a:pt x="0" y="655"/>
                  <a:pt x="0" y="655"/>
                </a:cubicBezTo>
              </a:path>
            </a:pathLst>
          </a:custGeom>
          <a:solidFill>
            <a:srgbClr val="FFFFFF"/>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4" name="Freeform 31"/>
          <p:cNvSpPr>
            <a:spLocks noChangeArrowheads="1"/>
          </p:cNvSpPr>
          <p:nvPr/>
        </p:nvSpPr>
        <p:spPr bwMode="auto">
          <a:xfrm>
            <a:off x="6279247" y="4617048"/>
            <a:ext cx="80245" cy="258924"/>
          </a:xfrm>
          <a:custGeom>
            <a:avLst/>
            <a:gdLst>
              <a:gd name="T0" fmla="*/ 0 w 21600"/>
              <a:gd name="T1" fmla="*/ 21600 h 21600"/>
              <a:gd name="T2" fmla="*/ 0 w 21600"/>
              <a:gd name="T3" fmla="*/ 0 h 21600"/>
              <a:gd name="T4" fmla="*/ 21600 w 21600"/>
              <a:gd name="T5" fmla="*/ 2440 h 21600"/>
              <a:gd name="T6" fmla="*/ 19127 w 21600"/>
              <a:gd name="T7" fmla="*/ 21329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a:moveTo>
                  <a:pt x="0" y="21600"/>
                </a:moveTo>
                <a:cubicBezTo>
                  <a:pt x="0" y="14189"/>
                  <a:pt x="0" y="0"/>
                  <a:pt x="0" y="0"/>
                </a:cubicBezTo>
                <a:cubicBezTo>
                  <a:pt x="0" y="0"/>
                  <a:pt x="21600" y="2440"/>
                  <a:pt x="21600" y="2440"/>
                </a:cubicBezTo>
                <a:cubicBezTo>
                  <a:pt x="21600" y="2440"/>
                  <a:pt x="19127" y="21329"/>
                  <a:pt x="19127" y="21329"/>
                </a:cubicBezTo>
                <a:cubicBezTo>
                  <a:pt x="19127" y="21329"/>
                  <a:pt x="0" y="21600"/>
                  <a:pt x="0" y="21600"/>
                </a:cubicBezTo>
              </a:path>
            </a:pathLst>
          </a:custGeom>
          <a:solidFill>
            <a:srgbClr val="FFEFDE"/>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7" name="Freeform 32"/>
          <p:cNvSpPr>
            <a:spLocks noChangeArrowheads="1"/>
          </p:cNvSpPr>
          <p:nvPr/>
        </p:nvSpPr>
        <p:spPr bwMode="auto">
          <a:xfrm>
            <a:off x="6202255" y="5025976"/>
            <a:ext cx="151815" cy="79302"/>
          </a:xfrm>
          <a:custGeom>
            <a:avLst/>
            <a:gdLst>
              <a:gd name="T0" fmla="*/ 21339 w 21600"/>
              <a:gd name="T1" fmla="*/ 0 h 21600"/>
              <a:gd name="T2" fmla="*/ 21600 w 21600"/>
              <a:gd name="T3" fmla="*/ 10873 h 21600"/>
              <a:gd name="T4" fmla="*/ 7403 w 21600"/>
              <a:gd name="T5" fmla="*/ 21600 h 21600"/>
              <a:gd name="T6" fmla="*/ 0 w 21600"/>
              <a:gd name="T7" fmla="*/ 19249 h 21600"/>
              <a:gd name="T8" fmla="*/ 523 w 21600"/>
              <a:gd name="T9" fmla="*/ 8522 h 21600"/>
            </a:gdLst>
            <a:ahLst/>
            <a:cxnLst>
              <a:cxn ang="0">
                <a:pos x="T0" y="T1"/>
              </a:cxn>
              <a:cxn ang="0">
                <a:pos x="T2" y="T3"/>
              </a:cxn>
              <a:cxn ang="0">
                <a:pos x="T4" y="T5"/>
              </a:cxn>
              <a:cxn ang="0">
                <a:pos x="T6" y="T7"/>
              </a:cxn>
              <a:cxn ang="0">
                <a:pos x="T8" y="T9"/>
              </a:cxn>
            </a:cxnLst>
            <a:rect l="0" t="0" r="r" b="b"/>
            <a:pathLst>
              <a:path w="21600" h="21600">
                <a:moveTo>
                  <a:pt x="21339" y="0"/>
                </a:moveTo>
                <a:cubicBezTo>
                  <a:pt x="21600" y="5584"/>
                  <a:pt x="21600" y="10873"/>
                  <a:pt x="21600" y="10873"/>
                </a:cubicBezTo>
                <a:cubicBezTo>
                  <a:pt x="21600" y="10873"/>
                  <a:pt x="7403" y="21600"/>
                  <a:pt x="7403" y="21600"/>
                </a:cubicBezTo>
                <a:cubicBezTo>
                  <a:pt x="7403" y="21600"/>
                  <a:pt x="0" y="19249"/>
                  <a:pt x="0" y="19249"/>
                </a:cubicBezTo>
                <a:cubicBezTo>
                  <a:pt x="0" y="19249"/>
                  <a:pt x="523" y="8522"/>
                  <a:pt x="523" y="8522"/>
                </a:cubicBezTo>
              </a:path>
            </a:pathLst>
          </a:custGeom>
          <a:solidFill>
            <a:srgbClr val="C1C5C8"/>
          </a:solidFill>
          <a:ln w="14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8" name="Freeform 33"/>
          <p:cNvSpPr>
            <a:spLocks noChangeArrowheads="1"/>
          </p:cNvSpPr>
          <p:nvPr/>
        </p:nvSpPr>
        <p:spPr bwMode="auto">
          <a:xfrm>
            <a:off x="6257560" y="5058461"/>
            <a:ext cx="1084" cy="46817"/>
          </a:xfrm>
          <a:custGeom>
            <a:avLst/>
            <a:gdLst>
              <a:gd name="T0" fmla="*/ 21600 w 21600"/>
              <a:gd name="T1" fmla="*/ 0 h 21600"/>
              <a:gd name="T2" fmla="*/ 0 w 21600"/>
              <a:gd name="T3" fmla="*/ 21600 h 21600"/>
            </a:gdLst>
            <a:ahLst/>
            <a:cxnLst>
              <a:cxn ang="0">
                <a:pos x="T0" y="T1"/>
              </a:cxn>
              <a:cxn ang="0">
                <a:pos x="T2" y="T3"/>
              </a:cxn>
            </a:cxnLst>
            <a:rect l="0" t="0" r="r" b="b"/>
            <a:pathLst>
              <a:path w="21600" h="21600">
                <a:moveTo>
                  <a:pt x="21600" y="0"/>
                </a:moveTo>
                <a:cubicBezTo>
                  <a:pt x="21600" y="11302"/>
                  <a:pt x="0" y="21600"/>
                  <a:pt x="0" y="2160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9" name="Freeform 34"/>
          <p:cNvSpPr>
            <a:spLocks noChangeArrowheads="1"/>
          </p:cNvSpPr>
          <p:nvPr/>
        </p:nvSpPr>
        <p:spPr bwMode="auto">
          <a:xfrm>
            <a:off x="6128516" y="4961006"/>
            <a:ext cx="238567" cy="99366"/>
          </a:xfrm>
          <a:custGeom>
            <a:avLst/>
            <a:gdLst>
              <a:gd name="T0" fmla="*/ 13674 w 21600"/>
              <a:gd name="T1" fmla="*/ 354 h 21600"/>
              <a:gd name="T2" fmla="*/ 1451 w 21600"/>
              <a:gd name="T3" fmla="*/ 18177 h 21600"/>
              <a:gd name="T4" fmla="*/ 10884 w 21600"/>
              <a:gd name="T5" fmla="*/ 21600 h 21600"/>
              <a:gd name="T6" fmla="*/ 20316 w 21600"/>
              <a:gd name="T7" fmla="*/ 14046 h 21600"/>
              <a:gd name="T8" fmla="*/ 21433 w 21600"/>
              <a:gd name="T9" fmla="*/ 2715 h 21600"/>
              <a:gd name="T10" fmla="*/ 20149 w 21600"/>
              <a:gd name="T11" fmla="*/ 354 h 21600"/>
              <a:gd name="T12" fmla="*/ 13674 w 21600"/>
              <a:gd name="T13" fmla="*/ 354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13674" y="354"/>
                </a:moveTo>
                <a:cubicBezTo>
                  <a:pt x="6809" y="7200"/>
                  <a:pt x="3070" y="15108"/>
                  <a:pt x="1451" y="18177"/>
                </a:cubicBezTo>
                <a:cubicBezTo>
                  <a:pt x="0" y="20420"/>
                  <a:pt x="6977" y="21600"/>
                  <a:pt x="10884" y="21600"/>
                </a:cubicBezTo>
                <a:cubicBezTo>
                  <a:pt x="14623" y="21600"/>
                  <a:pt x="18865" y="15934"/>
                  <a:pt x="20316" y="14046"/>
                </a:cubicBezTo>
                <a:cubicBezTo>
                  <a:pt x="21600" y="12866"/>
                  <a:pt x="21600" y="4957"/>
                  <a:pt x="21433" y="2715"/>
                </a:cubicBezTo>
                <a:cubicBezTo>
                  <a:pt x="21433" y="0"/>
                  <a:pt x="20149" y="354"/>
                  <a:pt x="20149" y="354"/>
                </a:cubicBezTo>
                <a:cubicBezTo>
                  <a:pt x="20149" y="354"/>
                  <a:pt x="16409" y="6846"/>
                  <a:pt x="13674" y="354"/>
                </a:cubicBezTo>
              </a:path>
            </a:pathLst>
          </a:custGeom>
          <a:solidFill>
            <a:srgbClr val="ED898B"/>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0" name="Freeform 35"/>
          <p:cNvSpPr>
            <a:spLocks noChangeArrowheads="1"/>
          </p:cNvSpPr>
          <p:nvPr/>
        </p:nvSpPr>
        <p:spPr bwMode="auto">
          <a:xfrm>
            <a:off x="6064537" y="4273090"/>
            <a:ext cx="750402" cy="418483"/>
          </a:xfrm>
          <a:custGeom>
            <a:avLst/>
            <a:gdLst>
              <a:gd name="T0" fmla="*/ 9535 w 21600"/>
              <a:gd name="T1" fmla="*/ 0 h 21600"/>
              <a:gd name="T2" fmla="*/ 0 w 21600"/>
              <a:gd name="T3" fmla="*/ 8690 h 21600"/>
              <a:gd name="T4" fmla="*/ 6758 w 21600"/>
              <a:gd name="T5" fmla="*/ 13720 h 21600"/>
              <a:gd name="T6" fmla="*/ 4953 w 21600"/>
              <a:gd name="T7" fmla="*/ 18191 h 21600"/>
              <a:gd name="T8" fmla="*/ 12525 w 21600"/>
              <a:gd name="T9" fmla="*/ 21600 h 21600"/>
              <a:gd name="T10" fmla="*/ 20875 w 21600"/>
              <a:gd name="T11" fmla="*/ 6259 h 21600"/>
              <a:gd name="T12" fmla="*/ 21494 w 21600"/>
              <a:gd name="T13" fmla="*/ 3577 h 21600"/>
              <a:gd name="T14" fmla="*/ 9535 w 21600"/>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9535" y="0"/>
                </a:moveTo>
                <a:cubicBezTo>
                  <a:pt x="5466" y="3577"/>
                  <a:pt x="0" y="8690"/>
                  <a:pt x="0" y="8690"/>
                </a:cubicBezTo>
                <a:cubicBezTo>
                  <a:pt x="0" y="8690"/>
                  <a:pt x="6758" y="13720"/>
                  <a:pt x="6758" y="13720"/>
                </a:cubicBezTo>
                <a:cubicBezTo>
                  <a:pt x="6758" y="13720"/>
                  <a:pt x="4953" y="18191"/>
                  <a:pt x="4953" y="18191"/>
                </a:cubicBezTo>
                <a:cubicBezTo>
                  <a:pt x="4953" y="18191"/>
                  <a:pt x="12525" y="21600"/>
                  <a:pt x="12525" y="21600"/>
                </a:cubicBezTo>
                <a:cubicBezTo>
                  <a:pt x="12525" y="21600"/>
                  <a:pt x="20096" y="7796"/>
                  <a:pt x="20875" y="6259"/>
                </a:cubicBezTo>
                <a:cubicBezTo>
                  <a:pt x="21600" y="4834"/>
                  <a:pt x="21494" y="3577"/>
                  <a:pt x="21494" y="3577"/>
                </a:cubicBezTo>
                <a:cubicBezTo>
                  <a:pt x="21494" y="3577"/>
                  <a:pt x="9535" y="0"/>
                  <a:pt x="9535" y="0"/>
                </a:cubicBezTo>
              </a:path>
            </a:pathLst>
          </a:custGeom>
          <a:solidFill>
            <a:srgbClr val="C8BCA9"/>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1" name="Freeform 36"/>
          <p:cNvSpPr>
            <a:spLocks noChangeArrowheads="1"/>
          </p:cNvSpPr>
          <p:nvPr/>
        </p:nvSpPr>
        <p:spPr bwMode="auto">
          <a:xfrm>
            <a:off x="6298767" y="4398252"/>
            <a:ext cx="109524" cy="141405"/>
          </a:xfrm>
          <a:custGeom>
            <a:avLst/>
            <a:gdLst>
              <a:gd name="T0" fmla="*/ 0 w 21600"/>
              <a:gd name="T1" fmla="*/ 21600 h 21600"/>
              <a:gd name="T2" fmla="*/ 21600 w 21600"/>
              <a:gd name="T3" fmla="*/ 0 h 21600"/>
            </a:gdLst>
            <a:ahLst/>
            <a:cxnLst>
              <a:cxn ang="0">
                <a:pos x="T0" y="T1"/>
              </a:cxn>
              <a:cxn ang="0">
                <a:pos x="T2" y="T3"/>
              </a:cxn>
            </a:cxnLst>
            <a:rect l="0" t="0" r="r" b="b"/>
            <a:pathLst>
              <a:path w="21600" h="21600">
                <a:moveTo>
                  <a:pt x="0" y="21600"/>
                </a:moveTo>
                <a:cubicBezTo>
                  <a:pt x="10617" y="10883"/>
                  <a:pt x="21600" y="0"/>
                  <a:pt x="21600" y="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72" name="グループ化 171"/>
          <p:cNvGrpSpPr/>
          <p:nvPr/>
        </p:nvGrpSpPr>
        <p:grpSpPr>
          <a:xfrm rot="1024705">
            <a:off x="6115407" y="3481986"/>
            <a:ext cx="312306" cy="567531"/>
            <a:chOff x="5287025" y="3491539"/>
            <a:chExt cx="312306" cy="567531"/>
          </a:xfrm>
        </p:grpSpPr>
        <p:grpSp>
          <p:nvGrpSpPr>
            <p:cNvPr id="171" name="グループ化 170"/>
            <p:cNvGrpSpPr/>
            <p:nvPr/>
          </p:nvGrpSpPr>
          <p:grpSpPr>
            <a:xfrm>
              <a:off x="5287025" y="3491539"/>
              <a:ext cx="312306" cy="567531"/>
              <a:chOff x="6087309" y="3548866"/>
              <a:chExt cx="312306" cy="567531"/>
            </a:xfrm>
          </p:grpSpPr>
          <p:sp>
            <p:nvSpPr>
              <p:cNvPr id="11" name="Freeform 6"/>
              <p:cNvSpPr>
                <a:spLocks noChangeArrowheads="1"/>
              </p:cNvSpPr>
              <p:nvPr/>
            </p:nvSpPr>
            <p:spPr bwMode="auto">
              <a:xfrm>
                <a:off x="6120926" y="3548866"/>
                <a:ext cx="216879" cy="253192"/>
              </a:xfrm>
              <a:custGeom>
                <a:avLst/>
                <a:gdLst>
                  <a:gd name="T0" fmla="*/ 1775 w 21600"/>
                  <a:gd name="T1" fmla="*/ 12000 h 21600"/>
                  <a:gd name="T2" fmla="*/ 184 w 21600"/>
                  <a:gd name="T3" fmla="*/ 2215 h 21600"/>
                  <a:gd name="T4" fmla="*/ 8750 w 21600"/>
                  <a:gd name="T5" fmla="*/ 138 h 21600"/>
                  <a:gd name="T6" fmla="*/ 11259 w 21600"/>
                  <a:gd name="T7" fmla="*/ 9923 h 21600"/>
                  <a:gd name="T8" fmla="*/ 18541 w 21600"/>
                  <a:gd name="T9" fmla="*/ 15415 h 21600"/>
                  <a:gd name="T10" fmla="*/ 16399 w 21600"/>
                  <a:gd name="T11" fmla="*/ 21046 h 21600"/>
                  <a:gd name="T12" fmla="*/ 6608 w 21600"/>
                  <a:gd name="T13" fmla="*/ 19846 h 21600"/>
                  <a:gd name="T14" fmla="*/ 1775 w 21600"/>
                  <a:gd name="T15" fmla="*/ 1200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1775" y="12000"/>
                    </a:moveTo>
                    <a:cubicBezTo>
                      <a:pt x="551" y="6231"/>
                      <a:pt x="0" y="4431"/>
                      <a:pt x="184" y="2215"/>
                    </a:cubicBezTo>
                    <a:cubicBezTo>
                      <a:pt x="367" y="138"/>
                      <a:pt x="6425" y="0"/>
                      <a:pt x="8750" y="138"/>
                    </a:cubicBezTo>
                    <a:cubicBezTo>
                      <a:pt x="11075" y="277"/>
                      <a:pt x="11259" y="7246"/>
                      <a:pt x="11259" y="9923"/>
                    </a:cubicBezTo>
                    <a:cubicBezTo>
                      <a:pt x="11259" y="12277"/>
                      <a:pt x="15359" y="13338"/>
                      <a:pt x="18541" y="15415"/>
                    </a:cubicBezTo>
                    <a:cubicBezTo>
                      <a:pt x="21600" y="17631"/>
                      <a:pt x="17990" y="20585"/>
                      <a:pt x="16399" y="21046"/>
                    </a:cubicBezTo>
                    <a:cubicBezTo>
                      <a:pt x="14624" y="21600"/>
                      <a:pt x="6608" y="19846"/>
                      <a:pt x="6608" y="19846"/>
                    </a:cubicBezTo>
                    <a:cubicBezTo>
                      <a:pt x="6608" y="19846"/>
                      <a:pt x="1775" y="12000"/>
                      <a:pt x="1775" y="12000"/>
                    </a:cubicBezTo>
                  </a:path>
                </a:pathLst>
              </a:custGeom>
              <a:solidFill>
                <a:srgbClr val="D3B2CF"/>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2" name="Freeform 37"/>
              <p:cNvSpPr>
                <a:spLocks noChangeArrowheads="1"/>
              </p:cNvSpPr>
              <p:nvPr/>
            </p:nvSpPr>
            <p:spPr bwMode="auto">
              <a:xfrm>
                <a:off x="6087309" y="3659697"/>
                <a:ext cx="312306" cy="456700"/>
              </a:xfrm>
              <a:custGeom>
                <a:avLst/>
                <a:gdLst>
                  <a:gd name="T0" fmla="*/ 16488 w 21600"/>
                  <a:gd name="T1" fmla="*/ 10595 h 21600"/>
                  <a:gd name="T2" fmla="*/ 11034 w 21600"/>
                  <a:gd name="T3" fmla="*/ 14869 h 21600"/>
                  <a:gd name="T4" fmla="*/ 9160 w 21600"/>
                  <a:gd name="T5" fmla="*/ 9111 h 21600"/>
                  <a:gd name="T6" fmla="*/ 8819 w 21600"/>
                  <a:gd name="T7" fmla="*/ 5093 h 21600"/>
                  <a:gd name="T8" fmla="*/ 11162 w 21600"/>
                  <a:gd name="T9" fmla="*/ 3045 h 21600"/>
                  <a:gd name="T10" fmla="*/ 11034 w 21600"/>
                  <a:gd name="T11" fmla="*/ 1638 h 21600"/>
                  <a:gd name="T12" fmla="*/ 9288 w 21600"/>
                  <a:gd name="T13" fmla="*/ 256 h 21600"/>
                  <a:gd name="T14" fmla="*/ 980 w 21600"/>
                  <a:gd name="T15" fmla="*/ 2790 h 21600"/>
                  <a:gd name="T16" fmla="*/ 2215 w 21600"/>
                  <a:gd name="T17" fmla="*/ 5835 h 21600"/>
                  <a:gd name="T18" fmla="*/ 4473 w 21600"/>
                  <a:gd name="T19" fmla="*/ 9853 h 21600"/>
                  <a:gd name="T20" fmla="*/ 8052 w 21600"/>
                  <a:gd name="T21" fmla="*/ 20295 h 21600"/>
                  <a:gd name="T22" fmla="*/ 15636 w 21600"/>
                  <a:gd name="T23" fmla="*/ 16763 h 21600"/>
                  <a:gd name="T24" fmla="*/ 19853 w 21600"/>
                  <a:gd name="T25" fmla="*/ 13462 h 21600"/>
                  <a:gd name="T26" fmla="*/ 21600 w 21600"/>
                  <a:gd name="T27" fmla="*/ 11824 h 21600"/>
                  <a:gd name="T28" fmla="*/ 16488 w 21600"/>
                  <a:gd name="T29" fmla="*/ 1059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00" h="21600">
                    <a:moveTo>
                      <a:pt x="16488" y="10595"/>
                    </a:moveTo>
                    <a:cubicBezTo>
                      <a:pt x="12909" y="13385"/>
                      <a:pt x="11034" y="14869"/>
                      <a:pt x="11034" y="14869"/>
                    </a:cubicBezTo>
                    <a:cubicBezTo>
                      <a:pt x="11034" y="14869"/>
                      <a:pt x="9543" y="11414"/>
                      <a:pt x="9160" y="9111"/>
                    </a:cubicBezTo>
                    <a:cubicBezTo>
                      <a:pt x="8819" y="6910"/>
                      <a:pt x="8563" y="5989"/>
                      <a:pt x="8819" y="5093"/>
                    </a:cubicBezTo>
                    <a:cubicBezTo>
                      <a:pt x="9288" y="4197"/>
                      <a:pt x="10523" y="3864"/>
                      <a:pt x="11162" y="3045"/>
                    </a:cubicBezTo>
                    <a:cubicBezTo>
                      <a:pt x="11801" y="2150"/>
                      <a:pt x="11034" y="1638"/>
                      <a:pt x="11034" y="1638"/>
                    </a:cubicBezTo>
                    <a:cubicBezTo>
                      <a:pt x="11034" y="1638"/>
                      <a:pt x="12781" y="512"/>
                      <a:pt x="9288" y="256"/>
                    </a:cubicBezTo>
                    <a:cubicBezTo>
                      <a:pt x="4601" y="0"/>
                      <a:pt x="2215" y="1331"/>
                      <a:pt x="980" y="2790"/>
                    </a:cubicBezTo>
                    <a:cubicBezTo>
                      <a:pt x="0" y="4018"/>
                      <a:pt x="341" y="5426"/>
                      <a:pt x="2215" y="5835"/>
                    </a:cubicBezTo>
                    <a:cubicBezTo>
                      <a:pt x="3834" y="6321"/>
                      <a:pt x="3962" y="7396"/>
                      <a:pt x="4473" y="9853"/>
                    </a:cubicBezTo>
                    <a:cubicBezTo>
                      <a:pt x="4686" y="12412"/>
                      <a:pt x="6689" y="18964"/>
                      <a:pt x="8052" y="20295"/>
                    </a:cubicBezTo>
                    <a:cubicBezTo>
                      <a:pt x="9160" y="21600"/>
                      <a:pt x="14017" y="17991"/>
                      <a:pt x="15636" y="16763"/>
                    </a:cubicBezTo>
                    <a:cubicBezTo>
                      <a:pt x="17254" y="15432"/>
                      <a:pt x="19853" y="13462"/>
                      <a:pt x="19853" y="13462"/>
                    </a:cubicBezTo>
                    <a:cubicBezTo>
                      <a:pt x="19853" y="13462"/>
                      <a:pt x="21600" y="11824"/>
                      <a:pt x="21600" y="11824"/>
                    </a:cubicBezTo>
                    <a:cubicBezTo>
                      <a:pt x="21600" y="11824"/>
                      <a:pt x="16488" y="10595"/>
                      <a:pt x="16488" y="10595"/>
                    </a:cubicBezTo>
                  </a:path>
                </a:pathLst>
              </a:custGeom>
              <a:solidFill>
                <a:srgbClr val="FFEFDE"/>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4" name="Freeform 39"/>
              <p:cNvSpPr>
                <a:spLocks noChangeArrowheads="1"/>
              </p:cNvSpPr>
              <p:nvPr/>
            </p:nvSpPr>
            <p:spPr bwMode="auto">
              <a:xfrm>
                <a:off x="6191411" y="3694093"/>
                <a:ext cx="55304" cy="35351"/>
              </a:xfrm>
              <a:custGeom>
                <a:avLst/>
                <a:gdLst>
                  <a:gd name="T0" fmla="*/ 21600 w 21600"/>
                  <a:gd name="T1" fmla="*/ 0 h 21600"/>
                  <a:gd name="T2" fmla="*/ 0 w 21600"/>
                  <a:gd name="T3" fmla="*/ 21600 h 21600"/>
                </a:gdLst>
                <a:ahLst/>
                <a:cxnLst>
                  <a:cxn ang="0">
                    <a:pos x="T0" y="T1"/>
                  </a:cxn>
                  <a:cxn ang="0">
                    <a:pos x="T2" y="T3"/>
                  </a:cxn>
                </a:cxnLst>
                <a:rect l="0" t="0" r="r" b="b"/>
                <a:pathLst>
                  <a:path w="21600" h="21600">
                    <a:moveTo>
                      <a:pt x="21600" y="0"/>
                    </a:moveTo>
                    <a:cubicBezTo>
                      <a:pt x="6960" y="1329"/>
                      <a:pt x="0" y="21600"/>
                      <a:pt x="0" y="2160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043" name="Freeform 38"/>
            <p:cNvSpPr>
              <a:spLocks noChangeArrowheads="1"/>
            </p:cNvSpPr>
            <p:nvPr/>
          </p:nvSpPr>
          <p:spPr bwMode="auto">
            <a:xfrm>
              <a:off x="5347751" y="3618135"/>
              <a:ext cx="43376" cy="44906"/>
            </a:xfrm>
            <a:custGeom>
              <a:avLst/>
              <a:gdLst>
                <a:gd name="T0" fmla="*/ 21600 w 21600"/>
                <a:gd name="T1" fmla="*/ 0 h 21600"/>
                <a:gd name="T2" fmla="*/ 0 w 21600"/>
                <a:gd name="T3" fmla="*/ 21600 h 21600"/>
              </a:gdLst>
              <a:ahLst/>
              <a:cxnLst>
                <a:cxn ang="0">
                  <a:pos x="T0" y="T1"/>
                </a:cxn>
                <a:cxn ang="0">
                  <a:pos x="T2" y="T3"/>
                </a:cxn>
              </a:cxnLst>
              <a:rect l="0" t="0" r="r" b="b"/>
              <a:pathLst>
                <a:path w="21600" h="21600">
                  <a:moveTo>
                    <a:pt x="21600" y="0"/>
                  </a:moveTo>
                  <a:cubicBezTo>
                    <a:pt x="9600" y="10930"/>
                    <a:pt x="0" y="21600"/>
                    <a:pt x="0" y="2160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045" name="Freeform 40"/>
          <p:cNvSpPr>
            <a:spLocks noChangeArrowheads="1"/>
          </p:cNvSpPr>
          <p:nvPr/>
        </p:nvSpPr>
        <p:spPr bwMode="auto">
          <a:xfrm>
            <a:off x="6273825" y="3738043"/>
            <a:ext cx="566055" cy="617214"/>
          </a:xfrm>
          <a:custGeom>
            <a:avLst/>
            <a:gdLst>
              <a:gd name="T0" fmla="*/ 7857 w 21600"/>
              <a:gd name="T1" fmla="*/ 57 h 21600"/>
              <a:gd name="T2" fmla="*/ 0 w 21600"/>
              <a:gd name="T3" fmla="*/ 4305 h 21600"/>
              <a:gd name="T4" fmla="*/ 4784 w 21600"/>
              <a:gd name="T5" fmla="*/ 6012 h 21600"/>
              <a:gd name="T6" fmla="*/ 3823 w 21600"/>
              <a:gd name="T7" fmla="*/ 7358 h 21600"/>
              <a:gd name="T8" fmla="*/ 4644 w 21600"/>
              <a:gd name="T9" fmla="*/ 18736 h 21600"/>
              <a:gd name="T10" fmla="*/ 14963 w 21600"/>
              <a:gd name="T11" fmla="*/ 20804 h 21600"/>
              <a:gd name="T12" fmla="*/ 21319 w 21600"/>
              <a:gd name="T13" fmla="*/ 21410 h 21600"/>
              <a:gd name="T14" fmla="*/ 21600 w 21600"/>
              <a:gd name="T15" fmla="*/ 3698 h 21600"/>
              <a:gd name="T16" fmla="*/ 20826 w 21600"/>
              <a:gd name="T17" fmla="*/ 1384 h 21600"/>
              <a:gd name="T18" fmla="*/ 18457 w 21600"/>
              <a:gd name="T19" fmla="*/ 171 h 21600"/>
              <a:gd name="T20" fmla="*/ 7857 w 21600"/>
              <a:gd name="T21" fmla="*/ 5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00" h="21600">
                <a:moveTo>
                  <a:pt x="7857" y="57"/>
                </a:moveTo>
                <a:cubicBezTo>
                  <a:pt x="4292" y="1764"/>
                  <a:pt x="0" y="4305"/>
                  <a:pt x="0" y="4305"/>
                </a:cubicBezTo>
                <a:cubicBezTo>
                  <a:pt x="0" y="4305"/>
                  <a:pt x="4784" y="6012"/>
                  <a:pt x="4784" y="6012"/>
                </a:cubicBezTo>
                <a:cubicBezTo>
                  <a:pt x="4784" y="6012"/>
                  <a:pt x="3964" y="6865"/>
                  <a:pt x="3823" y="7358"/>
                </a:cubicBezTo>
                <a:cubicBezTo>
                  <a:pt x="3682" y="7908"/>
                  <a:pt x="4644" y="18736"/>
                  <a:pt x="4644" y="18736"/>
                </a:cubicBezTo>
                <a:cubicBezTo>
                  <a:pt x="4644" y="18736"/>
                  <a:pt x="9498" y="20064"/>
                  <a:pt x="14963" y="20804"/>
                </a:cubicBezTo>
                <a:cubicBezTo>
                  <a:pt x="20498" y="21600"/>
                  <a:pt x="21319" y="21410"/>
                  <a:pt x="21319" y="21410"/>
                </a:cubicBezTo>
                <a:cubicBezTo>
                  <a:pt x="21319" y="21410"/>
                  <a:pt x="21600" y="5405"/>
                  <a:pt x="21600" y="3698"/>
                </a:cubicBezTo>
                <a:cubicBezTo>
                  <a:pt x="21600" y="2067"/>
                  <a:pt x="21459" y="1764"/>
                  <a:pt x="20826" y="1384"/>
                </a:cubicBezTo>
                <a:cubicBezTo>
                  <a:pt x="20216" y="1024"/>
                  <a:pt x="19255" y="417"/>
                  <a:pt x="18457" y="171"/>
                </a:cubicBezTo>
                <a:cubicBezTo>
                  <a:pt x="17636" y="0"/>
                  <a:pt x="7857" y="57"/>
                  <a:pt x="7857" y="57"/>
                </a:cubicBezTo>
              </a:path>
            </a:pathLst>
          </a:custGeom>
          <a:solidFill>
            <a:srgbClr val="E9D770"/>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6" name="Freeform 41"/>
          <p:cNvSpPr>
            <a:spLocks noChangeArrowheads="1"/>
          </p:cNvSpPr>
          <p:nvPr/>
        </p:nvSpPr>
        <p:spPr bwMode="auto">
          <a:xfrm>
            <a:off x="6399615" y="3854607"/>
            <a:ext cx="39038" cy="55416"/>
          </a:xfrm>
          <a:custGeom>
            <a:avLst/>
            <a:gdLst>
              <a:gd name="T0" fmla="*/ 0 w 21600"/>
              <a:gd name="T1" fmla="*/ 21600 h 21600"/>
              <a:gd name="T2" fmla="*/ 21600 w 21600"/>
              <a:gd name="T3" fmla="*/ 0 h 21600"/>
            </a:gdLst>
            <a:ahLst/>
            <a:cxnLst>
              <a:cxn ang="0">
                <a:pos x="T0" y="T1"/>
              </a:cxn>
              <a:cxn ang="0">
                <a:pos x="T2" y="T3"/>
              </a:cxn>
            </a:cxnLst>
            <a:rect l="0" t="0" r="r" b="b"/>
            <a:pathLst>
              <a:path w="21600" h="21600">
                <a:moveTo>
                  <a:pt x="0" y="21600"/>
                </a:moveTo>
                <a:cubicBezTo>
                  <a:pt x="11813" y="10800"/>
                  <a:pt x="21600" y="0"/>
                  <a:pt x="21600" y="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47" name="Freeform 42"/>
          <p:cNvSpPr>
            <a:spLocks noChangeArrowheads="1"/>
          </p:cNvSpPr>
          <p:nvPr/>
        </p:nvSpPr>
        <p:spPr bwMode="auto">
          <a:xfrm>
            <a:off x="6578541" y="3830721"/>
            <a:ext cx="261339" cy="238860"/>
          </a:xfrm>
          <a:custGeom>
            <a:avLst/>
            <a:gdLst>
              <a:gd name="T0" fmla="*/ 13893 w 21600"/>
              <a:gd name="T1" fmla="*/ 0 h 21600"/>
              <a:gd name="T2" fmla="*/ 0 w 21600"/>
              <a:gd name="T3" fmla="*/ 12510 h 21600"/>
              <a:gd name="T4" fmla="*/ 9177 w 21600"/>
              <a:gd name="T5" fmla="*/ 19596 h 21600"/>
              <a:gd name="T6" fmla="*/ 14197 w 21600"/>
              <a:gd name="T7" fmla="*/ 21600 h 21600"/>
              <a:gd name="T8" fmla="*/ 21600 w 21600"/>
              <a:gd name="T9" fmla="*/ 12510 h 21600"/>
            </a:gdLst>
            <a:ahLst/>
            <a:cxnLst>
              <a:cxn ang="0">
                <a:pos x="T0" y="T1"/>
              </a:cxn>
              <a:cxn ang="0">
                <a:pos x="T2" y="T3"/>
              </a:cxn>
              <a:cxn ang="0">
                <a:pos x="T4" y="T5"/>
              </a:cxn>
              <a:cxn ang="0">
                <a:pos x="T6" y="T7"/>
              </a:cxn>
              <a:cxn ang="0">
                <a:pos x="T8" y="T9"/>
              </a:cxn>
            </a:cxnLst>
            <a:rect l="0" t="0" r="r" b="b"/>
            <a:pathLst>
              <a:path w="21600" h="21600">
                <a:moveTo>
                  <a:pt x="13893" y="0"/>
                </a:moveTo>
                <a:cubicBezTo>
                  <a:pt x="7859" y="6548"/>
                  <a:pt x="0" y="12510"/>
                  <a:pt x="0" y="12510"/>
                </a:cubicBezTo>
                <a:cubicBezTo>
                  <a:pt x="0" y="12510"/>
                  <a:pt x="5780" y="17690"/>
                  <a:pt x="9177" y="19596"/>
                </a:cubicBezTo>
                <a:cubicBezTo>
                  <a:pt x="12727" y="21453"/>
                  <a:pt x="14197" y="21600"/>
                  <a:pt x="14197" y="21600"/>
                </a:cubicBezTo>
                <a:cubicBezTo>
                  <a:pt x="14197" y="21600"/>
                  <a:pt x="21600" y="12510"/>
                  <a:pt x="21600" y="12510"/>
                </a:cubicBezTo>
              </a:path>
            </a:pathLst>
          </a:custGeom>
          <a:noFill/>
          <a:ln w="14400">
            <a:solidFill>
              <a:srgbClr val="000000"/>
            </a:solidFill>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48" name="Freeform 43"/>
          <p:cNvSpPr>
            <a:spLocks noChangeArrowheads="1"/>
          </p:cNvSpPr>
          <p:nvPr/>
        </p:nvSpPr>
        <p:spPr bwMode="auto">
          <a:xfrm>
            <a:off x="6191411" y="4009388"/>
            <a:ext cx="511835" cy="289498"/>
          </a:xfrm>
          <a:custGeom>
            <a:avLst/>
            <a:gdLst>
              <a:gd name="T0" fmla="*/ 18514 w 21600"/>
              <a:gd name="T1" fmla="*/ 0 h 21600"/>
              <a:gd name="T2" fmla="*/ 5653 w 21600"/>
              <a:gd name="T3" fmla="*/ 13701 h 21600"/>
              <a:gd name="T4" fmla="*/ 1815 w 21600"/>
              <a:gd name="T5" fmla="*/ 13057 h 21600"/>
              <a:gd name="T6" fmla="*/ 4071 w 21600"/>
              <a:gd name="T7" fmla="*/ 21479 h 21600"/>
              <a:gd name="T8" fmla="*/ 7312 w 21600"/>
              <a:gd name="T9" fmla="*/ 17570 h 21600"/>
              <a:gd name="T10" fmla="*/ 17685 w 21600"/>
              <a:gd name="T11" fmla="*/ 9188 h 21600"/>
              <a:gd name="T12" fmla="*/ 21600 w 21600"/>
              <a:gd name="T13" fmla="*/ 3224 h 21600"/>
              <a:gd name="T14" fmla="*/ 18514 w 21600"/>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18514" y="0"/>
                </a:moveTo>
                <a:cubicBezTo>
                  <a:pt x="13743" y="7254"/>
                  <a:pt x="6638" y="13057"/>
                  <a:pt x="5653" y="13701"/>
                </a:cubicBezTo>
                <a:cubicBezTo>
                  <a:pt x="4667" y="14467"/>
                  <a:pt x="3630" y="11364"/>
                  <a:pt x="1815" y="13057"/>
                </a:cubicBezTo>
                <a:cubicBezTo>
                  <a:pt x="0" y="14628"/>
                  <a:pt x="1893" y="21600"/>
                  <a:pt x="4071" y="21479"/>
                </a:cubicBezTo>
                <a:cubicBezTo>
                  <a:pt x="6327" y="21076"/>
                  <a:pt x="5964" y="18739"/>
                  <a:pt x="7312" y="17570"/>
                </a:cubicBezTo>
                <a:cubicBezTo>
                  <a:pt x="8687" y="16281"/>
                  <a:pt x="14417" y="12815"/>
                  <a:pt x="17685" y="9188"/>
                </a:cubicBezTo>
                <a:cubicBezTo>
                  <a:pt x="20848" y="5440"/>
                  <a:pt x="21600" y="3224"/>
                  <a:pt x="21600" y="3224"/>
                </a:cubicBezTo>
                <a:cubicBezTo>
                  <a:pt x="21600" y="3224"/>
                  <a:pt x="19863" y="2055"/>
                  <a:pt x="18514" y="0"/>
                </a:cubicBezTo>
              </a:path>
            </a:pathLst>
          </a:custGeom>
          <a:solidFill>
            <a:srgbClr val="FFEFDE"/>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9" name="Freeform 44"/>
          <p:cNvSpPr>
            <a:spLocks noChangeArrowheads="1"/>
          </p:cNvSpPr>
          <p:nvPr/>
        </p:nvSpPr>
        <p:spPr bwMode="auto">
          <a:xfrm>
            <a:off x="6469017" y="3666385"/>
            <a:ext cx="326403" cy="142361"/>
          </a:xfrm>
          <a:custGeom>
            <a:avLst/>
            <a:gdLst>
              <a:gd name="T0" fmla="*/ 14359 w 21600"/>
              <a:gd name="T1" fmla="*/ 0 h 21600"/>
              <a:gd name="T2" fmla="*/ 14359 w 21600"/>
              <a:gd name="T3" fmla="*/ 8952 h 21600"/>
              <a:gd name="T4" fmla="*/ 19119 w 21600"/>
              <a:gd name="T5" fmla="*/ 11580 h 21600"/>
              <a:gd name="T6" fmla="*/ 17451 w 21600"/>
              <a:gd name="T7" fmla="*/ 17658 h 21600"/>
              <a:gd name="T8" fmla="*/ 3702 w 21600"/>
              <a:gd name="T9" fmla="*/ 17411 h 21600"/>
              <a:gd name="T10" fmla="*/ 732 w 21600"/>
              <a:gd name="T11" fmla="*/ 11087 h 21600"/>
              <a:gd name="T12" fmla="*/ 2278 w 21600"/>
              <a:gd name="T13" fmla="*/ 9773 h 21600"/>
              <a:gd name="T14" fmla="*/ 14359 w 21600"/>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14359" y="0"/>
                </a:moveTo>
                <a:cubicBezTo>
                  <a:pt x="14359" y="6570"/>
                  <a:pt x="14359" y="8952"/>
                  <a:pt x="14359" y="8952"/>
                </a:cubicBezTo>
                <a:cubicBezTo>
                  <a:pt x="14359" y="8952"/>
                  <a:pt x="16475" y="9773"/>
                  <a:pt x="19119" y="11580"/>
                </a:cubicBezTo>
                <a:cubicBezTo>
                  <a:pt x="21600" y="13469"/>
                  <a:pt x="20624" y="15522"/>
                  <a:pt x="17451" y="17658"/>
                </a:cubicBezTo>
                <a:cubicBezTo>
                  <a:pt x="14115" y="19547"/>
                  <a:pt x="7241" y="21600"/>
                  <a:pt x="3702" y="17411"/>
                </a:cubicBezTo>
                <a:cubicBezTo>
                  <a:pt x="0" y="13223"/>
                  <a:pt x="732" y="11087"/>
                  <a:pt x="732" y="11087"/>
                </a:cubicBezTo>
                <a:cubicBezTo>
                  <a:pt x="732" y="11087"/>
                  <a:pt x="2278" y="9773"/>
                  <a:pt x="2278" y="9773"/>
                </a:cubicBezTo>
                <a:cubicBezTo>
                  <a:pt x="2278" y="9773"/>
                  <a:pt x="14359" y="0"/>
                  <a:pt x="14359" y="0"/>
                </a:cubicBezTo>
              </a:path>
            </a:pathLst>
          </a:custGeom>
          <a:solidFill>
            <a:srgbClr val="FFEFDE"/>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0" name="Freeform 45"/>
          <p:cNvSpPr>
            <a:spLocks noChangeArrowheads="1"/>
          </p:cNvSpPr>
          <p:nvPr/>
        </p:nvSpPr>
        <p:spPr bwMode="auto">
          <a:xfrm>
            <a:off x="6317201" y="3321471"/>
            <a:ext cx="441349" cy="423260"/>
          </a:xfrm>
          <a:custGeom>
            <a:avLst/>
            <a:gdLst>
              <a:gd name="T0" fmla="*/ 5858 w 21600"/>
              <a:gd name="T1" fmla="*/ 1050 h 21600"/>
              <a:gd name="T2" fmla="*/ 4206 w 21600"/>
              <a:gd name="T3" fmla="*/ 17816 h 21600"/>
              <a:gd name="T4" fmla="*/ 14871 w 21600"/>
              <a:gd name="T5" fmla="*/ 20550 h 21600"/>
              <a:gd name="T6" fmla="*/ 19767 w 21600"/>
              <a:gd name="T7" fmla="*/ 15855 h 21600"/>
              <a:gd name="T8" fmla="*/ 21600 w 21600"/>
              <a:gd name="T9" fmla="*/ 8507 h 21600"/>
              <a:gd name="T10" fmla="*/ 9794 w 21600"/>
              <a:gd name="T11" fmla="*/ 0 h 21600"/>
              <a:gd name="T12" fmla="*/ 5858 w 21600"/>
              <a:gd name="T13" fmla="*/ 105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5858" y="1050"/>
                </a:moveTo>
                <a:cubicBezTo>
                  <a:pt x="0" y="6823"/>
                  <a:pt x="1472" y="14612"/>
                  <a:pt x="4206" y="17816"/>
                </a:cubicBezTo>
                <a:cubicBezTo>
                  <a:pt x="6910" y="21075"/>
                  <a:pt x="10665" y="21600"/>
                  <a:pt x="14871" y="20550"/>
                </a:cubicBezTo>
                <a:cubicBezTo>
                  <a:pt x="19167" y="19584"/>
                  <a:pt x="19767" y="15855"/>
                  <a:pt x="19767" y="15855"/>
                </a:cubicBezTo>
                <a:cubicBezTo>
                  <a:pt x="19767" y="15855"/>
                  <a:pt x="21600" y="8507"/>
                  <a:pt x="21600" y="8507"/>
                </a:cubicBezTo>
                <a:cubicBezTo>
                  <a:pt x="21600" y="8507"/>
                  <a:pt x="9794" y="0"/>
                  <a:pt x="9794" y="0"/>
                </a:cubicBezTo>
                <a:cubicBezTo>
                  <a:pt x="9794" y="0"/>
                  <a:pt x="5858" y="1050"/>
                  <a:pt x="5858" y="1050"/>
                </a:cubicBezTo>
              </a:path>
            </a:pathLst>
          </a:custGeom>
          <a:solidFill>
            <a:srgbClr val="FFEFDE"/>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1" name="Freeform 46"/>
          <p:cNvSpPr>
            <a:spLocks noChangeArrowheads="1"/>
          </p:cNvSpPr>
          <p:nvPr/>
        </p:nvSpPr>
        <p:spPr bwMode="auto">
          <a:xfrm>
            <a:off x="6323708" y="3549821"/>
            <a:ext cx="69401" cy="50638"/>
          </a:xfrm>
          <a:custGeom>
            <a:avLst/>
            <a:gdLst>
              <a:gd name="T0" fmla="*/ 16105 w 21600"/>
              <a:gd name="T1" fmla="*/ 0 h 21600"/>
              <a:gd name="T2" fmla="*/ 6063 w 21600"/>
              <a:gd name="T3" fmla="*/ 17884 h 21600"/>
              <a:gd name="T4" fmla="*/ 21600 w 21600"/>
              <a:gd name="T5" fmla="*/ 20206 h 21600"/>
            </a:gdLst>
            <a:ahLst/>
            <a:cxnLst>
              <a:cxn ang="0">
                <a:pos x="T0" y="T1"/>
              </a:cxn>
              <a:cxn ang="0">
                <a:pos x="T2" y="T3"/>
              </a:cxn>
              <a:cxn ang="0">
                <a:pos x="T4" y="T5"/>
              </a:cxn>
            </a:cxnLst>
            <a:rect l="0" t="0" r="r" b="b"/>
            <a:pathLst>
              <a:path w="21600" h="21600">
                <a:moveTo>
                  <a:pt x="16105" y="0"/>
                </a:moveTo>
                <a:cubicBezTo>
                  <a:pt x="0" y="8129"/>
                  <a:pt x="0" y="13471"/>
                  <a:pt x="6063" y="17884"/>
                </a:cubicBezTo>
                <a:cubicBezTo>
                  <a:pt x="12126" y="21600"/>
                  <a:pt x="21600" y="20206"/>
                  <a:pt x="21600" y="20206"/>
                </a:cubicBezTo>
              </a:path>
            </a:pathLst>
          </a:custGeom>
          <a:solidFill>
            <a:srgbClr val="FFEFDE"/>
          </a:solidFill>
          <a:ln w="14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2" name="Freeform 47"/>
          <p:cNvSpPr>
            <a:spLocks noChangeArrowheads="1"/>
          </p:cNvSpPr>
          <p:nvPr/>
        </p:nvSpPr>
        <p:spPr bwMode="auto">
          <a:xfrm>
            <a:off x="6356240" y="3426570"/>
            <a:ext cx="41207" cy="63059"/>
          </a:xfrm>
          <a:custGeom>
            <a:avLst/>
            <a:gdLst>
              <a:gd name="T0" fmla="*/ 21600 w 21600"/>
              <a:gd name="T1" fmla="*/ 21600 h 21600"/>
              <a:gd name="T2" fmla="*/ 0 w 21600"/>
              <a:gd name="T3" fmla="*/ 16759 h 21600"/>
            </a:gdLst>
            <a:ahLst/>
            <a:cxnLst>
              <a:cxn ang="0">
                <a:pos x="T0" y="T1"/>
              </a:cxn>
              <a:cxn ang="0">
                <a:pos x="T2" y="T3"/>
              </a:cxn>
            </a:cxnLst>
            <a:rect l="0" t="0" r="r" b="b"/>
            <a:pathLst>
              <a:path w="21600" h="21600">
                <a:moveTo>
                  <a:pt x="21600" y="21600"/>
                </a:moveTo>
                <a:cubicBezTo>
                  <a:pt x="14830" y="0"/>
                  <a:pt x="0" y="16759"/>
                  <a:pt x="0" y="16759"/>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3" name="Freeform 48"/>
          <p:cNvSpPr>
            <a:spLocks noChangeArrowheads="1"/>
          </p:cNvSpPr>
          <p:nvPr/>
        </p:nvSpPr>
        <p:spPr bwMode="auto">
          <a:xfrm>
            <a:off x="6450582" y="3443768"/>
            <a:ext cx="48798" cy="54460"/>
          </a:xfrm>
          <a:custGeom>
            <a:avLst/>
            <a:gdLst>
              <a:gd name="T0" fmla="*/ 0 w 21600"/>
              <a:gd name="T1" fmla="*/ 19440 h 21600"/>
              <a:gd name="T2" fmla="*/ 21600 w 21600"/>
              <a:gd name="T3" fmla="*/ 21600 h 21600"/>
            </a:gdLst>
            <a:ahLst/>
            <a:cxnLst>
              <a:cxn ang="0">
                <a:pos x="T0" y="T1"/>
              </a:cxn>
              <a:cxn ang="0">
                <a:pos x="T2" y="T3"/>
              </a:cxn>
            </a:cxnLst>
            <a:rect l="0" t="0" r="r" b="b"/>
            <a:pathLst>
              <a:path w="21600" h="21600">
                <a:moveTo>
                  <a:pt x="0" y="19440"/>
                </a:moveTo>
                <a:cubicBezTo>
                  <a:pt x="12851" y="0"/>
                  <a:pt x="21600" y="21600"/>
                  <a:pt x="21600" y="2160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4" name="Freeform 49"/>
          <p:cNvSpPr>
            <a:spLocks noChangeArrowheads="1"/>
          </p:cNvSpPr>
          <p:nvPr/>
        </p:nvSpPr>
        <p:spPr bwMode="auto">
          <a:xfrm>
            <a:off x="6450582" y="3406505"/>
            <a:ext cx="66148" cy="25797"/>
          </a:xfrm>
          <a:custGeom>
            <a:avLst/>
            <a:gdLst>
              <a:gd name="T0" fmla="*/ 0 w 21600"/>
              <a:gd name="T1" fmla="*/ 21600 h 21600"/>
              <a:gd name="T2" fmla="*/ 21600 w 21600"/>
              <a:gd name="T3" fmla="*/ 21600 h 21600"/>
            </a:gdLst>
            <a:ahLst/>
            <a:cxnLst>
              <a:cxn ang="0">
                <a:pos x="T0" y="T1"/>
              </a:cxn>
              <a:cxn ang="0">
                <a:pos x="T2" y="T3"/>
              </a:cxn>
            </a:cxnLst>
            <a:rect l="0" t="0" r="r" b="b"/>
            <a:pathLst>
              <a:path w="21600" h="21600">
                <a:moveTo>
                  <a:pt x="0" y="21600"/>
                </a:moveTo>
                <a:cubicBezTo>
                  <a:pt x="13400" y="0"/>
                  <a:pt x="21600" y="21600"/>
                  <a:pt x="21600" y="2160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5" name="Freeform 50"/>
          <p:cNvSpPr>
            <a:spLocks noChangeArrowheads="1"/>
          </p:cNvSpPr>
          <p:nvPr/>
        </p:nvSpPr>
        <p:spPr bwMode="auto">
          <a:xfrm>
            <a:off x="6383350" y="3407461"/>
            <a:ext cx="19519" cy="17198"/>
          </a:xfrm>
          <a:custGeom>
            <a:avLst/>
            <a:gdLst>
              <a:gd name="T0" fmla="*/ 21600 w 21600"/>
              <a:gd name="T1" fmla="*/ 21600 h 21600"/>
              <a:gd name="T2" fmla="*/ 0 w 21600"/>
              <a:gd name="T3" fmla="*/ 2025 h 21600"/>
            </a:gdLst>
            <a:ahLst/>
            <a:cxnLst>
              <a:cxn ang="0">
                <a:pos x="T0" y="T1"/>
              </a:cxn>
              <a:cxn ang="0">
                <a:pos x="T2" y="T3"/>
              </a:cxn>
            </a:cxnLst>
            <a:rect l="0" t="0" r="r" b="b"/>
            <a:pathLst>
              <a:path w="21600" h="21600">
                <a:moveTo>
                  <a:pt x="21600" y="21600"/>
                </a:moveTo>
                <a:cubicBezTo>
                  <a:pt x="7425" y="0"/>
                  <a:pt x="0" y="2025"/>
                  <a:pt x="0" y="2025"/>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51"/>
          <p:cNvSpPr>
            <a:spLocks noChangeArrowheads="1"/>
          </p:cNvSpPr>
          <p:nvPr/>
        </p:nvSpPr>
        <p:spPr bwMode="auto">
          <a:xfrm>
            <a:off x="6389856" y="3643455"/>
            <a:ext cx="120368" cy="68792"/>
          </a:xfrm>
          <a:custGeom>
            <a:avLst/>
            <a:gdLst>
              <a:gd name="T0" fmla="*/ 0 w 21600"/>
              <a:gd name="T1" fmla="*/ 2229 h 21600"/>
              <a:gd name="T2" fmla="*/ 21600 w 21600"/>
              <a:gd name="T3" fmla="*/ 0 h 21600"/>
              <a:gd name="T4" fmla="*/ 10966 w 21600"/>
              <a:gd name="T5" fmla="*/ 21600 h 21600"/>
              <a:gd name="T6" fmla="*/ 0 w 21600"/>
              <a:gd name="T7" fmla="*/ 2229 h 21600"/>
            </a:gdLst>
            <a:ahLst/>
            <a:cxnLst>
              <a:cxn ang="0">
                <a:pos x="T0" y="T1"/>
              </a:cxn>
              <a:cxn ang="0">
                <a:pos x="T2" y="T3"/>
              </a:cxn>
              <a:cxn ang="0">
                <a:pos x="T4" y="T5"/>
              </a:cxn>
              <a:cxn ang="0">
                <a:pos x="T6" y="T7"/>
              </a:cxn>
            </a:cxnLst>
            <a:rect l="0" t="0" r="r" b="b"/>
            <a:pathLst>
              <a:path w="21600" h="21600">
                <a:moveTo>
                  <a:pt x="0" y="2229"/>
                </a:moveTo>
                <a:cubicBezTo>
                  <a:pt x="14178" y="686"/>
                  <a:pt x="21600" y="0"/>
                  <a:pt x="21600" y="0"/>
                </a:cubicBezTo>
                <a:cubicBezTo>
                  <a:pt x="21600" y="0"/>
                  <a:pt x="10966" y="21600"/>
                  <a:pt x="10966" y="21600"/>
                </a:cubicBezTo>
                <a:cubicBezTo>
                  <a:pt x="10966" y="21600"/>
                  <a:pt x="1994" y="9943"/>
                  <a:pt x="0" y="2229"/>
                </a:cubicBezTo>
              </a:path>
            </a:pathLst>
          </a:custGeom>
          <a:solidFill>
            <a:srgbClr val="EF9682"/>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1" name="Freeform 52"/>
          <p:cNvSpPr>
            <a:spLocks noChangeArrowheads="1"/>
          </p:cNvSpPr>
          <p:nvPr/>
        </p:nvSpPr>
        <p:spPr bwMode="auto">
          <a:xfrm>
            <a:off x="6656617" y="3525935"/>
            <a:ext cx="39038" cy="45861"/>
          </a:xfrm>
          <a:custGeom>
            <a:avLst/>
            <a:gdLst>
              <a:gd name="T0" fmla="*/ 21600 w 21600"/>
              <a:gd name="T1" fmla="*/ 0 h 21600"/>
              <a:gd name="T2" fmla="*/ 0 w 21600"/>
              <a:gd name="T3" fmla="*/ 16457 h 21600"/>
            </a:gdLst>
            <a:ahLst/>
            <a:cxnLst>
              <a:cxn ang="0">
                <a:pos x="T0" y="T1"/>
              </a:cxn>
              <a:cxn ang="0">
                <a:pos x="T2" y="T3"/>
              </a:cxn>
            </a:cxnLst>
            <a:rect l="0" t="0" r="r" b="b"/>
            <a:pathLst>
              <a:path w="21600" h="21600">
                <a:moveTo>
                  <a:pt x="21600" y="0"/>
                </a:moveTo>
                <a:cubicBezTo>
                  <a:pt x="16875" y="21600"/>
                  <a:pt x="0" y="16457"/>
                  <a:pt x="0" y="16457"/>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53"/>
          <p:cNvSpPr>
            <a:spLocks noChangeArrowheads="1"/>
          </p:cNvSpPr>
          <p:nvPr/>
        </p:nvSpPr>
        <p:spPr bwMode="auto">
          <a:xfrm>
            <a:off x="6408291" y="3260323"/>
            <a:ext cx="542198" cy="462433"/>
          </a:xfrm>
          <a:custGeom>
            <a:avLst/>
            <a:gdLst>
              <a:gd name="T0" fmla="*/ 4354 w 21600"/>
              <a:gd name="T1" fmla="*/ 5362 h 21600"/>
              <a:gd name="T2" fmla="*/ 294 w 21600"/>
              <a:gd name="T3" fmla="*/ 2858 h 21600"/>
              <a:gd name="T4" fmla="*/ 1933 w 21600"/>
              <a:gd name="T5" fmla="*/ 0 h 21600"/>
              <a:gd name="T6" fmla="*/ 4061 w 21600"/>
              <a:gd name="T7" fmla="*/ 809 h 21600"/>
              <a:gd name="T8" fmla="*/ 9124 w 21600"/>
              <a:gd name="T9" fmla="*/ 809 h 21600"/>
              <a:gd name="T10" fmla="*/ 14335 w 21600"/>
              <a:gd name="T11" fmla="*/ 4401 h 21600"/>
              <a:gd name="T12" fmla="*/ 17197 w 21600"/>
              <a:gd name="T13" fmla="*/ 11382 h 21600"/>
              <a:gd name="T14" fmla="*/ 21258 w 21600"/>
              <a:gd name="T15" fmla="*/ 15985 h 21600"/>
              <a:gd name="T16" fmla="*/ 16830 w 21600"/>
              <a:gd name="T17" fmla="*/ 21195 h 21600"/>
              <a:gd name="T18" fmla="*/ 10568 w 21600"/>
              <a:gd name="T19" fmla="*/ 15909 h 21600"/>
              <a:gd name="T20" fmla="*/ 12843 w 21600"/>
              <a:gd name="T21" fmla="*/ 12495 h 21600"/>
              <a:gd name="T22" fmla="*/ 9565 w 21600"/>
              <a:gd name="T23" fmla="*/ 10800 h 21600"/>
              <a:gd name="T24" fmla="*/ 8855 w 21600"/>
              <a:gd name="T25" fmla="*/ 12672 h 21600"/>
              <a:gd name="T26" fmla="*/ 7632 w 21600"/>
              <a:gd name="T27" fmla="*/ 9662 h 21600"/>
              <a:gd name="T28" fmla="*/ 7485 w 21600"/>
              <a:gd name="T29" fmla="*/ 6753 h 21600"/>
              <a:gd name="T30" fmla="*/ 4354 w 21600"/>
              <a:gd name="T31" fmla="*/ 536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4354" y="5362"/>
                </a:moveTo>
                <a:cubicBezTo>
                  <a:pt x="220" y="5210"/>
                  <a:pt x="514" y="4072"/>
                  <a:pt x="294" y="2858"/>
                </a:cubicBezTo>
                <a:cubicBezTo>
                  <a:pt x="0" y="1543"/>
                  <a:pt x="930" y="0"/>
                  <a:pt x="1933" y="0"/>
                </a:cubicBezTo>
                <a:cubicBezTo>
                  <a:pt x="2935" y="0"/>
                  <a:pt x="4061" y="809"/>
                  <a:pt x="4061" y="809"/>
                </a:cubicBezTo>
                <a:cubicBezTo>
                  <a:pt x="4061" y="809"/>
                  <a:pt x="6482" y="405"/>
                  <a:pt x="9124" y="809"/>
                </a:cubicBezTo>
                <a:cubicBezTo>
                  <a:pt x="11693" y="1239"/>
                  <a:pt x="13258" y="2125"/>
                  <a:pt x="14335" y="4401"/>
                </a:cubicBezTo>
                <a:cubicBezTo>
                  <a:pt x="15338" y="6576"/>
                  <a:pt x="14628" y="8600"/>
                  <a:pt x="17197" y="11382"/>
                </a:cubicBezTo>
                <a:cubicBezTo>
                  <a:pt x="19692" y="14139"/>
                  <a:pt x="21037" y="14771"/>
                  <a:pt x="21258" y="15985"/>
                </a:cubicBezTo>
                <a:cubicBezTo>
                  <a:pt x="21600" y="17300"/>
                  <a:pt x="20964" y="21600"/>
                  <a:pt x="16830" y="21195"/>
                </a:cubicBezTo>
                <a:cubicBezTo>
                  <a:pt x="12696" y="20867"/>
                  <a:pt x="10568" y="15909"/>
                  <a:pt x="10568" y="15909"/>
                </a:cubicBezTo>
                <a:cubicBezTo>
                  <a:pt x="10568" y="15909"/>
                  <a:pt x="12989" y="15681"/>
                  <a:pt x="12843" y="12495"/>
                </a:cubicBezTo>
                <a:cubicBezTo>
                  <a:pt x="12696" y="9333"/>
                  <a:pt x="9981" y="10319"/>
                  <a:pt x="9565" y="10800"/>
                </a:cubicBezTo>
                <a:cubicBezTo>
                  <a:pt x="9124" y="11281"/>
                  <a:pt x="8855" y="12672"/>
                  <a:pt x="8855" y="12672"/>
                </a:cubicBezTo>
                <a:cubicBezTo>
                  <a:pt x="8855" y="12672"/>
                  <a:pt x="8121" y="11281"/>
                  <a:pt x="7632" y="9662"/>
                </a:cubicBezTo>
                <a:cubicBezTo>
                  <a:pt x="7216" y="8043"/>
                  <a:pt x="7485" y="6753"/>
                  <a:pt x="7485" y="6753"/>
                </a:cubicBezTo>
                <a:cubicBezTo>
                  <a:pt x="7485" y="6753"/>
                  <a:pt x="5773" y="7082"/>
                  <a:pt x="4354" y="5362"/>
                </a:cubicBezTo>
              </a:path>
            </a:pathLst>
          </a:custGeom>
          <a:solidFill>
            <a:srgbClr val="B38464"/>
          </a:solidFill>
          <a:ln>
            <a:noFill/>
          </a:ln>
          <a:extLst>
            <a:ext uri="{91240B29-F687-4F45-9708-019B960494DF}">
              <a14:hiddenLine xmlns:a14="http://schemas.microsoft.com/office/drawing/2010/main" w="3600">
                <a:solidFill>
                  <a:srgbClr val="000000"/>
                </a:solidFill>
                <a:bevel/>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54"/>
          <p:cNvSpPr>
            <a:spLocks noChangeArrowheads="1"/>
          </p:cNvSpPr>
          <p:nvPr/>
        </p:nvSpPr>
        <p:spPr bwMode="auto">
          <a:xfrm>
            <a:off x="6408291" y="3260323"/>
            <a:ext cx="542198" cy="462433"/>
          </a:xfrm>
          <a:custGeom>
            <a:avLst/>
            <a:gdLst>
              <a:gd name="T0" fmla="*/ 2642 w 21600"/>
              <a:gd name="T1" fmla="*/ 5286 h 21600"/>
              <a:gd name="T2" fmla="*/ 294 w 21600"/>
              <a:gd name="T3" fmla="*/ 2858 h 21600"/>
              <a:gd name="T4" fmla="*/ 1933 w 21600"/>
              <a:gd name="T5" fmla="*/ 0 h 21600"/>
              <a:gd name="T6" fmla="*/ 4061 w 21600"/>
              <a:gd name="T7" fmla="*/ 809 h 21600"/>
              <a:gd name="T8" fmla="*/ 9124 w 21600"/>
              <a:gd name="T9" fmla="*/ 809 h 21600"/>
              <a:gd name="T10" fmla="*/ 14335 w 21600"/>
              <a:gd name="T11" fmla="*/ 4401 h 21600"/>
              <a:gd name="T12" fmla="*/ 17197 w 21600"/>
              <a:gd name="T13" fmla="*/ 11382 h 21600"/>
              <a:gd name="T14" fmla="*/ 21258 w 21600"/>
              <a:gd name="T15" fmla="*/ 15985 h 21600"/>
              <a:gd name="T16" fmla="*/ 16830 w 21600"/>
              <a:gd name="T17" fmla="*/ 21195 h 21600"/>
              <a:gd name="T18" fmla="*/ 11130 w 21600"/>
              <a:gd name="T19" fmla="*/ 170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2642" y="5286"/>
                </a:moveTo>
                <a:cubicBezTo>
                  <a:pt x="220" y="4881"/>
                  <a:pt x="514" y="3895"/>
                  <a:pt x="294" y="2858"/>
                </a:cubicBezTo>
                <a:cubicBezTo>
                  <a:pt x="0" y="1543"/>
                  <a:pt x="930" y="0"/>
                  <a:pt x="1933" y="0"/>
                </a:cubicBezTo>
                <a:cubicBezTo>
                  <a:pt x="2935" y="0"/>
                  <a:pt x="4061" y="809"/>
                  <a:pt x="4061" y="809"/>
                </a:cubicBezTo>
                <a:cubicBezTo>
                  <a:pt x="4061" y="809"/>
                  <a:pt x="6482" y="405"/>
                  <a:pt x="9124" y="809"/>
                </a:cubicBezTo>
                <a:cubicBezTo>
                  <a:pt x="11693" y="1239"/>
                  <a:pt x="13258" y="2125"/>
                  <a:pt x="14335" y="4401"/>
                </a:cubicBezTo>
                <a:cubicBezTo>
                  <a:pt x="15338" y="6576"/>
                  <a:pt x="14628" y="8600"/>
                  <a:pt x="17197" y="11382"/>
                </a:cubicBezTo>
                <a:cubicBezTo>
                  <a:pt x="19692" y="14139"/>
                  <a:pt x="21037" y="14771"/>
                  <a:pt x="21258" y="15985"/>
                </a:cubicBezTo>
                <a:cubicBezTo>
                  <a:pt x="21600" y="17300"/>
                  <a:pt x="20964" y="21600"/>
                  <a:pt x="16830" y="21195"/>
                </a:cubicBezTo>
                <a:cubicBezTo>
                  <a:pt x="15680" y="21119"/>
                  <a:pt x="13063" y="19652"/>
                  <a:pt x="11130" y="17047"/>
                </a:cubicBezTo>
              </a:path>
            </a:pathLst>
          </a:custGeom>
          <a:noFill/>
          <a:ln w="14400">
            <a:solidFill>
              <a:srgbClr val="000000"/>
            </a:solidFill>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55"/>
          <p:cNvSpPr>
            <a:spLocks noChangeArrowheads="1"/>
          </p:cNvSpPr>
          <p:nvPr/>
        </p:nvSpPr>
        <p:spPr bwMode="auto">
          <a:xfrm>
            <a:off x="6491789" y="3318605"/>
            <a:ext cx="143140" cy="97455"/>
          </a:xfrm>
          <a:custGeom>
            <a:avLst/>
            <a:gdLst>
              <a:gd name="T0" fmla="*/ 21600 w 21600"/>
              <a:gd name="T1" fmla="*/ 21600 h 21600"/>
              <a:gd name="T2" fmla="*/ 0 w 21600"/>
              <a:gd name="T3" fmla="*/ 0 h 21600"/>
            </a:gdLst>
            <a:ahLst/>
            <a:cxnLst>
              <a:cxn ang="0">
                <a:pos x="T0" y="T1"/>
              </a:cxn>
              <a:cxn ang="0">
                <a:pos x="T2" y="T3"/>
              </a:cxn>
            </a:cxnLst>
            <a:rect l="0" t="0" r="r" b="b"/>
            <a:pathLst>
              <a:path w="21600" h="21600">
                <a:moveTo>
                  <a:pt x="21600" y="21600"/>
                </a:moveTo>
                <a:cubicBezTo>
                  <a:pt x="2410" y="21600"/>
                  <a:pt x="0" y="0"/>
                  <a:pt x="0" y="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56"/>
          <p:cNvSpPr>
            <a:spLocks noChangeArrowheads="1"/>
          </p:cNvSpPr>
          <p:nvPr/>
        </p:nvSpPr>
        <p:spPr bwMode="auto">
          <a:xfrm>
            <a:off x="6564444" y="3312872"/>
            <a:ext cx="190854" cy="287587"/>
          </a:xfrm>
          <a:custGeom>
            <a:avLst/>
            <a:gdLst>
              <a:gd name="T0" fmla="*/ 3185 w 21600"/>
              <a:gd name="T1" fmla="*/ 0 h 21600"/>
              <a:gd name="T2" fmla="*/ 7823 w 21600"/>
              <a:gd name="T3" fmla="*/ 15632 h 21600"/>
              <a:gd name="T4" fmla="*/ 17308 w 21600"/>
              <a:gd name="T5" fmla="*/ 13277 h 21600"/>
              <a:gd name="T6" fmla="*/ 12323 w 21600"/>
              <a:gd name="T7" fmla="*/ 21600 h 21600"/>
            </a:gdLst>
            <a:ahLst/>
            <a:cxnLst>
              <a:cxn ang="0">
                <a:pos x="T0" y="T1"/>
              </a:cxn>
              <a:cxn ang="0">
                <a:pos x="T2" y="T3"/>
              </a:cxn>
              <a:cxn ang="0">
                <a:pos x="T4" y="T5"/>
              </a:cxn>
              <a:cxn ang="0">
                <a:pos x="T6" y="T7"/>
              </a:cxn>
            </a:cxnLst>
            <a:rect l="0" t="0" r="r" b="b"/>
            <a:pathLst>
              <a:path w="21600" h="21600">
                <a:moveTo>
                  <a:pt x="3185" y="0"/>
                </a:moveTo>
                <a:cubicBezTo>
                  <a:pt x="2008" y="3370"/>
                  <a:pt x="0" y="8851"/>
                  <a:pt x="7823" y="15632"/>
                </a:cubicBezTo>
                <a:cubicBezTo>
                  <a:pt x="9277" y="12627"/>
                  <a:pt x="13085" y="11450"/>
                  <a:pt x="17308" y="13277"/>
                </a:cubicBezTo>
                <a:cubicBezTo>
                  <a:pt x="21600" y="15347"/>
                  <a:pt x="17931" y="21478"/>
                  <a:pt x="12323" y="2160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57"/>
          <p:cNvSpPr>
            <a:spLocks noChangeArrowheads="1"/>
          </p:cNvSpPr>
          <p:nvPr/>
        </p:nvSpPr>
        <p:spPr bwMode="auto">
          <a:xfrm>
            <a:off x="6644689" y="3318605"/>
            <a:ext cx="94342" cy="156692"/>
          </a:xfrm>
          <a:custGeom>
            <a:avLst/>
            <a:gdLst>
              <a:gd name="T0" fmla="*/ 3226 w 21600"/>
              <a:gd name="T1" fmla="*/ 0 h 21600"/>
              <a:gd name="T2" fmla="*/ 21600 w 21600"/>
              <a:gd name="T3" fmla="*/ 21600 h 21600"/>
            </a:gdLst>
            <a:ahLst/>
            <a:cxnLst>
              <a:cxn ang="0">
                <a:pos x="T0" y="T1"/>
              </a:cxn>
              <a:cxn ang="0">
                <a:pos x="T2" y="T3"/>
              </a:cxn>
            </a:cxnLst>
            <a:rect l="0" t="0" r="r" b="b"/>
            <a:pathLst>
              <a:path w="21600" h="21600">
                <a:moveTo>
                  <a:pt x="3226" y="0"/>
                </a:moveTo>
                <a:cubicBezTo>
                  <a:pt x="0" y="7474"/>
                  <a:pt x="21600" y="21600"/>
                  <a:pt x="21600" y="2160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58"/>
          <p:cNvSpPr>
            <a:spLocks noChangeArrowheads="1"/>
          </p:cNvSpPr>
          <p:nvPr/>
        </p:nvSpPr>
        <p:spPr bwMode="auto">
          <a:xfrm>
            <a:off x="6708668" y="3364466"/>
            <a:ext cx="110608" cy="79302"/>
          </a:xfrm>
          <a:custGeom>
            <a:avLst/>
            <a:gdLst>
              <a:gd name="T0" fmla="*/ 0 w 21600"/>
              <a:gd name="T1" fmla="*/ 0 h 21600"/>
              <a:gd name="T2" fmla="*/ 21600 w 21600"/>
              <a:gd name="T3" fmla="*/ 21600 h 21600"/>
            </a:gdLst>
            <a:ahLst/>
            <a:cxnLst>
              <a:cxn ang="0">
                <a:pos x="T0" y="T1"/>
              </a:cxn>
              <a:cxn ang="0">
                <a:pos x="T2" y="T3"/>
              </a:cxn>
            </a:cxnLst>
            <a:rect l="0" t="0" r="r" b="b"/>
            <a:pathLst>
              <a:path w="21600" h="21600">
                <a:moveTo>
                  <a:pt x="0" y="0"/>
                </a:moveTo>
                <a:cubicBezTo>
                  <a:pt x="5520" y="20278"/>
                  <a:pt x="21600" y="21600"/>
                  <a:pt x="21600" y="2160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59"/>
          <p:cNvSpPr>
            <a:spLocks noChangeArrowheads="1"/>
          </p:cNvSpPr>
          <p:nvPr/>
        </p:nvSpPr>
        <p:spPr bwMode="auto">
          <a:xfrm>
            <a:off x="6785661" y="3560331"/>
            <a:ext cx="172419" cy="103188"/>
          </a:xfrm>
          <a:custGeom>
            <a:avLst/>
            <a:gdLst>
              <a:gd name="T0" fmla="*/ 0 w 21600"/>
              <a:gd name="T1" fmla="*/ 0 h 21600"/>
              <a:gd name="T2" fmla="*/ 21600 w 21600"/>
              <a:gd name="T3" fmla="*/ 19781 h 21600"/>
            </a:gdLst>
            <a:ahLst/>
            <a:cxnLst>
              <a:cxn ang="0">
                <a:pos x="T0" y="T1"/>
              </a:cxn>
              <a:cxn ang="0">
                <a:pos x="T2" y="T3"/>
              </a:cxn>
            </a:cxnLst>
            <a:rect l="0" t="0" r="r" b="b"/>
            <a:pathLst>
              <a:path w="21600" h="21600">
                <a:moveTo>
                  <a:pt x="0" y="0"/>
                </a:moveTo>
                <a:cubicBezTo>
                  <a:pt x="6326" y="21600"/>
                  <a:pt x="21600" y="19781"/>
                  <a:pt x="21600" y="19781"/>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60"/>
          <p:cNvSpPr>
            <a:spLocks noChangeArrowheads="1"/>
          </p:cNvSpPr>
          <p:nvPr/>
        </p:nvSpPr>
        <p:spPr bwMode="auto">
          <a:xfrm>
            <a:off x="6749875" y="3600460"/>
            <a:ext cx="150731" cy="97455"/>
          </a:xfrm>
          <a:custGeom>
            <a:avLst/>
            <a:gdLst>
              <a:gd name="T0" fmla="*/ 0 w 21600"/>
              <a:gd name="T1" fmla="*/ 0 h 21600"/>
              <a:gd name="T2" fmla="*/ 21600 w 21600"/>
              <a:gd name="T3" fmla="*/ 21600 h 21600"/>
            </a:gdLst>
            <a:ahLst/>
            <a:cxnLst>
              <a:cxn ang="0">
                <a:pos x="T0" y="T1"/>
              </a:cxn>
              <a:cxn ang="0">
                <a:pos x="T2" y="T3"/>
              </a:cxn>
            </a:cxnLst>
            <a:rect l="0" t="0" r="r" b="b"/>
            <a:pathLst>
              <a:path w="21600" h="21600">
                <a:moveTo>
                  <a:pt x="0" y="0"/>
                </a:moveTo>
                <a:cubicBezTo>
                  <a:pt x="5113" y="16560"/>
                  <a:pt x="21600" y="21600"/>
                  <a:pt x="21600" y="2160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61"/>
          <p:cNvSpPr>
            <a:spLocks noChangeArrowheads="1"/>
          </p:cNvSpPr>
          <p:nvPr/>
        </p:nvSpPr>
        <p:spPr bwMode="auto">
          <a:xfrm>
            <a:off x="6532996" y="3732310"/>
            <a:ext cx="2169" cy="35351"/>
          </a:xfrm>
          <a:custGeom>
            <a:avLst/>
            <a:gdLst>
              <a:gd name="T0" fmla="*/ 0 w 21600"/>
              <a:gd name="T1" fmla="*/ 0 h 21600"/>
              <a:gd name="T2" fmla="*/ 21600 w 21600"/>
              <a:gd name="T3" fmla="*/ 21600 h 21600"/>
            </a:gdLst>
            <a:ahLst/>
            <a:cxnLst>
              <a:cxn ang="0">
                <a:pos x="T0" y="T1"/>
              </a:cxn>
              <a:cxn ang="0">
                <a:pos x="T2" y="T3"/>
              </a:cxn>
            </a:cxnLst>
            <a:rect l="0" t="0" r="r" b="b"/>
            <a:pathLst>
              <a:path w="21600" h="21600">
                <a:moveTo>
                  <a:pt x="0" y="0"/>
                </a:moveTo>
                <a:cubicBezTo>
                  <a:pt x="21600" y="9788"/>
                  <a:pt x="21600" y="21600"/>
                  <a:pt x="21600" y="2160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80" name="直線コネクタ 179"/>
          <p:cNvCxnSpPr/>
          <p:nvPr/>
        </p:nvCxnSpPr>
        <p:spPr>
          <a:xfrm flipH="1" flipV="1">
            <a:off x="5859586" y="3364466"/>
            <a:ext cx="268930" cy="106532"/>
          </a:xfrm>
          <a:prstGeom prst="line">
            <a:avLst/>
          </a:prstGeom>
          <a:ln w="25400" cap="rnd" cmpd="sng">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2" name="直線コネクタ 181"/>
          <p:cNvCxnSpPr/>
          <p:nvPr/>
        </p:nvCxnSpPr>
        <p:spPr>
          <a:xfrm flipH="1" flipV="1">
            <a:off x="5892921" y="3522497"/>
            <a:ext cx="200070" cy="27156"/>
          </a:xfrm>
          <a:prstGeom prst="line">
            <a:avLst/>
          </a:prstGeom>
          <a:ln w="25400" cap="rnd" cmpd="sng">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4" name="直線コネクタ 183"/>
          <p:cNvCxnSpPr/>
          <p:nvPr/>
        </p:nvCxnSpPr>
        <p:spPr>
          <a:xfrm flipH="1">
            <a:off x="5745725" y="3654779"/>
            <a:ext cx="347006" cy="107965"/>
          </a:xfrm>
          <a:prstGeom prst="line">
            <a:avLst/>
          </a:prstGeom>
          <a:ln w="25400" cap="rnd" cmpd="sng">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Freeform 5"/>
          <p:cNvSpPr>
            <a:spLocks noChangeArrowheads="1"/>
          </p:cNvSpPr>
          <p:nvPr/>
        </p:nvSpPr>
        <p:spPr bwMode="auto">
          <a:xfrm>
            <a:off x="7101220" y="4653355"/>
            <a:ext cx="400142" cy="304785"/>
          </a:xfrm>
          <a:custGeom>
            <a:avLst/>
            <a:gdLst>
              <a:gd name="T0" fmla="*/ 0 w 21600"/>
              <a:gd name="T1" fmla="*/ 21600 h 21600"/>
              <a:gd name="T2" fmla="*/ 19938 w 21600"/>
              <a:gd name="T3" fmla="*/ 7764 h 21600"/>
              <a:gd name="T4" fmla="*/ 20238 w 21600"/>
              <a:gd name="T5" fmla="*/ 0 h 21600"/>
            </a:gdLst>
            <a:ahLst/>
            <a:cxnLst>
              <a:cxn ang="0">
                <a:pos x="T0" y="T1"/>
              </a:cxn>
              <a:cxn ang="0">
                <a:pos x="T2" y="T3"/>
              </a:cxn>
              <a:cxn ang="0">
                <a:pos x="T4" y="T5"/>
              </a:cxn>
            </a:cxnLst>
            <a:rect l="0" t="0" r="r" b="b"/>
            <a:pathLst>
              <a:path w="21600" h="21600">
                <a:moveTo>
                  <a:pt x="0" y="21600"/>
                </a:moveTo>
                <a:cubicBezTo>
                  <a:pt x="14322" y="17257"/>
                  <a:pt x="18410" y="12337"/>
                  <a:pt x="19938" y="7764"/>
                </a:cubicBezTo>
                <a:cubicBezTo>
                  <a:pt x="21600" y="2959"/>
                  <a:pt x="20238" y="0"/>
                  <a:pt x="20238" y="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35" name="Picture 1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43178" y="4532969"/>
            <a:ext cx="582321" cy="683140"/>
          </a:xfrm>
          <a:prstGeom prst="rect">
            <a:avLst/>
          </a:prstGeom>
          <a:noFill/>
          <a:extLst>
            <a:ext uri="{909E8E84-426E-40DD-AFC4-6F175D3DCCD1}">
              <a14:hiddenFill xmlns:a14="http://schemas.microsoft.com/office/drawing/2010/main">
                <a:solidFill>
                  <a:srgbClr val="FFFFFF"/>
                </a:solidFill>
              </a14:hiddenFill>
            </a:ext>
          </a:extLst>
        </p:spPr>
      </p:pic>
      <p:sp>
        <p:nvSpPr>
          <p:cNvPr id="1026" name="Freeform 24"/>
          <p:cNvSpPr>
            <a:spLocks noChangeArrowheads="1"/>
          </p:cNvSpPr>
          <p:nvPr/>
        </p:nvSpPr>
        <p:spPr bwMode="auto">
          <a:xfrm>
            <a:off x="5735965" y="4250159"/>
            <a:ext cx="318812" cy="619125"/>
          </a:xfrm>
          <a:custGeom>
            <a:avLst/>
            <a:gdLst>
              <a:gd name="T0" fmla="*/ 17847 w 21600"/>
              <a:gd name="T1" fmla="*/ 0 h 21600"/>
              <a:gd name="T2" fmla="*/ 9591 w 21600"/>
              <a:gd name="T3" fmla="*/ 9533 h 21600"/>
              <a:gd name="T4" fmla="*/ 11050 w 21600"/>
              <a:gd name="T5" fmla="*/ 10384 h 21600"/>
              <a:gd name="T6" fmla="*/ 0 w 21600"/>
              <a:gd name="T7" fmla="*/ 21108 h 21600"/>
              <a:gd name="T8" fmla="*/ 3253 w 21600"/>
              <a:gd name="T9" fmla="*/ 21600 h 21600"/>
              <a:gd name="T10" fmla="*/ 13844 w 21600"/>
              <a:gd name="T11" fmla="*/ 10800 h 21600"/>
              <a:gd name="T12" fmla="*/ 13594 w 21600"/>
              <a:gd name="T13" fmla="*/ 9835 h 21600"/>
              <a:gd name="T14" fmla="*/ 21600 w 21600"/>
              <a:gd name="T15" fmla="*/ 662 h 21600"/>
              <a:gd name="T16" fmla="*/ 17847 w 21600"/>
              <a:gd name="T17"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00" h="21600">
                <a:moveTo>
                  <a:pt x="17847" y="0"/>
                </a:moveTo>
                <a:cubicBezTo>
                  <a:pt x="17847" y="0"/>
                  <a:pt x="9591" y="9533"/>
                  <a:pt x="9591" y="9533"/>
                </a:cubicBezTo>
                <a:cubicBezTo>
                  <a:pt x="9591" y="9533"/>
                  <a:pt x="11050" y="10384"/>
                  <a:pt x="11050" y="10384"/>
                </a:cubicBezTo>
                <a:cubicBezTo>
                  <a:pt x="11050" y="10384"/>
                  <a:pt x="0" y="21108"/>
                  <a:pt x="0" y="21108"/>
                </a:cubicBezTo>
                <a:cubicBezTo>
                  <a:pt x="0" y="21108"/>
                  <a:pt x="3253" y="21600"/>
                  <a:pt x="3253" y="21600"/>
                </a:cubicBezTo>
                <a:cubicBezTo>
                  <a:pt x="3253" y="21600"/>
                  <a:pt x="13844" y="10800"/>
                  <a:pt x="13844" y="10800"/>
                </a:cubicBezTo>
                <a:cubicBezTo>
                  <a:pt x="13844" y="10800"/>
                  <a:pt x="13594" y="9835"/>
                  <a:pt x="13594" y="9835"/>
                </a:cubicBezTo>
                <a:cubicBezTo>
                  <a:pt x="13594" y="9835"/>
                  <a:pt x="21600" y="662"/>
                  <a:pt x="21600" y="662"/>
                </a:cubicBezTo>
                <a:cubicBezTo>
                  <a:pt x="21600" y="662"/>
                  <a:pt x="17847" y="0"/>
                  <a:pt x="17847" y="0"/>
                </a:cubicBezTo>
              </a:path>
            </a:pathLst>
          </a:custGeom>
          <a:solidFill>
            <a:srgbClr val="EFBDC0"/>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8" name="テキスト ボックス 177"/>
          <p:cNvSpPr txBox="1"/>
          <p:nvPr/>
        </p:nvSpPr>
        <p:spPr bwMode="white">
          <a:xfrm>
            <a:off x="4932040" y="2420888"/>
            <a:ext cx="3412668" cy="813399"/>
          </a:xfrm>
          <a:prstGeom prst="rect">
            <a:avLst/>
          </a:prstGeom>
          <a:solidFill>
            <a:schemeClr val="bg1">
              <a:lumMod val="95000"/>
            </a:schemeClr>
          </a:solidFill>
          <a:ln>
            <a:noFill/>
          </a:ln>
        </p:spPr>
        <p:txBody>
          <a:bodyPr vert="horz" wrap="square" lIns="91440" tIns="45720" rIns="91440" bIns="45720" rtlCol="0" anchor="ctr">
            <a:noAutofit/>
          </a:bodyPr>
          <a:lstStyle/>
          <a:p>
            <a:pPr>
              <a:lnSpc>
                <a:spcPct val="150000"/>
              </a:lnSpc>
            </a:pPr>
            <a:r>
              <a:rPr lang="ja-JP" altLang="en-US" b="1" dirty="0">
                <a:latin typeface="+mn-ea"/>
              </a:rPr>
              <a:t>スマートフォン</a:t>
            </a:r>
            <a:r>
              <a:rPr lang="ja-JP" altLang="en-US" b="1" dirty="0" smtClean="0">
                <a:latin typeface="+mn-ea"/>
              </a:rPr>
              <a:t>等で通話しながら</a:t>
            </a:r>
            <a:endParaRPr lang="en-US" altLang="ja-JP" b="1" dirty="0">
              <a:latin typeface="+mn-ea"/>
            </a:endParaRPr>
          </a:p>
          <a:p>
            <a:pPr>
              <a:lnSpc>
                <a:spcPct val="150000"/>
              </a:lnSpc>
            </a:pPr>
            <a:r>
              <a:rPr lang="ja-JP" altLang="en-US" b="1" dirty="0">
                <a:latin typeface="+mn-ea"/>
              </a:rPr>
              <a:t>自転車を運転すると</a:t>
            </a:r>
            <a:r>
              <a:rPr lang="ja-JP" altLang="en-US" b="1" dirty="0" err="1">
                <a:latin typeface="+mn-ea"/>
              </a:rPr>
              <a:t>．．</a:t>
            </a:r>
            <a:r>
              <a:rPr lang="ja-JP" altLang="en-US" b="1" dirty="0" err="1" smtClean="0">
                <a:latin typeface="+mn-ea"/>
              </a:rPr>
              <a:t>．</a:t>
            </a:r>
            <a:endParaRPr lang="en-US" altLang="ja-JP" b="1" dirty="0">
              <a:latin typeface="+mn-ea"/>
            </a:endParaRPr>
          </a:p>
        </p:txBody>
      </p:sp>
      <p:sp>
        <p:nvSpPr>
          <p:cNvPr id="4" name="テキスト ボックス 3"/>
          <p:cNvSpPr txBox="1"/>
          <p:nvPr/>
        </p:nvSpPr>
        <p:spPr bwMode="white">
          <a:xfrm>
            <a:off x="539553" y="5589240"/>
            <a:ext cx="7805156" cy="723590"/>
          </a:xfrm>
          <a:prstGeom prst="rect">
            <a:avLst/>
          </a:prstGeom>
          <a:solidFill>
            <a:schemeClr val="bg1">
              <a:lumMod val="95000"/>
            </a:schemeClr>
          </a:solidFill>
          <a:ln>
            <a:noFill/>
          </a:ln>
        </p:spPr>
        <p:txBody>
          <a:bodyPr vert="horz" wrap="square" lIns="91440" tIns="45720" rIns="91440" bIns="45720" rtlCol="0" anchor="ctr">
            <a:noAutofit/>
          </a:bodyPr>
          <a:lstStyle/>
          <a:p>
            <a:pPr>
              <a:lnSpc>
                <a:spcPct val="150000"/>
              </a:lnSpc>
            </a:pPr>
            <a:r>
              <a:rPr lang="ja-JP" altLang="en-US" b="1" dirty="0" smtClean="0">
                <a:latin typeface="+mn-ea"/>
              </a:rPr>
              <a:t>　○　片手</a:t>
            </a:r>
            <a:r>
              <a:rPr lang="ja-JP" altLang="en-US" b="1" dirty="0">
                <a:latin typeface="+mn-ea"/>
              </a:rPr>
              <a:t>運転でふらつきやすい。　　　　　　　　　</a:t>
            </a:r>
            <a:endParaRPr lang="en-US" altLang="ja-JP" b="1" dirty="0">
              <a:latin typeface="+mn-ea"/>
            </a:endParaRPr>
          </a:p>
          <a:p>
            <a:pPr>
              <a:lnSpc>
                <a:spcPct val="150000"/>
              </a:lnSpc>
            </a:pPr>
            <a:r>
              <a:rPr lang="ja-JP" altLang="en-US" b="1" dirty="0" smtClean="0">
                <a:latin typeface="+mn-ea"/>
              </a:rPr>
              <a:t>　○　画面</a:t>
            </a:r>
            <a:r>
              <a:rPr lang="ja-JP" altLang="en-US" b="1" dirty="0">
                <a:latin typeface="+mn-ea"/>
              </a:rPr>
              <a:t>（会話）に集中して、周囲の</a:t>
            </a:r>
            <a:r>
              <a:rPr lang="ja-JP" altLang="en-US" b="1" dirty="0" smtClean="0">
                <a:latin typeface="+mn-ea"/>
              </a:rPr>
              <a:t>状況</a:t>
            </a:r>
            <a:r>
              <a:rPr lang="ja-JP" altLang="en-US" b="1" dirty="0">
                <a:latin typeface="+mn-ea"/>
              </a:rPr>
              <a:t>が</a:t>
            </a:r>
            <a:r>
              <a:rPr lang="ja-JP" altLang="en-US" b="1" dirty="0" smtClean="0">
                <a:latin typeface="+mn-ea"/>
              </a:rPr>
              <a:t>見えない。</a:t>
            </a:r>
            <a:endParaRPr lang="en-US" altLang="ja-JP" b="1" dirty="0" smtClean="0">
              <a:latin typeface="+mn-ea"/>
            </a:endParaRPr>
          </a:p>
        </p:txBody>
      </p:sp>
      <p:sp>
        <p:nvSpPr>
          <p:cNvPr id="6" name="テキスト ボックス 5"/>
          <p:cNvSpPr txBox="1"/>
          <p:nvPr/>
        </p:nvSpPr>
        <p:spPr bwMode="white">
          <a:xfrm>
            <a:off x="866190" y="2446924"/>
            <a:ext cx="3412668" cy="813399"/>
          </a:xfrm>
          <a:prstGeom prst="rect">
            <a:avLst/>
          </a:prstGeom>
          <a:solidFill>
            <a:schemeClr val="bg1">
              <a:lumMod val="95000"/>
            </a:schemeClr>
          </a:solidFill>
          <a:ln>
            <a:noFill/>
          </a:ln>
        </p:spPr>
        <p:txBody>
          <a:bodyPr vert="horz" wrap="square" lIns="91440" tIns="45720" rIns="91440" bIns="45720" rtlCol="0" anchor="ctr">
            <a:noAutofit/>
          </a:bodyPr>
          <a:lstStyle/>
          <a:p>
            <a:pPr>
              <a:lnSpc>
                <a:spcPct val="150000"/>
              </a:lnSpc>
            </a:pPr>
            <a:r>
              <a:rPr lang="ja-JP" altLang="en-US" b="1" dirty="0">
                <a:latin typeface="+mn-ea"/>
              </a:rPr>
              <a:t>スマートフォン等を操作しながら</a:t>
            </a:r>
            <a:endParaRPr lang="en-US" altLang="ja-JP" b="1" dirty="0">
              <a:latin typeface="+mn-ea"/>
            </a:endParaRPr>
          </a:p>
          <a:p>
            <a:pPr>
              <a:lnSpc>
                <a:spcPct val="150000"/>
              </a:lnSpc>
            </a:pPr>
            <a:r>
              <a:rPr lang="ja-JP" altLang="en-US" b="1" dirty="0">
                <a:latin typeface="+mn-ea"/>
              </a:rPr>
              <a:t>自転車を運転すると</a:t>
            </a:r>
            <a:r>
              <a:rPr lang="ja-JP" altLang="en-US" b="1" dirty="0" err="1">
                <a:latin typeface="+mn-ea"/>
              </a:rPr>
              <a:t>．．</a:t>
            </a:r>
            <a:r>
              <a:rPr lang="ja-JP" altLang="en-US" b="1" dirty="0" err="1" smtClean="0">
                <a:latin typeface="+mn-ea"/>
              </a:rPr>
              <a:t>．</a:t>
            </a:r>
            <a:endParaRPr lang="en-US" altLang="ja-JP" b="1" dirty="0">
              <a:latin typeface="+mn-ea"/>
            </a:endParaRPr>
          </a:p>
        </p:txBody>
      </p:sp>
    </p:spTree>
    <p:extLst>
      <p:ext uri="{BB962C8B-B14F-4D97-AF65-F5344CB8AC3E}">
        <p14:creationId xmlns:p14="http://schemas.microsoft.com/office/powerpoint/2010/main" val="92120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ローチャート : 代替処理 6"/>
          <p:cNvSpPr/>
          <p:nvPr/>
        </p:nvSpPr>
        <p:spPr>
          <a:xfrm>
            <a:off x="107504" y="3468583"/>
            <a:ext cx="8784976" cy="3204431"/>
          </a:xfrm>
          <a:prstGeom prst="flowChartAlternateProcess">
            <a:avLst/>
          </a:prstGeom>
          <a:solidFill>
            <a:schemeClr val="bg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WordArt 2"/>
          <p:cNvSpPr>
            <a:spLocks noChangeArrowheads="1" noChangeShapeType="1" noTextEdit="1"/>
          </p:cNvSpPr>
          <p:nvPr/>
        </p:nvSpPr>
        <p:spPr bwMode="auto">
          <a:xfrm>
            <a:off x="2411762" y="836712"/>
            <a:ext cx="6163363" cy="576064"/>
          </a:xfrm>
          <a:prstGeom prst="rect">
            <a:avLst/>
          </a:prstGeom>
        </p:spPr>
        <p:txBody>
          <a:bodyPr wrap="none" fromWordArt="1">
            <a:prstTxWarp prst="textPlain">
              <a:avLst>
                <a:gd name="adj" fmla="val 50000"/>
              </a:avLst>
            </a:prstTxWarp>
          </a:bodyPr>
          <a:lstStyle/>
          <a:p>
            <a:r>
              <a:rPr lang="ja-JP" altLang="en-US" sz="3600" kern="10" dirty="0">
                <a:ln w="9525">
                  <a:solidFill>
                    <a:srgbClr val="000000"/>
                  </a:solidFill>
                  <a:round/>
                  <a:headEnd/>
                  <a:tailEnd/>
                </a:ln>
                <a:latin typeface="+mj-ea"/>
                <a:ea typeface="+mj-ea"/>
              </a:rPr>
              <a:t>他に気をつけるべきことは・・・？</a:t>
            </a:r>
            <a:endParaRPr lang="en-US" altLang="ja-JP" sz="3600" kern="10" dirty="0">
              <a:ln w="9525">
                <a:solidFill>
                  <a:srgbClr val="000000"/>
                </a:solidFill>
                <a:round/>
                <a:headEnd/>
                <a:tailEnd/>
              </a:ln>
              <a:latin typeface="+mj-ea"/>
              <a:ea typeface="+mj-ea"/>
            </a:endParaRPr>
          </a:p>
        </p:txBody>
      </p:sp>
      <p:sp>
        <p:nvSpPr>
          <p:cNvPr id="5" name="WordArt 2"/>
          <p:cNvSpPr>
            <a:spLocks noChangeArrowheads="1" noChangeShapeType="1" noTextEdit="1"/>
          </p:cNvSpPr>
          <p:nvPr/>
        </p:nvSpPr>
        <p:spPr bwMode="auto">
          <a:xfrm>
            <a:off x="2514441" y="1769213"/>
            <a:ext cx="6378907" cy="637473"/>
          </a:xfrm>
          <a:prstGeom prst="rect">
            <a:avLst/>
          </a:prstGeom>
        </p:spPr>
        <p:txBody>
          <a:bodyPr wrap="none" fromWordArt="1">
            <a:prstTxWarp prst="textPlain">
              <a:avLst>
                <a:gd name="adj" fmla="val 50000"/>
              </a:avLst>
            </a:prstTxWarp>
          </a:bodyPr>
          <a:lstStyle/>
          <a:p>
            <a:r>
              <a:rPr lang="ja-JP" altLang="en-US" sz="3600" kern="10" dirty="0">
                <a:ln w="9525">
                  <a:solidFill>
                    <a:srgbClr val="000000"/>
                  </a:solidFill>
                  <a:round/>
                  <a:headEnd/>
                  <a:tailEnd/>
                </a:ln>
                <a:latin typeface="+mj-ea"/>
                <a:ea typeface="+mj-ea"/>
              </a:rPr>
              <a:t>知らず知らずのうちに違反をしているかも？！</a:t>
            </a:r>
            <a:endParaRPr lang="en-US" altLang="ja-JP" sz="3600" kern="10" dirty="0">
              <a:ln w="9525">
                <a:solidFill>
                  <a:srgbClr val="000000"/>
                </a:solidFill>
                <a:round/>
                <a:headEnd/>
                <a:tailEnd/>
              </a:ln>
              <a:latin typeface="+mj-ea"/>
              <a:ea typeface="+mj-ea"/>
            </a:endParaRPr>
          </a:p>
        </p:txBody>
      </p:sp>
      <p:sp>
        <p:nvSpPr>
          <p:cNvPr id="11" name="Oval 6"/>
          <p:cNvSpPr>
            <a:spLocks noChangeArrowheads="1"/>
          </p:cNvSpPr>
          <p:nvPr/>
        </p:nvSpPr>
        <p:spPr bwMode="auto">
          <a:xfrm>
            <a:off x="261508" y="3068959"/>
            <a:ext cx="2726316" cy="813407"/>
          </a:xfrm>
          <a:prstGeom prst="ellipse">
            <a:avLst/>
          </a:prstGeom>
          <a:solidFill>
            <a:srgbClr val="00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2" name="WordArt 7"/>
          <p:cNvSpPr>
            <a:spLocks noChangeArrowheads="1" noChangeShapeType="1" noTextEdit="1"/>
          </p:cNvSpPr>
          <p:nvPr/>
        </p:nvSpPr>
        <p:spPr bwMode="auto">
          <a:xfrm>
            <a:off x="750058" y="3333452"/>
            <a:ext cx="1735444" cy="431899"/>
          </a:xfrm>
          <a:prstGeom prst="rect">
            <a:avLst/>
          </a:prstGeom>
        </p:spPr>
        <p:txBody>
          <a:bodyPr wrap="none" fromWordArt="1">
            <a:prstTxWarp prst="textPlain">
              <a:avLst>
                <a:gd name="adj" fmla="val 50000"/>
              </a:avLst>
            </a:prstTxWarp>
          </a:bodyPr>
          <a:lstStyle/>
          <a:p>
            <a:r>
              <a:rPr lang="ja-JP" altLang="en-US" sz="3600" kern="10" dirty="0">
                <a:ln w="9525">
                  <a:solidFill>
                    <a:srgbClr val="000000"/>
                  </a:solidFill>
                  <a:round/>
                  <a:headEnd/>
                  <a:tailEnd/>
                </a:ln>
                <a:latin typeface="ＭＳ ゴシック"/>
                <a:ea typeface="ＭＳ ゴシック"/>
              </a:rPr>
              <a:t>例えば</a:t>
            </a:r>
            <a:r>
              <a:rPr lang="en-US" altLang="ja-JP" sz="3600" kern="10" dirty="0">
                <a:ln w="9525">
                  <a:solidFill>
                    <a:srgbClr val="000000"/>
                  </a:solidFill>
                  <a:round/>
                  <a:headEnd/>
                  <a:tailEnd/>
                </a:ln>
                <a:latin typeface="ＭＳ ゴシック"/>
                <a:ea typeface="ＭＳ ゴシック"/>
              </a:rPr>
              <a:t>…</a:t>
            </a:r>
            <a:endParaRPr lang="ja-JP" altLang="en-US" sz="3600" kern="10" dirty="0">
              <a:ln w="9525">
                <a:solidFill>
                  <a:srgbClr val="000000"/>
                </a:solidFill>
                <a:round/>
                <a:headEnd/>
                <a:tailEnd/>
              </a:ln>
              <a:latin typeface="ＭＳ ゴシック"/>
              <a:ea typeface="ＭＳ ゴシック"/>
            </a:endParaRPr>
          </a:p>
        </p:txBody>
      </p:sp>
      <p:sp>
        <p:nvSpPr>
          <p:cNvPr id="17" name="Rectangle 77"/>
          <p:cNvSpPr>
            <a:spLocks noChangeArrowheads="1"/>
          </p:cNvSpPr>
          <p:nvPr/>
        </p:nvSpPr>
        <p:spPr bwMode="auto">
          <a:xfrm>
            <a:off x="443522" y="3900482"/>
            <a:ext cx="7944901" cy="1393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nSpc>
                <a:spcPct val="150000"/>
              </a:lnSpc>
              <a:spcBef>
                <a:spcPct val="0"/>
              </a:spcBef>
              <a:buFontTx/>
              <a:buNone/>
            </a:pPr>
            <a:r>
              <a:rPr kumimoji="0" lang="ja-JP" altLang="en-US" sz="2000" b="1" dirty="0">
                <a:latin typeface="+mj-ea"/>
                <a:ea typeface="+mj-ea"/>
              </a:rPr>
              <a:t>夜間のライト点灯義務</a:t>
            </a:r>
            <a:r>
              <a:rPr kumimoji="0" lang="ja-JP" altLang="en-US" sz="1400" b="1" dirty="0">
                <a:latin typeface="+mj-ea"/>
                <a:ea typeface="+mj-ea"/>
              </a:rPr>
              <a:t>（道路交通法第</a:t>
            </a:r>
            <a:r>
              <a:rPr kumimoji="0" lang="en-US" altLang="ja-JP" sz="1400" b="1" dirty="0">
                <a:latin typeface="+mj-ea"/>
                <a:ea typeface="+mj-ea"/>
              </a:rPr>
              <a:t>52</a:t>
            </a:r>
            <a:r>
              <a:rPr kumimoji="0" lang="ja-JP" altLang="en-US" sz="1400" b="1" dirty="0">
                <a:latin typeface="+mj-ea"/>
                <a:ea typeface="+mj-ea"/>
              </a:rPr>
              <a:t>条第１項、大阪府道路交通規則第</a:t>
            </a:r>
            <a:r>
              <a:rPr kumimoji="0" lang="en-US" altLang="ja-JP" sz="1400" b="1" dirty="0">
                <a:latin typeface="+mj-ea"/>
                <a:ea typeface="+mj-ea"/>
              </a:rPr>
              <a:t>10</a:t>
            </a:r>
            <a:r>
              <a:rPr kumimoji="0" lang="ja-JP" altLang="en-US" sz="1400" b="1" dirty="0">
                <a:latin typeface="+mj-ea"/>
                <a:ea typeface="+mj-ea"/>
              </a:rPr>
              <a:t>条第１項）</a:t>
            </a:r>
            <a:endParaRPr kumimoji="0" lang="en-US" altLang="ja-JP" sz="1800" b="1" dirty="0">
              <a:latin typeface="+mj-ea"/>
              <a:ea typeface="+mj-ea"/>
            </a:endParaRPr>
          </a:p>
          <a:p>
            <a:pPr>
              <a:lnSpc>
                <a:spcPct val="150000"/>
              </a:lnSpc>
              <a:spcBef>
                <a:spcPct val="0"/>
              </a:spcBef>
              <a:buFontTx/>
              <a:buNone/>
            </a:pPr>
            <a:r>
              <a:rPr kumimoji="0" lang="ja-JP" altLang="en-US" sz="1800" b="1" dirty="0">
                <a:latin typeface="+mj-ea"/>
                <a:ea typeface="+mj-ea"/>
              </a:rPr>
              <a:t>自転車は、夜間（日没から日出までの間）、道路を通行するときは、</a:t>
            </a:r>
            <a:endParaRPr kumimoji="0" lang="en-US" altLang="ja-JP" sz="1000" b="1" dirty="0">
              <a:latin typeface="+mj-ea"/>
              <a:ea typeface="+mj-ea"/>
            </a:endParaRPr>
          </a:p>
          <a:p>
            <a:pPr>
              <a:lnSpc>
                <a:spcPct val="150000"/>
              </a:lnSpc>
              <a:spcBef>
                <a:spcPct val="0"/>
              </a:spcBef>
              <a:buFontTx/>
              <a:buNone/>
            </a:pPr>
            <a:r>
              <a:rPr kumimoji="0" lang="ja-JP" altLang="en-US" sz="1800" b="1" dirty="0">
                <a:latin typeface="+mj-ea"/>
                <a:ea typeface="+mj-ea"/>
              </a:rPr>
              <a:t>前照灯をつけなければならない。</a:t>
            </a:r>
          </a:p>
          <a:p>
            <a:pPr>
              <a:lnSpc>
                <a:spcPct val="150000"/>
              </a:lnSpc>
              <a:spcBef>
                <a:spcPct val="0"/>
              </a:spcBef>
              <a:buFontTx/>
              <a:buNone/>
            </a:pPr>
            <a:endParaRPr kumimoji="0" lang="ja-JP" altLang="en-US" sz="1400" b="1" dirty="0">
              <a:latin typeface="+mj-ea"/>
              <a:ea typeface="+mj-ea"/>
            </a:endParaRPr>
          </a:p>
        </p:txBody>
      </p:sp>
      <p:grpSp>
        <p:nvGrpSpPr>
          <p:cNvPr id="3" name="グループ化 2"/>
          <p:cNvGrpSpPr/>
          <p:nvPr/>
        </p:nvGrpSpPr>
        <p:grpSpPr>
          <a:xfrm>
            <a:off x="443522" y="5130435"/>
            <a:ext cx="6634152" cy="1463374"/>
            <a:chOff x="443522" y="5130435"/>
            <a:chExt cx="6634152" cy="1463374"/>
          </a:xfrm>
        </p:grpSpPr>
        <p:sp>
          <p:nvSpPr>
            <p:cNvPr id="6" name="フローチャート : 抜出し 5"/>
            <p:cNvSpPr/>
            <p:nvPr/>
          </p:nvSpPr>
          <p:spPr>
            <a:xfrm rot="5234324">
              <a:off x="3708572" y="3075023"/>
              <a:ext cx="1313690" cy="5424514"/>
            </a:xfrm>
            <a:prstGeom prst="flowChartExtra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円/楕円 1"/>
            <p:cNvSpPr/>
            <p:nvPr/>
          </p:nvSpPr>
          <p:spPr>
            <a:xfrm>
              <a:off x="443522" y="5261859"/>
              <a:ext cx="2184262" cy="133195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8" name="図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2137" y="548680"/>
            <a:ext cx="2199625" cy="2021487"/>
          </a:xfrm>
          <a:prstGeom prst="rect">
            <a:avLst/>
          </a:prstGeom>
        </p:spPr>
      </p:pic>
      <p:pic>
        <p:nvPicPr>
          <p:cNvPr id="20512" name="図 205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81294" y="4557324"/>
            <a:ext cx="1706258" cy="2055636"/>
          </a:xfrm>
          <a:prstGeom prst="rect">
            <a:avLst/>
          </a:prstGeom>
        </p:spPr>
      </p:pic>
    </p:spTree>
    <p:extLst>
      <p:ext uri="{BB962C8B-B14F-4D97-AF65-F5344CB8AC3E}">
        <p14:creationId xmlns:p14="http://schemas.microsoft.com/office/powerpoint/2010/main" val="39279918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randombar(horizontal)">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p:bldP spid="11" grpId="0" animBg="1"/>
      <p:bldP spid="12"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509" name="図 4750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0232" y="2619211"/>
            <a:ext cx="2238880" cy="2057563"/>
          </a:xfrm>
          <a:prstGeom prst="rect">
            <a:avLst/>
          </a:prstGeom>
        </p:spPr>
      </p:pic>
      <p:sp>
        <p:nvSpPr>
          <p:cNvPr id="5" name="平行四辺形 4"/>
          <p:cNvSpPr/>
          <p:nvPr/>
        </p:nvSpPr>
        <p:spPr>
          <a:xfrm>
            <a:off x="251520" y="1273105"/>
            <a:ext cx="4031367" cy="1346106"/>
          </a:xfrm>
          <a:prstGeom prst="parallelogram">
            <a:avLst>
              <a:gd name="adj" fmla="val 143151"/>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242" name="AutoShape 5"/>
          <p:cNvSpPr>
            <a:spLocks noChangeArrowheads="1"/>
          </p:cNvSpPr>
          <p:nvPr/>
        </p:nvSpPr>
        <p:spPr bwMode="auto">
          <a:xfrm>
            <a:off x="204224" y="258912"/>
            <a:ext cx="8806046" cy="6410448"/>
          </a:xfrm>
          <a:prstGeom prst="roundRect">
            <a:avLst>
              <a:gd name="adj" fmla="val 16667"/>
            </a:avLst>
          </a:prstGeom>
          <a:noFill/>
          <a:ln w="50800">
            <a:solidFill>
              <a:schemeClr val="tx1">
                <a:lumMod val="75000"/>
                <a:lumOff val="25000"/>
              </a:schemeClr>
            </a:solidFill>
            <a:round/>
            <a:headEnd/>
            <a:tailEnd/>
          </a:ln>
          <a:effectLs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47137" name="AutoShape 33"/>
          <p:cNvSpPr>
            <a:spLocks noChangeArrowheads="1"/>
          </p:cNvSpPr>
          <p:nvPr/>
        </p:nvSpPr>
        <p:spPr bwMode="auto">
          <a:xfrm>
            <a:off x="290202" y="2780928"/>
            <a:ext cx="7776864" cy="1944216"/>
          </a:xfrm>
          <a:prstGeom prst="irregularSeal1">
            <a:avLst/>
          </a:prstGeom>
          <a:solidFill>
            <a:srgbClr val="FFFF00"/>
          </a:solidFill>
          <a:ln w="9525">
            <a:noFill/>
            <a:miter lim="800000"/>
            <a:headEnd/>
            <a:tailEnd/>
          </a:ln>
          <a:effectLs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a:spcBef>
                <a:spcPct val="0"/>
              </a:spcBef>
              <a:buNone/>
            </a:pPr>
            <a:endParaRPr lang="en-US" altLang="ja-JP" sz="1000" b="1" dirty="0">
              <a:solidFill>
                <a:srgbClr val="FF0000"/>
              </a:solidFill>
              <a:latin typeface="+mn-ea"/>
              <a:ea typeface="+mn-ea"/>
            </a:endParaRPr>
          </a:p>
          <a:p>
            <a:pPr algn="ctr">
              <a:lnSpc>
                <a:spcPts val="4800"/>
              </a:lnSpc>
              <a:spcBef>
                <a:spcPct val="0"/>
              </a:spcBef>
              <a:buNone/>
            </a:pPr>
            <a:r>
              <a:rPr lang="ja-JP" altLang="en-US" sz="4800" b="1" dirty="0">
                <a:solidFill>
                  <a:srgbClr val="FF0000"/>
                </a:solidFill>
                <a:latin typeface="+mn-ea"/>
                <a:ea typeface="+mn-ea"/>
              </a:rPr>
              <a:t>並進はダメ！！</a:t>
            </a:r>
            <a:endParaRPr lang="ja-JP" altLang="en-US" sz="4400" b="1" dirty="0">
              <a:solidFill>
                <a:srgbClr val="FF0000"/>
              </a:solidFill>
              <a:latin typeface="+mn-ea"/>
              <a:ea typeface="+mn-ea"/>
            </a:endParaRPr>
          </a:p>
        </p:txBody>
      </p:sp>
      <p:sp>
        <p:nvSpPr>
          <p:cNvPr id="47112" name="Rectangle 8"/>
          <p:cNvSpPr>
            <a:spLocks noChangeArrowheads="1"/>
          </p:cNvSpPr>
          <p:nvPr/>
        </p:nvSpPr>
        <p:spPr bwMode="auto">
          <a:xfrm>
            <a:off x="864746" y="4365104"/>
            <a:ext cx="7202320" cy="132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nSpc>
                <a:spcPct val="150000"/>
              </a:lnSpc>
              <a:spcBef>
                <a:spcPct val="0"/>
              </a:spcBef>
              <a:buNone/>
            </a:pPr>
            <a:r>
              <a:rPr kumimoji="0" lang="ja-JP" altLang="en-US" sz="2400" b="1" dirty="0">
                <a:latin typeface="+mj-ea"/>
                <a:ea typeface="+mj-ea"/>
              </a:rPr>
              <a:t>並進の禁止</a:t>
            </a:r>
            <a:r>
              <a:rPr kumimoji="0" lang="ja-JP" altLang="en-US" sz="1600" b="1" dirty="0">
                <a:latin typeface="+mj-ea"/>
                <a:ea typeface="+mj-ea"/>
              </a:rPr>
              <a:t>（道路交通法第</a:t>
            </a:r>
            <a:r>
              <a:rPr kumimoji="0" lang="en-US" altLang="ja-JP" sz="1600" b="1" dirty="0">
                <a:latin typeface="+mj-ea"/>
                <a:ea typeface="+mj-ea"/>
              </a:rPr>
              <a:t>19</a:t>
            </a:r>
            <a:r>
              <a:rPr kumimoji="0" lang="ja-JP" altLang="en-US" sz="1600" b="1" dirty="0">
                <a:latin typeface="+mj-ea"/>
                <a:ea typeface="+mj-ea"/>
              </a:rPr>
              <a:t>条）</a:t>
            </a:r>
            <a:endParaRPr kumimoji="0" lang="en-US" altLang="ja-JP" sz="1000" b="1" dirty="0">
              <a:latin typeface="+mj-ea"/>
              <a:ea typeface="+mj-ea"/>
            </a:endParaRPr>
          </a:p>
          <a:p>
            <a:pPr>
              <a:lnSpc>
                <a:spcPct val="150000"/>
              </a:lnSpc>
              <a:spcBef>
                <a:spcPct val="0"/>
              </a:spcBef>
              <a:buNone/>
            </a:pPr>
            <a:r>
              <a:rPr kumimoji="0" lang="ja-JP" altLang="en-US" sz="1800" b="1" dirty="0">
                <a:latin typeface="+mj-ea"/>
                <a:ea typeface="+mj-ea"/>
              </a:rPr>
              <a:t>　自転車などの軽車両は、他の軽車両と並進してはならない。</a:t>
            </a:r>
            <a:endParaRPr kumimoji="0" lang="en-US" altLang="ja-JP" sz="1000" b="1" dirty="0">
              <a:latin typeface="+mj-ea"/>
              <a:ea typeface="+mj-ea"/>
            </a:endParaRPr>
          </a:p>
          <a:p>
            <a:pPr>
              <a:lnSpc>
                <a:spcPct val="150000"/>
              </a:lnSpc>
              <a:spcBef>
                <a:spcPct val="0"/>
              </a:spcBef>
              <a:buNone/>
            </a:pPr>
            <a:r>
              <a:rPr kumimoji="0" lang="ja-JP" altLang="en-US" sz="1600" b="1" dirty="0">
                <a:latin typeface="+mj-ea"/>
                <a:ea typeface="+mj-ea"/>
              </a:rPr>
              <a:t>　　</a:t>
            </a:r>
            <a:r>
              <a:rPr kumimoji="0" lang="en-US" altLang="ja-JP" sz="1600" b="1" dirty="0">
                <a:latin typeface="+mj-ea"/>
                <a:ea typeface="+mj-ea"/>
              </a:rPr>
              <a:t>※</a:t>
            </a:r>
            <a:r>
              <a:rPr kumimoji="0" lang="ja-JP" altLang="en-US" sz="1600" b="1" dirty="0">
                <a:latin typeface="+mj-ea"/>
                <a:ea typeface="+mj-ea"/>
              </a:rPr>
              <a:t>罰則～２万円以下の罰金又は科料</a:t>
            </a:r>
          </a:p>
        </p:txBody>
      </p:sp>
      <p:sp>
        <p:nvSpPr>
          <p:cNvPr id="26" name="WordArt 2"/>
          <p:cNvSpPr>
            <a:spLocks noChangeArrowheads="1" noChangeShapeType="1" noTextEdit="1"/>
          </p:cNvSpPr>
          <p:nvPr/>
        </p:nvSpPr>
        <p:spPr bwMode="auto">
          <a:xfrm>
            <a:off x="4282887" y="620688"/>
            <a:ext cx="4392488" cy="1617476"/>
          </a:xfrm>
          <a:prstGeom prst="rect">
            <a:avLst/>
          </a:prstGeom>
        </p:spPr>
        <p:txBody>
          <a:bodyPr wrap="none" fromWordArt="1">
            <a:prstTxWarp prst="textPlain">
              <a:avLst>
                <a:gd name="adj" fmla="val 50000"/>
              </a:avLst>
            </a:prstTxWarp>
          </a:bodyPr>
          <a:lstStyle/>
          <a:p>
            <a:pPr>
              <a:lnSpc>
                <a:spcPct val="150000"/>
              </a:lnSpc>
            </a:pPr>
            <a:r>
              <a:rPr lang="ja-JP" altLang="en-US" sz="3600" kern="10" dirty="0">
                <a:ln w="9525">
                  <a:solidFill>
                    <a:srgbClr val="000000"/>
                  </a:solidFill>
                  <a:round/>
                  <a:headEnd/>
                  <a:tailEnd/>
                </a:ln>
                <a:solidFill>
                  <a:srgbClr val="002060"/>
                </a:solidFill>
                <a:latin typeface="+mj-ea"/>
                <a:ea typeface="+mj-ea"/>
              </a:rPr>
              <a:t>友達と</a:t>
            </a:r>
            <a:endParaRPr lang="en-US" altLang="ja-JP" sz="3600" kern="10" dirty="0">
              <a:ln w="9525">
                <a:solidFill>
                  <a:srgbClr val="000000"/>
                </a:solidFill>
                <a:round/>
                <a:headEnd/>
                <a:tailEnd/>
              </a:ln>
              <a:solidFill>
                <a:srgbClr val="002060"/>
              </a:solidFill>
              <a:latin typeface="+mj-ea"/>
              <a:ea typeface="+mj-ea"/>
            </a:endParaRPr>
          </a:p>
          <a:p>
            <a:pPr>
              <a:lnSpc>
                <a:spcPct val="150000"/>
              </a:lnSpc>
            </a:pPr>
            <a:r>
              <a:rPr lang="ja-JP" altLang="en-US" sz="3600" kern="10" dirty="0">
                <a:ln w="9525">
                  <a:solidFill>
                    <a:srgbClr val="000000"/>
                  </a:solidFill>
                  <a:round/>
                  <a:headEnd/>
                  <a:tailEnd/>
                </a:ln>
                <a:solidFill>
                  <a:srgbClr val="002060"/>
                </a:solidFill>
                <a:latin typeface="+mj-ea"/>
                <a:ea typeface="+mj-ea"/>
              </a:rPr>
              <a:t>おしゃべりしながら</a:t>
            </a:r>
            <a:endParaRPr lang="en-US" altLang="ja-JP" sz="3600" kern="10" dirty="0">
              <a:ln w="9525">
                <a:solidFill>
                  <a:srgbClr val="000000"/>
                </a:solidFill>
                <a:round/>
                <a:headEnd/>
                <a:tailEnd/>
              </a:ln>
              <a:solidFill>
                <a:srgbClr val="002060"/>
              </a:solidFill>
              <a:latin typeface="+mj-ea"/>
              <a:ea typeface="+mj-ea"/>
            </a:endParaRPr>
          </a:p>
          <a:p>
            <a:pPr>
              <a:lnSpc>
                <a:spcPct val="150000"/>
              </a:lnSpc>
            </a:pPr>
            <a:r>
              <a:rPr lang="ja-JP" altLang="en-US" sz="3600" kern="10" dirty="0">
                <a:ln w="9525">
                  <a:solidFill>
                    <a:srgbClr val="000000"/>
                  </a:solidFill>
                  <a:round/>
                  <a:headEnd/>
                  <a:tailEnd/>
                </a:ln>
                <a:solidFill>
                  <a:srgbClr val="002060"/>
                </a:solidFill>
                <a:latin typeface="+mj-ea"/>
                <a:ea typeface="+mj-ea"/>
              </a:rPr>
              <a:t>自転車で</a:t>
            </a:r>
            <a:r>
              <a:rPr lang="ja-JP" altLang="en-US" sz="3600" kern="10" dirty="0">
                <a:ln w="9525">
                  <a:solidFill>
                    <a:srgbClr val="000000"/>
                  </a:solidFill>
                  <a:round/>
                  <a:headEnd/>
                  <a:tailEnd/>
                </a:ln>
                <a:solidFill>
                  <a:srgbClr val="FF0000"/>
                </a:solidFill>
                <a:latin typeface="+mj-ea"/>
                <a:ea typeface="+mj-ea"/>
              </a:rPr>
              <a:t>並進</a:t>
            </a:r>
            <a:r>
              <a:rPr lang="ja-JP" altLang="en-US" sz="3600" kern="10" dirty="0">
                <a:ln w="9525">
                  <a:solidFill>
                    <a:srgbClr val="000000"/>
                  </a:solidFill>
                  <a:round/>
                  <a:headEnd/>
                  <a:tailEnd/>
                </a:ln>
                <a:solidFill>
                  <a:srgbClr val="002060"/>
                </a:solidFill>
                <a:latin typeface="+mj-ea"/>
                <a:ea typeface="+mj-ea"/>
              </a:rPr>
              <a:t>・・・</a:t>
            </a:r>
            <a:endParaRPr lang="en-US" altLang="ja-JP" sz="3600" kern="10" dirty="0">
              <a:ln w="9525">
                <a:solidFill>
                  <a:srgbClr val="000000"/>
                </a:solidFill>
                <a:round/>
                <a:headEnd/>
                <a:tailEnd/>
              </a:ln>
              <a:solidFill>
                <a:srgbClr val="002060"/>
              </a:solidFill>
              <a:latin typeface="+mj-ea"/>
              <a:ea typeface="+mj-ea"/>
            </a:endParaRPr>
          </a:p>
        </p:txBody>
      </p:sp>
      <p:sp>
        <p:nvSpPr>
          <p:cNvPr id="47143" name="Rectangle 39"/>
          <p:cNvSpPr>
            <a:spLocks noChangeArrowheads="1"/>
          </p:cNvSpPr>
          <p:nvPr/>
        </p:nvSpPr>
        <p:spPr bwMode="auto">
          <a:xfrm>
            <a:off x="1605192" y="5795488"/>
            <a:ext cx="7004446" cy="80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nSpc>
                <a:spcPct val="150000"/>
              </a:lnSpc>
              <a:spcBef>
                <a:spcPct val="0"/>
              </a:spcBef>
              <a:buFontTx/>
              <a:buNone/>
            </a:pPr>
            <a:r>
              <a:rPr kumimoji="0" lang="ja-JP" altLang="en-US" sz="1400" b="1" dirty="0">
                <a:latin typeface="+mj-ea"/>
                <a:ea typeface="+mj-ea"/>
              </a:rPr>
              <a:t>普通自転車は「並進可」の道路標識のある道路では、２台までに限り並進できます。</a:t>
            </a:r>
            <a:endParaRPr kumimoji="0" lang="en-US" altLang="ja-JP" sz="1000" b="1" dirty="0">
              <a:latin typeface="+mj-ea"/>
              <a:ea typeface="+mj-ea"/>
            </a:endParaRPr>
          </a:p>
          <a:p>
            <a:pPr>
              <a:lnSpc>
                <a:spcPct val="150000"/>
              </a:lnSpc>
              <a:spcBef>
                <a:spcPct val="0"/>
              </a:spcBef>
              <a:buNone/>
            </a:pPr>
            <a:r>
              <a:rPr kumimoji="0" lang="ja-JP" altLang="en-US" sz="1200" b="1" dirty="0">
                <a:latin typeface="+mj-ea"/>
                <a:ea typeface="+mj-ea"/>
              </a:rPr>
              <a:t>　</a:t>
            </a:r>
            <a:r>
              <a:rPr kumimoji="0" lang="en-US" altLang="ja-JP" sz="1200" b="1" dirty="0">
                <a:latin typeface="+mj-ea"/>
                <a:ea typeface="+mj-ea"/>
              </a:rPr>
              <a:t>※</a:t>
            </a:r>
            <a:r>
              <a:rPr kumimoji="0" lang="ja-JP" altLang="en-US" sz="1200" b="1" dirty="0">
                <a:latin typeface="+mj-ea"/>
                <a:ea typeface="+mj-ea"/>
              </a:rPr>
              <a:t>現在、大阪府内には、並進可の交通規制はありません！</a:t>
            </a:r>
            <a:endParaRPr kumimoji="0" lang="ja-JP" altLang="en-US" sz="1200" b="1" u="sng" dirty="0">
              <a:latin typeface="+mj-ea"/>
              <a:ea typeface="+mj-ea"/>
            </a:endParaRPr>
          </a:p>
        </p:txBody>
      </p:sp>
      <p:pic>
        <p:nvPicPr>
          <p:cNvPr id="47508" name="図 4750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57962" y="339495"/>
            <a:ext cx="1877413" cy="2279716"/>
          </a:xfrm>
          <a:prstGeom prst="rect">
            <a:avLst/>
          </a:prstGeom>
        </p:spPr>
      </p:pic>
      <p:pic>
        <p:nvPicPr>
          <p:cNvPr id="47516" name="図 475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451" y="5886310"/>
            <a:ext cx="621741" cy="621741"/>
          </a:xfrm>
          <a:prstGeom prst="rect">
            <a:avLst/>
          </a:prstGeom>
        </p:spPr>
      </p:pic>
    </p:spTree>
    <p:extLst>
      <p:ext uri="{BB962C8B-B14F-4D97-AF65-F5344CB8AC3E}">
        <p14:creationId xmlns:p14="http://schemas.microsoft.com/office/powerpoint/2010/main" val="6476561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7137"/>
                                        </p:tgtEl>
                                        <p:attrNameLst>
                                          <p:attrName>style.visibility</p:attrName>
                                        </p:attrNameLst>
                                      </p:cBhvr>
                                      <p:to>
                                        <p:strVal val="visible"/>
                                      </p:to>
                                    </p:set>
                                    <p:animEffect transition="in" filter="barn(inVertical)">
                                      <p:cBhvr>
                                        <p:cTn id="17" dur="500"/>
                                        <p:tgtEl>
                                          <p:spTgt spid="471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112"/>
                                        </p:tgtEl>
                                        <p:attrNameLst>
                                          <p:attrName>style.visibility</p:attrName>
                                        </p:attrNameLst>
                                      </p:cBhvr>
                                      <p:to>
                                        <p:strVal val="visible"/>
                                      </p:to>
                                    </p:set>
                                    <p:animEffect transition="in" filter="fade">
                                      <p:cBhvr>
                                        <p:cTn id="22" dur="500"/>
                                        <p:tgtEl>
                                          <p:spTgt spid="47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P spid="47137" grpId="0" animBg="1"/>
      <p:bldP spid="47112" grpId="0"/>
      <p:bldP spid="2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 name="正方形/長方形 10535"/>
          <p:cNvSpPr/>
          <p:nvPr/>
        </p:nvSpPr>
        <p:spPr>
          <a:xfrm>
            <a:off x="816735" y="2246920"/>
            <a:ext cx="7499681" cy="4356000"/>
          </a:xfrm>
          <a:prstGeom prst="rect">
            <a:avLst/>
          </a:prstGeom>
          <a:blipFill>
            <a:blip r:embed="rId3">
              <a:extLst>
                <a:ext uri="{28A0092B-C50C-407E-A947-70E740481C1C}">
                  <a14:useLocalDpi xmlns:a14="http://schemas.microsoft.com/office/drawing/2010/main"/>
                </a:ext>
              </a:extLst>
            </a:blip>
            <a:tile tx="0" ty="0" sx="100000" sy="100000" flip="none" algn="tl"/>
          </a:bli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3" name="正方形/長方形 72"/>
          <p:cNvSpPr/>
          <p:nvPr/>
        </p:nvSpPr>
        <p:spPr>
          <a:xfrm>
            <a:off x="1745831" y="356860"/>
            <a:ext cx="7290665" cy="457002"/>
          </a:xfrm>
          <a:prstGeom prst="rect">
            <a:avLst/>
          </a:prstGeom>
        </p:spPr>
        <p:txBody>
          <a:bodyPr wrap="square">
            <a:spAutoFit/>
          </a:bodyPr>
          <a:lstStyle/>
          <a:p>
            <a:pPr>
              <a:lnSpc>
                <a:spcPts val="3200"/>
              </a:lnSpc>
            </a:pPr>
            <a:r>
              <a:rPr lang="ja-JP" altLang="en-US" sz="3200" b="1" spc="50" dirty="0">
                <a:ln w="11430"/>
                <a:solidFill>
                  <a:srgbClr val="FF0000"/>
                </a:solidFill>
                <a:latin typeface="+mj-ea"/>
                <a:ea typeface="+mj-ea"/>
              </a:rPr>
              <a:t>ルールが多すぎて覚えられない</a:t>
            </a:r>
            <a:r>
              <a:rPr lang="en-US" altLang="ja-JP" sz="3200" b="1" spc="50" dirty="0">
                <a:ln w="11430"/>
                <a:solidFill>
                  <a:srgbClr val="FF0000"/>
                </a:solidFill>
                <a:latin typeface="+mj-ea"/>
                <a:ea typeface="+mj-ea"/>
              </a:rPr>
              <a:t>…</a:t>
            </a:r>
          </a:p>
        </p:txBody>
      </p:sp>
      <p:sp>
        <p:nvSpPr>
          <p:cNvPr id="77" name="角丸四角形吹き出し 76"/>
          <p:cNvSpPr/>
          <p:nvPr/>
        </p:nvSpPr>
        <p:spPr>
          <a:xfrm>
            <a:off x="1618829" y="149177"/>
            <a:ext cx="7290665" cy="738006"/>
          </a:xfrm>
          <a:prstGeom prst="wedgeRoundRectCallout">
            <a:avLst>
              <a:gd name="adj1" fmla="val -53523"/>
              <a:gd name="adj2" fmla="val -7427"/>
              <a:gd name="adj3" fmla="val 16667"/>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吹き出し 8"/>
          <p:cNvSpPr/>
          <p:nvPr/>
        </p:nvSpPr>
        <p:spPr>
          <a:xfrm>
            <a:off x="268392" y="975612"/>
            <a:ext cx="6852611" cy="1243608"/>
          </a:xfrm>
          <a:prstGeom prst="wedgeRoundRectCallout">
            <a:avLst>
              <a:gd name="adj1" fmla="val 55555"/>
              <a:gd name="adj2" fmla="val -26920"/>
              <a:gd name="adj3" fmla="val 16667"/>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45160" y="1114365"/>
            <a:ext cx="6264696" cy="934628"/>
          </a:xfrm>
          <a:prstGeom prst="rect">
            <a:avLst/>
          </a:prstGeom>
        </p:spPr>
        <p:txBody>
          <a:bodyPr wrap="none">
            <a:prstTxWarp prst="textPlain">
              <a:avLst>
                <a:gd name="adj" fmla="val 50000"/>
              </a:avLst>
            </a:prstTxWarp>
            <a:spAutoFit/>
          </a:bodyPr>
          <a:lstStyle/>
          <a:p>
            <a:pPr>
              <a:lnSpc>
                <a:spcPct val="130000"/>
              </a:lnSpc>
            </a:pPr>
            <a:r>
              <a:rPr lang="ja-JP" altLang="en-US" sz="3200" b="1" spc="50" dirty="0">
                <a:ln w="11430"/>
                <a:solidFill>
                  <a:schemeClr val="accent1"/>
                </a:solidFill>
                <a:latin typeface="+mj-ea"/>
                <a:ea typeface="+mj-ea"/>
              </a:rPr>
              <a:t>とりあえず</a:t>
            </a:r>
            <a:r>
              <a:rPr lang="ja-JP" altLang="en-US" sz="3600" b="1" spc="50" dirty="0">
                <a:ln w="11430">
                  <a:solidFill>
                    <a:srgbClr val="FF0000"/>
                  </a:solidFill>
                </a:ln>
                <a:solidFill>
                  <a:srgbClr val="EFBEAF"/>
                </a:solidFill>
                <a:latin typeface="+mj-ea"/>
                <a:ea typeface="+mj-ea"/>
              </a:rPr>
              <a:t>「自転車安全利用五則」</a:t>
            </a:r>
            <a:endParaRPr lang="en-US" altLang="ja-JP" sz="1000" b="1" spc="50" dirty="0">
              <a:ln w="11430">
                <a:solidFill>
                  <a:srgbClr val="FF0000"/>
                </a:solidFill>
              </a:ln>
              <a:solidFill>
                <a:srgbClr val="EFBEAF"/>
              </a:solidFill>
              <a:latin typeface="+mj-ea"/>
              <a:ea typeface="+mj-ea"/>
            </a:endParaRPr>
          </a:p>
          <a:p>
            <a:pPr>
              <a:lnSpc>
                <a:spcPct val="130000"/>
              </a:lnSpc>
            </a:pPr>
            <a:r>
              <a:rPr lang="ja-JP" altLang="en-US" sz="3200" b="1" spc="50" dirty="0">
                <a:ln w="11430"/>
                <a:solidFill>
                  <a:schemeClr val="accent1"/>
                </a:solidFill>
                <a:latin typeface="+mj-ea"/>
                <a:ea typeface="+mj-ea"/>
              </a:rPr>
              <a:t>を覚えましょう！</a:t>
            </a:r>
            <a:endParaRPr lang="en-US" altLang="ja-JP" sz="3200" b="1" spc="50" dirty="0">
              <a:ln w="11430"/>
              <a:solidFill>
                <a:schemeClr val="accent1"/>
              </a:solidFill>
              <a:latin typeface="+mj-ea"/>
              <a:ea typeface="+mj-ea"/>
            </a:endParaRPr>
          </a:p>
        </p:txBody>
      </p:sp>
      <p:sp>
        <p:nvSpPr>
          <p:cNvPr id="10533" name="正方形/長方形 10532"/>
          <p:cNvSpPr/>
          <p:nvPr/>
        </p:nvSpPr>
        <p:spPr>
          <a:xfrm>
            <a:off x="948346" y="2303764"/>
            <a:ext cx="7251818" cy="4212000"/>
          </a:xfrm>
          <a:prstGeom prst="rect">
            <a:avLst/>
          </a:prstGeom>
          <a:solidFill>
            <a:srgbClr val="00B050"/>
          </a:solidFill>
          <a:ln w="76200">
            <a:noFill/>
          </a:ln>
        </p:spPr>
        <p:txBody>
          <a:bodyPr wrap="square" lIns="72000" tIns="0" rIns="72000" bIns="36000" anchor="b" anchorCtr="0">
            <a:prstTxWarp prst="textPlain">
              <a:avLst/>
            </a:prstTxWarp>
            <a:noAutofit/>
          </a:bodyPr>
          <a:lstStyle/>
          <a:p>
            <a:pPr algn="ctr">
              <a:lnSpc>
                <a:spcPts val="1100"/>
              </a:lnSpc>
            </a:pPr>
            <a:endParaRPr lang="en-US" altLang="ja-JP" sz="1000" dirty="0">
              <a:ln>
                <a:solidFill>
                  <a:srgbClr val="FF0000"/>
                </a:solidFill>
              </a:ln>
              <a:solidFill>
                <a:srgbClr val="EFBEAF"/>
              </a:solidFill>
              <a:effectLst>
                <a:outerShdw blurRad="50800" dist="38100" dir="5400000" algn="t" rotWithShape="0">
                  <a:prstClr val="black">
                    <a:alpha val="40000"/>
                  </a:prstClr>
                </a:outerShdw>
              </a:effectLst>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lnSpc>
                <a:spcPts val="3300"/>
              </a:lnSpc>
            </a:pPr>
            <a:r>
              <a:rPr lang="ja-JP" altLang="en-US" sz="3200" dirty="0">
                <a:ln>
                  <a:solidFill>
                    <a:srgbClr val="FF0000"/>
                  </a:solidFill>
                </a:ln>
                <a:solidFill>
                  <a:srgbClr val="EFBEAF"/>
                </a:solidFill>
                <a:effectLst>
                  <a:outerShdw blurRad="50800" dist="38100" dir="5400000" algn="t" rotWithShape="0">
                    <a:prstClr val="black">
                      <a:alpha val="40000"/>
                    </a:prstClr>
                  </a:outerShdw>
                </a:effectLst>
                <a:latin typeface="ＤＦ特太ゴシック体" panose="020B0509000000000000" pitchFamily="49" charset="-128"/>
                <a:ea typeface="ＤＦ特太ゴシック体" panose="020B0509000000000000" pitchFamily="49" charset="-128"/>
                <a:cs typeface="メイリオ" panose="020B0604030504040204" pitchFamily="50" charset="-128"/>
              </a:rPr>
              <a:t>　 　～自転車安全利用五則～</a:t>
            </a:r>
            <a:endParaRPr lang="en-US" altLang="ja-JP" sz="3200" dirty="0">
              <a:ln>
                <a:solidFill>
                  <a:srgbClr val="FF0000"/>
                </a:solidFill>
              </a:ln>
              <a:solidFill>
                <a:srgbClr val="EFBEAF"/>
              </a:solidFill>
              <a:effectLst>
                <a:outerShdw blurRad="50800" dist="38100" dir="5400000" algn="t" rotWithShape="0">
                  <a:prstClr val="black">
                    <a:alpha val="40000"/>
                  </a:prstClr>
                </a:outerShdw>
              </a:effectLst>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lnSpc>
                <a:spcPts val="1100"/>
              </a:lnSpc>
            </a:pPr>
            <a:endParaRPr lang="en-US" altLang="ja-JP" sz="1000" dirty="0">
              <a:solidFill>
                <a:schemeClr val="bg1"/>
              </a:solidFill>
              <a:latin typeface="AR P顏眞楷書体H" panose="03000900000000000000" pitchFamily="66" charset="-128"/>
              <a:ea typeface="AR P顏眞楷書体H" panose="03000900000000000000" pitchFamily="66" charset="-128"/>
              <a:cs typeface="メイリオ" panose="020B0604030504040204" pitchFamily="50" charset="-128"/>
            </a:endParaRPr>
          </a:p>
          <a:p>
            <a:pPr>
              <a:lnSpc>
                <a:spcPts val="2800"/>
              </a:lnSpc>
            </a:pPr>
            <a:r>
              <a:rPr lang="en-US" altLang="ja-JP" sz="2800" dirty="0">
                <a:solidFill>
                  <a:schemeClr val="bg1"/>
                </a:solidFill>
                <a:latin typeface="+mj-ea"/>
                <a:ea typeface="+mj-ea"/>
                <a:cs typeface="メイリオ" panose="020B0604030504040204" pitchFamily="50" charset="-128"/>
              </a:rPr>
              <a:t>1</a:t>
            </a:r>
            <a:r>
              <a:rPr lang="ja-JP" altLang="en-US" sz="2800" dirty="0">
                <a:solidFill>
                  <a:schemeClr val="bg1"/>
                </a:solidFill>
                <a:latin typeface="+mj-ea"/>
                <a:ea typeface="+mj-ea"/>
                <a:cs typeface="メイリオ" panose="020B0604030504040204" pitchFamily="50" charset="-128"/>
              </a:rPr>
              <a:t>　</a:t>
            </a:r>
            <a:r>
              <a:rPr lang="ja-JP" altLang="en-US" sz="2800" b="1" dirty="0">
                <a:solidFill>
                  <a:schemeClr val="bg1"/>
                </a:solidFill>
                <a:latin typeface="+mj-ea"/>
                <a:ea typeface="+mj-ea"/>
                <a:cs typeface="メイリオ" panose="020B0604030504040204" pitchFamily="50" charset="-128"/>
              </a:rPr>
              <a:t>自転車は、</a:t>
            </a:r>
            <a:r>
              <a:rPr lang="ja-JP" altLang="en-US" sz="2800" b="1" dirty="0">
                <a:ln>
                  <a:solidFill>
                    <a:schemeClr val="bg1"/>
                  </a:solidFill>
                </a:ln>
                <a:solidFill>
                  <a:srgbClr val="FF0000"/>
                </a:solidFill>
                <a:latin typeface="+mj-ea"/>
                <a:ea typeface="+mj-ea"/>
                <a:cs typeface="メイリオ" panose="020B0604030504040204" pitchFamily="50" charset="-128"/>
              </a:rPr>
              <a:t>車道</a:t>
            </a:r>
            <a:r>
              <a:rPr lang="ja-JP" altLang="en-US" sz="2800" b="1" dirty="0">
                <a:solidFill>
                  <a:schemeClr val="bg1"/>
                </a:solidFill>
                <a:latin typeface="+mj-ea"/>
                <a:ea typeface="+mj-ea"/>
                <a:cs typeface="メイリオ" panose="020B0604030504040204" pitchFamily="50" charset="-128"/>
              </a:rPr>
              <a:t>が</a:t>
            </a:r>
            <a:r>
              <a:rPr lang="ja-JP" altLang="en-US" sz="2800" b="1" dirty="0">
                <a:ln>
                  <a:solidFill>
                    <a:schemeClr val="bg1"/>
                  </a:solidFill>
                </a:ln>
                <a:solidFill>
                  <a:srgbClr val="FF0000"/>
                </a:solidFill>
                <a:latin typeface="+mj-ea"/>
                <a:ea typeface="+mj-ea"/>
                <a:cs typeface="メイリオ" panose="020B0604030504040204" pitchFamily="50" charset="-128"/>
              </a:rPr>
              <a:t>原則</a:t>
            </a:r>
            <a:r>
              <a:rPr lang="ja-JP" altLang="en-US" sz="2800" b="1" dirty="0">
                <a:solidFill>
                  <a:schemeClr val="bg1"/>
                </a:solidFill>
                <a:latin typeface="+mj-ea"/>
                <a:ea typeface="+mj-ea"/>
                <a:cs typeface="メイリオ" panose="020B0604030504040204" pitchFamily="50" charset="-128"/>
              </a:rPr>
              <a:t>、歩道は例外</a:t>
            </a:r>
            <a:endParaRPr lang="en-US" altLang="ja-JP" sz="2800" b="1" dirty="0">
              <a:solidFill>
                <a:schemeClr val="bg1"/>
              </a:solidFill>
              <a:latin typeface="+mj-ea"/>
              <a:ea typeface="+mj-ea"/>
              <a:cs typeface="メイリオ" panose="020B0604030504040204" pitchFamily="50" charset="-128"/>
            </a:endParaRPr>
          </a:p>
          <a:p>
            <a:pPr>
              <a:lnSpc>
                <a:spcPts val="1100"/>
              </a:lnSpc>
            </a:pPr>
            <a:endParaRPr lang="en-US" altLang="ja-JP" sz="1000" b="1" dirty="0">
              <a:solidFill>
                <a:schemeClr val="bg1"/>
              </a:solidFill>
              <a:latin typeface="+mj-ea"/>
              <a:ea typeface="+mj-ea"/>
              <a:cs typeface="メイリオ" panose="020B0604030504040204" pitchFamily="50" charset="-128"/>
            </a:endParaRPr>
          </a:p>
          <a:p>
            <a:pPr>
              <a:lnSpc>
                <a:spcPts val="2800"/>
              </a:lnSpc>
            </a:pPr>
            <a:r>
              <a:rPr lang="ja-JP" altLang="en-US" sz="2800" dirty="0">
                <a:solidFill>
                  <a:schemeClr val="bg1"/>
                </a:solidFill>
                <a:latin typeface="+mj-ea"/>
                <a:ea typeface="+mj-ea"/>
                <a:cs typeface="メイリオ" panose="020B0604030504040204" pitchFamily="50" charset="-128"/>
              </a:rPr>
              <a:t>２</a:t>
            </a:r>
            <a:r>
              <a:rPr lang="ja-JP" altLang="en-US" sz="2800" dirty="0">
                <a:latin typeface="+mj-ea"/>
                <a:ea typeface="+mj-ea"/>
                <a:cs typeface="メイリオ" panose="020B0604030504040204" pitchFamily="50" charset="-128"/>
              </a:rPr>
              <a:t>　</a:t>
            </a:r>
            <a:r>
              <a:rPr lang="ja-JP" altLang="en-US" sz="2800" b="1" dirty="0">
                <a:ln>
                  <a:solidFill>
                    <a:schemeClr val="bg1"/>
                  </a:solidFill>
                </a:ln>
                <a:solidFill>
                  <a:srgbClr val="FF0000"/>
                </a:solidFill>
                <a:latin typeface="+mj-ea"/>
                <a:ea typeface="+mj-ea"/>
                <a:cs typeface="メイリオ" panose="020B0604030504040204" pitchFamily="50" charset="-128"/>
              </a:rPr>
              <a:t>車道</a:t>
            </a:r>
            <a:r>
              <a:rPr lang="ja-JP" altLang="en-US" sz="2800" b="1" dirty="0">
                <a:solidFill>
                  <a:schemeClr val="bg1"/>
                </a:solidFill>
                <a:latin typeface="+mj-ea"/>
                <a:ea typeface="+mj-ea"/>
                <a:cs typeface="メイリオ" panose="020B0604030504040204" pitchFamily="50" charset="-128"/>
              </a:rPr>
              <a:t>は</a:t>
            </a:r>
            <a:r>
              <a:rPr lang="ja-JP" altLang="en-US" sz="2800" b="1" dirty="0">
                <a:ln>
                  <a:solidFill>
                    <a:schemeClr val="bg1"/>
                  </a:solidFill>
                </a:ln>
                <a:solidFill>
                  <a:srgbClr val="FF0000"/>
                </a:solidFill>
                <a:latin typeface="+mj-ea"/>
                <a:ea typeface="+mj-ea"/>
                <a:cs typeface="メイリオ" panose="020B0604030504040204" pitchFamily="50" charset="-128"/>
              </a:rPr>
              <a:t>左側</a:t>
            </a:r>
            <a:r>
              <a:rPr lang="ja-JP" altLang="en-US" sz="2800" b="1" dirty="0">
                <a:solidFill>
                  <a:schemeClr val="bg1"/>
                </a:solidFill>
                <a:latin typeface="+mj-ea"/>
                <a:ea typeface="+mj-ea"/>
                <a:cs typeface="メイリオ" panose="020B0604030504040204" pitchFamily="50" charset="-128"/>
              </a:rPr>
              <a:t>を通行</a:t>
            </a:r>
            <a:endParaRPr lang="en-US" altLang="ja-JP" sz="2800" b="1" dirty="0">
              <a:solidFill>
                <a:schemeClr val="bg1"/>
              </a:solidFill>
              <a:latin typeface="+mj-ea"/>
              <a:ea typeface="+mj-ea"/>
              <a:cs typeface="メイリオ" panose="020B0604030504040204" pitchFamily="50" charset="-128"/>
            </a:endParaRPr>
          </a:p>
          <a:p>
            <a:pPr>
              <a:lnSpc>
                <a:spcPts val="1100"/>
              </a:lnSpc>
            </a:pPr>
            <a:endParaRPr lang="en-US" altLang="ja-JP" sz="1000" dirty="0">
              <a:solidFill>
                <a:schemeClr val="bg1"/>
              </a:solidFill>
              <a:latin typeface="+mj-ea"/>
              <a:ea typeface="+mj-ea"/>
              <a:cs typeface="メイリオ" panose="020B0604030504040204" pitchFamily="50" charset="-128"/>
            </a:endParaRPr>
          </a:p>
          <a:p>
            <a:pPr>
              <a:lnSpc>
                <a:spcPts val="2800"/>
              </a:lnSpc>
            </a:pPr>
            <a:r>
              <a:rPr lang="ja-JP" altLang="en-US" sz="2800" dirty="0">
                <a:solidFill>
                  <a:schemeClr val="bg1"/>
                </a:solidFill>
                <a:latin typeface="+mj-ea"/>
                <a:ea typeface="+mj-ea"/>
                <a:cs typeface="メイリオ" panose="020B0604030504040204" pitchFamily="50" charset="-128"/>
              </a:rPr>
              <a:t>３</a:t>
            </a:r>
            <a:r>
              <a:rPr lang="ja-JP" altLang="en-US" sz="2800" dirty="0">
                <a:latin typeface="+mj-ea"/>
                <a:ea typeface="+mj-ea"/>
                <a:cs typeface="メイリオ" panose="020B0604030504040204" pitchFamily="50" charset="-128"/>
              </a:rPr>
              <a:t>　</a:t>
            </a:r>
            <a:r>
              <a:rPr lang="ja-JP" altLang="en-US" sz="2800" b="1" dirty="0">
                <a:ln>
                  <a:solidFill>
                    <a:schemeClr val="bg1"/>
                  </a:solidFill>
                </a:ln>
                <a:solidFill>
                  <a:srgbClr val="FF0000"/>
                </a:solidFill>
                <a:latin typeface="+mj-ea"/>
                <a:ea typeface="+mj-ea"/>
                <a:cs typeface="メイリオ" panose="020B0604030504040204" pitchFamily="50" charset="-128"/>
              </a:rPr>
              <a:t>歩道</a:t>
            </a:r>
            <a:r>
              <a:rPr lang="ja-JP" altLang="en-US" sz="2800" b="1" dirty="0">
                <a:solidFill>
                  <a:schemeClr val="bg1"/>
                </a:solidFill>
                <a:latin typeface="+mj-ea"/>
                <a:ea typeface="+mj-ea"/>
                <a:cs typeface="メイリオ" panose="020B0604030504040204" pitchFamily="50" charset="-128"/>
              </a:rPr>
              <a:t>は</a:t>
            </a:r>
            <a:r>
              <a:rPr lang="ja-JP" altLang="en-US" sz="2800" b="1" dirty="0">
                <a:ln>
                  <a:solidFill>
                    <a:schemeClr val="bg1"/>
                  </a:solidFill>
                </a:ln>
                <a:solidFill>
                  <a:srgbClr val="FF0000"/>
                </a:solidFill>
                <a:latin typeface="+mj-ea"/>
                <a:ea typeface="+mj-ea"/>
                <a:cs typeface="メイリオ" panose="020B0604030504040204" pitchFamily="50" charset="-128"/>
              </a:rPr>
              <a:t>歩行者優先</a:t>
            </a:r>
            <a:r>
              <a:rPr lang="ja-JP" altLang="en-US" sz="2800" b="1" dirty="0">
                <a:solidFill>
                  <a:schemeClr val="bg1"/>
                </a:solidFill>
                <a:latin typeface="+mj-ea"/>
                <a:ea typeface="+mj-ea"/>
                <a:cs typeface="メイリオ" panose="020B0604030504040204" pitchFamily="50" charset="-128"/>
              </a:rPr>
              <a:t>で、</a:t>
            </a:r>
            <a:r>
              <a:rPr lang="ja-JP" altLang="en-US" sz="2800" b="1" dirty="0">
                <a:ln>
                  <a:solidFill>
                    <a:schemeClr val="bg1"/>
                  </a:solidFill>
                </a:ln>
                <a:solidFill>
                  <a:srgbClr val="FF0000"/>
                </a:solidFill>
                <a:latin typeface="+mj-ea"/>
                <a:ea typeface="+mj-ea"/>
                <a:cs typeface="メイリオ" panose="020B0604030504040204" pitchFamily="50" charset="-128"/>
              </a:rPr>
              <a:t>車道寄り</a:t>
            </a:r>
            <a:r>
              <a:rPr lang="ja-JP" altLang="en-US" sz="2800" b="1" dirty="0">
                <a:solidFill>
                  <a:schemeClr val="bg1"/>
                </a:solidFill>
                <a:latin typeface="+mj-ea"/>
                <a:ea typeface="+mj-ea"/>
                <a:cs typeface="メイリオ" panose="020B0604030504040204" pitchFamily="50" charset="-128"/>
              </a:rPr>
              <a:t>を</a:t>
            </a:r>
            <a:r>
              <a:rPr lang="ja-JP" altLang="en-US" sz="2800" b="1" dirty="0">
                <a:ln>
                  <a:solidFill>
                    <a:schemeClr val="bg1"/>
                  </a:solidFill>
                </a:ln>
                <a:solidFill>
                  <a:srgbClr val="FF0000"/>
                </a:solidFill>
                <a:latin typeface="+mj-ea"/>
                <a:ea typeface="+mj-ea"/>
                <a:cs typeface="メイリオ" panose="020B0604030504040204" pitchFamily="50" charset="-128"/>
              </a:rPr>
              <a:t>徐行</a:t>
            </a:r>
            <a:endParaRPr lang="en-US" altLang="ja-JP" sz="2800" b="1" dirty="0">
              <a:ln>
                <a:solidFill>
                  <a:schemeClr val="bg1"/>
                </a:solidFill>
              </a:ln>
              <a:solidFill>
                <a:srgbClr val="FF0000"/>
              </a:solidFill>
              <a:latin typeface="+mj-ea"/>
              <a:ea typeface="+mj-ea"/>
              <a:cs typeface="メイリオ" panose="020B0604030504040204" pitchFamily="50" charset="-128"/>
            </a:endParaRPr>
          </a:p>
          <a:p>
            <a:pPr>
              <a:lnSpc>
                <a:spcPts val="1100"/>
              </a:lnSpc>
            </a:pPr>
            <a:endParaRPr lang="en-US" altLang="ja-JP" sz="1000" dirty="0">
              <a:solidFill>
                <a:schemeClr val="bg1"/>
              </a:solidFill>
              <a:latin typeface="+mj-ea"/>
              <a:ea typeface="+mj-ea"/>
              <a:cs typeface="メイリオ" panose="020B0604030504040204" pitchFamily="50" charset="-128"/>
            </a:endParaRPr>
          </a:p>
          <a:p>
            <a:pPr>
              <a:lnSpc>
                <a:spcPts val="2800"/>
              </a:lnSpc>
            </a:pPr>
            <a:r>
              <a:rPr lang="ja-JP" altLang="en-US" sz="2800" dirty="0">
                <a:solidFill>
                  <a:schemeClr val="bg1"/>
                </a:solidFill>
                <a:latin typeface="+mj-ea"/>
                <a:ea typeface="+mj-ea"/>
                <a:cs typeface="メイリオ" panose="020B0604030504040204" pitchFamily="50" charset="-128"/>
              </a:rPr>
              <a:t>４</a:t>
            </a:r>
            <a:r>
              <a:rPr lang="ja-JP" altLang="en-US" sz="2800" b="1" dirty="0">
                <a:solidFill>
                  <a:schemeClr val="bg1"/>
                </a:solidFill>
                <a:latin typeface="+mj-ea"/>
                <a:ea typeface="+mj-ea"/>
                <a:cs typeface="メイリオ" panose="020B0604030504040204" pitchFamily="50" charset="-128"/>
              </a:rPr>
              <a:t>　安全ルールを守る</a:t>
            </a:r>
            <a:endParaRPr lang="en-US" altLang="ja-JP" sz="2800" b="1" dirty="0">
              <a:solidFill>
                <a:schemeClr val="bg1"/>
              </a:solidFill>
              <a:latin typeface="+mj-ea"/>
              <a:ea typeface="+mj-ea"/>
              <a:cs typeface="メイリオ" panose="020B0604030504040204" pitchFamily="50" charset="-128"/>
            </a:endParaRPr>
          </a:p>
          <a:p>
            <a:pPr>
              <a:lnSpc>
                <a:spcPts val="1000"/>
              </a:lnSpc>
            </a:pPr>
            <a:r>
              <a:rPr lang="ja-JP" altLang="en-US" sz="1000" b="1" dirty="0">
                <a:solidFill>
                  <a:schemeClr val="bg1"/>
                </a:solidFill>
                <a:latin typeface="+mj-ea"/>
                <a:ea typeface="+mj-ea"/>
                <a:cs typeface="メイリオ" panose="020B0604030504040204" pitchFamily="50" charset="-128"/>
              </a:rPr>
              <a:t>　  </a:t>
            </a:r>
            <a:endParaRPr lang="en-US" altLang="ja-JP" sz="1000" b="1" dirty="0">
              <a:solidFill>
                <a:schemeClr val="bg1"/>
              </a:solidFill>
              <a:latin typeface="+mj-ea"/>
              <a:ea typeface="+mj-ea"/>
              <a:cs typeface="メイリオ" panose="020B0604030504040204" pitchFamily="50" charset="-128"/>
            </a:endParaRPr>
          </a:p>
          <a:p>
            <a:pPr>
              <a:lnSpc>
                <a:spcPts val="2000"/>
              </a:lnSpc>
            </a:pPr>
            <a:r>
              <a:rPr lang="ja-JP" altLang="en-US" sz="2000" dirty="0">
                <a:solidFill>
                  <a:schemeClr val="bg1"/>
                </a:solidFill>
                <a:latin typeface="+mj-ea"/>
                <a:ea typeface="+mj-ea"/>
                <a:cs typeface="メイリオ" panose="020B0604030504040204" pitchFamily="50" charset="-128"/>
              </a:rPr>
              <a:t>　　○飲酒運転・二人乗り・並進の禁止</a:t>
            </a:r>
            <a:endParaRPr lang="en-US" altLang="ja-JP" sz="2000" dirty="0">
              <a:solidFill>
                <a:schemeClr val="bg1"/>
              </a:solidFill>
              <a:latin typeface="+mj-ea"/>
              <a:ea typeface="+mj-ea"/>
              <a:cs typeface="メイリオ" panose="020B0604030504040204" pitchFamily="50" charset="-128"/>
            </a:endParaRPr>
          </a:p>
          <a:p>
            <a:pPr>
              <a:lnSpc>
                <a:spcPts val="1000"/>
              </a:lnSpc>
            </a:pPr>
            <a:endParaRPr lang="en-US" altLang="ja-JP" sz="1000" dirty="0">
              <a:solidFill>
                <a:schemeClr val="bg1"/>
              </a:solidFill>
              <a:latin typeface="+mj-ea"/>
              <a:ea typeface="+mj-ea"/>
              <a:cs typeface="メイリオ" panose="020B0604030504040204" pitchFamily="50" charset="-128"/>
            </a:endParaRPr>
          </a:p>
          <a:p>
            <a:pPr>
              <a:lnSpc>
                <a:spcPts val="2000"/>
              </a:lnSpc>
            </a:pPr>
            <a:r>
              <a:rPr lang="ja-JP" altLang="en-US" sz="2000" dirty="0">
                <a:solidFill>
                  <a:schemeClr val="bg1"/>
                </a:solidFill>
                <a:latin typeface="+mj-ea"/>
                <a:ea typeface="+mj-ea"/>
                <a:cs typeface="メイリオ" panose="020B0604030504040204" pitchFamily="50" charset="-128"/>
              </a:rPr>
              <a:t>　　○夜間はライトを点灯</a:t>
            </a:r>
            <a:endParaRPr lang="en-US" altLang="ja-JP" sz="2000" dirty="0">
              <a:solidFill>
                <a:schemeClr val="bg1"/>
              </a:solidFill>
              <a:latin typeface="+mj-ea"/>
              <a:ea typeface="+mj-ea"/>
              <a:cs typeface="メイリオ" panose="020B0604030504040204" pitchFamily="50" charset="-128"/>
            </a:endParaRPr>
          </a:p>
          <a:p>
            <a:pPr>
              <a:lnSpc>
                <a:spcPts val="1000"/>
              </a:lnSpc>
            </a:pPr>
            <a:endParaRPr lang="en-US" altLang="ja-JP" sz="1000" dirty="0">
              <a:solidFill>
                <a:schemeClr val="bg1"/>
              </a:solidFill>
              <a:latin typeface="+mj-ea"/>
              <a:ea typeface="+mj-ea"/>
              <a:cs typeface="メイリオ" panose="020B0604030504040204" pitchFamily="50" charset="-128"/>
            </a:endParaRPr>
          </a:p>
          <a:p>
            <a:pPr>
              <a:lnSpc>
                <a:spcPts val="2000"/>
              </a:lnSpc>
            </a:pPr>
            <a:r>
              <a:rPr lang="ja-JP" altLang="en-US" sz="2000" dirty="0">
                <a:solidFill>
                  <a:schemeClr val="bg1"/>
                </a:solidFill>
                <a:latin typeface="+mj-ea"/>
                <a:ea typeface="+mj-ea"/>
                <a:cs typeface="メイリオ" panose="020B0604030504040204" pitchFamily="50" charset="-128"/>
              </a:rPr>
              <a:t>　　○交差点での信号遵守と一時停止・安全確認</a:t>
            </a:r>
            <a:endParaRPr lang="en-US" altLang="ja-JP" sz="2000" dirty="0">
              <a:solidFill>
                <a:schemeClr val="bg1"/>
              </a:solidFill>
              <a:latin typeface="+mj-ea"/>
              <a:ea typeface="+mj-ea"/>
              <a:cs typeface="メイリオ" panose="020B0604030504040204" pitchFamily="50" charset="-128"/>
            </a:endParaRPr>
          </a:p>
          <a:p>
            <a:pPr>
              <a:lnSpc>
                <a:spcPts val="1000"/>
              </a:lnSpc>
            </a:pPr>
            <a:endParaRPr lang="en-US" altLang="ja-JP" sz="1000" dirty="0">
              <a:solidFill>
                <a:schemeClr val="bg1"/>
              </a:solidFill>
              <a:latin typeface="+mj-ea"/>
              <a:ea typeface="+mj-ea"/>
              <a:cs typeface="メイリオ" panose="020B0604030504040204" pitchFamily="50" charset="-128"/>
            </a:endParaRPr>
          </a:p>
          <a:p>
            <a:pPr>
              <a:lnSpc>
                <a:spcPts val="2800"/>
              </a:lnSpc>
            </a:pPr>
            <a:r>
              <a:rPr lang="ja-JP" altLang="en-US" sz="2800" dirty="0">
                <a:solidFill>
                  <a:schemeClr val="bg1"/>
                </a:solidFill>
                <a:latin typeface="+mj-ea"/>
                <a:ea typeface="+mj-ea"/>
                <a:cs typeface="メイリオ" panose="020B0604030504040204" pitchFamily="50" charset="-128"/>
              </a:rPr>
              <a:t>５　</a:t>
            </a:r>
            <a:r>
              <a:rPr lang="ja-JP" altLang="en-US" sz="2800" b="1" dirty="0">
                <a:solidFill>
                  <a:schemeClr val="bg1"/>
                </a:solidFill>
                <a:latin typeface="+mj-ea"/>
                <a:ea typeface="+mj-ea"/>
                <a:cs typeface="メイリオ" panose="020B0604030504040204" pitchFamily="50" charset="-128"/>
              </a:rPr>
              <a:t>子どもはヘルメットを着用</a:t>
            </a:r>
            <a:endParaRPr lang="en-US" altLang="ja-JP" sz="2800" b="1" dirty="0">
              <a:solidFill>
                <a:schemeClr val="bg1"/>
              </a:solidFill>
              <a:latin typeface="+mj-ea"/>
              <a:ea typeface="+mj-ea"/>
              <a:cs typeface="メイリオ" panose="020B0604030504040204" pitchFamily="50" charset="-128"/>
            </a:endParaRPr>
          </a:p>
        </p:txBody>
      </p:sp>
      <p:pic>
        <p:nvPicPr>
          <p:cNvPr id="10728" name="図 1072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7228" y="5951052"/>
            <a:ext cx="1423852" cy="894480"/>
          </a:xfrm>
          <a:prstGeom prst="rect">
            <a:avLst/>
          </a:prstGeom>
        </p:spPr>
      </p:pic>
      <p:pic>
        <p:nvPicPr>
          <p:cNvPr id="10729" name="図 1072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752693" y="5951051"/>
            <a:ext cx="1289534" cy="894480"/>
          </a:xfrm>
          <a:prstGeom prst="rect">
            <a:avLst/>
          </a:prstGeom>
        </p:spPr>
      </p:pic>
      <p:pic>
        <p:nvPicPr>
          <p:cNvPr id="10738" name="図 10737"/>
          <p:cNvPicPr>
            <a:picLocks noChangeAspect="1"/>
          </p:cNvPicPr>
          <p:nvPr/>
        </p:nvPicPr>
        <p:blipFill>
          <a:blip r:embed="rId6" cstate="email">
            <a:biLevel thresh="50000"/>
            <a:extLst>
              <a:ext uri="{28A0092B-C50C-407E-A947-70E740481C1C}">
                <a14:useLocalDpi xmlns:a14="http://schemas.microsoft.com/office/drawing/2010/main"/>
              </a:ext>
            </a:extLst>
          </a:blip>
          <a:stretch>
            <a:fillRect/>
          </a:stretch>
        </p:blipFill>
        <p:spPr>
          <a:xfrm>
            <a:off x="6076481" y="4424920"/>
            <a:ext cx="987470" cy="828988"/>
          </a:xfrm>
          <a:prstGeom prst="rect">
            <a:avLst/>
          </a:prstGeom>
        </p:spPr>
      </p:pic>
      <p:pic>
        <p:nvPicPr>
          <p:cNvPr id="423" name="図 42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56613" y="2347087"/>
            <a:ext cx="677318" cy="677318"/>
          </a:xfrm>
          <a:prstGeom prst="rect">
            <a:avLst/>
          </a:prstGeom>
        </p:spPr>
      </p:pic>
      <p:pic>
        <p:nvPicPr>
          <p:cNvPr id="2" name="図 1"/>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46456" y="-26284"/>
            <a:ext cx="948816" cy="1001896"/>
          </a:xfrm>
          <a:prstGeom prst="rect">
            <a:avLst/>
          </a:prstGeom>
        </p:spPr>
      </p:pic>
      <p:pic>
        <p:nvPicPr>
          <p:cNvPr id="3" name="図 2"/>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550110" y="974777"/>
            <a:ext cx="1045144" cy="1226086"/>
          </a:xfrm>
          <a:prstGeom prst="rect">
            <a:avLst/>
          </a:prstGeom>
        </p:spPr>
      </p:pic>
    </p:spTree>
    <p:extLst>
      <p:ext uri="{BB962C8B-B14F-4D97-AF65-F5344CB8AC3E}">
        <p14:creationId xmlns:p14="http://schemas.microsoft.com/office/powerpoint/2010/main" val="106412000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randombar(horizontal)">
                                      <p:cBhvr>
                                        <p:cTn id="7" dur="500"/>
                                        <p:tgtEl>
                                          <p:spTgt spid="7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randombar(horizontal)">
                                      <p:cBhvr>
                                        <p:cTn id="10" dur="500"/>
                                        <p:tgtEl>
                                          <p:spTgt spid="73"/>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536"/>
                                        </p:tgtEl>
                                        <p:attrNameLst>
                                          <p:attrName>style.visibility</p:attrName>
                                        </p:attrNameLst>
                                      </p:cBhvr>
                                      <p:to>
                                        <p:strVal val="visible"/>
                                      </p:to>
                                    </p:set>
                                    <p:animEffect transition="in" filter="barn(inVertical)">
                                      <p:cBhvr>
                                        <p:cTn id="22" dur="500"/>
                                        <p:tgtEl>
                                          <p:spTgt spid="1053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0533"/>
                                        </p:tgtEl>
                                        <p:attrNameLst>
                                          <p:attrName>style.visibility</p:attrName>
                                        </p:attrNameLst>
                                      </p:cBhvr>
                                      <p:to>
                                        <p:strVal val="visible"/>
                                      </p:to>
                                    </p:set>
                                    <p:animEffect transition="in" filter="barn(inVertical)">
                                      <p:cBhvr>
                                        <p:cTn id="25" dur="500"/>
                                        <p:tgtEl>
                                          <p:spTgt spid="10533"/>
                                        </p:tgtEl>
                                      </p:cBhvr>
                                    </p:animEffect>
                                  </p:childTnLst>
                                </p:cTn>
                              </p:par>
                              <p:par>
                                <p:cTn id="26" presetID="16" presetClass="entr" presetSubtype="21" fill="hold" nodeType="withEffect">
                                  <p:stCondLst>
                                    <p:cond delay="0"/>
                                  </p:stCondLst>
                                  <p:childTnLst>
                                    <p:set>
                                      <p:cBhvr>
                                        <p:cTn id="27" dur="1" fill="hold">
                                          <p:stCondLst>
                                            <p:cond delay="0"/>
                                          </p:stCondLst>
                                        </p:cTn>
                                        <p:tgtEl>
                                          <p:spTgt spid="423"/>
                                        </p:tgtEl>
                                        <p:attrNameLst>
                                          <p:attrName>style.visibility</p:attrName>
                                        </p:attrNameLst>
                                      </p:cBhvr>
                                      <p:to>
                                        <p:strVal val="visible"/>
                                      </p:to>
                                    </p:set>
                                    <p:animEffect transition="in" filter="barn(inVertical)">
                                      <p:cBhvr>
                                        <p:cTn id="28" dur="500"/>
                                        <p:tgtEl>
                                          <p:spTgt spid="423"/>
                                        </p:tgtEl>
                                      </p:cBhvr>
                                    </p:animEffect>
                                  </p:childTnLst>
                                </p:cTn>
                              </p:par>
                              <p:par>
                                <p:cTn id="29" presetID="2" presetClass="entr" presetSubtype="8" fill="hold" nodeType="withEffect">
                                  <p:stCondLst>
                                    <p:cond delay="0"/>
                                  </p:stCondLst>
                                  <p:childTnLst>
                                    <p:set>
                                      <p:cBhvr>
                                        <p:cTn id="30" dur="1" fill="hold">
                                          <p:stCondLst>
                                            <p:cond delay="0"/>
                                          </p:stCondLst>
                                        </p:cTn>
                                        <p:tgtEl>
                                          <p:spTgt spid="10728"/>
                                        </p:tgtEl>
                                        <p:attrNameLst>
                                          <p:attrName>style.visibility</p:attrName>
                                        </p:attrNameLst>
                                      </p:cBhvr>
                                      <p:to>
                                        <p:strVal val="visible"/>
                                      </p:to>
                                    </p:set>
                                    <p:anim calcmode="lin" valueType="num">
                                      <p:cBhvr additive="base">
                                        <p:cTn id="31" dur="500" fill="hold"/>
                                        <p:tgtEl>
                                          <p:spTgt spid="10728"/>
                                        </p:tgtEl>
                                        <p:attrNameLst>
                                          <p:attrName>ppt_x</p:attrName>
                                        </p:attrNameLst>
                                      </p:cBhvr>
                                      <p:tavLst>
                                        <p:tav tm="0">
                                          <p:val>
                                            <p:strVal val="0-#ppt_w/2"/>
                                          </p:val>
                                        </p:tav>
                                        <p:tav tm="100000">
                                          <p:val>
                                            <p:strVal val="#ppt_x"/>
                                          </p:val>
                                        </p:tav>
                                      </p:tavLst>
                                    </p:anim>
                                    <p:anim calcmode="lin" valueType="num">
                                      <p:cBhvr additive="base">
                                        <p:cTn id="32" dur="500" fill="hold"/>
                                        <p:tgtEl>
                                          <p:spTgt spid="10728"/>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0729"/>
                                        </p:tgtEl>
                                        <p:attrNameLst>
                                          <p:attrName>style.visibility</p:attrName>
                                        </p:attrNameLst>
                                      </p:cBhvr>
                                      <p:to>
                                        <p:strVal val="visible"/>
                                      </p:to>
                                    </p:set>
                                    <p:anim calcmode="lin" valueType="num">
                                      <p:cBhvr additive="base">
                                        <p:cTn id="35" dur="500" fill="hold"/>
                                        <p:tgtEl>
                                          <p:spTgt spid="10729"/>
                                        </p:tgtEl>
                                        <p:attrNameLst>
                                          <p:attrName>ppt_x</p:attrName>
                                        </p:attrNameLst>
                                      </p:cBhvr>
                                      <p:tavLst>
                                        <p:tav tm="0">
                                          <p:val>
                                            <p:strVal val="1+#ppt_w/2"/>
                                          </p:val>
                                        </p:tav>
                                        <p:tav tm="100000">
                                          <p:val>
                                            <p:strVal val="#ppt_x"/>
                                          </p:val>
                                        </p:tav>
                                      </p:tavLst>
                                    </p:anim>
                                    <p:anim calcmode="lin" valueType="num">
                                      <p:cBhvr additive="base">
                                        <p:cTn id="36" dur="500" fill="hold"/>
                                        <p:tgtEl>
                                          <p:spTgt spid="10729"/>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5" presetClass="emph" presetSubtype="0" fill="hold" nodeType="clickEffect">
                                  <p:stCondLst>
                                    <p:cond delay="0"/>
                                  </p:stCondLst>
                                  <p:childTnLst>
                                    <p:anim calcmode="discrete" valueType="str">
                                      <p:cBhvr>
                                        <p:cTn id="40" dur="1000" fill="hold"/>
                                        <p:tgtEl>
                                          <p:spTgt spid="423"/>
                                        </p:tgtEl>
                                        <p:attrNameLst>
                                          <p:attrName>style.visibility</p:attrName>
                                        </p:attrNameLst>
                                      </p:cBhvr>
                                      <p:tavLst>
                                        <p:tav tm="0">
                                          <p:val>
                                            <p:strVal val="hidden"/>
                                          </p:val>
                                        </p:tav>
                                        <p:tav tm="50000">
                                          <p:val>
                                            <p:strVal val="visible"/>
                                          </p:val>
                                        </p:tav>
                                      </p:tavLst>
                                    </p:anim>
                                  </p:childTnLst>
                                </p:cTn>
                              </p:par>
                            </p:childTnLst>
                          </p:cTn>
                        </p:par>
                      </p:childTnLst>
                    </p:cTn>
                  </p:par>
                  <p:par>
                    <p:cTn id="41" fill="hold">
                      <p:stCondLst>
                        <p:cond delay="indefinite"/>
                      </p:stCondLst>
                      <p:childTnLst>
                        <p:par>
                          <p:cTn id="42" fill="hold">
                            <p:stCondLst>
                              <p:cond delay="0"/>
                            </p:stCondLst>
                            <p:childTnLst>
                              <p:par>
                                <p:cTn id="43" presetID="32" presetClass="emph" presetSubtype="0" fill="hold" nodeType="clickEffect">
                                  <p:stCondLst>
                                    <p:cond delay="0"/>
                                  </p:stCondLst>
                                  <p:childTnLst>
                                    <p:animRot by="120000">
                                      <p:cBhvr>
                                        <p:cTn id="44" dur="100" fill="hold">
                                          <p:stCondLst>
                                            <p:cond delay="0"/>
                                          </p:stCondLst>
                                        </p:cTn>
                                        <p:tgtEl>
                                          <p:spTgt spid="10738"/>
                                        </p:tgtEl>
                                        <p:attrNameLst>
                                          <p:attrName>r</p:attrName>
                                        </p:attrNameLst>
                                      </p:cBhvr>
                                    </p:animRot>
                                    <p:animRot by="-240000">
                                      <p:cBhvr>
                                        <p:cTn id="45" dur="200" fill="hold">
                                          <p:stCondLst>
                                            <p:cond delay="200"/>
                                          </p:stCondLst>
                                        </p:cTn>
                                        <p:tgtEl>
                                          <p:spTgt spid="10738"/>
                                        </p:tgtEl>
                                        <p:attrNameLst>
                                          <p:attrName>r</p:attrName>
                                        </p:attrNameLst>
                                      </p:cBhvr>
                                    </p:animRot>
                                    <p:animRot by="240000">
                                      <p:cBhvr>
                                        <p:cTn id="46" dur="200" fill="hold">
                                          <p:stCondLst>
                                            <p:cond delay="400"/>
                                          </p:stCondLst>
                                        </p:cTn>
                                        <p:tgtEl>
                                          <p:spTgt spid="10738"/>
                                        </p:tgtEl>
                                        <p:attrNameLst>
                                          <p:attrName>r</p:attrName>
                                        </p:attrNameLst>
                                      </p:cBhvr>
                                    </p:animRot>
                                    <p:animRot by="-240000">
                                      <p:cBhvr>
                                        <p:cTn id="47" dur="200" fill="hold">
                                          <p:stCondLst>
                                            <p:cond delay="600"/>
                                          </p:stCondLst>
                                        </p:cTn>
                                        <p:tgtEl>
                                          <p:spTgt spid="10738"/>
                                        </p:tgtEl>
                                        <p:attrNameLst>
                                          <p:attrName>r</p:attrName>
                                        </p:attrNameLst>
                                      </p:cBhvr>
                                    </p:animRot>
                                    <p:animRot by="120000">
                                      <p:cBhvr>
                                        <p:cTn id="48" dur="200" fill="hold">
                                          <p:stCondLst>
                                            <p:cond delay="800"/>
                                          </p:stCondLst>
                                        </p:cTn>
                                        <p:tgtEl>
                                          <p:spTgt spid="107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 grpId="0" animBg="1"/>
      <p:bldP spid="73" grpId="0"/>
      <p:bldP spid="77" grpId="0" animBg="1"/>
      <p:bldP spid="9" grpId="0" animBg="1"/>
      <p:bldP spid="12" grpId="0"/>
      <p:bldP spid="1053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utoShape 3076"/>
          <p:cNvSpPr>
            <a:spLocks noChangeArrowheads="1"/>
          </p:cNvSpPr>
          <p:nvPr/>
        </p:nvSpPr>
        <p:spPr bwMode="auto">
          <a:xfrm>
            <a:off x="3266691" y="1124744"/>
            <a:ext cx="5688187" cy="3825263"/>
          </a:xfrm>
          <a:prstGeom prst="roundRect">
            <a:avLst>
              <a:gd name="adj" fmla="val 2856"/>
            </a:avLst>
          </a:prstGeom>
          <a:solidFill>
            <a:srgbClr val="99CCFF"/>
          </a:solidFill>
          <a:ln w="38100">
            <a:solidFill>
              <a:srgbClr val="000000"/>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a:spcBef>
                <a:spcPct val="0"/>
              </a:spcBef>
              <a:buFontTx/>
              <a:buNone/>
            </a:pPr>
            <a:endParaRPr kumimoji="0" lang="ja-JP" altLang="ja-JP" sz="2400"/>
          </a:p>
        </p:txBody>
      </p:sp>
      <p:pic>
        <p:nvPicPr>
          <p:cNvPr id="49" name="Picture 3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11136" y="1275606"/>
            <a:ext cx="5390990" cy="3604386"/>
          </a:xfrm>
          <a:prstGeom prst="rect">
            <a:avLst/>
          </a:prstGeom>
          <a:noFill/>
          <a:ln w="6350" algn="ctr">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5" name="Rectangle 3097"/>
          <p:cNvSpPr txBox="1">
            <a:spLocks noChangeArrowheads="1"/>
          </p:cNvSpPr>
          <p:nvPr/>
        </p:nvSpPr>
        <p:spPr>
          <a:xfrm>
            <a:off x="3411136" y="1124744"/>
            <a:ext cx="5390990" cy="576064"/>
          </a:xfrm>
          <a:prstGeom prst="rect">
            <a:avLst/>
          </a:prstGeom>
          <a:solidFill>
            <a:schemeClr val="bg1"/>
          </a:solidFill>
        </p:spPr>
        <p:txBody>
          <a:bodyPr vert="horz" lIns="91440" tIns="45720" rIns="91440" bIns="45720" rtlCol="0" anchor="b"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2800"/>
              </a:lnSpc>
            </a:pPr>
            <a:r>
              <a:rPr lang="ja-JP" altLang="en-US" sz="2800" b="1" dirty="0">
                <a:effectLst>
                  <a:outerShdw blurRad="38100" dist="38100" dir="2700000" algn="tl">
                    <a:srgbClr val="000000">
                      <a:alpha val="43137"/>
                    </a:srgbClr>
                  </a:outerShdw>
                </a:effectLst>
                <a:latin typeface="ＭＳ Ｐ明朝" panose="02020600040205080304" pitchFamily="18" charset="-128"/>
                <a:ea typeface="ＭＳ Ｐ明朝" panose="02020600040205080304" pitchFamily="18" charset="-128"/>
              </a:rPr>
              <a:t>自転車通行空間の整備形態</a:t>
            </a:r>
          </a:p>
        </p:txBody>
      </p:sp>
      <p:sp>
        <p:nvSpPr>
          <p:cNvPr id="2" name="角丸四角形吹き出し 1"/>
          <p:cNvSpPr/>
          <p:nvPr/>
        </p:nvSpPr>
        <p:spPr>
          <a:xfrm>
            <a:off x="231595" y="1314172"/>
            <a:ext cx="2988000" cy="2187936"/>
          </a:xfrm>
          <a:prstGeom prst="wedgeRoundRectCallout">
            <a:avLst>
              <a:gd name="adj1" fmla="val 484"/>
              <a:gd name="adj2" fmla="val 85321"/>
              <a:gd name="adj3" fmla="val 16667"/>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150000"/>
              </a:lnSpc>
            </a:pPr>
            <a:endParaRPr kumimoji="1" lang="ja-JP" altLang="en-US" sz="2400" dirty="0">
              <a:latin typeface="+mn-ea"/>
            </a:endParaRPr>
          </a:p>
        </p:txBody>
      </p:sp>
      <p:sp>
        <p:nvSpPr>
          <p:cNvPr id="3" name="フリーフォーム 2"/>
          <p:cNvSpPr/>
          <p:nvPr/>
        </p:nvSpPr>
        <p:spPr>
          <a:xfrm>
            <a:off x="3906982" y="3366655"/>
            <a:ext cx="1884218" cy="1316181"/>
          </a:xfrm>
          <a:custGeom>
            <a:avLst/>
            <a:gdLst>
              <a:gd name="connsiteX0" fmla="*/ 1080654 w 1884218"/>
              <a:gd name="connsiteY0" fmla="*/ 0 h 1316181"/>
              <a:gd name="connsiteX1" fmla="*/ 0 w 1884218"/>
              <a:gd name="connsiteY1" fmla="*/ 1316181 h 1316181"/>
              <a:gd name="connsiteX2" fmla="*/ 1856509 w 1884218"/>
              <a:gd name="connsiteY2" fmla="*/ 1288472 h 1316181"/>
              <a:gd name="connsiteX3" fmla="*/ 1884218 w 1884218"/>
              <a:gd name="connsiteY3" fmla="*/ 0 h 1316181"/>
              <a:gd name="connsiteX4" fmla="*/ 1080654 w 1884218"/>
              <a:gd name="connsiteY4" fmla="*/ 0 h 131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218" h="1316181">
                <a:moveTo>
                  <a:pt x="1080654" y="0"/>
                </a:moveTo>
                <a:lnTo>
                  <a:pt x="0" y="1316181"/>
                </a:lnTo>
                <a:lnTo>
                  <a:pt x="1856509" y="1288472"/>
                </a:lnTo>
                <a:lnTo>
                  <a:pt x="1884218" y="0"/>
                </a:lnTo>
                <a:lnTo>
                  <a:pt x="1080654" y="0"/>
                </a:lnTo>
                <a:close/>
              </a:path>
            </a:pathLst>
          </a:custGeom>
          <a:noFill/>
          <a:ln w="38100">
            <a:solidFill>
              <a:srgbClr val="FF0000"/>
            </a:solidFill>
            <a:prstDash val="dashDo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6" name="グループ化 5"/>
          <p:cNvGrpSpPr/>
          <p:nvPr/>
        </p:nvGrpSpPr>
        <p:grpSpPr>
          <a:xfrm>
            <a:off x="4052403" y="3151692"/>
            <a:ext cx="679879" cy="693837"/>
            <a:chOff x="1712689" y="5699435"/>
            <a:chExt cx="627063" cy="627063"/>
          </a:xfrm>
        </p:grpSpPr>
        <p:sp>
          <p:nvSpPr>
            <p:cNvPr id="4" name="円/楕円 3"/>
            <p:cNvSpPr/>
            <p:nvPr/>
          </p:nvSpPr>
          <p:spPr>
            <a:xfrm>
              <a:off x="1712689" y="5699435"/>
              <a:ext cx="627063" cy="627063"/>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9525">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4101"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77261" y="5790814"/>
              <a:ext cx="329407"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角丸四角形吹き出し 6"/>
          <p:cNvSpPr/>
          <p:nvPr/>
        </p:nvSpPr>
        <p:spPr>
          <a:xfrm>
            <a:off x="252000" y="5085185"/>
            <a:ext cx="7488352" cy="1692000"/>
          </a:xfrm>
          <a:prstGeom prst="wedgeRoundRectCallout">
            <a:avLst>
              <a:gd name="adj1" fmla="val 52792"/>
              <a:gd name="adj2" fmla="val -7625"/>
              <a:gd name="adj3" fmla="val 16667"/>
            </a:avLst>
          </a:prstGeom>
          <a:solidFill>
            <a:schemeClr val="accent6">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30000"/>
              </a:lnSpc>
            </a:pPr>
            <a:endParaRPr kumimoji="1" lang="ja-JP" altLang="en-US" sz="2000" dirty="0">
              <a:latin typeface="AR P丸ゴシック体E" panose="020F0900000000000000" pitchFamily="50" charset="-128"/>
              <a:ea typeface="AR P丸ゴシック体E" panose="020F0900000000000000" pitchFamily="50" charset="-128"/>
            </a:endParaRPr>
          </a:p>
        </p:txBody>
      </p:sp>
      <p:pic>
        <p:nvPicPr>
          <p:cNvPr id="4177" name="図 417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1595" y="3445706"/>
            <a:ext cx="1862348" cy="1914564"/>
          </a:xfrm>
          <a:prstGeom prst="rect">
            <a:avLst/>
          </a:prstGeom>
        </p:spPr>
      </p:pic>
      <p:pic>
        <p:nvPicPr>
          <p:cNvPr id="4178" name="図 417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7515994" y="5245551"/>
            <a:ext cx="1432442" cy="1438537"/>
          </a:xfrm>
          <a:prstGeom prst="rect">
            <a:avLst/>
          </a:prstGeom>
        </p:spPr>
      </p:pic>
      <p:sp>
        <p:nvSpPr>
          <p:cNvPr id="19" name="Rectangle 3"/>
          <p:cNvSpPr>
            <a:spLocks noChangeArrowheads="1"/>
          </p:cNvSpPr>
          <p:nvPr/>
        </p:nvSpPr>
        <p:spPr bwMode="auto">
          <a:xfrm>
            <a:off x="1160278" y="359778"/>
            <a:ext cx="4035421" cy="425758"/>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lnSpc>
                <a:spcPts val="2600"/>
              </a:lnSpc>
              <a:buFontTx/>
              <a:buNone/>
            </a:pPr>
            <a:r>
              <a:rPr lang="en-US" altLang="ja-JP" sz="2800" b="1" dirty="0">
                <a:solidFill>
                  <a:schemeClr val="accent1"/>
                </a:solidFill>
                <a:effectLst>
                  <a:outerShdw blurRad="38100" dist="38100" dir="2700000" algn="tl">
                    <a:srgbClr val="000000">
                      <a:alpha val="43137"/>
                    </a:srgbClr>
                  </a:outerShdw>
                </a:effectLst>
                <a:latin typeface="+mn-ea"/>
                <a:ea typeface="+mn-ea"/>
              </a:rPr>
              <a:t>14</a:t>
            </a:r>
            <a:r>
              <a:rPr lang="ja-JP" altLang="en-US" sz="2800" b="1" dirty="0">
                <a:solidFill>
                  <a:schemeClr val="accent1"/>
                </a:solidFill>
                <a:effectLst>
                  <a:outerShdw blurRad="38100" dist="38100" dir="2700000" algn="tl">
                    <a:srgbClr val="000000">
                      <a:alpha val="43137"/>
                    </a:srgbClr>
                  </a:outerShdw>
                </a:effectLst>
                <a:latin typeface="+mn-ea"/>
                <a:ea typeface="+mn-ea"/>
              </a:rPr>
              <a:t>　通行空間</a:t>
            </a:r>
          </a:p>
        </p:txBody>
      </p:sp>
      <p:grpSp>
        <p:nvGrpSpPr>
          <p:cNvPr id="20" name="Group 4"/>
          <p:cNvGrpSpPr>
            <a:grpSpLocks noChangeAspect="1"/>
          </p:cNvGrpSpPr>
          <p:nvPr/>
        </p:nvGrpSpPr>
        <p:grpSpPr bwMode="auto">
          <a:xfrm>
            <a:off x="467544" y="116632"/>
            <a:ext cx="648072" cy="646845"/>
            <a:chOff x="2176" y="182"/>
            <a:chExt cx="528" cy="527"/>
          </a:xfrm>
        </p:grpSpPr>
        <p:sp>
          <p:nvSpPr>
            <p:cNvPr id="21" name="AutoShape 3"/>
            <p:cNvSpPr>
              <a:spLocks noChangeAspect="1" noChangeArrowheads="1" noTextEdit="1"/>
            </p:cNvSpPr>
            <p:nvPr/>
          </p:nvSpPr>
          <p:spPr bwMode="auto">
            <a:xfrm>
              <a:off x="2176" y="182"/>
              <a:ext cx="528"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 name="Freeform 5"/>
            <p:cNvSpPr>
              <a:spLocks noEditPoints="1"/>
            </p:cNvSpPr>
            <p:nvPr/>
          </p:nvSpPr>
          <p:spPr bwMode="auto">
            <a:xfrm>
              <a:off x="2176" y="182"/>
              <a:ext cx="528" cy="527"/>
            </a:xfrm>
            <a:custGeom>
              <a:avLst/>
              <a:gdLst>
                <a:gd name="T0" fmla="*/ 3127 w 5280"/>
                <a:gd name="T1" fmla="*/ 41 h 5274"/>
                <a:gd name="T2" fmla="*/ 3301 w 5280"/>
                <a:gd name="T3" fmla="*/ 134 h 5274"/>
                <a:gd name="T4" fmla="*/ 3391 w 5280"/>
                <a:gd name="T5" fmla="*/ 317 h 5274"/>
                <a:gd name="T6" fmla="*/ 3307 w 5280"/>
                <a:gd name="T7" fmla="*/ 542 h 5274"/>
                <a:gd name="T8" fmla="*/ 3200 w 5280"/>
                <a:gd name="T9" fmla="*/ 869 h 5274"/>
                <a:gd name="T10" fmla="*/ 3047 w 5280"/>
                <a:gd name="T11" fmla="*/ 887 h 5274"/>
                <a:gd name="T12" fmla="*/ 3099 w 5280"/>
                <a:gd name="T13" fmla="*/ 1175 h 5274"/>
                <a:gd name="T14" fmla="*/ 3380 w 5280"/>
                <a:gd name="T15" fmla="*/ 1570 h 5274"/>
                <a:gd name="T16" fmla="*/ 4012 w 5280"/>
                <a:gd name="T17" fmla="*/ 2322 h 5274"/>
                <a:gd name="T18" fmla="*/ 4001 w 5280"/>
                <a:gd name="T19" fmla="*/ 2632 h 5274"/>
                <a:gd name="T20" fmla="*/ 5238 w 5280"/>
                <a:gd name="T21" fmla="*/ 4550 h 5274"/>
                <a:gd name="T22" fmla="*/ 3225 w 5280"/>
                <a:gd name="T23" fmla="*/ 4412 h 5274"/>
                <a:gd name="T24" fmla="*/ 2541 w 5280"/>
                <a:gd name="T25" fmla="*/ 4291 h 5274"/>
                <a:gd name="T26" fmla="*/ 2684 w 5280"/>
                <a:gd name="T27" fmla="*/ 4478 h 5274"/>
                <a:gd name="T28" fmla="*/ 2924 w 5280"/>
                <a:gd name="T29" fmla="*/ 4827 h 5274"/>
                <a:gd name="T30" fmla="*/ 2606 w 5280"/>
                <a:gd name="T31" fmla="*/ 4872 h 5274"/>
                <a:gd name="T32" fmla="*/ 2190 w 5280"/>
                <a:gd name="T33" fmla="*/ 4713 h 5274"/>
                <a:gd name="T34" fmla="*/ 2020 w 5280"/>
                <a:gd name="T35" fmla="*/ 4560 h 5274"/>
                <a:gd name="T36" fmla="*/ 1903 w 5280"/>
                <a:gd name="T37" fmla="*/ 4571 h 5274"/>
                <a:gd name="T38" fmla="*/ 34 w 5280"/>
                <a:gd name="T39" fmla="*/ 4518 h 5274"/>
                <a:gd name="T40" fmla="*/ 1297 w 5280"/>
                <a:gd name="T41" fmla="*/ 3284 h 5274"/>
                <a:gd name="T42" fmla="*/ 1550 w 5280"/>
                <a:gd name="T43" fmla="*/ 2845 h 5274"/>
                <a:gd name="T44" fmla="*/ 1282 w 5280"/>
                <a:gd name="T45" fmla="*/ 2418 h 5274"/>
                <a:gd name="T46" fmla="*/ 1250 w 5280"/>
                <a:gd name="T47" fmla="*/ 1895 h 5274"/>
                <a:gd name="T48" fmla="*/ 1821 w 5280"/>
                <a:gd name="T49" fmla="*/ 1071 h 5274"/>
                <a:gd name="T50" fmla="*/ 2525 w 5280"/>
                <a:gd name="T51" fmla="*/ 698 h 5274"/>
                <a:gd name="T52" fmla="*/ 2616 w 5280"/>
                <a:gd name="T53" fmla="*/ 413 h 5274"/>
                <a:gd name="T54" fmla="*/ 2686 w 5280"/>
                <a:gd name="T55" fmla="*/ 180 h 5274"/>
                <a:gd name="T56" fmla="*/ 2865 w 5280"/>
                <a:gd name="T57" fmla="*/ 80 h 5274"/>
                <a:gd name="T58" fmla="*/ 3058 w 5280"/>
                <a:gd name="T59" fmla="*/ 1740 h 5274"/>
                <a:gd name="T60" fmla="*/ 3627 w 5280"/>
                <a:gd name="T61" fmla="*/ 2561 h 5274"/>
                <a:gd name="T62" fmla="*/ 2994 w 5280"/>
                <a:gd name="T63" fmla="*/ 2727 h 5274"/>
                <a:gd name="T64" fmla="*/ 2722 w 5280"/>
                <a:gd name="T65" fmla="*/ 2178 h 5274"/>
                <a:gd name="T66" fmla="*/ 2317 w 5280"/>
                <a:gd name="T67" fmla="*/ 2015 h 5274"/>
                <a:gd name="T68" fmla="*/ 2539 w 5280"/>
                <a:gd name="T69" fmla="*/ 1740 h 5274"/>
                <a:gd name="T70" fmla="*/ 1920 w 5280"/>
                <a:gd name="T71" fmla="*/ 3222 h 5274"/>
                <a:gd name="T72" fmla="*/ 2032 w 5280"/>
                <a:gd name="T73" fmla="*/ 3380 h 5274"/>
                <a:gd name="T74" fmla="*/ 1860 w 5280"/>
                <a:gd name="T75" fmla="*/ 3804 h 5274"/>
                <a:gd name="T76" fmla="*/ 1848 w 5280"/>
                <a:gd name="T77" fmla="*/ 3193 h 5274"/>
                <a:gd name="T78" fmla="*/ 2594 w 5280"/>
                <a:gd name="T79" fmla="*/ 3519 h 5274"/>
                <a:gd name="T80" fmla="*/ 3950 w 5280"/>
                <a:gd name="T81" fmla="*/ 3627 h 5274"/>
                <a:gd name="T82" fmla="*/ 4287 w 5280"/>
                <a:gd name="T83" fmla="*/ 4064 h 5274"/>
                <a:gd name="T84" fmla="*/ 3909 w 5280"/>
                <a:gd name="T85" fmla="*/ 3772 h 5274"/>
                <a:gd name="T86" fmla="*/ 3378 w 5280"/>
                <a:gd name="T87" fmla="*/ 4285 h 5274"/>
                <a:gd name="T88" fmla="*/ 4153 w 5280"/>
                <a:gd name="T89" fmla="*/ 4390 h 5274"/>
                <a:gd name="T90" fmla="*/ 3916 w 5280"/>
                <a:gd name="T91" fmla="*/ 4425 h 5274"/>
                <a:gd name="T92" fmla="*/ 4541 w 5280"/>
                <a:gd name="T93" fmla="*/ 3470 h 5274"/>
                <a:gd name="T94" fmla="*/ 4758 w 5280"/>
                <a:gd name="T95" fmla="*/ 3583 h 5274"/>
                <a:gd name="T96" fmla="*/ 5099 w 5280"/>
                <a:gd name="T97" fmla="*/ 4373 h 5274"/>
                <a:gd name="T98" fmla="*/ 4810 w 5280"/>
                <a:gd name="T99" fmla="*/ 4899 h 5274"/>
                <a:gd name="T100" fmla="*/ 1325 w 5280"/>
                <a:gd name="T101" fmla="*/ 3441 h 5274"/>
                <a:gd name="T102" fmla="*/ 981 w 5280"/>
                <a:gd name="T103" fmla="*/ 4045 h 5274"/>
                <a:gd name="T104" fmla="*/ 1614 w 5280"/>
                <a:gd name="T105" fmla="*/ 4789 h 5274"/>
                <a:gd name="T106" fmla="*/ 977 w 5280"/>
                <a:gd name="T107" fmla="*/ 4409 h 5274"/>
                <a:gd name="T108" fmla="*/ 763 w 5280"/>
                <a:gd name="T109" fmla="*/ 5064 h 5274"/>
                <a:gd name="T110" fmla="*/ 833 w 5280"/>
                <a:gd name="T111" fmla="*/ 4381 h 5274"/>
                <a:gd name="T112" fmla="*/ 518 w 5280"/>
                <a:gd name="T113" fmla="*/ 4206 h 5274"/>
                <a:gd name="T114" fmla="*/ 283 w 5280"/>
                <a:gd name="T115" fmla="*/ 3946 h 5274"/>
                <a:gd name="T116" fmla="*/ 230 w 5280"/>
                <a:gd name="T117" fmla="*/ 3857 h 5274"/>
                <a:gd name="T118" fmla="*/ 869 w 5280"/>
                <a:gd name="T119" fmla="*/ 4099 h 5274"/>
                <a:gd name="T120" fmla="*/ 1807 w 5280"/>
                <a:gd name="T121" fmla="*/ 4149 h 5274"/>
                <a:gd name="T122" fmla="*/ 1174 w 5280"/>
                <a:gd name="T123" fmla="*/ 4035 h 5274"/>
                <a:gd name="T124" fmla="*/ 1750 w 5280"/>
                <a:gd name="T125" fmla="*/ 3877 h 5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80" h="5274">
                  <a:moveTo>
                    <a:pt x="2924" y="41"/>
                  </a:moveTo>
                  <a:lnTo>
                    <a:pt x="2926" y="36"/>
                  </a:lnTo>
                  <a:lnTo>
                    <a:pt x="2930" y="32"/>
                  </a:lnTo>
                  <a:lnTo>
                    <a:pt x="2933" y="29"/>
                  </a:lnTo>
                  <a:lnTo>
                    <a:pt x="2936" y="25"/>
                  </a:lnTo>
                  <a:lnTo>
                    <a:pt x="2939" y="21"/>
                  </a:lnTo>
                  <a:lnTo>
                    <a:pt x="2942" y="18"/>
                  </a:lnTo>
                  <a:lnTo>
                    <a:pt x="2946" y="16"/>
                  </a:lnTo>
                  <a:lnTo>
                    <a:pt x="2949" y="14"/>
                  </a:lnTo>
                  <a:lnTo>
                    <a:pt x="2952" y="10"/>
                  </a:lnTo>
                  <a:lnTo>
                    <a:pt x="2955" y="8"/>
                  </a:lnTo>
                  <a:lnTo>
                    <a:pt x="2958" y="6"/>
                  </a:lnTo>
                  <a:lnTo>
                    <a:pt x="2962" y="5"/>
                  </a:lnTo>
                  <a:lnTo>
                    <a:pt x="2965" y="3"/>
                  </a:lnTo>
                  <a:lnTo>
                    <a:pt x="2968" y="2"/>
                  </a:lnTo>
                  <a:lnTo>
                    <a:pt x="2972" y="2"/>
                  </a:lnTo>
                  <a:lnTo>
                    <a:pt x="2977" y="2"/>
                  </a:lnTo>
                  <a:lnTo>
                    <a:pt x="2980" y="1"/>
                  </a:lnTo>
                  <a:lnTo>
                    <a:pt x="2983" y="0"/>
                  </a:lnTo>
                  <a:lnTo>
                    <a:pt x="2987" y="0"/>
                  </a:lnTo>
                  <a:lnTo>
                    <a:pt x="2992" y="0"/>
                  </a:lnTo>
                  <a:lnTo>
                    <a:pt x="2995" y="0"/>
                  </a:lnTo>
                  <a:lnTo>
                    <a:pt x="3000" y="0"/>
                  </a:lnTo>
                  <a:lnTo>
                    <a:pt x="3004" y="1"/>
                  </a:lnTo>
                  <a:lnTo>
                    <a:pt x="3010" y="2"/>
                  </a:lnTo>
                  <a:lnTo>
                    <a:pt x="3013" y="2"/>
                  </a:lnTo>
                  <a:lnTo>
                    <a:pt x="3018" y="4"/>
                  </a:lnTo>
                  <a:lnTo>
                    <a:pt x="3022" y="5"/>
                  </a:lnTo>
                  <a:lnTo>
                    <a:pt x="3028" y="7"/>
                  </a:lnTo>
                  <a:lnTo>
                    <a:pt x="3033" y="8"/>
                  </a:lnTo>
                  <a:lnTo>
                    <a:pt x="3039" y="10"/>
                  </a:lnTo>
                  <a:lnTo>
                    <a:pt x="3044" y="14"/>
                  </a:lnTo>
                  <a:lnTo>
                    <a:pt x="3050" y="17"/>
                  </a:lnTo>
                  <a:lnTo>
                    <a:pt x="3052" y="17"/>
                  </a:lnTo>
                  <a:lnTo>
                    <a:pt x="3055" y="19"/>
                  </a:lnTo>
                  <a:lnTo>
                    <a:pt x="3058" y="19"/>
                  </a:lnTo>
                  <a:lnTo>
                    <a:pt x="3061" y="21"/>
                  </a:lnTo>
                  <a:lnTo>
                    <a:pt x="3064" y="22"/>
                  </a:lnTo>
                  <a:lnTo>
                    <a:pt x="3067" y="23"/>
                  </a:lnTo>
                  <a:lnTo>
                    <a:pt x="3071" y="24"/>
                  </a:lnTo>
                  <a:lnTo>
                    <a:pt x="3074" y="26"/>
                  </a:lnTo>
                  <a:lnTo>
                    <a:pt x="3077" y="28"/>
                  </a:lnTo>
                  <a:lnTo>
                    <a:pt x="3080" y="29"/>
                  </a:lnTo>
                  <a:lnTo>
                    <a:pt x="3083" y="30"/>
                  </a:lnTo>
                  <a:lnTo>
                    <a:pt x="3088" y="32"/>
                  </a:lnTo>
                  <a:lnTo>
                    <a:pt x="3091" y="33"/>
                  </a:lnTo>
                  <a:lnTo>
                    <a:pt x="3095" y="34"/>
                  </a:lnTo>
                  <a:lnTo>
                    <a:pt x="3098" y="35"/>
                  </a:lnTo>
                  <a:lnTo>
                    <a:pt x="3103" y="37"/>
                  </a:lnTo>
                  <a:lnTo>
                    <a:pt x="3106" y="37"/>
                  </a:lnTo>
                  <a:lnTo>
                    <a:pt x="3109" y="38"/>
                  </a:lnTo>
                  <a:lnTo>
                    <a:pt x="3112" y="38"/>
                  </a:lnTo>
                  <a:lnTo>
                    <a:pt x="3117" y="39"/>
                  </a:lnTo>
                  <a:lnTo>
                    <a:pt x="3120" y="39"/>
                  </a:lnTo>
                  <a:lnTo>
                    <a:pt x="3124" y="40"/>
                  </a:lnTo>
                  <a:lnTo>
                    <a:pt x="3127" y="41"/>
                  </a:lnTo>
                  <a:lnTo>
                    <a:pt x="3131" y="43"/>
                  </a:lnTo>
                  <a:lnTo>
                    <a:pt x="3135" y="41"/>
                  </a:lnTo>
                  <a:lnTo>
                    <a:pt x="3138" y="41"/>
                  </a:lnTo>
                  <a:lnTo>
                    <a:pt x="3141" y="41"/>
                  </a:lnTo>
                  <a:lnTo>
                    <a:pt x="3145" y="41"/>
                  </a:lnTo>
                  <a:lnTo>
                    <a:pt x="3149" y="41"/>
                  </a:lnTo>
                  <a:lnTo>
                    <a:pt x="3152" y="41"/>
                  </a:lnTo>
                  <a:lnTo>
                    <a:pt x="3155" y="41"/>
                  </a:lnTo>
                  <a:lnTo>
                    <a:pt x="3159" y="41"/>
                  </a:lnTo>
                  <a:lnTo>
                    <a:pt x="3162" y="39"/>
                  </a:lnTo>
                  <a:lnTo>
                    <a:pt x="3166" y="38"/>
                  </a:lnTo>
                  <a:lnTo>
                    <a:pt x="3169" y="38"/>
                  </a:lnTo>
                  <a:lnTo>
                    <a:pt x="3172" y="38"/>
                  </a:lnTo>
                  <a:lnTo>
                    <a:pt x="3175" y="38"/>
                  </a:lnTo>
                  <a:lnTo>
                    <a:pt x="3178" y="38"/>
                  </a:lnTo>
                  <a:lnTo>
                    <a:pt x="3182" y="39"/>
                  </a:lnTo>
                  <a:lnTo>
                    <a:pt x="3185" y="41"/>
                  </a:lnTo>
                  <a:lnTo>
                    <a:pt x="3187" y="41"/>
                  </a:lnTo>
                  <a:lnTo>
                    <a:pt x="3189" y="43"/>
                  </a:lnTo>
                  <a:lnTo>
                    <a:pt x="3191" y="44"/>
                  </a:lnTo>
                  <a:lnTo>
                    <a:pt x="3194" y="47"/>
                  </a:lnTo>
                  <a:lnTo>
                    <a:pt x="3197" y="48"/>
                  </a:lnTo>
                  <a:lnTo>
                    <a:pt x="3200" y="50"/>
                  </a:lnTo>
                  <a:lnTo>
                    <a:pt x="3202" y="53"/>
                  </a:lnTo>
                  <a:lnTo>
                    <a:pt x="3205" y="56"/>
                  </a:lnTo>
                  <a:lnTo>
                    <a:pt x="3206" y="59"/>
                  </a:lnTo>
                  <a:lnTo>
                    <a:pt x="3208" y="61"/>
                  </a:lnTo>
                  <a:lnTo>
                    <a:pt x="3211" y="63"/>
                  </a:lnTo>
                  <a:lnTo>
                    <a:pt x="3213" y="66"/>
                  </a:lnTo>
                  <a:lnTo>
                    <a:pt x="3214" y="69"/>
                  </a:lnTo>
                  <a:lnTo>
                    <a:pt x="3216" y="73"/>
                  </a:lnTo>
                  <a:lnTo>
                    <a:pt x="3218" y="76"/>
                  </a:lnTo>
                  <a:lnTo>
                    <a:pt x="3220" y="79"/>
                  </a:lnTo>
                  <a:lnTo>
                    <a:pt x="3221" y="82"/>
                  </a:lnTo>
                  <a:lnTo>
                    <a:pt x="3223" y="85"/>
                  </a:lnTo>
                  <a:lnTo>
                    <a:pt x="3224" y="89"/>
                  </a:lnTo>
                  <a:lnTo>
                    <a:pt x="3227" y="93"/>
                  </a:lnTo>
                  <a:lnTo>
                    <a:pt x="3228" y="96"/>
                  </a:lnTo>
                  <a:lnTo>
                    <a:pt x="3230" y="100"/>
                  </a:lnTo>
                  <a:lnTo>
                    <a:pt x="3232" y="104"/>
                  </a:lnTo>
                  <a:lnTo>
                    <a:pt x="3234" y="108"/>
                  </a:lnTo>
                  <a:lnTo>
                    <a:pt x="3238" y="109"/>
                  </a:lnTo>
                  <a:lnTo>
                    <a:pt x="3245" y="111"/>
                  </a:lnTo>
                  <a:lnTo>
                    <a:pt x="3249" y="112"/>
                  </a:lnTo>
                  <a:lnTo>
                    <a:pt x="3255" y="114"/>
                  </a:lnTo>
                  <a:lnTo>
                    <a:pt x="3260" y="115"/>
                  </a:lnTo>
                  <a:lnTo>
                    <a:pt x="3265" y="118"/>
                  </a:lnTo>
                  <a:lnTo>
                    <a:pt x="3269" y="119"/>
                  </a:lnTo>
                  <a:lnTo>
                    <a:pt x="3275" y="122"/>
                  </a:lnTo>
                  <a:lnTo>
                    <a:pt x="3278" y="123"/>
                  </a:lnTo>
                  <a:lnTo>
                    <a:pt x="3282" y="125"/>
                  </a:lnTo>
                  <a:lnTo>
                    <a:pt x="3286" y="126"/>
                  </a:lnTo>
                  <a:lnTo>
                    <a:pt x="3291" y="128"/>
                  </a:lnTo>
                  <a:lnTo>
                    <a:pt x="3294" y="129"/>
                  </a:lnTo>
                  <a:lnTo>
                    <a:pt x="3298" y="133"/>
                  </a:lnTo>
                  <a:lnTo>
                    <a:pt x="3301" y="134"/>
                  </a:lnTo>
                  <a:lnTo>
                    <a:pt x="3306" y="137"/>
                  </a:lnTo>
                  <a:lnTo>
                    <a:pt x="3308" y="138"/>
                  </a:lnTo>
                  <a:lnTo>
                    <a:pt x="3311" y="140"/>
                  </a:lnTo>
                  <a:lnTo>
                    <a:pt x="3313" y="142"/>
                  </a:lnTo>
                  <a:lnTo>
                    <a:pt x="3316" y="145"/>
                  </a:lnTo>
                  <a:lnTo>
                    <a:pt x="3318" y="148"/>
                  </a:lnTo>
                  <a:lnTo>
                    <a:pt x="3321" y="150"/>
                  </a:lnTo>
                  <a:lnTo>
                    <a:pt x="3323" y="152"/>
                  </a:lnTo>
                  <a:lnTo>
                    <a:pt x="3325" y="155"/>
                  </a:lnTo>
                  <a:lnTo>
                    <a:pt x="3326" y="157"/>
                  </a:lnTo>
                  <a:lnTo>
                    <a:pt x="3328" y="160"/>
                  </a:lnTo>
                  <a:lnTo>
                    <a:pt x="3329" y="164"/>
                  </a:lnTo>
                  <a:lnTo>
                    <a:pt x="3331" y="167"/>
                  </a:lnTo>
                  <a:lnTo>
                    <a:pt x="3331" y="170"/>
                  </a:lnTo>
                  <a:lnTo>
                    <a:pt x="3333" y="173"/>
                  </a:lnTo>
                  <a:lnTo>
                    <a:pt x="3333" y="176"/>
                  </a:lnTo>
                  <a:lnTo>
                    <a:pt x="3336" y="181"/>
                  </a:lnTo>
                  <a:lnTo>
                    <a:pt x="3336" y="186"/>
                  </a:lnTo>
                  <a:lnTo>
                    <a:pt x="3337" y="191"/>
                  </a:lnTo>
                  <a:lnTo>
                    <a:pt x="3338" y="197"/>
                  </a:lnTo>
                  <a:lnTo>
                    <a:pt x="3339" y="203"/>
                  </a:lnTo>
                  <a:lnTo>
                    <a:pt x="3340" y="208"/>
                  </a:lnTo>
                  <a:lnTo>
                    <a:pt x="3341" y="213"/>
                  </a:lnTo>
                  <a:lnTo>
                    <a:pt x="3342" y="218"/>
                  </a:lnTo>
                  <a:lnTo>
                    <a:pt x="3344" y="224"/>
                  </a:lnTo>
                  <a:lnTo>
                    <a:pt x="3345" y="228"/>
                  </a:lnTo>
                  <a:lnTo>
                    <a:pt x="3346" y="232"/>
                  </a:lnTo>
                  <a:lnTo>
                    <a:pt x="3347" y="236"/>
                  </a:lnTo>
                  <a:lnTo>
                    <a:pt x="3349" y="241"/>
                  </a:lnTo>
                  <a:lnTo>
                    <a:pt x="3350" y="244"/>
                  </a:lnTo>
                  <a:lnTo>
                    <a:pt x="3353" y="248"/>
                  </a:lnTo>
                  <a:lnTo>
                    <a:pt x="3354" y="253"/>
                  </a:lnTo>
                  <a:lnTo>
                    <a:pt x="3356" y="257"/>
                  </a:lnTo>
                  <a:lnTo>
                    <a:pt x="3356" y="259"/>
                  </a:lnTo>
                  <a:lnTo>
                    <a:pt x="3358" y="262"/>
                  </a:lnTo>
                  <a:lnTo>
                    <a:pt x="3359" y="265"/>
                  </a:lnTo>
                  <a:lnTo>
                    <a:pt x="3361" y="269"/>
                  </a:lnTo>
                  <a:lnTo>
                    <a:pt x="3361" y="271"/>
                  </a:lnTo>
                  <a:lnTo>
                    <a:pt x="3363" y="273"/>
                  </a:lnTo>
                  <a:lnTo>
                    <a:pt x="3364" y="275"/>
                  </a:lnTo>
                  <a:lnTo>
                    <a:pt x="3367" y="278"/>
                  </a:lnTo>
                  <a:lnTo>
                    <a:pt x="3367" y="279"/>
                  </a:lnTo>
                  <a:lnTo>
                    <a:pt x="3369" y="281"/>
                  </a:lnTo>
                  <a:lnTo>
                    <a:pt x="3369" y="282"/>
                  </a:lnTo>
                  <a:lnTo>
                    <a:pt x="3371" y="285"/>
                  </a:lnTo>
                  <a:lnTo>
                    <a:pt x="3372" y="286"/>
                  </a:lnTo>
                  <a:lnTo>
                    <a:pt x="3373" y="287"/>
                  </a:lnTo>
                  <a:lnTo>
                    <a:pt x="3374" y="288"/>
                  </a:lnTo>
                  <a:lnTo>
                    <a:pt x="3376" y="290"/>
                  </a:lnTo>
                  <a:lnTo>
                    <a:pt x="3379" y="293"/>
                  </a:lnTo>
                  <a:lnTo>
                    <a:pt x="3383" y="296"/>
                  </a:lnTo>
                  <a:lnTo>
                    <a:pt x="3385" y="301"/>
                  </a:lnTo>
                  <a:lnTo>
                    <a:pt x="3388" y="305"/>
                  </a:lnTo>
                  <a:lnTo>
                    <a:pt x="3389" y="308"/>
                  </a:lnTo>
                  <a:lnTo>
                    <a:pt x="3391" y="314"/>
                  </a:lnTo>
                  <a:lnTo>
                    <a:pt x="3391" y="317"/>
                  </a:lnTo>
                  <a:lnTo>
                    <a:pt x="3392" y="322"/>
                  </a:lnTo>
                  <a:lnTo>
                    <a:pt x="3391" y="325"/>
                  </a:lnTo>
                  <a:lnTo>
                    <a:pt x="3391" y="331"/>
                  </a:lnTo>
                  <a:lnTo>
                    <a:pt x="3390" y="335"/>
                  </a:lnTo>
                  <a:lnTo>
                    <a:pt x="3390" y="340"/>
                  </a:lnTo>
                  <a:lnTo>
                    <a:pt x="3388" y="344"/>
                  </a:lnTo>
                  <a:lnTo>
                    <a:pt x="3387" y="349"/>
                  </a:lnTo>
                  <a:lnTo>
                    <a:pt x="3385" y="353"/>
                  </a:lnTo>
                  <a:lnTo>
                    <a:pt x="3384" y="359"/>
                  </a:lnTo>
                  <a:lnTo>
                    <a:pt x="3380" y="362"/>
                  </a:lnTo>
                  <a:lnTo>
                    <a:pt x="3378" y="366"/>
                  </a:lnTo>
                  <a:lnTo>
                    <a:pt x="3376" y="370"/>
                  </a:lnTo>
                  <a:lnTo>
                    <a:pt x="3374" y="375"/>
                  </a:lnTo>
                  <a:lnTo>
                    <a:pt x="3371" y="379"/>
                  </a:lnTo>
                  <a:lnTo>
                    <a:pt x="3369" y="383"/>
                  </a:lnTo>
                  <a:lnTo>
                    <a:pt x="3367" y="387"/>
                  </a:lnTo>
                  <a:lnTo>
                    <a:pt x="3365" y="392"/>
                  </a:lnTo>
                  <a:lnTo>
                    <a:pt x="3362" y="395"/>
                  </a:lnTo>
                  <a:lnTo>
                    <a:pt x="3361" y="398"/>
                  </a:lnTo>
                  <a:lnTo>
                    <a:pt x="3359" y="401"/>
                  </a:lnTo>
                  <a:lnTo>
                    <a:pt x="3359" y="406"/>
                  </a:lnTo>
                  <a:lnTo>
                    <a:pt x="3359" y="409"/>
                  </a:lnTo>
                  <a:lnTo>
                    <a:pt x="3359" y="412"/>
                  </a:lnTo>
                  <a:lnTo>
                    <a:pt x="3359" y="415"/>
                  </a:lnTo>
                  <a:lnTo>
                    <a:pt x="3360" y="419"/>
                  </a:lnTo>
                  <a:lnTo>
                    <a:pt x="3361" y="424"/>
                  </a:lnTo>
                  <a:lnTo>
                    <a:pt x="3362" y="430"/>
                  </a:lnTo>
                  <a:lnTo>
                    <a:pt x="3362" y="437"/>
                  </a:lnTo>
                  <a:lnTo>
                    <a:pt x="3363" y="443"/>
                  </a:lnTo>
                  <a:lnTo>
                    <a:pt x="3362" y="447"/>
                  </a:lnTo>
                  <a:lnTo>
                    <a:pt x="3362" y="453"/>
                  </a:lnTo>
                  <a:lnTo>
                    <a:pt x="3361" y="458"/>
                  </a:lnTo>
                  <a:lnTo>
                    <a:pt x="3360" y="464"/>
                  </a:lnTo>
                  <a:lnTo>
                    <a:pt x="3358" y="468"/>
                  </a:lnTo>
                  <a:lnTo>
                    <a:pt x="3356" y="472"/>
                  </a:lnTo>
                  <a:lnTo>
                    <a:pt x="3354" y="476"/>
                  </a:lnTo>
                  <a:lnTo>
                    <a:pt x="3352" y="481"/>
                  </a:lnTo>
                  <a:lnTo>
                    <a:pt x="3348" y="484"/>
                  </a:lnTo>
                  <a:lnTo>
                    <a:pt x="3346" y="488"/>
                  </a:lnTo>
                  <a:lnTo>
                    <a:pt x="3343" y="492"/>
                  </a:lnTo>
                  <a:lnTo>
                    <a:pt x="3341" y="497"/>
                  </a:lnTo>
                  <a:lnTo>
                    <a:pt x="3338" y="499"/>
                  </a:lnTo>
                  <a:lnTo>
                    <a:pt x="3334" y="502"/>
                  </a:lnTo>
                  <a:lnTo>
                    <a:pt x="3331" y="505"/>
                  </a:lnTo>
                  <a:lnTo>
                    <a:pt x="3328" y="509"/>
                  </a:lnTo>
                  <a:lnTo>
                    <a:pt x="3325" y="512"/>
                  </a:lnTo>
                  <a:lnTo>
                    <a:pt x="3322" y="515"/>
                  </a:lnTo>
                  <a:lnTo>
                    <a:pt x="3319" y="518"/>
                  </a:lnTo>
                  <a:lnTo>
                    <a:pt x="3317" y="521"/>
                  </a:lnTo>
                  <a:lnTo>
                    <a:pt x="3314" y="524"/>
                  </a:lnTo>
                  <a:lnTo>
                    <a:pt x="3312" y="527"/>
                  </a:lnTo>
                  <a:lnTo>
                    <a:pt x="3310" y="529"/>
                  </a:lnTo>
                  <a:lnTo>
                    <a:pt x="3309" y="532"/>
                  </a:lnTo>
                  <a:lnTo>
                    <a:pt x="3308" y="535"/>
                  </a:lnTo>
                  <a:lnTo>
                    <a:pt x="3307" y="538"/>
                  </a:lnTo>
                  <a:lnTo>
                    <a:pt x="3307" y="542"/>
                  </a:lnTo>
                  <a:lnTo>
                    <a:pt x="3307" y="545"/>
                  </a:lnTo>
                  <a:lnTo>
                    <a:pt x="3306" y="552"/>
                  </a:lnTo>
                  <a:lnTo>
                    <a:pt x="3306" y="560"/>
                  </a:lnTo>
                  <a:lnTo>
                    <a:pt x="3307" y="567"/>
                  </a:lnTo>
                  <a:lnTo>
                    <a:pt x="3309" y="575"/>
                  </a:lnTo>
                  <a:lnTo>
                    <a:pt x="3310" y="581"/>
                  </a:lnTo>
                  <a:lnTo>
                    <a:pt x="3313" y="588"/>
                  </a:lnTo>
                  <a:lnTo>
                    <a:pt x="3316" y="594"/>
                  </a:lnTo>
                  <a:lnTo>
                    <a:pt x="3319" y="602"/>
                  </a:lnTo>
                  <a:lnTo>
                    <a:pt x="3323" y="607"/>
                  </a:lnTo>
                  <a:lnTo>
                    <a:pt x="3326" y="613"/>
                  </a:lnTo>
                  <a:lnTo>
                    <a:pt x="3329" y="619"/>
                  </a:lnTo>
                  <a:lnTo>
                    <a:pt x="3333" y="624"/>
                  </a:lnTo>
                  <a:lnTo>
                    <a:pt x="3337" y="628"/>
                  </a:lnTo>
                  <a:lnTo>
                    <a:pt x="3340" y="634"/>
                  </a:lnTo>
                  <a:lnTo>
                    <a:pt x="3343" y="639"/>
                  </a:lnTo>
                  <a:lnTo>
                    <a:pt x="3346" y="645"/>
                  </a:lnTo>
                  <a:lnTo>
                    <a:pt x="3347" y="648"/>
                  </a:lnTo>
                  <a:lnTo>
                    <a:pt x="3349" y="652"/>
                  </a:lnTo>
                  <a:lnTo>
                    <a:pt x="3350" y="656"/>
                  </a:lnTo>
                  <a:lnTo>
                    <a:pt x="3352" y="661"/>
                  </a:lnTo>
                  <a:lnTo>
                    <a:pt x="3352" y="664"/>
                  </a:lnTo>
                  <a:lnTo>
                    <a:pt x="3352" y="668"/>
                  </a:lnTo>
                  <a:lnTo>
                    <a:pt x="3349" y="671"/>
                  </a:lnTo>
                  <a:lnTo>
                    <a:pt x="3348" y="676"/>
                  </a:lnTo>
                  <a:lnTo>
                    <a:pt x="3344" y="678"/>
                  </a:lnTo>
                  <a:lnTo>
                    <a:pt x="3340" y="681"/>
                  </a:lnTo>
                  <a:lnTo>
                    <a:pt x="3334" y="683"/>
                  </a:lnTo>
                  <a:lnTo>
                    <a:pt x="3329" y="686"/>
                  </a:lnTo>
                  <a:lnTo>
                    <a:pt x="3321" y="688"/>
                  </a:lnTo>
                  <a:lnTo>
                    <a:pt x="3312" y="692"/>
                  </a:lnTo>
                  <a:lnTo>
                    <a:pt x="3301" y="694"/>
                  </a:lnTo>
                  <a:lnTo>
                    <a:pt x="3291" y="697"/>
                  </a:lnTo>
                  <a:lnTo>
                    <a:pt x="3285" y="705"/>
                  </a:lnTo>
                  <a:lnTo>
                    <a:pt x="3282" y="714"/>
                  </a:lnTo>
                  <a:lnTo>
                    <a:pt x="3277" y="722"/>
                  </a:lnTo>
                  <a:lnTo>
                    <a:pt x="3274" y="731"/>
                  </a:lnTo>
                  <a:lnTo>
                    <a:pt x="3269" y="739"/>
                  </a:lnTo>
                  <a:lnTo>
                    <a:pt x="3265" y="748"/>
                  </a:lnTo>
                  <a:lnTo>
                    <a:pt x="3261" y="756"/>
                  </a:lnTo>
                  <a:lnTo>
                    <a:pt x="3258" y="766"/>
                  </a:lnTo>
                  <a:lnTo>
                    <a:pt x="3253" y="773"/>
                  </a:lnTo>
                  <a:lnTo>
                    <a:pt x="3249" y="782"/>
                  </a:lnTo>
                  <a:lnTo>
                    <a:pt x="3245" y="789"/>
                  </a:lnTo>
                  <a:lnTo>
                    <a:pt x="3242" y="798"/>
                  </a:lnTo>
                  <a:lnTo>
                    <a:pt x="3237" y="804"/>
                  </a:lnTo>
                  <a:lnTo>
                    <a:pt x="3233" y="813"/>
                  </a:lnTo>
                  <a:lnTo>
                    <a:pt x="3230" y="819"/>
                  </a:lnTo>
                  <a:lnTo>
                    <a:pt x="3227" y="828"/>
                  </a:lnTo>
                  <a:lnTo>
                    <a:pt x="3222" y="833"/>
                  </a:lnTo>
                  <a:lnTo>
                    <a:pt x="3218" y="839"/>
                  </a:lnTo>
                  <a:lnTo>
                    <a:pt x="3214" y="846"/>
                  </a:lnTo>
                  <a:lnTo>
                    <a:pt x="3211" y="852"/>
                  </a:lnTo>
                  <a:lnTo>
                    <a:pt x="3206" y="858"/>
                  </a:lnTo>
                  <a:lnTo>
                    <a:pt x="3203" y="864"/>
                  </a:lnTo>
                  <a:lnTo>
                    <a:pt x="3200" y="869"/>
                  </a:lnTo>
                  <a:lnTo>
                    <a:pt x="3197" y="875"/>
                  </a:lnTo>
                  <a:lnTo>
                    <a:pt x="3193" y="878"/>
                  </a:lnTo>
                  <a:lnTo>
                    <a:pt x="3190" y="882"/>
                  </a:lnTo>
                  <a:lnTo>
                    <a:pt x="3187" y="886"/>
                  </a:lnTo>
                  <a:lnTo>
                    <a:pt x="3184" y="890"/>
                  </a:lnTo>
                  <a:lnTo>
                    <a:pt x="3181" y="892"/>
                  </a:lnTo>
                  <a:lnTo>
                    <a:pt x="3177" y="895"/>
                  </a:lnTo>
                  <a:lnTo>
                    <a:pt x="3175" y="897"/>
                  </a:lnTo>
                  <a:lnTo>
                    <a:pt x="3173" y="901"/>
                  </a:lnTo>
                  <a:lnTo>
                    <a:pt x="3171" y="901"/>
                  </a:lnTo>
                  <a:lnTo>
                    <a:pt x="3169" y="901"/>
                  </a:lnTo>
                  <a:lnTo>
                    <a:pt x="3167" y="901"/>
                  </a:lnTo>
                  <a:lnTo>
                    <a:pt x="3166" y="901"/>
                  </a:lnTo>
                  <a:lnTo>
                    <a:pt x="3162" y="899"/>
                  </a:lnTo>
                  <a:lnTo>
                    <a:pt x="3160" y="898"/>
                  </a:lnTo>
                  <a:lnTo>
                    <a:pt x="3158" y="897"/>
                  </a:lnTo>
                  <a:lnTo>
                    <a:pt x="3156" y="897"/>
                  </a:lnTo>
                  <a:lnTo>
                    <a:pt x="3153" y="895"/>
                  </a:lnTo>
                  <a:lnTo>
                    <a:pt x="3150" y="894"/>
                  </a:lnTo>
                  <a:lnTo>
                    <a:pt x="3146" y="893"/>
                  </a:lnTo>
                  <a:lnTo>
                    <a:pt x="3143" y="892"/>
                  </a:lnTo>
                  <a:lnTo>
                    <a:pt x="3140" y="890"/>
                  </a:lnTo>
                  <a:lnTo>
                    <a:pt x="3137" y="889"/>
                  </a:lnTo>
                  <a:lnTo>
                    <a:pt x="3134" y="887"/>
                  </a:lnTo>
                  <a:lnTo>
                    <a:pt x="3131" y="886"/>
                  </a:lnTo>
                  <a:lnTo>
                    <a:pt x="3127" y="882"/>
                  </a:lnTo>
                  <a:lnTo>
                    <a:pt x="3124" y="881"/>
                  </a:lnTo>
                  <a:lnTo>
                    <a:pt x="3120" y="878"/>
                  </a:lnTo>
                  <a:lnTo>
                    <a:pt x="3117" y="877"/>
                  </a:lnTo>
                  <a:lnTo>
                    <a:pt x="3113" y="875"/>
                  </a:lnTo>
                  <a:lnTo>
                    <a:pt x="3110" y="874"/>
                  </a:lnTo>
                  <a:lnTo>
                    <a:pt x="3107" y="872"/>
                  </a:lnTo>
                  <a:lnTo>
                    <a:pt x="3104" y="872"/>
                  </a:lnTo>
                  <a:lnTo>
                    <a:pt x="3100" y="869"/>
                  </a:lnTo>
                  <a:lnTo>
                    <a:pt x="3097" y="868"/>
                  </a:lnTo>
                  <a:lnTo>
                    <a:pt x="3094" y="867"/>
                  </a:lnTo>
                  <a:lnTo>
                    <a:pt x="3091" y="867"/>
                  </a:lnTo>
                  <a:lnTo>
                    <a:pt x="3088" y="867"/>
                  </a:lnTo>
                  <a:lnTo>
                    <a:pt x="3084" y="867"/>
                  </a:lnTo>
                  <a:lnTo>
                    <a:pt x="3081" y="867"/>
                  </a:lnTo>
                  <a:lnTo>
                    <a:pt x="3079" y="868"/>
                  </a:lnTo>
                  <a:lnTo>
                    <a:pt x="3076" y="868"/>
                  </a:lnTo>
                  <a:lnTo>
                    <a:pt x="3074" y="868"/>
                  </a:lnTo>
                  <a:lnTo>
                    <a:pt x="3072" y="869"/>
                  </a:lnTo>
                  <a:lnTo>
                    <a:pt x="3069" y="871"/>
                  </a:lnTo>
                  <a:lnTo>
                    <a:pt x="3067" y="871"/>
                  </a:lnTo>
                  <a:lnTo>
                    <a:pt x="3065" y="873"/>
                  </a:lnTo>
                  <a:lnTo>
                    <a:pt x="3063" y="874"/>
                  </a:lnTo>
                  <a:lnTo>
                    <a:pt x="3062" y="876"/>
                  </a:lnTo>
                  <a:lnTo>
                    <a:pt x="3059" y="876"/>
                  </a:lnTo>
                  <a:lnTo>
                    <a:pt x="3058" y="878"/>
                  </a:lnTo>
                  <a:lnTo>
                    <a:pt x="3055" y="879"/>
                  </a:lnTo>
                  <a:lnTo>
                    <a:pt x="3053" y="881"/>
                  </a:lnTo>
                  <a:lnTo>
                    <a:pt x="3051" y="882"/>
                  </a:lnTo>
                  <a:lnTo>
                    <a:pt x="3049" y="886"/>
                  </a:lnTo>
                  <a:lnTo>
                    <a:pt x="3047" y="887"/>
                  </a:lnTo>
                  <a:lnTo>
                    <a:pt x="3046" y="890"/>
                  </a:lnTo>
                  <a:lnTo>
                    <a:pt x="3043" y="891"/>
                  </a:lnTo>
                  <a:lnTo>
                    <a:pt x="3042" y="893"/>
                  </a:lnTo>
                  <a:lnTo>
                    <a:pt x="3040" y="895"/>
                  </a:lnTo>
                  <a:lnTo>
                    <a:pt x="3039" y="897"/>
                  </a:lnTo>
                  <a:lnTo>
                    <a:pt x="3036" y="899"/>
                  </a:lnTo>
                  <a:lnTo>
                    <a:pt x="3035" y="902"/>
                  </a:lnTo>
                  <a:lnTo>
                    <a:pt x="3033" y="904"/>
                  </a:lnTo>
                  <a:lnTo>
                    <a:pt x="3032" y="907"/>
                  </a:lnTo>
                  <a:lnTo>
                    <a:pt x="3030" y="909"/>
                  </a:lnTo>
                  <a:lnTo>
                    <a:pt x="3029" y="911"/>
                  </a:lnTo>
                  <a:lnTo>
                    <a:pt x="3027" y="913"/>
                  </a:lnTo>
                  <a:lnTo>
                    <a:pt x="3026" y="917"/>
                  </a:lnTo>
                  <a:lnTo>
                    <a:pt x="3024" y="919"/>
                  </a:lnTo>
                  <a:lnTo>
                    <a:pt x="3022" y="921"/>
                  </a:lnTo>
                  <a:lnTo>
                    <a:pt x="3020" y="924"/>
                  </a:lnTo>
                  <a:lnTo>
                    <a:pt x="3020" y="927"/>
                  </a:lnTo>
                  <a:lnTo>
                    <a:pt x="3020" y="929"/>
                  </a:lnTo>
                  <a:lnTo>
                    <a:pt x="3022" y="933"/>
                  </a:lnTo>
                  <a:lnTo>
                    <a:pt x="3024" y="936"/>
                  </a:lnTo>
                  <a:lnTo>
                    <a:pt x="3026" y="939"/>
                  </a:lnTo>
                  <a:lnTo>
                    <a:pt x="3027" y="942"/>
                  </a:lnTo>
                  <a:lnTo>
                    <a:pt x="3030" y="946"/>
                  </a:lnTo>
                  <a:lnTo>
                    <a:pt x="3031" y="950"/>
                  </a:lnTo>
                  <a:lnTo>
                    <a:pt x="3034" y="954"/>
                  </a:lnTo>
                  <a:lnTo>
                    <a:pt x="3035" y="957"/>
                  </a:lnTo>
                  <a:lnTo>
                    <a:pt x="3039" y="962"/>
                  </a:lnTo>
                  <a:lnTo>
                    <a:pt x="3040" y="966"/>
                  </a:lnTo>
                  <a:lnTo>
                    <a:pt x="3043" y="971"/>
                  </a:lnTo>
                  <a:lnTo>
                    <a:pt x="3044" y="976"/>
                  </a:lnTo>
                  <a:lnTo>
                    <a:pt x="3047" y="981"/>
                  </a:lnTo>
                  <a:lnTo>
                    <a:pt x="3048" y="987"/>
                  </a:lnTo>
                  <a:lnTo>
                    <a:pt x="3051" y="994"/>
                  </a:lnTo>
                  <a:lnTo>
                    <a:pt x="3052" y="999"/>
                  </a:lnTo>
                  <a:lnTo>
                    <a:pt x="3055" y="1006"/>
                  </a:lnTo>
                  <a:lnTo>
                    <a:pt x="3056" y="1012"/>
                  </a:lnTo>
                  <a:lnTo>
                    <a:pt x="3058" y="1019"/>
                  </a:lnTo>
                  <a:lnTo>
                    <a:pt x="3058" y="1026"/>
                  </a:lnTo>
                  <a:lnTo>
                    <a:pt x="3060" y="1033"/>
                  </a:lnTo>
                  <a:lnTo>
                    <a:pt x="3060" y="1041"/>
                  </a:lnTo>
                  <a:lnTo>
                    <a:pt x="3062" y="1049"/>
                  </a:lnTo>
                  <a:lnTo>
                    <a:pt x="3061" y="1057"/>
                  </a:lnTo>
                  <a:lnTo>
                    <a:pt x="3061" y="1065"/>
                  </a:lnTo>
                  <a:lnTo>
                    <a:pt x="3061" y="1074"/>
                  </a:lnTo>
                  <a:lnTo>
                    <a:pt x="3061" y="1084"/>
                  </a:lnTo>
                  <a:lnTo>
                    <a:pt x="3060" y="1093"/>
                  </a:lnTo>
                  <a:lnTo>
                    <a:pt x="3060" y="1103"/>
                  </a:lnTo>
                  <a:lnTo>
                    <a:pt x="3059" y="1114"/>
                  </a:lnTo>
                  <a:lnTo>
                    <a:pt x="3058" y="1125"/>
                  </a:lnTo>
                  <a:lnTo>
                    <a:pt x="3064" y="1131"/>
                  </a:lnTo>
                  <a:lnTo>
                    <a:pt x="3071" y="1137"/>
                  </a:lnTo>
                  <a:lnTo>
                    <a:pt x="3077" y="1145"/>
                  </a:lnTo>
                  <a:lnTo>
                    <a:pt x="3083" y="1152"/>
                  </a:lnTo>
                  <a:lnTo>
                    <a:pt x="3089" y="1159"/>
                  </a:lnTo>
                  <a:lnTo>
                    <a:pt x="3094" y="1167"/>
                  </a:lnTo>
                  <a:lnTo>
                    <a:pt x="3099" y="1175"/>
                  </a:lnTo>
                  <a:lnTo>
                    <a:pt x="3105" y="1184"/>
                  </a:lnTo>
                  <a:lnTo>
                    <a:pt x="3109" y="1192"/>
                  </a:lnTo>
                  <a:lnTo>
                    <a:pt x="3113" y="1200"/>
                  </a:lnTo>
                  <a:lnTo>
                    <a:pt x="3117" y="1210"/>
                  </a:lnTo>
                  <a:lnTo>
                    <a:pt x="3121" y="1220"/>
                  </a:lnTo>
                  <a:lnTo>
                    <a:pt x="3124" y="1228"/>
                  </a:lnTo>
                  <a:lnTo>
                    <a:pt x="3127" y="1238"/>
                  </a:lnTo>
                  <a:lnTo>
                    <a:pt x="3130" y="1248"/>
                  </a:lnTo>
                  <a:lnTo>
                    <a:pt x="3135" y="1257"/>
                  </a:lnTo>
                  <a:lnTo>
                    <a:pt x="3137" y="1266"/>
                  </a:lnTo>
                  <a:lnTo>
                    <a:pt x="3139" y="1275"/>
                  </a:lnTo>
                  <a:lnTo>
                    <a:pt x="3141" y="1284"/>
                  </a:lnTo>
                  <a:lnTo>
                    <a:pt x="3144" y="1294"/>
                  </a:lnTo>
                  <a:lnTo>
                    <a:pt x="3145" y="1302"/>
                  </a:lnTo>
                  <a:lnTo>
                    <a:pt x="3149" y="1311"/>
                  </a:lnTo>
                  <a:lnTo>
                    <a:pt x="3150" y="1319"/>
                  </a:lnTo>
                  <a:lnTo>
                    <a:pt x="3153" y="1328"/>
                  </a:lnTo>
                  <a:lnTo>
                    <a:pt x="3154" y="1335"/>
                  </a:lnTo>
                  <a:lnTo>
                    <a:pt x="3156" y="1343"/>
                  </a:lnTo>
                  <a:lnTo>
                    <a:pt x="3158" y="1350"/>
                  </a:lnTo>
                  <a:lnTo>
                    <a:pt x="3160" y="1358"/>
                  </a:lnTo>
                  <a:lnTo>
                    <a:pt x="3162" y="1364"/>
                  </a:lnTo>
                  <a:lnTo>
                    <a:pt x="3165" y="1371"/>
                  </a:lnTo>
                  <a:lnTo>
                    <a:pt x="3167" y="1376"/>
                  </a:lnTo>
                  <a:lnTo>
                    <a:pt x="3170" y="1383"/>
                  </a:lnTo>
                  <a:lnTo>
                    <a:pt x="3176" y="1395"/>
                  </a:lnTo>
                  <a:lnTo>
                    <a:pt x="3184" y="1409"/>
                  </a:lnTo>
                  <a:lnTo>
                    <a:pt x="3190" y="1421"/>
                  </a:lnTo>
                  <a:lnTo>
                    <a:pt x="3198" y="1433"/>
                  </a:lnTo>
                  <a:lnTo>
                    <a:pt x="3204" y="1443"/>
                  </a:lnTo>
                  <a:lnTo>
                    <a:pt x="3212" y="1453"/>
                  </a:lnTo>
                  <a:lnTo>
                    <a:pt x="3219" y="1462"/>
                  </a:lnTo>
                  <a:lnTo>
                    <a:pt x="3227" y="1471"/>
                  </a:lnTo>
                  <a:lnTo>
                    <a:pt x="3233" y="1478"/>
                  </a:lnTo>
                  <a:lnTo>
                    <a:pt x="3240" y="1485"/>
                  </a:lnTo>
                  <a:lnTo>
                    <a:pt x="3248" y="1492"/>
                  </a:lnTo>
                  <a:lnTo>
                    <a:pt x="3255" y="1498"/>
                  </a:lnTo>
                  <a:lnTo>
                    <a:pt x="3262" y="1504"/>
                  </a:lnTo>
                  <a:lnTo>
                    <a:pt x="3269" y="1509"/>
                  </a:lnTo>
                  <a:lnTo>
                    <a:pt x="3277" y="1513"/>
                  </a:lnTo>
                  <a:lnTo>
                    <a:pt x="3284" y="1519"/>
                  </a:lnTo>
                  <a:lnTo>
                    <a:pt x="3291" y="1522"/>
                  </a:lnTo>
                  <a:lnTo>
                    <a:pt x="3297" y="1525"/>
                  </a:lnTo>
                  <a:lnTo>
                    <a:pt x="3303" y="1528"/>
                  </a:lnTo>
                  <a:lnTo>
                    <a:pt x="3310" y="1533"/>
                  </a:lnTo>
                  <a:lnTo>
                    <a:pt x="3316" y="1536"/>
                  </a:lnTo>
                  <a:lnTo>
                    <a:pt x="3323" y="1539"/>
                  </a:lnTo>
                  <a:lnTo>
                    <a:pt x="3329" y="1542"/>
                  </a:lnTo>
                  <a:lnTo>
                    <a:pt x="3337" y="1545"/>
                  </a:lnTo>
                  <a:lnTo>
                    <a:pt x="3343" y="1549"/>
                  </a:lnTo>
                  <a:lnTo>
                    <a:pt x="3349" y="1552"/>
                  </a:lnTo>
                  <a:lnTo>
                    <a:pt x="3356" y="1555"/>
                  </a:lnTo>
                  <a:lnTo>
                    <a:pt x="3362" y="1558"/>
                  </a:lnTo>
                  <a:lnTo>
                    <a:pt x="3368" y="1561"/>
                  </a:lnTo>
                  <a:lnTo>
                    <a:pt x="3374" y="1566"/>
                  </a:lnTo>
                  <a:lnTo>
                    <a:pt x="3380" y="1570"/>
                  </a:lnTo>
                  <a:lnTo>
                    <a:pt x="3387" y="1575"/>
                  </a:lnTo>
                  <a:lnTo>
                    <a:pt x="3397" y="1600"/>
                  </a:lnTo>
                  <a:lnTo>
                    <a:pt x="3410" y="1626"/>
                  </a:lnTo>
                  <a:lnTo>
                    <a:pt x="3424" y="1652"/>
                  </a:lnTo>
                  <a:lnTo>
                    <a:pt x="3440" y="1680"/>
                  </a:lnTo>
                  <a:lnTo>
                    <a:pt x="3456" y="1707"/>
                  </a:lnTo>
                  <a:lnTo>
                    <a:pt x="3473" y="1735"/>
                  </a:lnTo>
                  <a:lnTo>
                    <a:pt x="3490" y="1762"/>
                  </a:lnTo>
                  <a:lnTo>
                    <a:pt x="3510" y="1791"/>
                  </a:lnTo>
                  <a:lnTo>
                    <a:pt x="3528" y="1819"/>
                  </a:lnTo>
                  <a:lnTo>
                    <a:pt x="3547" y="1846"/>
                  </a:lnTo>
                  <a:lnTo>
                    <a:pt x="3567" y="1874"/>
                  </a:lnTo>
                  <a:lnTo>
                    <a:pt x="3588" y="1902"/>
                  </a:lnTo>
                  <a:lnTo>
                    <a:pt x="3607" y="1929"/>
                  </a:lnTo>
                  <a:lnTo>
                    <a:pt x="3627" y="1956"/>
                  </a:lnTo>
                  <a:lnTo>
                    <a:pt x="3646" y="1982"/>
                  </a:lnTo>
                  <a:lnTo>
                    <a:pt x="3667" y="2010"/>
                  </a:lnTo>
                  <a:lnTo>
                    <a:pt x="3685" y="2035"/>
                  </a:lnTo>
                  <a:lnTo>
                    <a:pt x="3704" y="2060"/>
                  </a:lnTo>
                  <a:lnTo>
                    <a:pt x="3721" y="2083"/>
                  </a:lnTo>
                  <a:lnTo>
                    <a:pt x="3738" y="2108"/>
                  </a:lnTo>
                  <a:lnTo>
                    <a:pt x="3753" y="2129"/>
                  </a:lnTo>
                  <a:lnTo>
                    <a:pt x="3769" y="2152"/>
                  </a:lnTo>
                  <a:lnTo>
                    <a:pt x="3784" y="2173"/>
                  </a:lnTo>
                  <a:lnTo>
                    <a:pt x="3798" y="2193"/>
                  </a:lnTo>
                  <a:lnTo>
                    <a:pt x="3809" y="2212"/>
                  </a:lnTo>
                  <a:lnTo>
                    <a:pt x="3820" y="2230"/>
                  </a:lnTo>
                  <a:lnTo>
                    <a:pt x="3828" y="2245"/>
                  </a:lnTo>
                  <a:lnTo>
                    <a:pt x="3837" y="2261"/>
                  </a:lnTo>
                  <a:lnTo>
                    <a:pt x="3842" y="2274"/>
                  </a:lnTo>
                  <a:lnTo>
                    <a:pt x="3845" y="2287"/>
                  </a:lnTo>
                  <a:lnTo>
                    <a:pt x="3847" y="2297"/>
                  </a:lnTo>
                  <a:lnTo>
                    <a:pt x="3848" y="2307"/>
                  </a:lnTo>
                  <a:lnTo>
                    <a:pt x="3852" y="2306"/>
                  </a:lnTo>
                  <a:lnTo>
                    <a:pt x="3855" y="2306"/>
                  </a:lnTo>
                  <a:lnTo>
                    <a:pt x="3859" y="2306"/>
                  </a:lnTo>
                  <a:lnTo>
                    <a:pt x="3865" y="2306"/>
                  </a:lnTo>
                  <a:lnTo>
                    <a:pt x="3871" y="2305"/>
                  </a:lnTo>
                  <a:lnTo>
                    <a:pt x="3877" y="2305"/>
                  </a:lnTo>
                  <a:lnTo>
                    <a:pt x="3884" y="2305"/>
                  </a:lnTo>
                  <a:lnTo>
                    <a:pt x="3891" y="2305"/>
                  </a:lnTo>
                  <a:lnTo>
                    <a:pt x="3897" y="2305"/>
                  </a:lnTo>
                  <a:lnTo>
                    <a:pt x="3905" y="2305"/>
                  </a:lnTo>
                  <a:lnTo>
                    <a:pt x="3912" y="2305"/>
                  </a:lnTo>
                  <a:lnTo>
                    <a:pt x="3921" y="2305"/>
                  </a:lnTo>
                  <a:lnTo>
                    <a:pt x="3928" y="2305"/>
                  </a:lnTo>
                  <a:lnTo>
                    <a:pt x="3938" y="2306"/>
                  </a:lnTo>
                  <a:lnTo>
                    <a:pt x="3946" y="2307"/>
                  </a:lnTo>
                  <a:lnTo>
                    <a:pt x="3955" y="2309"/>
                  </a:lnTo>
                  <a:lnTo>
                    <a:pt x="3963" y="2309"/>
                  </a:lnTo>
                  <a:lnTo>
                    <a:pt x="3971" y="2310"/>
                  </a:lnTo>
                  <a:lnTo>
                    <a:pt x="3980" y="2311"/>
                  </a:lnTo>
                  <a:lnTo>
                    <a:pt x="3988" y="2314"/>
                  </a:lnTo>
                  <a:lnTo>
                    <a:pt x="3996" y="2317"/>
                  </a:lnTo>
                  <a:lnTo>
                    <a:pt x="4004" y="2319"/>
                  </a:lnTo>
                  <a:lnTo>
                    <a:pt x="4012" y="2322"/>
                  </a:lnTo>
                  <a:lnTo>
                    <a:pt x="4020" y="2326"/>
                  </a:lnTo>
                  <a:lnTo>
                    <a:pt x="4028" y="2329"/>
                  </a:lnTo>
                  <a:lnTo>
                    <a:pt x="4035" y="2333"/>
                  </a:lnTo>
                  <a:lnTo>
                    <a:pt x="4042" y="2337"/>
                  </a:lnTo>
                  <a:lnTo>
                    <a:pt x="4049" y="2343"/>
                  </a:lnTo>
                  <a:lnTo>
                    <a:pt x="4055" y="2348"/>
                  </a:lnTo>
                  <a:lnTo>
                    <a:pt x="4061" y="2354"/>
                  </a:lnTo>
                  <a:lnTo>
                    <a:pt x="4066" y="2361"/>
                  </a:lnTo>
                  <a:lnTo>
                    <a:pt x="4073" y="2368"/>
                  </a:lnTo>
                  <a:lnTo>
                    <a:pt x="4075" y="2371"/>
                  </a:lnTo>
                  <a:lnTo>
                    <a:pt x="4077" y="2376"/>
                  </a:lnTo>
                  <a:lnTo>
                    <a:pt x="4079" y="2380"/>
                  </a:lnTo>
                  <a:lnTo>
                    <a:pt x="4082" y="2385"/>
                  </a:lnTo>
                  <a:lnTo>
                    <a:pt x="4083" y="2389"/>
                  </a:lnTo>
                  <a:lnTo>
                    <a:pt x="4086" y="2395"/>
                  </a:lnTo>
                  <a:lnTo>
                    <a:pt x="4088" y="2399"/>
                  </a:lnTo>
                  <a:lnTo>
                    <a:pt x="4090" y="2405"/>
                  </a:lnTo>
                  <a:lnTo>
                    <a:pt x="4091" y="2411"/>
                  </a:lnTo>
                  <a:lnTo>
                    <a:pt x="4092" y="2416"/>
                  </a:lnTo>
                  <a:lnTo>
                    <a:pt x="4093" y="2422"/>
                  </a:lnTo>
                  <a:lnTo>
                    <a:pt x="4094" y="2428"/>
                  </a:lnTo>
                  <a:lnTo>
                    <a:pt x="4094" y="2433"/>
                  </a:lnTo>
                  <a:lnTo>
                    <a:pt x="4095" y="2439"/>
                  </a:lnTo>
                  <a:lnTo>
                    <a:pt x="4095" y="2445"/>
                  </a:lnTo>
                  <a:lnTo>
                    <a:pt x="4096" y="2452"/>
                  </a:lnTo>
                  <a:lnTo>
                    <a:pt x="4095" y="2457"/>
                  </a:lnTo>
                  <a:lnTo>
                    <a:pt x="4094" y="2462"/>
                  </a:lnTo>
                  <a:lnTo>
                    <a:pt x="4093" y="2468"/>
                  </a:lnTo>
                  <a:lnTo>
                    <a:pt x="4092" y="2473"/>
                  </a:lnTo>
                  <a:lnTo>
                    <a:pt x="4090" y="2478"/>
                  </a:lnTo>
                  <a:lnTo>
                    <a:pt x="4088" y="2484"/>
                  </a:lnTo>
                  <a:lnTo>
                    <a:pt x="4086" y="2489"/>
                  </a:lnTo>
                  <a:lnTo>
                    <a:pt x="4083" y="2495"/>
                  </a:lnTo>
                  <a:lnTo>
                    <a:pt x="4079" y="2500"/>
                  </a:lnTo>
                  <a:lnTo>
                    <a:pt x="4076" y="2505"/>
                  </a:lnTo>
                  <a:lnTo>
                    <a:pt x="4073" y="2509"/>
                  </a:lnTo>
                  <a:lnTo>
                    <a:pt x="4070" y="2515"/>
                  </a:lnTo>
                  <a:lnTo>
                    <a:pt x="4064" y="2519"/>
                  </a:lnTo>
                  <a:lnTo>
                    <a:pt x="4059" y="2523"/>
                  </a:lnTo>
                  <a:lnTo>
                    <a:pt x="4053" y="2528"/>
                  </a:lnTo>
                  <a:lnTo>
                    <a:pt x="4049" y="2532"/>
                  </a:lnTo>
                  <a:lnTo>
                    <a:pt x="4048" y="2542"/>
                  </a:lnTo>
                  <a:lnTo>
                    <a:pt x="4047" y="2551"/>
                  </a:lnTo>
                  <a:lnTo>
                    <a:pt x="4045" y="2561"/>
                  </a:lnTo>
                  <a:lnTo>
                    <a:pt x="4044" y="2570"/>
                  </a:lnTo>
                  <a:lnTo>
                    <a:pt x="4042" y="2578"/>
                  </a:lnTo>
                  <a:lnTo>
                    <a:pt x="4040" y="2587"/>
                  </a:lnTo>
                  <a:lnTo>
                    <a:pt x="4036" y="2594"/>
                  </a:lnTo>
                  <a:lnTo>
                    <a:pt x="4034" y="2602"/>
                  </a:lnTo>
                  <a:lnTo>
                    <a:pt x="4030" y="2607"/>
                  </a:lnTo>
                  <a:lnTo>
                    <a:pt x="4027" y="2612"/>
                  </a:lnTo>
                  <a:lnTo>
                    <a:pt x="4023" y="2617"/>
                  </a:lnTo>
                  <a:lnTo>
                    <a:pt x="4018" y="2622"/>
                  </a:lnTo>
                  <a:lnTo>
                    <a:pt x="4013" y="2625"/>
                  </a:lnTo>
                  <a:lnTo>
                    <a:pt x="4008" y="2628"/>
                  </a:lnTo>
                  <a:lnTo>
                    <a:pt x="4001" y="2632"/>
                  </a:lnTo>
                  <a:lnTo>
                    <a:pt x="3996" y="2635"/>
                  </a:lnTo>
                  <a:lnTo>
                    <a:pt x="3988" y="2635"/>
                  </a:lnTo>
                  <a:lnTo>
                    <a:pt x="3981" y="2636"/>
                  </a:lnTo>
                  <a:lnTo>
                    <a:pt x="3973" y="2636"/>
                  </a:lnTo>
                  <a:lnTo>
                    <a:pt x="3966" y="2637"/>
                  </a:lnTo>
                  <a:lnTo>
                    <a:pt x="3957" y="2635"/>
                  </a:lnTo>
                  <a:lnTo>
                    <a:pt x="3949" y="2634"/>
                  </a:lnTo>
                  <a:lnTo>
                    <a:pt x="3939" y="2632"/>
                  </a:lnTo>
                  <a:lnTo>
                    <a:pt x="3931" y="2629"/>
                  </a:lnTo>
                  <a:lnTo>
                    <a:pt x="3920" y="2625"/>
                  </a:lnTo>
                  <a:lnTo>
                    <a:pt x="3909" y="2621"/>
                  </a:lnTo>
                  <a:lnTo>
                    <a:pt x="3897" y="2617"/>
                  </a:lnTo>
                  <a:lnTo>
                    <a:pt x="3887" y="2612"/>
                  </a:lnTo>
                  <a:lnTo>
                    <a:pt x="3874" y="2606"/>
                  </a:lnTo>
                  <a:lnTo>
                    <a:pt x="3862" y="2599"/>
                  </a:lnTo>
                  <a:lnTo>
                    <a:pt x="3849" y="2592"/>
                  </a:lnTo>
                  <a:lnTo>
                    <a:pt x="3838" y="2585"/>
                  </a:lnTo>
                  <a:lnTo>
                    <a:pt x="3665" y="2687"/>
                  </a:lnTo>
                  <a:lnTo>
                    <a:pt x="3846" y="3321"/>
                  </a:lnTo>
                  <a:lnTo>
                    <a:pt x="3917" y="3298"/>
                  </a:lnTo>
                  <a:lnTo>
                    <a:pt x="3987" y="3280"/>
                  </a:lnTo>
                  <a:lnTo>
                    <a:pt x="4056" y="3266"/>
                  </a:lnTo>
                  <a:lnTo>
                    <a:pt x="4125" y="3257"/>
                  </a:lnTo>
                  <a:lnTo>
                    <a:pt x="4191" y="3251"/>
                  </a:lnTo>
                  <a:lnTo>
                    <a:pt x="4259" y="3251"/>
                  </a:lnTo>
                  <a:lnTo>
                    <a:pt x="4325" y="3254"/>
                  </a:lnTo>
                  <a:lnTo>
                    <a:pt x="4390" y="3261"/>
                  </a:lnTo>
                  <a:lnTo>
                    <a:pt x="4453" y="3271"/>
                  </a:lnTo>
                  <a:lnTo>
                    <a:pt x="4515" y="3286"/>
                  </a:lnTo>
                  <a:lnTo>
                    <a:pt x="4575" y="3303"/>
                  </a:lnTo>
                  <a:lnTo>
                    <a:pt x="4634" y="3325"/>
                  </a:lnTo>
                  <a:lnTo>
                    <a:pt x="4689" y="3348"/>
                  </a:lnTo>
                  <a:lnTo>
                    <a:pt x="4744" y="3376"/>
                  </a:lnTo>
                  <a:lnTo>
                    <a:pt x="4797" y="3406"/>
                  </a:lnTo>
                  <a:lnTo>
                    <a:pt x="4848" y="3440"/>
                  </a:lnTo>
                  <a:lnTo>
                    <a:pt x="4895" y="3476"/>
                  </a:lnTo>
                  <a:lnTo>
                    <a:pt x="4941" y="3514"/>
                  </a:lnTo>
                  <a:lnTo>
                    <a:pt x="4984" y="3555"/>
                  </a:lnTo>
                  <a:lnTo>
                    <a:pt x="5026" y="3599"/>
                  </a:lnTo>
                  <a:lnTo>
                    <a:pt x="5064" y="3643"/>
                  </a:lnTo>
                  <a:lnTo>
                    <a:pt x="5099" y="3691"/>
                  </a:lnTo>
                  <a:lnTo>
                    <a:pt x="5133" y="3740"/>
                  </a:lnTo>
                  <a:lnTo>
                    <a:pt x="5162" y="3793"/>
                  </a:lnTo>
                  <a:lnTo>
                    <a:pt x="5188" y="3845"/>
                  </a:lnTo>
                  <a:lnTo>
                    <a:pt x="5212" y="3901"/>
                  </a:lnTo>
                  <a:lnTo>
                    <a:pt x="5232" y="3957"/>
                  </a:lnTo>
                  <a:lnTo>
                    <a:pt x="5249" y="4015"/>
                  </a:lnTo>
                  <a:lnTo>
                    <a:pt x="5262" y="4073"/>
                  </a:lnTo>
                  <a:lnTo>
                    <a:pt x="5271" y="4134"/>
                  </a:lnTo>
                  <a:lnTo>
                    <a:pt x="5277" y="4195"/>
                  </a:lnTo>
                  <a:lnTo>
                    <a:pt x="5280" y="4259"/>
                  </a:lnTo>
                  <a:lnTo>
                    <a:pt x="5278" y="4320"/>
                  </a:lnTo>
                  <a:lnTo>
                    <a:pt x="5273" y="4381"/>
                  </a:lnTo>
                  <a:lnTo>
                    <a:pt x="5264" y="4439"/>
                  </a:lnTo>
                  <a:lnTo>
                    <a:pt x="5253" y="4496"/>
                  </a:lnTo>
                  <a:lnTo>
                    <a:pt x="5238" y="4550"/>
                  </a:lnTo>
                  <a:lnTo>
                    <a:pt x="5221" y="4603"/>
                  </a:lnTo>
                  <a:lnTo>
                    <a:pt x="5202" y="4654"/>
                  </a:lnTo>
                  <a:lnTo>
                    <a:pt x="5181" y="4703"/>
                  </a:lnTo>
                  <a:lnTo>
                    <a:pt x="5155" y="4749"/>
                  </a:lnTo>
                  <a:lnTo>
                    <a:pt x="5129" y="4794"/>
                  </a:lnTo>
                  <a:lnTo>
                    <a:pt x="5101" y="4836"/>
                  </a:lnTo>
                  <a:lnTo>
                    <a:pt x="5071" y="4878"/>
                  </a:lnTo>
                  <a:lnTo>
                    <a:pt x="5037" y="4916"/>
                  </a:lnTo>
                  <a:lnTo>
                    <a:pt x="5004" y="4953"/>
                  </a:lnTo>
                  <a:lnTo>
                    <a:pt x="4969" y="4988"/>
                  </a:lnTo>
                  <a:lnTo>
                    <a:pt x="4934" y="5021"/>
                  </a:lnTo>
                  <a:lnTo>
                    <a:pt x="4895" y="5050"/>
                  </a:lnTo>
                  <a:lnTo>
                    <a:pt x="4857" y="5079"/>
                  </a:lnTo>
                  <a:lnTo>
                    <a:pt x="4817" y="5105"/>
                  </a:lnTo>
                  <a:lnTo>
                    <a:pt x="4778" y="5130"/>
                  </a:lnTo>
                  <a:lnTo>
                    <a:pt x="4736" y="5153"/>
                  </a:lnTo>
                  <a:lnTo>
                    <a:pt x="4696" y="5173"/>
                  </a:lnTo>
                  <a:lnTo>
                    <a:pt x="4654" y="5193"/>
                  </a:lnTo>
                  <a:lnTo>
                    <a:pt x="4613" y="5210"/>
                  </a:lnTo>
                  <a:lnTo>
                    <a:pt x="4572" y="5224"/>
                  </a:lnTo>
                  <a:lnTo>
                    <a:pt x="4530" y="5238"/>
                  </a:lnTo>
                  <a:lnTo>
                    <a:pt x="4488" y="5248"/>
                  </a:lnTo>
                  <a:lnTo>
                    <a:pt x="4449" y="5258"/>
                  </a:lnTo>
                  <a:lnTo>
                    <a:pt x="4408" y="5264"/>
                  </a:lnTo>
                  <a:lnTo>
                    <a:pt x="4370" y="5270"/>
                  </a:lnTo>
                  <a:lnTo>
                    <a:pt x="4331" y="5272"/>
                  </a:lnTo>
                  <a:lnTo>
                    <a:pt x="4295" y="5274"/>
                  </a:lnTo>
                  <a:lnTo>
                    <a:pt x="4231" y="5272"/>
                  </a:lnTo>
                  <a:lnTo>
                    <a:pt x="4170" y="5268"/>
                  </a:lnTo>
                  <a:lnTo>
                    <a:pt x="4109" y="5261"/>
                  </a:lnTo>
                  <a:lnTo>
                    <a:pt x="4051" y="5252"/>
                  </a:lnTo>
                  <a:lnTo>
                    <a:pt x="3995" y="5239"/>
                  </a:lnTo>
                  <a:lnTo>
                    <a:pt x="3940" y="5226"/>
                  </a:lnTo>
                  <a:lnTo>
                    <a:pt x="3888" y="5209"/>
                  </a:lnTo>
                  <a:lnTo>
                    <a:pt x="3838" y="5192"/>
                  </a:lnTo>
                  <a:lnTo>
                    <a:pt x="3789" y="5169"/>
                  </a:lnTo>
                  <a:lnTo>
                    <a:pt x="3742" y="5147"/>
                  </a:lnTo>
                  <a:lnTo>
                    <a:pt x="3696" y="5121"/>
                  </a:lnTo>
                  <a:lnTo>
                    <a:pt x="3653" y="5095"/>
                  </a:lnTo>
                  <a:lnTo>
                    <a:pt x="3610" y="5066"/>
                  </a:lnTo>
                  <a:lnTo>
                    <a:pt x="3572" y="5036"/>
                  </a:lnTo>
                  <a:lnTo>
                    <a:pt x="3533" y="5004"/>
                  </a:lnTo>
                  <a:lnTo>
                    <a:pt x="3499" y="4971"/>
                  </a:lnTo>
                  <a:lnTo>
                    <a:pt x="3465" y="4934"/>
                  </a:lnTo>
                  <a:lnTo>
                    <a:pt x="3433" y="4897"/>
                  </a:lnTo>
                  <a:lnTo>
                    <a:pt x="3403" y="4858"/>
                  </a:lnTo>
                  <a:lnTo>
                    <a:pt x="3376" y="4819"/>
                  </a:lnTo>
                  <a:lnTo>
                    <a:pt x="3349" y="4777"/>
                  </a:lnTo>
                  <a:lnTo>
                    <a:pt x="3327" y="4735"/>
                  </a:lnTo>
                  <a:lnTo>
                    <a:pt x="3307" y="4692"/>
                  </a:lnTo>
                  <a:lnTo>
                    <a:pt x="3289" y="4648"/>
                  </a:lnTo>
                  <a:lnTo>
                    <a:pt x="3270" y="4602"/>
                  </a:lnTo>
                  <a:lnTo>
                    <a:pt x="3256" y="4556"/>
                  </a:lnTo>
                  <a:lnTo>
                    <a:pt x="3244" y="4508"/>
                  </a:lnTo>
                  <a:lnTo>
                    <a:pt x="3234" y="4461"/>
                  </a:lnTo>
                  <a:lnTo>
                    <a:pt x="3225" y="4412"/>
                  </a:lnTo>
                  <a:lnTo>
                    <a:pt x="3220" y="4362"/>
                  </a:lnTo>
                  <a:lnTo>
                    <a:pt x="3216" y="4313"/>
                  </a:lnTo>
                  <a:lnTo>
                    <a:pt x="3216" y="4264"/>
                  </a:lnTo>
                  <a:lnTo>
                    <a:pt x="3216" y="4247"/>
                  </a:lnTo>
                  <a:lnTo>
                    <a:pt x="3216" y="4231"/>
                  </a:lnTo>
                  <a:lnTo>
                    <a:pt x="3216" y="4211"/>
                  </a:lnTo>
                  <a:lnTo>
                    <a:pt x="3218" y="4192"/>
                  </a:lnTo>
                  <a:lnTo>
                    <a:pt x="3219" y="4170"/>
                  </a:lnTo>
                  <a:lnTo>
                    <a:pt x="3221" y="4147"/>
                  </a:lnTo>
                  <a:lnTo>
                    <a:pt x="3224" y="4124"/>
                  </a:lnTo>
                  <a:lnTo>
                    <a:pt x="3229" y="4100"/>
                  </a:lnTo>
                  <a:lnTo>
                    <a:pt x="3232" y="4073"/>
                  </a:lnTo>
                  <a:lnTo>
                    <a:pt x="3238" y="4046"/>
                  </a:lnTo>
                  <a:lnTo>
                    <a:pt x="3244" y="4019"/>
                  </a:lnTo>
                  <a:lnTo>
                    <a:pt x="3252" y="3991"/>
                  </a:lnTo>
                  <a:lnTo>
                    <a:pt x="3260" y="3961"/>
                  </a:lnTo>
                  <a:lnTo>
                    <a:pt x="3270" y="3932"/>
                  </a:lnTo>
                  <a:lnTo>
                    <a:pt x="3281" y="3902"/>
                  </a:lnTo>
                  <a:lnTo>
                    <a:pt x="3295" y="3872"/>
                  </a:lnTo>
                  <a:lnTo>
                    <a:pt x="3308" y="3840"/>
                  </a:lnTo>
                  <a:lnTo>
                    <a:pt x="3324" y="3808"/>
                  </a:lnTo>
                  <a:lnTo>
                    <a:pt x="3340" y="3775"/>
                  </a:lnTo>
                  <a:lnTo>
                    <a:pt x="3359" y="3744"/>
                  </a:lnTo>
                  <a:lnTo>
                    <a:pt x="3378" y="3712"/>
                  </a:lnTo>
                  <a:lnTo>
                    <a:pt x="3402" y="3680"/>
                  </a:lnTo>
                  <a:lnTo>
                    <a:pt x="3425" y="3648"/>
                  </a:lnTo>
                  <a:lnTo>
                    <a:pt x="3452" y="3616"/>
                  </a:lnTo>
                  <a:lnTo>
                    <a:pt x="3479" y="3584"/>
                  </a:lnTo>
                  <a:lnTo>
                    <a:pt x="3509" y="3552"/>
                  </a:lnTo>
                  <a:lnTo>
                    <a:pt x="3541" y="3519"/>
                  </a:lnTo>
                  <a:lnTo>
                    <a:pt x="3576" y="3489"/>
                  </a:lnTo>
                  <a:lnTo>
                    <a:pt x="3612" y="3458"/>
                  </a:lnTo>
                  <a:lnTo>
                    <a:pt x="3653" y="3430"/>
                  </a:lnTo>
                  <a:lnTo>
                    <a:pt x="3695" y="3401"/>
                  </a:lnTo>
                  <a:lnTo>
                    <a:pt x="3739" y="3373"/>
                  </a:lnTo>
                  <a:lnTo>
                    <a:pt x="3677" y="3153"/>
                  </a:lnTo>
                  <a:lnTo>
                    <a:pt x="2479" y="4221"/>
                  </a:lnTo>
                  <a:lnTo>
                    <a:pt x="2483" y="4223"/>
                  </a:lnTo>
                  <a:lnTo>
                    <a:pt x="2488" y="4226"/>
                  </a:lnTo>
                  <a:lnTo>
                    <a:pt x="2493" y="4230"/>
                  </a:lnTo>
                  <a:lnTo>
                    <a:pt x="2498" y="4233"/>
                  </a:lnTo>
                  <a:lnTo>
                    <a:pt x="2502" y="4236"/>
                  </a:lnTo>
                  <a:lnTo>
                    <a:pt x="2506" y="4240"/>
                  </a:lnTo>
                  <a:lnTo>
                    <a:pt x="2510" y="4244"/>
                  </a:lnTo>
                  <a:lnTo>
                    <a:pt x="2514" y="4248"/>
                  </a:lnTo>
                  <a:lnTo>
                    <a:pt x="2517" y="4251"/>
                  </a:lnTo>
                  <a:lnTo>
                    <a:pt x="2520" y="4254"/>
                  </a:lnTo>
                  <a:lnTo>
                    <a:pt x="2524" y="4259"/>
                  </a:lnTo>
                  <a:lnTo>
                    <a:pt x="2527" y="4263"/>
                  </a:lnTo>
                  <a:lnTo>
                    <a:pt x="2529" y="4266"/>
                  </a:lnTo>
                  <a:lnTo>
                    <a:pt x="2531" y="4270"/>
                  </a:lnTo>
                  <a:lnTo>
                    <a:pt x="2533" y="4275"/>
                  </a:lnTo>
                  <a:lnTo>
                    <a:pt x="2536" y="4279"/>
                  </a:lnTo>
                  <a:lnTo>
                    <a:pt x="2537" y="4282"/>
                  </a:lnTo>
                  <a:lnTo>
                    <a:pt x="2540" y="4286"/>
                  </a:lnTo>
                  <a:lnTo>
                    <a:pt x="2541" y="4291"/>
                  </a:lnTo>
                  <a:lnTo>
                    <a:pt x="2543" y="4295"/>
                  </a:lnTo>
                  <a:lnTo>
                    <a:pt x="2543" y="4298"/>
                  </a:lnTo>
                  <a:lnTo>
                    <a:pt x="2545" y="4302"/>
                  </a:lnTo>
                  <a:lnTo>
                    <a:pt x="2545" y="4307"/>
                  </a:lnTo>
                  <a:lnTo>
                    <a:pt x="2547" y="4311"/>
                  </a:lnTo>
                  <a:lnTo>
                    <a:pt x="2547" y="4314"/>
                  </a:lnTo>
                  <a:lnTo>
                    <a:pt x="2548" y="4319"/>
                  </a:lnTo>
                  <a:lnTo>
                    <a:pt x="2549" y="4322"/>
                  </a:lnTo>
                  <a:lnTo>
                    <a:pt x="2550" y="4326"/>
                  </a:lnTo>
                  <a:lnTo>
                    <a:pt x="2550" y="4329"/>
                  </a:lnTo>
                  <a:lnTo>
                    <a:pt x="2551" y="4334"/>
                  </a:lnTo>
                  <a:lnTo>
                    <a:pt x="2552" y="4338"/>
                  </a:lnTo>
                  <a:lnTo>
                    <a:pt x="2553" y="4342"/>
                  </a:lnTo>
                  <a:lnTo>
                    <a:pt x="2553" y="4346"/>
                  </a:lnTo>
                  <a:lnTo>
                    <a:pt x="2553" y="4352"/>
                  </a:lnTo>
                  <a:lnTo>
                    <a:pt x="2555" y="4356"/>
                  </a:lnTo>
                  <a:lnTo>
                    <a:pt x="2557" y="4361"/>
                  </a:lnTo>
                  <a:lnTo>
                    <a:pt x="2557" y="4366"/>
                  </a:lnTo>
                  <a:lnTo>
                    <a:pt x="2559" y="4370"/>
                  </a:lnTo>
                  <a:lnTo>
                    <a:pt x="2560" y="4374"/>
                  </a:lnTo>
                  <a:lnTo>
                    <a:pt x="2563" y="4380"/>
                  </a:lnTo>
                  <a:lnTo>
                    <a:pt x="2564" y="4383"/>
                  </a:lnTo>
                  <a:lnTo>
                    <a:pt x="2566" y="4387"/>
                  </a:lnTo>
                  <a:lnTo>
                    <a:pt x="2568" y="4390"/>
                  </a:lnTo>
                  <a:lnTo>
                    <a:pt x="2572" y="4395"/>
                  </a:lnTo>
                  <a:lnTo>
                    <a:pt x="2574" y="4398"/>
                  </a:lnTo>
                  <a:lnTo>
                    <a:pt x="2577" y="4401"/>
                  </a:lnTo>
                  <a:lnTo>
                    <a:pt x="2580" y="4404"/>
                  </a:lnTo>
                  <a:lnTo>
                    <a:pt x="2583" y="4409"/>
                  </a:lnTo>
                  <a:lnTo>
                    <a:pt x="2586" y="4411"/>
                  </a:lnTo>
                  <a:lnTo>
                    <a:pt x="2589" y="4413"/>
                  </a:lnTo>
                  <a:lnTo>
                    <a:pt x="2592" y="4415"/>
                  </a:lnTo>
                  <a:lnTo>
                    <a:pt x="2595" y="4418"/>
                  </a:lnTo>
                  <a:lnTo>
                    <a:pt x="2598" y="4420"/>
                  </a:lnTo>
                  <a:lnTo>
                    <a:pt x="2603" y="4422"/>
                  </a:lnTo>
                  <a:lnTo>
                    <a:pt x="2607" y="4425"/>
                  </a:lnTo>
                  <a:lnTo>
                    <a:pt x="2611" y="4428"/>
                  </a:lnTo>
                  <a:lnTo>
                    <a:pt x="2614" y="4429"/>
                  </a:lnTo>
                  <a:lnTo>
                    <a:pt x="2619" y="4431"/>
                  </a:lnTo>
                  <a:lnTo>
                    <a:pt x="2623" y="4432"/>
                  </a:lnTo>
                  <a:lnTo>
                    <a:pt x="2627" y="4434"/>
                  </a:lnTo>
                  <a:lnTo>
                    <a:pt x="2631" y="4435"/>
                  </a:lnTo>
                  <a:lnTo>
                    <a:pt x="2637" y="4437"/>
                  </a:lnTo>
                  <a:lnTo>
                    <a:pt x="2641" y="4439"/>
                  </a:lnTo>
                  <a:lnTo>
                    <a:pt x="2646" y="4441"/>
                  </a:lnTo>
                  <a:lnTo>
                    <a:pt x="2651" y="4441"/>
                  </a:lnTo>
                  <a:lnTo>
                    <a:pt x="2655" y="4443"/>
                  </a:lnTo>
                  <a:lnTo>
                    <a:pt x="2659" y="4446"/>
                  </a:lnTo>
                  <a:lnTo>
                    <a:pt x="2664" y="4449"/>
                  </a:lnTo>
                  <a:lnTo>
                    <a:pt x="2667" y="4452"/>
                  </a:lnTo>
                  <a:lnTo>
                    <a:pt x="2670" y="4456"/>
                  </a:lnTo>
                  <a:lnTo>
                    <a:pt x="2673" y="4460"/>
                  </a:lnTo>
                  <a:lnTo>
                    <a:pt x="2677" y="4465"/>
                  </a:lnTo>
                  <a:lnTo>
                    <a:pt x="2680" y="4469"/>
                  </a:lnTo>
                  <a:lnTo>
                    <a:pt x="2682" y="4474"/>
                  </a:lnTo>
                  <a:lnTo>
                    <a:pt x="2684" y="4478"/>
                  </a:lnTo>
                  <a:lnTo>
                    <a:pt x="2687" y="4485"/>
                  </a:lnTo>
                  <a:lnTo>
                    <a:pt x="2688" y="4490"/>
                  </a:lnTo>
                  <a:lnTo>
                    <a:pt x="2691" y="4495"/>
                  </a:lnTo>
                  <a:lnTo>
                    <a:pt x="2692" y="4502"/>
                  </a:lnTo>
                  <a:lnTo>
                    <a:pt x="2696" y="4508"/>
                  </a:lnTo>
                  <a:lnTo>
                    <a:pt x="2697" y="4513"/>
                  </a:lnTo>
                  <a:lnTo>
                    <a:pt x="2699" y="4519"/>
                  </a:lnTo>
                  <a:lnTo>
                    <a:pt x="2700" y="4524"/>
                  </a:lnTo>
                  <a:lnTo>
                    <a:pt x="2703" y="4531"/>
                  </a:lnTo>
                  <a:lnTo>
                    <a:pt x="2704" y="4536"/>
                  </a:lnTo>
                  <a:lnTo>
                    <a:pt x="2707" y="4542"/>
                  </a:lnTo>
                  <a:lnTo>
                    <a:pt x="2711" y="4548"/>
                  </a:lnTo>
                  <a:lnTo>
                    <a:pt x="2714" y="4554"/>
                  </a:lnTo>
                  <a:lnTo>
                    <a:pt x="2717" y="4558"/>
                  </a:lnTo>
                  <a:lnTo>
                    <a:pt x="2720" y="4564"/>
                  </a:lnTo>
                  <a:lnTo>
                    <a:pt x="2723" y="4569"/>
                  </a:lnTo>
                  <a:lnTo>
                    <a:pt x="2729" y="4575"/>
                  </a:lnTo>
                  <a:lnTo>
                    <a:pt x="2733" y="4579"/>
                  </a:lnTo>
                  <a:lnTo>
                    <a:pt x="2738" y="4583"/>
                  </a:lnTo>
                  <a:lnTo>
                    <a:pt x="2745" y="4586"/>
                  </a:lnTo>
                  <a:lnTo>
                    <a:pt x="2751" y="4591"/>
                  </a:lnTo>
                  <a:lnTo>
                    <a:pt x="2769" y="4600"/>
                  </a:lnTo>
                  <a:lnTo>
                    <a:pt x="2786" y="4610"/>
                  </a:lnTo>
                  <a:lnTo>
                    <a:pt x="2802" y="4620"/>
                  </a:lnTo>
                  <a:lnTo>
                    <a:pt x="2819" y="4629"/>
                  </a:lnTo>
                  <a:lnTo>
                    <a:pt x="2833" y="4637"/>
                  </a:lnTo>
                  <a:lnTo>
                    <a:pt x="2847" y="4645"/>
                  </a:lnTo>
                  <a:lnTo>
                    <a:pt x="2860" y="4654"/>
                  </a:lnTo>
                  <a:lnTo>
                    <a:pt x="2873" y="4662"/>
                  </a:lnTo>
                  <a:lnTo>
                    <a:pt x="2883" y="4669"/>
                  </a:lnTo>
                  <a:lnTo>
                    <a:pt x="2893" y="4676"/>
                  </a:lnTo>
                  <a:lnTo>
                    <a:pt x="2903" y="4684"/>
                  </a:lnTo>
                  <a:lnTo>
                    <a:pt x="2912" y="4691"/>
                  </a:lnTo>
                  <a:lnTo>
                    <a:pt x="2919" y="4698"/>
                  </a:lnTo>
                  <a:lnTo>
                    <a:pt x="2926" y="4704"/>
                  </a:lnTo>
                  <a:lnTo>
                    <a:pt x="2933" y="4711"/>
                  </a:lnTo>
                  <a:lnTo>
                    <a:pt x="2939" y="4718"/>
                  </a:lnTo>
                  <a:lnTo>
                    <a:pt x="2942" y="4723"/>
                  </a:lnTo>
                  <a:lnTo>
                    <a:pt x="2947" y="4730"/>
                  </a:lnTo>
                  <a:lnTo>
                    <a:pt x="2949" y="4736"/>
                  </a:lnTo>
                  <a:lnTo>
                    <a:pt x="2952" y="4743"/>
                  </a:lnTo>
                  <a:lnTo>
                    <a:pt x="2953" y="4748"/>
                  </a:lnTo>
                  <a:lnTo>
                    <a:pt x="2955" y="4754"/>
                  </a:lnTo>
                  <a:lnTo>
                    <a:pt x="2955" y="4761"/>
                  </a:lnTo>
                  <a:lnTo>
                    <a:pt x="2956" y="4767"/>
                  </a:lnTo>
                  <a:lnTo>
                    <a:pt x="2954" y="4774"/>
                  </a:lnTo>
                  <a:lnTo>
                    <a:pt x="2953" y="4780"/>
                  </a:lnTo>
                  <a:lnTo>
                    <a:pt x="2951" y="4787"/>
                  </a:lnTo>
                  <a:lnTo>
                    <a:pt x="2950" y="4793"/>
                  </a:lnTo>
                  <a:lnTo>
                    <a:pt x="2946" y="4799"/>
                  </a:lnTo>
                  <a:lnTo>
                    <a:pt x="2942" y="4806"/>
                  </a:lnTo>
                  <a:lnTo>
                    <a:pt x="2938" y="4813"/>
                  </a:lnTo>
                  <a:lnTo>
                    <a:pt x="2935" y="4821"/>
                  </a:lnTo>
                  <a:lnTo>
                    <a:pt x="2932" y="4823"/>
                  </a:lnTo>
                  <a:lnTo>
                    <a:pt x="2928" y="4825"/>
                  </a:lnTo>
                  <a:lnTo>
                    <a:pt x="2924" y="4827"/>
                  </a:lnTo>
                  <a:lnTo>
                    <a:pt x="2920" y="4829"/>
                  </a:lnTo>
                  <a:lnTo>
                    <a:pt x="2914" y="4831"/>
                  </a:lnTo>
                  <a:lnTo>
                    <a:pt x="2907" y="4833"/>
                  </a:lnTo>
                  <a:lnTo>
                    <a:pt x="2900" y="4834"/>
                  </a:lnTo>
                  <a:lnTo>
                    <a:pt x="2893" y="4836"/>
                  </a:lnTo>
                  <a:lnTo>
                    <a:pt x="2885" y="4836"/>
                  </a:lnTo>
                  <a:lnTo>
                    <a:pt x="2876" y="4836"/>
                  </a:lnTo>
                  <a:lnTo>
                    <a:pt x="2868" y="4836"/>
                  </a:lnTo>
                  <a:lnTo>
                    <a:pt x="2859" y="4837"/>
                  </a:lnTo>
                  <a:lnTo>
                    <a:pt x="2848" y="4837"/>
                  </a:lnTo>
                  <a:lnTo>
                    <a:pt x="2839" y="4837"/>
                  </a:lnTo>
                  <a:lnTo>
                    <a:pt x="2829" y="4837"/>
                  </a:lnTo>
                  <a:lnTo>
                    <a:pt x="2819" y="4838"/>
                  </a:lnTo>
                  <a:lnTo>
                    <a:pt x="2808" y="4837"/>
                  </a:lnTo>
                  <a:lnTo>
                    <a:pt x="2798" y="4837"/>
                  </a:lnTo>
                  <a:lnTo>
                    <a:pt x="2786" y="4837"/>
                  </a:lnTo>
                  <a:lnTo>
                    <a:pt x="2777" y="4837"/>
                  </a:lnTo>
                  <a:lnTo>
                    <a:pt x="2765" y="4837"/>
                  </a:lnTo>
                  <a:lnTo>
                    <a:pt x="2754" y="4837"/>
                  </a:lnTo>
                  <a:lnTo>
                    <a:pt x="2744" y="4837"/>
                  </a:lnTo>
                  <a:lnTo>
                    <a:pt x="2734" y="4837"/>
                  </a:lnTo>
                  <a:lnTo>
                    <a:pt x="2723" y="4837"/>
                  </a:lnTo>
                  <a:lnTo>
                    <a:pt x="2713" y="4837"/>
                  </a:lnTo>
                  <a:lnTo>
                    <a:pt x="2703" y="4837"/>
                  </a:lnTo>
                  <a:lnTo>
                    <a:pt x="2694" y="4838"/>
                  </a:lnTo>
                  <a:lnTo>
                    <a:pt x="2685" y="4838"/>
                  </a:lnTo>
                  <a:lnTo>
                    <a:pt x="2677" y="4839"/>
                  </a:lnTo>
                  <a:lnTo>
                    <a:pt x="2669" y="4840"/>
                  </a:lnTo>
                  <a:lnTo>
                    <a:pt x="2662" y="4842"/>
                  </a:lnTo>
                  <a:lnTo>
                    <a:pt x="2659" y="4842"/>
                  </a:lnTo>
                  <a:lnTo>
                    <a:pt x="2657" y="4842"/>
                  </a:lnTo>
                  <a:lnTo>
                    <a:pt x="2655" y="4842"/>
                  </a:lnTo>
                  <a:lnTo>
                    <a:pt x="2653" y="4843"/>
                  </a:lnTo>
                  <a:lnTo>
                    <a:pt x="2650" y="4843"/>
                  </a:lnTo>
                  <a:lnTo>
                    <a:pt x="2649" y="4844"/>
                  </a:lnTo>
                  <a:lnTo>
                    <a:pt x="2645" y="4846"/>
                  </a:lnTo>
                  <a:lnTo>
                    <a:pt x="2644" y="4848"/>
                  </a:lnTo>
                  <a:lnTo>
                    <a:pt x="2641" y="4849"/>
                  </a:lnTo>
                  <a:lnTo>
                    <a:pt x="2640" y="4851"/>
                  </a:lnTo>
                  <a:lnTo>
                    <a:pt x="2637" y="4852"/>
                  </a:lnTo>
                  <a:lnTo>
                    <a:pt x="2636" y="4854"/>
                  </a:lnTo>
                  <a:lnTo>
                    <a:pt x="2634" y="4855"/>
                  </a:lnTo>
                  <a:lnTo>
                    <a:pt x="2631" y="4857"/>
                  </a:lnTo>
                  <a:lnTo>
                    <a:pt x="2629" y="4858"/>
                  </a:lnTo>
                  <a:lnTo>
                    <a:pt x="2628" y="4861"/>
                  </a:lnTo>
                  <a:lnTo>
                    <a:pt x="2625" y="4861"/>
                  </a:lnTo>
                  <a:lnTo>
                    <a:pt x="2624" y="4863"/>
                  </a:lnTo>
                  <a:lnTo>
                    <a:pt x="2621" y="4863"/>
                  </a:lnTo>
                  <a:lnTo>
                    <a:pt x="2620" y="4865"/>
                  </a:lnTo>
                  <a:lnTo>
                    <a:pt x="2618" y="4866"/>
                  </a:lnTo>
                  <a:lnTo>
                    <a:pt x="2615" y="4867"/>
                  </a:lnTo>
                  <a:lnTo>
                    <a:pt x="2613" y="4868"/>
                  </a:lnTo>
                  <a:lnTo>
                    <a:pt x="2612" y="4870"/>
                  </a:lnTo>
                  <a:lnTo>
                    <a:pt x="2610" y="4870"/>
                  </a:lnTo>
                  <a:lnTo>
                    <a:pt x="2608" y="4871"/>
                  </a:lnTo>
                  <a:lnTo>
                    <a:pt x="2606" y="4872"/>
                  </a:lnTo>
                  <a:lnTo>
                    <a:pt x="2605" y="4873"/>
                  </a:lnTo>
                  <a:lnTo>
                    <a:pt x="2603" y="4873"/>
                  </a:lnTo>
                  <a:lnTo>
                    <a:pt x="2602" y="4873"/>
                  </a:lnTo>
                  <a:lnTo>
                    <a:pt x="2599" y="4873"/>
                  </a:lnTo>
                  <a:lnTo>
                    <a:pt x="2598" y="4874"/>
                  </a:lnTo>
                  <a:lnTo>
                    <a:pt x="2592" y="4872"/>
                  </a:lnTo>
                  <a:lnTo>
                    <a:pt x="2586" y="4871"/>
                  </a:lnTo>
                  <a:lnTo>
                    <a:pt x="2576" y="4869"/>
                  </a:lnTo>
                  <a:lnTo>
                    <a:pt x="2567" y="4868"/>
                  </a:lnTo>
                  <a:lnTo>
                    <a:pt x="2556" y="4865"/>
                  </a:lnTo>
                  <a:lnTo>
                    <a:pt x="2545" y="4863"/>
                  </a:lnTo>
                  <a:lnTo>
                    <a:pt x="2532" y="4861"/>
                  </a:lnTo>
                  <a:lnTo>
                    <a:pt x="2519" y="4858"/>
                  </a:lnTo>
                  <a:lnTo>
                    <a:pt x="2504" y="4855"/>
                  </a:lnTo>
                  <a:lnTo>
                    <a:pt x="2489" y="4852"/>
                  </a:lnTo>
                  <a:lnTo>
                    <a:pt x="2473" y="4849"/>
                  </a:lnTo>
                  <a:lnTo>
                    <a:pt x="2458" y="4846"/>
                  </a:lnTo>
                  <a:lnTo>
                    <a:pt x="2441" y="4841"/>
                  </a:lnTo>
                  <a:lnTo>
                    <a:pt x="2425" y="4838"/>
                  </a:lnTo>
                  <a:lnTo>
                    <a:pt x="2408" y="4834"/>
                  </a:lnTo>
                  <a:lnTo>
                    <a:pt x="2392" y="4831"/>
                  </a:lnTo>
                  <a:lnTo>
                    <a:pt x="2375" y="4825"/>
                  </a:lnTo>
                  <a:lnTo>
                    <a:pt x="2358" y="4822"/>
                  </a:lnTo>
                  <a:lnTo>
                    <a:pt x="2342" y="4817"/>
                  </a:lnTo>
                  <a:lnTo>
                    <a:pt x="2326" y="4813"/>
                  </a:lnTo>
                  <a:lnTo>
                    <a:pt x="2310" y="4809"/>
                  </a:lnTo>
                  <a:lnTo>
                    <a:pt x="2296" y="4805"/>
                  </a:lnTo>
                  <a:lnTo>
                    <a:pt x="2282" y="4802"/>
                  </a:lnTo>
                  <a:lnTo>
                    <a:pt x="2269" y="4798"/>
                  </a:lnTo>
                  <a:lnTo>
                    <a:pt x="2256" y="4794"/>
                  </a:lnTo>
                  <a:lnTo>
                    <a:pt x="2245" y="4790"/>
                  </a:lnTo>
                  <a:lnTo>
                    <a:pt x="2234" y="4787"/>
                  </a:lnTo>
                  <a:lnTo>
                    <a:pt x="2225" y="4783"/>
                  </a:lnTo>
                  <a:lnTo>
                    <a:pt x="2217" y="4780"/>
                  </a:lnTo>
                  <a:lnTo>
                    <a:pt x="2211" y="4777"/>
                  </a:lnTo>
                  <a:lnTo>
                    <a:pt x="2205" y="4775"/>
                  </a:lnTo>
                  <a:lnTo>
                    <a:pt x="2203" y="4773"/>
                  </a:lnTo>
                  <a:lnTo>
                    <a:pt x="2200" y="4769"/>
                  </a:lnTo>
                  <a:lnTo>
                    <a:pt x="2199" y="4767"/>
                  </a:lnTo>
                  <a:lnTo>
                    <a:pt x="2197" y="4765"/>
                  </a:lnTo>
                  <a:lnTo>
                    <a:pt x="2196" y="4763"/>
                  </a:lnTo>
                  <a:lnTo>
                    <a:pt x="2194" y="4760"/>
                  </a:lnTo>
                  <a:lnTo>
                    <a:pt x="2193" y="4757"/>
                  </a:lnTo>
                  <a:lnTo>
                    <a:pt x="2193" y="4753"/>
                  </a:lnTo>
                  <a:lnTo>
                    <a:pt x="2193" y="4751"/>
                  </a:lnTo>
                  <a:lnTo>
                    <a:pt x="2192" y="4747"/>
                  </a:lnTo>
                  <a:lnTo>
                    <a:pt x="2192" y="4744"/>
                  </a:lnTo>
                  <a:lnTo>
                    <a:pt x="2192" y="4741"/>
                  </a:lnTo>
                  <a:lnTo>
                    <a:pt x="2192" y="4737"/>
                  </a:lnTo>
                  <a:lnTo>
                    <a:pt x="2192" y="4734"/>
                  </a:lnTo>
                  <a:lnTo>
                    <a:pt x="2192" y="4731"/>
                  </a:lnTo>
                  <a:lnTo>
                    <a:pt x="2192" y="4728"/>
                  </a:lnTo>
                  <a:lnTo>
                    <a:pt x="2192" y="4725"/>
                  </a:lnTo>
                  <a:lnTo>
                    <a:pt x="2191" y="4720"/>
                  </a:lnTo>
                  <a:lnTo>
                    <a:pt x="2191" y="4717"/>
                  </a:lnTo>
                  <a:lnTo>
                    <a:pt x="2190" y="4713"/>
                  </a:lnTo>
                  <a:lnTo>
                    <a:pt x="2190" y="4710"/>
                  </a:lnTo>
                  <a:lnTo>
                    <a:pt x="2189" y="4706"/>
                  </a:lnTo>
                  <a:lnTo>
                    <a:pt x="2188" y="4703"/>
                  </a:lnTo>
                  <a:lnTo>
                    <a:pt x="2187" y="4700"/>
                  </a:lnTo>
                  <a:lnTo>
                    <a:pt x="2187" y="4697"/>
                  </a:lnTo>
                  <a:lnTo>
                    <a:pt x="2185" y="4693"/>
                  </a:lnTo>
                  <a:lnTo>
                    <a:pt x="2183" y="4690"/>
                  </a:lnTo>
                  <a:lnTo>
                    <a:pt x="2181" y="4687"/>
                  </a:lnTo>
                  <a:lnTo>
                    <a:pt x="2178" y="4684"/>
                  </a:lnTo>
                  <a:lnTo>
                    <a:pt x="2175" y="4681"/>
                  </a:lnTo>
                  <a:lnTo>
                    <a:pt x="2172" y="4678"/>
                  </a:lnTo>
                  <a:lnTo>
                    <a:pt x="2169" y="4676"/>
                  </a:lnTo>
                  <a:lnTo>
                    <a:pt x="2166" y="4674"/>
                  </a:lnTo>
                  <a:lnTo>
                    <a:pt x="2160" y="4671"/>
                  </a:lnTo>
                  <a:lnTo>
                    <a:pt x="2155" y="4668"/>
                  </a:lnTo>
                  <a:lnTo>
                    <a:pt x="2150" y="4665"/>
                  </a:lnTo>
                  <a:lnTo>
                    <a:pt x="2145" y="4662"/>
                  </a:lnTo>
                  <a:lnTo>
                    <a:pt x="2140" y="4659"/>
                  </a:lnTo>
                  <a:lnTo>
                    <a:pt x="2136" y="4657"/>
                  </a:lnTo>
                  <a:lnTo>
                    <a:pt x="2130" y="4655"/>
                  </a:lnTo>
                  <a:lnTo>
                    <a:pt x="2126" y="4653"/>
                  </a:lnTo>
                  <a:lnTo>
                    <a:pt x="2120" y="4650"/>
                  </a:lnTo>
                  <a:lnTo>
                    <a:pt x="2115" y="4647"/>
                  </a:lnTo>
                  <a:lnTo>
                    <a:pt x="2110" y="4645"/>
                  </a:lnTo>
                  <a:lnTo>
                    <a:pt x="2106" y="4644"/>
                  </a:lnTo>
                  <a:lnTo>
                    <a:pt x="2100" y="4641"/>
                  </a:lnTo>
                  <a:lnTo>
                    <a:pt x="2096" y="4639"/>
                  </a:lnTo>
                  <a:lnTo>
                    <a:pt x="2091" y="4637"/>
                  </a:lnTo>
                  <a:lnTo>
                    <a:pt x="2088" y="4636"/>
                  </a:lnTo>
                  <a:lnTo>
                    <a:pt x="2082" y="4632"/>
                  </a:lnTo>
                  <a:lnTo>
                    <a:pt x="2078" y="4630"/>
                  </a:lnTo>
                  <a:lnTo>
                    <a:pt x="2073" y="4628"/>
                  </a:lnTo>
                  <a:lnTo>
                    <a:pt x="2069" y="4626"/>
                  </a:lnTo>
                  <a:lnTo>
                    <a:pt x="2065" y="4623"/>
                  </a:lnTo>
                  <a:lnTo>
                    <a:pt x="2061" y="4621"/>
                  </a:lnTo>
                  <a:lnTo>
                    <a:pt x="2058" y="4618"/>
                  </a:lnTo>
                  <a:lnTo>
                    <a:pt x="2055" y="4616"/>
                  </a:lnTo>
                  <a:lnTo>
                    <a:pt x="2050" y="4613"/>
                  </a:lnTo>
                  <a:lnTo>
                    <a:pt x="2047" y="4610"/>
                  </a:lnTo>
                  <a:lnTo>
                    <a:pt x="2044" y="4607"/>
                  </a:lnTo>
                  <a:lnTo>
                    <a:pt x="2042" y="4605"/>
                  </a:lnTo>
                  <a:lnTo>
                    <a:pt x="2038" y="4601"/>
                  </a:lnTo>
                  <a:lnTo>
                    <a:pt x="2035" y="4599"/>
                  </a:lnTo>
                  <a:lnTo>
                    <a:pt x="2033" y="4596"/>
                  </a:lnTo>
                  <a:lnTo>
                    <a:pt x="2032" y="4594"/>
                  </a:lnTo>
                  <a:lnTo>
                    <a:pt x="2029" y="4591"/>
                  </a:lnTo>
                  <a:lnTo>
                    <a:pt x="2028" y="4587"/>
                  </a:lnTo>
                  <a:lnTo>
                    <a:pt x="2026" y="4584"/>
                  </a:lnTo>
                  <a:lnTo>
                    <a:pt x="2026" y="4581"/>
                  </a:lnTo>
                  <a:lnTo>
                    <a:pt x="2025" y="4578"/>
                  </a:lnTo>
                  <a:lnTo>
                    <a:pt x="2024" y="4575"/>
                  </a:lnTo>
                  <a:lnTo>
                    <a:pt x="2022" y="4571"/>
                  </a:lnTo>
                  <a:lnTo>
                    <a:pt x="2022" y="4569"/>
                  </a:lnTo>
                  <a:lnTo>
                    <a:pt x="2021" y="4566"/>
                  </a:lnTo>
                  <a:lnTo>
                    <a:pt x="2021" y="4563"/>
                  </a:lnTo>
                  <a:lnTo>
                    <a:pt x="2020" y="4560"/>
                  </a:lnTo>
                  <a:lnTo>
                    <a:pt x="2020" y="4557"/>
                  </a:lnTo>
                  <a:lnTo>
                    <a:pt x="2020" y="4554"/>
                  </a:lnTo>
                  <a:lnTo>
                    <a:pt x="2020" y="4551"/>
                  </a:lnTo>
                  <a:lnTo>
                    <a:pt x="2020" y="4548"/>
                  </a:lnTo>
                  <a:lnTo>
                    <a:pt x="2020" y="4546"/>
                  </a:lnTo>
                  <a:lnTo>
                    <a:pt x="2019" y="4542"/>
                  </a:lnTo>
                  <a:lnTo>
                    <a:pt x="2019" y="4539"/>
                  </a:lnTo>
                  <a:lnTo>
                    <a:pt x="2019" y="4536"/>
                  </a:lnTo>
                  <a:lnTo>
                    <a:pt x="2019" y="4533"/>
                  </a:lnTo>
                  <a:lnTo>
                    <a:pt x="2019" y="4530"/>
                  </a:lnTo>
                  <a:lnTo>
                    <a:pt x="2019" y="4527"/>
                  </a:lnTo>
                  <a:lnTo>
                    <a:pt x="2019" y="4524"/>
                  </a:lnTo>
                  <a:lnTo>
                    <a:pt x="2019" y="4522"/>
                  </a:lnTo>
                  <a:lnTo>
                    <a:pt x="2018" y="4519"/>
                  </a:lnTo>
                  <a:lnTo>
                    <a:pt x="2018" y="4516"/>
                  </a:lnTo>
                  <a:lnTo>
                    <a:pt x="2017" y="4512"/>
                  </a:lnTo>
                  <a:lnTo>
                    <a:pt x="2017" y="4510"/>
                  </a:lnTo>
                  <a:lnTo>
                    <a:pt x="2016" y="4507"/>
                  </a:lnTo>
                  <a:lnTo>
                    <a:pt x="2015" y="4505"/>
                  </a:lnTo>
                  <a:lnTo>
                    <a:pt x="2014" y="4502"/>
                  </a:lnTo>
                  <a:lnTo>
                    <a:pt x="2014" y="4500"/>
                  </a:lnTo>
                  <a:lnTo>
                    <a:pt x="2012" y="4496"/>
                  </a:lnTo>
                  <a:lnTo>
                    <a:pt x="2010" y="4493"/>
                  </a:lnTo>
                  <a:lnTo>
                    <a:pt x="2008" y="4491"/>
                  </a:lnTo>
                  <a:lnTo>
                    <a:pt x="2006" y="4489"/>
                  </a:lnTo>
                  <a:lnTo>
                    <a:pt x="2004" y="4486"/>
                  </a:lnTo>
                  <a:lnTo>
                    <a:pt x="2002" y="4484"/>
                  </a:lnTo>
                  <a:lnTo>
                    <a:pt x="2000" y="4481"/>
                  </a:lnTo>
                  <a:lnTo>
                    <a:pt x="1999" y="4480"/>
                  </a:lnTo>
                  <a:lnTo>
                    <a:pt x="1996" y="4477"/>
                  </a:lnTo>
                  <a:lnTo>
                    <a:pt x="1994" y="4476"/>
                  </a:lnTo>
                  <a:lnTo>
                    <a:pt x="1991" y="4473"/>
                  </a:lnTo>
                  <a:lnTo>
                    <a:pt x="1989" y="4472"/>
                  </a:lnTo>
                  <a:lnTo>
                    <a:pt x="1987" y="4470"/>
                  </a:lnTo>
                  <a:lnTo>
                    <a:pt x="1985" y="4467"/>
                  </a:lnTo>
                  <a:lnTo>
                    <a:pt x="1983" y="4465"/>
                  </a:lnTo>
                  <a:lnTo>
                    <a:pt x="1981" y="4464"/>
                  </a:lnTo>
                  <a:lnTo>
                    <a:pt x="1978" y="4461"/>
                  </a:lnTo>
                  <a:lnTo>
                    <a:pt x="1975" y="4460"/>
                  </a:lnTo>
                  <a:lnTo>
                    <a:pt x="1972" y="4457"/>
                  </a:lnTo>
                  <a:lnTo>
                    <a:pt x="1970" y="4456"/>
                  </a:lnTo>
                  <a:lnTo>
                    <a:pt x="1967" y="4454"/>
                  </a:lnTo>
                  <a:lnTo>
                    <a:pt x="1965" y="4452"/>
                  </a:lnTo>
                  <a:lnTo>
                    <a:pt x="1962" y="4450"/>
                  </a:lnTo>
                  <a:lnTo>
                    <a:pt x="1959" y="4449"/>
                  </a:lnTo>
                  <a:lnTo>
                    <a:pt x="1956" y="4446"/>
                  </a:lnTo>
                  <a:lnTo>
                    <a:pt x="1953" y="4445"/>
                  </a:lnTo>
                  <a:lnTo>
                    <a:pt x="1950" y="4443"/>
                  </a:lnTo>
                  <a:lnTo>
                    <a:pt x="1948" y="4442"/>
                  </a:lnTo>
                  <a:lnTo>
                    <a:pt x="1944" y="4440"/>
                  </a:lnTo>
                  <a:lnTo>
                    <a:pt x="1941" y="4439"/>
                  </a:lnTo>
                  <a:lnTo>
                    <a:pt x="1938" y="4436"/>
                  </a:lnTo>
                  <a:lnTo>
                    <a:pt x="1936" y="4435"/>
                  </a:lnTo>
                  <a:lnTo>
                    <a:pt x="1926" y="4481"/>
                  </a:lnTo>
                  <a:lnTo>
                    <a:pt x="1917" y="4527"/>
                  </a:lnTo>
                  <a:lnTo>
                    <a:pt x="1903" y="4571"/>
                  </a:lnTo>
                  <a:lnTo>
                    <a:pt x="1889" y="4615"/>
                  </a:lnTo>
                  <a:lnTo>
                    <a:pt x="1872" y="4657"/>
                  </a:lnTo>
                  <a:lnTo>
                    <a:pt x="1854" y="4699"/>
                  </a:lnTo>
                  <a:lnTo>
                    <a:pt x="1832" y="4738"/>
                  </a:lnTo>
                  <a:lnTo>
                    <a:pt x="1811" y="4778"/>
                  </a:lnTo>
                  <a:lnTo>
                    <a:pt x="1785" y="4814"/>
                  </a:lnTo>
                  <a:lnTo>
                    <a:pt x="1760" y="4850"/>
                  </a:lnTo>
                  <a:lnTo>
                    <a:pt x="1732" y="4884"/>
                  </a:lnTo>
                  <a:lnTo>
                    <a:pt x="1704" y="4918"/>
                  </a:lnTo>
                  <a:lnTo>
                    <a:pt x="1673" y="4949"/>
                  </a:lnTo>
                  <a:lnTo>
                    <a:pt x="1642" y="4979"/>
                  </a:lnTo>
                  <a:lnTo>
                    <a:pt x="1609" y="5008"/>
                  </a:lnTo>
                  <a:lnTo>
                    <a:pt x="1577" y="5037"/>
                  </a:lnTo>
                  <a:lnTo>
                    <a:pt x="1542" y="5062"/>
                  </a:lnTo>
                  <a:lnTo>
                    <a:pt x="1506" y="5087"/>
                  </a:lnTo>
                  <a:lnTo>
                    <a:pt x="1470" y="5109"/>
                  </a:lnTo>
                  <a:lnTo>
                    <a:pt x="1434" y="5130"/>
                  </a:lnTo>
                  <a:lnTo>
                    <a:pt x="1396" y="5150"/>
                  </a:lnTo>
                  <a:lnTo>
                    <a:pt x="1359" y="5168"/>
                  </a:lnTo>
                  <a:lnTo>
                    <a:pt x="1321" y="5184"/>
                  </a:lnTo>
                  <a:lnTo>
                    <a:pt x="1283" y="5200"/>
                  </a:lnTo>
                  <a:lnTo>
                    <a:pt x="1245" y="5212"/>
                  </a:lnTo>
                  <a:lnTo>
                    <a:pt x="1206" y="5225"/>
                  </a:lnTo>
                  <a:lnTo>
                    <a:pt x="1168" y="5233"/>
                  </a:lnTo>
                  <a:lnTo>
                    <a:pt x="1130" y="5243"/>
                  </a:lnTo>
                  <a:lnTo>
                    <a:pt x="1092" y="5248"/>
                  </a:lnTo>
                  <a:lnTo>
                    <a:pt x="1053" y="5254"/>
                  </a:lnTo>
                  <a:lnTo>
                    <a:pt x="1016" y="5256"/>
                  </a:lnTo>
                  <a:lnTo>
                    <a:pt x="981" y="5258"/>
                  </a:lnTo>
                  <a:lnTo>
                    <a:pt x="937" y="5256"/>
                  </a:lnTo>
                  <a:lnTo>
                    <a:pt x="894" y="5253"/>
                  </a:lnTo>
                  <a:lnTo>
                    <a:pt x="850" y="5246"/>
                  </a:lnTo>
                  <a:lnTo>
                    <a:pt x="808" y="5240"/>
                  </a:lnTo>
                  <a:lnTo>
                    <a:pt x="764" y="5229"/>
                  </a:lnTo>
                  <a:lnTo>
                    <a:pt x="721" y="5217"/>
                  </a:lnTo>
                  <a:lnTo>
                    <a:pt x="677" y="5202"/>
                  </a:lnTo>
                  <a:lnTo>
                    <a:pt x="636" y="5187"/>
                  </a:lnTo>
                  <a:lnTo>
                    <a:pt x="593" y="5168"/>
                  </a:lnTo>
                  <a:lnTo>
                    <a:pt x="551" y="5148"/>
                  </a:lnTo>
                  <a:lnTo>
                    <a:pt x="510" y="5125"/>
                  </a:lnTo>
                  <a:lnTo>
                    <a:pt x="471" y="5102"/>
                  </a:lnTo>
                  <a:lnTo>
                    <a:pt x="431" y="5075"/>
                  </a:lnTo>
                  <a:lnTo>
                    <a:pt x="393" y="5047"/>
                  </a:lnTo>
                  <a:lnTo>
                    <a:pt x="356" y="5018"/>
                  </a:lnTo>
                  <a:lnTo>
                    <a:pt x="321" y="4987"/>
                  </a:lnTo>
                  <a:lnTo>
                    <a:pt x="284" y="4952"/>
                  </a:lnTo>
                  <a:lnTo>
                    <a:pt x="251" y="4916"/>
                  </a:lnTo>
                  <a:lnTo>
                    <a:pt x="219" y="4879"/>
                  </a:lnTo>
                  <a:lnTo>
                    <a:pt x="190" y="4840"/>
                  </a:lnTo>
                  <a:lnTo>
                    <a:pt x="160" y="4798"/>
                  </a:lnTo>
                  <a:lnTo>
                    <a:pt x="135" y="4757"/>
                  </a:lnTo>
                  <a:lnTo>
                    <a:pt x="110" y="4713"/>
                  </a:lnTo>
                  <a:lnTo>
                    <a:pt x="89" y="4668"/>
                  </a:lnTo>
                  <a:lnTo>
                    <a:pt x="67" y="4618"/>
                  </a:lnTo>
                  <a:lnTo>
                    <a:pt x="50" y="4570"/>
                  </a:lnTo>
                  <a:lnTo>
                    <a:pt x="34" y="4518"/>
                  </a:lnTo>
                  <a:lnTo>
                    <a:pt x="22" y="4466"/>
                  </a:lnTo>
                  <a:lnTo>
                    <a:pt x="12" y="4412"/>
                  </a:lnTo>
                  <a:lnTo>
                    <a:pt x="5" y="4357"/>
                  </a:lnTo>
                  <a:lnTo>
                    <a:pt x="1" y="4299"/>
                  </a:lnTo>
                  <a:lnTo>
                    <a:pt x="0" y="4242"/>
                  </a:lnTo>
                  <a:lnTo>
                    <a:pt x="0" y="4201"/>
                  </a:lnTo>
                  <a:lnTo>
                    <a:pt x="3" y="4159"/>
                  </a:lnTo>
                  <a:lnTo>
                    <a:pt x="7" y="4116"/>
                  </a:lnTo>
                  <a:lnTo>
                    <a:pt x="15" y="4073"/>
                  </a:lnTo>
                  <a:lnTo>
                    <a:pt x="22" y="4029"/>
                  </a:lnTo>
                  <a:lnTo>
                    <a:pt x="33" y="3986"/>
                  </a:lnTo>
                  <a:lnTo>
                    <a:pt x="46" y="3943"/>
                  </a:lnTo>
                  <a:lnTo>
                    <a:pt x="61" y="3901"/>
                  </a:lnTo>
                  <a:lnTo>
                    <a:pt x="76" y="3857"/>
                  </a:lnTo>
                  <a:lnTo>
                    <a:pt x="95" y="3814"/>
                  </a:lnTo>
                  <a:lnTo>
                    <a:pt x="114" y="3771"/>
                  </a:lnTo>
                  <a:lnTo>
                    <a:pt x="138" y="3730"/>
                  </a:lnTo>
                  <a:lnTo>
                    <a:pt x="161" y="3689"/>
                  </a:lnTo>
                  <a:lnTo>
                    <a:pt x="187" y="3649"/>
                  </a:lnTo>
                  <a:lnTo>
                    <a:pt x="215" y="3611"/>
                  </a:lnTo>
                  <a:lnTo>
                    <a:pt x="246" y="3573"/>
                  </a:lnTo>
                  <a:lnTo>
                    <a:pt x="277" y="3536"/>
                  </a:lnTo>
                  <a:lnTo>
                    <a:pt x="310" y="3500"/>
                  </a:lnTo>
                  <a:lnTo>
                    <a:pt x="345" y="3466"/>
                  </a:lnTo>
                  <a:lnTo>
                    <a:pt x="382" y="3435"/>
                  </a:lnTo>
                  <a:lnTo>
                    <a:pt x="421" y="3404"/>
                  </a:lnTo>
                  <a:lnTo>
                    <a:pt x="463" y="3376"/>
                  </a:lnTo>
                  <a:lnTo>
                    <a:pt x="506" y="3349"/>
                  </a:lnTo>
                  <a:lnTo>
                    <a:pt x="552" y="3327"/>
                  </a:lnTo>
                  <a:lnTo>
                    <a:pt x="598" y="3304"/>
                  </a:lnTo>
                  <a:lnTo>
                    <a:pt x="647" y="3285"/>
                  </a:lnTo>
                  <a:lnTo>
                    <a:pt x="698" y="3268"/>
                  </a:lnTo>
                  <a:lnTo>
                    <a:pt x="750" y="3255"/>
                  </a:lnTo>
                  <a:lnTo>
                    <a:pt x="803" y="3243"/>
                  </a:lnTo>
                  <a:lnTo>
                    <a:pt x="861" y="3236"/>
                  </a:lnTo>
                  <a:lnTo>
                    <a:pt x="919" y="3231"/>
                  </a:lnTo>
                  <a:lnTo>
                    <a:pt x="981" y="3230"/>
                  </a:lnTo>
                  <a:lnTo>
                    <a:pt x="993" y="3230"/>
                  </a:lnTo>
                  <a:lnTo>
                    <a:pt x="1006" y="3230"/>
                  </a:lnTo>
                  <a:lnTo>
                    <a:pt x="1019" y="3230"/>
                  </a:lnTo>
                  <a:lnTo>
                    <a:pt x="1035" y="3231"/>
                  </a:lnTo>
                  <a:lnTo>
                    <a:pt x="1050" y="3232"/>
                  </a:lnTo>
                  <a:lnTo>
                    <a:pt x="1066" y="3235"/>
                  </a:lnTo>
                  <a:lnTo>
                    <a:pt x="1082" y="3236"/>
                  </a:lnTo>
                  <a:lnTo>
                    <a:pt x="1099" y="3239"/>
                  </a:lnTo>
                  <a:lnTo>
                    <a:pt x="1115" y="3240"/>
                  </a:lnTo>
                  <a:lnTo>
                    <a:pt x="1132" y="3243"/>
                  </a:lnTo>
                  <a:lnTo>
                    <a:pt x="1150" y="3246"/>
                  </a:lnTo>
                  <a:lnTo>
                    <a:pt x="1169" y="3250"/>
                  </a:lnTo>
                  <a:lnTo>
                    <a:pt x="1186" y="3253"/>
                  </a:lnTo>
                  <a:lnTo>
                    <a:pt x="1204" y="3257"/>
                  </a:lnTo>
                  <a:lnTo>
                    <a:pt x="1223" y="3261"/>
                  </a:lnTo>
                  <a:lnTo>
                    <a:pt x="1243" y="3268"/>
                  </a:lnTo>
                  <a:lnTo>
                    <a:pt x="1261" y="3272"/>
                  </a:lnTo>
                  <a:lnTo>
                    <a:pt x="1279" y="3277"/>
                  </a:lnTo>
                  <a:lnTo>
                    <a:pt x="1297" y="3284"/>
                  </a:lnTo>
                  <a:lnTo>
                    <a:pt x="1316" y="3290"/>
                  </a:lnTo>
                  <a:lnTo>
                    <a:pt x="1334" y="3297"/>
                  </a:lnTo>
                  <a:lnTo>
                    <a:pt x="1354" y="3304"/>
                  </a:lnTo>
                  <a:lnTo>
                    <a:pt x="1372" y="3312"/>
                  </a:lnTo>
                  <a:lnTo>
                    <a:pt x="1391" y="3321"/>
                  </a:lnTo>
                  <a:lnTo>
                    <a:pt x="1408" y="3329"/>
                  </a:lnTo>
                  <a:lnTo>
                    <a:pt x="1426" y="3338"/>
                  </a:lnTo>
                  <a:lnTo>
                    <a:pt x="1444" y="3348"/>
                  </a:lnTo>
                  <a:lnTo>
                    <a:pt x="1463" y="3359"/>
                  </a:lnTo>
                  <a:lnTo>
                    <a:pt x="1480" y="3368"/>
                  </a:lnTo>
                  <a:lnTo>
                    <a:pt x="1497" y="3380"/>
                  </a:lnTo>
                  <a:lnTo>
                    <a:pt x="1513" y="3392"/>
                  </a:lnTo>
                  <a:lnTo>
                    <a:pt x="1530" y="3405"/>
                  </a:lnTo>
                  <a:lnTo>
                    <a:pt x="1824" y="3110"/>
                  </a:lnTo>
                  <a:lnTo>
                    <a:pt x="1824" y="3095"/>
                  </a:lnTo>
                  <a:lnTo>
                    <a:pt x="1824" y="3082"/>
                  </a:lnTo>
                  <a:lnTo>
                    <a:pt x="1823" y="3070"/>
                  </a:lnTo>
                  <a:lnTo>
                    <a:pt x="1822" y="3059"/>
                  </a:lnTo>
                  <a:lnTo>
                    <a:pt x="1818" y="3047"/>
                  </a:lnTo>
                  <a:lnTo>
                    <a:pt x="1816" y="3037"/>
                  </a:lnTo>
                  <a:lnTo>
                    <a:pt x="1813" y="3028"/>
                  </a:lnTo>
                  <a:lnTo>
                    <a:pt x="1810" y="3019"/>
                  </a:lnTo>
                  <a:lnTo>
                    <a:pt x="1805" y="3010"/>
                  </a:lnTo>
                  <a:lnTo>
                    <a:pt x="1800" y="3001"/>
                  </a:lnTo>
                  <a:lnTo>
                    <a:pt x="1795" y="2992"/>
                  </a:lnTo>
                  <a:lnTo>
                    <a:pt x="1790" y="2986"/>
                  </a:lnTo>
                  <a:lnTo>
                    <a:pt x="1783" y="2979"/>
                  </a:lnTo>
                  <a:lnTo>
                    <a:pt x="1777" y="2972"/>
                  </a:lnTo>
                  <a:lnTo>
                    <a:pt x="1770" y="2966"/>
                  </a:lnTo>
                  <a:lnTo>
                    <a:pt x="1764" y="2960"/>
                  </a:lnTo>
                  <a:lnTo>
                    <a:pt x="1755" y="2954"/>
                  </a:lnTo>
                  <a:lnTo>
                    <a:pt x="1747" y="2947"/>
                  </a:lnTo>
                  <a:lnTo>
                    <a:pt x="1738" y="2942"/>
                  </a:lnTo>
                  <a:lnTo>
                    <a:pt x="1731" y="2937"/>
                  </a:lnTo>
                  <a:lnTo>
                    <a:pt x="1721" y="2931"/>
                  </a:lnTo>
                  <a:lnTo>
                    <a:pt x="1713" y="2927"/>
                  </a:lnTo>
                  <a:lnTo>
                    <a:pt x="1703" y="2922"/>
                  </a:lnTo>
                  <a:lnTo>
                    <a:pt x="1694" y="2917"/>
                  </a:lnTo>
                  <a:lnTo>
                    <a:pt x="1684" y="2911"/>
                  </a:lnTo>
                  <a:lnTo>
                    <a:pt x="1674" y="2907"/>
                  </a:lnTo>
                  <a:lnTo>
                    <a:pt x="1663" y="2900"/>
                  </a:lnTo>
                  <a:lnTo>
                    <a:pt x="1654" y="2896"/>
                  </a:lnTo>
                  <a:lnTo>
                    <a:pt x="1643" y="2891"/>
                  </a:lnTo>
                  <a:lnTo>
                    <a:pt x="1634" y="2885"/>
                  </a:lnTo>
                  <a:lnTo>
                    <a:pt x="1623" y="2880"/>
                  </a:lnTo>
                  <a:lnTo>
                    <a:pt x="1613" y="2875"/>
                  </a:lnTo>
                  <a:lnTo>
                    <a:pt x="1608" y="2871"/>
                  </a:lnTo>
                  <a:lnTo>
                    <a:pt x="1603" y="2868"/>
                  </a:lnTo>
                  <a:lnTo>
                    <a:pt x="1596" y="2865"/>
                  </a:lnTo>
                  <a:lnTo>
                    <a:pt x="1591" y="2863"/>
                  </a:lnTo>
                  <a:lnTo>
                    <a:pt x="1584" y="2860"/>
                  </a:lnTo>
                  <a:lnTo>
                    <a:pt x="1578" y="2858"/>
                  </a:lnTo>
                  <a:lnTo>
                    <a:pt x="1572" y="2854"/>
                  </a:lnTo>
                  <a:lnTo>
                    <a:pt x="1565" y="2852"/>
                  </a:lnTo>
                  <a:lnTo>
                    <a:pt x="1558" y="2848"/>
                  </a:lnTo>
                  <a:lnTo>
                    <a:pt x="1550" y="2845"/>
                  </a:lnTo>
                  <a:lnTo>
                    <a:pt x="1543" y="2840"/>
                  </a:lnTo>
                  <a:lnTo>
                    <a:pt x="1536" y="2837"/>
                  </a:lnTo>
                  <a:lnTo>
                    <a:pt x="1528" y="2833"/>
                  </a:lnTo>
                  <a:lnTo>
                    <a:pt x="1521" y="2829"/>
                  </a:lnTo>
                  <a:lnTo>
                    <a:pt x="1513" y="2823"/>
                  </a:lnTo>
                  <a:lnTo>
                    <a:pt x="1506" y="2819"/>
                  </a:lnTo>
                  <a:lnTo>
                    <a:pt x="1498" y="2813"/>
                  </a:lnTo>
                  <a:lnTo>
                    <a:pt x="1489" y="2806"/>
                  </a:lnTo>
                  <a:lnTo>
                    <a:pt x="1481" y="2799"/>
                  </a:lnTo>
                  <a:lnTo>
                    <a:pt x="1473" y="2792"/>
                  </a:lnTo>
                  <a:lnTo>
                    <a:pt x="1465" y="2784"/>
                  </a:lnTo>
                  <a:lnTo>
                    <a:pt x="1456" y="2775"/>
                  </a:lnTo>
                  <a:lnTo>
                    <a:pt x="1448" y="2765"/>
                  </a:lnTo>
                  <a:lnTo>
                    <a:pt x="1440" y="2756"/>
                  </a:lnTo>
                  <a:lnTo>
                    <a:pt x="1432" y="2744"/>
                  </a:lnTo>
                  <a:lnTo>
                    <a:pt x="1424" y="2733"/>
                  </a:lnTo>
                  <a:lnTo>
                    <a:pt x="1416" y="2720"/>
                  </a:lnTo>
                  <a:lnTo>
                    <a:pt x="1408" y="2708"/>
                  </a:lnTo>
                  <a:lnTo>
                    <a:pt x="1400" y="2693"/>
                  </a:lnTo>
                  <a:lnTo>
                    <a:pt x="1392" y="2679"/>
                  </a:lnTo>
                  <a:lnTo>
                    <a:pt x="1385" y="2663"/>
                  </a:lnTo>
                  <a:lnTo>
                    <a:pt x="1378" y="2646"/>
                  </a:lnTo>
                  <a:lnTo>
                    <a:pt x="1376" y="2641"/>
                  </a:lnTo>
                  <a:lnTo>
                    <a:pt x="1375" y="2637"/>
                  </a:lnTo>
                  <a:lnTo>
                    <a:pt x="1373" y="2632"/>
                  </a:lnTo>
                  <a:lnTo>
                    <a:pt x="1372" y="2627"/>
                  </a:lnTo>
                  <a:lnTo>
                    <a:pt x="1370" y="2621"/>
                  </a:lnTo>
                  <a:lnTo>
                    <a:pt x="1369" y="2614"/>
                  </a:lnTo>
                  <a:lnTo>
                    <a:pt x="1366" y="2608"/>
                  </a:lnTo>
                  <a:lnTo>
                    <a:pt x="1365" y="2602"/>
                  </a:lnTo>
                  <a:lnTo>
                    <a:pt x="1362" y="2593"/>
                  </a:lnTo>
                  <a:lnTo>
                    <a:pt x="1361" y="2585"/>
                  </a:lnTo>
                  <a:lnTo>
                    <a:pt x="1358" y="2578"/>
                  </a:lnTo>
                  <a:lnTo>
                    <a:pt x="1357" y="2570"/>
                  </a:lnTo>
                  <a:lnTo>
                    <a:pt x="1355" y="2562"/>
                  </a:lnTo>
                  <a:lnTo>
                    <a:pt x="1353" y="2554"/>
                  </a:lnTo>
                  <a:lnTo>
                    <a:pt x="1350" y="2546"/>
                  </a:lnTo>
                  <a:lnTo>
                    <a:pt x="1349" y="2538"/>
                  </a:lnTo>
                  <a:lnTo>
                    <a:pt x="1346" y="2529"/>
                  </a:lnTo>
                  <a:lnTo>
                    <a:pt x="1344" y="2521"/>
                  </a:lnTo>
                  <a:lnTo>
                    <a:pt x="1341" y="2512"/>
                  </a:lnTo>
                  <a:lnTo>
                    <a:pt x="1339" y="2504"/>
                  </a:lnTo>
                  <a:lnTo>
                    <a:pt x="1335" y="2495"/>
                  </a:lnTo>
                  <a:lnTo>
                    <a:pt x="1332" y="2488"/>
                  </a:lnTo>
                  <a:lnTo>
                    <a:pt x="1329" y="2480"/>
                  </a:lnTo>
                  <a:lnTo>
                    <a:pt x="1327" y="2474"/>
                  </a:lnTo>
                  <a:lnTo>
                    <a:pt x="1323" y="2467"/>
                  </a:lnTo>
                  <a:lnTo>
                    <a:pt x="1319" y="2459"/>
                  </a:lnTo>
                  <a:lnTo>
                    <a:pt x="1315" y="2453"/>
                  </a:lnTo>
                  <a:lnTo>
                    <a:pt x="1312" y="2447"/>
                  </a:lnTo>
                  <a:lnTo>
                    <a:pt x="1308" y="2441"/>
                  </a:lnTo>
                  <a:lnTo>
                    <a:pt x="1303" y="2437"/>
                  </a:lnTo>
                  <a:lnTo>
                    <a:pt x="1299" y="2433"/>
                  </a:lnTo>
                  <a:lnTo>
                    <a:pt x="1296" y="2430"/>
                  </a:lnTo>
                  <a:lnTo>
                    <a:pt x="1288" y="2424"/>
                  </a:lnTo>
                  <a:lnTo>
                    <a:pt x="1282" y="2418"/>
                  </a:lnTo>
                  <a:lnTo>
                    <a:pt x="1277" y="2412"/>
                  </a:lnTo>
                  <a:lnTo>
                    <a:pt x="1272" y="2407"/>
                  </a:lnTo>
                  <a:lnTo>
                    <a:pt x="1267" y="2400"/>
                  </a:lnTo>
                  <a:lnTo>
                    <a:pt x="1263" y="2394"/>
                  </a:lnTo>
                  <a:lnTo>
                    <a:pt x="1260" y="2387"/>
                  </a:lnTo>
                  <a:lnTo>
                    <a:pt x="1256" y="2381"/>
                  </a:lnTo>
                  <a:lnTo>
                    <a:pt x="1252" y="2373"/>
                  </a:lnTo>
                  <a:lnTo>
                    <a:pt x="1249" y="2366"/>
                  </a:lnTo>
                  <a:lnTo>
                    <a:pt x="1247" y="2358"/>
                  </a:lnTo>
                  <a:lnTo>
                    <a:pt x="1245" y="2352"/>
                  </a:lnTo>
                  <a:lnTo>
                    <a:pt x="1243" y="2343"/>
                  </a:lnTo>
                  <a:lnTo>
                    <a:pt x="1241" y="2336"/>
                  </a:lnTo>
                  <a:lnTo>
                    <a:pt x="1240" y="2328"/>
                  </a:lnTo>
                  <a:lnTo>
                    <a:pt x="1240" y="2321"/>
                  </a:lnTo>
                  <a:lnTo>
                    <a:pt x="1239" y="2312"/>
                  </a:lnTo>
                  <a:lnTo>
                    <a:pt x="1238" y="2304"/>
                  </a:lnTo>
                  <a:lnTo>
                    <a:pt x="1238" y="2295"/>
                  </a:lnTo>
                  <a:lnTo>
                    <a:pt x="1238" y="2288"/>
                  </a:lnTo>
                  <a:lnTo>
                    <a:pt x="1238" y="2279"/>
                  </a:lnTo>
                  <a:lnTo>
                    <a:pt x="1238" y="2271"/>
                  </a:lnTo>
                  <a:lnTo>
                    <a:pt x="1239" y="2262"/>
                  </a:lnTo>
                  <a:lnTo>
                    <a:pt x="1241" y="2254"/>
                  </a:lnTo>
                  <a:lnTo>
                    <a:pt x="1241" y="2245"/>
                  </a:lnTo>
                  <a:lnTo>
                    <a:pt x="1244" y="2237"/>
                  </a:lnTo>
                  <a:lnTo>
                    <a:pt x="1245" y="2229"/>
                  </a:lnTo>
                  <a:lnTo>
                    <a:pt x="1247" y="2221"/>
                  </a:lnTo>
                  <a:lnTo>
                    <a:pt x="1248" y="2213"/>
                  </a:lnTo>
                  <a:lnTo>
                    <a:pt x="1250" y="2205"/>
                  </a:lnTo>
                  <a:lnTo>
                    <a:pt x="1252" y="2197"/>
                  </a:lnTo>
                  <a:lnTo>
                    <a:pt x="1255" y="2189"/>
                  </a:lnTo>
                  <a:lnTo>
                    <a:pt x="1255" y="2182"/>
                  </a:lnTo>
                  <a:lnTo>
                    <a:pt x="1256" y="2175"/>
                  </a:lnTo>
                  <a:lnTo>
                    <a:pt x="1256" y="2168"/>
                  </a:lnTo>
                  <a:lnTo>
                    <a:pt x="1257" y="2160"/>
                  </a:lnTo>
                  <a:lnTo>
                    <a:pt x="1256" y="2152"/>
                  </a:lnTo>
                  <a:lnTo>
                    <a:pt x="1256" y="2143"/>
                  </a:lnTo>
                  <a:lnTo>
                    <a:pt x="1255" y="2133"/>
                  </a:lnTo>
                  <a:lnTo>
                    <a:pt x="1255" y="2125"/>
                  </a:lnTo>
                  <a:lnTo>
                    <a:pt x="1253" y="2114"/>
                  </a:lnTo>
                  <a:lnTo>
                    <a:pt x="1252" y="2105"/>
                  </a:lnTo>
                  <a:lnTo>
                    <a:pt x="1250" y="2094"/>
                  </a:lnTo>
                  <a:lnTo>
                    <a:pt x="1249" y="2083"/>
                  </a:lnTo>
                  <a:lnTo>
                    <a:pt x="1247" y="2071"/>
                  </a:lnTo>
                  <a:lnTo>
                    <a:pt x="1246" y="2060"/>
                  </a:lnTo>
                  <a:lnTo>
                    <a:pt x="1244" y="2048"/>
                  </a:lnTo>
                  <a:lnTo>
                    <a:pt x="1244" y="2036"/>
                  </a:lnTo>
                  <a:lnTo>
                    <a:pt x="1241" y="2022"/>
                  </a:lnTo>
                  <a:lnTo>
                    <a:pt x="1240" y="2009"/>
                  </a:lnTo>
                  <a:lnTo>
                    <a:pt x="1240" y="1995"/>
                  </a:lnTo>
                  <a:lnTo>
                    <a:pt x="1240" y="1982"/>
                  </a:lnTo>
                  <a:lnTo>
                    <a:pt x="1240" y="1967"/>
                  </a:lnTo>
                  <a:lnTo>
                    <a:pt x="1240" y="1953"/>
                  </a:lnTo>
                  <a:lnTo>
                    <a:pt x="1241" y="1940"/>
                  </a:lnTo>
                  <a:lnTo>
                    <a:pt x="1245" y="1926"/>
                  </a:lnTo>
                  <a:lnTo>
                    <a:pt x="1247" y="1910"/>
                  </a:lnTo>
                  <a:lnTo>
                    <a:pt x="1250" y="1895"/>
                  </a:lnTo>
                  <a:lnTo>
                    <a:pt x="1253" y="1880"/>
                  </a:lnTo>
                  <a:lnTo>
                    <a:pt x="1259" y="1865"/>
                  </a:lnTo>
                  <a:lnTo>
                    <a:pt x="1263" y="1849"/>
                  </a:lnTo>
                  <a:lnTo>
                    <a:pt x="1269" y="1832"/>
                  </a:lnTo>
                  <a:lnTo>
                    <a:pt x="1276" y="1816"/>
                  </a:lnTo>
                  <a:lnTo>
                    <a:pt x="1285" y="1800"/>
                  </a:lnTo>
                  <a:lnTo>
                    <a:pt x="1294" y="1781"/>
                  </a:lnTo>
                  <a:lnTo>
                    <a:pt x="1303" y="1763"/>
                  </a:lnTo>
                  <a:lnTo>
                    <a:pt x="1313" y="1745"/>
                  </a:lnTo>
                  <a:lnTo>
                    <a:pt x="1323" y="1727"/>
                  </a:lnTo>
                  <a:lnTo>
                    <a:pt x="1332" y="1709"/>
                  </a:lnTo>
                  <a:lnTo>
                    <a:pt x="1344" y="1692"/>
                  </a:lnTo>
                  <a:lnTo>
                    <a:pt x="1355" y="1674"/>
                  </a:lnTo>
                  <a:lnTo>
                    <a:pt x="1368" y="1657"/>
                  </a:lnTo>
                  <a:lnTo>
                    <a:pt x="1378" y="1639"/>
                  </a:lnTo>
                  <a:lnTo>
                    <a:pt x="1390" y="1621"/>
                  </a:lnTo>
                  <a:lnTo>
                    <a:pt x="1403" y="1603"/>
                  </a:lnTo>
                  <a:lnTo>
                    <a:pt x="1416" y="1586"/>
                  </a:lnTo>
                  <a:lnTo>
                    <a:pt x="1427" y="1569"/>
                  </a:lnTo>
                  <a:lnTo>
                    <a:pt x="1440" y="1552"/>
                  </a:lnTo>
                  <a:lnTo>
                    <a:pt x="1454" y="1535"/>
                  </a:lnTo>
                  <a:lnTo>
                    <a:pt x="1468" y="1519"/>
                  </a:lnTo>
                  <a:lnTo>
                    <a:pt x="1481" y="1501"/>
                  </a:lnTo>
                  <a:lnTo>
                    <a:pt x="1494" y="1484"/>
                  </a:lnTo>
                  <a:lnTo>
                    <a:pt x="1508" y="1467"/>
                  </a:lnTo>
                  <a:lnTo>
                    <a:pt x="1522" y="1451"/>
                  </a:lnTo>
                  <a:lnTo>
                    <a:pt x="1536" y="1434"/>
                  </a:lnTo>
                  <a:lnTo>
                    <a:pt x="1551" y="1417"/>
                  </a:lnTo>
                  <a:lnTo>
                    <a:pt x="1565" y="1400"/>
                  </a:lnTo>
                  <a:lnTo>
                    <a:pt x="1580" y="1384"/>
                  </a:lnTo>
                  <a:lnTo>
                    <a:pt x="1594" y="1366"/>
                  </a:lnTo>
                  <a:lnTo>
                    <a:pt x="1609" y="1350"/>
                  </a:lnTo>
                  <a:lnTo>
                    <a:pt x="1623" y="1333"/>
                  </a:lnTo>
                  <a:lnTo>
                    <a:pt x="1639" y="1317"/>
                  </a:lnTo>
                  <a:lnTo>
                    <a:pt x="1653" y="1300"/>
                  </a:lnTo>
                  <a:lnTo>
                    <a:pt x="1668" y="1284"/>
                  </a:lnTo>
                  <a:lnTo>
                    <a:pt x="1683" y="1268"/>
                  </a:lnTo>
                  <a:lnTo>
                    <a:pt x="1699" y="1252"/>
                  </a:lnTo>
                  <a:lnTo>
                    <a:pt x="1694" y="1236"/>
                  </a:lnTo>
                  <a:lnTo>
                    <a:pt x="1694" y="1221"/>
                  </a:lnTo>
                  <a:lnTo>
                    <a:pt x="1693" y="1207"/>
                  </a:lnTo>
                  <a:lnTo>
                    <a:pt x="1697" y="1194"/>
                  </a:lnTo>
                  <a:lnTo>
                    <a:pt x="1699" y="1181"/>
                  </a:lnTo>
                  <a:lnTo>
                    <a:pt x="1704" y="1169"/>
                  </a:lnTo>
                  <a:lnTo>
                    <a:pt x="1709" y="1159"/>
                  </a:lnTo>
                  <a:lnTo>
                    <a:pt x="1717" y="1149"/>
                  </a:lnTo>
                  <a:lnTo>
                    <a:pt x="1723" y="1138"/>
                  </a:lnTo>
                  <a:lnTo>
                    <a:pt x="1732" y="1129"/>
                  </a:lnTo>
                  <a:lnTo>
                    <a:pt x="1740" y="1120"/>
                  </a:lnTo>
                  <a:lnTo>
                    <a:pt x="1751" y="1113"/>
                  </a:lnTo>
                  <a:lnTo>
                    <a:pt x="1761" y="1104"/>
                  </a:lnTo>
                  <a:lnTo>
                    <a:pt x="1772" y="1098"/>
                  </a:lnTo>
                  <a:lnTo>
                    <a:pt x="1784" y="1091"/>
                  </a:lnTo>
                  <a:lnTo>
                    <a:pt x="1797" y="1085"/>
                  </a:lnTo>
                  <a:lnTo>
                    <a:pt x="1808" y="1077"/>
                  </a:lnTo>
                  <a:lnTo>
                    <a:pt x="1821" y="1071"/>
                  </a:lnTo>
                  <a:lnTo>
                    <a:pt x="1832" y="1065"/>
                  </a:lnTo>
                  <a:lnTo>
                    <a:pt x="1845" y="1060"/>
                  </a:lnTo>
                  <a:lnTo>
                    <a:pt x="1857" y="1054"/>
                  </a:lnTo>
                  <a:lnTo>
                    <a:pt x="1869" y="1048"/>
                  </a:lnTo>
                  <a:lnTo>
                    <a:pt x="1880" y="1043"/>
                  </a:lnTo>
                  <a:lnTo>
                    <a:pt x="1893" y="1039"/>
                  </a:lnTo>
                  <a:lnTo>
                    <a:pt x="1904" y="1032"/>
                  </a:lnTo>
                  <a:lnTo>
                    <a:pt x="1915" y="1028"/>
                  </a:lnTo>
                  <a:lnTo>
                    <a:pt x="1924" y="1022"/>
                  </a:lnTo>
                  <a:lnTo>
                    <a:pt x="1935" y="1017"/>
                  </a:lnTo>
                  <a:lnTo>
                    <a:pt x="1943" y="1011"/>
                  </a:lnTo>
                  <a:lnTo>
                    <a:pt x="1952" y="1006"/>
                  </a:lnTo>
                  <a:lnTo>
                    <a:pt x="1958" y="1000"/>
                  </a:lnTo>
                  <a:lnTo>
                    <a:pt x="1966" y="995"/>
                  </a:lnTo>
                  <a:lnTo>
                    <a:pt x="1972" y="985"/>
                  </a:lnTo>
                  <a:lnTo>
                    <a:pt x="1982" y="976"/>
                  </a:lnTo>
                  <a:lnTo>
                    <a:pt x="1991" y="966"/>
                  </a:lnTo>
                  <a:lnTo>
                    <a:pt x="2003" y="957"/>
                  </a:lnTo>
                  <a:lnTo>
                    <a:pt x="2015" y="947"/>
                  </a:lnTo>
                  <a:lnTo>
                    <a:pt x="2028" y="936"/>
                  </a:lnTo>
                  <a:lnTo>
                    <a:pt x="2042" y="925"/>
                  </a:lnTo>
                  <a:lnTo>
                    <a:pt x="2057" y="916"/>
                  </a:lnTo>
                  <a:lnTo>
                    <a:pt x="2071" y="904"/>
                  </a:lnTo>
                  <a:lnTo>
                    <a:pt x="2087" y="893"/>
                  </a:lnTo>
                  <a:lnTo>
                    <a:pt x="2103" y="881"/>
                  </a:lnTo>
                  <a:lnTo>
                    <a:pt x="2120" y="871"/>
                  </a:lnTo>
                  <a:lnTo>
                    <a:pt x="2137" y="859"/>
                  </a:lnTo>
                  <a:lnTo>
                    <a:pt x="2155" y="848"/>
                  </a:lnTo>
                  <a:lnTo>
                    <a:pt x="2172" y="836"/>
                  </a:lnTo>
                  <a:lnTo>
                    <a:pt x="2190" y="827"/>
                  </a:lnTo>
                  <a:lnTo>
                    <a:pt x="2207" y="815"/>
                  </a:lnTo>
                  <a:lnTo>
                    <a:pt x="2224" y="804"/>
                  </a:lnTo>
                  <a:lnTo>
                    <a:pt x="2241" y="795"/>
                  </a:lnTo>
                  <a:lnTo>
                    <a:pt x="2260" y="785"/>
                  </a:lnTo>
                  <a:lnTo>
                    <a:pt x="2277" y="775"/>
                  </a:lnTo>
                  <a:lnTo>
                    <a:pt x="2294" y="767"/>
                  </a:lnTo>
                  <a:lnTo>
                    <a:pt x="2310" y="758"/>
                  </a:lnTo>
                  <a:lnTo>
                    <a:pt x="2327" y="751"/>
                  </a:lnTo>
                  <a:lnTo>
                    <a:pt x="2342" y="742"/>
                  </a:lnTo>
                  <a:lnTo>
                    <a:pt x="2357" y="736"/>
                  </a:lnTo>
                  <a:lnTo>
                    <a:pt x="2371" y="729"/>
                  </a:lnTo>
                  <a:lnTo>
                    <a:pt x="2385" y="725"/>
                  </a:lnTo>
                  <a:lnTo>
                    <a:pt x="2397" y="720"/>
                  </a:lnTo>
                  <a:lnTo>
                    <a:pt x="2410" y="716"/>
                  </a:lnTo>
                  <a:lnTo>
                    <a:pt x="2421" y="712"/>
                  </a:lnTo>
                  <a:lnTo>
                    <a:pt x="2433" y="711"/>
                  </a:lnTo>
                  <a:lnTo>
                    <a:pt x="2441" y="708"/>
                  </a:lnTo>
                  <a:lnTo>
                    <a:pt x="2451" y="707"/>
                  </a:lnTo>
                  <a:lnTo>
                    <a:pt x="2459" y="705"/>
                  </a:lnTo>
                  <a:lnTo>
                    <a:pt x="2469" y="703"/>
                  </a:lnTo>
                  <a:lnTo>
                    <a:pt x="2478" y="702"/>
                  </a:lnTo>
                  <a:lnTo>
                    <a:pt x="2487" y="701"/>
                  </a:lnTo>
                  <a:lnTo>
                    <a:pt x="2497" y="700"/>
                  </a:lnTo>
                  <a:lnTo>
                    <a:pt x="2506" y="700"/>
                  </a:lnTo>
                  <a:lnTo>
                    <a:pt x="2515" y="699"/>
                  </a:lnTo>
                  <a:lnTo>
                    <a:pt x="2525" y="698"/>
                  </a:lnTo>
                  <a:lnTo>
                    <a:pt x="2533" y="697"/>
                  </a:lnTo>
                  <a:lnTo>
                    <a:pt x="2543" y="697"/>
                  </a:lnTo>
                  <a:lnTo>
                    <a:pt x="2551" y="696"/>
                  </a:lnTo>
                  <a:lnTo>
                    <a:pt x="2561" y="695"/>
                  </a:lnTo>
                  <a:lnTo>
                    <a:pt x="2569" y="694"/>
                  </a:lnTo>
                  <a:lnTo>
                    <a:pt x="2579" y="694"/>
                  </a:lnTo>
                  <a:lnTo>
                    <a:pt x="2587" y="692"/>
                  </a:lnTo>
                  <a:lnTo>
                    <a:pt x="2595" y="691"/>
                  </a:lnTo>
                  <a:lnTo>
                    <a:pt x="2604" y="690"/>
                  </a:lnTo>
                  <a:lnTo>
                    <a:pt x="2612" y="688"/>
                  </a:lnTo>
                  <a:lnTo>
                    <a:pt x="2620" y="686"/>
                  </a:lnTo>
                  <a:lnTo>
                    <a:pt x="2627" y="684"/>
                  </a:lnTo>
                  <a:lnTo>
                    <a:pt x="2635" y="682"/>
                  </a:lnTo>
                  <a:lnTo>
                    <a:pt x="2643" y="681"/>
                  </a:lnTo>
                  <a:lnTo>
                    <a:pt x="2650" y="678"/>
                  </a:lnTo>
                  <a:lnTo>
                    <a:pt x="2657" y="675"/>
                  </a:lnTo>
                  <a:lnTo>
                    <a:pt x="2665" y="671"/>
                  </a:lnTo>
                  <a:lnTo>
                    <a:pt x="2672" y="669"/>
                  </a:lnTo>
                  <a:lnTo>
                    <a:pt x="2678" y="665"/>
                  </a:lnTo>
                  <a:lnTo>
                    <a:pt x="2685" y="661"/>
                  </a:lnTo>
                  <a:lnTo>
                    <a:pt x="2691" y="656"/>
                  </a:lnTo>
                  <a:lnTo>
                    <a:pt x="2698" y="652"/>
                  </a:lnTo>
                  <a:lnTo>
                    <a:pt x="2693" y="631"/>
                  </a:lnTo>
                  <a:lnTo>
                    <a:pt x="2690" y="611"/>
                  </a:lnTo>
                  <a:lnTo>
                    <a:pt x="2687" y="594"/>
                  </a:lnTo>
                  <a:lnTo>
                    <a:pt x="2684" y="579"/>
                  </a:lnTo>
                  <a:lnTo>
                    <a:pt x="2680" y="564"/>
                  </a:lnTo>
                  <a:lnTo>
                    <a:pt x="2676" y="552"/>
                  </a:lnTo>
                  <a:lnTo>
                    <a:pt x="2672" y="541"/>
                  </a:lnTo>
                  <a:lnTo>
                    <a:pt x="2669" y="532"/>
                  </a:lnTo>
                  <a:lnTo>
                    <a:pt x="2664" y="522"/>
                  </a:lnTo>
                  <a:lnTo>
                    <a:pt x="2659" y="515"/>
                  </a:lnTo>
                  <a:lnTo>
                    <a:pt x="2655" y="509"/>
                  </a:lnTo>
                  <a:lnTo>
                    <a:pt x="2651" y="503"/>
                  </a:lnTo>
                  <a:lnTo>
                    <a:pt x="2646" y="498"/>
                  </a:lnTo>
                  <a:lnTo>
                    <a:pt x="2642" y="494"/>
                  </a:lnTo>
                  <a:lnTo>
                    <a:pt x="2638" y="490"/>
                  </a:lnTo>
                  <a:lnTo>
                    <a:pt x="2635" y="488"/>
                  </a:lnTo>
                  <a:lnTo>
                    <a:pt x="2630" y="485"/>
                  </a:lnTo>
                  <a:lnTo>
                    <a:pt x="2626" y="482"/>
                  </a:lnTo>
                  <a:lnTo>
                    <a:pt x="2623" y="479"/>
                  </a:lnTo>
                  <a:lnTo>
                    <a:pt x="2620" y="476"/>
                  </a:lnTo>
                  <a:lnTo>
                    <a:pt x="2616" y="473"/>
                  </a:lnTo>
                  <a:lnTo>
                    <a:pt x="2614" y="471"/>
                  </a:lnTo>
                  <a:lnTo>
                    <a:pt x="2612" y="468"/>
                  </a:lnTo>
                  <a:lnTo>
                    <a:pt x="2612" y="466"/>
                  </a:lnTo>
                  <a:lnTo>
                    <a:pt x="2610" y="461"/>
                  </a:lnTo>
                  <a:lnTo>
                    <a:pt x="2609" y="458"/>
                  </a:lnTo>
                  <a:lnTo>
                    <a:pt x="2609" y="453"/>
                  </a:lnTo>
                  <a:lnTo>
                    <a:pt x="2610" y="449"/>
                  </a:lnTo>
                  <a:lnTo>
                    <a:pt x="2610" y="441"/>
                  </a:lnTo>
                  <a:lnTo>
                    <a:pt x="2612" y="435"/>
                  </a:lnTo>
                  <a:lnTo>
                    <a:pt x="2614" y="427"/>
                  </a:lnTo>
                  <a:lnTo>
                    <a:pt x="2618" y="419"/>
                  </a:lnTo>
                  <a:lnTo>
                    <a:pt x="2616" y="415"/>
                  </a:lnTo>
                  <a:lnTo>
                    <a:pt x="2616" y="413"/>
                  </a:lnTo>
                  <a:lnTo>
                    <a:pt x="2616" y="410"/>
                  </a:lnTo>
                  <a:lnTo>
                    <a:pt x="2616" y="407"/>
                  </a:lnTo>
                  <a:lnTo>
                    <a:pt x="2615" y="402"/>
                  </a:lnTo>
                  <a:lnTo>
                    <a:pt x="2615" y="399"/>
                  </a:lnTo>
                  <a:lnTo>
                    <a:pt x="2614" y="395"/>
                  </a:lnTo>
                  <a:lnTo>
                    <a:pt x="2614" y="392"/>
                  </a:lnTo>
                  <a:lnTo>
                    <a:pt x="2613" y="386"/>
                  </a:lnTo>
                  <a:lnTo>
                    <a:pt x="2612" y="382"/>
                  </a:lnTo>
                  <a:lnTo>
                    <a:pt x="2611" y="377"/>
                  </a:lnTo>
                  <a:lnTo>
                    <a:pt x="2611" y="372"/>
                  </a:lnTo>
                  <a:lnTo>
                    <a:pt x="2610" y="366"/>
                  </a:lnTo>
                  <a:lnTo>
                    <a:pt x="2610" y="362"/>
                  </a:lnTo>
                  <a:lnTo>
                    <a:pt x="2610" y="355"/>
                  </a:lnTo>
                  <a:lnTo>
                    <a:pt x="2610" y="351"/>
                  </a:lnTo>
                  <a:lnTo>
                    <a:pt x="2609" y="345"/>
                  </a:lnTo>
                  <a:lnTo>
                    <a:pt x="2609" y="339"/>
                  </a:lnTo>
                  <a:lnTo>
                    <a:pt x="2609" y="333"/>
                  </a:lnTo>
                  <a:lnTo>
                    <a:pt x="2610" y="327"/>
                  </a:lnTo>
                  <a:lnTo>
                    <a:pt x="2610" y="321"/>
                  </a:lnTo>
                  <a:lnTo>
                    <a:pt x="2612" y="316"/>
                  </a:lnTo>
                  <a:lnTo>
                    <a:pt x="2613" y="310"/>
                  </a:lnTo>
                  <a:lnTo>
                    <a:pt x="2616" y="305"/>
                  </a:lnTo>
                  <a:lnTo>
                    <a:pt x="2618" y="299"/>
                  </a:lnTo>
                  <a:lnTo>
                    <a:pt x="2621" y="294"/>
                  </a:lnTo>
                  <a:lnTo>
                    <a:pt x="2624" y="288"/>
                  </a:lnTo>
                  <a:lnTo>
                    <a:pt x="2628" y="284"/>
                  </a:lnTo>
                  <a:lnTo>
                    <a:pt x="2631" y="278"/>
                  </a:lnTo>
                  <a:lnTo>
                    <a:pt x="2637" y="274"/>
                  </a:lnTo>
                  <a:lnTo>
                    <a:pt x="2643" y="270"/>
                  </a:lnTo>
                  <a:lnTo>
                    <a:pt x="2650" y="266"/>
                  </a:lnTo>
                  <a:lnTo>
                    <a:pt x="2652" y="263"/>
                  </a:lnTo>
                  <a:lnTo>
                    <a:pt x="2655" y="261"/>
                  </a:lnTo>
                  <a:lnTo>
                    <a:pt x="2658" y="258"/>
                  </a:lnTo>
                  <a:lnTo>
                    <a:pt x="2661" y="256"/>
                  </a:lnTo>
                  <a:lnTo>
                    <a:pt x="2664" y="253"/>
                  </a:lnTo>
                  <a:lnTo>
                    <a:pt x="2666" y="249"/>
                  </a:lnTo>
                  <a:lnTo>
                    <a:pt x="2668" y="246"/>
                  </a:lnTo>
                  <a:lnTo>
                    <a:pt x="2671" y="244"/>
                  </a:lnTo>
                  <a:lnTo>
                    <a:pt x="2672" y="241"/>
                  </a:lnTo>
                  <a:lnTo>
                    <a:pt x="2674" y="238"/>
                  </a:lnTo>
                  <a:lnTo>
                    <a:pt x="2675" y="234"/>
                  </a:lnTo>
                  <a:lnTo>
                    <a:pt x="2677" y="231"/>
                  </a:lnTo>
                  <a:lnTo>
                    <a:pt x="2678" y="228"/>
                  </a:lnTo>
                  <a:lnTo>
                    <a:pt x="2681" y="225"/>
                  </a:lnTo>
                  <a:lnTo>
                    <a:pt x="2682" y="221"/>
                  </a:lnTo>
                  <a:lnTo>
                    <a:pt x="2684" y="219"/>
                  </a:lnTo>
                  <a:lnTo>
                    <a:pt x="2684" y="215"/>
                  </a:lnTo>
                  <a:lnTo>
                    <a:pt x="2685" y="211"/>
                  </a:lnTo>
                  <a:lnTo>
                    <a:pt x="2685" y="206"/>
                  </a:lnTo>
                  <a:lnTo>
                    <a:pt x="2686" y="203"/>
                  </a:lnTo>
                  <a:lnTo>
                    <a:pt x="2686" y="199"/>
                  </a:lnTo>
                  <a:lnTo>
                    <a:pt x="2686" y="196"/>
                  </a:lnTo>
                  <a:lnTo>
                    <a:pt x="2686" y="191"/>
                  </a:lnTo>
                  <a:lnTo>
                    <a:pt x="2687" y="188"/>
                  </a:lnTo>
                  <a:lnTo>
                    <a:pt x="2686" y="184"/>
                  </a:lnTo>
                  <a:lnTo>
                    <a:pt x="2686" y="180"/>
                  </a:lnTo>
                  <a:lnTo>
                    <a:pt x="2686" y="175"/>
                  </a:lnTo>
                  <a:lnTo>
                    <a:pt x="2686" y="172"/>
                  </a:lnTo>
                  <a:lnTo>
                    <a:pt x="2685" y="168"/>
                  </a:lnTo>
                  <a:lnTo>
                    <a:pt x="2685" y="164"/>
                  </a:lnTo>
                  <a:lnTo>
                    <a:pt x="2684" y="159"/>
                  </a:lnTo>
                  <a:lnTo>
                    <a:pt x="2684" y="156"/>
                  </a:lnTo>
                  <a:lnTo>
                    <a:pt x="2683" y="152"/>
                  </a:lnTo>
                  <a:lnTo>
                    <a:pt x="2683" y="148"/>
                  </a:lnTo>
                  <a:lnTo>
                    <a:pt x="2683" y="143"/>
                  </a:lnTo>
                  <a:lnTo>
                    <a:pt x="2684" y="139"/>
                  </a:lnTo>
                  <a:lnTo>
                    <a:pt x="2684" y="134"/>
                  </a:lnTo>
                  <a:lnTo>
                    <a:pt x="2686" y="130"/>
                  </a:lnTo>
                  <a:lnTo>
                    <a:pt x="2688" y="125"/>
                  </a:lnTo>
                  <a:lnTo>
                    <a:pt x="2691" y="122"/>
                  </a:lnTo>
                  <a:lnTo>
                    <a:pt x="2693" y="116"/>
                  </a:lnTo>
                  <a:lnTo>
                    <a:pt x="2697" y="112"/>
                  </a:lnTo>
                  <a:lnTo>
                    <a:pt x="2700" y="107"/>
                  </a:lnTo>
                  <a:lnTo>
                    <a:pt x="2703" y="103"/>
                  </a:lnTo>
                  <a:lnTo>
                    <a:pt x="2706" y="98"/>
                  </a:lnTo>
                  <a:lnTo>
                    <a:pt x="2711" y="94"/>
                  </a:lnTo>
                  <a:lnTo>
                    <a:pt x="2715" y="90"/>
                  </a:lnTo>
                  <a:lnTo>
                    <a:pt x="2720" y="86"/>
                  </a:lnTo>
                  <a:lnTo>
                    <a:pt x="2723" y="82"/>
                  </a:lnTo>
                  <a:lnTo>
                    <a:pt x="2729" y="78"/>
                  </a:lnTo>
                  <a:lnTo>
                    <a:pt x="2733" y="75"/>
                  </a:lnTo>
                  <a:lnTo>
                    <a:pt x="2739" y="71"/>
                  </a:lnTo>
                  <a:lnTo>
                    <a:pt x="2745" y="68"/>
                  </a:lnTo>
                  <a:lnTo>
                    <a:pt x="2750" y="65"/>
                  </a:lnTo>
                  <a:lnTo>
                    <a:pt x="2755" y="62"/>
                  </a:lnTo>
                  <a:lnTo>
                    <a:pt x="2762" y="61"/>
                  </a:lnTo>
                  <a:lnTo>
                    <a:pt x="2767" y="58"/>
                  </a:lnTo>
                  <a:lnTo>
                    <a:pt x="2772" y="56"/>
                  </a:lnTo>
                  <a:lnTo>
                    <a:pt x="2779" y="55"/>
                  </a:lnTo>
                  <a:lnTo>
                    <a:pt x="2785" y="55"/>
                  </a:lnTo>
                  <a:lnTo>
                    <a:pt x="2791" y="55"/>
                  </a:lnTo>
                  <a:lnTo>
                    <a:pt x="2797" y="55"/>
                  </a:lnTo>
                  <a:lnTo>
                    <a:pt x="2803" y="56"/>
                  </a:lnTo>
                  <a:lnTo>
                    <a:pt x="2810" y="60"/>
                  </a:lnTo>
                  <a:lnTo>
                    <a:pt x="2812" y="60"/>
                  </a:lnTo>
                  <a:lnTo>
                    <a:pt x="2815" y="61"/>
                  </a:lnTo>
                  <a:lnTo>
                    <a:pt x="2818" y="62"/>
                  </a:lnTo>
                  <a:lnTo>
                    <a:pt x="2822" y="64"/>
                  </a:lnTo>
                  <a:lnTo>
                    <a:pt x="2825" y="65"/>
                  </a:lnTo>
                  <a:lnTo>
                    <a:pt x="2828" y="67"/>
                  </a:lnTo>
                  <a:lnTo>
                    <a:pt x="2831" y="68"/>
                  </a:lnTo>
                  <a:lnTo>
                    <a:pt x="2834" y="70"/>
                  </a:lnTo>
                  <a:lnTo>
                    <a:pt x="2837" y="71"/>
                  </a:lnTo>
                  <a:lnTo>
                    <a:pt x="2840" y="73"/>
                  </a:lnTo>
                  <a:lnTo>
                    <a:pt x="2843" y="74"/>
                  </a:lnTo>
                  <a:lnTo>
                    <a:pt x="2846" y="76"/>
                  </a:lnTo>
                  <a:lnTo>
                    <a:pt x="2849" y="77"/>
                  </a:lnTo>
                  <a:lnTo>
                    <a:pt x="2853" y="78"/>
                  </a:lnTo>
                  <a:lnTo>
                    <a:pt x="2856" y="79"/>
                  </a:lnTo>
                  <a:lnTo>
                    <a:pt x="2859" y="81"/>
                  </a:lnTo>
                  <a:lnTo>
                    <a:pt x="2862" y="80"/>
                  </a:lnTo>
                  <a:lnTo>
                    <a:pt x="2865" y="80"/>
                  </a:lnTo>
                  <a:lnTo>
                    <a:pt x="2869" y="80"/>
                  </a:lnTo>
                  <a:lnTo>
                    <a:pt x="2872" y="80"/>
                  </a:lnTo>
                  <a:lnTo>
                    <a:pt x="2875" y="79"/>
                  </a:lnTo>
                  <a:lnTo>
                    <a:pt x="2879" y="78"/>
                  </a:lnTo>
                  <a:lnTo>
                    <a:pt x="2884" y="77"/>
                  </a:lnTo>
                  <a:lnTo>
                    <a:pt x="2888" y="76"/>
                  </a:lnTo>
                  <a:lnTo>
                    <a:pt x="2891" y="73"/>
                  </a:lnTo>
                  <a:lnTo>
                    <a:pt x="2895" y="69"/>
                  </a:lnTo>
                  <a:lnTo>
                    <a:pt x="2900" y="65"/>
                  </a:lnTo>
                  <a:lnTo>
                    <a:pt x="2904" y="62"/>
                  </a:lnTo>
                  <a:lnTo>
                    <a:pt x="2908" y="56"/>
                  </a:lnTo>
                  <a:lnTo>
                    <a:pt x="2914" y="52"/>
                  </a:lnTo>
                  <a:lnTo>
                    <a:pt x="2918" y="47"/>
                  </a:lnTo>
                  <a:lnTo>
                    <a:pt x="2924" y="41"/>
                  </a:lnTo>
                  <a:close/>
                  <a:moveTo>
                    <a:pt x="2828" y="1466"/>
                  </a:moveTo>
                  <a:lnTo>
                    <a:pt x="2834" y="1477"/>
                  </a:lnTo>
                  <a:lnTo>
                    <a:pt x="2841" y="1489"/>
                  </a:lnTo>
                  <a:lnTo>
                    <a:pt x="2847" y="1499"/>
                  </a:lnTo>
                  <a:lnTo>
                    <a:pt x="2854" y="1511"/>
                  </a:lnTo>
                  <a:lnTo>
                    <a:pt x="2860" y="1521"/>
                  </a:lnTo>
                  <a:lnTo>
                    <a:pt x="2868" y="1530"/>
                  </a:lnTo>
                  <a:lnTo>
                    <a:pt x="2875" y="1540"/>
                  </a:lnTo>
                  <a:lnTo>
                    <a:pt x="2883" y="1551"/>
                  </a:lnTo>
                  <a:lnTo>
                    <a:pt x="2889" y="1559"/>
                  </a:lnTo>
                  <a:lnTo>
                    <a:pt x="2896" y="1569"/>
                  </a:lnTo>
                  <a:lnTo>
                    <a:pt x="2904" y="1578"/>
                  </a:lnTo>
                  <a:lnTo>
                    <a:pt x="2911" y="1586"/>
                  </a:lnTo>
                  <a:lnTo>
                    <a:pt x="2918" y="1594"/>
                  </a:lnTo>
                  <a:lnTo>
                    <a:pt x="2926" y="1601"/>
                  </a:lnTo>
                  <a:lnTo>
                    <a:pt x="2933" y="1609"/>
                  </a:lnTo>
                  <a:lnTo>
                    <a:pt x="2941" y="1617"/>
                  </a:lnTo>
                  <a:lnTo>
                    <a:pt x="2948" y="1624"/>
                  </a:lnTo>
                  <a:lnTo>
                    <a:pt x="2954" y="1630"/>
                  </a:lnTo>
                  <a:lnTo>
                    <a:pt x="2961" y="1636"/>
                  </a:lnTo>
                  <a:lnTo>
                    <a:pt x="2968" y="1643"/>
                  </a:lnTo>
                  <a:lnTo>
                    <a:pt x="2974" y="1648"/>
                  </a:lnTo>
                  <a:lnTo>
                    <a:pt x="2981" y="1655"/>
                  </a:lnTo>
                  <a:lnTo>
                    <a:pt x="2987" y="1660"/>
                  </a:lnTo>
                  <a:lnTo>
                    <a:pt x="2994" y="1666"/>
                  </a:lnTo>
                  <a:lnTo>
                    <a:pt x="2999" y="1671"/>
                  </a:lnTo>
                  <a:lnTo>
                    <a:pt x="3005" y="1676"/>
                  </a:lnTo>
                  <a:lnTo>
                    <a:pt x="3011" y="1680"/>
                  </a:lnTo>
                  <a:lnTo>
                    <a:pt x="3016" y="1686"/>
                  </a:lnTo>
                  <a:lnTo>
                    <a:pt x="3020" y="1689"/>
                  </a:lnTo>
                  <a:lnTo>
                    <a:pt x="3026" y="1693"/>
                  </a:lnTo>
                  <a:lnTo>
                    <a:pt x="3031" y="1697"/>
                  </a:lnTo>
                  <a:lnTo>
                    <a:pt x="3036" y="1702"/>
                  </a:lnTo>
                  <a:lnTo>
                    <a:pt x="3037" y="1702"/>
                  </a:lnTo>
                  <a:lnTo>
                    <a:pt x="3040" y="1705"/>
                  </a:lnTo>
                  <a:lnTo>
                    <a:pt x="3041" y="1708"/>
                  </a:lnTo>
                  <a:lnTo>
                    <a:pt x="3044" y="1712"/>
                  </a:lnTo>
                  <a:lnTo>
                    <a:pt x="3045" y="1716"/>
                  </a:lnTo>
                  <a:lnTo>
                    <a:pt x="3048" y="1721"/>
                  </a:lnTo>
                  <a:lnTo>
                    <a:pt x="3051" y="1727"/>
                  </a:lnTo>
                  <a:lnTo>
                    <a:pt x="3055" y="1734"/>
                  </a:lnTo>
                  <a:lnTo>
                    <a:pt x="3058" y="1740"/>
                  </a:lnTo>
                  <a:lnTo>
                    <a:pt x="3061" y="1747"/>
                  </a:lnTo>
                  <a:lnTo>
                    <a:pt x="3064" y="1754"/>
                  </a:lnTo>
                  <a:lnTo>
                    <a:pt x="3069" y="1764"/>
                  </a:lnTo>
                  <a:lnTo>
                    <a:pt x="3074" y="1771"/>
                  </a:lnTo>
                  <a:lnTo>
                    <a:pt x="3079" y="1781"/>
                  </a:lnTo>
                  <a:lnTo>
                    <a:pt x="3086" y="1791"/>
                  </a:lnTo>
                  <a:lnTo>
                    <a:pt x="3092" y="1801"/>
                  </a:lnTo>
                  <a:lnTo>
                    <a:pt x="3098" y="1811"/>
                  </a:lnTo>
                  <a:lnTo>
                    <a:pt x="3105" y="1821"/>
                  </a:lnTo>
                  <a:lnTo>
                    <a:pt x="3112" y="1831"/>
                  </a:lnTo>
                  <a:lnTo>
                    <a:pt x="3121" y="1843"/>
                  </a:lnTo>
                  <a:lnTo>
                    <a:pt x="3129" y="1854"/>
                  </a:lnTo>
                  <a:lnTo>
                    <a:pt x="3139" y="1866"/>
                  </a:lnTo>
                  <a:lnTo>
                    <a:pt x="3149" y="1877"/>
                  </a:lnTo>
                  <a:lnTo>
                    <a:pt x="3160" y="1890"/>
                  </a:lnTo>
                  <a:lnTo>
                    <a:pt x="3171" y="1902"/>
                  </a:lnTo>
                  <a:lnTo>
                    <a:pt x="3184" y="1914"/>
                  </a:lnTo>
                  <a:lnTo>
                    <a:pt x="3196" y="1927"/>
                  </a:lnTo>
                  <a:lnTo>
                    <a:pt x="3211" y="1940"/>
                  </a:lnTo>
                  <a:lnTo>
                    <a:pt x="3224" y="1952"/>
                  </a:lnTo>
                  <a:lnTo>
                    <a:pt x="3240" y="1965"/>
                  </a:lnTo>
                  <a:lnTo>
                    <a:pt x="3256" y="1978"/>
                  </a:lnTo>
                  <a:lnTo>
                    <a:pt x="3275" y="1991"/>
                  </a:lnTo>
                  <a:lnTo>
                    <a:pt x="3282" y="2008"/>
                  </a:lnTo>
                  <a:lnTo>
                    <a:pt x="3290" y="2025"/>
                  </a:lnTo>
                  <a:lnTo>
                    <a:pt x="3297" y="2040"/>
                  </a:lnTo>
                  <a:lnTo>
                    <a:pt x="3306" y="2056"/>
                  </a:lnTo>
                  <a:lnTo>
                    <a:pt x="3312" y="2070"/>
                  </a:lnTo>
                  <a:lnTo>
                    <a:pt x="3321" y="2085"/>
                  </a:lnTo>
                  <a:lnTo>
                    <a:pt x="3328" y="2098"/>
                  </a:lnTo>
                  <a:lnTo>
                    <a:pt x="3337" y="2112"/>
                  </a:lnTo>
                  <a:lnTo>
                    <a:pt x="3344" y="2124"/>
                  </a:lnTo>
                  <a:lnTo>
                    <a:pt x="3353" y="2137"/>
                  </a:lnTo>
                  <a:lnTo>
                    <a:pt x="3361" y="2148"/>
                  </a:lnTo>
                  <a:lnTo>
                    <a:pt x="3371" y="2160"/>
                  </a:lnTo>
                  <a:lnTo>
                    <a:pt x="3380" y="2172"/>
                  </a:lnTo>
                  <a:lnTo>
                    <a:pt x="3391" y="2184"/>
                  </a:lnTo>
                  <a:lnTo>
                    <a:pt x="3402" y="2197"/>
                  </a:lnTo>
                  <a:lnTo>
                    <a:pt x="3415" y="2209"/>
                  </a:lnTo>
                  <a:lnTo>
                    <a:pt x="3426" y="2221"/>
                  </a:lnTo>
                  <a:lnTo>
                    <a:pt x="3439" y="2233"/>
                  </a:lnTo>
                  <a:lnTo>
                    <a:pt x="3453" y="2246"/>
                  </a:lnTo>
                  <a:lnTo>
                    <a:pt x="3469" y="2260"/>
                  </a:lnTo>
                  <a:lnTo>
                    <a:pt x="3484" y="2274"/>
                  </a:lnTo>
                  <a:lnTo>
                    <a:pt x="3501" y="2289"/>
                  </a:lnTo>
                  <a:lnTo>
                    <a:pt x="3520" y="2304"/>
                  </a:lnTo>
                  <a:lnTo>
                    <a:pt x="3541" y="2321"/>
                  </a:lnTo>
                  <a:lnTo>
                    <a:pt x="3561" y="2337"/>
                  </a:lnTo>
                  <a:lnTo>
                    <a:pt x="3583" y="2356"/>
                  </a:lnTo>
                  <a:lnTo>
                    <a:pt x="3607" y="2374"/>
                  </a:lnTo>
                  <a:lnTo>
                    <a:pt x="3633" y="2395"/>
                  </a:lnTo>
                  <a:lnTo>
                    <a:pt x="3658" y="2415"/>
                  </a:lnTo>
                  <a:lnTo>
                    <a:pt x="3687" y="2439"/>
                  </a:lnTo>
                  <a:lnTo>
                    <a:pt x="3717" y="2462"/>
                  </a:lnTo>
                  <a:lnTo>
                    <a:pt x="3750" y="2489"/>
                  </a:lnTo>
                  <a:lnTo>
                    <a:pt x="3627" y="2561"/>
                  </a:lnTo>
                  <a:lnTo>
                    <a:pt x="3608" y="2505"/>
                  </a:lnTo>
                  <a:lnTo>
                    <a:pt x="3474" y="2559"/>
                  </a:lnTo>
                  <a:lnTo>
                    <a:pt x="3528" y="2786"/>
                  </a:lnTo>
                  <a:lnTo>
                    <a:pt x="3526" y="2786"/>
                  </a:lnTo>
                  <a:lnTo>
                    <a:pt x="3521" y="2786"/>
                  </a:lnTo>
                  <a:lnTo>
                    <a:pt x="3514" y="2787"/>
                  </a:lnTo>
                  <a:lnTo>
                    <a:pt x="3505" y="2789"/>
                  </a:lnTo>
                  <a:lnTo>
                    <a:pt x="3493" y="2791"/>
                  </a:lnTo>
                  <a:lnTo>
                    <a:pt x="3480" y="2794"/>
                  </a:lnTo>
                  <a:lnTo>
                    <a:pt x="3464" y="2798"/>
                  </a:lnTo>
                  <a:lnTo>
                    <a:pt x="3448" y="2802"/>
                  </a:lnTo>
                  <a:lnTo>
                    <a:pt x="3427" y="2805"/>
                  </a:lnTo>
                  <a:lnTo>
                    <a:pt x="3407" y="2809"/>
                  </a:lnTo>
                  <a:lnTo>
                    <a:pt x="3384" y="2814"/>
                  </a:lnTo>
                  <a:lnTo>
                    <a:pt x="3361" y="2819"/>
                  </a:lnTo>
                  <a:lnTo>
                    <a:pt x="3336" y="2824"/>
                  </a:lnTo>
                  <a:lnTo>
                    <a:pt x="3310" y="2830"/>
                  </a:lnTo>
                  <a:lnTo>
                    <a:pt x="3282" y="2836"/>
                  </a:lnTo>
                  <a:lnTo>
                    <a:pt x="3255" y="2843"/>
                  </a:lnTo>
                  <a:lnTo>
                    <a:pt x="3225" y="2848"/>
                  </a:lnTo>
                  <a:lnTo>
                    <a:pt x="3197" y="2853"/>
                  </a:lnTo>
                  <a:lnTo>
                    <a:pt x="3167" y="2860"/>
                  </a:lnTo>
                  <a:lnTo>
                    <a:pt x="3138" y="2866"/>
                  </a:lnTo>
                  <a:lnTo>
                    <a:pt x="3107" y="2871"/>
                  </a:lnTo>
                  <a:lnTo>
                    <a:pt x="3077" y="2878"/>
                  </a:lnTo>
                  <a:lnTo>
                    <a:pt x="3047" y="2884"/>
                  </a:lnTo>
                  <a:lnTo>
                    <a:pt x="3018" y="2891"/>
                  </a:lnTo>
                  <a:lnTo>
                    <a:pt x="2988" y="2896"/>
                  </a:lnTo>
                  <a:lnTo>
                    <a:pt x="2959" y="2903"/>
                  </a:lnTo>
                  <a:lnTo>
                    <a:pt x="2931" y="2908"/>
                  </a:lnTo>
                  <a:lnTo>
                    <a:pt x="2904" y="2914"/>
                  </a:lnTo>
                  <a:lnTo>
                    <a:pt x="2876" y="2920"/>
                  </a:lnTo>
                  <a:lnTo>
                    <a:pt x="2852" y="2925"/>
                  </a:lnTo>
                  <a:lnTo>
                    <a:pt x="2827" y="2930"/>
                  </a:lnTo>
                  <a:lnTo>
                    <a:pt x="2805" y="2936"/>
                  </a:lnTo>
                  <a:lnTo>
                    <a:pt x="2809" y="2929"/>
                  </a:lnTo>
                  <a:lnTo>
                    <a:pt x="2815" y="2923"/>
                  </a:lnTo>
                  <a:lnTo>
                    <a:pt x="2823" y="2916"/>
                  </a:lnTo>
                  <a:lnTo>
                    <a:pt x="2830" y="2910"/>
                  </a:lnTo>
                  <a:lnTo>
                    <a:pt x="2838" y="2903"/>
                  </a:lnTo>
                  <a:lnTo>
                    <a:pt x="2847" y="2895"/>
                  </a:lnTo>
                  <a:lnTo>
                    <a:pt x="2857" y="2886"/>
                  </a:lnTo>
                  <a:lnTo>
                    <a:pt x="2866" y="2879"/>
                  </a:lnTo>
                  <a:lnTo>
                    <a:pt x="2876" y="2869"/>
                  </a:lnTo>
                  <a:lnTo>
                    <a:pt x="2886" y="2860"/>
                  </a:lnTo>
                  <a:lnTo>
                    <a:pt x="2895" y="2849"/>
                  </a:lnTo>
                  <a:lnTo>
                    <a:pt x="2906" y="2839"/>
                  </a:lnTo>
                  <a:lnTo>
                    <a:pt x="2916" y="2828"/>
                  </a:lnTo>
                  <a:lnTo>
                    <a:pt x="2926" y="2817"/>
                  </a:lnTo>
                  <a:lnTo>
                    <a:pt x="2937" y="2805"/>
                  </a:lnTo>
                  <a:lnTo>
                    <a:pt x="2948" y="2794"/>
                  </a:lnTo>
                  <a:lnTo>
                    <a:pt x="2956" y="2780"/>
                  </a:lnTo>
                  <a:lnTo>
                    <a:pt x="2966" y="2768"/>
                  </a:lnTo>
                  <a:lnTo>
                    <a:pt x="2975" y="2755"/>
                  </a:lnTo>
                  <a:lnTo>
                    <a:pt x="2985" y="2742"/>
                  </a:lnTo>
                  <a:lnTo>
                    <a:pt x="2994" y="2727"/>
                  </a:lnTo>
                  <a:lnTo>
                    <a:pt x="3002" y="2713"/>
                  </a:lnTo>
                  <a:lnTo>
                    <a:pt x="3010" y="2698"/>
                  </a:lnTo>
                  <a:lnTo>
                    <a:pt x="3017" y="2684"/>
                  </a:lnTo>
                  <a:lnTo>
                    <a:pt x="3022" y="2668"/>
                  </a:lnTo>
                  <a:lnTo>
                    <a:pt x="3029" y="2652"/>
                  </a:lnTo>
                  <a:lnTo>
                    <a:pt x="3033" y="2636"/>
                  </a:lnTo>
                  <a:lnTo>
                    <a:pt x="3037" y="2620"/>
                  </a:lnTo>
                  <a:lnTo>
                    <a:pt x="3040" y="2603"/>
                  </a:lnTo>
                  <a:lnTo>
                    <a:pt x="3043" y="2587"/>
                  </a:lnTo>
                  <a:lnTo>
                    <a:pt x="3044" y="2569"/>
                  </a:lnTo>
                  <a:lnTo>
                    <a:pt x="3045" y="2553"/>
                  </a:lnTo>
                  <a:lnTo>
                    <a:pt x="3043" y="2539"/>
                  </a:lnTo>
                  <a:lnTo>
                    <a:pt x="3041" y="2527"/>
                  </a:lnTo>
                  <a:lnTo>
                    <a:pt x="3037" y="2514"/>
                  </a:lnTo>
                  <a:lnTo>
                    <a:pt x="3034" y="2501"/>
                  </a:lnTo>
                  <a:lnTo>
                    <a:pt x="3029" y="2488"/>
                  </a:lnTo>
                  <a:lnTo>
                    <a:pt x="3025" y="2476"/>
                  </a:lnTo>
                  <a:lnTo>
                    <a:pt x="3018" y="2464"/>
                  </a:lnTo>
                  <a:lnTo>
                    <a:pt x="3013" y="2454"/>
                  </a:lnTo>
                  <a:lnTo>
                    <a:pt x="3004" y="2442"/>
                  </a:lnTo>
                  <a:lnTo>
                    <a:pt x="2997" y="2431"/>
                  </a:lnTo>
                  <a:lnTo>
                    <a:pt x="2989" y="2419"/>
                  </a:lnTo>
                  <a:lnTo>
                    <a:pt x="2982" y="2409"/>
                  </a:lnTo>
                  <a:lnTo>
                    <a:pt x="2972" y="2398"/>
                  </a:lnTo>
                  <a:lnTo>
                    <a:pt x="2964" y="2387"/>
                  </a:lnTo>
                  <a:lnTo>
                    <a:pt x="2954" y="2378"/>
                  </a:lnTo>
                  <a:lnTo>
                    <a:pt x="2946" y="2368"/>
                  </a:lnTo>
                  <a:lnTo>
                    <a:pt x="2935" y="2357"/>
                  </a:lnTo>
                  <a:lnTo>
                    <a:pt x="2925" y="2347"/>
                  </a:lnTo>
                  <a:lnTo>
                    <a:pt x="2915" y="2336"/>
                  </a:lnTo>
                  <a:lnTo>
                    <a:pt x="2905" y="2326"/>
                  </a:lnTo>
                  <a:lnTo>
                    <a:pt x="2894" y="2317"/>
                  </a:lnTo>
                  <a:lnTo>
                    <a:pt x="2884" y="2307"/>
                  </a:lnTo>
                  <a:lnTo>
                    <a:pt x="2873" y="2297"/>
                  </a:lnTo>
                  <a:lnTo>
                    <a:pt x="2863" y="2288"/>
                  </a:lnTo>
                  <a:lnTo>
                    <a:pt x="2853" y="2277"/>
                  </a:lnTo>
                  <a:lnTo>
                    <a:pt x="2843" y="2267"/>
                  </a:lnTo>
                  <a:lnTo>
                    <a:pt x="2833" y="2257"/>
                  </a:lnTo>
                  <a:lnTo>
                    <a:pt x="2824" y="2247"/>
                  </a:lnTo>
                  <a:lnTo>
                    <a:pt x="2814" y="2236"/>
                  </a:lnTo>
                  <a:lnTo>
                    <a:pt x="2805" y="2227"/>
                  </a:lnTo>
                  <a:lnTo>
                    <a:pt x="2796" y="2217"/>
                  </a:lnTo>
                  <a:lnTo>
                    <a:pt x="2789" y="2207"/>
                  </a:lnTo>
                  <a:lnTo>
                    <a:pt x="2784" y="2204"/>
                  </a:lnTo>
                  <a:lnTo>
                    <a:pt x="2781" y="2201"/>
                  </a:lnTo>
                  <a:lnTo>
                    <a:pt x="2777" y="2198"/>
                  </a:lnTo>
                  <a:lnTo>
                    <a:pt x="2774" y="2196"/>
                  </a:lnTo>
                  <a:lnTo>
                    <a:pt x="2768" y="2193"/>
                  </a:lnTo>
                  <a:lnTo>
                    <a:pt x="2764" y="2191"/>
                  </a:lnTo>
                  <a:lnTo>
                    <a:pt x="2759" y="2189"/>
                  </a:lnTo>
                  <a:lnTo>
                    <a:pt x="2754" y="2188"/>
                  </a:lnTo>
                  <a:lnTo>
                    <a:pt x="2748" y="2185"/>
                  </a:lnTo>
                  <a:lnTo>
                    <a:pt x="2741" y="2184"/>
                  </a:lnTo>
                  <a:lnTo>
                    <a:pt x="2735" y="2182"/>
                  </a:lnTo>
                  <a:lnTo>
                    <a:pt x="2730" y="2181"/>
                  </a:lnTo>
                  <a:lnTo>
                    <a:pt x="2722" y="2178"/>
                  </a:lnTo>
                  <a:lnTo>
                    <a:pt x="2716" y="2177"/>
                  </a:lnTo>
                  <a:lnTo>
                    <a:pt x="2708" y="2175"/>
                  </a:lnTo>
                  <a:lnTo>
                    <a:pt x="2702" y="2174"/>
                  </a:lnTo>
                  <a:lnTo>
                    <a:pt x="2693" y="2171"/>
                  </a:lnTo>
                  <a:lnTo>
                    <a:pt x="2686" y="2169"/>
                  </a:lnTo>
                  <a:lnTo>
                    <a:pt x="2677" y="2167"/>
                  </a:lnTo>
                  <a:lnTo>
                    <a:pt x="2670" y="2164"/>
                  </a:lnTo>
                  <a:lnTo>
                    <a:pt x="2661" y="2161"/>
                  </a:lnTo>
                  <a:lnTo>
                    <a:pt x="2654" y="2159"/>
                  </a:lnTo>
                  <a:lnTo>
                    <a:pt x="2645" y="2156"/>
                  </a:lnTo>
                  <a:lnTo>
                    <a:pt x="2638" y="2154"/>
                  </a:lnTo>
                  <a:lnTo>
                    <a:pt x="2629" y="2149"/>
                  </a:lnTo>
                  <a:lnTo>
                    <a:pt x="2622" y="2146"/>
                  </a:lnTo>
                  <a:lnTo>
                    <a:pt x="2613" y="2142"/>
                  </a:lnTo>
                  <a:lnTo>
                    <a:pt x="2606" y="2139"/>
                  </a:lnTo>
                  <a:lnTo>
                    <a:pt x="2597" y="2133"/>
                  </a:lnTo>
                  <a:lnTo>
                    <a:pt x="2590" y="2129"/>
                  </a:lnTo>
                  <a:lnTo>
                    <a:pt x="2581" y="2124"/>
                  </a:lnTo>
                  <a:lnTo>
                    <a:pt x="2575" y="2119"/>
                  </a:lnTo>
                  <a:lnTo>
                    <a:pt x="2572" y="2117"/>
                  </a:lnTo>
                  <a:lnTo>
                    <a:pt x="2568" y="2116"/>
                  </a:lnTo>
                  <a:lnTo>
                    <a:pt x="2564" y="2115"/>
                  </a:lnTo>
                  <a:lnTo>
                    <a:pt x="2560" y="2115"/>
                  </a:lnTo>
                  <a:lnTo>
                    <a:pt x="2555" y="2115"/>
                  </a:lnTo>
                  <a:lnTo>
                    <a:pt x="2549" y="2115"/>
                  </a:lnTo>
                  <a:lnTo>
                    <a:pt x="2543" y="2115"/>
                  </a:lnTo>
                  <a:lnTo>
                    <a:pt x="2536" y="2115"/>
                  </a:lnTo>
                  <a:lnTo>
                    <a:pt x="2528" y="2115"/>
                  </a:lnTo>
                  <a:lnTo>
                    <a:pt x="2520" y="2115"/>
                  </a:lnTo>
                  <a:lnTo>
                    <a:pt x="2512" y="2115"/>
                  </a:lnTo>
                  <a:lnTo>
                    <a:pt x="2504" y="2116"/>
                  </a:lnTo>
                  <a:lnTo>
                    <a:pt x="2495" y="2115"/>
                  </a:lnTo>
                  <a:lnTo>
                    <a:pt x="2486" y="2115"/>
                  </a:lnTo>
                  <a:lnTo>
                    <a:pt x="2477" y="2115"/>
                  </a:lnTo>
                  <a:lnTo>
                    <a:pt x="2468" y="2115"/>
                  </a:lnTo>
                  <a:lnTo>
                    <a:pt x="2457" y="2113"/>
                  </a:lnTo>
                  <a:lnTo>
                    <a:pt x="2448" y="2111"/>
                  </a:lnTo>
                  <a:lnTo>
                    <a:pt x="2437" y="2109"/>
                  </a:lnTo>
                  <a:lnTo>
                    <a:pt x="2427" y="2108"/>
                  </a:lnTo>
                  <a:lnTo>
                    <a:pt x="2417" y="2105"/>
                  </a:lnTo>
                  <a:lnTo>
                    <a:pt x="2407" y="2101"/>
                  </a:lnTo>
                  <a:lnTo>
                    <a:pt x="2396" y="2097"/>
                  </a:lnTo>
                  <a:lnTo>
                    <a:pt x="2387" y="2094"/>
                  </a:lnTo>
                  <a:lnTo>
                    <a:pt x="2376" y="2087"/>
                  </a:lnTo>
                  <a:lnTo>
                    <a:pt x="2366" y="2082"/>
                  </a:lnTo>
                  <a:lnTo>
                    <a:pt x="2357" y="2075"/>
                  </a:lnTo>
                  <a:lnTo>
                    <a:pt x="2347" y="2068"/>
                  </a:lnTo>
                  <a:lnTo>
                    <a:pt x="2338" y="2060"/>
                  </a:lnTo>
                  <a:lnTo>
                    <a:pt x="2329" y="2051"/>
                  </a:lnTo>
                  <a:lnTo>
                    <a:pt x="2321" y="2040"/>
                  </a:lnTo>
                  <a:lnTo>
                    <a:pt x="2313" y="2031"/>
                  </a:lnTo>
                  <a:lnTo>
                    <a:pt x="2313" y="2027"/>
                  </a:lnTo>
                  <a:lnTo>
                    <a:pt x="2313" y="2024"/>
                  </a:lnTo>
                  <a:lnTo>
                    <a:pt x="2314" y="2021"/>
                  </a:lnTo>
                  <a:lnTo>
                    <a:pt x="2316" y="2018"/>
                  </a:lnTo>
                  <a:lnTo>
                    <a:pt x="2317" y="2015"/>
                  </a:lnTo>
                  <a:lnTo>
                    <a:pt x="2319" y="2011"/>
                  </a:lnTo>
                  <a:lnTo>
                    <a:pt x="2323" y="2008"/>
                  </a:lnTo>
                  <a:lnTo>
                    <a:pt x="2326" y="2005"/>
                  </a:lnTo>
                  <a:lnTo>
                    <a:pt x="2328" y="2001"/>
                  </a:lnTo>
                  <a:lnTo>
                    <a:pt x="2331" y="1996"/>
                  </a:lnTo>
                  <a:lnTo>
                    <a:pt x="2334" y="1992"/>
                  </a:lnTo>
                  <a:lnTo>
                    <a:pt x="2338" y="1989"/>
                  </a:lnTo>
                  <a:lnTo>
                    <a:pt x="2341" y="1985"/>
                  </a:lnTo>
                  <a:lnTo>
                    <a:pt x="2346" y="1981"/>
                  </a:lnTo>
                  <a:lnTo>
                    <a:pt x="2350" y="1977"/>
                  </a:lnTo>
                  <a:lnTo>
                    <a:pt x="2356" y="1974"/>
                  </a:lnTo>
                  <a:lnTo>
                    <a:pt x="2360" y="1970"/>
                  </a:lnTo>
                  <a:lnTo>
                    <a:pt x="2365" y="1965"/>
                  </a:lnTo>
                  <a:lnTo>
                    <a:pt x="2370" y="1961"/>
                  </a:lnTo>
                  <a:lnTo>
                    <a:pt x="2376" y="1958"/>
                  </a:lnTo>
                  <a:lnTo>
                    <a:pt x="2381" y="1953"/>
                  </a:lnTo>
                  <a:lnTo>
                    <a:pt x="2388" y="1950"/>
                  </a:lnTo>
                  <a:lnTo>
                    <a:pt x="2394" y="1947"/>
                  </a:lnTo>
                  <a:lnTo>
                    <a:pt x="2402" y="1944"/>
                  </a:lnTo>
                  <a:lnTo>
                    <a:pt x="2408" y="1941"/>
                  </a:lnTo>
                  <a:lnTo>
                    <a:pt x="2416" y="1937"/>
                  </a:lnTo>
                  <a:lnTo>
                    <a:pt x="2423" y="1934"/>
                  </a:lnTo>
                  <a:lnTo>
                    <a:pt x="2432" y="1931"/>
                  </a:lnTo>
                  <a:lnTo>
                    <a:pt x="2440" y="1928"/>
                  </a:lnTo>
                  <a:lnTo>
                    <a:pt x="2449" y="1925"/>
                  </a:lnTo>
                  <a:lnTo>
                    <a:pt x="2458" y="1922"/>
                  </a:lnTo>
                  <a:lnTo>
                    <a:pt x="2468" y="1921"/>
                  </a:lnTo>
                  <a:lnTo>
                    <a:pt x="2471" y="1919"/>
                  </a:lnTo>
                  <a:lnTo>
                    <a:pt x="2474" y="1917"/>
                  </a:lnTo>
                  <a:lnTo>
                    <a:pt x="2475" y="1915"/>
                  </a:lnTo>
                  <a:lnTo>
                    <a:pt x="2478" y="1914"/>
                  </a:lnTo>
                  <a:lnTo>
                    <a:pt x="2478" y="1911"/>
                  </a:lnTo>
                  <a:lnTo>
                    <a:pt x="2479" y="1907"/>
                  </a:lnTo>
                  <a:lnTo>
                    <a:pt x="2479" y="1904"/>
                  </a:lnTo>
                  <a:lnTo>
                    <a:pt x="2480" y="1901"/>
                  </a:lnTo>
                  <a:lnTo>
                    <a:pt x="2479" y="1896"/>
                  </a:lnTo>
                  <a:lnTo>
                    <a:pt x="2479" y="1891"/>
                  </a:lnTo>
                  <a:lnTo>
                    <a:pt x="2479" y="1886"/>
                  </a:lnTo>
                  <a:lnTo>
                    <a:pt x="2479" y="1882"/>
                  </a:lnTo>
                  <a:lnTo>
                    <a:pt x="2478" y="1875"/>
                  </a:lnTo>
                  <a:lnTo>
                    <a:pt x="2478" y="1870"/>
                  </a:lnTo>
                  <a:lnTo>
                    <a:pt x="2478" y="1863"/>
                  </a:lnTo>
                  <a:lnTo>
                    <a:pt x="2479" y="1858"/>
                  </a:lnTo>
                  <a:lnTo>
                    <a:pt x="2479" y="1851"/>
                  </a:lnTo>
                  <a:lnTo>
                    <a:pt x="2479" y="1843"/>
                  </a:lnTo>
                  <a:lnTo>
                    <a:pt x="2480" y="1835"/>
                  </a:lnTo>
                  <a:lnTo>
                    <a:pt x="2483" y="1827"/>
                  </a:lnTo>
                  <a:lnTo>
                    <a:pt x="2485" y="1819"/>
                  </a:lnTo>
                  <a:lnTo>
                    <a:pt x="2489" y="1810"/>
                  </a:lnTo>
                  <a:lnTo>
                    <a:pt x="2493" y="1801"/>
                  </a:lnTo>
                  <a:lnTo>
                    <a:pt x="2499" y="1793"/>
                  </a:lnTo>
                  <a:lnTo>
                    <a:pt x="2504" y="1782"/>
                  </a:lnTo>
                  <a:lnTo>
                    <a:pt x="2512" y="1772"/>
                  </a:lnTo>
                  <a:lnTo>
                    <a:pt x="2519" y="1762"/>
                  </a:lnTo>
                  <a:lnTo>
                    <a:pt x="2529" y="1752"/>
                  </a:lnTo>
                  <a:lnTo>
                    <a:pt x="2539" y="1740"/>
                  </a:lnTo>
                  <a:lnTo>
                    <a:pt x="2551" y="1730"/>
                  </a:lnTo>
                  <a:lnTo>
                    <a:pt x="2564" y="1718"/>
                  </a:lnTo>
                  <a:lnTo>
                    <a:pt x="2580" y="1707"/>
                  </a:lnTo>
                  <a:lnTo>
                    <a:pt x="2593" y="1704"/>
                  </a:lnTo>
                  <a:lnTo>
                    <a:pt x="2607" y="1702"/>
                  </a:lnTo>
                  <a:lnTo>
                    <a:pt x="2620" y="1699"/>
                  </a:lnTo>
                  <a:lnTo>
                    <a:pt x="2633" y="1695"/>
                  </a:lnTo>
                  <a:lnTo>
                    <a:pt x="2643" y="1690"/>
                  </a:lnTo>
                  <a:lnTo>
                    <a:pt x="2655" y="1686"/>
                  </a:lnTo>
                  <a:lnTo>
                    <a:pt x="2666" y="1680"/>
                  </a:lnTo>
                  <a:lnTo>
                    <a:pt x="2676" y="1675"/>
                  </a:lnTo>
                  <a:lnTo>
                    <a:pt x="2685" y="1667"/>
                  </a:lnTo>
                  <a:lnTo>
                    <a:pt x="2694" y="1661"/>
                  </a:lnTo>
                  <a:lnTo>
                    <a:pt x="2703" y="1654"/>
                  </a:lnTo>
                  <a:lnTo>
                    <a:pt x="2713" y="1647"/>
                  </a:lnTo>
                  <a:lnTo>
                    <a:pt x="2720" y="1639"/>
                  </a:lnTo>
                  <a:lnTo>
                    <a:pt x="2728" y="1631"/>
                  </a:lnTo>
                  <a:lnTo>
                    <a:pt x="2735" y="1622"/>
                  </a:lnTo>
                  <a:lnTo>
                    <a:pt x="2743" y="1615"/>
                  </a:lnTo>
                  <a:lnTo>
                    <a:pt x="2748" y="1605"/>
                  </a:lnTo>
                  <a:lnTo>
                    <a:pt x="2754" y="1596"/>
                  </a:lnTo>
                  <a:lnTo>
                    <a:pt x="2761" y="1586"/>
                  </a:lnTo>
                  <a:lnTo>
                    <a:pt x="2767" y="1578"/>
                  </a:lnTo>
                  <a:lnTo>
                    <a:pt x="2772" y="1568"/>
                  </a:lnTo>
                  <a:lnTo>
                    <a:pt x="2778" y="1558"/>
                  </a:lnTo>
                  <a:lnTo>
                    <a:pt x="2783" y="1549"/>
                  </a:lnTo>
                  <a:lnTo>
                    <a:pt x="2789" y="1540"/>
                  </a:lnTo>
                  <a:lnTo>
                    <a:pt x="2793" y="1530"/>
                  </a:lnTo>
                  <a:lnTo>
                    <a:pt x="2798" y="1521"/>
                  </a:lnTo>
                  <a:lnTo>
                    <a:pt x="2802" y="1511"/>
                  </a:lnTo>
                  <a:lnTo>
                    <a:pt x="2808" y="1501"/>
                  </a:lnTo>
                  <a:lnTo>
                    <a:pt x="2812" y="1492"/>
                  </a:lnTo>
                  <a:lnTo>
                    <a:pt x="2817" y="1482"/>
                  </a:lnTo>
                  <a:lnTo>
                    <a:pt x="2823" y="1474"/>
                  </a:lnTo>
                  <a:lnTo>
                    <a:pt x="2828" y="1466"/>
                  </a:lnTo>
                  <a:close/>
                  <a:moveTo>
                    <a:pt x="1866" y="3175"/>
                  </a:moveTo>
                  <a:lnTo>
                    <a:pt x="1868" y="3176"/>
                  </a:lnTo>
                  <a:lnTo>
                    <a:pt x="1870" y="3178"/>
                  </a:lnTo>
                  <a:lnTo>
                    <a:pt x="1871" y="3179"/>
                  </a:lnTo>
                  <a:lnTo>
                    <a:pt x="1873" y="3181"/>
                  </a:lnTo>
                  <a:lnTo>
                    <a:pt x="1875" y="3183"/>
                  </a:lnTo>
                  <a:lnTo>
                    <a:pt x="1877" y="3185"/>
                  </a:lnTo>
                  <a:lnTo>
                    <a:pt x="1880" y="3188"/>
                  </a:lnTo>
                  <a:lnTo>
                    <a:pt x="1884" y="3192"/>
                  </a:lnTo>
                  <a:lnTo>
                    <a:pt x="1886" y="3194"/>
                  </a:lnTo>
                  <a:lnTo>
                    <a:pt x="1888" y="3196"/>
                  </a:lnTo>
                  <a:lnTo>
                    <a:pt x="1890" y="3198"/>
                  </a:lnTo>
                  <a:lnTo>
                    <a:pt x="1893" y="3201"/>
                  </a:lnTo>
                  <a:lnTo>
                    <a:pt x="1896" y="3203"/>
                  </a:lnTo>
                  <a:lnTo>
                    <a:pt x="1900" y="3207"/>
                  </a:lnTo>
                  <a:lnTo>
                    <a:pt x="1903" y="3210"/>
                  </a:lnTo>
                  <a:lnTo>
                    <a:pt x="1907" y="3213"/>
                  </a:lnTo>
                  <a:lnTo>
                    <a:pt x="1910" y="3215"/>
                  </a:lnTo>
                  <a:lnTo>
                    <a:pt x="1913" y="3217"/>
                  </a:lnTo>
                  <a:lnTo>
                    <a:pt x="1917" y="3220"/>
                  </a:lnTo>
                  <a:lnTo>
                    <a:pt x="1920" y="3222"/>
                  </a:lnTo>
                  <a:lnTo>
                    <a:pt x="1923" y="3224"/>
                  </a:lnTo>
                  <a:lnTo>
                    <a:pt x="1927" y="3226"/>
                  </a:lnTo>
                  <a:lnTo>
                    <a:pt x="1932" y="3228"/>
                  </a:lnTo>
                  <a:lnTo>
                    <a:pt x="1936" y="3230"/>
                  </a:lnTo>
                  <a:lnTo>
                    <a:pt x="1939" y="3231"/>
                  </a:lnTo>
                  <a:lnTo>
                    <a:pt x="1944" y="3232"/>
                  </a:lnTo>
                  <a:lnTo>
                    <a:pt x="1948" y="3233"/>
                  </a:lnTo>
                  <a:lnTo>
                    <a:pt x="1953" y="3236"/>
                  </a:lnTo>
                  <a:lnTo>
                    <a:pt x="1957" y="3237"/>
                  </a:lnTo>
                  <a:lnTo>
                    <a:pt x="1963" y="3238"/>
                  </a:lnTo>
                  <a:lnTo>
                    <a:pt x="1967" y="3238"/>
                  </a:lnTo>
                  <a:lnTo>
                    <a:pt x="1973" y="3239"/>
                  </a:lnTo>
                  <a:lnTo>
                    <a:pt x="1977" y="3239"/>
                  </a:lnTo>
                  <a:lnTo>
                    <a:pt x="1980" y="3239"/>
                  </a:lnTo>
                  <a:lnTo>
                    <a:pt x="1983" y="3239"/>
                  </a:lnTo>
                  <a:lnTo>
                    <a:pt x="1987" y="3239"/>
                  </a:lnTo>
                  <a:lnTo>
                    <a:pt x="1990" y="3239"/>
                  </a:lnTo>
                  <a:lnTo>
                    <a:pt x="1994" y="3239"/>
                  </a:lnTo>
                  <a:lnTo>
                    <a:pt x="1997" y="3239"/>
                  </a:lnTo>
                  <a:lnTo>
                    <a:pt x="2000" y="3240"/>
                  </a:lnTo>
                  <a:lnTo>
                    <a:pt x="2002" y="3240"/>
                  </a:lnTo>
                  <a:lnTo>
                    <a:pt x="2004" y="3240"/>
                  </a:lnTo>
                  <a:lnTo>
                    <a:pt x="2006" y="3241"/>
                  </a:lnTo>
                  <a:lnTo>
                    <a:pt x="2010" y="3243"/>
                  </a:lnTo>
                  <a:lnTo>
                    <a:pt x="2012" y="3243"/>
                  </a:lnTo>
                  <a:lnTo>
                    <a:pt x="2014" y="3245"/>
                  </a:lnTo>
                  <a:lnTo>
                    <a:pt x="2016" y="3247"/>
                  </a:lnTo>
                  <a:lnTo>
                    <a:pt x="2018" y="3251"/>
                  </a:lnTo>
                  <a:lnTo>
                    <a:pt x="2019" y="3253"/>
                  </a:lnTo>
                  <a:lnTo>
                    <a:pt x="2020" y="3255"/>
                  </a:lnTo>
                  <a:lnTo>
                    <a:pt x="2021" y="3258"/>
                  </a:lnTo>
                  <a:lnTo>
                    <a:pt x="2024" y="3262"/>
                  </a:lnTo>
                  <a:lnTo>
                    <a:pt x="2024" y="3266"/>
                  </a:lnTo>
                  <a:lnTo>
                    <a:pt x="2025" y="3270"/>
                  </a:lnTo>
                  <a:lnTo>
                    <a:pt x="2026" y="3274"/>
                  </a:lnTo>
                  <a:lnTo>
                    <a:pt x="2027" y="3281"/>
                  </a:lnTo>
                  <a:lnTo>
                    <a:pt x="2027" y="3286"/>
                  </a:lnTo>
                  <a:lnTo>
                    <a:pt x="2027" y="3292"/>
                  </a:lnTo>
                  <a:lnTo>
                    <a:pt x="2027" y="3299"/>
                  </a:lnTo>
                  <a:lnTo>
                    <a:pt x="2027" y="3306"/>
                  </a:lnTo>
                  <a:lnTo>
                    <a:pt x="2026" y="3313"/>
                  </a:lnTo>
                  <a:lnTo>
                    <a:pt x="2026" y="3321"/>
                  </a:lnTo>
                  <a:lnTo>
                    <a:pt x="2025" y="3331"/>
                  </a:lnTo>
                  <a:lnTo>
                    <a:pt x="2025" y="3341"/>
                  </a:lnTo>
                  <a:lnTo>
                    <a:pt x="2024" y="3344"/>
                  </a:lnTo>
                  <a:lnTo>
                    <a:pt x="2024" y="3347"/>
                  </a:lnTo>
                  <a:lnTo>
                    <a:pt x="2024" y="3350"/>
                  </a:lnTo>
                  <a:lnTo>
                    <a:pt x="2025" y="3355"/>
                  </a:lnTo>
                  <a:lnTo>
                    <a:pt x="2025" y="3358"/>
                  </a:lnTo>
                  <a:lnTo>
                    <a:pt x="2026" y="3361"/>
                  </a:lnTo>
                  <a:lnTo>
                    <a:pt x="2027" y="3364"/>
                  </a:lnTo>
                  <a:lnTo>
                    <a:pt x="2028" y="3368"/>
                  </a:lnTo>
                  <a:lnTo>
                    <a:pt x="2028" y="3371"/>
                  </a:lnTo>
                  <a:lnTo>
                    <a:pt x="2030" y="3374"/>
                  </a:lnTo>
                  <a:lnTo>
                    <a:pt x="2030" y="3377"/>
                  </a:lnTo>
                  <a:lnTo>
                    <a:pt x="2032" y="3380"/>
                  </a:lnTo>
                  <a:lnTo>
                    <a:pt x="2032" y="3383"/>
                  </a:lnTo>
                  <a:lnTo>
                    <a:pt x="2033" y="3387"/>
                  </a:lnTo>
                  <a:lnTo>
                    <a:pt x="2034" y="3390"/>
                  </a:lnTo>
                  <a:lnTo>
                    <a:pt x="2035" y="3393"/>
                  </a:lnTo>
                  <a:lnTo>
                    <a:pt x="2034" y="3396"/>
                  </a:lnTo>
                  <a:lnTo>
                    <a:pt x="2034" y="3400"/>
                  </a:lnTo>
                  <a:lnTo>
                    <a:pt x="2034" y="3403"/>
                  </a:lnTo>
                  <a:lnTo>
                    <a:pt x="2034" y="3406"/>
                  </a:lnTo>
                  <a:lnTo>
                    <a:pt x="2033" y="3409"/>
                  </a:lnTo>
                  <a:lnTo>
                    <a:pt x="2032" y="3412"/>
                  </a:lnTo>
                  <a:lnTo>
                    <a:pt x="2030" y="3417"/>
                  </a:lnTo>
                  <a:lnTo>
                    <a:pt x="2029" y="3422"/>
                  </a:lnTo>
                  <a:lnTo>
                    <a:pt x="2026" y="3425"/>
                  </a:lnTo>
                  <a:lnTo>
                    <a:pt x="2022" y="3431"/>
                  </a:lnTo>
                  <a:lnTo>
                    <a:pt x="2019" y="3435"/>
                  </a:lnTo>
                  <a:lnTo>
                    <a:pt x="2016" y="3441"/>
                  </a:lnTo>
                  <a:lnTo>
                    <a:pt x="2011" y="3447"/>
                  </a:lnTo>
                  <a:lnTo>
                    <a:pt x="2006" y="3452"/>
                  </a:lnTo>
                  <a:lnTo>
                    <a:pt x="2000" y="3458"/>
                  </a:lnTo>
                  <a:lnTo>
                    <a:pt x="1995" y="3466"/>
                  </a:lnTo>
                  <a:lnTo>
                    <a:pt x="1988" y="3470"/>
                  </a:lnTo>
                  <a:lnTo>
                    <a:pt x="1984" y="3476"/>
                  </a:lnTo>
                  <a:lnTo>
                    <a:pt x="1979" y="3481"/>
                  </a:lnTo>
                  <a:lnTo>
                    <a:pt x="1975" y="3487"/>
                  </a:lnTo>
                  <a:lnTo>
                    <a:pt x="1971" y="3494"/>
                  </a:lnTo>
                  <a:lnTo>
                    <a:pt x="1968" y="3500"/>
                  </a:lnTo>
                  <a:lnTo>
                    <a:pt x="1965" y="3507"/>
                  </a:lnTo>
                  <a:lnTo>
                    <a:pt x="1963" y="3514"/>
                  </a:lnTo>
                  <a:lnTo>
                    <a:pt x="1959" y="3521"/>
                  </a:lnTo>
                  <a:lnTo>
                    <a:pt x="1956" y="3527"/>
                  </a:lnTo>
                  <a:lnTo>
                    <a:pt x="1953" y="3534"/>
                  </a:lnTo>
                  <a:lnTo>
                    <a:pt x="1952" y="3542"/>
                  </a:lnTo>
                  <a:lnTo>
                    <a:pt x="1949" y="3548"/>
                  </a:lnTo>
                  <a:lnTo>
                    <a:pt x="1948" y="3557"/>
                  </a:lnTo>
                  <a:lnTo>
                    <a:pt x="1946" y="3563"/>
                  </a:lnTo>
                  <a:lnTo>
                    <a:pt x="1944" y="3572"/>
                  </a:lnTo>
                  <a:lnTo>
                    <a:pt x="1942" y="3578"/>
                  </a:lnTo>
                  <a:lnTo>
                    <a:pt x="1941" y="3585"/>
                  </a:lnTo>
                  <a:lnTo>
                    <a:pt x="1939" y="3591"/>
                  </a:lnTo>
                  <a:lnTo>
                    <a:pt x="1939" y="3598"/>
                  </a:lnTo>
                  <a:lnTo>
                    <a:pt x="1938" y="3603"/>
                  </a:lnTo>
                  <a:lnTo>
                    <a:pt x="1937" y="3609"/>
                  </a:lnTo>
                  <a:lnTo>
                    <a:pt x="1937" y="3615"/>
                  </a:lnTo>
                  <a:lnTo>
                    <a:pt x="1937" y="3620"/>
                  </a:lnTo>
                  <a:lnTo>
                    <a:pt x="1936" y="3623"/>
                  </a:lnTo>
                  <a:lnTo>
                    <a:pt x="1936" y="3628"/>
                  </a:lnTo>
                  <a:lnTo>
                    <a:pt x="1936" y="3631"/>
                  </a:lnTo>
                  <a:lnTo>
                    <a:pt x="1936" y="3634"/>
                  </a:lnTo>
                  <a:lnTo>
                    <a:pt x="1936" y="3636"/>
                  </a:lnTo>
                  <a:lnTo>
                    <a:pt x="1936" y="3638"/>
                  </a:lnTo>
                  <a:lnTo>
                    <a:pt x="1936" y="3639"/>
                  </a:lnTo>
                  <a:lnTo>
                    <a:pt x="1936" y="3641"/>
                  </a:lnTo>
                  <a:lnTo>
                    <a:pt x="1864" y="3812"/>
                  </a:lnTo>
                  <a:lnTo>
                    <a:pt x="1863" y="3811"/>
                  </a:lnTo>
                  <a:lnTo>
                    <a:pt x="1862" y="3809"/>
                  </a:lnTo>
                  <a:lnTo>
                    <a:pt x="1860" y="3804"/>
                  </a:lnTo>
                  <a:lnTo>
                    <a:pt x="1858" y="3800"/>
                  </a:lnTo>
                  <a:lnTo>
                    <a:pt x="1855" y="3794"/>
                  </a:lnTo>
                  <a:lnTo>
                    <a:pt x="1852" y="3787"/>
                  </a:lnTo>
                  <a:lnTo>
                    <a:pt x="1847" y="3779"/>
                  </a:lnTo>
                  <a:lnTo>
                    <a:pt x="1843" y="3771"/>
                  </a:lnTo>
                  <a:lnTo>
                    <a:pt x="1837" y="3760"/>
                  </a:lnTo>
                  <a:lnTo>
                    <a:pt x="1830" y="3750"/>
                  </a:lnTo>
                  <a:lnTo>
                    <a:pt x="1824" y="3738"/>
                  </a:lnTo>
                  <a:lnTo>
                    <a:pt x="1817" y="3727"/>
                  </a:lnTo>
                  <a:lnTo>
                    <a:pt x="1810" y="3714"/>
                  </a:lnTo>
                  <a:lnTo>
                    <a:pt x="1802" y="3702"/>
                  </a:lnTo>
                  <a:lnTo>
                    <a:pt x="1794" y="3689"/>
                  </a:lnTo>
                  <a:lnTo>
                    <a:pt x="1786" y="3676"/>
                  </a:lnTo>
                  <a:lnTo>
                    <a:pt x="1777" y="3661"/>
                  </a:lnTo>
                  <a:lnTo>
                    <a:pt x="1767" y="3647"/>
                  </a:lnTo>
                  <a:lnTo>
                    <a:pt x="1758" y="3632"/>
                  </a:lnTo>
                  <a:lnTo>
                    <a:pt x="1748" y="3618"/>
                  </a:lnTo>
                  <a:lnTo>
                    <a:pt x="1737" y="3603"/>
                  </a:lnTo>
                  <a:lnTo>
                    <a:pt x="1727" y="3590"/>
                  </a:lnTo>
                  <a:lnTo>
                    <a:pt x="1716" y="3576"/>
                  </a:lnTo>
                  <a:lnTo>
                    <a:pt x="1705" y="3563"/>
                  </a:lnTo>
                  <a:lnTo>
                    <a:pt x="1693" y="3549"/>
                  </a:lnTo>
                  <a:lnTo>
                    <a:pt x="1682" y="3537"/>
                  </a:lnTo>
                  <a:lnTo>
                    <a:pt x="1670" y="3524"/>
                  </a:lnTo>
                  <a:lnTo>
                    <a:pt x="1658" y="3513"/>
                  </a:lnTo>
                  <a:lnTo>
                    <a:pt x="1645" y="3501"/>
                  </a:lnTo>
                  <a:lnTo>
                    <a:pt x="1634" y="3492"/>
                  </a:lnTo>
                  <a:lnTo>
                    <a:pt x="1622" y="3482"/>
                  </a:lnTo>
                  <a:lnTo>
                    <a:pt x="1610" y="3474"/>
                  </a:lnTo>
                  <a:lnTo>
                    <a:pt x="1610" y="3472"/>
                  </a:lnTo>
                  <a:lnTo>
                    <a:pt x="1612" y="3469"/>
                  </a:lnTo>
                  <a:lnTo>
                    <a:pt x="1615" y="3465"/>
                  </a:lnTo>
                  <a:lnTo>
                    <a:pt x="1622" y="3459"/>
                  </a:lnTo>
                  <a:lnTo>
                    <a:pt x="1627" y="3452"/>
                  </a:lnTo>
                  <a:lnTo>
                    <a:pt x="1635" y="3443"/>
                  </a:lnTo>
                  <a:lnTo>
                    <a:pt x="1642" y="3434"/>
                  </a:lnTo>
                  <a:lnTo>
                    <a:pt x="1652" y="3425"/>
                  </a:lnTo>
                  <a:lnTo>
                    <a:pt x="1660" y="3413"/>
                  </a:lnTo>
                  <a:lnTo>
                    <a:pt x="1670" y="3402"/>
                  </a:lnTo>
                  <a:lnTo>
                    <a:pt x="1681" y="3389"/>
                  </a:lnTo>
                  <a:lnTo>
                    <a:pt x="1692" y="3377"/>
                  </a:lnTo>
                  <a:lnTo>
                    <a:pt x="1703" y="3363"/>
                  </a:lnTo>
                  <a:lnTo>
                    <a:pt x="1715" y="3349"/>
                  </a:lnTo>
                  <a:lnTo>
                    <a:pt x="1727" y="3335"/>
                  </a:lnTo>
                  <a:lnTo>
                    <a:pt x="1739" y="3322"/>
                  </a:lnTo>
                  <a:lnTo>
                    <a:pt x="1750" y="3307"/>
                  </a:lnTo>
                  <a:lnTo>
                    <a:pt x="1762" y="3293"/>
                  </a:lnTo>
                  <a:lnTo>
                    <a:pt x="1774" y="3281"/>
                  </a:lnTo>
                  <a:lnTo>
                    <a:pt x="1785" y="3268"/>
                  </a:lnTo>
                  <a:lnTo>
                    <a:pt x="1796" y="3255"/>
                  </a:lnTo>
                  <a:lnTo>
                    <a:pt x="1807" y="3242"/>
                  </a:lnTo>
                  <a:lnTo>
                    <a:pt x="1816" y="3230"/>
                  </a:lnTo>
                  <a:lnTo>
                    <a:pt x="1827" y="3221"/>
                  </a:lnTo>
                  <a:lnTo>
                    <a:pt x="1834" y="3210"/>
                  </a:lnTo>
                  <a:lnTo>
                    <a:pt x="1842" y="3201"/>
                  </a:lnTo>
                  <a:lnTo>
                    <a:pt x="1848" y="3193"/>
                  </a:lnTo>
                  <a:lnTo>
                    <a:pt x="1855" y="3186"/>
                  </a:lnTo>
                  <a:lnTo>
                    <a:pt x="1859" y="3180"/>
                  </a:lnTo>
                  <a:lnTo>
                    <a:pt x="1863" y="3177"/>
                  </a:lnTo>
                  <a:lnTo>
                    <a:pt x="1865" y="3175"/>
                  </a:lnTo>
                  <a:lnTo>
                    <a:pt x="1866" y="3175"/>
                  </a:lnTo>
                  <a:close/>
                  <a:moveTo>
                    <a:pt x="2566" y="3067"/>
                  </a:moveTo>
                  <a:lnTo>
                    <a:pt x="3555" y="2882"/>
                  </a:lnTo>
                  <a:lnTo>
                    <a:pt x="3617" y="3067"/>
                  </a:lnTo>
                  <a:lnTo>
                    <a:pt x="2468" y="4096"/>
                  </a:lnTo>
                  <a:lnTo>
                    <a:pt x="2465" y="4075"/>
                  </a:lnTo>
                  <a:lnTo>
                    <a:pt x="2464" y="4057"/>
                  </a:lnTo>
                  <a:lnTo>
                    <a:pt x="2462" y="4038"/>
                  </a:lnTo>
                  <a:lnTo>
                    <a:pt x="2462" y="4022"/>
                  </a:lnTo>
                  <a:lnTo>
                    <a:pt x="2461" y="4005"/>
                  </a:lnTo>
                  <a:lnTo>
                    <a:pt x="2461" y="3989"/>
                  </a:lnTo>
                  <a:lnTo>
                    <a:pt x="2461" y="3973"/>
                  </a:lnTo>
                  <a:lnTo>
                    <a:pt x="2461" y="3959"/>
                  </a:lnTo>
                  <a:lnTo>
                    <a:pt x="2461" y="3943"/>
                  </a:lnTo>
                  <a:lnTo>
                    <a:pt x="2461" y="3929"/>
                  </a:lnTo>
                  <a:lnTo>
                    <a:pt x="2461" y="3916"/>
                  </a:lnTo>
                  <a:lnTo>
                    <a:pt x="2463" y="3903"/>
                  </a:lnTo>
                  <a:lnTo>
                    <a:pt x="2463" y="3890"/>
                  </a:lnTo>
                  <a:lnTo>
                    <a:pt x="2465" y="3877"/>
                  </a:lnTo>
                  <a:lnTo>
                    <a:pt x="2466" y="3865"/>
                  </a:lnTo>
                  <a:lnTo>
                    <a:pt x="2469" y="3855"/>
                  </a:lnTo>
                  <a:lnTo>
                    <a:pt x="2470" y="3842"/>
                  </a:lnTo>
                  <a:lnTo>
                    <a:pt x="2472" y="3831"/>
                  </a:lnTo>
                  <a:lnTo>
                    <a:pt x="2475" y="3819"/>
                  </a:lnTo>
                  <a:lnTo>
                    <a:pt x="2479" y="3810"/>
                  </a:lnTo>
                  <a:lnTo>
                    <a:pt x="2481" y="3799"/>
                  </a:lnTo>
                  <a:lnTo>
                    <a:pt x="2484" y="3789"/>
                  </a:lnTo>
                  <a:lnTo>
                    <a:pt x="2488" y="3780"/>
                  </a:lnTo>
                  <a:lnTo>
                    <a:pt x="2493" y="3770"/>
                  </a:lnTo>
                  <a:lnTo>
                    <a:pt x="2496" y="3760"/>
                  </a:lnTo>
                  <a:lnTo>
                    <a:pt x="2500" y="3751"/>
                  </a:lnTo>
                  <a:lnTo>
                    <a:pt x="2504" y="3742"/>
                  </a:lnTo>
                  <a:lnTo>
                    <a:pt x="2510" y="3734"/>
                  </a:lnTo>
                  <a:lnTo>
                    <a:pt x="2514" y="3724"/>
                  </a:lnTo>
                  <a:lnTo>
                    <a:pt x="2519" y="3715"/>
                  </a:lnTo>
                  <a:lnTo>
                    <a:pt x="2526" y="3707"/>
                  </a:lnTo>
                  <a:lnTo>
                    <a:pt x="2532" y="3699"/>
                  </a:lnTo>
                  <a:lnTo>
                    <a:pt x="2539" y="3687"/>
                  </a:lnTo>
                  <a:lnTo>
                    <a:pt x="2545" y="3675"/>
                  </a:lnTo>
                  <a:lnTo>
                    <a:pt x="2550" y="3663"/>
                  </a:lnTo>
                  <a:lnTo>
                    <a:pt x="2557" y="3651"/>
                  </a:lnTo>
                  <a:lnTo>
                    <a:pt x="2561" y="3639"/>
                  </a:lnTo>
                  <a:lnTo>
                    <a:pt x="2566" y="3628"/>
                  </a:lnTo>
                  <a:lnTo>
                    <a:pt x="2571" y="3616"/>
                  </a:lnTo>
                  <a:lnTo>
                    <a:pt x="2575" y="3604"/>
                  </a:lnTo>
                  <a:lnTo>
                    <a:pt x="2578" y="3591"/>
                  </a:lnTo>
                  <a:lnTo>
                    <a:pt x="2581" y="3579"/>
                  </a:lnTo>
                  <a:lnTo>
                    <a:pt x="2584" y="3568"/>
                  </a:lnTo>
                  <a:lnTo>
                    <a:pt x="2588" y="3556"/>
                  </a:lnTo>
                  <a:lnTo>
                    <a:pt x="2590" y="3543"/>
                  </a:lnTo>
                  <a:lnTo>
                    <a:pt x="2592" y="3531"/>
                  </a:lnTo>
                  <a:lnTo>
                    <a:pt x="2594" y="3519"/>
                  </a:lnTo>
                  <a:lnTo>
                    <a:pt x="2596" y="3509"/>
                  </a:lnTo>
                  <a:lnTo>
                    <a:pt x="2597" y="3496"/>
                  </a:lnTo>
                  <a:lnTo>
                    <a:pt x="2598" y="3484"/>
                  </a:lnTo>
                  <a:lnTo>
                    <a:pt x="2598" y="3472"/>
                  </a:lnTo>
                  <a:lnTo>
                    <a:pt x="2599" y="3462"/>
                  </a:lnTo>
                  <a:lnTo>
                    <a:pt x="2599" y="3450"/>
                  </a:lnTo>
                  <a:lnTo>
                    <a:pt x="2599" y="3439"/>
                  </a:lnTo>
                  <a:lnTo>
                    <a:pt x="2599" y="3427"/>
                  </a:lnTo>
                  <a:lnTo>
                    <a:pt x="2600" y="3418"/>
                  </a:lnTo>
                  <a:lnTo>
                    <a:pt x="2599" y="3407"/>
                  </a:lnTo>
                  <a:lnTo>
                    <a:pt x="2599" y="3396"/>
                  </a:lnTo>
                  <a:lnTo>
                    <a:pt x="2598" y="3387"/>
                  </a:lnTo>
                  <a:lnTo>
                    <a:pt x="2598" y="3377"/>
                  </a:lnTo>
                  <a:lnTo>
                    <a:pt x="2597" y="3367"/>
                  </a:lnTo>
                  <a:lnTo>
                    <a:pt x="2597" y="3359"/>
                  </a:lnTo>
                  <a:lnTo>
                    <a:pt x="2596" y="3350"/>
                  </a:lnTo>
                  <a:lnTo>
                    <a:pt x="2596" y="3343"/>
                  </a:lnTo>
                  <a:lnTo>
                    <a:pt x="2595" y="3337"/>
                  </a:lnTo>
                  <a:lnTo>
                    <a:pt x="2595" y="3333"/>
                  </a:lnTo>
                  <a:lnTo>
                    <a:pt x="2595" y="3329"/>
                  </a:lnTo>
                  <a:lnTo>
                    <a:pt x="2596" y="3325"/>
                  </a:lnTo>
                  <a:lnTo>
                    <a:pt x="2596" y="3319"/>
                  </a:lnTo>
                  <a:lnTo>
                    <a:pt x="2598" y="3314"/>
                  </a:lnTo>
                  <a:lnTo>
                    <a:pt x="2599" y="3308"/>
                  </a:lnTo>
                  <a:lnTo>
                    <a:pt x="2602" y="3304"/>
                  </a:lnTo>
                  <a:lnTo>
                    <a:pt x="2602" y="3298"/>
                  </a:lnTo>
                  <a:lnTo>
                    <a:pt x="2604" y="3291"/>
                  </a:lnTo>
                  <a:lnTo>
                    <a:pt x="2605" y="3285"/>
                  </a:lnTo>
                  <a:lnTo>
                    <a:pt x="2607" y="3280"/>
                  </a:lnTo>
                  <a:lnTo>
                    <a:pt x="2608" y="3272"/>
                  </a:lnTo>
                  <a:lnTo>
                    <a:pt x="2610" y="3266"/>
                  </a:lnTo>
                  <a:lnTo>
                    <a:pt x="2611" y="3258"/>
                  </a:lnTo>
                  <a:lnTo>
                    <a:pt x="2613" y="3251"/>
                  </a:lnTo>
                  <a:lnTo>
                    <a:pt x="2613" y="3242"/>
                  </a:lnTo>
                  <a:lnTo>
                    <a:pt x="2613" y="3233"/>
                  </a:lnTo>
                  <a:lnTo>
                    <a:pt x="2613" y="3224"/>
                  </a:lnTo>
                  <a:lnTo>
                    <a:pt x="2613" y="3215"/>
                  </a:lnTo>
                  <a:lnTo>
                    <a:pt x="2612" y="3205"/>
                  </a:lnTo>
                  <a:lnTo>
                    <a:pt x="2611" y="3195"/>
                  </a:lnTo>
                  <a:lnTo>
                    <a:pt x="2609" y="3184"/>
                  </a:lnTo>
                  <a:lnTo>
                    <a:pt x="2608" y="3173"/>
                  </a:lnTo>
                  <a:lnTo>
                    <a:pt x="2605" y="3161"/>
                  </a:lnTo>
                  <a:lnTo>
                    <a:pt x="2602" y="3149"/>
                  </a:lnTo>
                  <a:lnTo>
                    <a:pt x="2597" y="3136"/>
                  </a:lnTo>
                  <a:lnTo>
                    <a:pt x="2593" y="3124"/>
                  </a:lnTo>
                  <a:lnTo>
                    <a:pt x="2587" y="3110"/>
                  </a:lnTo>
                  <a:lnTo>
                    <a:pt x="2580" y="3096"/>
                  </a:lnTo>
                  <a:lnTo>
                    <a:pt x="2573" y="3081"/>
                  </a:lnTo>
                  <a:lnTo>
                    <a:pt x="2566" y="3067"/>
                  </a:lnTo>
                  <a:close/>
                  <a:moveTo>
                    <a:pt x="3907" y="3491"/>
                  </a:moveTo>
                  <a:lnTo>
                    <a:pt x="3914" y="3514"/>
                  </a:lnTo>
                  <a:lnTo>
                    <a:pt x="3921" y="3539"/>
                  </a:lnTo>
                  <a:lnTo>
                    <a:pt x="3928" y="3561"/>
                  </a:lnTo>
                  <a:lnTo>
                    <a:pt x="3936" y="3584"/>
                  </a:lnTo>
                  <a:lnTo>
                    <a:pt x="3942" y="3605"/>
                  </a:lnTo>
                  <a:lnTo>
                    <a:pt x="3950" y="3627"/>
                  </a:lnTo>
                  <a:lnTo>
                    <a:pt x="3957" y="3647"/>
                  </a:lnTo>
                  <a:lnTo>
                    <a:pt x="3966" y="3668"/>
                  </a:lnTo>
                  <a:lnTo>
                    <a:pt x="3972" y="3688"/>
                  </a:lnTo>
                  <a:lnTo>
                    <a:pt x="3981" y="3707"/>
                  </a:lnTo>
                  <a:lnTo>
                    <a:pt x="3987" y="3725"/>
                  </a:lnTo>
                  <a:lnTo>
                    <a:pt x="3996" y="3744"/>
                  </a:lnTo>
                  <a:lnTo>
                    <a:pt x="4003" y="3762"/>
                  </a:lnTo>
                  <a:lnTo>
                    <a:pt x="4012" y="3780"/>
                  </a:lnTo>
                  <a:lnTo>
                    <a:pt x="4019" y="3797"/>
                  </a:lnTo>
                  <a:lnTo>
                    <a:pt x="4029" y="3815"/>
                  </a:lnTo>
                  <a:lnTo>
                    <a:pt x="4036" y="3831"/>
                  </a:lnTo>
                  <a:lnTo>
                    <a:pt x="4045" y="3848"/>
                  </a:lnTo>
                  <a:lnTo>
                    <a:pt x="4052" y="3864"/>
                  </a:lnTo>
                  <a:lnTo>
                    <a:pt x="4062" y="3882"/>
                  </a:lnTo>
                  <a:lnTo>
                    <a:pt x="4071" y="3898"/>
                  </a:lnTo>
                  <a:lnTo>
                    <a:pt x="4079" y="3915"/>
                  </a:lnTo>
                  <a:lnTo>
                    <a:pt x="4089" y="3931"/>
                  </a:lnTo>
                  <a:lnTo>
                    <a:pt x="4098" y="3948"/>
                  </a:lnTo>
                  <a:lnTo>
                    <a:pt x="4107" y="3964"/>
                  </a:lnTo>
                  <a:lnTo>
                    <a:pt x="4117" y="3980"/>
                  </a:lnTo>
                  <a:lnTo>
                    <a:pt x="4126" y="3997"/>
                  </a:lnTo>
                  <a:lnTo>
                    <a:pt x="4137" y="4014"/>
                  </a:lnTo>
                  <a:lnTo>
                    <a:pt x="4146" y="4030"/>
                  </a:lnTo>
                  <a:lnTo>
                    <a:pt x="4157" y="4049"/>
                  </a:lnTo>
                  <a:lnTo>
                    <a:pt x="4168" y="4066"/>
                  </a:lnTo>
                  <a:lnTo>
                    <a:pt x="4180" y="4085"/>
                  </a:lnTo>
                  <a:lnTo>
                    <a:pt x="4183" y="4082"/>
                  </a:lnTo>
                  <a:lnTo>
                    <a:pt x="4186" y="4081"/>
                  </a:lnTo>
                  <a:lnTo>
                    <a:pt x="4189" y="4079"/>
                  </a:lnTo>
                  <a:lnTo>
                    <a:pt x="4193" y="4078"/>
                  </a:lnTo>
                  <a:lnTo>
                    <a:pt x="4198" y="4075"/>
                  </a:lnTo>
                  <a:lnTo>
                    <a:pt x="4202" y="4075"/>
                  </a:lnTo>
                  <a:lnTo>
                    <a:pt x="4206" y="4073"/>
                  </a:lnTo>
                  <a:lnTo>
                    <a:pt x="4212" y="4073"/>
                  </a:lnTo>
                  <a:lnTo>
                    <a:pt x="4215" y="4071"/>
                  </a:lnTo>
                  <a:lnTo>
                    <a:pt x="4220" y="4070"/>
                  </a:lnTo>
                  <a:lnTo>
                    <a:pt x="4224" y="4069"/>
                  </a:lnTo>
                  <a:lnTo>
                    <a:pt x="4230" y="4069"/>
                  </a:lnTo>
                  <a:lnTo>
                    <a:pt x="4233" y="4068"/>
                  </a:lnTo>
                  <a:lnTo>
                    <a:pt x="4238" y="4067"/>
                  </a:lnTo>
                  <a:lnTo>
                    <a:pt x="4243" y="4067"/>
                  </a:lnTo>
                  <a:lnTo>
                    <a:pt x="4248" y="4067"/>
                  </a:lnTo>
                  <a:lnTo>
                    <a:pt x="4251" y="4066"/>
                  </a:lnTo>
                  <a:lnTo>
                    <a:pt x="4255" y="4065"/>
                  </a:lnTo>
                  <a:lnTo>
                    <a:pt x="4260" y="4064"/>
                  </a:lnTo>
                  <a:lnTo>
                    <a:pt x="4264" y="4064"/>
                  </a:lnTo>
                  <a:lnTo>
                    <a:pt x="4267" y="4064"/>
                  </a:lnTo>
                  <a:lnTo>
                    <a:pt x="4270" y="4064"/>
                  </a:lnTo>
                  <a:lnTo>
                    <a:pt x="4274" y="4064"/>
                  </a:lnTo>
                  <a:lnTo>
                    <a:pt x="4277" y="4064"/>
                  </a:lnTo>
                  <a:lnTo>
                    <a:pt x="4279" y="4064"/>
                  </a:lnTo>
                  <a:lnTo>
                    <a:pt x="4281" y="4064"/>
                  </a:lnTo>
                  <a:lnTo>
                    <a:pt x="4283" y="4064"/>
                  </a:lnTo>
                  <a:lnTo>
                    <a:pt x="4285" y="4064"/>
                  </a:lnTo>
                  <a:lnTo>
                    <a:pt x="4286" y="4064"/>
                  </a:lnTo>
                  <a:lnTo>
                    <a:pt x="4287" y="4064"/>
                  </a:lnTo>
                  <a:lnTo>
                    <a:pt x="4289" y="4064"/>
                  </a:lnTo>
                  <a:lnTo>
                    <a:pt x="4290" y="4064"/>
                  </a:lnTo>
                  <a:lnTo>
                    <a:pt x="4306" y="3423"/>
                  </a:lnTo>
                  <a:lnTo>
                    <a:pt x="4305" y="3422"/>
                  </a:lnTo>
                  <a:lnTo>
                    <a:pt x="4302" y="3422"/>
                  </a:lnTo>
                  <a:lnTo>
                    <a:pt x="4298" y="3422"/>
                  </a:lnTo>
                  <a:lnTo>
                    <a:pt x="4294" y="3422"/>
                  </a:lnTo>
                  <a:lnTo>
                    <a:pt x="4286" y="3422"/>
                  </a:lnTo>
                  <a:lnTo>
                    <a:pt x="4280" y="3422"/>
                  </a:lnTo>
                  <a:lnTo>
                    <a:pt x="4271" y="3422"/>
                  </a:lnTo>
                  <a:lnTo>
                    <a:pt x="4263" y="3422"/>
                  </a:lnTo>
                  <a:lnTo>
                    <a:pt x="4251" y="3422"/>
                  </a:lnTo>
                  <a:lnTo>
                    <a:pt x="4240" y="3422"/>
                  </a:lnTo>
                  <a:lnTo>
                    <a:pt x="4228" y="3422"/>
                  </a:lnTo>
                  <a:lnTo>
                    <a:pt x="4216" y="3423"/>
                  </a:lnTo>
                  <a:lnTo>
                    <a:pt x="4202" y="3423"/>
                  </a:lnTo>
                  <a:lnTo>
                    <a:pt x="4188" y="3425"/>
                  </a:lnTo>
                  <a:lnTo>
                    <a:pt x="4173" y="3426"/>
                  </a:lnTo>
                  <a:lnTo>
                    <a:pt x="4159" y="3428"/>
                  </a:lnTo>
                  <a:lnTo>
                    <a:pt x="4142" y="3428"/>
                  </a:lnTo>
                  <a:lnTo>
                    <a:pt x="4126" y="3431"/>
                  </a:lnTo>
                  <a:lnTo>
                    <a:pt x="4110" y="3432"/>
                  </a:lnTo>
                  <a:lnTo>
                    <a:pt x="4094" y="3435"/>
                  </a:lnTo>
                  <a:lnTo>
                    <a:pt x="4077" y="3437"/>
                  </a:lnTo>
                  <a:lnTo>
                    <a:pt x="4061" y="3440"/>
                  </a:lnTo>
                  <a:lnTo>
                    <a:pt x="4044" y="3443"/>
                  </a:lnTo>
                  <a:lnTo>
                    <a:pt x="4028" y="3448"/>
                  </a:lnTo>
                  <a:lnTo>
                    <a:pt x="4011" y="3451"/>
                  </a:lnTo>
                  <a:lnTo>
                    <a:pt x="3995" y="3455"/>
                  </a:lnTo>
                  <a:lnTo>
                    <a:pt x="3979" y="3459"/>
                  </a:lnTo>
                  <a:lnTo>
                    <a:pt x="3964" y="3465"/>
                  </a:lnTo>
                  <a:lnTo>
                    <a:pt x="3948" y="3470"/>
                  </a:lnTo>
                  <a:lnTo>
                    <a:pt x="3934" y="3477"/>
                  </a:lnTo>
                  <a:lnTo>
                    <a:pt x="3920" y="3483"/>
                  </a:lnTo>
                  <a:lnTo>
                    <a:pt x="3907" y="3491"/>
                  </a:lnTo>
                  <a:close/>
                  <a:moveTo>
                    <a:pt x="4129" y="4133"/>
                  </a:moveTo>
                  <a:lnTo>
                    <a:pt x="4112" y="4115"/>
                  </a:lnTo>
                  <a:lnTo>
                    <a:pt x="4096" y="4099"/>
                  </a:lnTo>
                  <a:lnTo>
                    <a:pt x="4081" y="4081"/>
                  </a:lnTo>
                  <a:lnTo>
                    <a:pt x="4067" y="4065"/>
                  </a:lnTo>
                  <a:lnTo>
                    <a:pt x="4053" y="4046"/>
                  </a:lnTo>
                  <a:lnTo>
                    <a:pt x="4041" y="4029"/>
                  </a:lnTo>
                  <a:lnTo>
                    <a:pt x="4029" y="4012"/>
                  </a:lnTo>
                  <a:lnTo>
                    <a:pt x="4018" y="3995"/>
                  </a:lnTo>
                  <a:lnTo>
                    <a:pt x="4005" y="3977"/>
                  </a:lnTo>
                  <a:lnTo>
                    <a:pt x="3995" y="3959"/>
                  </a:lnTo>
                  <a:lnTo>
                    <a:pt x="3985" y="3940"/>
                  </a:lnTo>
                  <a:lnTo>
                    <a:pt x="3975" y="3923"/>
                  </a:lnTo>
                  <a:lnTo>
                    <a:pt x="3966" y="3904"/>
                  </a:lnTo>
                  <a:lnTo>
                    <a:pt x="3957" y="3886"/>
                  </a:lnTo>
                  <a:lnTo>
                    <a:pt x="3949" y="3868"/>
                  </a:lnTo>
                  <a:lnTo>
                    <a:pt x="3941" y="3849"/>
                  </a:lnTo>
                  <a:lnTo>
                    <a:pt x="3932" y="3830"/>
                  </a:lnTo>
                  <a:lnTo>
                    <a:pt x="3924" y="3811"/>
                  </a:lnTo>
                  <a:lnTo>
                    <a:pt x="3916" y="3792"/>
                  </a:lnTo>
                  <a:lnTo>
                    <a:pt x="3909" y="3772"/>
                  </a:lnTo>
                  <a:lnTo>
                    <a:pt x="3902" y="3753"/>
                  </a:lnTo>
                  <a:lnTo>
                    <a:pt x="3894" y="3734"/>
                  </a:lnTo>
                  <a:lnTo>
                    <a:pt x="3888" y="3714"/>
                  </a:lnTo>
                  <a:lnTo>
                    <a:pt x="3881" y="3695"/>
                  </a:lnTo>
                  <a:lnTo>
                    <a:pt x="3874" y="3675"/>
                  </a:lnTo>
                  <a:lnTo>
                    <a:pt x="3868" y="3654"/>
                  </a:lnTo>
                  <a:lnTo>
                    <a:pt x="3860" y="3634"/>
                  </a:lnTo>
                  <a:lnTo>
                    <a:pt x="3854" y="3615"/>
                  </a:lnTo>
                  <a:lnTo>
                    <a:pt x="3846" y="3593"/>
                  </a:lnTo>
                  <a:lnTo>
                    <a:pt x="3839" y="3574"/>
                  </a:lnTo>
                  <a:lnTo>
                    <a:pt x="3831" y="3553"/>
                  </a:lnTo>
                  <a:lnTo>
                    <a:pt x="3825" y="3533"/>
                  </a:lnTo>
                  <a:lnTo>
                    <a:pt x="3812" y="3539"/>
                  </a:lnTo>
                  <a:lnTo>
                    <a:pt x="3799" y="3545"/>
                  </a:lnTo>
                  <a:lnTo>
                    <a:pt x="3786" y="3552"/>
                  </a:lnTo>
                  <a:lnTo>
                    <a:pt x="3774" y="3560"/>
                  </a:lnTo>
                  <a:lnTo>
                    <a:pt x="3760" y="3568"/>
                  </a:lnTo>
                  <a:lnTo>
                    <a:pt x="3746" y="3577"/>
                  </a:lnTo>
                  <a:lnTo>
                    <a:pt x="3732" y="3587"/>
                  </a:lnTo>
                  <a:lnTo>
                    <a:pt x="3719" y="3598"/>
                  </a:lnTo>
                  <a:lnTo>
                    <a:pt x="3704" y="3607"/>
                  </a:lnTo>
                  <a:lnTo>
                    <a:pt x="3690" y="3619"/>
                  </a:lnTo>
                  <a:lnTo>
                    <a:pt x="3675" y="3631"/>
                  </a:lnTo>
                  <a:lnTo>
                    <a:pt x="3662" y="3644"/>
                  </a:lnTo>
                  <a:lnTo>
                    <a:pt x="3647" y="3657"/>
                  </a:lnTo>
                  <a:lnTo>
                    <a:pt x="3634" y="3669"/>
                  </a:lnTo>
                  <a:lnTo>
                    <a:pt x="3619" y="3683"/>
                  </a:lnTo>
                  <a:lnTo>
                    <a:pt x="3606" y="3699"/>
                  </a:lnTo>
                  <a:lnTo>
                    <a:pt x="3591" y="3713"/>
                  </a:lnTo>
                  <a:lnTo>
                    <a:pt x="3577" y="3729"/>
                  </a:lnTo>
                  <a:lnTo>
                    <a:pt x="3563" y="3745"/>
                  </a:lnTo>
                  <a:lnTo>
                    <a:pt x="3550" y="3762"/>
                  </a:lnTo>
                  <a:lnTo>
                    <a:pt x="3537" y="3778"/>
                  </a:lnTo>
                  <a:lnTo>
                    <a:pt x="3525" y="3795"/>
                  </a:lnTo>
                  <a:lnTo>
                    <a:pt x="3512" y="3812"/>
                  </a:lnTo>
                  <a:lnTo>
                    <a:pt x="3501" y="3831"/>
                  </a:lnTo>
                  <a:lnTo>
                    <a:pt x="3488" y="3849"/>
                  </a:lnTo>
                  <a:lnTo>
                    <a:pt x="3478" y="3868"/>
                  </a:lnTo>
                  <a:lnTo>
                    <a:pt x="3467" y="3887"/>
                  </a:lnTo>
                  <a:lnTo>
                    <a:pt x="3457" y="3907"/>
                  </a:lnTo>
                  <a:lnTo>
                    <a:pt x="3448" y="3927"/>
                  </a:lnTo>
                  <a:lnTo>
                    <a:pt x="3439" y="3947"/>
                  </a:lnTo>
                  <a:lnTo>
                    <a:pt x="3431" y="3967"/>
                  </a:lnTo>
                  <a:lnTo>
                    <a:pt x="3424" y="3989"/>
                  </a:lnTo>
                  <a:lnTo>
                    <a:pt x="4129" y="4133"/>
                  </a:lnTo>
                  <a:close/>
                  <a:moveTo>
                    <a:pt x="4099" y="4181"/>
                  </a:moveTo>
                  <a:lnTo>
                    <a:pt x="3397" y="4087"/>
                  </a:lnTo>
                  <a:lnTo>
                    <a:pt x="3391" y="4109"/>
                  </a:lnTo>
                  <a:lnTo>
                    <a:pt x="3387" y="4131"/>
                  </a:lnTo>
                  <a:lnTo>
                    <a:pt x="3383" y="4154"/>
                  </a:lnTo>
                  <a:lnTo>
                    <a:pt x="3381" y="4176"/>
                  </a:lnTo>
                  <a:lnTo>
                    <a:pt x="3378" y="4198"/>
                  </a:lnTo>
                  <a:lnTo>
                    <a:pt x="3378" y="4220"/>
                  </a:lnTo>
                  <a:lnTo>
                    <a:pt x="3377" y="4242"/>
                  </a:lnTo>
                  <a:lnTo>
                    <a:pt x="3378" y="4265"/>
                  </a:lnTo>
                  <a:lnTo>
                    <a:pt x="3378" y="4285"/>
                  </a:lnTo>
                  <a:lnTo>
                    <a:pt x="3380" y="4307"/>
                  </a:lnTo>
                  <a:lnTo>
                    <a:pt x="3381" y="4327"/>
                  </a:lnTo>
                  <a:lnTo>
                    <a:pt x="3385" y="4349"/>
                  </a:lnTo>
                  <a:lnTo>
                    <a:pt x="3387" y="4368"/>
                  </a:lnTo>
                  <a:lnTo>
                    <a:pt x="3390" y="4387"/>
                  </a:lnTo>
                  <a:lnTo>
                    <a:pt x="3394" y="4406"/>
                  </a:lnTo>
                  <a:lnTo>
                    <a:pt x="3399" y="4426"/>
                  </a:lnTo>
                  <a:lnTo>
                    <a:pt x="3402" y="4442"/>
                  </a:lnTo>
                  <a:lnTo>
                    <a:pt x="3405" y="4459"/>
                  </a:lnTo>
                  <a:lnTo>
                    <a:pt x="3409" y="4474"/>
                  </a:lnTo>
                  <a:lnTo>
                    <a:pt x="3415" y="4490"/>
                  </a:lnTo>
                  <a:lnTo>
                    <a:pt x="3418" y="4503"/>
                  </a:lnTo>
                  <a:lnTo>
                    <a:pt x="3422" y="4517"/>
                  </a:lnTo>
                  <a:lnTo>
                    <a:pt x="3426" y="4528"/>
                  </a:lnTo>
                  <a:lnTo>
                    <a:pt x="3431" y="4540"/>
                  </a:lnTo>
                  <a:lnTo>
                    <a:pt x="3433" y="4549"/>
                  </a:lnTo>
                  <a:lnTo>
                    <a:pt x="3436" y="4558"/>
                  </a:lnTo>
                  <a:lnTo>
                    <a:pt x="3439" y="4565"/>
                  </a:lnTo>
                  <a:lnTo>
                    <a:pt x="3442" y="4572"/>
                  </a:lnTo>
                  <a:lnTo>
                    <a:pt x="3443" y="4578"/>
                  </a:lnTo>
                  <a:lnTo>
                    <a:pt x="3446" y="4582"/>
                  </a:lnTo>
                  <a:lnTo>
                    <a:pt x="3447" y="4584"/>
                  </a:lnTo>
                  <a:lnTo>
                    <a:pt x="3448" y="4585"/>
                  </a:lnTo>
                  <a:lnTo>
                    <a:pt x="4094" y="4285"/>
                  </a:lnTo>
                  <a:lnTo>
                    <a:pt x="4093" y="4284"/>
                  </a:lnTo>
                  <a:lnTo>
                    <a:pt x="4092" y="4283"/>
                  </a:lnTo>
                  <a:lnTo>
                    <a:pt x="4092" y="4282"/>
                  </a:lnTo>
                  <a:lnTo>
                    <a:pt x="4091" y="4280"/>
                  </a:lnTo>
                  <a:lnTo>
                    <a:pt x="4091" y="4279"/>
                  </a:lnTo>
                  <a:lnTo>
                    <a:pt x="4091" y="4277"/>
                  </a:lnTo>
                  <a:lnTo>
                    <a:pt x="4091" y="4276"/>
                  </a:lnTo>
                  <a:lnTo>
                    <a:pt x="4090" y="4272"/>
                  </a:lnTo>
                  <a:lnTo>
                    <a:pt x="4089" y="4269"/>
                  </a:lnTo>
                  <a:lnTo>
                    <a:pt x="4089" y="4266"/>
                  </a:lnTo>
                  <a:lnTo>
                    <a:pt x="4089" y="4264"/>
                  </a:lnTo>
                  <a:lnTo>
                    <a:pt x="4088" y="4261"/>
                  </a:lnTo>
                  <a:lnTo>
                    <a:pt x="4088" y="4257"/>
                  </a:lnTo>
                  <a:lnTo>
                    <a:pt x="4088" y="4254"/>
                  </a:lnTo>
                  <a:lnTo>
                    <a:pt x="4088" y="4251"/>
                  </a:lnTo>
                  <a:lnTo>
                    <a:pt x="4087" y="4246"/>
                  </a:lnTo>
                  <a:lnTo>
                    <a:pt x="4087" y="4242"/>
                  </a:lnTo>
                  <a:lnTo>
                    <a:pt x="4087" y="4237"/>
                  </a:lnTo>
                  <a:lnTo>
                    <a:pt x="4087" y="4234"/>
                  </a:lnTo>
                  <a:lnTo>
                    <a:pt x="4087" y="4229"/>
                  </a:lnTo>
                  <a:lnTo>
                    <a:pt x="4087" y="4225"/>
                  </a:lnTo>
                  <a:lnTo>
                    <a:pt x="4087" y="4220"/>
                  </a:lnTo>
                  <a:lnTo>
                    <a:pt x="4088" y="4217"/>
                  </a:lnTo>
                  <a:lnTo>
                    <a:pt x="4088" y="4211"/>
                  </a:lnTo>
                  <a:lnTo>
                    <a:pt x="4089" y="4207"/>
                  </a:lnTo>
                  <a:lnTo>
                    <a:pt x="4090" y="4203"/>
                  </a:lnTo>
                  <a:lnTo>
                    <a:pt x="4092" y="4199"/>
                  </a:lnTo>
                  <a:lnTo>
                    <a:pt x="4092" y="4193"/>
                  </a:lnTo>
                  <a:lnTo>
                    <a:pt x="4094" y="4190"/>
                  </a:lnTo>
                  <a:lnTo>
                    <a:pt x="4096" y="4185"/>
                  </a:lnTo>
                  <a:lnTo>
                    <a:pt x="4099" y="4181"/>
                  </a:lnTo>
                  <a:close/>
                  <a:moveTo>
                    <a:pt x="4153" y="4390"/>
                  </a:moveTo>
                  <a:lnTo>
                    <a:pt x="3739" y="4947"/>
                  </a:lnTo>
                  <a:lnTo>
                    <a:pt x="3723" y="4937"/>
                  </a:lnTo>
                  <a:lnTo>
                    <a:pt x="3709" y="4926"/>
                  </a:lnTo>
                  <a:lnTo>
                    <a:pt x="3695" y="4914"/>
                  </a:lnTo>
                  <a:lnTo>
                    <a:pt x="3682" y="4903"/>
                  </a:lnTo>
                  <a:lnTo>
                    <a:pt x="3668" y="4892"/>
                  </a:lnTo>
                  <a:lnTo>
                    <a:pt x="3655" y="4880"/>
                  </a:lnTo>
                  <a:lnTo>
                    <a:pt x="3642" y="4868"/>
                  </a:lnTo>
                  <a:lnTo>
                    <a:pt x="3631" y="4857"/>
                  </a:lnTo>
                  <a:lnTo>
                    <a:pt x="3619" y="4844"/>
                  </a:lnTo>
                  <a:lnTo>
                    <a:pt x="3608" y="4833"/>
                  </a:lnTo>
                  <a:lnTo>
                    <a:pt x="3596" y="4821"/>
                  </a:lnTo>
                  <a:lnTo>
                    <a:pt x="3587" y="4810"/>
                  </a:lnTo>
                  <a:lnTo>
                    <a:pt x="3577" y="4797"/>
                  </a:lnTo>
                  <a:lnTo>
                    <a:pt x="3567" y="4787"/>
                  </a:lnTo>
                  <a:lnTo>
                    <a:pt x="3559" y="4775"/>
                  </a:lnTo>
                  <a:lnTo>
                    <a:pt x="3551" y="4765"/>
                  </a:lnTo>
                  <a:lnTo>
                    <a:pt x="3543" y="4753"/>
                  </a:lnTo>
                  <a:lnTo>
                    <a:pt x="3535" y="4743"/>
                  </a:lnTo>
                  <a:lnTo>
                    <a:pt x="3529" y="4733"/>
                  </a:lnTo>
                  <a:lnTo>
                    <a:pt x="3522" y="4725"/>
                  </a:lnTo>
                  <a:lnTo>
                    <a:pt x="3516" y="4715"/>
                  </a:lnTo>
                  <a:lnTo>
                    <a:pt x="3511" y="4706"/>
                  </a:lnTo>
                  <a:lnTo>
                    <a:pt x="3505" y="4699"/>
                  </a:lnTo>
                  <a:lnTo>
                    <a:pt x="3502" y="4692"/>
                  </a:lnTo>
                  <a:lnTo>
                    <a:pt x="3497" y="4685"/>
                  </a:lnTo>
                  <a:lnTo>
                    <a:pt x="3494" y="4680"/>
                  </a:lnTo>
                  <a:lnTo>
                    <a:pt x="3490" y="4674"/>
                  </a:lnTo>
                  <a:lnTo>
                    <a:pt x="3488" y="4671"/>
                  </a:lnTo>
                  <a:lnTo>
                    <a:pt x="3486" y="4667"/>
                  </a:lnTo>
                  <a:lnTo>
                    <a:pt x="3485" y="4665"/>
                  </a:lnTo>
                  <a:lnTo>
                    <a:pt x="3485" y="4663"/>
                  </a:lnTo>
                  <a:lnTo>
                    <a:pt x="3485" y="4662"/>
                  </a:lnTo>
                  <a:lnTo>
                    <a:pt x="3488" y="4660"/>
                  </a:lnTo>
                  <a:lnTo>
                    <a:pt x="3494" y="4656"/>
                  </a:lnTo>
                  <a:lnTo>
                    <a:pt x="3502" y="4653"/>
                  </a:lnTo>
                  <a:lnTo>
                    <a:pt x="3511" y="4646"/>
                  </a:lnTo>
                  <a:lnTo>
                    <a:pt x="3522" y="4641"/>
                  </a:lnTo>
                  <a:lnTo>
                    <a:pt x="3535" y="4633"/>
                  </a:lnTo>
                  <a:lnTo>
                    <a:pt x="3551" y="4626"/>
                  </a:lnTo>
                  <a:lnTo>
                    <a:pt x="3566" y="4616"/>
                  </a:lnTo>
                  <a:lnTo>
                    <a:pt x="3584" y="4607"/>
                  </a:lnTo>
                  <a:lnTo>
                    <a:pt x="3603" y="4596"/>
                  </a:lnTo>
                  <a:lnTo>
                    <a:pt x="3623" y="4585"/>
                  </a:lnTo>
                  <a:lnTo>
                    <a:pt x="3643" y="4572"/>
                  </a:lnTo>
                  <a:lnTo>
                    <a:pt x="3667" y="4561"/>
                  </a:lnTo>
                  <a:lnTo>
                    <a:pt x="3689" y="4548"/>
                  </a:lnTo>
                  <a:lnTo>
                    <a:pt x="3714" y="4536"/>
                  </a:lnTo>
                  <a:lnTo>
                    <a:pt x="3736" y="4522"/>
                  </a:lnTo>
                  <a:lnTo>
                    <a:pt x="3761" y="4508"/>
                  </a:lnTo>
                  <a:lnTo>
                    <a:pt x="3786" y="4494"/>
                  </a:lnTo>
                  <a:lnTo>
                    <a:pt x="3812" y="4480"/>
                  </a:lnTo>
                  <a:lnTo>
                    <a:pt x="3838" y="4465"/>
                  </a:lnTo>
                  <a:lnTo>
                    <a:pt x="3863" y="4451"/>
                  </a:lnTo>
                  <a:lnTo>
                    <a:pt x="3889" y="4437"/>
                  </a:lnTo>
                  <a:lnTo>
                    <a:pt x="3916" y="4425"/>
                  </a:lnTo>
                  <a:lnTo>
                    <a:pt x="3940" y="4410"/>
                  </a:lnTo>
                  <a:lnTo>
                    <a:pt x="3965" y="4396"/>
                  </a:lnTo>
                  <a:lnTo>
                    <a:pt x="3989" y="4383"/>
                  </a:lnTo>
                  <a:lnTo>
                    <a:pt x="4014" y="4370"/>
                  </a:lnTo>
                  <a:lnTo>
                    <a:pt x="4036" y="4357"/>
                  </a:lnTo>
                  <a:lnTo>
                    <a:pt x="4060" y="4344"/>
                  </a:lnTo>
                  <a:lnTo>
                    <a:pt x="4081" y="4332"/>
                  </a:lnTo>
                  <a:lnTo>
                    <a:pt x="4103" y="4323"/>
                  </a:lnTo>
                  <a:lnTo>
                    <a:pt x="4153" y="4390"/>
                  </a:lnTo>
                  <a:close/>
                  <a:moveTo>
                    <a:pt x="4215" y="4417"/>
                  </a:moveTo>
                  <a:lnTo>
                    <a:pt x="4265" y="4430"/>
                  </a:lnTo>
                  <a:lnTo>
                    <a:pt x="4372" y="5094"/>
                  </a:lnTo>
                  <a:lnTo>
                    <a:pt x="4339" y="5096"/>
                  </a:lnTo>
                  <a:lnTo>
                    <a:pt x="4308" y="5098"/>
                  </a:lnTo>
                  <a:lnTo>
                    <a:pt x="4276" y="5098"/>
                  </a:lnTo>
                  <a:lnTo>
                    <a:pt x="4247" y="5099"/>
                  </a:lnTo>
                  <a:lnTo>
                    <a:pt x="4218" y="5098"/>
                  </a:lnTo>
                  <a:lnTo>
                    <a:pt x="4190" y="5097"/>
                  </a:lnTo>
                  <a:lnTo>
                    <a:pt x="4164" y="5095"/>
                  </a:lnTo>
                  <a:lnTo>
                    <a:pt x="4138" y="5094"/>
                  </a:lnTo>
                  <a:lnTo>
                    <a:pt x="4112" y="5091"/>
                  </a:lnTo>
                  <a:lnTo>
                    <a:pt x="4089" y="5088"/>
                  </a:lnTo>
                  <a:lnTo>
                    <a:pt x="4065" y="5083"/>
                  </a:lnTo>
                  <a:lnTo>
                    <a:pt x="4044" y="5080"/>
                  </a:lnTo>
                  <a:lnTo>
                    <a:pt x="4021" y="5075"/>
                  </a:lnTo>
                  <a:lnTo>
                    <a:pt x="4002" y="5070"/>
                  </a:lnTo>
                  <a:lnTo>
                    <a:pt x="3983" y="5065"/>
                  </a:lnTo>
                  <a:lnTo>
                    <a:pt x="3966" y="5061"/>
                  </a:lnTo>
                  <a:lnTo>
                    <a:pt x="3948" y="5054"/>
                  </a:lnTo>
                  <a:lnTo>
                    <a:pt x="3932" y="5049"/>
                  </a:lnTo>
                  <a:lnTo>
                    <a:pt x="3916" y="5044"/>
                  </a:lnTo>
                  <a:lnTo>
                    <a:pt x="3903" y="5039"/>
                  </a:lnTo>
                  <a:lnTo>
                    <a:pt x="3889" y="5033"/>
                  </a:lnTo>
                  <a:lnTo>
                    <a:pt x="3877" y="5029"/>
                  </a:lnTo>
                  <a:lnTo>
                    <a:pt x="3867" y="5023"/>
                  </a:lnTo>
                  <a:lnTo>
                    <a:pt x="3858" y="5020"/>
                  </a:lnTo>
                  <a:lnTo>
                    <a:pt x="3848" y="5015"/>
                  </a:lnTo>
                  <a:lnTo>
                    <a:pt x="3841" y="5012"/>
                  </a:lnTo>
                  <a:lnTo>
                    <a:pt x="3834" y="5008"/>
                  </a:lnTo>
                  <a:lnTo>
                    <a:pt x="3830" y="5005"/>
                  </a:lnTo>
                  <a:lnTo>
                    <a:pt x="3826" y="5002"/>
                  </a:lnTo>
                  <a:lnTo>
                    <a:pt x="3823" y="5001"/>
                  </a:lnTo>
                  <a:lnTo>
                    <a:pt x="3822" y="5001"/>
                  </a:lnTo>
                  <a:lnTo>
                    <a:pt x="4215" y="4417"/>
                  </a:lnTo>
                  <a:close/>
                  <a:moveTo>
                    <a:pt x="4391" y="3437"/>
                  </a:moveTo>
                  <a:lnTo>
                    <a:pt x="4405" y="3437"/>
                  </a:lnTo>
                  <a:lnTo>
                    <a:pt x="4420" y="3439"/>
                  </a:lnTo>
                  <a:lnTo>
                    <a:pt x="4435" y="3441"/>
                  </a:lnTo>
                  <a:lnTo>
                    <a:pt x="4450" y="3444"/>
                  </a:lnTo>
                  <a:lnTo>
                    <a:pt x="4464" y="3448"/>
                  </a:lnTo>
                  <a:lnTo>
                    <a:pt x="4478" y="3451"/>
                  </a:lnTo>
                  <a:lnTo>
                    <a:pt x="4490" y="3455"/>
                  </a:lnTo>
                  <a:lnTo>
                    <a:pt x="4504" y="3459"/>
                  </a:lnTo>
                  <a:lnTo>
                    <a:pt x="4516" y="3463"/>
                  </a:lnTo>
                  <a:lnTo>
                    <a:pt x="4529" y="3466"/>
                  </a:lnTo>
                  <a:lnTo>
                    <a:pt x="4541" y="3470"/>
                  </a:lnTo>
                  <a:lnTo>
                    <a:pt x="4553" y="3476"/>
                  </a:lnTo>
                  <a:lnTo>
                    <a:pt x="4564" y="3480"/>
                  </a:lnTo>
                  <a:lnTo>
                    <a:pt x="4576" y="3485"/>
                  </a:lnTo>
                  <a:lnTo>
                    <a:pt x="4587" y="3489"/>
                  </a:lnTo>
                  <a:lnTo>
                    <a:pt x="4597" y="3495"/>
                  </a:lnTo>
                  <a:lnTo>
                    <a:pt x="4606" y="3498"/>
                  </a:lnTo>
                  <a:lnTo>
                    <a:pt x="4615" y="3502"/>
                  </a:lnTo>
                  <a:lnTo>
                    <a:pt x="4623" y="3507"/>
                  </a:lnTo>
                  <a:lnTo>
                    <a:pt x="4631" y="3511"/>
                  </a:lnTo>
                  <a:lnTo>
                    <a:pt x="4638" y="3514"/>
                  </a:lnTo>
                  <a:lnTo>
                    <a:pt x="4645" y="3518"/>
                  </a:lnTo>
                  <a:lnTo>
                    <a:pt x="4652" y="3522"/>
                  </a:lnTo>
                  <a:lnTo>
                    <a:pt x="4658" y="3526"/>
                  </a:lnTo>
                  <a:lnTo>
                    <a:pt x="4662" y="3528"/>
                  </a:lnTo>
                  <a:lnTo>
                    <a:pt x="4668" y="3531"/>
                  </a:lnTo>
                  <a:lnTo>
                    <a:pt x="4671" y="3533"/>
                  </a:lnTo>
                  <a:lnTo>
                    <a:pt x="4675" y="3537"/>
                  </a:lnTo>
                  <a:lnTo>
                    <a:pt x="4677" y="3538"/>
                  </a:lnTo>
                  <a:lnTo>
                    <a:pt x="4680" y="3539"/>
                  </a:lnTo>
                  <a:lnTo>
                    <a:pt x="4681" y="3540"/>
                  </a:lnTo>
                  <a:lnTo>
                    <a:pt x="4682" y="3541"/>
                  </a:lnTo>
                  <a:lnTo>
                    <a:pt x="4377" y="4101"/>
                  </a:lnTo>
                  <a:lnTo>
                    <a:pt x="4375" y="4099"/>
                  </a:lnTo>
                  <a:lnTo>
                    <a:pt x="4374" y="4098"/>
                  </a:lnTo>
                  <a:lnTo>
                    <a:pt x="4372" y="4096"/>
                  </a:lnTo>
                  <a:lnTo>
                    <a:pt x="4371" y="4095"/>
                  </a:lnTo>
                  <a:lnTo>
                    <a:pt x="4369" y="4093"/>
                  </a:lnTo>
                  <a:lnTo>
                    <a:pt x="4367" y="4093"/>
                  </a:lnTo>
                  <a:lnTo>
                    <a:pt x="4364" y="4090"/>
                  </a:lnTo>
                  <a:lnTo>
                    <a:pt x="4363" y="4090"/>
                  </a:lnTo>
                  <a:lnTo>
                    <a:pt x="4360" y="4088"/>
                  </a:lnTo>
                  <a:lnTo>
                    <a:pt x="4359" y="4087"/>
                  </a:lnTo>
                  <a:lnTo>
                    <a:pt x="4356" y="4086"/>
                  </a:lnTo>
                  <a:lnTo>
                    <a:pt x="4355" y="4086"/>
                  </a:lnTo>
                  <a:lnTo>
                    <a:pt x="4353" y="4085"/>
                  </a:lnTo>
                  <a:lnTo>
                    <a:pt x="4350" y="4084"/>
                  </a:lnTo>
                  <a:lnTo>
                    <a:pt x="4348" y="4083"/>
                  </a:lnTo>
                  <a:lnTo>
                    <a:pt x="4347" y="4083"/>
                  </a:lnTo>
                  <a:lnTo>
                    <a:pt x="4344" y="4082"/>
                  </a:lnTo>
                  <a:lnTo>
                    <a:pt x="4342" y="4081"/>
                  </a:lnTo>
                  <a:lnTo>
                    <a:pt x="4340" y="4080"/>
                  </a:lnTo>
                  <a:lnTo>
                    <a:pt x="4338" y="4080"/>
                  </a:lnTo>
                  <a:lnTo>
                    <a:pt x="4336" y="4079"/>
                  </a:lnTo>
                  <a:lnTo>
                    <a:pt x="4334" y="4078"/>
                  </a:lnTo>
                  <a:lnTo>
                    <a:pt x="4332" y="4078"/>
                  </a:lnTo>
                  <a:lnTo>
                    <a:pt x="4330" y="4076"/>
                  </a:lnTo>
                  <a:lnTo>
                    <a:pt x="4329" y="4076"/>
                  </a:lnTo>
                  <a:lnTo>
                    <a:pt x="4328" y="4076"/>
                  </a:lnTo>
                  <a:lnTo>
                    <a:pt x="4327" y="4076"/>
                  </a:lnTo>
                  <a:lnTo>
                    <a:pt x="4391" y="3437"/>
                  </a:lnTo>
                  <a:close/>
                  <a:moveTo>
                    <a:pt x="4746" y="3573"/>
                  </a:moveTo>
                  <a:lnTo>
                    <a:pt x="4747" y="3573"/>
                  </a:lnTo>
                  <a:lnTo>
                    <a:pt x="4748" y="3574"/>
                  </a:lnTo>
                  <a:lnTo>
                    <a:pt x="4751" y="3577"/>
                  </a:lnTo>
                  <a:lnTo>
                    <a:pt x="4754" y="3579"/>
                  </a:lnTo>
                  <a:lnTo>
                    <a:pt x="4758" y="3583"/>
                  </a:lnTo>
                  <a:lnTo>
                    <a:pt x="4762" y="3586"/>
                  </a:lnTo>
                  <a:lnTo>
                    <a:pt x="4767" y="3590"/>
                  </a:lnTo>
                  <a:lnTo>
                    <a:pt x="4771" y="3593"/>
                  </a:lnTo>
                  <a:lnTo>
                    <a:pt x="4778" y="3599"/>
                  </a:lnTo>
                  <a:lnTo>
                    <a:pt x="4784" y="3603"/>
                  </a:lnTo>
                  <a:lnTo>
                    <a:pt x="4791" y="3608"/>
                  </a:lnTo>
                  <a:lnTo>
                    <a:pt x="4797" y="3614"/>
                  </a:lnTo>
                  <a:lnTo>
                    <a:pt x="4805" y="3620"/>
                  </a:lnTo>
                  <a:lnTo>
                    <a:pt x="4812" y="3627"/>
                  </a:lnTo>
                  <a:lnTo>
                    <a:pt x="4821" y="3634"/>
                  </a:lnTo>
                  <a:lnTo>
                    <a:pt x="4827" y="3641"/>
                  </a:lnTo>
                  <a:lnTo>
                    <a:pt x="4836" y="3647"/>
                  </a:lnTo>
                  <a:lnTo>
                    <a:pt x="4843" y="3654"/>
                  </a:lnTo>
                  <a:lnTo>
                    <a:pt x="4852" y="3662"/>
                  </a:lnTo>
                  <a:lnTo>
                    <a:pt x="4859" y="3669"/>
                  </a:lnTo>
                  <a:lnTo>
                    <a:pt x="4868" y="3677"/>
                  </a:lnTo>
                  <a:lnTo>
                    <a:pt x="4875" y="3684"/>
                  </a:lnTo>
                  <a:lnTo>
                    <a:pt x="4884" y="3693"/>
                  </a:lnTo>
                  <a:lnTo>
                    <a:pt x="4891" y="3699"/>
                  </a:lnTo>
                  <a:lnTo>
                    <a:pt x="4899" y="3708"/>
                  </a:lnTo>
                  <a:lnTo>
                    <a:pt x="4906" y="3714"/>
                  </a:lnTo>
                  <a:lnTo>
                    <a:pt x="4914" y="3723"/>
                  </a:lnTo>
                  <a:lnTo>
                    <a:pt x="4919" y="3729"/>
                  </a:lnTo>
                  <a:lnTo>
                    <a:pt x="4925" y="3738"/>
                  </a:lnTo>
                  <a:lnTo>
                    <a:pt x="4932" y="3744"/>
                  </a:lnTo>
                  <a:lnTo>
                    <a:pt x="4938" y="3753"/>
                  </a:lnTo>
                  <a:lnTo>
                    <a:pt x="4479" y="4037"/>
                  </a:lnTo>
                  <a:lnTo>
                    <a:pt x="4746" y="3573"/>
                  </a:lnTo>
                  <a:close/>
                  <a:moveTo>
                    <a:pt x="4439" y="4178"/>
                  </a:moveTo>
                  <a:lnTo>
                    <a:pt x="4500" y="4093"/>
                  </a:lnTo>
                  <a:lnTo>
                    <a:pt x="4981" y="3812"/>
                  </a:lnTo>
                  <a:lnTo>
                    <a:pt x="4993" y="3832"/>
                  </a:lnTo>
                  <a:lnTo>
                    <a:pt x="5005" y="3854"/>
                  </a:lnTo>
                  <a:lnTo>
                    <a:pt x="5016" y="3876"/>
                  </a:lnTo>
                  <a:lnTo>
                    <a:pt x="5027" y="3899"/>
                  </a:lnTo>
                  <a:lnTo>
                    <a:pt x="5036" y="3921"/>
                  </a:lnTo>
                  <a:lnTo>
                    <a:pt x="5046" y="3944"/>
                  </a:lnTo>
                  <a:lnTo>
                    <a:pt x="5055" y="3966"/>
                  </a:lnTo>
                  <a:lnTo>
                    <a:pt x="5063" y="3989"/>
                  </a:lnTo>
                  <a:lnTo>
                    <a:pt x="5070" y="4011"/>
                  </a:lnTo>
                  <a:lnTo>
                    <a:pt x="5076" y="4034"/>
                  </a:lnTo>
                  <a:lnTo>
                    <a:pt x="5081" y="4056"/>
                  </a:lnTo>
                  <a:lnTo>
                    <a:pt x="5087" y="4080"/>
                  </a:lnTo>
                  <a:lnTo>
                    <a:pt x="5090" y="4102"/>
                  </a:lnTo>
                  <a:lnTo>
                    <a:pt x="5094" y="4125"/>
                  </a:lnTo>
                  <a:lnTo>
                    <a:pt x="5097" y="4148"/>
                  </a:lnTo>
                  <a:lnTo>
                    <a:pt x="5101" y="4172"/>
                  </a:lnTo>
                  <a:lnTo>
                    <a:pt x="5102" y="4194"/>
                  </a:lnTo>
                  <a:lnTo>
                    <a:pt x="5103" y="4217"/>
                  </a:lnTo>
                  <a:lnTo>
                    <a:pt x="5103" y="4239"/>
                  </a:lnTo>
                  <a:lnTo>
                    <a:pt x="5104" y="4262"/>
                  </a:lnTo>
                  <a:lnTo>
                    <a:pt x="5104" y="4284"/>
                  </a:lnTo>
                  <a:lnTo>
                    <a:pt x="5104" y="4307"/>
                  </a:lnTo>
                  <a:lnTo>
                    <a:pt x="5103" y="4329"/>
                  </a:lnTo>
                  <a:lnTo>
                    <a:pt x="5102" y="4352"/>
                  </a:lnTo>
                  <a:lnTo>
                    <a:pt x="5099" y="4373"/>
                  </a:lnTo>
                  <a:lnTo>
                    <a:pt x="5097" y="4395"/>
                  </a:lnTo>
                  <a:lnTo>
                    <a:pt x="5094" y="4416"/>
                  </a:lnTo>
                  <a:lnTo>
                    <a:pt x="5092" y="4439"/>
                  </a:lnTo>
                  <a:lnTo>
                    <a:pt x="5088" y="4460"/>
                  </a:lnTo>
                  <a:lnTo>
                    <a:pt x="5084" y="4481"/>
                  </a:lnTo>
                  <a:lnTo>
                    <a:pt x="5080" y="4503"/>
                  </a:lnTo>
                  <a:lnTo>
                    <a:pt x="5077" y="4524"/>
                  </a:lnTo>
                  <a:lnTo>
                    <a:pt x="4445" y="4310"/>
                  </a:lnTo>
                  <a:lnTo>
                    <a:pt x="4446" y="4304"/>
                  </a:lnTo>
                  <a:lnTo>
                    <a:pt x="4447" y="4297"/>
                  </a:lnTo>
                  <a:lnTo>
                    <a:pt x="4448" y="4291"/>
                  </a:lnTo>
                  <a:lnTo>
                    <a:pt x="4450" y="4285"/>
                  </a:lnTo>
                  <a:lnTo>
                    <a:pt x="4450" y="4279"/>
                  </a:lnTo>
                  <a:lnTo>
                    <a:pt x="4451" y="4274"/>
                  </a:lnTo>
                  <a:lnTo>
                    <a:pt x="4451" y="4268"/>
                  </a:lnTo>
                  <a:lnTo>
                    <a:pt x="4452" y="4263"/>
                  </a:lnTo>
                  <a:lnTo>
                    <a:pt x="4451" y="4256"/>
                  </a:lnTo>
                  <a:lnTo>
                    <a:pt x="4451" y="4250"/>
                  </a:lnTo>
                  <a:lnTo>
                    <a:pt x="4451" y="4245"/>
                  </a:lnTo>
                  <a:lnTo>
                    <a:pt x="4451" y="4239"/>
                  </a:lnTo>
                  <a:lnTo>
                    <a:pt x="4450" y="4234"/>
                  </a:lnTo>
                  <a:lnTo>
                    <a:pt x="4450" y="4230"/>
                  </a:lnTo>
                  <a:lnTo>
                    <a:pt x="4450" y="4224"/>
                  </a:lnTo>
                  <a:lnTo>
                    <a:pt x="4450" y="4220"/>
                  </a:lnTo>
                  <a:lnTo>
                    <a:pt x="4448" y="4215"/>
                  </a:lnTo>
                  <a:lnTo>
                    <a:pt x="4448" y="4210"/>
                  </a:lnTo>
                  <a:lnTo>
                    <a:pt x="4446" y="4205"/>
                  </a:lnTo>
                  <a:lnTo>
                    <a:pt x="4446" y="4202"/>
                  </a:lnTo>
                  <a:lnTo>
                    <a:pt x="4445" y="4198"/>
                  </a:lnTo>
                  <a:lnTo>
                    <a:pt x="4443" y="4194"/>
                  </a:lnTo>
                  <a:lnTo>
                    <a:pt x="4442" y="4191"/>
                  </a:lnTo>
                  <a:lnTo>
                    <a:pt x="4442" y="4189"/>
                  </a:lnTo>
                  <a:lnTo>
                    <a:pt x="4441" y="4186"/>
                  </a:lnTo>
                  <a:lnTo>
                    <a:pt x="4440" y="4184"/>
                  </a:lnTo>
                  <a:lnTo>
                    <a:pt x="4439" y="4181"/>
                  </a:lnTo>
                  <a:lnTo>
                    <a:pt x="4439" y="4180"/>
                  </a:lnTo>
                  <a:lnTo>
                    <a:pt x="4439" y="4179"/>
                  </a:lnTo>
                  <a:lnTo>
                    <a:pt x="4439" y="4178"/>
                  </a:lnTo>
                  <a:close/>
                  <a:moveTo>
                    <a:pt x="4418" y="4358"/>
                  </a:moveTo>
                  <a:lnTo>
                    <a:pt x="5050" y="4585"/>
                  </a:lnTo>
                  <a:lnTo>
                    <a:pt x="5037" y="4608"/>
                  </a:lnTo>
                  <a:lnTo>
                    <a:pt x="5025" y="4631"/>
                  </a:lnTo>
                  <a:lnTo>
                    <a:pt x="5012" y="4654"/>
                  </a:lnTo>
                  <a:lnTo>
                    <a:pt x="4999" y="4676"/>
                  </a:lnTo>
                  <a:lnTo>
                    <a:pt x="4984" y="4697"/>
                  </a:lnTo>
                  <a:lnTo>
                    <a:pt x="4970" y="4718"/>
                  </a:lnTo>
                  <a:lnTo>
                    <a:pt x="4956" y="4738"/>
                  </a:lnTo>
                  <a:lnTo>
                    <a:pt x="4942" y="4760"/>
                  </a:lnTo>
                  <a:lnTo>
                    <a:pt x="4926" y="4778"/>
                  </a:lnTo>
                  <a:lnTo>
                    <a:pt x="4910" y="4797"/>
                  </a:lnTo>
                  <a:lnTo>
                    <a:pt x="4894" y="4816"/>
                  </a:lnTo>
                  <a:lnTo>
                    <a:pt x="4878" y="4834"/>
                  </a:lnTo>
                  <a:lnTo>
                    <a:pt x="4861" y="4850"/>
                  </a:lnTo>
                  <a:lnTo>
                    <a:pt x="4844" y="4867"/>
                  </a:lnTo>
                  <a:lnTo>
                    <a:pt x="4827" y="4883"/>
                  </a:lnTo>
                  <a:lnTo>
                    <a:pt x="4810" y="4899"/>
                  </a:lnTo>
                  <a:lnTo>
                    <a:pt x="4791" y="4913"/>
                  </a:lnTo>
                  <a:lnTo>
                    <a:pt x="4771" y="4928"/>
                  </a:lnTo>
                  <a:lnTo>
                    <a:pt x="4752" y="4942"/>
                  </a:lnTo>
                  <a:lnTo>
                    <a:pt x="4733" y="4956"/>
                  </a:lnTo>
                  <a:lnTo>
                    <a:pt x="4713" y="4968"/>
                  </a:lnTo>
                  <a:lnTo>
                    <a:pt x="4692" y="4981"/>
                  </a:lnTo>
                  <a:lnTo>
                    <a:pt x="4671" y="4992"/>
                  </a:lnTo>
                  <a:lnTo>
                    <a:pt x="4651" y="5005"/>
                  </a:lnTo>
                  <a:lnTo>
                    <a:pt x="4628" y="5016"/>
                  </a:lnTo>
                  <a:lnTo>
                    <a:pt x="4606" y="5027"/>
                  </a:lnTo>
                  <a:lnTo>
                    <a:pt x="4582" y="5036"/>
                  </a:lnTo>
                  <a:lnTo>
                    <a:pt x="4560" y="5047"/>
                  </a:lnTo>
                  <a:lnTo>
                    <a:pt x="4535" y="5057"/>
                  </a:lnTo>
                  <a:lnTo>
                    <a:pt x="4512" y="5066"/>
                  </a:lnTo>
                  <a:lnTo>
                    <a:pt x="4487" y="5075"/>
                  </a:lnTo>
                  <a:lnTo>
                    <a:pt x="4463" y="5083"/>
                  </a:lnTo>
                  <a:lnTo>
                    <a:pt x="4329" y="4422"/>
                  </a:lnTo>
                  <a:lnTo>
                    <a:pt x="4329" y="4421"/>
                  </a:lnTo>
                  <a:lnTo>
                    <a:pt x="4329" y="4420"/>
                  </a:lnTo>
                  <a:lnTo>
                    <a:pt x="4331" y="4420"/>
                  </a:lnTo>
                  <a:lnTo>
                    <a:pt x="4331" y="4418"/>
                  </a:lnTo>
                  <a:lnTo>
                    <a:pt x="4333" y="4418"/>
                  </a:lnTo>
                  <a:lnTo>
                    <a:pt x="4334" y="4416"/>
                  </a:lnTo>
                  <a:lnTo>
                    <a:pt x="4338" y="4416"/>
                  </a:lnTo>
                  <a:lnTo>
                    <a:pt x="4340" y="4414"/>
                  </a:lnTo>
                  <a:lnTo>
                    <a:pt x="4342" y="4412"/>
                  </a:lnTo>
                  <a:lnTo>
                    <a:pt x="4345" y="4410"/>
                  </a:lnTo>
                  <a:lnTo>
                    <a:pt x="4348" y="4409"/>
                  </a:lnTo>
                  <a:lnTo>
                    <a:pt x="4352" y="4405"/>
                  </a:lnTo>
                  <a:lnTo>
                    <a:pt x="4355" y="4404"/>
                  </a:lnTo>
                  <a:lnTo>
                    <a:pt x="4358" y="4401"/>
                  </a:lnTo>
                  <a:lnTo>
                    <a:pt x="4362" y="4400"/>
                  </a:lnTo>
                  <a:lnTo>
                    <a:pt x="4365" y="4397"/>
                  </a:lnTo>
                  <a:lnTo>
                    <a:pt x="4369" y="4395"/>
                  </a:lnTo>
                  <a:lnTo>
                    <a:pt x="4372" y="4391"/>
                  </a:lnTo>
                  <a:lnTo>
                    <a:pt x="4376" y="4389"/>
                  </a:lnTo>
                  <a:lnTo>
                    <a:pt x="4379" y="4386"/>
                  </a:lnTo>
                  <a:lnTo>
                    <a:pt x="4383" y="4384"/>
                  </a:lnTo>
                  <a:lnTo>
                    <a:pt x="4387" y="4381"/>
                  </a:lnTo>
                  <a:lnTo>
                    <a:pt x="4391" y="4379"/>
                  </a:lnTo>
                  <a:lnTo>
                    <a:pt x="4394" y="4375"/>
                  </a:lnTo>
                  <a:lnTo>
                    <a:pt x="4398" y="4372"/>
                  </a:lnTo>
                  <a:lnTo>
                    <a:pt x="4401" y="4370"/>
                  </a:lnTo>
                  <a:lnTo>
                    <a:pt x="4405" y="4368"/>
                  </a:lnTo>
                  <a:lnTo>
                    <a:pt x="4408" y="4365"/>
                  </a:lnTo>
                  <a:lnTo>
                    <a:pt x="4411" y="4362"/>
                  </a:lnTo>
                  <a:lnTo>
                    <a:pt x="4415" y="4360"/>
                  </a:lnTo>
                  <a:lnTo>
                    <a:pt x="4418" y="4358"/>
                  </a:lnTo>
                  <a:close/>
                  <a:moveTo>
                    <a:pt x="1426" y="3498"/>
                  </a:moveTo>
                  <a:lnTo>
                    <a:pt x="1412" y="3488"/>
                  </a:lnTo>
                  <a:lnTo>
                    <a:pt x="1399" y="3479"/>
                  </a:lnTo>
                  <a:lnTo>
                    <a:pt x="1384" y="3470"/>
                  </a:lnTo>
                  <a:lnTo>
                    <a:pt x="1370" y="3463"/>
                  </a:lnTo>
                  <a:lnTo>
                    <a:pt x="1355" y="3455"/>
                  </a:lnTo>
                  <a:lnTo>
                    <a:pt x="1340" y="3448"/>
                  </a:lnTo>
                  <a:lnTo>
                    <a:pt x="1325" y="3441"/>
                  </a:lnTo>
                  <a:lnTo>
                    <a:pt x="1311" y="3435"/>
                  </a:lnTo>
                  <a:lnTo>
                    <a:pt x="1295" y="3428"/>
                  </a:lnTo>
                  <a:lnTo>
                    <a:pt x="1279" y="3422"/>
                  </a:lnTo>
                  <a:lnTo>
                    <a:pt x="1263" y="3417"/>
                  </a:lnTo>
                  <a:lnTo>
                    <a:pt x="1248" y="3411"/>
                  </a:lnTo>
                  <a:lnTo>
                    <a:pt x="1232" y="3406"/>
                  </a:lnTo>
                  <a:lnTo>
                    <a:pt x="1217" y="3402"/>
                  </a:lnTo>
                  <a:lnTo>
                    <a:pt x="1201" y="3398"/>
                  </a:lnTo>
                  <a:lnTo>
                    <a:pt x="1186" y="3395"/>
                  </a:lnTo>
                  <a:lnTo>
                    <a:pt x="1170" y="3391"/>
                  </a:lnTo>
                  <a:lnTo>
                    <a:pt x="1154" y="3388"/>
                  </a:lnTo>
                  <a:lnTo>
                    <a:pt x="1138" y="3385"/>
                  </a:lnTo>
                  <a:lnTo>
                    <a:pt x="1123" y="3381"/>
                  </a:lnTo>
                  <a:lnTo>
                    <a:pt x="1107" y="3378"/>
                  </a:lnTo>
                  <a:lnTo>
                    <a:pt x="1092" y="3377"/>
                  </a:lnTo>
                  <a:lnTo>
                    <a:pt x="1077" y="3375"/>
                  </a:lnTo>
                  <a:lnTo>
                    <a:pt x="1063" y="3375"/>
                  </a:lnTo>
                  <a:lnTo>
                    <a:pt x="1048" y="3373"/>
                  </a:lnTo>
                  <a:lnTo>
                    <a:pt x="1034" y="3372"/>
                  </a:lnTo>
                  <a:lnTo>
                    <a:pt x="1020" y="3372"/>
                  </a:lnTo>
                  <a:lnTo>
                    <a:pt x="1007" y="3372"/>
                  </a:lnTo>
                  <a:lnTo>
                    <a:pt x="995" y="3372"/>
                  </a:lnTo>
                  <a:lnTo>
                    <a:pt x="982" y="3372"/>
                  </a:lnTo>
                  <a:lnTo>
                    <a:pt x="970" y="3373"/>
                  </a:lnTo>
                  <a:lnTo>
                    <a:pt x="959" y="3375"/>
                  </a:lnTo>
                  <a:lnTo>
                    <a:pt x="959" y="3406"/>
                  </a:lnTo>
                  <a:lnTo>
                    <a:pt x="962" y="3437"/>
                  </a:lnTo>
                  <a:lnTo>
                    <a:pt x="962" y="3468"/>
                  </a:lnTo>
                  <a:lnTo>
                    <a:pt x="964" y="3499"/>
                  </a:lnTo>
                  <a:lnTo>
                    <a:pt x="964" y="3529"/>
                  </a:lnTo>
                  <a:lnTo>
                    <a:pt x="966" y="3559"/>
                  </a:lnTo>
                  <a:lnTo>
                    <a:pt x="966" y="3589"/>
                  </a:lnTo>
                  <a:lnTo>
                    <a:pt x="968" y="3620"/>
                  </a:lnTo>
                  <a:lnTo>
                    <a:pt x="968" y="3649"/>
                  </a:lnTo>
                  <a:lnTo>
                    <a:pt x="970" y="3678"/>
                  </a:lnTo>
                  <a:lnTo>
                    <a:pt x="970" y="3706"/>
                  </a:lnTo>
                  <a:lnTo>
                    <a:pt x="972" y="3734"/>
                  </a:lnTo>
                  <a:lnTo>
                    <a:pt x="973" y="3759"/>
                  </a:lnTo>
                  <a:lnTo>
                    <a:pt x="974" y="3786"/>
                  </a:lnTo>
                  <a:lnTo>
                    <a:pt x="975" y="3811"/>
                  </a:lnTo>
                  <a:lnTo>
                    <a:pt x="978" y="3837"/>
                  </a:lnTo>
                  <a:lnTo>
                    <a:pt x="978" y="3858"/>
                  </a:lnTo>
                  <a:lnTo>
                    <a:pt x="979" y="3880"/>
                  </a:lnTo>
                  <a:lnTo>
                    <a:pt x="979" y="3902"/>
                  </a:lnTo>
                  <a:lnTo>
                    <a:pt x="980" y="3922"/>
                  </a:lnTo>
                  <a:lnTo>
                    <a:pt x="980" y="3940"/>
                  </a:lnTo>
                  <a:lnTo>
                    <a:pt x="981" y="3958"/>
                  </a:lnTo>
                  <a:lnTo>
                    <a:pt x="981" y="3974"/>
                  </a:lnTo>
                  <a:lnTo>
                    <a:pt x="982" y="3989"/>
                  </a:lnTo>
                  <a:lnTo>
                    <a:pt x="981" y="4000"/>
                  </a:lnTo>
                  <a:lnTo>
                    <a:pt x="981" y="4013"/>
                  </a:lnTo>
                  <a:lnTo>
                    <a:pt x="981" y="4022"/>
                  </a:lnTo>
                  <a:lnTo>
                    <a:pt x="981" y="4031"/>
                  </a:lnTo>
                  <a:lnTo>
                    <a:pt x="981" y="4038"/>
                  </a:lnTo>
                  <a:lnTo>
                    <a:pt x="981" y="4043"/>
                  </a:lnTo>
                  <a:lnTo>
                    <a:pt x="981" y="4045"/>
                  </a:lnTo>
                  <a:lnTo>
                    <a:pt x="981" y="4048"/>
                  </a:lnTo>
                  <a:lnTo>
                    <a:pt x="984" y="4045"/>
                  </a:lnTo>
                  <a:lnTo>
                    <a:pt x="988" y="4044"/>
                  </a:lnTo>
                  <a:lnTo>
                    <a:pt x="993" y="4043"/>
                  </a:lnTo>
                  <a:lnTo>
                    <a:pt x="997" y="4043"/>
                  </a:lnTo>
                  <a:lnTo>
                    <a:pt x="1000" y="4043"/>
                  </a:lnTo>
                  <a:lnTo>
                    <a:pt x="1004" y="4043"/>
                  </a:lnTo>
                  <a:lnTo>
                    <a:pt x="1009" y="4043"/>
                  </a:lnTo>
                  <a:lnTo>
                    <a:pt x="1014" y="4044"/>
                  </a:lnTo>
                  <a:lnTo>
                    <a:pt x="1017" y="4044"/>
                  </a:lnTo>
                  <a:lnTo>
                    <a:pt x="1021" y="4045"/>
                  </a:lnTo>
                  <a:lnTo>
                    <a:pt x="1026" y="4046"/>
                  </a:lnTo>
                  <a:lnTo>
                    <a:pt x="1030" y="4048"/>
                  </a:lnTo>
                  <a:lnTo>
                    <a:pt x="1034" y="4049"/>
                  </a:lnTo>
                  <a:lnTo>
                    <a:pt x="1038" y="4051"/>
                  </a:lnTo>
                  <a:lnTo>
                    <a:pt x="1043" y="4052"/>
                  </a:lnTo>
                  <a:lnTo>
                    <a:pt x="1047" y="4054"/>
                  </a:lnTo>
                  <a:lnTo>
                    <a:pt x="1050" y="4054"/>
                  </a:lnTo>
                  <a:lnTo>
                    <a:pt x="1053" y="4056"/>
                  </a:lnTo>
                  <a:lnTo>
                    <a:pt x="1057" y="4057"/>
                  </a:lnTo>
                  <a:lnTo>
                    <a:pt x="1060" y="4059"/>
                  </a:lnTo>
                  <a:lnTo>
                    <a:pt x="1062" y="4059"/>
                  </a:lnTo>
                  <a:lnTo>
                    <a:pt x="1065" y="4061"/>
                  </a:lnTo>
                  <a:lnTo>
                    <a:pt x="1068" y="4063"/>
                  </a:lnTo>
                  <a:lnTo>
                    <a:pt x="1072" y="4065"/>
                  </a:lnTo>
                  <a:lnTo>
                    <a:pt x="1073" y="4065"/>
                  </a:lnTo>
                  <a:lnTo>
                    <a:pt x="1075" y="4067"/>
                  </a:lnTo>
                  <a:lnTo>
                    <a:pt x="1077" y="4067"/>
                  </a:lnTo>
                  <a:lnTo>
                    <a:pt x="1079" y="4069"/>
                  </a:lnTo>
                  <a:lnTo>
                    <a:pt x="1080" y="4069"/>
                  </a:lnTo>
                  <a:lnTo>
                    <a:pt x="1081" y="4070"/>
                  </a:lnTo>
                  <a:lnTo>
                    <a:pt x="1082" y="4071"/>
                  </a:lnTo>
                  <a:lnTo>
                    <a:pt x="1426" y="3498"/>
                  </a:lnTo>
                  <a:close/>
                  <a:moveTo>
                    <a:pt x="1157" y="4323"/>
                  </a:moveTo>
                  <a:lnTo>
                    <a:pt x="1800" y="4419"/>
                  </a:lnTo>
                  <a:lnTo>
                    <a:pt x="1795" y="4435"/>
                  </a:lnTo>
                  <a:lnTo>
                    <a:pt x="1791" y="4452"/>
                  </a:lnTo>
                  <a:lnTo>
                    <a:pt x="1785" y="4470"/>
                  </a:lnTo>
                  <a:lnTo>
                    <a:pt x="1781" y="4488"/>
                  </a:lnTo>
                  <a:lnTo>
                    <a:pt x="1775" y="4505"/>
                  </a:lnTo>
                  <a:lnTo>
                    <a:pt x="1768" y="4523"/>
                  </a:lnTo>
                  <a:lnTo>
                    <a:pt x="1761" y="4540"/>
                  </a:lnTo>
                  <a:lnTo>
                    <a:pt x="1754" y="4560"/>
                  </a:lnTo>
                  <a:lnTo>
                    <a:pt x="1746" y="4577"/>
                  </a:lnTo>
                  <a:lnTo>
                    <a:pt x="1737" y="4595"/>
                  </a:lnTo>
                  <a:lnTo>
                    <a:pt x="1728" y="4613"/>
                  </a:lnTo>
                  <a:lnTo>
                    <a:pt x="1719" y="4631"/>
                  </a:lnTo>
                  <a:lnTo>
                    <a:pt x="1708" y="4650"/>
                  </a:lnTo>
                  <a:lnTo>
                    <a:pt x="1699" y="4668"/>
                  </a:lnTo>
                  <a:lnTo>
                    <a:pt x="1688" y="4686"/>
                  </a:lnTo>
                  <a:lnTo>
                    <a:pt x="1677" y="4704"/>
                  </a:lnTo>
                  <a:lnTo>
                    <a:pt x="1665" y="4721"/>
                  </a:lnTo>
                  <a:lnTo>
                    <a:pt x="1653" y="4738"/>
                  </a:lnTo>
                  <a:lnTo>
                    <a:pt x="1640" y="4756"/>
                  </a:lnTo>
                  <a:lnTo>
                    <a:pt x="1628" y="4773"/>
                  </a:lnTo>
                  <a:lnTo>
                    <a:pt x="1614" y="4789"/>
                  </a:lnTo>
                  <a:lnTo>
                    <a:pt x="1602" y="4805"/>
                  </a:lnTo>
                  <a:lnTo>
                    <a:pt x="1588" y="4821"/>
                  </a:lnTo>
                  <a:lnTo>
                    <a:pt x="1575" y="4838"/>
                  </a:lnTo>
                  <a:lnTo>
                    <a:pt x="1560" y="4853"/>
                  </a:lnTo>
                  <a:lnTo>
                    <a:pt x="1546" y="4868"/>
                  </a:lnTo>
                  <a:lnTo>
                    <a:pt x="1531" y="4882"/>
                  </a:lnTo>
                  <a:lnTo>
                    <a:pt x="1517" y="4897"/>
                  </a:lnTo>
                  <a:lnTo>
                    <a:pt x="1501" y="4910"/>
                  </a:lnTo>
                  <a:lnTo>
                    <a:pt x="1486" y="4924"/>
                  </a:lnTo>
                  <a:lnTo>
                    <a:pt x="1471" y="4937"/>
                  </a:lnTo>
                  <a:lnTo>
                    <a:pt x="1456" y="4949"/>
                  </a:lnTo>
                  <a:lnTo>
                    <a:pt x="1074" y="4385"/>
                  </a:lnTo>
                  <a:lnTo>
                    <a:pt x="1077" y="4384"/>
                  </a:lnTo>
                  <a:lnTo>
                    <a:pt x="1080" y="4383"/>
                  </a:lnTo>
                  <a:lnTo>
                    <a:pt x="1084" y="4382"/>
                  </a:lnTo>
                  <a:lnTo>
                    <a:pt x="1089" y="4381"/>
                  </a:lnTo>
                  <a:lnTo>
                    <a:pt x="1092" y="4379"/>
                  </a:lnTo>
                  <a:lnTo>
                    <a:pt x="1095" y="4376"/>
                  </a:lnTo>
                  <a:lnTo>
                    <a:pt x="1099" y="4374"/>
                  </a:lnTo>
                  <a:lnTo>
                    <a:pt x="1104" y="4373"/>
                  </a:lnTo>
                  <a:lnTo>
                    <a:pt x="1107" y="4370"/>
                  </a:lnTo>
                  <a:lnTo>
                    <a:pt x="1110" y="4368"/>
                  </a:lnTo>
                  <a:lnTo>
                    <a:pt x="1113" y="4365"/>
                  </a:lnTo>
                  <a:lnTo>
                    <a:pt x="1116" y="4362"/>
                  </a:lnTo>
                  <a:lnTo>
                    <a:pt x="1120" y="4359"/>
                  </a:lnTo>
                  <a:lnTo>
                    <a:pt x="1123" y="4357"/>
                  </a:lnTo>
                  <a:lnTo>
                    <a:pt x="1126" y="4354"/>
                  </a:lnTo>
                  <a:lnTo>
                    <a:pt x="1130" y="4352"/>
                  </a:lnTo>
                  <a:lnTo>
                    <a:pt x="1132" y="4349"/>
                  </a:lnTo>
                  <a:lnTo>
                    <a:pt x="1135" y="4345"/>
                  </a:lnTo>
                  <a:lnTo>
                    <a:pt x="1137" y="4342"/>
                  </a:lnTo>
                  <a:lnTo>
                    <a:pt x="1140" y="4340"/>
                  </a:lnTo>
                  <a:lnTo>
                    <a:pt x="1142" y="4337"/>
                  </a:lnTo>
                  <a:lnTo>
                    <a:pt x="1144" y="4335"/>
                  </a:lnTo>
                  <a:lnTo>
                    <a:pt x="1146" y="4332"/>
                  </a:lnTo>
                  <a:lnTo>
                    <a:pt x="1150" y="4331"/>
                  </a:lnTo>
                  <a:lnTo>
                    <a:pt x="1151" y="4328"/>
                  </a:lnTo>
                  <a:lnTo>
                    <a:pt x="1152" y="4327"/>
                  </a:lnTo>
                  <a:lnTo>
                    <a:pt x="1153" y="4325"/>
                  </a:lnTo>
                  <a:lnTo>
                    <a:pt x="1155" y="4325"/>
                  </a:lnTo>
                  <a:lnTo>
                    <a:pt x="1155" y="4323"/>
                  </a:lnTo>
                  <a:lnTo>
                    <a:pt x="1156" y="4323"/>
                  </a:lnTo>
                  <a:lnTo>
                    <a:pt x="1157" y="4323"/>
                  </a:lnTo>
                  <a:close/>
                  <a:moveTo>
                    <a:pt x="951" y="4401"/>
                  </a:moveTo>
                  <a:lnTo>
                    <a:pt x="952" y="4401"/>
                  </a:lnTo>
                  <a:lnTo>
                    <a:pt x="954" y="4402"/>
                  </a:lnTo>
                  <a:lnTo>
                    <a:pt x="955" y="4402"/>
                  </a:lnTo>
                  <a:lnTo>
                    <a:pt x="957" y="4403"/>
                  </a:lnTo>
                  <a:lnTo>
                    <a:pt x="958" y="4403"/>
                  </a:lnTo>
                  <a:lnTo>
                    <a:pt x="960" y="4404"/>
                  </a:lnTo>
                  <a:lnTo>
                    <a:pt x="962" y="4404"/>
                  </a:lnTo>
                  <a:lnTo>
                    <a:pt x="965" y="4405"/>
                  </a:lnTo>
                  <a:lnTo>
                    <a:pt x="967" y="4405"/>
                  </a:lnTo>
                  <a:lnTo>
                    <a:pt x="970" y="4406"/>
                  </a:lnTo>
                  <a:lnTo>
                    <a:pt x="973" y="4407"/>
                  </a:lnTo>
                  <a:lnTo>
                    <a:pt x="977" y="4409"/>
                  </a:lnTo>
                  <a:lnTo>
                    <a:pt x="980" y="4409"/>
                  </a:lnTo>
                  <a:lnTo>
                    <a:pt x="983" y="4409"/>
                  </a:lnTo>
                  <a:lnTo>
                    <a:pt x="986" y="4409"/>
                  </a:lnTo>
                  <a:lnTo>
                    <a:pt x="989" y="4410"/>
                  </a:lnTo>
                  <a:lnTo>
                    <a:pt x="993" y="4409"/>
                  </a:lnTo>
                  <a:lnTo>
                    <a:pt x="997" y="4409"/>
                  </a:lnTo>
                  <a:lnTo>
                    <a:pt x="1001" y="4409"/>
                  </a:lnTo>
                  <a:lnTo>
                    <a:pt x="1006" y="4409"/>
                  </a:lnTo>
                  <a:lnTo>
                    <a:pt x="1010" y="4407"/>
                  </a:lnTo>
                  <a:lnTo>
                    <a:pt x="1015" y="4406"/>
                  </a:lnTo>
                  <a:lnTo>
                    <a:pt x="1019" y="4405"/>
                  </a:lnTo>
                  <a:lnTo>
                    <a:pt x="1025" y="4404"/>
                  </a:lnTo>
                  <a:lnTo>
                    <a:pt x="1030" y="4402"/>
                  </a:lnTo>
                  <a:lnTo>
                    <a:pt x="1035" y="4401"/>
                  </a:lnTo>
                  <a:lnTo>
                    <a:pt x="1041" y="4399"/>
                  </a:lnTo>
                  <a:lnTo>
                    <a:pt x="1047" y="4398"/>
                  </a:lnTo>
                  <a:lnTo>
                    <a:pt x="1419" y="4971"/>
                  </a:lnTo>
                  <a:lnTo>
                    <a:pt x="1403" y="4979"/>
                  </a:lnTo>
                  <a:lnTo>
                    <a:pt x="1387" y="4988"/>
                  </a:lnTo>
                  <a:lnTo>
                    <a:pt x="1371" y="4996"/>
                  </a:lnTo>
                  <a:lnTo>
                    <a:pt x="1355" y="5004"/>
                  </a:lnTo>
                  <a:lnTo>
                    <a:pt x="1339" y="5012"/>
                  </a:lnTo>
                  <a:lnTo>
                    <a:pt x="1323" y="5019"/>
                  </a:lnTo>
                  <a:lnTo>
                    <a:pt x="1307" y="5025"/>
                  </a:lnTo>
                  <a:lnTo>
                    <a:pt x="1291" y="5033"/>
                  </a:lnTo>
                  <a:lnTo>
                    <a:pt x="1274" y="5038"/>
                  </a:lnTo>
                  <a:lnTo>
                    <a:pt x="1256" y="5045"/>
                  </a:lnTo>
                  <a:lnTo>
                    <a:pt x="1239" y="5050"/>
                  </a:lnTo>
                  <a:lnTo>
                    <a:pt x="1223" y="5057"/>
                  </a:lnTo>
                  <a:lnTo>
                    <a:pt x="1206" y="5061"/>
                  </a:lnTo>
                  <a:lnTo>
                    <a:pt x="1189" y="5065"/>
                  </a:lnTo>
                  <a:lnTo>
                    <a:pt x="1172" y="5069"/>
                  </a:lnTo>
                  <a:lnTo>
                    <a:pt x="1155" y="5074"/>
                  </a:lnTo>
                  <a:lnTo>
                    <a:pt x="1137" y="5076"/>
                  </a:lnTo>
                  <a:lnTo>
                    <a:pt x="1119" y="5079"/>
                  </a:lnTo>
                  <a:lnTo>
                    <a:pt x="1100" y="5081"/>
                  </a:lnTo>
                  <a:lnTo>
                    <a:pt x="1082" y="5084"/>
                  </a:lnTo>
                  <a:lnTo>
                    <a:pt x="1063" y="5085"/>
                  </a:lnTo>
                  <a:lnTo>
                    <a:pt x="1045" y="5088"/>
                  </a:lnTo>
                  <a:lnTo>
                    <a:pt x="1026" y="5089"/>
                  </a:lnTo>
                  <a:lnTo>
                    <a:pt x="1007" y="5090"/>
                  </a:lnTo>
                  <a:lnTo>
                    <a:pt x="987" y="5089"/>
                  </a:lnTo>
                  <a:lnTo>
                    <a:pt x="968" y="5089"/>
                  </a:lnTo>
                  <a:lnTo>
                    <a:pt x="948" y="5088"/>
                  </a:lnTo>
                  <a:lnTo>
                    <a:pt x="928" y="5088"/>
                  </a:lnTo>
                  <a:lnTo>
                    <a:pt x="908" y="5085"/>
                  </a:lnTo>
                  <a:lnTo>
                    <a:pt x="888" y="5084"/>
                  </a:lnTo>
                  <a:lnTo>
                    <a:pt x="868" y="5082"/>
                  </a:lnTo>
                  <a:lnTo>
                    <a:pt x="847" y="5081"/>
                  </a:lnTo>
                  <a:lnTo>
                    <a:pt x="951" y="4401"/>
                  </a:lnTo>
                  <a:close/>
                  <a:moveTo>
                    <a:pt x="869" y="4353"/>
                  </a:moveTo>
                  <a:lnTo>
                    <a:pt x="908" y="4385"/>
                  </a:lnTo>
                  <a:lnTo>
                    <a:pt x="807" y="5081"/>
                  </a:lnTo>
                  <a:lnTo>
                    <a:pt x="792" y="5075"/>
                  </a:lnTo>
                  <a:lnTo>
                    <a:pt x="778" y="5069"/>
                  </a:lnTo>
                  <a:lnTo>
                    <a:pt x="763" y="5064"/>
                  </a:lnTo>
                  <a:lnTo>
                    <a:pt x="749" y="5059"/>
                  </a:lnTo>
                  <a:lnTo>
                    <a:pt x="734" y="5052"/>
                  </a:lnTo>
                  <a:lnTo>
                    <a:pt x="720" y="5047"/>
                  </a:lnTo>
                  <a:lnTo>
                    <a:pt x="706" y="5042"/>
                  </a:lnTo>
                  <a:lnTo>
                    <a:pt x="692" y="5036"/>
                  </a:lnTo>
                  <a:lnTo>
                    <a:pt x="677" y="5029"/>
                  </a:lnTo>
                  <a:lnTo>
                    <a:pt x="662" y="5022"/>
                  </a:lnTo>
                  <a:lnTo>
                    <a:pt x="647" y="5015"/>
                  </a:lnTo>
                  <a:lnTo>
                    <a:pt x="634" y="5008"/>
                  </a:lnTo>
                  <a:lnTo>
                    <a:pt x="619" y="5001"/>
                  </a:lnTo>
                  <a:lnTo>
                    <a:pt x="605" y="4993"/>
                  </a:lnTo>
                  <a:lnTo>
                    <a:pt x="590" y="4986"/>
                  </a:lnTo>
                  <a:lnTo>
                    <a:pt x="576" y="4978"/>
                  </a:lnTo>
                  <a:lnTo>
                    <a:pt x="561" y="4969"/>
                  </a:lnTo>
                  <a:lnTo>
                    <a:pt x="547" y="4960"/>
                  </a:lnTo>
                  <a:lnTo>
                    <a:pt x="532" y="4951"/>
                  </a:lnTo>
                  <a:lnTo>
                    <a:pt x="518" y="4942"/>
                  </a:lnTo>
                  <a:lnTo>
                    <a:pt x="503" y="4932"/>
                  </a:lnTo>
                  <a:lnTo>
                    <a:pt x="489" y="4923"/>
                  </a:lnTo>
                  <a:lnTo>
                    <a:pt x="474" y="4912"/>
                  </a:lnTo>
                  <a:lnTo>
                    <a:pt x="462" y="4902"/>
                  </a:lnTo>
                  <a:lnTo>
                    <a:pt x="447" y="4891"/>
                  </a:lnTo>
                  <a:lnTo>
                    <a:pt x="433" y="4879"/>
                  </a:lnTo>
                  <a:lnTo>
                    <a:pt x="419" y="4867"/>
                  </a:lnTo>
                  <a:lnTo>
                    <a:pt x="406" y="4856"/>
                  </a:lnTo>
                  <a:lnTo>
                    <a:pt x="392" y="4843"/>
                  </a:lnTo>
                  <a:lnTo>
                    <a:pt x="378" y="4831"/>
                  </a:lnTo>
                  <a:lnTo>
                    <a:pt x="365" y="4818"/>
                  </a:lnTo>
                  <a:lnTo>
                    <a:pt x="353" y="4805"/>
                  </a:lnTo>
                  <a:lnTo>
                    <a:pt x="354" y="4803"/>
                  </a:lnTo>
                  <a:lnTo>
                    <a:pt x="358" y="4799"/>
                  </a:lnTo>
                  <a:lnTo>
                    <a:pt x="364" y="4792"/>
                  </a:lnTo>
                  <a:lnTo>
                    <a:pt x="375" y="4784"/>
                  </a:lnTo>
                  <a:lnTo>
                    <a:pt x="386" y="4774"/>
                  </a:lnTo>
                  <a:lnTo>
                    <a:pt x="400" y="4762"/>
                  </a:lnTo>
                  <a:lnTo>
                    <a:pt x="416" y="4748"/>
                  </a:lnTo>
                  <a:lnTo>
                    <a:pt x="434" y="4733"/>
                  </a:lnTo>
                  <a:lnTo>
                    <a:pt x="452" y="4716"/>
                  </a:lnTo>
                  <a:lnTo>
                    <a:pt x="472" y="4698"/>
                  </a:lnTo>
                  <a:lnTo>
                    <a:pt x="494" y="4678"/>
                  </a:lnTo>
                  <a:lnTo>
                    <a:pt x="516" y="4660"/>
                  </a:lnTo>
                  <a:lnTo>
                    <a:pt x="538" y="4640"/>
                  </a:lnTo>
                  <a:lnTo>
                    <a:pt x="562" y="4620"/>
                  </a:lnTo>
                  <a:lnTo>
                    <a:pt x="587" y="4599"/>
                  </a:lnTo>
                  <a:lnTo>
                    <a:pt x="611" y="4579"/>
                  </a:lnTo>
                  <a:lnTo>
                    <a:pt x="635" y="4556"/>
                  </a:lnTo>
                  <a:lnTo>
                    <a:pt x="658" y="4536"/>
                  </a:lnTo>
                  <a:lnTo>
                    <a:pt x="682" y="4515"/>
                  </a:lnTo>
                  <a:lnTo>
                    <a:pt x="705" y="4495"/>
                  </a:lnTo>
                  <a:lnTo>
                    <a:pt x="727" y="4475"/>
                  </a:lnTo>
                  <a:lnTo>
                    <a:pt x="748" y="4457"/>
                  </a:lnTo>
                  <a:lnTo>
                    <a:pt x="767" y="4439"/>
                  </a:lnTo>
                  <a:lnTo>
                    <a:pt x="787" y="4422"/>
                  </a:lnTo>
                  <a:lnTo>
                    <a:pt x="805" y="4406"/>
                  </a:lnTo>
                  <a:lnTo>
                    <a:pt x="821" y="4394"/>
                  </a:lnTo>
                  <a:lnTo>
                    <a:pt x="833" y="4381"/>
                  </a:lnTo>
                  <a:lnTo>
                    <a:pt x="846" y="4371"/>
                  </a:lnTo>
                  <a:lnTo>
                    <a:pt x="855" y="4362"/>
                  </a:lnTo>
                  <a:lnTo>
                    <a:pt x="862" y="4357"/>
                  </a:lnTo>
                  <a:lnTo>
                    <a:pt x="866" y="4353"/>
                  </a:lnTo>
                  <a:lnTo>
                    <a:pt x="869" y="4353"/>
                  </a:lnTo>
                  <a:close/>
                  <a:moveTo>
                    <a:pt x="318" y="4754"/>
                  </a:moveTo>
                  <a:lnTo>
                    <a:pt x="833" y="4310"/>
                  </a:lnTo>
                  <a:lnTo>
                    <a:pt x="812" y="4224"/>
                  </a:lnTo>
                  <a:lnTo>
                    <a:pt x="150" y="4291"/>
                  </a:lnTo>
                  <a:lnTo>
                    <a:pt x="150" y="4293"/>
                  </a:lnTo>
                  <a:lnTo>
                    <a:pt x="150" y="4296"/>
                  </a:lnTo>
                  <a:lnTo>
                    <a:pt x="150" y="4301"/>
                  </a:lnTo>
                  <a:lnTo>
                    <a:pt x="150" y="4308"/>
                  </a:lnTo>
                  <a:lnTo>
                    <a:pt x="151" y="4315"/>
                  </a:lnTo>
                  <a:lnTo>
                    <a:pt x="152" y="4325"/>
                  </a:lnTo>
                  <a:lnTo>
                    <a:pt x="154" y="4336"/>
                  </a:lnTo>
                  <a:lnTo>
                    <a:pt x="154" y="4345"/>
                  </a:lnTo>
                  <a:lnTo>
                    <a:pt x="156" y="4358"/>
                  </a:lnTo>
                  <a:lnTo>
                    <a:pt x="158" y="4371"/>
                  </a:lnTo>
                  <a:lnTo>
                    <a:pt x="161" y="4386"/>
                  </a:lnTo>
                  <a:lnTo>
                    <a:pt x="165" y="4400"/>
                  </a:lnTo>
                  <a:lnTo>
                    <a:pt x="168" y="4416"/>
                  </a:lnTo>
                  <a:lnTo>
                    <a:pt x="171" y="4432"/>
                  </a:lnTo>
                  <a:lnTo>
                    <a:pt x="176" y="4450"/>
                  </a:lnTo>
                  <a:lnTo>
                    <a:pt x="179" y="4466"/>
                  </a:lnTo>
                  <a:lnTo>
                    <a:pt x="185" y="4485"/>
                  </a:lnTo>
                  <a:lnTo>
                    <a:pt x="190" y="4503"/>
                  </a:lnTo>
                  <a:lnTo>
                    <a:pt x="197" y="4522"/>
                  </a:lnTo>
                  <a:lnTo>
                    <a:pt x="203" y="4541"/>
                  </a:lnTo>
                  <a:lnTo>
                    <a:pt x="209" y="4561"/>
                  </a:lnTo>
                  <a:lnTo>
                    <a:pt x="217" y="4580"/>
                  </a:lnTo>
                  <a:lnTo>
                    <a:pt x="226" y="4600"/>
                  </a:lnTo>
                  <a:lnTo>
                    <a:pt x="235" y="4620"/>
                  </a:lnTo>
                  <a:lnTo>
                    <a:pt x="245" y="4639"/>
                  </a:lnTo>
                  <a:lnTo>
                    <a:pt x="254" y="4658"/>
                  </a:lnTo>
                  <a:lnTo>
                    <a:pt x="266" y="4678"/>
                  </a:lnTo>
                  <a:lnTo>
                    <a:pt x="278" y="4697"/>
                  </a:lnTo>
                  <a:lnTo>
                    <a:pt x="291" y="4716"/>
                  </a:lnTo>
                  <a:lnTo>
                    <a:pt x="303" y="4735"/>
                  </a:lnTo>
                  <a:lnTo>
                    <a:pt x="318" y="4754"/>
                  </a:lnTo>
                  <a:close/>
                  <a:moveTo>
                    <a:pt x="826" y="4176"/>
                  </a:moveTo>
                  <a:lnTo>
                    <a:pt x="823" y="4176"/>
                  </a:lnTo>
                  <a:lnTo>
                    <a:pt x="817" y="4176"/>
                  </a:lnTo>
                  <a:lnTo>
                    <a:pt x="808" y="4177"/>
                  </a:lnTo>
                  <a:lnTo>
                    <a:pt x="796" y="4178"/>
                  </a:lnTo>
                  <a:lnTo>
                    <a:pt x="780" y="4179"/>
                  </a:lnTo>
                  <a:lnTo>
                    <a:pt x="762" y="4181"/>
                  </a:lnTo>
                  <a:lnTo>
                    <a:pt x="741" y="4184"/>
                  </a:lnTo>
                  <a:lnTo>
                    <a:pt x="719" y="4187"/>
                  </a:lnTo>
                  <a:lnTo>
                    <a:pt x="693" y="4189"/>
                  </a:lnTo>
                  <a:lnTo>
                    <a:pt x="668" y="4191"/>
                  </a:lnTo>
                  <a:lnTo>
                    <a:pt x="639" y="4193"/>
                  </a:lnTo>
                  <a:lnTo>
                    <a:pt x="611" y="4196"/>
                  </a:lnTo>
                  <a:lnTo>
                    <a:pt x="580" y="4200"/>
                  </a:lnTo>
                  <a:lnTo>
                    <a:pt x="549" y="4203"/>
                  </a:lnTo>
                  <a:lnTo>
                    <a:pt x="518" y="4206"/>
                  </a:lnTo>
                  <a:lnTo>
                    <a:pt x="487" y="4209"/>
                  </a:lnTo>
                  <a:lnTo>
                    <a:pt x="455" y="4211"/>
                  </a:lnTo>
                  <a:lnTo>
                    <a:pt x="423" y="4215"/>
                  </a:lnTo>
                  <a:lnTo>
                    <a:pt x="392" y="4218"/>
                  </a:lnTo>
                  <a:lnTo>
                    <a:pt x="362" y="4221"/>
                  </a:lnTo>
                  <a:lnTo>
                    <a:pt x="332" y="4223"/>
                  </a:lnTo>
                  <a:lnTo>
                    <a:pt x="304" y="4226"/>
                  </a:lnTo>
                  <a:lnTo>
                    <a:pt x="279" y="4229"/>
                  </a:lnTo>
                  <a:lnTo>
                    <a:pt x="254" y="4232"/>
                  </a:lnTo>
                  <a:lnTo>
                    <a:pt x="231" y="4233"/>
                  </a:lnTo>
                  <a:lnTo>
                    <a:pt x="210" y="4235"/>
                  </a:lnTo>
                  <a:lnTo>
                    <a:pt x="192" y="4237"/>
                  </a:lnTo>
                  <a:lnTo>
                    <a:pt x="177" y="4239"/>
                  </a:lnTo>
                  <a:lnTo>
                    <a:pt x="165" y="4240"/>
                  </a:lnTo>
                  <a:lnTo>
                    <a:pt x="156" y="4241"/>
                  </a:lnTo>
                  <a:lnTo>
                    <a:pt x="151" y="4241"/>
                  </a:lnTo>
                  <a:lnTo>
                    <a:pt x="150" y="4242"/>
                  </a:lnTo>
                  <a:lnTo>
                    <a:pt x="149" y="4241"/>
                  </a:lnTo>
                  <a:lnTo>
                    <a:pt x="149" y="4239"/>
                  </a:lnTo>
                  <a:lnTo>
                    <a:pt x="149" y="4236"/>
                  </a:lnTo>
                  <a:lnTo>
                    <a:pt x="149" y="4234"/>
                  </a:lnTo>
                  <a:lnTo>
                    <a:pt x="149" y="4230"/>
                  </a:lnTo>
                  <a:lnTo>
                    <a:pt x="149" y="4224"/>
                  </a:lnTo>
                  <a:lnTo>
                    <a:pt x="149" y="4218"/>
                  </a:lnTo>
                  <a:lnTo>
                    <a:pt x="149" y="4213"/>
                  </a:lnTo>
                  <a:lnTo>
                    <a:pt x="149" y="4204"/>
                  </a:lnTo>
                  <a:lnTo>
                    <a:pt x="149" y="4196"/>
                  </a:lnTo>
                  <a:lnTo>
                    <a:pt x="149" y="4188"/>
                  </a:lnTo>
                  <a:lnTo>
                    <a:pt x="150" y="4179"/>
                  </a:lnTo>
                  <a:lnTo>
                    <a:pt x="150" y="4169"/>
                  </a:lnTo>
                  <a:lnTo>
                    <a:pt x="151" y="4159"/>
                  </a:lnTo>
                  <a:lnTo>
                    <a:pt x="152" y="4148"/>
                  </a:lnTo>
                  <a:lnTo>
                    <a:pt x="154" y="4138"/>
                  </a:lnTo>
                  <a:lnTo>
                    <a:pt x="154" y="4125"/>
                  </a:lnTo>
                  <a:lnTo>
                    <a:pt x="155" y="4113"/>
                  </a:lnTo>
                  <a:lnTo>
                    <a:pt x="156" y="4100"/>
                  </a:lnTo>
                  <a:lnTo>
                    <a:pt x="159" y="4087"/>
                  </a:lnTo>
                  <a:lnTo>
                    <a:pt x="160" y="4073"/>
                  </a:lnTo>
                  <a:lnTo>
                    <a:pt x="163" y="4060"/>
                  </a:lnTo>
                  <a:lnTo>
                    <a:pt x="167" y="4046"/>
                  </a:lnTo>
                  <a:lnTo>
                    <a:pt x="170" y="4034"/>
                  </a:lnTo>
                  <a:lnTo>
                    <a:pt x="173" y="4019"/>
                  </a:lnTo>
                  <a:lnTo>
                    <a:pt x="176" y="4005"/>
                  </a:lnTo>
                  <a:lnTo>
                    <a:pt x="179" y="3991"/>
                  </a:lnTo>
                  <a:lnTo>
                    <a:pt x="185" y="3977"/>
                  </a:lnTo>
                  <a:lnTo>
                    <a:pt x="189" y="3962"/>
                  </a:lnTo>
                  <a:lnTo>
                    <a:pt x="194" y="3949"/>
                  </a:lnTo>
                  <a:lnTo>
                    <a:pt x="200" y="3934"/>
                  </a:lnTo>
                  <a:lnTo>
                    <a:pt x="206" y="3921"/>
                  </a:lnTo>
                  <a:lnTo>
                    <a:pt x="207" y="3921"/>
                  </a:lnTo>
                  <a:lnTo>
                    <a:pt x="213" y="3923"/>
                  </a:lnTo>
                  <a:lnTo>
                    <a:pt x="221" y="3925"/>
                  </a:lnTo>
                  <a:lnTo>
                    <a:pt x="233" y="3930"/>
                  </a:lnTo>
                  <a:lnTo>
                    <a:pt x="247" y="3933"/>
                  </a:lnTo>
                  <a:lnTo>
                    <a:pt x="264" y="3939"/>
                  </a:lnTo>
                  <a:lnTo>
                    <a:pt x="283" y="3946"/>
                  </a:lnTo>
                  <a:lnTo>
                    <a:pt x="306" y="3953"/>
                  </a:lnTo>
                  <a:lnTo>
                    <a:pt x="328" y="3960"/>
                  </a:lnTo>
                  <a:lnTo>
                    <a:pt x="354" y="3968"/>
                  </a:lnTo>
                  <a:lnTo>
                    <a:pt x="379" y="3977"/>
                  </a:lnTo>
                  <a:lnTo>
                    <a:pt x="408" y="3986"/>
                  </a:lnTo>
                  <a:lnTo>
                    <a:pt x="437" y="3996"/>
                  </a:lnTo>
                  <a:lnTo>
                    <a:pt x="467" y="4006"/>
                  </a:lnTo>
                  <a:lnTo>
                    <a:pt x="497" y="4015"/>
                  </a:lnTo>
                  <a:lnTo>
                    <a:pt x="528" y="4025"/>
                  </a:lnTo>
                  <a:lnTo>
                    <a:pt x="557" y="4034"/>
                  </a:lnTo>
                  <a:lnTo>
                    <a:pt x="587" y="4043"/>
                  </a:lnTo>
                  <a:lnTo>
                    <a:pt x="615" y="4053"/>
                  </a:lnTo>
                  <a:lnTo>
                    <a:pt x="645" y="4063"/>
                  </a:lnTo>
                  <a:lnTo>
                    <a:pt x="672" y="4071"/>
                  </a:lnTo>
                  <a:lnTo>
                    <a:pt x="699" y="4080"/>
                  </a:lnTo>
                  <a:lnTo>
                    <a:pt x="723" y="4087"/>
                  </a:lnTo>
                  <a:lnTo>
                    <a:pt x="748" y="4096"/>
                  </a:lnTo>
                  <a:lnTo>
                    <a:pt x="769" y="4102"/>
                  </a:lnTo>
                  <a:lnTo>
                    <a:pt x="788" y="4109"/>
                  </a:lnTo>
                  <a:lnTo>
                    <a:pt x="806" y="4113"/>
                  </a:lnTo>
                  <a:lnTo>
                    <a:pt x="821" y="4118"/>
                  </a:lnTo>
                  <a:lnTo>
                    <a:pt x="832" y="4121"/>
                  </a:lnTo>
                  <a:lnTo>
                    <a:pt x="841" y="4125"/>
                  </a:lnTo>
                  <a:lnTo>
                    <a:pt x="846" y="4127"/>
                  </a:lnTo>
                  <a:lnTo>
                    <a:pt x="849" y="4128"/>
                  </a:lnTo>
                  <a:lnTo>
                    <a:pt x="848" y="4128"/>
                  </a:lnTo>
                  <a:lnTo>
                    <a:pt x="847" y="4128"/>
                  </a:lnTo>
                  <a:lnTo>
                    <a:pt x="846" y="4128"/>
                  </a:lnTo>
                  <a:lnTo>
                    <a:pt x="845" y="4129"/>
                  </a:lnTo>
                  <a:lnTo>
                    <a:pt x="844" y="4130"/>
                  </a:lnTo>
                  <a:lnTo>
                    <a:pt x="844" y="4132"/>
                  </a:lnTo>
                  <a:lnTo>
                    <a:pt x="842" y="4132"/>
                  </a:lnTo>
                  <a:lnTo>
                    <a:pt x="842" y="4134"/>
                  </a:lnTo>
                  <a:lnTo>
                    <a:pt x="840" y="4135"/>
                  </a:lnTo>
                  <a:lnTo>
                    <a:pt x="840" y="4138"/>
                  </a:lnTo>
                  <a:lnTo>
                    <a:pt x="838" y="4139"/>
                  </a:lnTo>
                  <a:lnTo>
                    <a:pt x="838" y="4141"/>
                  </a:lnTo>
                  <a:lnTo>
                    <a:pt x="835" y="4142"/>
                  </a:lnTo>
                  <a:lnTo>
                    <a:pt x="835" y="4145"/>
                  </a:lnTo>
                  <a:lnTo>
                    <a:pt x="833" y="4146"/>
                  </a:lnTo>
                  <a:lnTo>
                    <a:pt x="832" y="4148"/>
                  </a:lnTo>
                  <a:lnTo>
                    <a:pt x="831" y="4150"/>
                  </a:lnTo>
                  <a:lnTo>
                    <a:pt x="830" y="4153"/>
                  </a:lnTo>
                  <a:lnTo>
                    <a:pt x="829" y="4154"/>
                  </a:lnTo>
                  <a:lnTo>
                    <a:pt x="828" y="4157"/>
                  </a:lnTo>
                  <a:lnTo>
                    <a:pt x="827" y="4158"/>
                  </a:lnTo>
                  <a:lnTo>
                    <a:pt x="827" y="4161"/>
                  </a:lnTo>
                  <a:lnTo>
                    <a:pt x="826" y="4162"/>
                  </a:lnTo>
                  <a:lnTo>
                    <a:pt x="826" y="4164"/>
                  </a:lnTo>
                  <a:lnTo>
                    <a:pt x="825" y="4166"/>
                  </a:lnTo>
                  <a:lnTo>
                    <a:pt x="825" y="4169"/>
                  </a:lnTo>
                  <a:lnTo>
                    <a:pt x="825" y="4170"/>
                  </a:lnTo>
                  <a:lnTo>
                    <a:pt x="825" y="4172"/>
                  </a:lnTo>
                  <a:lnTo>
                    <a:pt x="825" y="4174"/>
                  </a:lnTo>
                  <a:lnTo>
                    <a:pt x="826" y="4176"/>
                  </a:lnTo>
                  <a:close/>
                  <a:moveTo>
                    <a:pt x="230" y="3857"/>
                  </a:moveTo>
                  <a:lnTo>
                    <a:pt x="240" y="3829"/>
                  </a:lnTo>
                  <a:lnTo>
                    <a:pt x="253" y="3803"/>
                  </a:lnTo>
                  <a:lnTo>
                    <a:pt x="266" y="3778"/>
                  </a:lnTo>
                  <a:lnTo>
                    <a:pt x="282" y="3754"/>
                  </a:lnTo>
                  <a:lnTo>
                    <a:pt x="297" y="3729"/>
                  </a:lnTo>
                  <a:lnTo>
                    <a:pt x="314" y="3707"/>
                  </a:lnTo>
                  <a:lnTo>
                    <a:pt x="332" y="3684"/>
                  </a:lnTo>
                  <a:lnTo>
                    <a:pt x="352" y="3664"/>
                  </a:lnTo>
                  <a:lnTo>
                    <a:pt x="370" y="3642"/>
                  </a:lnTo>
                  <a:lnTo>
                    <a:pt x="390" y="3622"/>
                  </a:lnTo>
                  <a:lnTo>
                    <a:pt x="410" y="3602"/>
                  </a:lnTo>
                  <a:lnTo>
                    <a:pt x="432" y="3584"/>
                  </a:lnTo>
                  <a:lnTo>
                    <a:pt x="453" y="3566"/>
                  </a:lnTo>
                  <a:lnTo>
                    <a:pt x="475" y="3548"/>
                  </a:lnTo>
                  <a:lnTo>
                    <a:pt x="498" y="3532"/>
                  </a:lnTo>
                  <a:lnTo>
                    <a:pt x="521" y="3517"/>
                  </a:lnTo>
                  <a:lnTo>
                    <a:pt x="544" y="3501"/>
                  </a:lnTo>
                  <a:lnTo>
                    <a:pt x="566" y="3487"/>
                  </a:lnTo>
                  <a:lnTo>
                    <a:pt x="590" y="3473"/>
                  </a:lnTo>
                  <a:lnTo>
                    <a:pt x="614" y="3462"/>
                  </a:lnTo>
                  <a:lnTo>
                    <a:pt x="637" y="3449"/>
                  </a:lnTo>
                  <a:lnTo>
                    <a:pt x="660" y="3439"/>
                  </a:lnTo>
                  <a:lnTo>
                    <a:pt x="684" y="3428"/>
                  </a:lnTo>
                  <a:lnTo>
                    <a:pt x="707" y="3420"/>
                  </a:lnTo>
                  <a:lnTo>
                    <a:pt x="729" y="3410"/>
                  </a:lnTo>
                  <a:lnTo>
                    <a:pt x="751" y="3404"/>
                  </a:lnTo>
                  <a:lnTo>
                    <a:pt x="772" y="3396"/>
                  </a:lnTo>
                  <a:lnTo>
                    <a:pt x="795" y="3392"/>
                  </a:lnTo>
                  <a:lnTo>
                    <a:pt x="815" y="3387"/>
                  </a:lnTo>
                  <a:lnTo>
                    <a:pt x="837" y="3383"/>
                  </a:lnTo>
                  <a:lnTo>
                    <a:pt x="856" y="3380"/>
                  </a:lnTo>
                  <a:lnTo>
                    <a:pt x="876" y="3380"/>
                  </a:lnTo>
                  <a:lnTo>
                    <a:pt x="949" y="4053"/>
                  </a:lnTo>
                  <a:lnTo>
                    <a:pt x="942" y="4053"/>
                  </a:lnTo>
                  <a:lnTo>
                    <a:pt x="938" y="4055"/>
                  </a:lnTo>
                  <a:lnTo>
                    <a:pt x="933" y="4056"/>
                  </a:lnTo>
                  <a:lnTo>
                    <a:pt x="928" y="4058"/>
                  </a:lnTo>
                  <a:lnTo>
                    <a:pt x="924" y="4059"/>
                  </a:lnTo>
                  <a:lnTo>
                    <a:pt x="920" y="4061"/>
                  </a:lnTo>
                  <a:lnTo>
                    <a:pt x="916" y="4064"/>
                  </a:lnTo>
                  <a:lnTo>
                    <a:pt x="912" y="4067"/>
                  </a:lnTo>
                  <a:lnTo>
                    <a:pt x="908" y="4068"/>
                  </a:lnTo>
                  <a:lnTo>
                    <a:pt x="904" y="4070"/>
                  </a:lnTo>
                  <a:lnTo>
                    <a:pt x="901" y="4072"/>
                  </a:lnTo>
                  <a:lnTo>
                    <a:pt x="897" y="4075"/>
                  </a:lnTo>
                  <a:lnTo>
                    <a:pt x="894" y="4078"/>
                  </a:lnTo>
                  <a:lnTo>
                    <a:pt x="891" y="4080"/>
                  </a:lnTo>
                  <a:lnTo>
                    <a:pt x="888" y="4082"/>
                  </a:lnTo>
                  <a:lnTo>
                    <a:pt x="886" y="4085"/>
                  </a:lnTo>
                  <a:lnTo>
                    <a:pt x="882" y="4086"/>
                  </a:lnTo>
                  <a:lnTo>
                    <a:pt x="879" y="4089"/>
                  </a:lnTo>
                  <a:lnTo>
                    <a:pt x="877" y="4090"/>
                  </a:lnTo>
                  <a:lnTo>
                    <a:pt x="875" y="4094"/>
                  </a:lnTo>
                  <a:lnTo>
                    <a:pt x="872" y="4095"/>
                  </a:lnTo>
                  <a:lnTo>
                    <a:pt x="871" y="4097"/>
                  </a:lnTo>
                  <a:lnTo>
                    <a:pt x="869" y="4099"/>
                  </a:lnTo>
                  <a:lnTo>
                    <a:pt x="869" y="4101"/>
                  </a:lnTo>
                  <a:lnTo>
                    <a:pt x="866" y="4102"/>
                  </a:lnTo>
                  <a:lnTo>
                    <a:pt x="865" y="4103"/>
                  </a:lnTo>
                  <a:lnTo>
                    <a:pt x="864" y="4104"/>
                  </a:lnTo>
                  <a:lnTo>
                    <a:pt x="864" y="4106"/>
                  </a:lnTo>
                  <a:lnTo>
                    <a:pt x="863" y="4108"/>
                  </a:lnTo>
                  <a:lnTo>
                    <a:pt x="863" y="4109"/>
                  </a:lnTo>
                  <a:lnTo>
                    <a:pt x="230" y="3857"/>
                  </a:lnTo>
                  <a:close/>
                  <a:moveTo>
                    <a:pt x="1175" y="4184"/>
                  </a:moveTo>
                  <a:lnTo>
                    <a:pt x="1176" y="4183"/>
                  </a:lnTo>
                  <a:lnTo>
                    <a:pt x="1182" y="4180"/>
                  </a:lnTo>
                  <a:lnTo>
                    <a:pt x="1189" y="4176"/>
                  </a:lnTo>
                  <a:lnTo>
                    <a:pt x="1201" y="4172"/>
                  </a:lnTo>
                  <a:lnTo>
                    <a:pt x="1214" y="4165"/>
                  </a:lnTo>
                  <a:lnTo>
                    <a:pt x="1230" y="4160"/>
                  </a:lnTo>
                  <a:lnTo>
                    <a:pt x="1248" y="4153"/>
                  </a:lnTo>
                  <a:lnTo>
                    <a:pt x="1268" y="4145"/>
                  </a:lnTo>
                  <a:lnTo>
                    <a:pt x="1290" y="4135"/>
                  </a:lnTo>
                  <a:lnTo>
                    <a:pt x="1313" y="4126"/>
                  </a:lnTo>
                  <a:lnTo>
                    <a:pt x="1338" y="4116"/>
                  </a:lnTo>
                  <a:lnTo>
                    <a:pt x="1364" y="4106"/>
                  </a:lnTo>
                  <a:lnTo>
                    <a:pt x="1390" y="4095"/>
                  </a:lnTo>
                  <a:lnTo>
                    <a:pt x="1418" y="4084"/>
                  </a:lnTo>
                  <a:lnTo>
                    <a:pt x="1447" y="4073"/>
                  </a:lnTo>
                  <a:lnTo>
                    <a:pt x="1475" y="4063"/>
                  </a:lnTo>
                  <a:lnTo>
                    <a:pt x="1503" y="4051"/>
                  </a:lnTo>
                  <a:lnTo>
                    <a:pt x="1531" y="4040"/>
                  </a:lnTo>
                  <a:lnTo>
                    <a:pt x="1558" y="4028"/>
                  </a:lnTo>
                  <a:lnTo>
                    <a:pt x="1584" y="4018"/>
                  </a:lnTo>
                  <a:lnTo>
                    <a:pt x="1609" y="4007"/>
                  </a:lnTo>
                  <a:lnTo>
                    <a:pt x="1635" y="3997"/>
                  </a:lnTo>
                  <a:lnTo>
                    <a:pt x="1658" y="3988"/>
                  </a:lnTo>
                  <a:lnTo>
                    <a:pt x="1682" y="3980"/>
                  </a:lnTo>
                  <a:lnTo>
                    <a:pt x="1701" y="3970"/>
                  </a:lnTo>
                  <a:lnTo>
                    <a:pt x="1719" y="3964"/>
                  </a:lnTo>
                  <a:lnTo>
                    <a:pt x="1735" y="3958"/>
                  </a:lnTo>
                  <a:lnTo>
                    <a:pt x="1749" y="3953"/>
                  </a:lnTo>
                  <a:lnTo>
                    <a:pt x="1760" y="3949"/>
                  </a:lnTo>
                  <a:lnTo>
                    <a:pt x="1768" y="3946"/>
                  </a:lnTo>
                  <a:lnTo>
                    <a:pt x="1774" y="3945"/>
                  </a:lnTo>
                  <a:lnTo>
                    <a:pt x="1776" y="3946"/>
                  </a:lnTo>
                  <a:lnTo>
                    <a:pt x="1778" y="3957"/>
                  </a:lnTo>
                  <a:lnTo>
                    <a:pt x="1780" y="3969"/>
                  </a:lnTo>
                  <a:lnTo>
                    <a:pt x="1782" y="3982"/>
                  </a:lnTo>
                  <a:lnTo>
                    <a:pt x="1785" y="3995"/>
                  </a:lnTo>
                  <a:lnTo>
                    <a:pt x="1787" y="4008"/>
                  </a:lnTo>
                  <a:lnTo>
                    <a:pt x="1790" y="4021"/>
                  </a:lnTo>
                  <a:lnTo>
                    <a:pt x="1792" y="4035"/>
                  </a:lnTo>
                  <a:lnTo>
                    <a:pt x="1795" y="4050"/>
                  </a:lnTo>
                  <a:lnTo>
                    <a:pt x="1796" y="4063"/>
                  </a:lnTo>
                  <a:lnTo>
                    <a:pt x="1798" y="4078"/>
                  </a:lnTo>
                  <a:lnTo>
                    <a:pt x="1800" y="4091"/>
                  </a:lnTo>
                  <a:lnTo>
                    <a:pt x="1802" y="4106"/>
                  </a:lnTo>
                  <a:lnTo>
                    <a:pt x="1803" y="4120"/>
                  </a:lnTo>
                  <a:lnTo>
                    <a:pt x="1806" y="4135"/>
                  </a:lnTo>
                  <a:lnTo>
                    <a:pt x="1807" y="4149"/>
                  </a:lnTo>
                  <a:lnTo>
                    <a:pt x="1809" y="4164"/>
                  </a:lnTo>
                  <a:lnTo>
                    <a:pt x="1809" y="4177"/>
                  </a:lnTo>
                  <a:lnTo>
                    <a:pt x="1810" y="4191"/>
                  </a:lnTo>
                  <a:lnTo>
                    <a:pt x="1811" y="4204"/>
                  </a:lnTo>
                  <a:lnTo>
                    <a:pt x="1812" y="4218"/>
                  </a:lnTo>
                  <a:lnTo>
                    <a:pt x="1812" y="4230"/>
                  </a:lnTo>
                  <a:lnTo>
                    <a:pt x="1813" y="4242"/>
                  </a:lnTo>
                  <a:lnTo>
                    <a:pt x="1813" y="4254"/>
                  </a:lnTo>
                  <a:lnTo>
                    <a:pt x="1814" y="4267"/>
                  </a:lnTo>
                  <a:lnTo>
                    <a:pt x="1813" y="4278"/>
                  </a:lnTo>
                  <a:lnTo>
                    <a:pt x="1813" y="4289"/>
                  </a:lnTo>
                  <a:lnTo>
                    <a:pt x="1813" y="4298"/>
                  </a:lnTo>
                  <a:lnTo>
                    <a:pt x="1813" y="4309"/>
                  </a:lnTo>
                  <a:lnTo>
                    <a:pt x="1812" y="4317"/>
                  </a:lnTo>
                  <a:lnTo>
                    <a:pt x="1812" y="4326"/>
                  </a:lnTo>
                  <a:lnTo>
                    <a:pt x="1811" y="4334"/>
                  </a:lnTo>
                  <a:lnTo>
                    <a:pt x="1811" y="4342"/>
                  </a:lnTo>
                  <a:lnTo>
                    <a:pt x="1170" y="4269"/>
                  </a:lnTo>
                  <a:lnTo>
                    <a:pt x="1170" y="4268"/>
                  </a:lnTo>
                  <a:lnTo>
                    <a:pt x="1170" y="4267"/>
                  </a:lnTo>
                  <a:lnTo>
                    <a:pt x="1170" y="4265"/>
                  </a:lnTo>
                  <a:lnTo>
                    <a:pt x="1170" y="4264"/>
                  </a:lnTo>
                  <a:lnTo>
                    <a:pt x="1170" y="4263"/>
                  </a:lnTo>
                  <a:lnTo>
                    <a:pt x="1171" y="4262"/>
                  </a:lnTo>
                  <a:lnTo>
                    <a:pt x="1171" y="4260"/>
                  </a:lnTo>
                  <a:lnTo>
                    <a:pt x="1172" y="4257"/>
                  </a:lnTo>
                  <a:lnTo>
                    <a:pt x="1172" y="4255"/>
                  </a:lnTo>
                  <a:lnTo>
                    <a:pt x="1173" y="4253"/>
                  </a:lnTo>
                  <a:lnTo>
                    <a:pt x="1173" y="4250"/>
                  </a:lnTo>
                  <a:lnTo>
                    <a:pt x="1174" y="4248"/>
                  </a:lnTo>
                  <a:lnTo>
                    <a:pt x="1175" y="4246"/>
                  </a:lnTo>
                  <a:lnTo>
                    <a:pt x="1176" y="4244"/>
                  </a:lnTo>
                  <a:lnTo>
                    <a:pt x="1176" y="4239"/>
                  </a:lnTo>
                  <a:lnTo>
                    <a:pt x="1176" y="4236"/>
                  </a:lnTo>
                  <a:lnTo>
                    <a:pt x="1176" y="4233"/>
                  </a:lnTo>
                  <a:lnTo>
                    <a:pt x="1177" y="4230"/>
                  </a:lnTo>
                  <a:lnTo>
                    <a:pt x="1177" y="4225"/>
                  </a:lnTo>
                  <a:lnTo>
                    <a:pt x="1177" y="4222"/>
                  </a:lnTo>
                  <a:lnTo>
                    <a:pt x="1177" y="4219"/>
                  </a:lnTo>
                  <a:lnTo>
                    <a:pt x="1178" y="4216"/>
                  </a:lnTo>
                  <a:lnTo>
                    <a:pt x="1177" y="4211"/>
                  </a:lnTo>
                  <a:lnTo>
                    <a:pt x="1177" y="4207"/>
                  </a:lnTo>
                  <a:lnTo>
                    <a:pt x="1177" y="4203"/>
                  </a:lnTo>
                  <a:lnTo>
                    <a:pt x="1177" y="4200"/>
                  </a:lnTo>
                  <a:lnTo>
                    <a:pt x="1176" y="4195"/>
                  </a:lnTo>
                  <a:lnTo>
                    <a:pt x="1176" y="4191"/>
                  </a:lnTo>
                  <a:lnTo>
                    <a:pt x="1175" y="4187"/>
                  </a:lnTo>
                  <a:lnTo>
                    <a:pt x="1175" y="4184"/>
                  </a:lnTo>
                  <a:close/>
                  <a:moveTo>
                    <a:pt x="1130" y="4101"/>
                  </a:moveTo>
                  <a:lnTo>
                    <a:pt x="1130" y="4099"/>
                  </a:lnTo>
                  <a:lnTo>
                    <a:pt x="1134" y="4095"/>
                  </a:lnTo>
                  <a:lnTo>
                    <a:pt x="1138" y="4087"/>
                  </a:lnTo>
                  <a:lnTo>
                    <a:pt x="1145" y="4078"/>
                  </a:lnTo>
                  <a:lnTo>
                    <a:pt x="1153" y="4065"/>
                  </a:lnTo>
                  <a:lnTo>
                    <a:pt x="1163" y="4051"/>
                  </a:lnTo>
                  <a:lnTo>
                    <a:pt x="1174" y="4035"/>
                  </a:lnTo>
                  <a:lnTo>
                    <a:pt x="1188" y="4018"/>
                  </a:lnTo>
                  <a:lnTo>
                    <a:pt x="1201" y="3997"/>
                  </a:lnTo>
                  <a:lnTo>
                    <a:pt x="1216" y="3976"/>
                  </a:lnTo>
                  <a:lnTo>
                    <a:pt x="1232" y="3953"/>
                  </a:lnTo>
                  <a:lnTo>
                    <a:pt x="1249" y="3932"/>
                  </a:lnTo>
                  <a:lnTo>
                    <a:pt x="1265" y="3907"/>
                  </a:lnTo>
                  <a:lnTo>
                    <a:pt x="1283" y="3884"/>
                  </a:lnTo>
                  <a:lnTo>
                    <a:pt x="1300" y="3859"/>
                  </a:lnTo>
                  <a:lnTo>
                    <a:pt x="1319" y="3834"/>
                  </a:lnTo>
                  <a:lnTo>
                    <a:pt x="1337" y="3809"/>
                  </a:lnTo>
                  <a:lnTo>
                    <a:pt x="1355" y="3784"/>
                  </a:lnTo>
                  <a:lnTo>
                    <a:pt x="1372" y="3759"/>
                  </a:lnTo>
                  <a:lnTo>
                    <a:pt x="1390" y="3737"/>
                  </a:lnTo>
                  <a:lnTo>
                    <a:pt x="1407" y="3713"/>
                  </a:lnTo>
                  <a:lnTo>
                    <a:pt x="1424" y="3692"/>
                  </a:lnTo>
                  <a:lnTo>
                    <a:pt x="1439" y="3671"/>
                  </a:lnTo>
                  <a:lnTo>
                    <a:pt x="1455" y="3652"/>
                  </a:lnTo>
                  <a:lnTo>
                    <a:pt x="1468" y="3634"/>
                  </a:lnTo>
                  <a:lnTo>
                    <a:pt x="1481" y="3618"/>
                  </a:lnTo>
                  <a:lnTo>
                    <a:pt x="1493" y="3604"/>
                  </a:lnTo>
                  <a:lnTo>
                    <a:pt x="1503" y="3593"/>
                  </a:lnTo>
                  <a:lnTo>
                    <a:pt x="1512" y="3584"/>
                  </a:lnTo>
                  <a:lnTo>
                    <a:pt x="1518" y="3577"/>
                  </a:lnTo>
                  <a:lnTo>
                    <a:pt x="1524" y="3573"/>
                  </a:lnTo>
                  <a:lnTo>
                    <a:pt x="1528" y="3573"/>
                  </a:lnTo>
                  <a:lnTo>
                    <a:pt x="1534" y="3578"/>
                  </a:lnTo>
                  <a:lnTo>
                    <a:pt x="1541" y="3586"/>
                  </a:lnTo>
                  <a:lnTo>
                    <a:pt x="1548" y="3592"/>
                  </a:lnTo>
                  <a:lnTo>
                    <a:pt x="1556" y="3602"/>
                  </a:lnTo>
                  <a:lnTo>
                    <a:pt x="1563" y="3611"/>
                  </a:lnTo>
                  <a:lnTo>
                    <a:pt x="1572" y="3620"/>
                  </a:lnTo>
                  <a:lnTo>
                    <a:pt x="1580" y="3630"/>
                  </a:lnTo>
                  <a:lnTo>
                    <a:pt x="1590" y="3642"/>
                  </a:lnTo>
                  <a:lnTo>
                    <a:pt x="1598" y="3651"/>
                  </a:lnTo>
                  <a:lnTo>
                    <a:pt x="1607" y="3663"/>
                  </a:lnTo>
                  <a:lnTo>
                    <a:pt x="1615" y="3674"/>
                  </a:lnTo>
                  <a:lnTo>
                    <a:pt x="1625" y="3686"/>
                  </a:lnTo>
                  <a:lnTo>
                    <a:pt x="1634" y="3697"/>
                  </a:lnTo>
                  <a:lnTo>
                    <a:pt x="1643" y="3709"/>
                  </a:lnTo>
                  <a:lnTo>
                    <a:pt x="1652" y="3721"/>
                  </a:lnTo>
                  <a:lnTo>
                    <a:pt x="1661" y="3734"/>
                  </a:lnTo>
                  <a:lnTo>
                    <a:pt x="1669" y="3744"/>
                  </a:lnTo>
                  <a:lnTo>
                    <a:pt x="1677" y="3756"/>
                  </a:lnTo>
                  <a:lnTo>
                    <a:pt x="1685" y="3768"/>
                  </a:lnTo>
                  <a:lnTo>
                    <a:pt x="1693" y="3780"/>
                  </a:lnTo>
                  <a:lnTo>
                    <a:pt x="1700" y="3790"/>
                  </a:lnTo>
                  <a:lnTo>
                    <a:pt x="1707" y="3801"/>
                  </a:lnTo>
                  <a:lnTo>
                    <a:pt x="1714" y="3812"/>
                  </a:lnTo>
                  <a:lnTo>
                    <a:pt x="1721" y="3823"/>
                  </a:lnTo>
                  <a:lnTo>
                    <a:pt x="1727" y="3831"/>
                  </a:lnTo>
                  <a:lnTo>
                    <a:pt x="1732" y="3841"/>
                  </a:lnTo>
                  <a:lnTo>
                    <a:pt x="1736" y="3849"/>
                  </a:lnTo>
                  <a:lnTo>
                    <a:pt x="1741" y="3858"/>
                  </a:lnTo>
                  <a:lnTo>
                    <a:pt x="1745" y="3864"/>
                  </a:lnTo>
                  <a:lnTo>
                    <a:pt x="1748" y="3872"/>
                  </a:lnTo>
                  <a:lnTo>
                    <a:pt x="1750" y="3877"/>
                  </a:lnTo>
                  <a:lnTo>
                    <a:pt x="1752" y="3884"/>
                  </a:lnTo>
                  <a:lnTo>
                    <a:pt x="1743" y="3887"/>
                  </a:lnTo>
                  <a:lnTo>
                    <a:pt x="1732" y="3891"/>
                  </a:lnTo>
                  <a:lnTo>
                    <a:pt x="1719" y="3897"/>
                  </a:lnTo>
                  <a:lnTo>
                    <a:pt x="1704" y="3904"/>
                  </a:lnTo>
                  <a:lnTo>
                    <a:pt x="1687" y="3910"/>
                  </a:lnTo>
                  <a:lnTo>
                    <a:pt x="1669" y="3919"/>
                  </a:lnTo>
                  <a:lnTo>
                    <a:pt x="1649" y="3929"/>
                  </a:lnTo>
                  <a:lnTo>
                    <a:pt x="1627" y="3938"/>
                  </a:lnTo>
                  <a:lnTo>
                    <a:pt x="1604" y="3948"/>
                  </a:lnTo>
                  <a:lnTo>
                    <a:pt x="1580" y="3958"/>
                  </a:lnTo>
                  <a:lnTo>
                    <a:pt x="1556" y="3968"/>
                  </a:lnTo>
                  <a:lnTo>
                    <a:pt x="1531" y="3980"/>
                  </a:lnTo>
                  <a:lnTo>
                    <a:pt x="1504" y="3990"/>
                  </a:lnTo>
                  <a:lnTo>
                    <a:pt x="1479" y="4001"/>
                  </a:lnTo>
                  <a:lnTo>
                    <a:pt x="1453" y="4013"/>
                  </a:lnTo>
                  <a:lnTo>
                    <a:pt x="1427" y="4025"/>
                  </a:lnTo>
                  <a:lnTo>
                    <a:pt x="1401" y="4036"/>
                  </a:lnTo>
                  <a:lnTo>
                    <a:pt x="1375" y="4046"/>
                  </a:lnTo>
                  <a:lnTo>
                    <a:pt x="1349" y="4057"/>
                  </a:lnTo>
                  <a:lnTo>
                    <a:pt x="1326" y="4068"/>
                  </a:lnTo>
                  <a:lnTo>
                    <a:pt x="1302" y="4078"/>
                  </a:lnTo>
                  <a:lnTo>
                    <a:pt x="1280" y="4087"/>
                  </a:lnTo>
                  <a:lnTo>
                    <a:pt x="1259" y="4096"/>
                  </a:lnTo>
                  <a:lnTo>
                    <a:pt x="1240" y="4105"/>
                  </a:lnTo>
                  <a:lnTo>
                    <a:pt x="1222" y="4112"/>
                  </a:lnTo>
                  <a:lnTo>
                    <a:pt x="1206" y="4119"/>
                  </a:lnTo>
                  <a:lnTo>
                    <a:pt x="1192" y="4125"/>
                  </a:lnTo>
                  <a:lnTo>
                    <a:pt x="1181" y="4131"/>
                  </a:lnTo>
                  <a:lnTo>
                    <a:pt x="1171" y="4134"/>
                  </a:lnTo>
                  <a:lnTo>
                    <a:pt x="1165" y="4138"/>
                  </a:lnTo>
                  <a:lnTo>
                    <a:pt x="1160" y="4140"/>
                  </a:lnTo>
                  <a:lnTo>
                    <a:pt x="1159" y="4141"/>
                  </a:lnTo>
                  <a:lnTo>
                    <a:pt x="1130" y="410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cxnSp>
        <p:nvCxnSpPr>
          <p:cNvPr id="23" name="直線コネクタ 22"/>
          <p:cNvCxnSpPr/>
          <p:nvPr/>
        </p:nvCxnSpPr>
        <p:spPr>
          <a:xfrm>
            <a:off x="355554" y="779218"/>
            <a:ext cx="7687344" cy="33582"/>
          </a:xfrm>
          <a:prstGeom prst="line">
            <a:avLst/>
          </a:prstGeom>
          <a:ln w="38100"/>
          <a:effectLst>
            <a:outerShdw blurRad="50800" dist="38100" dir="5400000" algn="t"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cxnSp>
      <p:sp>
        <p:nvSpPr>
          <p:cNvPr id="5" name="テキスト ボックス 4"/>
          <p:cNvSpPr txBox="1"/>
          <p:nvPr/>
        </p:nvSpPr>
        <p:spPr>
          <a:xfrm>
            <a:off x="658416" y="5245551"/>
            <a:ext cx="6721896" cy="1531634"/>
          </a:xfrm>
          <a:prstGeom prst="rect">
            <a:avLst/>
          </a:prstGeom>
          <a:noFill/>
          <a:ln>
            <a:noFill/>
          </a:ln>
        </p:spPr>
        <p:txBody>
          <a:bodyPr wrap="none" rtlCol="0" anchor="b" anchorCtr="0">
            <a:prstTxWarp prst="textPlain">
              <a:avLst/>
            </a:prstTxWarp>
            <a:normAutofit/>
          </a:bodyPr>
          <a:lstStyle/>
          <a:p>
            <a:pPr>
              <a:lnSpc>
                <a:spcPct val="130000"/>
              </a:lnSpc>
            </a:pPr>
            <a:r>
              <a:rPr lang="ja-JP" altLang="en-US" sz="1000" b="1" dirty="0">
                <a:latin typeface="+mj-ea"/>
                <a:ea typeface="+mj-ea"/>
              </a:rPr>
              <a:t>「</a:t>
            </a:r>
            <a:r>
              <a:rPr lang="ja-JP" altLang="en-US" sz="1000" b="1" dirty="0">
                <a:solidFill>
                  <a:srgbClr val="FF0000"/>
                </a:solidFill>
                <a:latin typeface="+mj-ea"/>
                <a:ea typeface="+mj-ea"/>
              </a:rPr>
              <a:t>自転車</a:t>
            </a:r>
            <a:r>
              <a:rPr lang="ja-JP" altLang="en-US" sz="1000" b="1" dirty="0">
                <a:latin typeface="+mj-ea"/>
                <a:ea typeface="+mj-ea"/>
              </a:rPr>
              <a:t>は</a:t>
            </a:r>
            <a:r>
              <a:rPr lang="ja-JP" altLang="en-US" sz="1000" b="1" dirty="0">
                <a:solidFill>
                  <a:srgbClr val="FF0000"/>
                </a:solidFill>
                <a:latin typeface="+mj-ea"/>
                <a:ea typeface="+mj-ea"/>
              </a:rPr>
              <a:t>車道</a:t>
            </a:r>
            <a:r>
              <a:rPr lang="ja-JP" altLang="en-US" sz="1000" b="1" dirty="0">
                <a:latin typeface="+mj-ea"/>
                <a:ea typeface="+mj-ea"/>
              </a:rPr>
              <a:t>の</a:t>
            </a:r>
            <a:r>
              <a:rPr lang="ja-JP" altLang="en-US" sz="1000" b="1" dirty="0">
                <a:solidFill>
                  <a:srgbClr val="FF0000"/>
                </a:solidFill>
                <a:latin typeface="+mj-ea"/>
                <a:ea typeface="+mj-ea"/>
              </a:rPr>
              <a:t>左側端</a:t>
            </a:r>
            <a:r>
              <a:rPr lang="ja-JP" altLang="en-US" sz="1000" b="1" dirty="0">
                <a:latin typeface="+mj-ea"/>
                <a:ea typeface="+mj-ea"/>
              </a:rPr>
              <a:t>を通行」</a:t>
            </a:r>
            <a:endParaRPr lang="en-US" altLang="ja-JP" sz="1000" b="1" dirty="0">
              <a:latin typeface="+mj-ea"/>
              <a:ea typeface="+mj-ea"/>
            </a:endParaRPr>
          </a:p>
          <a:p>
            <a:pPr>
              <a:lnSpc>
                <a:spcPct val="130000"/>
              </a:lnSpc>
            </a:pPr>
            <a:r>
              <a:rPr lang="ja-JP" altLang="en-US" sz="1000" b="1" dirty="0">
                <a:latin typeface="+mj-ea"/>
                <a:ea typeface="+mj-ea"/>
              </a:rPr>
              <a:t>というのを、皆さんに分かりやすく</a:t>
            </a:r>
            <a:r>
              <a:rPr lang="ja-JP" altLang="en-US" sz="1000" b="1" dirty="0">
                <a:solidFill>
                  <a:srgbClr val="FF0000"/>
                </a:solidFill>
                <a:latin typeface="+mj-ea"/>
                <a:ea typeface="+mj-ea"/>
              </a:rPr>
              <a:t>視覚的</a:t>
            </a:r>
            <a:r>
              <a:rPr lang="ja-JP" altLang="en-US" sz="1000" b="1" dirty="0">
                <a:latin typeface="+mj-ea"/>
                <a:ea typeface="+mj-ea"/>
              </a:rPr>
              <a:t>に</a:t>
            </a:r>
            <a:r>
              <a:rPr lang="ja-JP" altLang="en-US" sz="1000" b="1" dirty="0">
                <a:solidFill>
                  <a:srgbClr val="FF0000"/>
                </a:solidFill>
                <a:latin typeface="+mj-ea"/>
                <a:ea typeface="+mj-ea"/>
              </a:rPr>
              <a:t>明示</a:t>
            </a:r>
            <a:r>
              <a:rPr lang="ja-JP" altLang="en-US" sz="1000" b="1" dirty="0">
                <a:latin typeface="+mj-ea"/>
                <a:ea typeface="+mj-ea"/>
              </a:rPr>
              <a:t>したものです。</a:t>
            </a:r>
            <a:endParaRPr lang="en-US" altLang="ja-JP" sz="1000" b="1" dirty="0">
              <a:latin typeface="+mj-ea"/>
              <a:ea typeface="+mj-ea"/>
            </a:endParaRPr>
          </a:p>
          <a:p>
            <a:pPr>
              <a:lnSpc>
                <a:spcPct val="130000"/>
              </a:lnSpc>
            </a:pPr>
            <a:r>
              <a:rPr lang="ja-JP" altLang="en-US" sz="1000" b="1" dirty="0">
                <a:latin typeface="+mj-ea"/>
                <a:ea typeface="+mj-ea"/>
              </a:rPr>
              <a:t>自転車専用通行帯等の交通規制を伴う道路標示ではありません。</a:t>
            </a:r>
            <a:endParaRPr lang="en-US" altLang="ja-JP" sz="1000" b="1" dirty="0">
              <a:latin typeface="+mj-ea"/>
              <a:ea typeface="+mj-ea"/>
            </a:endParaRPr>
          </a:p>
          <a:p>
            <a:pPr>
              <a:lnSpc>
                <a:spcPct val="130000"/>
              </a:lnSpc>
            </a:pPr>
            <a:r>
              <a:rPr lang="ja-JP" altLang="en-US" sz="1000" b="1" dirty="0">
                <a:latin typeface="+mj-ea"/>
                <a:ea typeface="+mj-ea"/>
              </a:rPr>
              <a:t>自転車は、あくまで</a:t>
            </a:r>
            <a:r>
              <a:rPr lang="ja-JP" altLang="en-US" sz="1000" b="1" dirty="0">
                <a:solidFill>
                  <a:srgbClr val="FF0000"/>
                </a:solidFill>
                <a:latin typeface="+mj-ea"/>
                <a:ea typeface="+mj-ea"/>
              </a:rPr>
              <a:t>車道通行</a:t>
            </a:r>
            <a:r>
              <a:rPr lang="ja-JP" altLang="en-US" sz="1000" b="1" dirty="0">
                <a:latin typeface="+mj-ea"/>
                <a:ea typeface="+mj-ea"/>
              </a:rPr>
              <a:t>が</a:t>
            </a:r>
            <a:r>
              <a:rPr lang="ja-JP" altLang="en-US" sz="1000" b="1" dirty="0">
                <a:solidFill>
                  <a:srgbClr val="FF0000"/>
                </a:solidFill>
                <a:latin typeface="+mj-ea"/>
                <a:ea typeface="+mj-ea"/>
              </a:rPr>
              <a:t>原則</a:t>
            </a:r>
            <a:r>
              <a:rPr lang="ja-JP" altLang="en-US" sz="1000" b="1" dirty="0">
                <a:latin typeface="+mj-ea"/>
                <a:ea typeface="+mj-ea"/>
              </a:rPr>
              <a:t>です！</a:t>
            </a:r>
          </a:p>
        </p:txBody>
      </p:sp>
      <p:sp>
        <p:nvSpPr>
          <p:cNvPr id="8" name="テキスト ボックス 7"/>
          <p:cNvSpPr txBox="1"/>
          <p:nvPr/>
        </p:nvSpPr>
        <p:spPr>
          <a:xfrm>
            <a:off x="440585" y="1437338"/>
            <a:ext cx="2552560" cy="2008368"/>
          </a:xfrm>
          <a:prstGeom prst="rect">
            <a:avLst/>
          </a:prstGeom>
          <a:noFill/>
          <a:ln>
            <a:noFill/>
          </a:ln>
        </p:spPr>
        <p:txBody>
          <a:bodyPr wrap="none" lIns="72000" tIns="36000" rIns="72000" bIns="36000" rtlCol="0" anchor="b" anchorCtr="0">
            <a:prstTxWarp prst="textPlain">
              <a:avLst/>
            </a:prstTxWarp>
            <a:normAutofit/>
          </a:bodyPr>
          <a:lstStyle/>
          <a:p>
            <a:pPr algn="ctr">
              <a:lnSpc>
                <a:spcPct val="150000"/>
              </a:lnSpc>
            </a:pPr>
            <a:r>
              <a:rPr lang="ja-JP" altLang="en-US" sz="1000" b="1" dirty="0">
                <a:latin typeface="+mj-ea"/>
                <a:ea typeface="+mj-ea"/>
              </a:rPr>
              <a:t>最近、道路に水色</a:t>
            </a:r>
            <a:endParaRPr lang="en-US" altLang="ja-JP" sz="1000" b="1" dirty="0">
              <a:latin typeface="+mj-ea"/>
              <a:ea typeface="+mj-ea"/>
            </a:endParaRPr>
          </a:p>
          <a:p>
            <a:pPr algn="ctr">
              <a:lnSpc>
                <a:spcPct val="150000"/>
              </a:lnSpc>
            </a:pPr>
            <a:r>
              <a:rPr lang="ja-JP" altLang="en-US" sz="1000" b="1" dirty="0">
                <a:latin typeface="+mj-ea"/>
                <a:ea typeface="+mj-ea"/>
              </a:rPr>
              <a:t>の矢印が引いて</a:t>
            </a:r>
            <a:r>
              <a:rPr lang="ja-JP" altLang="en-US" sz="1000" b="1" dirty="0" err="1">
                <a:latin typeface="+mj-ea"/>
                <a:ea typeface="+mj-ea"/>
              </a:rPr>
              <a:t>い</a:t>
            </a:r>
            <a:endParaRPr lang="en-US" altLang="ja-JP" sz="1000" b="1" dirty="0">
              <a:latin typeface="+mj-ea"/>
              <a:ea typeface="+mj-ea"/>
            </a:endParaRPr>
          </a:p>
          <a:p>
            <a:pPr algn="ctr">
              <a:lnSpc>
                <a:spcPct val="150000"/>
              </a:lnSpc>
            </a:pPr>
            <a:r>
              <a:rPr lang="ja-JP" altLang="en-US" sz="1000" b="1" dirty="0" err="1">
                <a:latin typeface="+mj-ea"/>
                <a:ea typeface="+mj-ea"/>
              </a:rPr>
              <a:t>るのを</a:t>
            </a:r>
            <a:r>
              <a:rPr lang="ja-JP" altLang="en-US" sz="1000" b="1" dirty="0">
                <a:latin typeface="+mj-ea"/>
                <a:ea typeface="+mj-ea"/>
              </a:rPr>
              <a:t>よく見るけど、</a:t>
            </a:r>
            <a:endParaRPr lang="en-US" altLang="ja-JP" sz="1000" b="1" dirty="0">
              <a:latin typeface="+mj-ea"/>
              <a:ea typeface="+mj-ea"/>
            </a:endParaRPr>
          </a:p>
          <a:p>
            <a:pPr algn="ctr">
              <a:lnSpc>
                <a:spcPct val="150000"/>
              </a:lnSpc>
            </a:pPr>
            <a:r>
              <a:rPr lang="ja-JP" altLang="en-US" sz="1000" b="1" dirty="0">
                <a:latin typeface="+mj-ea"/>
                <a:ea typeface="+mj-ea"/>
              </a:rPr>
              <a:t>どういう意味？</a:t>
            </a:r>
          </a:p>
        </p:txBody>
      </p:sp>
    </p:spTree>
    <p:extLst>
      <p:ext uri="{BB962C8B-B14F-4D97-AF65-F5344CB8AC3E}">
        <p14:creationId xmlns:p14="http://schemas.microsoft.com/office/powerpoint/2010/main" val="2953029740"/>
      </p:ext>
    </p:extLst>
  </p:cSld>
  <p:clrMapOvr>
    <a:masterClrMapping/>
  </p:clrMapOvr>
  <p:transition spd="slow">
    <p:pull dir="l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正方形/長方形 50"/>
          <p:cNvSpPr/>
          <p:nvPr/>
        </p:nvSpPr>
        <p:spPr>
          <a:xfrm>
            <a:off x="0" y="861785"/>
            <a:ext cx="9144000" cy="176400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7" name="角丸四角形 56"/>
          <p:cNvSpPr/>
          <p:nvPr/>
        </p:nvSpPr>
        <p:spPr>
          <a:xfrm>
            <a:off x="50800" y="3347468"/>
            <a:ext cx="9015641" cy="3479206"/>
          </a:xfrm>
          <a:prstGeom prst="roundRect">
            <a:avLst>
              <a:gd name="adj" fmla="val 10774"/>
            </a:avLst>
          </a:prstGeom>
          <a:gradFill>
            <a:gsLst>
              <a:gs pos="10000">
                <a:schemeClr val="bg1"/>
              </a:gs>
              <a:gs pos="62000">
                <a:srgbClr val="F7EAEA"/>
              </a:gs>
              <a:gs pos="99000">
                <a:schemeClr val="accent2">
                  <a:lumMod val="20000"/>
                  <a:lumOff val="80000"/>
                </a:schemeClr>
              </a:gs>
            </a:gsLst>
            <a:lin ang="5400000" scaled="0"/>
          </a:gra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星 4 27"/>
          <p:cNvSpPr/>
          <p:nvPr/>
        </p:nvSpPr>
        <p:spPr>
          <a:xfrm>
            <a:off x="7044993" y="2963045"/>
            <a:ext cx="393947" cy="393947"/>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タイトル 2"/>
          <p:cNvSpPr txBox="1">
            <a:spLocks/>
          </p:cNvSpPr>
          <p:nvPr/>
        </p:nvSpPr>
        <p:spPr>
          <a:xfrm>
            <a:off x="1678300" y="2492897"/>
            <a:ext cx="5760640" cy="72008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800"/>
              </a:lnSpc>
            </a:pPr>
            <a:r>
              <a:rPr lang="ja-JP" altLang="en-US" sz="3600" b="1" dirty="0">
                <a:ln>
                  <a:solidFill>
                    <a:schemeClr val="bg1"/>
                  </a:solidFill>
                </a:ln>
                <a:solidFill>
                  <a:srgbClr val="FF0000"/>
                </a:solidFill>
                <a:effectLst>
                  <a:outerShdw blurRad="50800" dist="38100" dir="5400000" algn="t" rotWithShape="0">
                    <a:prstClr val="black">
                      <a:alpha val="40000"/>
                    </a:prstClr>
                  </a:outerShdw>
                </a:effectLst>
                <a:latin typeface="+mn-ea"/>
                <a:ea typeface="+mn-ea"/>
              </a:rPr>
              <a:t>「自転車運転者講習制度」</a:t>
            </a:r>
            <a:endParaRPr lang="ja-JP" altLang="en-US" sz="1800" b="1" dirty="0">
              <a:ln>
                <a:solidFill>
                  <a:schemeClr val="bg1"/>
                </a:solidFill>
              </a:ln>
              <a:solidFill>
                <a:schemeClr val="tx2">
                  <a:lumMod val="50000"/>
                </a:schemeClr>
              </a:solidFill>
              <a:effectLst>
                <a:outerShdw blurRad="50800" dist="38100" dir="5400000" algn="t" rotWithShape="0">
                  <a:prstClr val="black">
                    <a:alpha val="40000"/>
                  </a:prstClr>
                </a:outerShdw>
              </a:effectLst>
              <a:latin typeface="+mn-ea"/>
              <a:ea typeface="+mn-ea"/>
            </a:endParaRPr>
          </a:p>
        </p:txBody>
      </p:sp>
      <p:sp>
        <p:nvSpPr>
          <p:cNvPr id="29" name="星 4 28"/>
          <p:cNvSpPr/>
          <p:nvPr/>
        </p:nvSpPr>
        <p:spPr>
          <a:xfrm>
            <a:off x="1507131" y="2899792"/>
            <a:ext cx="457200" cy="457200"/>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08000" y="864119"/>
            <a:ext cx="8158003" cy="1772793"/>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nchor="b" anchorCtr="0">
            <a:spAutoFit/>
          </a:bodyPr>
          <a:lstStyle/>
          <a:p>
            <a:pPr>
              <a:lnSpc>
                <a:spcPct val="130000"/>
              </a:lnSpc>
            </a:pPr>
            <a:r>
              <a:rPr lang="ja-JP" altLang="en-US" sz="2400" b="1" dirty="0">
                <a:solidFill>
                  <a:schemeClr val="tx1"/>
                </a:solidFill>
                <a:latin typeface="+mj-ea"/>
                <a:ea typeface="+mj-ea"/>
              </a:rPr>
              <a:t>○　自転車運転者講習制度の受講命令</a:t>
            </a:r>
            <a:r>
              <a:rPr lang="ja-JP" altLang="en-US" b="1" dirty="0">
                <a:solidFill>
                  <a:schemeClr val="tx2"/>
                </a:solidFill>
                <a:latin typeface="+mj-ea"/>
                <a:ea typeface="+mj-ea"/>
              </a:rPr>
              <a:t>　</a:t>
            </a:r>
            <a:r>
              <a:rPr lang="ja-JP" altLang="en-US" sz="1400" b="1" dirty="0">
                <a:solidFill>
                  <a:schemeClr val="tx2"/>
                </a:solidFill>
                <a:latin typeface="+mj-ea"/>
                <a:ea typeface="+mj-ea"/>
              </a:rPr>
              <a:t>［道路交通法第</a:t>
            </a:r>
            <a:r>
              <a:rPr lang="en-US" altLang="ja-JP" sz="1400" b="1" dirty="0">
                <a:solidFill>
                  <a:schemeClr val="tx2"/>
                </a:solidFill>
                <a:latin typeface="+mj-ea"/>
                <a:ea typeface="+mj-ea"/>
              </a:rPr>
              <a:t>108</a:t>
            </a:r>
            <a:r>
              <a:rPr lang="ja-JP" altLang="en-US" sz="1400" b="1" dirty="0">
                <a:solidFill>
                  <a:schemeClr val="tx2"/>
                </a:solidFill>
                <a:latin typeface="+mj-ea"/>
                <a:ea typeface="+mj-ea"/>
              </a:rPr>
              <a:t>条の３の４］</a:t>
            </a:r>
            <a:endParaRPr lang="en-US" altLang="ja-JP" sz="1400" b="1" dirty="0">
              <a:solidFill>
                <a:schemeClr val="tx2"/>
              </a:solidFill>
              <a:latin typeface="+mj-ea"/>
              <a:ea typeface="+mj-ea"/>
            </a:endParaRPr>
          </a:p>
          <a:p>
            <a:pPr>
              <a:lnSpc>
                <a:spcPct val="130000"/>
              </a:lnSpc>
            </a:pPr>
            <a:r>
              <a:rPr lang="ja-JP" altLang="en-US" b="1" dirty="0">
                <a:solidFill>
                  <a:schemeClr val="tx2"/>
                </a:solidFill>
                <a:latin typeface="+mj-ea"/>
                <a:ea typeface="+mj-ea"/>
              </a:rPr>
              <a:t>　 </a:t>
            </a:r>
            <a:r>
              <a:rPr lang="ja-JP" altLang="en-US" sz="1600" b="1" dirty="0">
                <a:solidFill>
                  <a:schemeClr val="tx2"/>
                </a:solidFill>
                <a:latin typeface="+mj-ea"/>
                <a:ea typeface="+mj-ea"/>
              </a:rPr>
              <a:t>⇒</a:t>
            </a:r>
            <a:r>
              <a:rPr lang="ja-JP" altLang="en-US" sz="2000" b="1" dirty="0">
                <a:solidFill>
                  <a:srgbClr val="FF0000"/>
                </a:solidFill>
                <a:latin typeface="+mj-ea"/>
                <a:ea typeface="+mj-ea"/>
              </a:rPr>
              <a:t>都道府県公安委員会</a:t>
            </a:r>
            <a:r>
              <a:rPr lang="ja-JP" altLang="en-US" sz="1600" b="1" dirty="0">
                <a:solidFill>
                  <a:schemeClr val="tx2"/>
                </a:solidFill>
                <a:latin typeface="+mj-ea"/>
                <a:ea typeface="+mj-ea"/>
              </a:rPr>
              <a:t>は、次に掲げる規定の</a:t>
            </a:r>
            <a:r>
              <a:rPr lang="ja-JP" altLang="en-US" sz="1600" b="1" dirty="0">
                <a:solidFill>
                  <a:srgbClr val="FF0000"/>
                </a:solidFill>
                <a:latin typeface="+mj-ea"/>
                <a:ea typeface="+mj-ea"/>
              </a:rPr>
              <a:t>違反行為</a:t>
            </a:r>
            <a:r>
              <a:rPr lang="ja-JP" altLang="en-US" sz="1600" b="1" dirty="0">
                <a:solidFill>
                  <a:schemeClr val="tx2"/>
                </a:solidFill>
                <a:latin typeface="+mj-ea"/>
                <a:ea typeface="+mj-ea"/>
              </a:rPr>
              <a:t>（「危険行為」）を</a:t>
            </a:r>
            <a:r>
              <a:rPr lang="ja-JP" altLang="en-US" sz="2000" b="1" dirty="0">
                <a:solidFill>
                  <a:srgbClr val="FF0000"/>
                </a:solidFill>
                <a:latin typeface="+mj-ea"/>
                <a:ea typeface="+mj-ea"/>
              </a:rPr>
              <a:t>反復して</a:t>
            </a:r>
            <a:endParaRPr lang="en-US" altLang="ja-JP" sz="2000" b="1" dirty="0">
              <a:solidFill>
                <a:srgbClr val="FF0000"/>
              </a:solidFill>
              <a:latin typeface="+mj-ea"/>
              <a:ea typeface="+mj-ea"/>
            </a:endParaRPr>
          </a:p>
          <a:p>
            <a:pPr>
              <a:lnSpc>
                <a:spcPct val="130000"/>
              </a:lnSpc>
            </a:pPr>
            <a:r>
              <a:rPr lang="ja-JP" altLang="en-US" sz="2000" b="1" dirty="0">
                <a:solidFill>
                  <a:srgbClr val="FF0000"/>
                </a:solidFill>
                <a:latin typeface="+mj-ea"/>
                <a:ea typeface="+mj-ea"/>
              </a:rPr>
              <a:t>　　</a:t>
            </a:r>
            <a:r>
              <a:rPr lang="ja-JP" altLang="en-US" sz="1600" b="1" dirty="0">
                <a:solidFill>
                  <a:schemeClr val="tx2"/>
                </a:solidFill>
                <a:latin typeface="+mj-ea"/>
                <a:ea typeface="+mj-ea"/>
              </a:rPr>
              <a:t>行った</a:t>
            </a:r>
            <a:r>
              <a:rPr lang="ja-JP" altLang="en-US" sz="2000" b="1" dirty="0">
                <a:solidFill>
                  <a:srgbClr val="FF0000"/>
                </a:solidFill>
                <a:latin typeface="+mj-ea"/>
                <a:ea typeface="+mj-ea"/>
              </a:rPr>
              <a:t>自転車運転者</a:t>
            </a:r>
            <a:r>
              <a:rPr lang="ja-JP" altLang="en-US" sz="1600" b="1" dirty="0">
                <a:solidFill>
                  <a:schemeClr val="tx2"/>
                </a:solidFill>
                <a:latin typeface="+mj-ea"/>
                <a:ea typeface="+mj-ea"/>
              </a:rPr>
              <a:t>に対し、都道府県公安委員会が行う</a:t>
            </a:r>
            <a:r>
              <a:rPr lang="en-US" altLang="ja-JP" sz="1600" b="1" dirty="0">
                <a:solidFill>
                  <a:schemeClr val="tx2"/>
                </a:solidFill>
                <a:latin typeface="+mj-ea"/>
                <a:ea typeface="+mj-ea"/>
              </a:rPr>
              <a:t>｢</a:t>
            </a:r>
            <a:r>
              <a:rPr lang="ja-JP" altLang="en-US" sz="2000" b="1" dirty="0">
                <a:solidFill>
                  <a:srgbClr val="FF0000"/>
                </a:solidFill>
                <a:latin typeface="+mj-ea"/>
                <a:ea typeface="+mj-ea"/>
              </a:rPr>
              <a:t>自転車運転者講習</a:t>
            </a:r>
            <a:r>
              <a:rPr lang="en-US" altLang="ja-JP" sz="1600" b="1" dirty="0">
                <a:solidFill>
                  <a:schemeClr val="tx2"/>
                </a:solidFill>
                <a:latin typeface="+mj-ea"/>
                <a:ea typeface="+mj-ea"/>
              </a:rPr>
              <a:t>｣</a:t>
            </a:r>
            <a:r>
              <a:rPr lang="ja-JP" altLang="en-US" sz="1600" b="1" dirty="0">
                <a:solidFill>
                  <a:schemeClr val="tx2"/>
                </a:solidFill>
                <a:latin typeface="+mj-ea"/>
                <a:ea typeface="+mj-ea"/>
              </a:rPr>
              <a:t>の</a:t>
            </a:r>
            <a:endParaRPr lang="en-US" altLang="ja-JP" sz="1600" b="1" dirty="0">
              <a:solidFill>
                <a:schemeClr val="tx2"/>
              </a:solidFill>
              <a:latin typeface="+mj-ea"/>
              <a:ea typeface="+mj-ea"/>
            </a:endParaRPr>
          </a:p>
          <a:p>
            <a:pPr>
              <a:lnSpc>
                <a:spcPct val="130000"/>
              </a:lnSpc>
            </a:pPr>
            <a:r>
              <a:rPr lang="ja-JP" altLang="en-US" sz="1600" b="1" dirty="0">
                <a:solidFill>
                  <a:schemeClr val="tx2"/>
                </a:solidFill>
                <a:latin typeface="+mj-ea"/>
                <a:ea typeface="+mj-ea"/>
              </a:rPr>
              <a:t>　　 </a:t>
            </a:r>
            <a:r>
              <a:rPr lang="ja-JP" altLang="en-US" sz="2000" b="1" dirty="0">
                <a:solidFill>
                  <a:srgbClr val="FF0000"/>
                </a:solidFill>
                <a:latin typeface="+mj-ea"/>
                <a:ea typeface="+mj-ea"/>
              </a:rPr>
              <a:t>受講を命じる</a:t>
            </a:r>
            <a:r>
              <a:rPr lang="ja-JP" altLang="en-US" sz="1600" b="1" dirty="0">
                <a:solidFill>
                  <a:schemeClr val="tx2"/>
                </a:solidFill>
                <a:latin typeface="+mj-ea"/>
                <a:ea typeface="+mj-ea"/>
              </a:rPr>
              <a:t>ことができる。</a:t>
            </a:r>
            <a:endParaRPr lang="en-US" altLang="ja-JP" sz="1600" b="1" dirty="0">
              <a:solidFill>
                <a:schemeClr val="tx2"/>
              </a:solidFill>
              <a:latin typeface="+mj-ea"/>
              <a:ea typeface="+mj-ea"/>
            </a:endParaRPr>
          </a:p>
        </p:txBody>
      </p:sp>
      <p:sp>
        <p:nvSpPr>
          <p:cNvPr id="15" name="角丸四角形 14"/>
          <p:cNvSpPr/>
          <p:nvPr/>
        </p:nvSpPr>
        <p:spPr>
          <a:xfrm>
            <a:off x="251519" y="3271537"/>
            <a:ext cx="5603601" cy="517503"/>
          </a:xfrm>
          <a:prstGeom prst="roundRect">
            <a:avLst/>
          </a:prstGeom>
          <a:gradFill flip="none" rotWithShape="1">
            <a:gsLst>
              <a:gs pos="0">
                <a:schemeClr val="tx2">
                  <a:lumMod val="60000"/>
                  <a:lumOff val="40000"/>
                </a:schemeClr>
              </a:gs>
              <a:gs pos="50000">
                <a:schemeClr val="tx2">
                  <a:lumMod val="20000"/>
                  <a:lumOff val="80000"/>
                </a:schemeClr>
              </a:gs>
              <a:gs pos="100000">
                <a:schemeClr val="accent1">
                  <a:lumMod val="20000"/>
                  <a:lumOff val="80000"/>
                  <a:shade val="100000"/>
                  <a:satMod val="115000"/>
                </a:schemeClr>
              </a:gs>
            </a:gsLst>
            <a:lin ang="5400000" scaled="1"/>
            <a:tileRect/>
          </a:gradFill>
          <a:ln w="38100"/>
        </p:spPr>
        <p:style>
          <a:lnRef idx="2">
            <a:schemeClr val="accent1">
              <a:shade val="50000"/>
            </a:schemeClr>
          </a:lnRef>
          <a:fillRef idx="1">
            <a:schemeClr val="accent1"/>
          </a:fillRef>
          <a:effectRef idx="0">
            <a:schemeClr val="accent1"/>
          </a:effectRef>
          <a:fontRef idx="minor">
            <a:schemeClr val="lt1"/>
          </a:fontRef>
        </p:style>
        <p:txBody>
          <a:bodyPr tIns="72000" bIns="0" rtlCol="0" anchor="b" anchorCtr="0"/>
          <a:lstStyle/>
          <a:p>
            <a:pPr algn="ctr">
              <a:lnSpc>
                <a:spcPts val="2500"/>
              </a:lnSpc>
            </a:pPr>
            <a:r>
              <a:rPr kumimoji="1" lang="ja-JP" altLang="en-US" sz="2400" b="1" dirty="0">
                <a:solidFill>
                  <a:schemeClr val="tx1"/>
                </a:solidFill>
                <a:latin typeface="+mj-ea"/>
                <a:ea typeface="+mj-ea"/>
              </a:rPr>
              <a:t>一定の</a:t>
            </a:r>
            <a:r>
              <a:rPr kumimoji="1" lang="ja-JP" altLang="en-US" sz="2400" b="1" dirty="0">
                <a:solidFill>
                  <a:srgbClr val="FF0000"/>
                </a:solidFill>
                <a:latin typeface="+mj-ea"/>
                <a:ea typeface="+mj-ea"/>
              </a:rPr>
              <a:t>危険な違反行為</a:t>
            </a:r>
          </a:p>
        </p:txBody>
      </p:sp>
      <p:sp>
        <p:nvSpPr>
          <p:cNvPr id="17" name="角丸四角形 16"/>
          <p:cNvSpPr/>
          <p:nvPr/>
        </p:nvSpPr>
        <p:spPr>
          <a:xfrm>
            <a:off x="631378" y="3992895"/>
            <a:ext cx="1708374" cy="1380321"/>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000" b="1" dirty="0">
              <a:solidFill>
                <a:schemeClr val="tx1"/>
              </a:solidFill>
              <a:latin typeface="AR P丸ゴシック体E" panose="020F0900000000000000" pitchFamily="50" charset="-128"/>
              <a:ea typeface="AR P丸ゴシック体E" panose="020F0900000000000000" pitchFamily="50" charset="-128"/>
            </a:endParaRPr>
          </a:p>
          <a:p>
            <a:pPr algn="ctr">
              <a:lnSpc>
                <a:spcPts val="1600"/>
              </a:lnSpc>
            </a:pPr>
            <a:endParaRPr kumimoji="1" lang="en-US" altLang="ja-JP" sz="1600" b="1" dirty="0">
              <a:solidFill>
                <a:schemeClr val="tx1"/>
              </a:solidFill>
              <a:latin typeface="AR P丸ゴシック体E" panose="020F0900000000000000" pitchFamily="50" charset="-128"/>
              <a:ea typeface="AR P丸ゴシック体E" panose="020F0900000000000000" pitchFamily="50" charset="-128"/>
            </a:endParaRPr>
          </a:p>
          <a:p>
            <a:pPr algn="ctr">
              <a:lnSpc>
                <a:spcPts val="1600"/>
              </a:lnSpc>
            </a:pPr>
            <a:r>
              <a:rPr kumimoji="1" lang="ja-JP" altLang="en-US" sz="1600" b="1" dirty="0">
                <a:solidFill>
                  <a:schemeClr val="tx1"/>
                </a:solidFill>
                <a:latin typeface="+mj-ea"/>
                <a:ea typeface="+mj-ea"/>
              </a:rPr>
              <a:t>違反として検挙</a:t>
            </a:r>
            <a:endParaRPr kumimoji="1" lang="en-US" altLang="ja-JP" sz="1600" b="1" dirty="0">
              <a:solidFill>
                <a:schemeClr val="tx1"/>
              </a:solidFill>
              <a:latin typeface="+mj-ea"/>
              <a:ea typeface="+mj-ea"/>
            </a:endParaRPr>
          </a:p>
          <a:p>
            <a:pPr algn="ctr"/>
            <a:endParaRPr kumimoji="1" lang="en-US" altLang="ja-JP" b="1" dirty="0">
              <a:solidFill>
                <a:schemeClr val="tx1"/>
              </a:solidFill>
              <a:latin typeface="ＭＳ ゴシック" pitchFamily="49" charset="-128"/>
              <a:ea typeface="ＭＳ ゴシック" pitchFamily="49" charset="-128"/>
            </a:endParaRPr>
          </a:p>
          <a:p>
            <a:pPr algn="ctr"/>
            <a:endParaRPr lang="en-US" altLang="ja-JP" dirty="0">
              <a:solidFill>
                <a:schemeClr val="tx1"/>
              </a:solidFill>
            </a:endParaRPr>
          </a:p>
          <a:p>
            <a:pPr algn="ctr"/>
            <a:endParaRPr kumimoji="1" lang="en-US" altLang="ja-JP" dirty="0">
              <a:solidFill>
                <a:schemeClr val="tx1"/>
              </a:solidFill>
            </a:endParaRPr>
          </a:p>
          <a:p>
            <a:pPr algn="ctr"/>
            <a:endParaRPr kumimoji="1" lang="ja-JP" altLang="en-US" dirty="0">
              <a:solidFill>
                <a:schemeClr val="tx1"/>
              </a:solidFill>
            </a:endParaRPr>
          </a:p>
        </p:txBody>
      </p:sp>
      <p:sp>
        <p:nvSpPr>
          <p:cNvPr id="18" name="角丸四角形 17"/>
          <p:cNvSpPr/>
          <p:nvPr/>
        </p:nvSpPr>
        <p:spPr>
          <a:xfrm>
            <a:off x="631378" y="5359524"/>
            <a:ext cx="1708374" cy="1431813"/>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000" b="1" dirty="0">
              <a:solidFill>
                <a:schemeClr val="tx1"/>
              </a:solidFill>
              <a:latin typeface="AR P丸ゴシック体E" panose="020F0900000000000000" pitchFamily="50" charset="-128"/>
              <a:ea typeface="AR P丸ゴシック体E" panose="020F0900000000000000" pitchFamily="50" charset="-128"/>
            </a:endParaRPr>
          </a:p>
          <a:p>
            <a:pPr algn="ctr">
              <a:lnSpc>
                <a:spcPts val="1600"/>
              </a:lnSpc>
            </a:pPr>
            <a:endParaRPr lang="en-US" altLang="ja-JP" sz="1000" b="1" dirty="0">
              <a:solidFill>
                <a:schemeClr val="tx1"/>
              </a:solidFill>
              <a:latin typeface="AR P丸ゴシック体E" panose="020F0900000000000000" pitchFamily="50" charset="-128"/>
              <a:ea typeface="AR P丸ゴシック体E" panose="020F0900000000000000" pitchFamily="50" charset="-128"/>
            </a:endParaRPr>
          </a:p>
          <a:p>
            <a:pPr algn="ctr">
              <a:lnSpc>
                <a:spcPts val="1600"/>
              </a:lnSpc>
            </a:pPr>
            <a:r>
              <a:rPr kumimoji="1" lang="ja-JP" altLang="en-US" sz="1600" b="1" dirty="0">
                <a:solidFill>
                  <a:schemeClr val="tx1"/>
                </a:solidFill>
                <a:latin typeface="+mn-ea"/>
              </a:rPr>
              <a:t>交通事故</a:t>
            </a:r>
            <a:endParaRPr kumimoji="1" lang="en-US" altLang="ja-JP" sz="1600" b="1" dirty="0">
              <a:solidFill>
                <a:schemeClr val="tx1"/>
              </a:solidFill>
              <a:latin typeface="+mn-ea"/>
            </a:endParaRPr>
          </a:p>
          <a:p>
            <a:pPr algn="ctr"/>
            <a:endParaRPr kumimoji="1" lang="en-US" altLang="ja-JP" b="1" dirty="0">
              <a:solidFill>
                <a:schemeClr val="tx1"/>
              </a:solidFill>
              <a:latin typeface="ＭＳ ゴシック" pitchFamily="49" charset="-128"/>
              <a:ea typeface="ＭＳ ゴシック" pitchFamily="49" charset="-128"/>
            </a:endParaRPr>
          </a:p>
          <a:p>
            <a:pPr algn="ctr"/>
            <a:endParaRPr lang="en-US" altLang="ja-JP" b="1" dirty="0">
              <a:solidFill>
                <a:schemeClr val="tx1"/>
              </a:solidFill>
              <a:latin typeface="ＭＳ ゴシック" pitchFamily="49" charset="-128"/>
              <a:ea typeface="ＭＳ ゴシック" pitchFamily="49" charset="-128"/>
            </a:endParaRPr>
          </a:p>
          <a:p>
            <a:pPr algn="ctr"/>
            <a:endParaRPr kumimoji="1" lang="en-US" altLang="ja-JP" b="1" dirty="0">
              <a:solidFill>
                <a:schemeClr val="tx1"/>
              </a:solidFill>
              <a:latin typeface="ＭＳ ゴシック" pitchFamily="49" charset="-128"/>
              <a:ea typeface="ＭＳ ゴシック" pitchFamily="49" charset="-128"/>
            </a:endParaRPr>
          </a:p>
          <a:p>
            <a:pPr algn="ctr"/>
            <a:endParaRPr kumimoji="1" lang="ja-JP" altLang="en-US" b="1" dirty="0">
              <a:solidFill>
                <a:schemeClr val="tx1"/>
              </a:solidFill>
              <a:latin typeface="ＭＳ ゴシック" pitchFamily="49" charset="-128"/>
              <a:ea typeface="ＭＳ ゴシック" pitchFamily="49" charset="-128"/>
            </a:endParaRPr>
          </a:p>
        </p:txBody>
      </p:sp>
      <p:sp>
        <p:nvSpPr>
          <p:cNvPr id="3" name="屈折矢印 2"/>
          <p:cNvSpPr/>
          <p:nvPr/>
        </p:nvSpPr>
        <p:spPr>
          <a:xfrm rot="5400000">
            <a:off x="-336629" y="4399310"/>
            <a:ext cx="1706894" cy="476808"/>
          </a:xfrm>
          <a:prstGeom prst="bentUpArrow">
            <a:avLst>
              <a:gd name="adj1" fmla="val 15338"/>
              <a:gd name="adj2" fmla="val 21695"/>
              <a:gd name="adj3" fmla="val 46720"/>
            </a:avLst>
          </a:prstGeom>
          <a:solidFill>
            <a:schemeClr val="tx2"/>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24" name="カギ線コネクタ 23"/>
          <p:cNvCxnSpPr/>
          <p:nvPr/>
        </p:nvCxnSpPr>
        <p:spPr>
          <a:xfrm>
            <a:off x="2339752" y="4649256"/>
            <a:ext cx="807710" cy="723960"/>
          </a:xfrm>
          <a:prstGeom prst="bentConnector3">
            <a:avLst>
              <a:gd name="adj1" fmla="val 50000"/>
            </a:avLst>
          </a:prstGeom>
          <a:ln w="762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フリーフォーム 39"/>
          <p:cNvSpPr/>
          <p:nvPr/>
        </p:nvSpPr>
        <p:spPr>
          <a:xfrm>
            <a:off x="2349500" y="5348188"/>
            <a:ext cx="393700" cy="673100"/>
          </a:xfrm>
          <a:custGeom>
            <a:avLst/>
            <a:gdLst>
              <a:gd name="connsiteX0" fmla="*/ 0 w 393700"/>
              <a:gd name="connsiteY0" fmla="*/ 673100 h 673100"/>
              <a:gd name="connsiteX1" fmla="*/ 393700 w 393700"/>
              <a:gd name="connsiteY1" fmla="*/ 673100 h 673100"/>
              <a:gd name="connsiteX2" fmla="*/ 393700 w 393700"/>
              <a:gd name="connsiteY2" fmla="*/ 0 h 673100"/>
            </a:gdLst>
            <a:ahLst/>
            <a:cxnLst>
              <a:cxn ang="0">
                <a:pos x="connsiteX0" y="connsiteY0"/>
              </a:cxn>
              <a:cxn ang="0">
                <a:pos x="connsiteX1" y="connsiteY1"/>
              </a:cxn>
              <a:cxn ang="0">
                <a:pos x="connsiteX2" y="connsiteY2"/>
              </a:cxn>
            </a:cxnLst>
            <a:rect l="l" t="t" r="r" b="b"/>
            <a:pathLst>
              <a:path w="393700" h="673100">
                <a:moveTo>
                  <a:pt x="0" y="673100"/>
                </a:moveTo>
                <a:lnTo>
                  <a:pt x="393700" y="673100"/>
                </a:lnTo>
                <a:lnTo>
                  <a:pt x="393700" y="0"/>
                </a:lnTo>
              </a:path>
            </a:pathLst>
          </a:custGeom>
          <a:noFill/>
          <a:ln w="76200">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1" name="角丸四角形 40"/>
          <p:cNvSpPr/>
          <p:nvPr/>
        </p:nvSpPr>
        <p:spPr>
          <a:xfrm>
            <a:off x="3147462" y="3933056"/>
            <a:ext cx="648000" cy="2893618"/>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sz="2400" dirty="0">
              <a:solidFill>
                <a:schemeClr val="tx2"/>
              </a:solidFill>
              <a:latin typeface="AR P丸ゴシック体E" panose="020F0900000000000000" pitchFamily="50" charset="-128"/>
              <a:ea typeface="AR P丸ゴシック体E" panose="020F0900000000000000" pitchFamily="50" charset="-128"/>
            </a:endParaRPr>
          </a:p>
        </p:txBody>
      </p:sp>
      <p:sp>
        <p:nvSpPr>
          <p:cNvPr id="42" name="角丸四角形 41"/>
          <p:cNvSpPr/>
          <p:nvPr/>
        </p:nvSpPr>
        <p:spPr>
          <a:xfrm>
            <a:off x="4558620" y="3933056"/>
            <a:ext cx="807248" cy="2893618"/>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vert="eaVert" rtlCol="0" anchor="b" anchorCtr="0"/>
          <a:lstStyle/>
          <a:p>
            <a:pPr algn="ctr"/>
            <a:endParaRPr kumimoji="1" lang="ja-JP" altLang="en-US" sz="2800" dirty="0">
              <a:solidFill>
                <a:srgbClr val="FF0000"/>
              </a:solidFill>
              <a:latin typeface="AR P丸ゴシック体E" panose="020F0900000000000000" pitchFamily="50" charset="-128"/>
              <a:ea typeface="AR P丸ゴシック体E" panose="020F0900000000000000" pitchFamily="50" charset="-128"/>
            </a:endParaRPr>
          </a:p>
        </p:txBody>
      </p:sp>
      <p:pic>
        <p:nvPicPr>
          <p:cNvPr id="43" name="図 4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95936" y="5877272"/>
            <a:ext cx="657225" cy="900232"/>
          </a:xfrm>
          <a:prstGeom prst="rect">
            <a:avLst/>
          </a:prstGeom>
        </p:spPr>
      </p:pic>
      <p:cxnSp>
        <p:nvCxnSpPr>
          <p:cNvPr id="45" name="直線矢印コネクタ 44"/>
          <p:cNvCxnSpPr>
            <a:stCxn id="41" idx="3"/>
            <a:endCxn id="42" idx="1"/>
          </p:cNvCxnSpPr>
          <p:nvPr/>
        </p:nvCxnSpPr>
        <p:spPr>
          <a:xfrm>
            <a:off x="3795462" y="5379865"/>
            <a:ext cx="763158" cy="0"/>
          </a:xfrm>
          <a:prstGeom prst="straightConnector1">
            <a:avLst/>
          </a:prstGeom>
          <a:ln w="762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角丸四角形 46"/>
          <p:cNvSpPr/>
          <p:nvPr/>
        </p:nvSpPr>
        <p:spPr>
          <a:xfrm>
            <a:off x="6451369" y="3347468"/>
            <a:ext cx="2300870" cy="1737716"/>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ja-JP" altLang="en-US" sz="2000" b="1" dirty="0">
              <a:solidFill>
                <a:srgbClr val="FF0000"/>
              </a:solidFill>
              <a:latin typeface="AR P丸ゴシック体E" panose="020F0900000000000000" pitchFamily="50" charset="-128"/>
              <a:ea typeface="AR P丸ゴシック体E" panose="020F0900000000000000" pitchFamily="50" charset="-128"/>
            </a:endParaRPr>
          </a:p>
        </p:txBody>
      </p:sp>
      <p:sp>
        <p:nvSpPr>
          <p:cNvPr id="46" name="額縁 45"/>
          <p:cNvSpPr/>
          <p:nvPr/>
        </p:nvSpPr>
        <p:spPr>
          <a:xfrm>
            <a:off x="5329948" y="3933056"/>
            <a:ext cx="722146" cy="1789133"/>
          </a:xfrm>
          <a:prstGeom prst="beve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b" anchorCtr="0"/>
          <a:lstStyle/>
          <a:p>
            <a:pPr algn="ctr"/>
            <a:endParaRPr kumimoji="1" lang="ja-JP" altLang="en-US" b="1" dirty="0">
              <a:solidFill>
                <a:schemeClr val="tx1"/>
              </a:solidFill>
              <a:latin typeface="AR P明朝体U" panose="02020A00000000000000" pitchFamily="18" charset="-128"/>
              <a:ea typeface="AR P明朝体U" panose="02020A00000000000000" pitchFamily="18" charset="-128"/>
            </a:endParaRPr>
          </a:p>
        </p:txBody>
      </p:sp>
      <p:sp>
        <p:nvSpPr>
          <p:cNvPr id="48" name="角丸四角形 47"/>
          <p:cNvSpPr/>
          <p:nvPr/>
        </p:nvSpPr>
        <p:spPr>
          <a:xfrm>
            <a:off x="6423838" y="5220106"/>
            <a:ext cx="2328401" cy="1555893"/>
          </a:xfrm>
          <a:prstGeom prst="roundRect">
            <a:avLst/>
          </a:prstGeom>
          <a:solidFill>
            <a:srgbClr val="FFFF66"/>
          </a:solidFill>
          <a:ln w="381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kumimoji="1" lang="en-US" altLang="ja-JP" sz="1000" dirty="0">
              <a:solidFill>
                <a:schemeClr val="tx1"/>
              </a:solidFill>
              <a:latin typeface="AR P丸ゴシック体E" panose="020F0900000000000000" pitchFamily="50" charset="-128"/>
              <a:ea typeface="AR P丸ゴシック体E" panose="020F0900000000000000" pitchFamily="50" charset="-128"/>
            </a:endParaRPr>
          </a:p>
          <a:p>
            <a:pPr algn="ctr"/>
            <a:endParaRPr kumimoji="1" lang="en-US" altLang="ja-JP" sz="1000" dirty="0">
              <a:solidFill>
                <a:schemeClr val="tx1"/>
              </a:solidFill>
              <a:latin typeface="AR P丸ゴシック体E" panose="020F0900000000000000" pitchFamily="50" charset="-128"/>
              <a:ea typeface="AR P丸ゴシック体E" panose="020F0900000000000000" pitchFamily="50" charset="-128"/>
            </a:endParaRPr>
          </a:p>
        </p:txBody>
      </p:sp>
      <p:cxnSp>
        <p:nvCxnSpPr>
          <p:cNvPr id="50" name="直線矢印コネクタ 49"/>
          <p:cNvCxnSpPr>
            <a:stCxn id="46" idx="0"/>
          </p:cNvCxnSpPr>
          <p:nvPr/>
        </p:nvCxnSpPr>
        <p:spPr>
          <a:xfrm flipV="1">
            <a:off x="6052094" y="4550675"/>
            <a:ext cx="370997" cy="276948"/>
          </a:xfrm>
          <a:prstGeom prst="straightConnector1">
            <a:avLst/>
          </a:prstGeom>
          <a:ln w="762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5329948" y="5960377"/>
            <a:ext cx="1121421" cy="0"/>
          </a:xfrm>
          <a:prstGeom prst="straightConnector1">
            <a:avLst/>
          </a:prstGeom>
          <a:ln w="762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6663229" y="5394456"/>
            <a:ext cx="1764296" cy="1305666"/>
          </a:xfrm>
          <a:prstGeom prst="rect">
            <a:avLst/>
          </a:prstGeom>
          <a:noFill/>
        </p:spPr>
        <p:txBody>
          <a:bodyPr wrap="square" rtlCol="0">
            <a:prstTxWarp prst="textPlain">
              <a:avLst/>
            </a:prstTxWarp>
            <a:spAutoFit/>
          </a:bodyPr>
          <a:lstStyle/>
          <a:p>
            <a:pPr>
              <a:lnSpc>
                <a:spcPct val="150000"/>
              </a:lnSpc>
            </a:pPr>
            <a:r>
              <a:rPr kumimoji="1" lang="en-US" altLang="ja-JP" sz="1200" dirty="0">
                <a:solidFill>
                  <a:srgbClr val="FF0000"/>
                </a:solidFill>
                <a:latin typeface="+mj-ea"/>
                <a:ea typeface="+mj-ea"/>
              </a:rPr>
              <a:t>※ </a:t>
            </a:r>
            <a:r>
              <a:rPr kumimoji="1" lang="ja-JP" altLang="en-US" sz="1200" dirty="0">
                <a:solidFill>
                  <a:srgbClr val="FF0000"/>
                </a:solidFill>
                <a:latin typeface="+mj-ea"/>
                <a:ea typeface="+mj-ea"/>
              </a:rPr>
              <a:t>命令に従わない場合</a:t>
            </a:r>
            <a:endParaRPr kumimoji="1" lang="en-US" altLang="ja-JP" sz="1200" dirty="0">
              <a:solidFill>
                <a:srgbClr val="FF0000"/>
              </a:solidFill>
              <a:latin typeface="+mj-ea"/>
              <a:ea typeface="+mj-ea"/>
            </a:endParaRPr>
          </a:p>
          <a:p>
            <a:pPr algn="ctr">
              <a:lnSpc>
                <a:spcPct val="150000"/>
              </a:lnSpc>
            </a:pPr>
            <a:r>
              <a:rPr lang="ja-JP" altLang="en-US" sz="1600" dirty="0">
                <a:latin typeface="+mj-ea"/>
                <a:ea typeface="+mj-ea"/>
              </a:rPr>
              <a:t>受講命令違反</a:t>
            </a:r>
            <a:endParaRPr lang="en-US" altLang="ja-JP" sz="900" dirty="0">
              <a:latin typeface="+mj-ea"/>
              <a:ea typeface="+mj-ea"/>
            </a:endParaRPr>
          </a:p>
          <a:p>
            <a:pPr algn="ctr">
              <a:lnSpc>
                <a:spcPct val="150000"/>
              </a:lnSpc>
            </a:pPr>
            <a:r>
              <a:rPr lang="ja-JP" altLang="en-US" sz="1400" b="1" dirty="0">
                <a:latin typeface="+mj-ea"/>
                <a:ea typeface="+mj-ea"/>
              </a:rPr>
              <a:t> </a:t>
            </a:r>
            <a:r>
              <a:rPr lang="ja-JP" altLang="en-US" sz="1200" b="1" dirty="0">
                <a:solidFill>
                  <a:srgbClr val="FF0000"/>
                </a:solidFill>
                <a:latin typeface="+mj-ea"/>
                <a:ea typeface="+mj-ea"/>
              </a:rPr>
              <a:t>５万円以下の罰金</a:t>
            </a:r>
            <a:endParaRPr lang="en-US" altLang="ja-JP" sz="1200" b="1" dirty="0">
              <a:solidFill>
                <a:srgbClr val="FF0000"/>
              </a:solidFill>
              <a:latin typeface="+mj-ea"/>
              <a:ea typeface="+mj-ea"/>
            </a:endParaRPr>
          </a:p>
        </p:txBody>
      </p:sp>
      <p:sp>
        <p:nvSpPr>
          <p:cNvPr id="58" name="星 4 57"/>
          <p:cNvSpPr/>
          <p:nvPr/>
        </p:nvSpPr>
        <p:spPr>
          <a:xfrm>
            <a:off x="3920112" y="3908928"/>
            <a:ext cx="393947" cy="393947"/>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星 4 58"/>
          <p:cNvSpPr/>
          <p:nvPr/>
        </p:nvSpPr>
        <p:spPr>
          <a:xfrm>
            <a:off x="2483768" y="6203405"/>
            <a:ext cx="393947" cy="393947"/>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星 4 59"/>
          <p:cNvSpPr/>
          <p:nvPr/>
        </p:nvSpPr>
        <p:spPr>
          <a:xfrm>
            <a:off x="5855121" y="6103347"/>
            <a:ext cx="393947" cy="393947"/>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星 4 61"/>
          <p:cNvSpPr/>
          <p:nvPr/>
        </p:nvSpPr>
        <p:spPr>
          <a:xfrm>
            <a:off x="6114998" y="4943093"/>
            <a:ext cx="393947" cy="393947"/>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星 4 60"/>
          <p:cNvSpPr/>
          <p:nvPr/>
        </p:nvSpPr>
        <p:spPr>
          <a:xfrm>
            <a:off x="107504" y="5835915"/>
            <a:ext cx="393947" cy="393947"/>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62" name="図 66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100" y="4433780"/>
            <a:ext cx="1194717" cy="889942"/>
          </a:xfrm>
          <a:prstGeom prst="rect">
            <a:avLst/>
          </a:prstGeom>
        </p:spPr>
      </p:pic>
      <p:pic>
        <p:nvPicPr>
          <p:cNvPr id="663" name="図 66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3855" y="5613426"/>
            <a:ext cx="1481206" cy="1194717"/>
          </a:xfrm>
          <a:prstGeom prst="rect">
            <a:avLst/>
          </a:prstGeom>
        </p:spPr>
      </p:pic>
      <p:pic>
        <p:nvPicPr>
          <p:cNvPr id="664" name="図 66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80122" y="3447587"/>
            <a:ext cx="786319" cy="658314"/>
          </a:xfrm>
          <a:prstGeom prst="rect">
            <a:avLst/>
          </a:prstGeom>
        </p:spPr>
      </p:pic>
      <p:sp>
        <p:nvSpPr>
          <p:cNvPr id="37" name="Rectangle 3"/>
          <p:cNvSpPr>
            <a:spLocks noChangeArrowheads="1"/>
          </p:cNvSpPr>
          <p:nvPr/>
        </p:nvSpPr>
        <p:spPr bwMode="auto">
          <a:xfrm>
            <a:off x="1160278" y="359778"/>
            <a:ext cx="4035421" cy="425758"/>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lnSpc>
                <a:spcPts val="2600"/>
              </a:lnSpc>
              <a:buFontTx/>
              <a:buNone/>
            </a:pPr>
            <a:r>
              <a:rPr lang="en-US" altLang="ja-JP" sz="2800" b="1" dirty="0">
                <a:solidFill>
                  <a:schemeClr val="accent1"/>
                </a:solidFill>
                <a:effectLst>
                  <a:outerShdw blurRad="38100" dist="38100" dir="2700000" algn="tl">
                    <a:srgbClr val="000000">
                      <a:alpha val="43137"/>
                    </a:srgbClr>
                  </a:outerShdw>
                </a:effectLst>
                <a:latin typeface="+mn-ea"/>
                <a:ea typeface="+mn-ea"/>
              </a:rPr>
              <a:t>15</a:t>
            </a:r>
            <a:r>
              <a:rPr lang="ja-JP" altLang="en-US" sz="2800" b="1" dirty="0">
                <a:solidFill>
                  <a:schemeClr val="accent1"/>
                </a:solidFill>
                <a:effectLst>
                  <a:outerShdw blurRad="38100" dist="38100" dir="2700000" algn="tl">
                    <a:srgbClr val="000000">
                      <a:alpha val="43137"/>
                    </a:srgbClr>
                  </a:outerShdw>
                </a:effectLst>
                <a:latin typeface="+mn-ea"/>
                <a:ea typeface="+mn-ea"/>
              </a:rPr>
              <a:t>　講習制度</a:t>
            </a:r>
          </a:p>
        </p:txBody>
      </p:sp>
      <p:grpSp>
        <p:nvGrpSpPr>
          <p:cNvPr id="38" name="Group 4"/>
          <p:cNvGrpSpPr>
            <a:grpSpLocks noChangeAspect="1"/>
          </p:cNvGrpSpPr>
          <p:nvPr/>
        </p:nvGrpSpPr>
        <p:grpSpPr bwMode="auto">
          <a:xfrm>
            <a:off x="467544" y="116632"/>
            <a:ext cx="648072" cy="646845"/>
            <a:chOff x="2176" y="182"/>
            <a:chExt cx="528" cy="527"/>
          </a:xfrm>
        </p:grpSpPr>
        <p:sp>
          <p:nvSpPr>
            <p:cNvPr id="39" name="AutoShape 3"/>
            <p:cNvSpPr>
              <a:spLocks noChangeAspect="1" noChangeArrowheads="1" noTextEdit="1"/>
            </p:cNvSpPr>
            <p:nvPr/>
          </p:nvSpPr>
          <p:spPr bwMode="auto">
            <a:xfrm>
              <a:off x="2176" y="182"/>
              <a:ext cx="528"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4" name="Freeform 5"/>
            <p:cNvSpPr>
              <a:spLocks noEditPoints="1"/>
            </p:cNvSpPr>
            <p:nvPr/>
          </p:nvSpPr>
          <p:spPr bwMode="auto">
            <a:xfrm>
              <a:off x="2176" y="182"/>
              <a:ext cx="528" cy="527"/>
            </a:xfrm>
            <a:custGeom>
              <a:avLst/>
              <a:gdLst>
                <a:gd name="T0" fmla="*/ 3127 w 5280"/>
                <a:gd name="T1" fmla="*/ 41 h 5274"/>
                <a:gd name="T2" fmla="*/ 3301 w 5280"/>
                <a:gd name="T3" fmla="*/ 134 h 5274"/>
                <a:gd name="T4" fmla="*/ 3391 w 5280"/>
                <a:gd name="T5" fmla="*/ 317 h 5274"/>
                <a:gd name="T6" fmla="*/ 3307 w 5280"/>
                <a:gd name="T7" fmla="*/ 542 h 5274"/>
                <a:gd name="T8" fmla="*/ 3200 w 5280"/>
                <a:gd name="T9" fmla="*/ 869 h 5274"/>
                <a:gd name="T10" fmla="*/ 3047 w 5280"/>
                <a:gd name="T11" fmla="*/ 887 h 5274"/>
                <a:gd name="T12" fmla="*/ 3099 w 5280"/>
                <a:gd name="T13" fmla="*/ 1175 h 5274"/>
                <a:gd name="T14" fmla="*/ 3380 w 5280"/>
                <a:gd name="T15" fmla="*/ 1570 h 5274"/>
                <a:gd name="T16" fmla="*/ 4012 w 5280"/>
                <a:gd name="T17" fmla="*/ 2322 h 5274"/>
                <a:gd name="T18" fmla="*/ 4001 w 5280"/>
                <a:gd name="T19" fmla="*/ 2632 h 5274"/>
                <a:gd name="T20" fmla="*/ 5238 w 5280"/>
                <a:gd name="T21" fmla="*/ 4550 h 5274"/>
                <a:gd name="T22" fmla="*/ 3225 w 5280"/>
                <a:gd name="T23" fmla="*/ 4412 h 5274"/>
                <a:gd name="T24" fmla="*/ 2541 w 5280"/>
                <a:gd name="T25" fmla="*/ 4291 h 5274"/>
                <a:gd name="T26" fmla="*/ 2684 w 5280"/>
                <a:gd name="T27" fmla="*/ 4478 h 5274"/>
                <a:gd name="T28" fmla="*/ 2924 w 5280"/>
                <a:gd name="T29" fmla="*/ 4827 h 5274"/>
                <a:gd name="T30" fmla="*/ 2606 w 5280"/>
                <a:gd name="T31" fmla="*/ 4872 h 5274"/>
                <a:gd name="T32" fmla="*/ 2190 w 5280"/>
                <a:gd name="T33" fmla="*/ 4713 h 5274"/>
                <a:gd name="T34" fmla="*/ 2020 w 5280"/>
                <a:gd name="T35" fmla="*/ 4560 h 5274"/>
                <a:gd name="T36" fmla="*/ 1903 w 5280"/>
                <a:gd name="T37" fmla="*/ 4571 h 5274"/>
                <a:gd name="T38" fmla="*/ 34 w 5280"/>
                <a:gd name="T39" fmla="*/ 4518 h 5274"/>
                <a:gd name="T40" fmla="*/ 1297 w 5280"/>
                <a:gd name="T41" fmla="*/ 3284 h 5274"/>
                <a:gd name="T42" fmla="*/ 1550 w 5280"/>
                <a:gd name="T43" fmla="*/ 2845 h 5274"/>
                <a:gd name="T44" fmla="*/ 1282 w 5280"/>
                <a:gd name="T45" fmla="*/ 2418 h 5274"/>
                <a:gd name="T46" fmla="*/ 1250 w 5280"/>
                <a:gd name="T47" fmla="*/ 1895 h 5274"/>
                <a:gd name="T48" fmla="*/ 1821 w 5280"/>
                <a:gd name="T49" fmla="*/ 1071 h 5274"/>
                <a:gd name="T50" fmla="*/ 2525 w 5280"/>
                <a:gd name="T51" fmla="*/ 698 h 5274"/>
                <a:gd name="T52" fmla="*/ 2616 w 5280"/>
                <a:gd name="T53" fmla="*/ 413 h 5274"/>
                <a:gd name="T54" fmla="*/ 2686 w 5280"/>
                <a:gd name="T55" fmla="*/ 180 h 5274"/>
                <a:gd name="T56" fmla="*/ 2865 w 5280"/>
                <a:gd name="T57" fmla="*/ 80 h 5274"/>
                <a:gd name="T58" fmla="*/ 3058 w 5280"/>
                <a:gd name="T59" fmla="*/ 1740 h 5274"/>
                <a:gd name="T60" fmla="*/ 3627 w 5280"/>
                <a:gd name="T61" fmla="*/ 2561 h 5274"/>
                <a:gd name="T62" fmla="*/ 2994 w 5280"/>
                <a:gd name="T63" fmla="*/ 2727 h 5274"/>
                <a:gd name="T64" fmla="*/ 2722 w 5280"/>
                <a:gd name="T65" fmla="*/ 2178 h 5274"/>
                <a:gd name="T66" fmla="*/ 2317 w 5280"/>
                <a:gd name="T67" fmla="*/ 2015 h 5274"/>
                <a:gd name="T68" fmla="*/ 2539 w 5280"/>
                <a:gd name="T69" fmla="*/ 1740 h 5274"/>
                <a:gd name="T70" fmla="*/ 1920 w 5280"/>
                <a:gd name="T71" fmla="*/ 3222 h 5274"/>
                <a:gd name="T72" fmla="*/ 2032 w 5280"/>
                <a:gd name="T73" fmla="*/ 3380 h 5274"/>
                <a:gd name="T74" fmla="*/ 1860 w 5280"/>
                <a:gd name="T75" fmla="*/ 3804 h 5274"/>
                <a:gd name="T76" fmla="*/ 1848 w 5280"/>
                <a:gd name="T77" fmla="*/ 3193 h 5274"/>
                <a:gd name="T78" fmla="*/ 2594 w 5280"/>
                <a:gd name="T79" fmla="*/ 3519 h 5274"/>
                <a:gd name="T80" fmla="*/ 3950 w 5280"/>
                <a:gd name="T81" fmla="*/ 3627 h 5274"/>
                <a:gd name="T82" fmla="*/ 4287 w 5280"/>
                <a:gd name="T83" fmla="*/ 4064 h 5274"/>
                <a:gd name="T84" fmla="*/ 3909 w 5280"/>
                <a:gd name="T85" fmla="*/ 3772 h 5274"/>
                <a:gd name="T86" fmla="*/ 3378 w 5280"/>
                <a:gd name="T87" fmla="*/ 4285 h 5274"/>
                <a:gd name="T88" fmla="*/ 4153 w 5280"/>
                <a:gd name="T89" fmla="*/ 4390 h 5274"/>
                <a:gd name="T90" fmla="*/ 3916 w 5280"/>
                <a:gd name="T91" fmla="*/ 4425 h 5274"/>
                <a:gd name="T92" fmla="*/ 4541 w 5280"/>
                <a:gd name="T93" fmla="*/ 3470 h 5274"/>
                <a:gd name="T94" fmla="*/ 4758 w 5280"/>
                <a:gd name="T95" fmla="*/ 3583 h 5274"/>
                <a:gd name="T96" fmla="*/ 5099 w 5280"/>
                <a:gd name="T97" fmla="*/ 4373 h 5274"/>
                <a:gd name="T98" fmla="*/ 4810 w 5280"/>
                <a:gd name="T99" fmla="*/ 4899 h 5274"/>
                <a:gd name="T100" fmla="*/ 1325 w 5280"/>
                <a:gd name="T101" fmla="*/ 3441 h 5274"/>
                <a:gd name="T102" fmla="*/ 981 w 5280"/>
                <a:gd name="T103" fmla="*/ 4045 h 5274"/>
                <a:gd name="T104" fmla="*/ 1614 w 5280"/>
                <a:gd name="T105" fmla="*/ 4789 h 5274"/>
                <a:gd name="T106" fmla="*/ 977 w 5280"/>
                <a:gd name="T107" fmla="*/ 4409 h 5274"/>
                <a:gd name="T108" fmla="*/ 763 w 5280"/>
                <a:gd name="T109" fmla="*/ 5064 h 5274"/>
                <a:gd name="T110" fmla="*/ 833 w 5280"/>
                <a:gd name="T111" fmla="*/ 4381 h 5274"/>
                <a:gd name="T112" fmla="*/ 518 w 5280"/>
                <a:gd name="T113" fmla="*/ 4206 h 5274"/>
                <a:gd name="T114" fmla="*/ 283 w 5280"/>
                <a:gd name="T115" fmla="*/ 3946 h 5274"/>
                <a:gd name="T116" fmla="*/ 230 w 5280"/>
                <a:gd name="T117" fmla="*/ 3857 h 5274"/>
                <a:gd name="T118" fmla="*/ 869 w 5280"/>
                <a:gd name="T119" fmla="*/ 4099 h 5274"/>
                <a:gd name="T120" fmla="*/ 1807 w 5280"/>
                <a:gd name="T121" fmla="*/ 4149 h 5274"/>
                <a:gd name="T122" fmla="*/ 1174 w 5280"/>
                <a:gd name="T123" fmla="*/ 4035 h 5274"/>
                <a:gd name="T124" fmla="*/ 1750 w 5280"/>
                <a:gd name="T125" fmla="*/ 3877 h 5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80" h="5274">
                  <a:moveTo>
                    <a:pt x="2924" y="41"/>
                  </a:moveTo>
                  <a:lnTo>
                    <a:pt x="2926" y="36"/>
                  </a:lnTo>
                  <a:lnTo>
                    <a:pt x="2930" y="32"/>
                  </a:lnTo>
                  <a:lnTo>
                    <a:pt x="2933" y="29"/>
                  </a:lnTo>
                  <a:lnTo>
                    <a:pt x="2936" y="25"/>
                  </a:lnTo>
                  <a:lnTo>
                    <a:pt x="2939" y="21"/>
                  </a:lnTo>
                  <a:lnTo>
                    <a:pt x="2942" y="18"/>
                  </a:lnTo>
                  <a:lnTo>
                    <a:pt x="2946" y="16"/>
                  </a:lnTo>
                  <a:lnTo>
                    <a:pt x="2949" y="14"/>
                  </a:lnTo>
                  <a:lnTo>
                    <a:pt x="2952" y="10"/>
                  </a:lnTo>
                  <a:lnTo>
                    <a:pt x="2955" y="8"/>
                  </a:lnTo>
                  <a:lnTo>
                    <a:pt x="2958" y="6"/>
                  </a:lnTo>
                  <a:lnTo>
                    <a:pt x="2962" y="5"/>
                  </a:lnTo>
                  <a:lnTo>
                    <a:pt x="2965" y="3"/>
                  </a:lnTo>
                  <a:lnTo>
                    <a:pt x="2968" y="2"/>
                  </a:lnTo>
                  <a:lnTo>
                    <a:pt x="2972" y="2"/>
                  </a:lnTo>
                  <a:lnTo>
                    <a:pt x="2977" y="2"/>
                  </a:lnTo>
                  <a:lnTo>
                    <a:pt x="2980" y="1"/>
                  </a:lnTo>
                  <a:lnTo>
                    <a:pt x="2983" y="0"/>
                  </a:lnTo>
                  <a:lnTo>
                    <a:pt x="2987" y="0"/>
                  </a:lnTo>
                  <a:lnTo>
                    <a:pt x="2992" y="0"/>
                  </a:lnTo>
                  <a:lnTo>
                    <a:pt x="2995" y="0"/>
                  </a:lnTo>
                  <a:lnTo>
                    <a:pt x="3000" y="0"/>
                  </a:lnTo>
                  <a:lnTo>
                    <a:pt x="3004" y="1"/>
                  </a:lnTo>
                  <a:lnTo>
                    <a:pt x="3010" y="2"/>
                  </a:lnTo>
                  <a:lnTo>
                    <a:pt x="3013" y="2"/>
                  </a:lnTo>
                  <a:lnTo>
                    <a:pt x="3018" y="4"/>
                  </a:lnTo>
                  <a:lnTo>
                    <a:pt x="3022" y="5"/>
                  </a:lnTo>
                  <a:lnTo>
                    <a:pt x="3028" y="7"/>
                  </a:lnTo>
                  <a:lnTo>
                    <a:pt x="3033" y="8"/>
                  </a:lnTo>
                  <a:lnTo>
                    <a:pt x="3039" y="10"/>
                  </a:lnTo>
                  <a:lnTo>
                    <a:pt x="3044" y="14"/>
                  </a:lnTo>
                  <a:lnTo>
                    <a:pt x="3050" y="17"/>
                  </a:lnTo>
                  <a:lnTo>
                    <a:pt x="3052" y="17"/>
                  </a:lnTo>
                  <a:lnTo>
                    <a:pt x="3055" y="19"/>
                  </a:lnTo>
                  <a:lnTo>
                    <a:pt x="3058" y="19"/>
                  </a:lnTo>
                  <a:lnTo>
                    <a:pt x="3061" y="21"/>
                  </a:lnTo>
                  <a:lnTo>
                    <a:pt x="3064" y="22"/>
                  </a:lnTo>
                  <a:lnTo>
                    <a:pt x="3067" y="23"/>
                  </a:lnTo>
                  <a:lnTo>
                    <a:pt x="3071" y="24"/>
                  </a:lnTo>
                  <a:lnTo>
                    <a:pt x="3074" y="26"/>
                  </a:lnTo>
                  <a:lnTo>
                    <a:pt x="3077" y="28"/>
                  </a:lnTo>
                  <a:lnTo>
                    <a:pt x="3080" y="29"/>
                  </a:lnTo>
                  <a:lnTo>
                    <a:pt x="3083" y="30"/>
                  </a:lnTo>
                  <a:lnTo>
                    <a:pt x="3088" y="32"/>
                  </a:lnTo>
                  <a:lnTo>
                    <a:pt x="3091" y="33"/>
                  </a:lnTo>
                  <a:lnTo>
                    <a:pt x="3095" y="34"/>
                  </a:lnTo>
                  <a:lnTo>
                    <a:pt x="3098" y="35"/>
                  </a:lnTo>
                  <a:lnTo>
                    <a:pt x="3103" y="37"/>
                  </a:lnTo>
                  <a:lnTo>
                    <a:pt x="3106" y="37"/>
                  </a:lnTo>
                  <a:lnTo>
                    <a:pt x="3109" y="38"/>
                  </a:lnTo>
                  <a:lnTo>
                    <a:pt x="3112" y="38"/>
                  </a:lnTo>
                  <a:lnTo>
                    <a:pt x="3117" y="39"/>
                  </a:lnTo>
                  <a:lnTo>
                    <a:pt x="3120" y="39"/>
                  </a:lnTo>
                  <a:lnTo>
                    <a:pt x="3124" y="40"/>
                  </a:lnTo>
                  <a:lnTo>
                    <a:pt x="3127" y="41"/>
                  </a:lnTo>
                  <a:lnTo>
                    <a:pt x="3131" y="43"/>
                  </a:lnTo>
                  <a:lnTo>
                    <a:pt x="3135" y="41"/>
                  </a:lnTo>
                  <a:lnTo>
                    <a:pt x="3138" y="41"/>
                  </a:lnTo>
                  <a:lnTo>
                    <a:pt x="3141" y="41"/>
                  </a:lnTo>
                  <a:lnTo>
                    <a:pt x="3145" y="41"/>
                  </a:lnTo>
                  <a:lnTo>
                    <a:pt x="3149" y="41"/>
                  </a:lnTo>
                  <a:lnTo>
                    <a:pt x="3152" y="41"/>
                  </a:lnTo>
                  <a:lnTo>
                    <a:pt x="3155" y="41"/>
                  </a:lnTo>
                  <a:lnTo>
                    <a:pt x="3159" y="41"/>
                  </a:lnTo>
                  <a:lnTo>
                    <a:pt x="3162" y="39"/>
                  </a:lnTo>
                  <a:lnTo>
                    <a:pt x="3166" y="38"/>
                  </a:lnTo>
                  <a:lnTo>
                    <a:pt x="3169" y="38"/>
                  </a:lnTo>
                  <a:lnTo>
                    <a:pt x="3172" y="38"/>
                  </a:lnTo>
                  <a:lnTo>
                    <a:pt x="3175" y="38"/>
                  </a:lnTo>
                  <a:lnTo>
                    <a:pt x="3178" y="38"/>
                  </a:lnTo>
                  <a:lnTo>
                    <a:pt x="3182" y="39"/>
                  </a:lnTo>
                  <a:lnTo>
                    <a:pt x="3185" y="41"/>
                  </a:lnTo>
                  <a:lnTo>
                    <a:pt x="3187" y="41"/>
                  </a:lnTo>
                  <a:lnTo>
                    <a:pt x="3189" y="43"/>
                  </a:lnTo>
                  <a:lnTo>
                    <a:pt x="3191" y="44"/>
                  </a:lnTo>
                  <a:lnTo>
                    <a:pt x="3194" y="47"/>
                  </a:lnTo>
                  <a:lnTo>
                    <a:pt x="3197" y="48"/>
                  </a:lnTo>
                  <a:lnTo>
                    <a:pt x="3200" y="50"/>
                  </a:lnTo>
                  <a:lnTo>
                    <a:pt x="3202" y="53"/>
                  </a:lnTo>
                  <a:lnTo>
                    <a:pt x="3205" y="56"/>
                  </a:lnTo>
                  <a:lnTo>
                    <a:pt x="3206" y="59"/>
                  </a:lnTo>
                  <a:lnTo>
                    <a:pt x="3208" y="61"/>
                  </a:lnTo>
                  <a:lnTo>
                    <a:pt x="3211" y="63"/>
                  </a:lnTo>
                  <a:lnTo>
                    <a:pt x="3213" y="66"/>
                  </a:lnTo>
                  <a:lnTo>
                    <a:pt x="3214" y="69"/>
                  </a:lnTo>
                  <a:lnTo>
                    <a:pt x="3216" y="73"/>
                  </a:lnTo>
                  <a:lnTo>
                    <a:pt x="3218" y="76"/>
                  </a:lnTo>
                  <a:lnTo>
                    <a:pt x="3220" y="79"/>
                  </a:lnTo>
                  <a:lnTo>
                    <a:pt x="3221" y="82"/>
                  </a:lnTo>
                  <a:lnTo>
                    <a:pt x="3223" y="85"/>
                  </a:lnTo>
                  <a:lnTo>
                    <a:pt x="3224" y="89"/>
                  </a:lnTo>
                  <a:lnTo>
                    <a:pt x="3227" y="93"/>
                  </a:lnTo>
                  <a:lnTo>
                    <a:pt x="3228" y="96"/>
                  </a:lnTo>
                  <a:lnTo>
                    <a:pt x="3230" y="100"/>
                  </a:lnTo>
                  <a:lnTo>
                    <a:pt x="3232" y="104"/>
                  </a:lnTo>
                  <a:lnTo>
                    <a:pt x="3234" y="108"/>
                  </a:lnTo>
                  <a:lnTo>
                    <a:pt x="3238" y="109"/>
                  </a:lnTo>
                  <a:lnTo>
                    <a:pt x="3245" y="111"/>
                  </a:lnTo>
                  <a:lnTo>
                    <a:pt x="3249" y="112"/>
                  </a:lnTo>
                  <a:lnTo>
                    <a:pt x="3255" y="114"/>
                  </a:lnTo>
                  <a:lnTo>
                    <a:pt x="3260" y="115"/>
                  </a:lnTo>
                  <a:lnTo>
                    <a:pt x="3265" y="118"/>
                  </a:lnTo>
                  <a:lnTo>
                    <a:pt x="3269" y="119"/>
                  </a:lnTo>
                  <a:lnTo>
                    <a:pt x="3275" y="122"/>
                  </a:lnTo>
                  <a:lnTo>
                    <a:pt x="3278" y="123"/>
                  </a:lnTo>
                  <a:lnTo>
                    <a:pt x="3282" y="125"/>
                  </a:lnTo>
                  <a:lnTo>
                    <a:pt x="3286" y="126"/>
                  </a:lnTo>
                  <a:lnTo>
                    <a:pt x="3291" y="128"/>
                  </a:lnTo>
                  <a:lnTo>
                    <a:pt x="3294" y="129"/>
                  </a:lnTo>
                  <a:lnTo>
                    <a:pt x="3298" y="133"/>
                  </a:lnTo>
                  <a:lnTo>
                    <a:pt x="3301" y="134"/>
                  </a:lnTo>
                  <a:lnTo>
                    <a:pt x="3306" y="137"/>
                  </a:lnTo>
                  <a:lnTo>
                    <a:pt x="3308" y="138"/>
                  </a:lnTo>
                  <a:lnTo>
                    <a:pt x="3311" y="140"/>
                  </a:lnTo>
                  <a:lnTo>
                    <a:pt x="3313" y="142"/>
                  </a:lnTo>
                  <a:lnTo>
                    <a:pt x="3316" y="145"/>
                  </a:lnTo>
                  <a:lnTo>
                    <a:pt x="3318" y="148"/>
                  </a:lnTo>
                  <a:lnTo>
                    <a:pt x="3321" y="150"/>
                  </a:lnTo>
                  <a:lnTo>
                    <a:pt x="3323" y="152"/>
                  </a:lnTo>
                  <a:lnTo>
                    <a:pt x="3325" y="155"/>
                  </a:lnTo>
                  <a:lnTo>
                    <a:pt x="3326" y="157"/>
                  </a:lnTo>
                  <a:lnTo>
                    <a:pt x="3328" y="160"/>
                  </a:lnTo>
                  <a:lnTo>
                    <a:pt x="3329" y="164"/>
                  </a:lnTo>
                  <a:lnTo>
                    <a:pt x="3331" y="167"/>
                  </a:lnTo>
                  <a:lnTo>
                    <a:pt x="3331" y="170"/>
                  </a:lnTo>
                  <a:lnTo>
                    <a:pt x="3333" y="173"/>
                  </a:lnTo>
                  <a:lnTo>
                    <a:pt x="3333" y="176"/>
                  </a:lnTo>
                  <a:lnTo>
                    <a:pt x="3336" y="181"/>
                  </a:lnTo>
                  <a:lnTo>
                    <a:pt x="3336" y="186"/>
                  </a:lnTo>
                  <a:lnTo>
                    <a:pt x="3337" y="191"/>
                  </a:lnTo>
                  <a:lnTo>
                    <a:pt x="3338" y="197"/>
                  </a:lnTo>
                  <a:lnTo>
                    <a:pt x="3339" y="203"/>
                  </a:lnTo>
                  <a:lnTo>
                    <a:pt x="3340" y="208"/>
                  </a:lnTo>
                  <a:lnTo>
                    <a:pt x="3341" y="213"/>
                  </a:lnTo>
                  <a:lnTo>
                    <a:pt x="3342" y="218"/>
                  </a:lnTo>
                  <a:lnTo>
                    <a:pt x="3344" y="224"/>
                  </a:lnTo>
                  <a:lnTo>
                    <a:pt x="3345" y="228"/>
                  </a:lnTo>
                  <a:lnTo>
                    <a:pt x="3346" y="232"/>
                  </a:lnTo>
                  <a:lnTo>
                    <a:pt x="3347" y="236"/>
                  </a:lnTo>
                  <a:lnTo>
                    <a:pt x="3349" y="241"/>
                  </a:lnTo>
                  <a:lnTo>
                    <a:pt x="3350" y="244"/>
                  </a:lnTo>
                  <a:lnTo>
                    <a:pt x="3353" y="248"/>
                  </a:lnTo>
                  <a:lnTo>
                    <a:pt x="3354" y="253"/>
                  </a:lnTo>
                  <a:lnTo>
                    <a:pt x="3356" y="257"/>
                  </a:lnTo>
                  <a:lnTo>
                    <a:pt x="3356" y="259"/>
                  </a:lnTo>
                  <a:lnTo>
                    <a:pt x="3358" y="262"/>
                  </a:lnTo>
                  <a:lnTo>
                    <a:pt x="3359" y="265"/>
                  </a:lnTo>
                  <a:lnTo>
                    <a:pt x="3361" y="269"/>
                  </a:lnTo>
                  <a:lnTo>
                    <a:pt x="3361" y="271"/>
                  </a:lnTo>
                  <a:lnTo>
                    <a:pt x="3363" y="273"/>
                  </a:lnTo>
                  <a:lnTo>
                    <a:pt x="3364" y="275"/>
                  </a:lnTo>
                  <a:lnTo>
                    <a:pt x="3367" y="278"/>
                  </a:lnTo>
                  <a:lnTo>
                    <a:pt x="3367" y="279"/>
                  </a:lnTo>
                  <a:lnTo>
                    <a:pt x="3369" y="281"/>
                  </a:lnTo>
                  <a:lnTo>
                    <a:pt x="3369" y="282"/>
                  </a:lnTo>
                  <a:lnTo>
                    <a:pt x="3371" y="285"/>
                  </a:lnTo>
                  <a:lnTo>
                    <a:pt x="3372" y="286"/>
                  </a:lnTo>
                  <a:lnTo>
                    <a:pt x="3373" y="287"/>
                  </a:lnTo>
                  <a:lnTo>
                    <a:pt x="3374" y="288"/>
                  </a:lnTo>
                  <a:lnTo>
                    <a:pt x="3376" y="290"/>
                  </a:lnTo>
                  <a:lnTo>
                    <a:pt x="3379" y="293"/>
                  </a:lnTo>
                  <a:lnTo>
                    <a:pt x="3383" y="296"/>
                  </a:lnTo>
                  <a:lnTo>
                    <a:pt x="3385" y="301"/>
                  </a:lnTo>
                  <a:lnTo>
                    <a:pt x="3388" y="305"/>
                  </a:lnTo>
                  <a:lnTo>
                    <a:pt x="3389" y="308"/>
                  </a:lnTo>
                  <a:lnTo>
                    <a:pt x="3391" y="314"/>
                  </a:lnTo>
                  <a:lnTo>
                    <a:pt x="3391" y="317"/>
                  </a:lnTo>
                  <a:lnTo>
                    <a:pt x="3392" y="322"/>
                  </a:lnTo>
                  <a:lnTo>
                    <a:pt x="3391" y="325"/>
                  </a:lnTo>
                  <a:lnTo>
                    <a:pt x="3391" y="331"/>
                  </a:lnTo>
                  <a:lnTo>
                    <a:pt x="3390" y="335"/>
                  </a:lnTo>
                  <a:lnTo>
                    <a:pt x="3390" y="340"/>
                  </a:lnTo>
                  <a:lnTo>
                    <a:pt x="3388" y="344"/>
                  </a:lnTo>
                  <a:lnTo>
                    <a:pt x="3387" y="349"/>
                  </a:lnTo>
                  <a:lnTo>
                    <a:pt x="3385" y="353"/>
                  </a:lnTo>
                  <a:lnTo>
                    <a:pt x="3384" y="359"/>
                  </a:lnTo>
                  <a:lnTo>
                    <a:pt x="3380" y="362"/>
                  </a:lnTo>
                  <a:lnTo>
                    <a:pt x="3378" y="366"/>
                  </a:lnTo>
                  <a:lnTo>
                    <a:pt x="3376" y="370"/>
                  </a:lnTo>
                  <a:lnTo>
                    <a:pt x="3374" y="375"/>
                  </a:lnTo>
                  <a:lnTo>
                    <a:pt x="3371" y="379"/>
                  </a:lnTo>
                  <a:lnTo>
                    <a:pt x="3369" y="383"/>
                  </a:lnTo>
                  <a:lnTo>
                    <a:pt x="3367" y="387"/>
                  </a:lnTo>
                  <a:lnTo>
                    <a:pt x="3365" y="392"/>
                  </a:lnTo>
                  <a:lnTo>
                    <a:pt x="3362" y="395"/>
                  </a:lnTo>
                  <a:lnTo>
                    <a:pt x="3361" y="398"/>
                  </a:lnTo>
                  <a:lnTo>
                    <a:pt x="3359" y="401"/>
                  </a:lnTo>
                  <a:lnTo>
                    <a:pt x="3359" y="406"/>
                  </a:lnTo>
                  <a:lnTo>
                    <a:pt x="3359" y="409"/>
                  </a:lnTo>
                  <a:lnTo>
                    <a:pt x="3359" y="412"/>
                  </a:lnTo>
                  <a:lnTo>
                    <a:pt x="3359" y="415"/>
                  </a:lnTo>
                  <a:lnTo>
                    <a:pt x="3360" y="419"/>
                  </a:lnTo>
                  <a:lnTo>
                    <a:pt x="3361" y="424"/>
                  </a:lnTo>
                  <a:lnTo>
                    <a:pt x="3362" y="430"/>
                  </a:lnTo>
                  <a:lnTo>
                    <a:pt x="3362" y="437"/>
                  </a:lnTo>
                  <a:lnTo>
                    <a:pt x="3363" y="443"/>
                  </a:lnTo>
                  <a:lnTo>
                    <a:pt x="3362" y="447"/>
                  </a:lnTo>
                  <a:lnTo>
                    <a:pt x="3362" y="453"/>
                  </a:lnTo>
                  <a:lnTo>
                    <a:pt x="3361" y="458"/>
                  </a:lnTo>
                  <a:lnTo>
                    <a:pt x="3360" y="464"/>
                  </a:lnTo>
                  <a:lnTo>
                    <a:pt x="3358" y="468"/>
                  </a:lnTo>
                  <a:lnTo>
                    <a:pt x="3356" y="472"/>
                  </a:lnTo>
                  <a:lnTo>
                    <a:pt x="3354" y="476"/>
                  </a:lnTo>
                  <a:lnTo>
                    <a:pt x="3352" y="481"/>
                  </a:lnTo>
                  <a:lnTo>
                    <a:pt x="3348" y="484"/>
                  </a:lnTo>
                  <a:lnTo>
                    <a:pt x="3346" y="488"/>
                  </a:lnTo>
                  <a:lnTo>
                    <a:pt x="3343" y="492"/>
                  </a:lnTo>
                  <a:lnTo>
                    <a:pt x="3341" y="497"/>
                  </a:lnTo>
                  <a:lnTo>
                    <a:pt x="3338" y="499"/>
                  </a:lnTo>
                  <a:lnTo>
                    <a:pt x="3334" y="502"/>
                  </a:lnTo>
                  <a:lnTo>
                    <a:pt x="3331" y="505"/>
                  </a:lnTo>
                  <a:lnTo>
                    <a:pt x="3328" y="509"/>
                  </a:lnTo>
                  <a:lnTo>
                    <a:pt x="3325" y="512"/>
                  </a:lnTo>
                  <a:lnTo>
                    <a:pt x="3322" y="515"/>
                  </a:lnTo>
                  <a:lnTo>
                    <a:pt x="3319" y="518"/>
                  </a:lnTo>
                  <a:lnTo>
                    <a:pt x="3317" y="521"/>
                  </a:lnTo>
                  <a:lnTo>
                    <a:pt x="3314" y="524"/>
                  </a:lnTo>
                  <a:lnTo>
                    <a:pt x="3312" y="527"/>
                  </a:lnTo>
                  <a:lnTo>
                    <a:pt x="3310" y="529"/>
                  </a:lnTo>
                  <a:lnTo>
                    <a:pt x="3309" y="532"/>
                  </a:lnTo>
                  <a:lnTo>
                    <a:pt x="3308" y="535"/>
                  </a:lnTo>
                  <a:lnTo>
                    <a:pt x="3307" y="538"/>
                  </a:lnTo>
                  <a:lnTo>
                    <a:pt x="3307" y="542"/>
                  </a:lnTo>
                  <a:lnTo>
                    <a:pt x="3307" y="545"/>
                  </a:lnTo>
                  <a:lnTo>
                    <a:pt x="3306" y="552"/>
                  </a:lnTo>
                  <a:lnTo>
                    <a:pt x="3306" y="560"/>
                  </a:lnTo>
                  <a:lnTo>
                    <a:pt x="3307" y="567"/>
                  </a:lnTo>
                  <a:lnTo>
                    <a:pt x="3309" y="575"/>
                  </a:lnTo>
                  <a:lnTo>
                    <a:pt x="3310" y="581"/>
                  </a:lnTo>
                  <a:lnTo>
                    <a:pt x="3313" y="588"/>
                  </a:lnTo>
                  <a:lnTo>
                    <a:pt x="3316" y="594"/>
                  </a:lnTo>
                  <a:lnTo>
                    <a:pt x="3319" y="602"/>
                  </a:lnTo>
                  <a:lnTo>
                    <a:pt x="3323" y="607"/>
                  </a:lnTo>
                  <a:lnTo>
                    <a:pt x="3326" y="613"/>
                  </a:lnTo>
                  <a:lnTo>
                    <a:pt x="3329" y="619"/>
                  </a:lnTo>
                  <a:lnTo>
                    <a:pt x="3333" y="624"/>
                  </a:lnTo>
                  <a:lnTo>
                    <a:pt x="3337" y="628"/>
                  </a:lnTo>
                  <a:lnTo>
                    <a:pt x="3340" y="634"/>
                  </a:lnTo>
                  <a:lnTo>
                    <a:pt x="3343" y="639"/>
                  </a:lnTo>
                  <a:lnTo>
                    <a:pt x="3346" y="645"/>
                  </a:lnTo>
                  <a:lnTo>
                    <a:pt x="3347" y="648"/>
                  </a:lnTo>
                  <a:lnTo>
                    <a:pt x="3349" y="652"/>
                  </a:lnTo>
                  <a:lnTo>
                    <a:pt x="3350" y="656"/>
                  </a:lnTo>
                  <a:lnTo>
                    <a:pt x="3352" y="661"/>
                  </a:lnTo>
                  <a:lnTo>
                    <a:pt x="3352" y="664"/>
                  </a:lnTo>
                  <a:lnTo>
                    <a:pt x="3352" y="668"/>
                  </a:lnTo>
                  <a:lnTo>
                    <a:pt x="3349" y="671"/>
                  </a:lnTo>
                  <a:lnTo>
                    <a:pt x="3348" y="676"/>
                  </a:lnTo>
                  <a:lnTo>
                    <a:pt x="3344" y="678"/>
                  </a:lnTo>
                  <a:lnTo>
                    <a:pt x="3340" y="681"/>
                  </a:lnTo>
                  <a:lnTo>
                    <a:pt x="3334" y="683"/>
                  </a:lnTo>
                  <a:lnTo>
                    <a:pt x="3329" y="686"/>
                  </a:lnTo>
                  <a:lnTo>
                    <a:pt x="3321" y="688"/>
                  </a:lnTo>
                  <a:lnTo>
                    <a:pt x="3312" y="692"/>
                  </a:lnTo>
                  <a:lnTo>
                    <a:pt x="3301" y="694"/>
                  </a:lnTo>
                  <a:lnTo>
                    <a:pt x="3291" y="697"/>
                  </a:lnTo>
                  <a:lnTo>
                    <a:pt x="3285" y="705"/>
                  </a:lnTo>
                  <a:lnTo>
                    <a:pt x="3282" y="714"/>
                  </a:lnTo>
                  <a:lnTo>
                    <a:pt x="3277" y="722"/>
                  </a:lnTo>
                  <a:lnTo>
                    <a:pt x="3274" y="731"/>
                  </a:lnTo>
                  <a:lnTo>
                    <a:pt x="3269" y="739"/>
                  </a:lnTo>
                  <a:lnTo>
                    <a:pt x="3265" y="748"/>
                  </a:lnTo>
                  <a:lnTo>
                    <a:pt x="3261" y="756"/>
                  </a:lnTo>
                  <a:lnTo>
                    <a:pt x="3258" y="766"/>
                  </a:lnTo>
                  <a:lnTo>
                    <a:pt x="3253" y="773"/>
                  </a:lnTo>
                  <a:lnTo>
                    <a:pt x="3249" y="782"/>
                  </a:lnTo>
                  <a:lnTo>
                    <a:pt x="3245" y="789"/>
                  </a:lnTo>
                  <a:lnTo>
                    <a:pt x="3242" y="798"/>
                  </a:lnTo>
                  <a:lnTo>
                    <a:pt x="3237" y="804"/>
                  </a:lnTo>
                  <a:lnTo>
                    <a:pt x="3233" y="813"/>
                  </a:lnTo>
                  <a:lnTo>
                    <a:pt x="3230" y="819"/>
                  </a:lnTo>
                  <a:lnTo>
                    <a:pt x="3227" y="828"/>
                  </a:lnTo>
                  <a:lnTo>
                    <a:pt x="3222" y="833"/>
                  </a:lnTo>
                  <a:lnTo>
                    <a:pt x="3218" y="839"/>
                  </a:lnTo>
                  <a:lnTo>
                    <a:pt x="3214" y="846"/>
                  </a:lnTo>
                  <a:lnTo>
                    <a:pt x="3211" y="852"/>
                  </a:lnTo>
                  <a:lnTo>
                    <a:pt x="3206" y="858"/>
                  </a:lnTo>
                  <a:lnTo>
                    <a:pt x="3203" y="864"/>
                  </a:lnTo>
                  <a:lnTo>
                    <a:pt x="3200" y="869"/>
                  </a:lnTo>
                  <a:lnTo>
                    <a:pt x="3197" y="875"/>
                  </a:lnTo>
                  <a:lnTo>
                    <a:pt x="3193" y="878"/>
                  </a:lnTo>
                  <a:lnTo>
                    <a:pt x="3190" y="882"/>
                  </a:lnTo>
                  <a:lnTo>
                    <a:pt x="3187" y="886"/>
                  </a:lnTo>
                  <a:lnTo>
                    <a:pt x="3184" y="890"/>
                  </a:lnTo>
                  <a:lnTo>
                    <a:pt x="3181" y="892"/>
                  </a:lnTo>
                  <a:lnTo>
                    <a:pt x="3177" y="895"/>
                  </a:lnTo>
                  <a:lnTo>
                    <a:pt x="3175" y="897"/>
                  </a:lnTo>
                  <a:lnTo>
                    <a:pt x="3173" y="901"/>
                  </a:lnTo>
                  <a:lnTo>
                    <a:pt x="3171" y="901"/>
                  </a:lnTo>
                  <a:lnTo>
                    <a:pt x="3169" y="901"/>
                  </a:lnTo>
                  <a:lnTo>
                    <a:pt x="3167" y="901"/>
                  </a:lnTo>
                  <a:lnTo>
                    <a:pt x="3166" y="901"/>
                  </a:lnTo>
                  <a:lnTo>
                    <a:pt x="3162" y="899"/>
                  </a:lnTo>
                  <a:lnTo>
                    <a:pt x="3160" y="898"/>
                  </a:lnTo>
                  <a:lnTo>
                    <a:pt x="3158" y="897"/>
                  </a:lnTo>
                  <a:lnTo>
                    <a:pt x="3156" y="897"/>
                  </a:lnTo>
                  <a:lnTo>
                    <a:pt x="3153" y="895"/>
                  </a:lnTo>
                  <a:lnTo>
                    <a:pt x="3150" y="894"/>
                  </a:lnTo>
                  <a:lnTo>
                    <a:pt x="3146" y="893"/>
                  </a:lnTo>
                  <a:lnTo>
                    <a:pt x="3143" y="892"/>
                  </a:lnTo>
                  <a:lnTo>
                    <a:pt x="3140" y="890"/>
                  </a:lnTo>
                  <a:lnTo>
                    <a:pt x="3137" y="889"/>
                  </a:lnTo>
                  <a:lnTo>
                    <a:pt x="3134" y="887"/>
                  </a:lnTo>
                  <a:lnTo>
                    <a:pt x="3131" y="886"/>
                  </a:lnTo>
                  <a:lnTo>
                    <a:pt x="3127" y="882"/>
                  </a:lnTo>
                  <a:lnTo>
                    <a:pt x="3124" y="881"/>
                  </a:lnTo>
                  <a:lnTo>
                    <a:pt x="3120" y="878"/>
                  </a:lnTo>
                  <a:lnTo>
                    <a:pt x="3117" y="877"/>
                  </a:lnTo>
                  <a:lnTo>
                    <a:pt x="3113" y="875"/>
                  </a:lnTo>
                  <a:lnTo>
                    <a:pt x="3110" y="874"/>
                  </a:lnTo>
                  <a:lnTo>
                    <a:pt x="3107" y="872"/>
                  </a:lnTo>
                  <a:lnTo>
                    <a:pt x="3104" y="872"/>
                  </a:lnTo>
                  <a:lnTo>
                    <a:pt x="3100" y="869"/>
                  </a:lnTo>
                  <a:lnTo>
                    <a:pt x="3097" y="868"/>
                  </a:lnTo>
                  <a:lnTo>
                    <a:pt x="3094" y="867"/>
                  </a:lnTo>
                  <a:lnTo>
                    <a:pt x="3091" y="867"/>
                  </a:lnTo>
                  <a:lnTo>
                    <a:pt x="3088" y="867"/>
                  </a:lnTo>
                  <a:lnTo>
                    <a:pt x="3084" y="867"/>
                  </a:lnTo>
                  <a:lnTo>
                    <a:pt x="3081" y="867"/>
                  </a:lnTo>
                  <a:lnTo>
                    <a:pt x="3079" y="868"/>
                  </a:lnTo>
                  <a:lnTo>
                    <a:pt x="3076" y="868"/>
                  </a:lnTo>
                  <a:lnTo>
                    <a:pt x="3074" y="868"/>
                  </a:lnTo>
                  <a:lnTo>
                    <a:pt x="3072" y="869"/>
                  </a:lnTo>
                  <a:lnTo>
                    <a:pt x="3069" y="871"/>
                  </a:lnTo>
                  <a:lnTo>
                    <a:pt x="3067" y="871"/>
                  </a:lnTo>
                  <a:lnTo>
                    <a:pt x="3065" y="873"/>
                  </a:lnTo>
                  <a:lnTo>
                    <a:pt x="3063" y="874"/>
                  </a:lnTo>
                  <a:lnTo>
                    <a:pt x="3062" y="876"/>
                  </a:lnTo>
                  <a:lnTo>
                    <a:pt x="3059" y="876"/>
                  </a:lnTo>
                  <a:lnTo>
                    <a:pt x="3058" y="878"/>
                  </a:lnTo>
                  <a:lnTo>
                    <a:pt x="3055" y="879"/>
                  </a:lnTo>
                  <a:lnTo>
                    <a:pt x="3053" y="881"/>
                  </a:lnTo>
                  <a:lnTo>
                    <a:pt x="3051" y="882"/>
                  </a:lnTo>
                  <a:lnTo>
                    <a:pt x="3049" y="886"/>
                  </a:lnTo>
                  <a:lnTo>
                    <a:pt x="3047" y="887"/>
                  </a:lnTo>
                  <a:lnTo>
                    <a:pt x="3046" y="890"/>
                  </a:lnTo>
                  <a:lnTo>
                    <a:pt x="3043" y="891"/>
                  </a:lnTo>
                  <a:lnTo>
                    <a:pt x="3042" y="893"/>
                  </a:lnTo>
                  <a:lnTo>
                    <a:pt x="3040" y="895"/>
                  </a:lnTo>
                  <a:lnTo>
                    <a:pt x="3039" y="897"/>
                  </a:lnTo>
                  <a:lnTo>
                    <a:pt x="3036" y="899"/>
                  </a:lnTo>
                  <a:lnTo>
                    <a:pt x="3035" y="902"/>
                  </a:lnTo>
                  <a:lnTo>
                    <a:pt x="3033" y="904"/>
                  </a:lnTo>
                  <a:lnTo>
                    <a:pt x="3032" y="907"/>
                  </a:lnTo>
                  <a:lnTo>
                    <a:pt x="3030" y="909"/>
                  </a:lnTo>
                  <a:lnTo>
                    <a:pt x="3029" y="911"/>
                  </a:lnTo>
                  <a:lnTo>
                    <a:pt x="3027" y="913"/>
                  </a:lnTo>
                  <a:lnTo>
                    <a:pt x="3026" y="917"/>
                  </a:lnTo>
                  <a:lnTo>
                    <a:pt x="3024" y="919"/>
                  </a:lnTo>
                  <a:lnTo>
                    <a:pt x="3022" y="921"/>
                  </a:lnTo>
                  <a:lnTo>
                    <a:pt x="3020" y="924"/>
                  </a:lnTo>
                  <a:lnTo>
                    <a:pt x="3020" y="927"/>
                  </a:lnTo>
                  <a:lnTo>
                    <a:pt x="3020" y="929"/>
                  </a:lnTo>
                  <a:lnTo>
                    <a:pt x="3022" y="933"/>
                  </a:lnTo>
                  <a:lnTo>
                    <a:pt x="3024" y="936"/>
                  </a:lnTo>
                  <a:lnTo>
                    <a:pt x="3026" y="939"/>
                  </a:lnTo>
                  <a:lnTo>
                    <a:pt x="3027" y="942"/>
                  </a:lnTo>
                  <a:lnTo>
                    <a:pt x="3030" y="946"/>
                  </a:lnTo>
                  <a:lnTo>
                    <a:pt x="3031" y="950"/>
                  </a:lnTo>
                  <a:lnTo>
                    <a:pt x="3034" y="954"/>
                  </a:lnTo>
                  <a:lnTo>
                    <a:pt x="3035" y="957"/>
                  </a:lnTo>
                  <a:lnTo>
                    <a:pt x="3039" y="962"/>
                  </a:lnTo>
                  <a:lnTo>
                    <a:pt x="3040" y="966"/>
                  </a:lnTo>
                  <a:lnTo>
                    <a:pt x="3043" y="971"/>
                  </a:lnTo>
                  <a:lnTo>
                    <a:pt x="3044" y="976"/>
                  </a:lnTo>
                  <a:lnTo>
                    <a:pt x="3047" y="981"/>
                  </a:lnTo>
                  <a:lnTo>
                    <a:pt x="3048" y="987"/>
                  </a:lnTo>
                  <a:lnTo>
                    <a:pt x="3051" y="994"/>
                  </a:lnTo>
                  <a:lnTo>
                    <a:pt x="3052" y="999"/>
                  </a:lnTo>
                  <a:lnTo>
                    <a:pt x="3055" y="1006"/>
                  </a:lnTo>
                  <a:lnTo>
                    <a:pt x="3056" y="1012"/>
                  </a:lnTo>
                  <a:lnTo>
                    <a:pt x="3058" y="1019"/>
                  </a:lnTo>
                  <a:lnTo>
                    <a:pt x="3058" y="1026"/>
                  </a:lnTo>
                  <a:lnTo>
                    <a:pt x="3060" y="1033"/>
                  </a:lnTo>
                  <a:lnTo>
                    <a:pt x="3060" y="1041"/>
                  </a:lnTo>
                  <a:lnTo>
                    <a:pt x="3062" y="1049"/>
                  </a:lnTo>
                  <a:lnTo>
                    <a:pt x="3061" y="1057"/>
                  </a:lnTo>
                  <a:lnTo>
                    <a:pt x="3061" y="1065"/>
                  </a:lnTo>
                  <a:lnTo>
                    <a:pt x="3061" y="1074"/>
                  </a:lnTo>
                  <a:lnTo>
                    <a:pt x="3061" y="1084"/>
                  </a:lnTo>
                  <a:lnTo>
                    <a:pt x="3060" y="1093"/>
                  </a:lnTo>
                  <a:lnTo>
                    <a:pt x="3060" y="1103"/>
                  </a:lnTo>
                  <a:lnTo>
                    <a:pt x="3059" y="1114"/>
                  </a:lnTo>
                  <a:lnTo>
                    <a:pt x="3058" y="1125"/>
                  </a:lnTo>
                  <a:lnTo>
                    <a:pt x="3064" y="1131"/>
                  </a:lnTo>
                  <a:lnTo>
                    <a:pt x="3071" y="1137"/>
                  </a:lnTo>
                  <a:lnTo>
                    <a:pt x="3077" y="1145"/>
                  </a:lnTo>
                  <a:lnTo>
                    <a:pt x="3083" y="1152"/>
                  </a:lnTo>
                  <a:lnTo>
                    <a:pt x="3089" y="1159"/>
                  </a:lnTo>
                  <a:lnTo>
                    <a:pt x="3094" y="1167"/>
                  </a:lnTo>
                  <a:lnTo>
                    <a:pt x="3099" y="1175"/>
                  </a:lnTo>
                  <a:lnTo>
                    <a:pt x="3105" y="1184"/>
                  </a:lnTo>
                  <a:lnTo>
                    <a:pt x="3109" y="1192"/>
                  </a:lnTo>
                  <a:lnTo>
                    <a:pt x="3113" y="1200"/>
                  </a:lnTo>
                  <a:lnTo>
                    <a:pt x="3117" y="1210"/>
                  </a:lnTo>
                  <a:lnTo>
                    <a:pt x="3121" y="1220"/>
                  </a:lnTo>
                  <a:lnTo>
                    <a:pt x="3124" y="1228"/>
                  </a:lnTo>
                  <a:lnTo>
                    <a:pt x="3127" y="1238"/>
                  </a:lnTo>
                  <a:lnTo>
                    <a:pt x="3130" y="1248"/>
                  </a:lnTo>
                  <a:lnTo>
                    <a:pt x="3135" y="1257"/>
                  </a:lnTo>
                  <a:lnTo>
                    <a:pt x="3137" y="1266"/>
                  </a:lnTo>
                  <a:lnTo>
                    <a:pt x="3139" y="1275"/>
                  </a:lnTo>
                  <a:lnTo>
                    <a:pt x="3141" y="1284"/>
                  </a:lnTo>
                  <a:lnTo>
                    <a:pt x="3144" y="1294"/>
                  </a:lnTo>
                  <a:lnTo>
                    <a:pt x="3145" y="1302"/>
                  </a:lnTo>
                  <a:lnTo>
                    <a:pt x="3149" y="1311"/>
                  </a:lnTo>
                  <a:lnTo>
                    <a:pt x="3150" y="1319"/>
                  </a:lnTo>
                  <a:lnTo>
                    <a:pt x="3153" y="1328"/>
                  </a:lnTo>
                  <a:lnTo>
                    <a:pt x="3154" y="1335"/>
                  </a:lnTo>
                  <a:lnTo>
                    <a:pt x="3156" y="1343"/>
                  </a:lnTo>
                  <a:lnTo>
                    <a:pt x="3158" y="1350"/>
                  </a:lnTo>
                  <a:lnTo>
                    <a:pt x="3160" y="1358"/>
                  </a:lnTo>
                  <a:lnTo>
                    <a:pt x="3162" y="1364"/>
                  </a:lnTo>
                  <a:lnTo>
                    <a:pt x="3165" y="1371"/>
                  </a:lnTo>
                  <a:lnTo>
                    <a:pt x="3167" y="1376"/>
                  </a:lnTo>
                  <a:lnTo>
                    <a:pt x="3170" y="1383"/>
                  </a:lnTo>
                  <a:lnTo>
                    <a:pt x="3176" y="1395"/>
                  </a:lnTo>
                  <a:lnTo>
                    <a:pt x="3184" y="1409"/>
                  </a:lnTo>
                  <a:lnTo>
                    <a:pt x="3190" y="1421"/>
                  </a:lnTo>
                  <a:lnTo>
                    <a:pt x="3198" y="1433"/>
                  </a:lnTo>
                  <a:lnTo>
                    <a:pt x="3204" y="1443"/>
                  </a:lnTo>
                  <a:lnTo>
                    <a:pt x="3212" y="1453"/>
                  </a:lnTo>
                  <a:lnTo>
                    <a:pt x="3219" y="1462"/>
                  </a:lnTo>
                  <a:lnTo>
                    <a:pt x="3227" y="1471"/>
                  </a:lnTo>
                  <a:lnTo>
                    <a:pt x="3233" y="1478"/>
                  </a:lnTo>
                  <a:lnTo>
                    <a:pt x="3240" y="1485"/>
                  </a:lnTo>
                  <a:lnTo>
                    <a:pt x="3248" y="1492"/>
                  </a:lnTo>
                  <a:lnTo>
                    <a:pt x="3255" y="1498"/>
                  </a:lnTo>
                  <a:lnTo>
                    <a:pt x="3262" y="1504"/>
                  </a:lnTo>
                  <a:lnTo>
                    <a:pt x="3269" y="1509"/>
                  </a:lnTo>
                  <a:lnTo>
                    <a:pt x="3277" y="1513"/>
                  </a:lnTo>
                  <a:lnTo>
                    <a:pt x="3284" y="1519"/>
                  </a:lnTo>
                  <a:lnTo>
                    <a:pt x="3291" y="1522"/>
                  </a:lnTo>
                  <a:lnTo>
                    <a:pt x="3297" y="1525"/>
                  </a:lnTo>
                  <a:lnTo>
                    <a:pt x="3303" y="1528"/>
                  </a:lnTo>
                  <a:lnTo>
                    <a:pt x="3310" y="1533"/>
                  </a:lnTo>
                  <a:lnTo>
                    <a:pt x="3316" y="1536"/>
                  </a:lnTo>
                  <a:lnTo>
                    <a:pt x="3323" y="1539"/>
                  </a:lnTo>
                  <a:lnTo>
                    <a:pt x="3329" y="1542"/>
                  </a:lnTo>
                  <a:lnTo>
                    <a:pt x="3337" y="1545"/>
                  </a:lnTo>
                  <a:lnTo>
                    <a:pt x="3343" y="1549"/>
                  </a:lnTo>
                  <a:lnTo>
                    <a:pt x="3349" y="1552"/>
                  </a:lnTo>
                  <a:lnTo>
                    <a:pt x="3356" y="1555"/>
                  </a:lnTo>
                  <a:lnTo>
                    <a:pt x="3362" y="1558"/>
                  </a:lnTo>
                  <a:lnTo>
                    <a:pt x="3368" y="1561"/>
                  </a:lnTo>
                  <a:lnTo>
                    <a:pt x="3374" y="1566"/>
                  </a:lnTo>
                  <a:lnTo>
                    <a:pt x="3380" y="1570"/>
                  </a:lnTo>
                  <a:lnTo>
                    <a:pt x="3387" y="1575"/>
                  </a:lnTo>
                  <a:lnTo>
                    <a:pt x="3397" y="1600"/>
                  </a:lnTo>
                  <a:lnTo>
                    <a:pt x="3410" y="1626"/>
                  </a:lnTo>
                  <a:lnTo>
                    <a:pt x="3424" y="1652"/>
                  </a:lnTo>
                  <a:lnTo>
                    <a:pt x="3440" y="1680"/>
                  </a:lnTo>
                  <a:lnTo>
                    <a:pt x="3456" y="1707"/>
                  </a:lnTo>
                  <a:lnTo>
                    <a:pt x="3473" y="1735"/>
                  </a:lnTo>
                  <a:lnTo>
                    <a:pt x="3490" y="1762"/>
                  </a:lnTo>
                  <a:lnTo>
                    <a:pt x="3510" y="1791"/>
                  </a:lnTo>
                  <a:lnTo>
                    <a:pt x="3528" y="1819"/>
                  </a:lnTo>
                  <a:lnTo>
                    <a:pt x="3547" y="1846"/>
                  </a:lnTo>
                  <a:lnTo>
                    <a:pt x="3567" y="1874"/>
                  </a:lnTo>
                  <a:lnTo>
                    <a:pt x="3588" y="1902"/>
                  </a:lnTo>
                  <a:lnTo>
                    <a:pt x="3607" y="1929"/>
                  </a:lnTo>
                  <a:lnTo>
                    <a:pt x="3627" y="1956"/>
                  </a:lnTo>
                  <a:lnTo>
                    <a:pt x="3646" y="1982"/>
                  </a:lnTo>
                  <a:lnTo>
                    <a:pt x="3667" y="2010"/>
                  </a:lnTo>
                  <a:lnTo>
                    <a:pt x="3685" y="2035"/>
                  </a:lnTo>
                  <a:lnTo>
                    <a:pt x="3704" y="2060"/>
                  </a:lnTo>
                  <a:lnTo>
                    <a:pt x="3721" y="2083"/>
                  </a:lnTo>
                  <a:lnTo>
                    <a:pt x="3738" y="2108"/>
                  </a:lnTo>
                  <a:lnTo>
                    <a:pt x="3753" y="2129"/>
                  </a:lnTo>
                  <a:lnTo>
                    <a:pt x="3769" y="2152"/>
                  </a:lnTo>
                  <a:lnTo>
                    <a:pt x="3784" y="2173"/>
                  </a:lnTo>
                  <a:lnTo>
                    <a:pt x="3798" y="2193"/>
                  </a:lnTo>
                  <a:lnTo>
                    <a:pt x="3809" y="2212"/>
                  </a:lnTo>
                  <a:lnTo>
                    <a:pt x="3820" y="2230"/>
                  </a:lnTo>
                  <a:lnTo>
                    <a:pt x="3828" y="2245"/>
                  </a:lnTo>
                  <a:lnTo>
                    <a:pt x="3837" y="2261"/>
                  </a:lnTo>
                  <a:lnTo>
                    <a:pt x="3842" y="2274"/>
                  </a:lnTo>
                  <a:lnTo>
                    <a:pt x="3845" y="2287"/>
                  </a:lnTo>
                  <a:lnTo>
                    <a:pt x="3847" y="2297"/>
                  </a:lnTo>
                  <a:lnTo>
                    <a:pt x="3848" y="2307"/>
                  </a:lnTo>
                  <a:lnTo>
                    <a:pt x="3852" y="2306"/>
                  </a:lnTo>
                  <a:lnTo>
                    <a:pt x="3855" y="2306"/>
                  </a:lnTo>
                  <a:lnTo>
                    <a:pt x="3859" y="2306"/>
                  </a:lnTo>
                  <a:lnTo>
                    <a:pt x="3865" y="2306"/>
                  </a:lnTo>
                  <a:lnTo>
                    <a:pt x="3871" y="2305"/>
                  </a:lnTo>
                  <a:lnTo>
                    <a:pt x="3877" y="2305"/>
                  </a:lnTo>
                  <a:lnTo>
                    <a:pt x="3884" y="2305"/>
                  </a:lnTo>
                  <a:lnTo>
                    <a:pt x="3891" y="2305"/>
                  </a:lnTo>
                  <a:lnTo>
                    <a:pt x="3897" y="2305"/>
                  </a:lnTo>
                  <a:lnTo>
                    <a:pt x="3905" y="2305"/>
                  </a:lnTo>
                  <a:lnTo>
                    <a:pt x="3912" y="2305"/>
                  </a:lnTo>
                  <a:lnTo>
                    <a:pt x="3921" y="2305"/>
                  </a:lnTo>
                  <a:lnTo>
                    <a:pt x="3928" y="2305"/>
                  </a:lnTo>
                  <a:lnTo>
                    <a:pt x="3938" y="2306"/>
                  </a:lnTo>
                  <a:lnTo>
                    <a:pt x="3946" y="2307"/>
                  </a:lnTo>
                  <a:lnTo>
                    <a:pt x="3955" y="2309"/>
                  </a:lnTo>
                  <a:lnTo>
                    <a:pt x="3963" y="2309"/>
                  </a:lnTo>
                  <a:lnTo>
                    <a:pt x="3971" y="2310"/>
                  </a:lnTo>
                  <a:lnTo>
                    <a:pt x="3980" y="2311"/>
                  </a:lnTo>
                  <a:lnTo>
                    <a:pt x="3988" y="2314"/>
                  </a:lnTo>
                  <a:lnTo>
                    <a:pt x="3996" y="2317"/>
                  </a:lnTo>
                  <a:lnTo>
                    <a:pt x="4004" y="2319"/>
                  </a:lnTo>
                  <a:lnTo>
                    <a:pt x="4012" y="2322"/>
                  </a:lnTo>
                  <a:lnTo>
                    <a:pt x="4020" y="2326"/>
                  </a:lnTo>
                  <a:lnTo>
                    <a:pt x="4028" y="2329"/>
                  </a:lnTo>
                  <a:lnTo>
                    <a:pt x="4035" y="2333"/>
                  </a:lnTo>
                  <a:lnTo>
                    <a:pt x="4042" y="2337"/>
                  </a:lnTo>
                  <a:lnTo>
                    <a:pt x="4049" y="2343"/>
                  </a:lnTo>
                  <a:lnTo>
                    <a:pt x="4055" y="2348"/>
                  </a:lnTo>
                  <a:lnTo>
                    <a:pt x="4061" y="2354"/>
                  </a:lnTo>
                  <a:lnTo>
                    <a:pt x="4066" y="2361"/>
                  </a:lnTo>
                  <a:lnTo>
                    <a:pt x="4073" y="2368"/>
                  </a:lnTo>
                  <a:lnTo>
                    <a:pt x="4075" y="2371"/>
                  </a:lnTo>
                  <a:lnTo>
                    <a:pt x="4077" y="2376"/>
                  </a:lnTo>
                  <a:lnTo>
                    <a:pt x="4079" y="2380"/>
                  </a:lnTo>
                  <a:lnTo>
                    <a:pt x="4082" y="2385"/>
                  </a:lnTo>
                  <a:lnTo>
                    <a:pt x="4083" y="2389"/>
                  </a:lnTo>
                  <a:lnTo>
                    <a:pt x="4086" y="2395"/>
                  </a:lnTo>
                  <a:lnTo>
                    <a:pt x="4088" y="2399"/>
                  </a:lnTo>
                  <a:lnTo>
                    <a:pt x="4090" y="2405"/>
                  </a:lnTo>
                  <a:lnTo>
                    <a:pt x="4091" y="2411"/>
                  </a:lnTo>
                  <a:lnTo>
                    <a:pt x="4092" y="2416"/>
                  </a:lnTo>
                  <a:lnTo>
                    <a:pt x="4093" y="2422"/>
                  </a:lnTo>
                  <a:lnTo>
                    <a:pt x="4094" y="2428"/>
                  </a:lnTo>
                  <a:lnTo>
                    <a:pt x="4094" y="2433"/>
                  </a:lnTo>
                  <a:lnTo>
                    <a:pt x="4095" y="2439"/>
                  </a:lnTo>
                  <a:lnTo>
                    <a:pt x="4095" y="2445"/>
                  </a:lnTo>
                  <a:lnTo>
                    <a:pt x="4096" y="2452"/>
                  </a:lnTo>
                  <a:lnTo>
                    <a:pt x="4095" y="2457"/>
                  </a:lnTo>
                  <a:lnTo>
                    <a:pt x="4094" y="2462"/>
                  </a:lnTo>
                  <a:lnTo>
                    <a:pt x="4093" y="2468"/>
                  </a:lnTo>
                  <a:lnTo>
                    <a:pt x="4092" y="2473"/>
                  </a:lnTo>
                  <a:lnTo>
                    <a:pt x="4090" y="2478"/>
                  </a:lnTo>
                  <a:lnTo>
                    <a:pt x="4088" y="2484"/>
                  </a:lnTo>
                  <a:lnTo>
                    <a:pt x="4086" y="2489"/>
                  </a:lnTo>
                  <a:lnTo>
                    <a:pt x="4083" y="2495"/>
                  </a:lnTo>
                  <a:lnTo>
                    <a:pt x="4079" y="2500"/>
                  </a:lnTo>
                  <a:lnTo>
                    <a:pt x="4076" y="2505"/>
                  </a:lnTo>
                  <a:lnTo>
                    <a:pt x="4073" y="2509"/>
                  </a:lnTo>
                  <a:lnTo>
                    <a:pt x="4070" y="2515"/>
                  </a:lnTo>
                  <a:lnTo>
                    <a:pt x="4064" y="2519"/>
                  </a:lnTo>
                  <a:lnTo>
                    <a:pt x="4059" y="2523"/>
                  </a:lnTo>
                  <a:lnTo>
                    <a:pt x="4053" y="2528"/>
                  </a:lnTo>
                  <a:lnTo>
                    <a:pt x="4049" y="2532"/>
                  </a:lnTo>
                  <a:lnTo>
                    <a:pt x="4048" y="2542"/>
                  </a:lnTo>
                  <a:lnTo>
                    <a:pt x="4047" y="2551"/>
                  </a:lnTo>
                  <a:lnTo>
                    <a:pt x="4045" y="2561"/>
                  </a:lnTo>
                  <a:lnTo>
                    <a:pt x="4044" y="2570"/>
                  </a:lnTo>
                  <a:lnTo>
                    <a:pt x="4042" y="2578"/>
                  </a:lnTo>
                  <a:lnTo>
                    <a:pt x="4040" y="2587"/>
                  </a:lnTo>
                  <a:lnTo>
                    <a:pt x="4036" y="2594"/>
                  </a:lnTo>
                  <a:lnTo>
                    <a:pt x="4034" y="2602"/>
                  </a:lnTo>
                  <a:lnTo>
                    <a:pt x="4030" y="2607"/>
                  </a:lnTo>
                  <a:lnTo>
                    <a:pt x="4027" y="2612"/>
                  </a:lnTo>
                  <a:lnTo>
                    <a:pt x="4023" y="2617"/>
                  </a:lnTo>
                  <a:lnTo>
                    <a:pt x="4018" y="2622"/>
                  </a:lnTo>
                  <a:lnTo>
                    <a:pt x="4013" y="2625"/>
                  </a:lnTo>
                  <a:lnTo>
                    <a:pt x="4008" y="2628"/>
                  </a:lnTo>
                  <a:lnTo>
                    <a:pt x="4001" y="2632"/>
                  </a:lnTo>
                  <a:lnTo>
                    <a:pt x="3996" y="2635"/>
                  </a:lnTo>
                  <a:lnTo>
                    <a:pt x="3988" y="2635"/>
                  </a:lnTo>
                  <a:lnTo>
                    <a:pt x="3981" y="2636"/>
                  </a:lnTo>
                  <a:lnTo>
                    <a:pt x="3973" y="2636"/>
                  </a:lnTo>
                  <a:lnTo>
                    <a:pt x="3966" y="2637"/>
                  </a:lnTo>
                  <a:lnTo>
                    <a:pt x="3957" y="2635"/>
                  </a:lnTo>
                  <a:lnTo>
                    <a:pt x="3949" y="2634"/>
                  </a:lnTo>
                  <a:lnTo>
                    <a:pt x="3939" y="2632"/>
                  </a:lnTo>
                  <a:lnTo>
                    <a:pt x="3931" y="2629"/>
                  </a:lnTo>
                  <a:lnTo>
                    <a:pt x="3920" y="2625"/>
                  </a:lnTo>
                  <a:lnTo>
                    <a:pt x="3909" y="2621"/>
                  </a:lnTo>
                  <a:lnTo>
                    <a:pt x="3897" y="2617"/>
                  </a:lnTo>
                  <a:lnTo>
                    <a:pt x="3887" y="2612"/>
                  </a:lnTo>
                  <a:lnTo>
                    <a:pt x="3874" y="2606"/>
                  </a:lnTo>
                  <a:lnTo>
                    <a:pt x="3862" y="2599"/>
                  </a:lnTo>
                  <a:lnTo>
                    <a:pt x="3849" y="2592"/>
                  </a:lnTo>
                  <a:lnTo>
                    <a:pt x="3838" y="2585"/>
                  </a:lnTo>
                  <a:lnTo>
                    <a:pt x="3665" y="2687"/>
                  </a:lnTo>
                  <a:lnTo>
                    <a:pt x="3846" y="3321"/>
                  </a:lnTo>
                  <a:lnTo>
                    <a:pt x="3917" y="3298"/>
                  </a:lnTo>
                  <a:lnTo>
                    <a:pt x="3987" y="3280"/>
                  </a:lnTo>
                  <a:lnTo>
                    <a:pt x="4056" y="3266"/>
                  </a:lnTo>
                  <a:lnTo>
                    <a:pt x="4125" y="3257"/>
                  </a:lnTo>
                  <a:lnTo>
                    <a:pt x="4191" y="3251"/>
                  </a:lnTo>
                  <a:lnTo>
                    <a:pt x="4259" y="3251"/>
                  </a:lnTo>
                  <a:lnTo>
                    <a:pt x="4325" y="3254"/>
                  </a:lnTo>
                  <a:lnTo>
                    <a:pt x="4390" y="3261"/>
                  </a:lnTo>
                  <a:lnTo>
                    <a:pt x="4453" y="3271"/>
                  </a:lnTo>
                  <a:lnTo>
                    <a:pt x="4515" y="3286"/>
                  </a:lnTo>
                  <a:lnTo>
                    <a:pt x="4575" y="3303"/>
                  </a:lnTo>
                  <a:lnTo>
                    <a:pt x="4634" y="3325"/>
                  </a:lnTo>
                  <a:lnTo>
                    <a:pt x="4689" y="3348"/>
                  </a:lnTo>
                  <a:lnTo>
                    <a:pt x="4744" y="3376"/>
                  </a:lnTo>
                  <a:lnTo>
                    <a:pt x="4797" y="3406"/>
                  </a:lnTo>
                  <a:lnTo>
                    <a:pt x="4848" y="3440"/>
                  </a:lnTo>
                  <a:lnTo>
                    <a:pt x="4895" y="3476"/>
                  </a:lnTo>
                  <a:lnTo>
                    <a:pt x="4941" y="3514"/>
                  </a:lnTo>
                  <a:lnTo>
                    <a:pt x="4984" y="3555"/>
                  </a:lnTo>
                  <a:lnTo>
                    <a:pt x="5026" y="3599"/>
                  </a:lnTo>
                  <a:lnTo>
                    <a:pt x="5064" y="3643"/>
                  </a:lnTo>
                  <a:lnTo>
                    <a:pt x="5099" y="3691"/>
                  </a:lnTo>
                  <a:lnTo>
                    <a:pt x="5133" y="3740"/>
                  </a:lnTo>
                  <a:lnTo>
                    <a:pt x="5162" y="3793"/>
                  </a:lnTo>
                  <a:lnTo>
                    <a:pt x="5188" y="3845"/>
                  </a:lnTo>
                  <a:lnTo>
                    <a:pt x="5212" y="3901"/>
                  </a:lnTo>
                  <a:lnTo>
                    <a:pt x="5232" y="3957"/>
                  </a:lnTo>
                  <a:lnTo>
                    <a:pt x="5249" y="4015"/>
                  </a:lnTo>
                  <a:lnTo>
                    <a:pt x="5262" y="4073"/>
                  </a:lnTo>
                  <a:lnTo>
                    <a:pt x="5271" y="4134"/>
                  </a:lnTo>
                  <a:lnTo>
                    <a:pt x="5277" y="4195"/>
                  </a:lnTo>
                  <a:lnTo>
                    <a:pt x="5280" y="4259"/>
                  </a:lnTo>
                  <a:lnTo>
                    <a:pt x="5278" y="4320"/>
                  </a:lnTo>
                  <a:lnTo>
                    <a:pt x="5273" y="4381"/>
                  </a:lnTo>
                  <a:lnTo>
                    <a:pt x="5264" y="4439"/>
                  </a:lnTo>
                  <a:lnTo>
                    <a:pt x="5253" y="4496"/>
                  </a:lnTo>
                  <a:lnTo>
                    <a:pt x="5238" y="4550"/>
                  </a:lnTo>
                  <a:lnTo>
                    <a:pt x="5221" y="4603"/>
                  </a:lnTo>
                  <a:lnTo>
                    <a:pt x="5202" y="4654"/>
                  </a:lnTo>
                  <a:lnTo>
                    <a:pt x="5181" y="4703"/>
                  </a:lnTo>
                  <a:lnTo>
                    <a:pt x="5155" y="4749"/>
                  </a:lnTo>
                  <a:lnTo>
                    <a:pt x="5129" y="4794"/>
                  </a:lnTo>
                  <a:lnTo>
                    <a:pt x="5101" y="4836"/>
                  </a:lnTo>
                  <a:lnTo>
                    <a:pt x="5071" y="4878"/>
                  </a:lnTo>
                  <a:lnTo>
                    <a:pt x="5037" y="4916"/>
                  </a:lnTo>
                  <a:lnTo>
                    <a:pt x="5004" y="4953"/>
                  </a:lnTo>
                  <a:lnTo>
                    <a:pt x="4969" y="4988"/>
                  </a:lnTo>
                  <a:lnTo>
                    <a:pt x="4934" y="5021"/>
                  </a:lnTo>
                  <a:lnTo>
                    <a:pt x="4895" y="5050"/>
                  </a:lnTo>
                  <a:lnTo>
                    <a:pt x="4857" y="5079"/>
                  </a:lnTo>
                  <a:lnTo>
                    <a:pt x="4817" y="5105"/>
                  </a:lnTo>
                  <a:lnTo>
                    <a:pt x="4778" y="5130"/>
                  </a:lnTo>
                  <a:lnTo>
                    <a:pt x="4736" y="5153"/>
                  </a:lnTo>
                  <a:lnTo>
                    <a:pt x="4696" y="5173"/>
                  </a:lnTo>
                  <a:lnTo>
                    <a:pt x="4654" y="5193"/>
                  </a:lnTo>
                  <a:lnTo>
                    <a:pt x="4613" y="5210"/>
                  </a:lnTo>
                  <a:lnTo>
                    <a:pt x="4572" y="5224"/>
                  </a:lnTo>
                  <a:lnTo>
                    <a:pt x="4530" y="5238"/>
                  </a:lnTo>
                  <a:lnTo>
                    <a:pt x="4488" y="5248"/>
                  </a:lnTo>
                  <a:lnTo>
                    <a:pt x="4449" y="5258"/>
                  </a:lnTo>
                  <a:lnTo>
                    <a:pt x="4408" y="5264"/>
                  </a:lnTo>
                  <a:lnTo>
                    <a:pt x="4370" y="5270"/>
                  </a:lnTo>
                  <a:lnTo>
                    <a:pt x="4331" y="5272"/>
                  </a:lnTo>
                  <a:lnTo>
                    <a:pt x="4295" y="5274"/>
                  </a:lnTo>
                  <a:lnTo>
                    <a:pt x="4231" y="5272"/>
                  </a:lnTo>
                  <a:lnTo>
                    <a:pt x="4170" y="5268"/>
                  </a:lnTo>
                  <a:lnTo>
                    <a:pt x="4109" y="5261"/>
                  </a:lnTo>
                  <a:lnTo>
                    <a:pt x="4051" y="5252"/>
                  </a:lnTo>
                  <a:lnTo>
                    <a:pt x="3995" y="5239"/>
                  </a:lnTo>
                  <a:lnTo>
                    <a:pt x="3940" y="5226"/>
                  </a:lnTo>
                  <a:lnTo>
                    <a:pt x="3888" y="5209"/>
                  </a:lnTo>
                  <a:lnTo>
                    <a:pt x="3838" y="5192"/>
                  </a:lnTo>
                  <a:lnTo>
                    <a:pt x="3789" y="5169"/>
                  </a:lnTo>
                  <a:lnTo>
                    <a:pt x="3742" y="5147"/>
                  </a:lnTo>
                  <a:lnTo>
                    <a:pt x="3696" y="5121"/>
                  </a:lnTo>
                  <a:lnTo>
                    <a:pt x="3653" y="5095"/>
                  </a:lnTo>
                  <a:lnTo>
                    <a:pt x="3610" y="5066"/>
                  </a:lnTo>
                  <a:lnTo>
                    <a:pt x="3572" y="5036"/>
                  </a:lnTo>
                  <a:lnTo>
                    <a:pt x="3533" y="5004"/>
                  </a:lnTo>
                  <a:lnTo>
                    <a:pt x="3499" y="4971"/>
                  </a:lnTo>
                  <a:lnTo>
                    <a:pt x="3465" y="4934"/>
                  </a:lnTo>
                  <a:lnTo>
                    <a:pt x="3433" y="4897"/>
                  </a:lnTo>
                  <a:lnTo>
                    <a:pt x="3403" y="4858"/>
                  </a:lnTo>
                  <a:lnTo>
                    <a:pt x="3376" y="4819"/>
                  </a:lnTo>
                  <a:lnTo>
                    <a:pt x="3349" y="4777"/>
                  </a:lnTo>
                  <a:lnTo>
                    <a:pt x="3327" y="4735"/>
                  </a:lnTo>
                  <a:lnTo>
                    <a:pt x="3307" y="4692"/>
                  </a:lnTo>
                  <a:lnTo>
                    <a:pt x="3289" y="4648"/>
                  </a:lnTo>
                  <a:lnTo>
                    <a:pt x="3270" y="4602"/>
                  </a:lnTo>
                  <a:lnTo>
                    <a:pt x="3256" y="4556"/>
                  </a:lnTo>
                  <a:lnTo>
                    <a:pt x="3244" y="4508"/>
                  </a:lnTo>
                  <a:lnTo>
                    <a:pt x="3234" y="4461"/>
                  </a:lnTo>
                  <a:lnTo>
                    <a:pt x="3225" y="4412"/>
                  </a:lnTo>
                  <a:lnTo>
                    <a:pt x="3220" y="4362"/>
                  </a:lnTo>
                  <a:lnTo>
                    <a:pt x="3216" y="4313"/>
                  </a:lnTo>
                  <a:lnTo>
                    <a:pt x="3216" y="4264"/>
                  </a:lnTo>
                  <a:lnTo>
                    <a:pt x="3216" y="4247"/>
                  </a:lnTo>
                  <a:lnTo>
                    <a:pt x="3216" y="4231"/>
                  </a:lnTo>
                  <a:lnTo>
                    <a:pt x="3216" y="4211"/>
                  </a:lnTo>
                  <a:lnTo>
                    <a:pt x="3218" y="4192"/>
                  </a:lnTo>
                  <a:lnTo>
                    <a:pt x="3219" y="4170"/>
                  </a:lnTo>
                  <a:lnTo>
                    <a:pt x="3221" y="4147"/>
                  </a:lnTo>
                  <a:lnTo>
                    <a:pt x="3224" y="4124"/>
                  </a:lnTo>
                  <a:lnTo>
                    <a:pt x="3229" y="4100"/>
                  </a:lnTo>
                  <a:lnTo>
                    <a:pt x="3232" y="4073"/>
                  </a:lnTo>
                  <a:lnTo>
                    <a:pt x="3238" y="4046"/>
                  </a:lnTo>
                  <a:lnTo>
                    <a:pt x="3244" y="4019"/>
                  </a:lnTo>
                  <a:lnTo>
                    <a:pt x="3252" y="3991"/>
                  </a:lnTo>
                  <a:lnTo>
                    <a:pt x="3260" y="3961"/>
                  </a:lnTo>
                  <a:lnTo>
                    <a:pt x="3270" y="3932"/>
                  </a:lnTo>
                  <a:lnTo>
                    <a:pt x="3281" y="3902"/>
                  </a:lnTo>
                  <a:lnTo>
                    <a:pt x="3295" y="3872"/>
                  </a:lnTo>
                  <a:lnTo>
                    <a:pt x="3308" y="3840"/>
                  </a:lnTo>
                  <a:lnTo>
                    <a:pt x="3324" y="3808"/>
                  </a:lnTo>
                  <a:lnTo>
                    <a:pt x="3340" y="3775"/>
                  </a:lnTo>
                  <a:lnTo>
                    <a:pt x="3359" y="3744"/>
                  </a:lnTo>
                  <a:lnTo>
                    <a:pt x="3378" y="3712"/>
                  </a:lnTo>
                  <a:lnTo>
                    <a:pt x="3402" y="3680"/>
                  </a:lnTo>
                  <a:lnTo>
                    <a:pt x="3425" y="3648"/>
                  </a:lnTo>
                  <a:lnTo>
                    <a:pt x="3452" y="3616"/>
                  </a:lnTo>
                  <a:lnTo>
                    <a:pt x="3479" y="3584"/>
                  </a:lnTo>
                  <a:lnTo>
                    <a:pt x="3509" y="3552"/>
                  </a:lnTo>
                  <a:lnTo>
                    <a:pt x="3541" y="3519"/>
                  </a:lnTo>
                  <a:lnTo>
                    <a:pt x="3576" y="3489"/>
                  </a:lnTo>
                  <a:lnTo>
                    <a:pt x="3612" y="3458"/>
                  </a:lnTo>
                  <a:lnTo>
                    <a:pt x="3653" y="3430"/>
                  </a:lnTo>
                  <a:lnTo>
                    <a:pt x="3695" y="3401"/>
                  </a:lnTo>
                  <a:lnTo>
                    <a:pt x="3739" y="3373"/>
                  </a:lnTo>
                  <a:lnTo>
                    <a:pt x="3677" y="3153"/>
                  </a:lnTo>
                  <a:lnTo>
                    <a:pt x="2479" y="4221"/>
                  </a:lnTo>
                  <a:lnTo>
                    <a:pt x="2483" y="4223"/>
                  </a:lnTo>
                  <a:lnTo>
                    <a:pt x="2488" y="4226"/>
                  </a:lnTo>
                  <a:lnTo>
                    <a:pt x="2493" y="4230"/>
                  </a:lnTo>
                  <a:lnTo>
                    <a:pt x="2498" y="4233"/>
                  </a:lnTo>
                  <a:lnTo>
                    <a:pt x="2502" y="4236"/>
                  </a:lnTo>
                  <a:lnTo>
                    <a:pt x="2506" y="4240"/>
                  </a:lnTo>
                  <a:lnTo>
                    <a:pt x="2510" y="4244"/>
                  </a:lnTo>
                  <a:lnTo>
                    <a:pt x="2514" y="4248"/>
                  </a:lnTo>
                  <a:lnTo>
                    <a:pt x="2517" y="4251"/>
                  </a:lnTo>
                  <a:lnTo>
                    <a:pt x="2520" y="4254"/>
                  </a:lnTo>
                  <a:lnTo>
                    <a:pt x="2524" y="4259"/>
                  </a:lnTo>
                  <a:lnTo>
                    <a:pt x="2527" y="4263"/>
                  </a:lnTo>
                  <a:lnTo>
                    <a:pt x="2529" y="4266"/>
                  </a:lnTo>
                  <a:lnTo>
                    <a:pt x="2531" y="4270"/>
                  </a:lnTo>
                  <a:lnTo>
                    <a:pt x="2533" y="4275"/>
                  </a:lnTo>
                  <a:lnTo>
                    <a:pt x="2536" y="4279"/>
                  </a:lnTo>
                  <a:lnTo>
                    <a:pt x="2537" y="4282"/>
                  </a:lnTo>
                  <a:lnTo>
                    <a:pt x="2540" y="4286"/>
                  </a:lnTo>
                  <a:lnTo>
                    <a:pt x="2541" y="4291"/>
                  </a:lnTo>
                  <a:lnTo>
                    <a:pt x="2543" y="4295"/>
                  </a:lnTo>
                  <a:lnTo>
                    <a:pt x="2543" y="4298"/>
                  </a:lnTo>
                  <a:lnTo>
                    <a:pt x="2545" y="4302"/>
                  </a:lnTo>
                  <a:lnTo>
                    <a:pt x="2545" y="4307"/>
                  </a:lnTo>
                  <a:lnTo>
                    <a:pt x="2547" y="4311"/>
                  </a:lnTo>
                  <a:lnTo>
                    <a:pt x="2547" y="4314"/>
                  </a:lnTo>
                  <a:lnTo>
                    <a:pt x="2548" y="4319"/>
                  </a:lnTo>
                  <a:lnTo>
                    <a:pt x="2549" y="4322"/>
                  </a:lnTo>
                  <a:lnTo>
                    <a:pt x="2550" y="4326"/>
                  </a:lnTo>
                  <a:lnTo>
                    <a:pt x="2550" y="4329"/>
                  </a:lnTo>
                  <a:lnTo>
                    <a:pt x="2551" y="4334"/>
                  </a:lnTo>
                  <a:lnTo>
                    <a:pt x="2552" y="4338"/>
                  </a:lnTo>
                  <a:lnTo>
                    <a:pt x="2553" y="4342"/>
                  </a:lnTo>
                  <a:lnTo>
                    <a:pt x="2553" y="4346"/>
                  </a:lnTo>
                  <a:lnTo>
                    <a:pt x="2553" y="4352"/>
                  </a:lnTo>
                  <a:lnTo>
                    <a:pt x="2555" y="4356"/>
                  </a:lnTo>
                  <a:lnTo>
                    <a:pt x="2557" y="4361"/>
                  </a:lnTo>
                  <a:lnTo>
                    <a:pt x="2557" y="4366"/>
                  </a:lnTo>
                  <a:lnTo>
                    <a:pt x="2559" y="4370"/>
                  </a:lnTo>
                  <a:lnTo>
                    <a:pt x="2560" y="4374"/>
                  </a:lnTo>
                  <a:lnTo>
                    <a:pt x="2563" y="4380"/>
                  </a:lnTo>
                  <a:lnTo>
                    <a:pt x="2564" y="4383"/>
                  </a:lnTo>
                  <a:lnTo>
                    <a:pt x="2566" y="4387"/>
                  </a:lnTo>
                  <a:lnTo>
                    <a:pt x="2568" y="4390"/>
                  </a:lnTo>
                  <a:lnTo>
                    <a:pt x="2572" y="4395"/>
                  </a:lnTo>
                  <a:lnTo>
                    <a:pt x="2574" y="4398"/>
                  </a:lnTo>
                  <a:lnTo>
                    <a:pt x="2577" y="4401"/>
                  </a:lnTo>
                  <a:lnTo>
                    <a:pt x="2580" y="4404"/>
                  </a:lnTo>
                  <a:lnTo>
                    <a:pt x="2583" y="4409"/>
                  </a:lnTo>
                  <a:lnTo>
                    <a:pt x="2586" y="4411"/>
                  </a:lnTo>
                  <a:lnTo>
                    <a:pt x="2589" y="4413"/>
                  </a:lnTo>
                  <a:lnTo>
                    <a:pt x="2592" y="4415"/>
                  </a:lnTo>
                  <a:lnTo>
                    <a:pt x="2595" y="4418"/>
                  </a:lnTo>
                  <a:lnTo>
                    <a:pt x="2598" y="4420"/>
                  </a:lnTo>
                  <a:lnTo>
                    <a:pt x="2603" y="4422"/>
                  </a:lnTo>
                  <a:lnTo>
                    <a:pt x="2607" y="4425"/>
                  </a:lnTo>
                  <a:lnTo>
                    <a:pt x="2611" y="4428"/>
                  </a:lnTo>
                  <a:lnTo>
                    <a:pt x="2614" y="4429"/>
                  </a:lnTo>
                  <a:lnTo>
                    <a:pt x="2619" y="4431"/>
                  </a:lnTo>
                  <a:lnTo>
                    <a:pt x="2623" y="4432"/>
                  </a:lnTo>
                  <a:lnTo>
                    <a:pt x="2627" y="4434"/>
                  </a:lnTo>
                  <a:lnTo>
                    <a:pt x="2631" y="4435"/>
                  </a:lnTo>
                  <a:lnTo>
                    <a:pt x="2637" y="4437"/>
                  </a:lnTo>
                  <a:lnTo>
                    <a:pt x="2641" y="4439"/>
                  </a:lnTo>
                  <a:lnTo>
                    <a:pt x="2646" y="4441"/>
                  </a:lnTo>
                  <a:lnTo>
                    <a:pt x="2651" y="4441"/>
                  </a:lnTo>
                  <a:lnTo>
                    <a:pt x="2655" y="4443"/>
                  </a:lnTo>
                  <a:lnTo>
                    <a:pt x="2659" y="4446"/>
                  </a:lnTo>
                  <a:lnTo>
                    <a:pt x="2664" y="4449"/>
                  </a:lnTo>
                  <a:lnTo>
                    <a:pt x="2667" y="4452"/>
                  </a:lnTo>
                  <a:lnTo>
                    <a:pt x="2670" y="4456"/>
                  </a:lnTo>
                  <a:lnTo>
                    <a:pt x="2673" y="4460"/>
                  </a:lnTo>
                  <a:lnTo>
                    <a:pt x="2677" y="4465"/>
                  </a:lnTo>
                  <a:lnTo>
                    <a:pt x="2680" y="4469"/>
                  </a:lnTo>
                  <a:lnTo>
                    <a:pt x="2682" y="4474"/>
                  </a:lnTo>
                  <a:lnTo>
                    <a:pt x="2684" y="4478"/>
                  </a:lnTo>
                  <a:lnTo>
                    <a:pt x="2687" y="4485"/>
                  </a:lnTo>
                  <a:lnTo>
                    <a:pt x="2688" y="4490"/>
                  </a:lnTo>
                  <a:lnTo>
                    <a:pt x="2691" y="4495"/>
                  </a:lnTo>
                  <a:lnTo>
                    <a:pt x="2692" y="4502"/>
                  </a:lnTo>
                  <a:lnTo>
                    <a:pt x="2696" y="4508"/>
                  </a:lnTo>
                  <a:lnTo>
                    <a:pt x="2697" y="4513"/>
                  </a:lnTo>
                  <a:lnTo>
                    <a:pt x="2699" y="4519"/>
                  </a:lnTo>
                  <a:lnTo>
                    <a:pt x="2700" y="4524"/>
                  </a:lnTo>
                  <a:lnTo>
                    <a:pt x="2703" y="4531"/>
                  </a:lnTo>
                  <a:lnTo>
                    <a:pt x="2704" y="4536"/>
                  </a:lnTo>
                  <a:lnTo>
                    <a:pt x="2707" y="4542"/>
                  </a:lnTo>
                  <a:lnTo>
                    <a:pt x="2711" y="4548"/>
                  </a:lnTo>
                  <a:lnTo>
                    <a:pt x="2714" y="4554"/>
                  </a:lnTo>
                  <a:lnTo>
                    <a:pt x="2717" y="4558"/>
                  </a:lnTo>
                  <a:lnTo>
                    <a:pt x="2720" y="4564"/>
                  </a:lnTo>
                  <a:lnTo>
                    <a:pt x="2723" y="4569"/>
                  </a:lnTo>
                  <a:lnTo>
                    <a:pt x="2729" y="4575"/>
                  </a:lnTo>
                  <a:lnTo>
                    <a:pt x="2733" y="4579"/>
                  </a:lnTo>
                  <a:lnTo>
                    <a:pt x="2738" y="4583"/>
                  </a:lnTo>
                  <a:lnTo>
                    <a:pt x="2745" y="4586"/>
                  </a:lnTo>
                  <a:lnTo>
                    <a:pt x="2751" y="4591"/>
                  </a:lnTo>
                  <a:lnTo>
                    <a:pt x="2769" y="4600"/>
                  </a:lnTo>
                  <a:lnTo>
                    <a:pt x="2786" y="4610"/>
                  </a:lnTo>
                  <a:lnTo>
                    <a:pt x="2802" y="4620"/>
                  </a:lnTo>
                  <a:lnTo>
                    <a:pt x="2819" y="4629"/>
                  </a:lnTo>
                  <a:lnTo>
                    <a:pt x="2833" y="4637"/>
                  </a:lnTo>
                  <a:lnTo>
                    <a:pt x="2847" y="4645"/>
                  </a:lnTo>
                  <a:lnTo>
                    <a:pt x="2860" y="4654"/>
                  </a:lnTo>
                  <a:lnTo>
                    <a:pt x="2873" y="4662"/>
                  </a:lnTo>
                  <a:lnTo>
                    <a:pt x="2883" y="4669"/>
                  </a:lnTo>
                  <a:lnTo>
                    <a:pt x="2893" y="4676"/>
                  </a:lnTo>
                  <a:lnTo>
                    <a:pt x="2903" y="4684"/>
                  </a:lnTo>
                  <a:lnTo>
                    <a:pt x="2912" y="4691"/>
                  </a:lnTo>
                  <a:lnTo>
                    <a:pt x="2919" y="4698"/>
                  </a:lnTo>
                  <a:lnTo>
                    <a:pt x="2926" y="4704"/>
                  </a:lnTo>
                  <a:lnTo>
                    <a:pt x="2933" y="4711"/>
                  </a:lnTo>
                  <a:lnTo>
                    <a:pt x="2939" y="4718"/>
                  </a:lnTo>
                  <a:lnTo>
                    <a:pt x="2942" y="4723"/>
                  </a:lnTo>
                  <a:lnTo>
                    <a:pt x="2947" y="4730"/>
                  </a:lnTo>
                  <a:lnTo>
                    <a:pt x="2949" y="4736"/>
                  </a:lnTo>
                  <a:lnTo>
                    <a:pt x="2952" y="4743"/>
                  </a:lnTo>
                  <a:lnTo>
                    <a:pt x="2953" y="4748"/>
                  </a:lnTo>
                  <a:lnTo>
                    <a:pt x="2955" y="4754"/>
                  </a:lnTo>
                  <a:lnTo>
                    <a:pt x="2955" y="4761"/>
                  </a:lnTo>
                  <a:lnTo>
                    <a:pt x="2956" y="4767"/>
                  </a:lnTo>
                  <a:lnTo>
                    <a:pt x="2954" y="4774"/>
                  </a:lnTo>
                  <a:lnTo>
                    <a:pt x="2953" y="4780"/>
                  </a:lnTo>
                  <a:lnTo>
                    <a:pt x="2951" y="4787"/>
                  </a:lnTo>
                  <a:lnTo>
                    <a:pt x="2950" y="4793"/>
                  </a:lnTo>
                  <a:lnTo>
                    <a:pt x="2946" y="4799"/>
                  </a:lnTo>
                  <a:lnTo>
                    <a:pt x="2942" y="4806"/>
                  </a:lnTo>
                  <a:lnTo>
                    <a:pt x="2938" y="4813"/>
                  </a:lnTo>
                  <a:lnTo>
                    <a:pt x="2935" y="4821"/>
                  </a:lnTo>
                  <a:lnTo>
                    <a:pt x="2932" y="4823"/>
                  </a:lnTo>
                  <a:lnTo>
                    <a:pt x="2928" y="4825"/>
                  </a:lnTo>
                  <a:lnTo>
                    <a:pt x="2924" y="4827"/>
                  </a:lnTo>
                  <a:lnTo>
                    <a:pt x="2920" y="4829"/>
                  </a:lnTo>
                  <a:lnTo>
                    <a:pt x="2914" y="4831"/>
                  </a:lnTo>
                  <a:lnTo>
                    <a:pt x="2907" y="4833"/>
                  </a:lnTo>
                  <a:lnTo>
                    <a:pt x="2900" y="4834"/>
                  </a:lnTo>
                  <a:lnTo>
                    <a:pt x="2893" y="4836"/>
                  </a:lnTo>
                  <a:lnTo>
                    <a:pt x="2885" y="4836"/>
                  </a:lnTo>
                  <a:lnTo>
                    <a:pt x="2876" y="4836"/>
                  </a:lnTo>
                  <a:lnTo>
                    <a:pt x="2868" y="4836"/>
                  </a:lnTo>
                  <a:lnTo>
                    <a:pt x="2859" y="4837"/>
                  </a:lnTo>
                  <a:lnTo>
                    <a:pt x="2848" y="4837"/>
                  </a:lnTo>
                  <a:lnTo>
                    <a:pt x="2839" y="4837"/>
                  </a:lnTo>
                  <a:lnTo>
                    <a:pt x="2829" y="4837"/>
                  </a:lnTo>
                  <a:lnTo>
                    <a:pt x="2819" y="4838"/>
                  </a:lnTo>
                  <a:lnTo>
                    <a:pt x="2808" y="4837"/>
                  </a:lnTo>
                  <a:lnTo>
                    <a:pt x="2798" y="4837"/>
                  </a:lnTo>
                  <a:lnTo>
                    <a:pt x="2786" y="4837"/>
                  </a:lnTo>
                  <a:lnTo>
                    <a:pt x="2777" y="4837"/>
                  </a:lnTo>
                  <a:lnTo>
                    <a:pt x="2765" y="4837"/>
                  </a:lnTo>
                  <a:lnTo>
                    <a:pt x="2754" y="4837"/>
                  </a:lnTo>
                  <a:lnTo>
                    <a:pt x="2744" y="4837"/>
                  </a:lnTo>
                  <a:lnTo>
                    <a:pt x="2734" y="4837"/>
                  </a:lnTo>
                  <a:lnTo>
                    <a:pt x="2723" y="4837"/>
                  </a:lnTo>
                  <a:lnTo>
                    <a:pt x="2713" y="4837"/>
                  </a:lnTo>
                  <a:lnTo>
                    <a:pt x="2703" y="4837"/>
                  </a:lnTo>
                  <a:lnTo>
                    <a:pt x="2694" y="4838"/>
                  </a:lnTo>
                  <a:lnTo>
                    <a:pt x="2685" y="4838"/>
                  </a:lnTo>
                  <a:lnTo>
                    <a:pt x="2677" y="4839"/>
                  </a:lnTo>
                  <a:lnTo>
                    <a:pt x="2669" y="4840"/>
                  </a:lnTo>
                  <a:lnTo>
                    <a:pt x="2662" y="4842"/>
                  </a:lnTo>
                  <a:lnTo>
                    <a:pt x="2659" y="4842"/>
                  </a:lnTo>
                  <a:lnTo>
                    <a:pt x="2657" y="4842"/>
                  </a:lnTo>
                  <a:lnTo>
                    <a:pt x="2655" y="4842"/>
                  </a:lnTo>
                  <a:lnTo>
                    <a:pt x="2653" y="4843"/>
                  </a:lnTo>
                  <a:lnTo>
                    <a:pt x="2650" y="4843"/>
                  </a:lnTo>
                  <a:lnTo>
                    <a:pt x="2649" y="4844"/>
                  </a:lnTo>
                  <a:lnTo>
                    <a:pt x="2645" y="4846"/>
                  </a:lnTo>
                  <a:lnTo>
                    <a:pt x="2644" y="4848"/>
                  </a:lnTo>
                  <a:lnTo>
                    <a:pt x="2641" y="4849"/>
                  </a:lnTo>
                  <a:lnTo>
                    <a:pt x="2640" y="4851"/>
                  </a:lnTo>
                  <a:lnTo>
                    <a:pt x="2637" y="4852"/>
                  </a:lnTo>
                  <a:lnTo>
                    <a:pt x="2636" y="4854"/>
                  </a:lnTo>
                  <a:lnTo>
                    <a:pt x="2634" y="4855"/>
                  </a:lnTo>
                  <a:lnTo>
                    <a:pt x="2631" y="4857"/>
                  </a:lnTo>
                  <a:lnTo>
                    <a:pt x="2629" y="4858"/>
                  </a:lnTo>
                  <a:lnTo>
                    <a:pt x="2628" y="4861"/>
                  </a:lnTo>
                  <a:lnTo>
                    <a:pt x="2625" y="4861"/>
                  </a:lnTo>
                  <a:lnTo>
                    <a:pt x="2624" y="4863"/>
                  </a:lnTo>
                  <a:lnTo>
                    <a:pt x="2621" y="4863"/>
                  </a:lnTo>
                  <a:lnTo>
                    <a:pt x="2620" y="4865"/>
                  </a:lnTo>
                  <a:lnTo>
                    <a:pt x="2618" y="4866"/>
                  </a:lnTo>
                  <a:lnTo>
                    <a:pt x="2615" y="4867"/>
                  </a:lnTo>
                  <a:lnTo>
                    <a:pt x="2613" y="4868"/>
                  </a:lnTo>
                  <a:lnTo>
                    <a:pt x="2612" y="4870"/>
                  </a:lnTo>
                  <a:lnTo>
                    <a:pt x="2610" y="4870"/>
                  </a:lnTo>
                  <a:lnTo>
                    <a:pt x="2608" y="4871"/>
                  </a:lnTo>
                  <a:lnTo>
                    <a:pt x="2606" y="4872"/>
                  </a:lnTo>
                  <a:lnTo>
                    <a:pt x="2605" y="4873"/>
                  </a:lnTo>
                  <a:lnTo>
                    <a:pt x="2603" y="4873"/>
                  </a:lnTo>
                  <a:lnTo>
                    <a:pt x="2602" y="4873"/>
                  </a:lnTo>
                  <a:lnTo>
                    <a:pt x="2599" y="4873"/>
                  </a:lnTo>
                  <a:lnTo>
                    <a:pt x="2598" y="4874"/>
                  </a:lnTo>
                  <a:lnTo>
                    <a:pt x="2592" y="4872"/>
                  </a:lnTo>
                  <a:lnTo>
                    <a:pt x="2586" y="4871"/>
                  </a:lnTo>
                  <a:lnTo>
                    <a:pt x="2576" y="4869"/>
                  </a:lnTo>
                  <a:lnTo>
                    <a:pt x="2567" y="4868"/>
                  </a:lnTo>
                  <a:lnTo>
                    <a:pt x="2556" y="4865"/>
                  </a:lnTo>
                  <a:lnTo>
                    <a:pt x="2545" y="4863"/>
                  </a:lnTo>
                  <a:lnTo>
                    <a:pt x="2532" y="4861"/>
                  </a:lnTo>
                  <a:lnTo>
                    <a:pt x="2519" y="4858"/>
                  </a:lnTo>
                  <a:lnTo>
                    <a:pt x="2504" y="4855"/>
                  </a:lnTo>
                  <a:lnTo>
                    <a:pt x="2489" y="4852"/>
                  </a:lnTo>
                  <a:lnTo>
                    <a:pt x="2473" y="4849"/>
                  </a:lnTo>
                  <a:lnTo>
                    <a:pt x="2458" y="4846"/>
                  </a:lnTo>
                  <a:lnTo>
                    <a:pt x="2441" y="4841"/>
                  </a:lnTo>
                  <a:lnTo>
                    <a:pt x="2425" y="4838"/>
                  </a:lnTo>
                  <a:lnTo>
                    <a:pt x="2408" y="4834"/>
                  </a:lnTo>
                  <a:lnTo>
                    <a:pt x="2392" y="4831"/>
                  </a:lnTo>
                  <a:lnTo>
                    <a:pt x="2375" y="4825"/>
                  </a:lnTo>
                  <a:lnTo>
                    <a:pt x="2358" y="4822"/>
                  </a:lnTo>
                  <a:lnTo>
                    <a:pt x="2342" y="4817"/>
                  </a:lnTo>
                  <a:lnTo>
                    <a:pt x="2326" y="4813"/>
                  </a:lnTo>
                  <a:lnTo>
                    <a:pt x="2310" y="4809"/>
                  </a:lnTo>
                  <a:lnTo>
                    <a:pt x="2296" y="4805"/>
                  </a:lnTo>
                  <a:lnTo>
                    <a:pt x="2282" y="4802"/>
                  </a:lnTo>
                  <a:lnTo>
                    <a:pt x="2269" y="4798"/>
                  </a:lnTo>
                  <a:lnTo>
                    <a:pt x="2256" y="4794"/>
                  </a:lnTo>
                  <a:lnTo>
                    <a:pt x="2245" y="4790"/>
                  </a:lnTo>
                  <a:lnTo>
                    <a:pt x="2234" y="4787"/>
                  </a:lnTo>
                  <a:lnTo>
                    <a:pt x="2225" y="4783"/>
                  </a:lnTo>
                  <a:lnTo>
                    <a:pt x="2217" y="4780"/>
                  </a:lnTo>
                  <a:lnTo>
                    <a:pt x="2211" y="4777"/>
                  </a:lnTo>
                  <a:lnTo>
                    <a:pt x="2205" y="4775"/>
                  </a:lnTo>
                  <a:lnTo>
                    <a:pt x="2203" y="4773"/>
                  </a:lnTo>
                  <a:lnTo>
                    <a:pt x="2200" y="4769"/>
                  </a:lnTo>
                  <a:lnTo>
                    <a:pt x="2199" y="4767"/>
                  </a:lnTo>
                  <a:lnTo>
                    <a:pt x="2197" y="4765"/>
                  </a:lnTo>
                  <a:lnTo>
                    <a:pt x="2196" y="4763"/>
                  </a:lnTo>
                  <a:lnTo>
                    <a:pt x="2194" y="4760"/>
                  </a:lnTo>
                  <a:lnTo>
                    <a:pt x="2193" y="4757"/>
                  </a:lnTo>
                  <a:lnTo>
                    <a:pt x="2193" y="4753"/>
                  </a:lnTo>
                  <a:lnTo>
                    <a:pt x="2193" y="4751"/>
                  </a:lnTo>
                  <a:lnTo>
                    <a:pt x="2192" y="4747"/>
                  </a:lnTo>
                  <a:lnTo>
                    <a:pt x="2192" y="4744"/>
                  </a:lnTo>
                  <a:lnTo>
                    <a:pt x="2192" y="4741"/>
                  </a:lnTo>
                  <a:lnTo>
                    <a:pt x="2192" y="4737"/>
                  </a:lnTo>
                  <a:lnTo>
                    <a:pt x="2192" y="4734"/>
                  </a:lnTo>
                  <a:lnTo>
                    <a:pt x="2192" y="4731"/>
                  </a:lnTo>
                  <a:lnTo>
                    <a:pt x="2192" y="4728"/>
                  </a:lnTo>
                  <a:lnTo>
                    <a:pt x="2192" y="4725"/>
                  </a:lnTo>
                  <a:lnTo>
                    <a:pt x="2191" y="4720"/>
                  </a:lnTo>
                  <a:lnTo>
                    <a:pt x="2191" y="4717"/>
                  </a:lnTo>
                  <a:lnTo>
                    <a:pt x="2190" y="4713"/>
                  </a:lnTo>
                  <a:lnTo>
                    <a:pt x="2190" y="4710"/>
                  </a:lnTo>
                  <a:lnTo>
                    <a:pt x="2189" y="4706"/>
                  </a:lnTo>
                  <a:lnTo>
                    <a:pt x="2188" y="4703"/>
                  </a:lnTo>
                  <a:lnTo>
                    <a:pt x="2187" y="4700"/>
                  </a:lnTo>
                  <a:lnTo>
                    <a:pt x="2187" y="4697"/>
                  </a:lnTo>
                  <a:lnTo>
                    <a:pt x="2185" y="4693"/>
                  </a:lnTo>
                  <a:lnTo>
                    <a:pt x="2183" y="4690"/>
                  </a:lnTo>
                  <a:lnTo>
                    <a:pt x="2181" y="4687"/>
                  </a:lnTo>
                  <a:lnTo>
                    <a:pt x="2178" y="4684"/>
                  </a:lnTo>
                  <a:lnTo>
                    <a:pt x="2175" y="4681"/>
                  </a:lnTo>
                  <a:lnTo>
                    <a:pt x="2172" y="4678"/>
                  </a:lnTo>
                  <a:lnTo>
                    <a:pt x="2169" y="4676"/>
                  </a:lnTo>
                  <a:lnTo>
                    <a:pt x="2166" y="4674"/>
                  </a:lnTo>
                  <a:lnTo>
                    <a:pt x="2160" y="4671"/>
                  </a:lnTo>
                  <a:lnTo>
                    <a:pt x="2155" y="4668"/>
                  </a:lnTo>
                  <a:lnTo>
                    <a:pt x="2150" y="4665"/>
                  </a:lnTo>
                  <a:lnTo>
                    <a:pt x="2145" y="4662"/>
                  </a:lnTo>
                  <a:lnTo>
                    <a:pt x="2140" y="4659"/>
                  </a:lnTo>
                  <a:lnTo>
                    <a:pt x="2136" y="4657"/>
                  </a:lnTo>
                  <a:lnTo>
                    <a:pt x="2130" y="4655"/>
                  </a:lnTo>
                  <a:lnTo>
                    <a:pt x="2126" y="4653"/>
                  </a:lnTo>
                  <a:lnTo>
                    <a:pt x="2120" y="4650"/>
                  </a:lnTo>
                  <a:lnTo>
                    <a:pt x="2115" y="4647"/>
                  </a:lnTo>
                  <a:lnTo>
                    <a:pt x="2110" y="4645"/>
                  </a:lnTo>
                  <a:lnTo>
                    <a:pt x="2106" y="4644"/>
                  </a:lnTo>
                  <a:lnTo>
                    <a:pt x="2100" y="4641"/>
                  </a:lnTo>
                  <a:lnTo>
                    <a:pt x="2096" y="4639"/>
                  </a:lnTo>
                  <a:lnTo>
                    <a:pt x="2091" y="4637"/>
                  </a:lnTo>
                  <a:lnTo>
                    <a:pt x="2088" y="4636"/>
                  </a:lnTo>
                  <a:lnTo>
                    <a:pt x="2082" y="4632"/>
                  </a:lnTo>
                  <a:lnTo>
                    <a:pt x="2078" y="4630"/>
                  </a:lnTo>
                  <a:lnTo>
                    <a:pt x="2073" y="4628"/>
                  </a:lnTo>
                  <a:lnTo>
                    <a:pt x="2069" y="4626"/>
                  </a:lnTo>
                  <a:lnTo>
                    <a:pt x="2065" y="4623"/>
                  </a:lnTo>
                  <a:lnTo>
                    <a:pt x="2061" y="4621"/>
                  </a:lnTo>
                  <a:lnTo>
                    <a:pt x="2058" y="4618"/>
                  </a:lnTo>
                  <a:lnTo>
                    <a:pt x="2055" y="4616"/>
                  </a:lnTo>
                  <a:lnTo>
                    <a:pt x="2050" y="4613"/>
                  </a:lnTo>
                  <a:lnTo>
                    <a:pt x="2047" y="4610"/>
                  </a:lnTo>
                  <a:lnTo>
                    <a:pt x="2044" y="4607"/>
                  </a:lnTo>
                  <a:lnTo>
                    <a:pt x="2042" y="4605"/>
                  </a:lnTo>
                  <a:lnTo>
                    <a:pt x="2038" y="4601"/>
                  </a:lnTo>
                  <a:lnTo>
                    <a:pt x="2035" y="4599"/>
                  </a:lnTo>
                  <a:lnTo>
                    <a:pt x="2033" y="4596"/>
                  </a:lnTo>
                  <a:lnTo>
                    <a:pt x="2032" y="4594"/>
                  </a:lnTo>
                  <a:lnTo>
                    <a:pt x="2029" y="4591"/>
                  </a:lnTo>
                  <a:lnTo>
                    <a:pt x="2028" y="4587"/>
                  </a:lnTo>
                  <a:lnTo>
                    <a:pt x="2026" y="4584"/>
                  </a:lnTo>
                  <a:lnTo>
                    <a:pt x="2026" y="4581"/>
                  </a:lnTo>
                  <a:lnTo>
                    <a:pt x="2025" y="4578"/>
                  </a:lnTo>
                  <a:lnTo>
                    <a:pt x="2024" y="4575"/>
                  </a:lnTo>
                  <a:lnTo>
                    <a:pt x="2022" y="4571"/>
                  </a:lnTo>
                  <a:lnTo>
                    <a:pt x="2022" y="4569"/>
                  </a:lnTo>
                  <a:lnTo>
                    <a:pt x="2021" y="4566"/>
                  </a:lnTo>
                  <a:lnTo>
                    <a:pt x="2021" y="4563"/>
                  </a:lnTo>
                  <a:lnTo>
                    <a:pt x="2020" y="4560"/>
                  </a:lnTo>
                  <a:lnTo>
                    <a:pt x="2020" y="4557"/>
                  </a:lnTo>
                  <a:lnTo>
                    <a:pt x="2020" y="4554"/>
                  </a:lnTo>
                  <a:lnTo>
                    <a:pt x="2020" y="4551"/>
                  </a:lnTo>
                  <a:lnTo>
                    <a:pt x="2020" y="4548"/>
                  </a:lnTo>
                  <a:lnTo>
                    <a:pt x="2020" y="4546"/>
                  </a:lnTo>
                  <a:lnTo>
                    <a:pt x="2019" y="4542"/>
                  </a:lnTo>
                  <a:lnTo>
                    <a:pt x="2019" y="4539"/>
                  </a:lnTo>
                  <a:lnTo>
                    <a:pt x="2019" y="4536"/>
                  </a:lnTo>
                  <a:lnTo>
                    <a:pt x="2019" y="4533"/>
                  </a:lnTo>
                  <a:lnTo>
                    <a:pt x="2019" y="4530"/>
                  </a:lnTo>
                  <a:lnTo>
                    <a:pt x="2019" y="4527"/>
                  </a:lnTo>
                  <a:lnTo>
                    <a:pt x="2019" y="4524"/>
                  </a:lnTo>
                  <a:lnTo>
                    <a:pt x="2019" y="4522"/>
                  </a:lnTo>
                  <a:lnTo>
                    <a:pt x="2018" y="4519"/>
                  </a:lnTo>
                  <a:lnTo>
                    <a:pt x="2018" y="4516"/>
                  </a:lnTo>
                  <a:lnTo>
                    <a:pt x="2017" y="4512"/>
                  </a:lnTo>
                  <a:lnTo>
                    <a:pt x="2017" y="4510"/>
                  </a:lnTo>
                  <a:lnTo>
                    <a:pt x="2016" y="4507"/>
                  </a:lnTo>
                  <a:lnTo>
                    <a:pt x="2015" y="4505"/>
                  </a:lnTo>
                  <a:lnTo>
                    <a:pt x="2014" y="4502"/>
                  </a:lnTo>
                  <a:lnTo>
                    <a:pt x="2014" y="4500"/>
                  </a:lnTo>
                  <a:lnTo>
                    <a:pt x="2012" y="4496"/>
                  </a:lnTo>
                  <a:lnTo>
                    <a:pt x="2010" y="4493"/>
                  </a:lnTo>
                  <a:lnTo>
                    <a:pt x="2008" y="4491"/>
                  </a:lnTo>
                  <a:lnTo>
                    <a:pt x="2006" y="4489"/>
                  </a:lnTo>
                  <a:lnTo>
                    <a:pt x="2004" y="4486"/>
                  </a:lnTo>
                  <a:lnTo>
                    <a:pt x="2002" y="4484"/>
                  </a:lnTo>
                  <a:lnTo>
                    <a:pt x="2000" y="4481"/>
                  </a:lnTo>
                  <a:lnTo>
                    <a:pt x="1999" y="4480"/>
                  </a:lnTo>
                  <a:lnTo>
                    <a:pt x="1996" y="4477"/>
                  </a:lnTo>
                  <a:lnTo>
                    <a:pt x="1994" y="4476"/>
                  </a:lnTo>
                  <a:lnTo>
                    <a:pt x="1991" y="4473"/>
                  </a:lnTo>
                  <a:lnTo>
                    <a:pt x="1989" y="4472"/>
                  </a:lnTo>
                  <a:lnTo>
                    <a:pt x="1987" y="4470"/>
                  </a:lnTo>
                  <a:lnTo>
                    <a:pt x="1985" y="4467"/>
                  </a:lnTo>
                  <a:lnTo>
                    <a:pt x="1983" y="4465"/>
                  </a:lnTo>
                  <a:lnTo>
                    <a:pt x="1981" y="4464"/>
                  </a:lnTo>
                  <a:lnTo>
                    <a:pt x="1978" y="4461"/>
                  </a:lnTo>
                  <a:lnTo>
                    <a:pt x="1975" y="4460"/>
                  </a:lnTo>
                  <a:lnTo>
                    <a:pt x="1972" y="4457"/>
                  </a:lnTo>
                  <a:lnTo>
                    <a:pt x="1970" y="4456"/>
                  </a:lnTo>
                  <a:lnTo>
                    <a:pt x="1967" y="4454"/>
                  </a:lnTo>
                  <a:lnTo>
                    <a:pt x="1965" y="4452"/>
                  </a:lnTo>
                  <a:lnTo>
                    <a:pt x="1962" y="4450"/>
                  </a:lnTo>
                  <a:lnTo>
                    <a:pt x="1959" y="4449"/>
                  </a:lnTo>
                  <a:lnTo>
                    <a:pt x="1956" y="4446"/>
                  </a:lnTo>
                  <a:lnTo>
                    <a:pt x="1953" y="4445"/>
                  </a:lnTo>
                  <a:lnTo>
                    <a:pt x="1950" y="4443"/>
                  </a:lnTo>
                  <a:lnTo>
                    <a:pt x="1948" y="4442"/>
                  </a:lnTo>
                  <a:lnTo>
                    <a:pt x="1944" y="4440"/>
                  </a:lnTo>
                  <a:lnTo>
                    <a:pt x="1941" y="4439"/>
                  </a:lnTo>
                  <a:lnTo>
                    <a:pt x="1938" y="4436"/>
                  </a:lnTo>
                  <a:lnTo>
                    <a:pt x="1936" y="4435"/>
                  </a:lnTo>
                  <a:lnTo>
                    <a:pt x="1926" y="4481"/>
                  </a:lnTo>
                  <a:lnTo>
                    <a:pt x="1917" y="4527"/>
                  </a:lnTo>
                  <a:lnTo>
                    <a:pt x="1903" y="4571"/>
                  </a:lnTo>
                  <a:lnTo>
                    <a:pt x="1889" y="4615"/>
                  </a:lnTo>
                  <a:lnTo>
                    <a:pt x="1872" y="4657"/>
                  </a:lnTo>
                  <a:lnTo>
                    <a:pt x="1854" y="4699"/>
                  </a:lnTo>
                  <a:lnTo>
                    <a:pt x="1832" y="4738"/>
                  </a:lnTo>
                  <a:lnTo>
                    <a:pt x="1811" y="4778"/>
                  </a:lnTo>
                  <a:lnTo>
                    <a:pt x="1785" y="4814"/>
                  </a:lnTo>
                  <a:lnTo>
                    <a:pt x="1760" y="4850"/>
                  </a:lnTo>
                  <a:lnTo>
                    <a:pt x="1732" y="4884"/>
                  </a:lnTo>
                  <a:lnTo>
                    <a:pt x="1704" y="4918"/>
                  </a:lnTo>
                  <a:lnTo>
                    <a:pt x="1673" y="4949"/>
                  </a:lnTo>
                  <a:lnTo>
                    <a:pt x="1642" y="4979"/>
                  </a:lnTo>
                  <a:lnTo>
                    <a:pt x="1609" y="5008"/>
                  </a:lnTo>
                  <a:lnTo>
                    <a:pt x="1577" y="5037"/>
                  </a:lnTo>
                  <a:lnTo>
                    <a:pt x="1542" y="5062"/>
                  </a:lnTo>
                  <a:lnTo>
                    <a:pt x="1506" y="5087"/>
                  </a:lnTo>
                  <a:lnTo>
                    <a:pt x="1470" y="5109"/>
                  </a:lnTo>
                  <a:lnTo>
                    <a:pt x="1434" y="5130"/>
                  </a:lnTo>
                  <a:lnTo>
                    <a:pt x="1396" y="5150"/>
                  </a:lnTo>
                  <a:lnTo>
                    <a:pt x="1359" y="5168"/>
                  </a:lnTo>
                  <a:lnTo>
                    <a:pt x="1321" y="5184"/>
                  </a:lnTo>
                  <a:lnTo>
                    <a:pt x="1283" y="5200"/>
                  </a:lnTo>
                  <a:lnTo>
                    <a:pt x="1245" y="5212"/>
                  </a:lnTo>
                  <a:lnTo>
                    <a:pt x="1206" y="5225"/>
                  </a:lnTo>
                  <a:lnTo>
                    <a:pt x="1168" y="5233"/>
                  </a:lnTo>
                  <a:lnTo>
                    <a:pt x="1130" y="5243"/>
                  </a:lnTo>
                  <a:lnTo>
                    <a:pt x="1092" y="5248"/>
                  </a:lnTo>
                  <a:lnTo>
                    <a:pt x="1053" y="5254"/>
                  </a:lnTo>
                  <a:lnTo>
                    <a:pt x="1016" y="5256"/>
                  </a:lnTo>
                  <a:lnTo>
                    <a:pt x="981" y="5258"/>
                  </a:lnTo>
                  <a:lnTo>
                    <a:pt x="937" y="5256"/>
                  </a:lnTo>
                  <a:lnTo>
                    <a:pt x="894" y="5253"/>
                  </a:lnTo>
                  <a:lnTo>
                    <a:pt x="850" y="5246"/>
                  </a:lnTo>
                  <a:lnTo>
                    <a:pt x="808" y="5240"/>
                  </a:lnTo>
                  <a:lnTo>
                    <a:pt x="764" y="5229"/>
                  </a:lnTo>
                  <a:lnTo>
                    <a:pt x="721" y="5217"/>
                  </a:lnTo>
                  <a:lnTo>
                    <a:pt x="677" y="5202"/>
                  </a:lnTo>
                  <a:lnTo>
                    <a:pt x="636" y="5187"/>
                  </a:lnTo>
                  <a:lnTo>
                    <a:pt x="593" y="5168"/>
                  </a:lnTo>
                  <a:lnTo>
                    <a:pt x="551" y="5148"/>
                  </a:lnTo>
                  <a:lnTo>
                    <a:pt x="510" y="5125"/>
                  </a:lnTo>
                  <a:lnTo>
                    <a:pt x="471" y="5102"/>
                  </a:lnTo>
                  <a:lnTo>
                    <a:pt x="431" y="5075"/>
                  </a:lnTo>
                  <a:lnTo>
                    <a:pt x="393" y="5047"/>
                  </a:lnTo>
                  <a:lnTo>
                    <a:pt x="356" y="5018"/>
                  </a:lnTo>
                  <a:lnTo>
                    <a:pt x="321" y="4987"/>
                  </a:lnTo>
                  <a:lnTo>
                    <a:pt x="284" y="4952"/>
                  </a:lnTo>
                  <a:lnTo>
                    <a:pt x="251" y="4916"/>
                  </a:lnTo>
                  <a:lnTo>
                    <a:pt x="219" y="4879"/>
                  </a:lnTo>
                  <a:lnTo>
                    <a:pt x="190" y="4840"/>
                  </a:lnTo>
                  <a:lnTo>
                    <a:pt x="160" y="4798"/>
                  </a:lnTo>
                  <a:lnTo>
                    <a:pt x="135" y="4757"/>
                  </a:lnTo>
                  <a:lnTo>
                    <a:pt x="110" y="4713"/>
                  </a:lnTo>
                  <a:lnTo>
                    <a:pt x="89" y="4668"/>
                  </a:lnTo>
                  <a:lnTo>
                    <a:pt x="67" y="4618"/>
                  </a:lnTo>
                  <a:lnTo>
                    <a:pt x="50" y="4570"/>
                  </a:lnTo>
                  <a:lnTo>
                    <a:pt x="34" y="4518"/>
                  </a:lnTo>
                  <a:lnTo>
                    <a:pt x="22" y="4466"/>
                  </a:lnTo>
                  <a:lnTo>
                    <a:pt x="12" y="4412"/>
                  </a:lnTo>
                  <a:lnTo>
                    <a:pt x="5" y="4357"/>
                  </a:lnTo>
                  <a:lnTo>
                    <a:pt x="1" y="4299"/>
                  </a:lnTo>
                  <a:lnTo>
                    <a:pt x="0" y="4242"/>
                  </a:lnTo>
                  <a:lnTo>
                    <a:pt x="0" y="4201"/>
                  </a:lnTo>
                  <a:lnTo>
                    <a:pt x="3" y="4159"/>
                  </a:lnTo>
                  <a:lnTo>
                    <a:pt x="7" y="4116"/>
                  </a:lnTo>
                  <a:lnTo>
                    <a:pt x="15" y="4073"/>
                  </a:lnTo>
                  <a:lnTo>
                    <a:pt x="22" y="4029"/>
                  </a:lnTo>
                  <a:lnTo>
                    <a:pt x="33" y="3986"/>
                  </a:lnTo>
                  <a:lnTo>
                    <a:pt x="46" y="3943"/>
                  </a:lnTo>
                  <a:lnTo>
                    <a:pt x="61" y="3901"/>
                  </a:lnTo>
                  <a:lnTo>
                    <a:pt x="76" y="3857"/>
                  </a:lnTo>
                  <a:lnTo>
                    <a:pt x="95" y="3814"/>
                  </a:lnTo>
                  <a:lnTo>
                    <a:pt x="114" y="3771"/>
                  </a:lnTo>
                  <a:lnTo>
                    <a:pt x="138" y="3730"/>
                  </a:lnTo>
                  <a:lnTo>
                    <a:pt x="161" y="3689"/>
                  </a:lnTo>
                  <a:lnTo>
                    <a:pt x="187" y="3649"/>
                  </a:lnTo>
                  <a:lnTo>
                    <a:pt x="215" y="3611"/>
                  </a:lnTo>
                  <a:lnTo>
                    <a:pt x="246" y="3573"/>
                  </a:lnTo>
                  <a:lnTo>
                    <a:pt x="277" y="3536"/>
                  </a:lnTo>
                  <a:lnTo>
                    <a:pt x="310" y="3500"/>
                  </a:lnTo>
                  <a:lnTo>
                    <a:pt x="345" y="3466"/>
                  </a:lnTo>
                  <a:lnTo>
                    <a:pt x="382" y="3435"/>
                  </a:lnTo>
                  <a:lnTo>
                    <a:pt x="421" y="3404"/>
                  </a:lnTo>
                  <a:lnTo>
                    <a:pt x="463" y="3376"/>
                  </a:lnTo>
                  <a:lnTo>
                    <a:pt x="506" y="3349"/>
                  </a:lnTo>
                  <a:lnTo>
                    <a:pt x="552" y="3327"/>
                  </a:lnTo>
                  <a:lnTo>
                    <a:pt x="598" y="3304"/>
                  </a:lnTo>
                  <a:lnTo>
                    <a:pt x="647" y="3285"/>
                  </a:lnTo>
                  <a:lnTo>
                    <a:pt x="698" y="3268"/>
                  </a:lnTo>
                  <a:lnTo>
                    <a:pt x="750" y="3255"/>
                  </a:lnTo>
                  <a:lnTo>
                    <a:pt x="803" y="3243"/>
                  </a:lnTo>
                  <a:lnTo>
                    <a:pt x="861" y="3236"/>
                  </a:lnTo>
                  <a:lnTo>
                    <a:pt x="919" y="3231"/>
                  </a:lnTo>
                  <a:lnTo>
                    <a:pt x="981" y="3230"/>
                  </a:lnTo>
                  <a:lnTo>
                    <a:pt x="993" y="3230"/>
                  </a:lnTo>
                  <a:lnTo>
                    <a:pt x="1006" y="3230"/>
                  </a:lnTo>
                  <a:lnTo>
                    <a:pt x="1019" y="3230"/>
                  </a:lnTo>
                  <a:lnTo>
                    <a:pt x="1035" y="3231"/>
                  </a:lnTo>
                  <a:lnTo>
                    <a:pt x="1050" y="3232"/>
                  </a:lnTo>
                  <a:lnTo>
                    <a:pt x="1066" y="3235"/>
                  </a:lnTo>
                  <a:lnTo>
                    <a:pt x="1082" y="3236"/>
                  </a:lnTo>
                  <a:lnTo>
                    <a:pt x="1099" y="3239"/>
                  </a:lnTo>
                  <a:lnTo>
                    <a:pt x="1115" y="3240"/>
                  </a:lnTo>
                  <a:lnTo>
                    <a:pt x="1132" y="3243"/>
                  </a:lnTo>
                  <a:lnTo>
                    <a:pt x="1150" y="3246"/>
                  </a:lnTo>
                  <a:lnTo>
                    <a:pt x="1169" y="3250"/>
                  </a:lnTo>
                  <a:lnTo>
                    <a:pt x="1186" y="3253"/>
                  </a:lnTo>
                  <a:lnTo>
                    <a:pt x="1204" y="3257"/>
                  </a:lnTo>
                  <a:lnTo>
                    <a:pt x="1223" y="3261"/>
                  </a:lnTo>
                  <a:lnTo>
                    <a:pt x="1243" y="3268"/>
                  </a:lnTo>
                  <a:lnTo>
                    <a:pt x="1261" y="3272"/>
                  </a:lnTo>
                  <a:lnTo>
                    <a:pt x="1279" y="3277"/>
                  </a:lnTo>
                  <a:lnTo>
                    <a:pt x="1297" y="3284"/>
                  </a:lnTo>
                  <a:lnTo>
                    <a:pt x="1316" y="3290"/>
                  </a:lnTo>
                  <a:lnTo>
                    <a:pt x="1334" y="3297"/>
                  </a:lnTo>
                  <a:lnTo>
                    <a:pt x="1354" y="3304"/>
                  </a:lnTo>
                  <a:lnTo>
                    <a:pt x="1372" y="3312"/>
                  </a:lnTo>
                  <a:lnTo>
                    <a:pt x="1391" y="3321"/>
                  </a:lnTo>
                  <a:lnTo>
                    <a:pt x="1408" y="3329"/>
                  </a:lnTo>
                  <a:lnTo>
                    <a:pt x="1426" y="3338"/>
                  </a:lnTo>
                  <a:lnTo>
                    <a:pt x="1444" y="3348"/>
                  </a:lnTo>
                  <a:lnTo>
                    <a:pt x="1463" y="3359"/>
                  </a:lnTo>
                  <a:lnTo>
                    <a:pt x="1480" y="3368"/>
                  </a:lnTo>
                  <a:lnTo>
                    <a:pt x="1497" y="3380"/>
                  </a:lnTo>
                  <a:lnTo>
                    <a:pt x="1513" y="3392"/>
                  </a:lnTo>
                  <a:lnTo>
                    <a:pt x="1530" y="3405"/>
                  </a:lnTo>
                  <a:lnTo>
                    <a:pt x="1824" y="3110"/>
                  </a:lnTo>
                  <a:lnTo>
                    <a:pt x="1824" y="3095"/>
                  </a:lnTo>
                  <a:lnTo>
                    <a:pt x="1824" y="3082"/>
                  </a:lnTo>
                  <a:lnTo>
                    <a:pt x="1823" y="3070"/>
                  </a:lnTo>
                  <a:lnTo>
                    <a:pt x="1822" y="3059"/>
                  </a:lnTo>
                  <a:lnTo>
                    <a:pt x="1818" y="3047"/>
                  </a:lnTo>
                  <a:lnTo>
                    <a:pt x="1816" y="3037"/>
                  </a:lnTo>
                  <a:lnTo>
                    <a:pt x="1813" y="3028"/>
                  </a:lnTo>
                  <a:lnTo>
                    <a:pt x="1810" y="3019"/>
                  </a:lnTo>
                  <a:lnTo>
                    <a:pt x="1805" y="3010"/>
                  </a:lnTo>
                  <a:lnTo>
                    <a:pt x="1800" y="3001"/>
                  </a:lnTo>
                  <a:lnTo>
                    <a:pt x="1795" y="2992"/>
                  </a:lnTo>
                  <a:lnTo>
                    <a:pt x="1790" y="2986"/>
                  </a:lnTo>
                  <a:lnTo>
                    <a:pt x="1783" y="2979"/>
                  </a:lnTo>
                  <a:lnTo>
                    <a:pt x="1777" y="2972"/>
                  </a:lnTo>
                  <a:lnTo>
                    <a:pt x="1770" y="2966"/>
                  </a:lnTo>
                  <a:lnTo>
                    <a:pt x="1764" y="2960"/>
                  </a:lnTo>
                  <a:lnTo>
                    <a:pt x="1755" y="2954"/>
                  </a:lnTo>
                  <a:lnTo>
                    <a:pt x="1747" y="2947"/>
                  </a:lnTo>
                  <a:lnTo>
                    <a:pt x="1738" y="2942"/>
                  </a:lnTo>
                  <a:lnTo>
                    <a:pt x="1731" y="2937"/>
                  </a:lnTo>
                  <a:lnTo>
                    <a:pt x="1721" y="2931"/>
                  </a:lnTo>
                  <a:lnTo>
                    <a:pt x="1713" y="2927"/>
                  </a:lnTo>
                  <a:lnTo>
                    <a:pt x="1703" y="2922"/>
                  </a:lnTo>
                  <a:lnTo>
                    <a:pt x="1694" y="2917"/>
                  </a:lnTo>
                  <a:lnTo>
                    <a:pt x="1684" y="2911"/>
                  </a:lnTo>
                  <a:lnTo>
                    <a:pt x="1674" y="2907"/>
                  </a:lnTo>
                  <a:lnTo>
                    <a:pt x="1663" y="2900"/>
                  </a:lnTo>
                  <a:lnTo>
                    <a:pt x="1654" y="2896"/>
                  </a:lnTo>
                  <a:lnTo>
                    <a:pt x="1643" y="2891"/>
                  </a:lnTo>
                  <a:lnTo>
                    <a:pt x="1634" y="2885"/>
                  </a:lnTo>
                  <a:lnTo>
                    <a:pt x="1623" y="2880"/>
                  </a:lnTo>
                  <a:lnTo>
                    <a:pt x="1613" y="2875"/>
                  </a:lnTo>
                  <a:lnTo>
                    <a:pt x="1608" y="2871"/>
                  </a:lnTo>
                  <a:lnTo>
                    <a:pt x="1603" y="2868"/>
                  </a:lnTo>
                  <a:lnTo>
                    <a:pt x="1596" y="2865"/>
                  </a:lnTo>
                  <a:lnTo>
                    <a:pt x="1591" y="2863"/>
                  </a:lnTo>
                  <a:lnTo>
                    <a:pt x="1584" y="2860"/>
                  </a:lnTo>
                  <a:lnTo>
                    <a:pt x="1578" y="2858"/>
                  </a:lnTo>
                  <a:lnTo>
                    <a:pt x="1572" y="2854"/>
                  </a:lnTo>
                  <a:lnTo>
                    <a:pt x="1565" y="2852"/>
                  </a:lnTo>
                  <a:lnTo>
                    <a:pt x="1558" y="2848"/>
                  </a:lnTo>
                  <a:lnTo>
                    <a:pt x="1550" y="2845"/>
                  </a:lnTo>
                  <a:lnTo>
                    <a:pt x="1543" y="2840"/>
                  </a:lnTo>
                  <a:lnTo>
                    <a:pt x="1536" y="2837"/>
                  </a:lnTo>
                  <a:lnTo>
                    <a:pt x="1528" y="2833"/>
                  </a:lnTo>
                  <a:lnTo>
                    <a:pt x="1521" y="2829"/>
                  </a:lnTo>
                  <a:lnTo>
                    <a:pt x="1513" y="2823"/>
                  </a:lnTo>
                  <a:lnTo>
                    <a:pt x="1506" y="2819"/>
                  </a:lnTo>
                  <a:lnTo>
                    <a:pt x="1498" y="2813"/>
                  </a:lnTo>
                  <a:lnTo>
                    <a:pt x="1489" y="2806"/>
                  </a:lnTo>
                  <a:lnTo>
                    <a:pt x="1481" y="2799"/>
                  </a:lnTo>
                  <a:lnTo>
                    <a:pt x="1473" y="2792"/>
                  </a:lnTo>
                  <a:lnTo>
                    <a:pt x="1465" y="2784"/>
                  </a:lnTo>
                  <a:lnTo>
                    <a:pt x="1456" y="2775"/>
                  </a:lnTo>
                  <a:lnTo>
                    <a:pt x="1448" y="2765"/>
                  </a:lnTo>
                  <a:lnTo>
                    <a:pt x="1440" y="2756"/>
                  </a:lnTo>
                  <a:lnTo>
                    <a:pt x="1432" y="2744"/>
                  </a:lnTo>
                  <a:lnTo>
                    <a:pt x="1424" y="2733"/>
                  </a:lnTo>
                  <a:lnTo>
                    <a:pt x="1416" y="2720"/>
                  </a:lnTo>
                  <a:lnTo>
                    <a:pt x="1408" y="2708"/>
                  </a:lnTo>
                  <a:lnTo>
                    <a:pt x="1400" y="2693"/>
                  </a:lnTo>
                  <a:lnTo>
                    <a:pt x="1392" y="2679"/>
                  </a:lnTo>
                  <a:lnTo>
                    <a:pt x="1385" y="2663"/>
                  </a:lnTo>
                  <a:lnTo>
                    <a:pt x="1378" y="2646"/>
                  </a:lnTo>
                  <a:lnTo>
                    <a:pt x="1376" y="2641"/>
                  </a:lnTo>
                  <a:lnTo>
                    <a:pt x="1375" y="2637"/>
                  </a:lnTo>
                  <a:lnTo>
                    <a:pt x="1373" y="2632"/>
                  </a:lnTo>
                  <a:lnTo>
                    <a:pt x="1372" y="2627"/>
                  </a:lnTo>
                  <a:lnTo>
                    <a:pt x="1370" y="2621"/>
                  </a:lnTo>
                  <a:lnTo>
                    <a:pt x="1369" y="2614"/>
                  </a:lnTo>
                  <a:lnTo>
                    <a:pt x="1366" y="2608"/>
                  </a:lnTo>
                  <a:lnTo>
                    <a:pt x="1365" y="2602"/>
                  </a:lnTo>
                  <a:lnTo>
                    <a:pt x="1362" y="2593"/>
                  </a:lnTo>
                  <a:lnTo>
                    <a:pt x="1361" y="2585"/>
                  </a:lnTo>
                  <a:lnTo>
                    <a:pt x="1358" y="2578"/>
                  </a:lnTo>
                  <a:lnTo>
                    <a:pt x="1357" y="2570"/>
                  </a:lnTo>
                  <a:lnTo>
                    <a:pt x="1355" y="2562"/>
                  </a:lnTo>
                  <a:lnTo>
                    <a:pt x="1353" y="2554"/>
                  </a:lnTo>
                  <a:lnTo>
                    <a:pt x="1350" y="2546"/>
                  </a:lnTo>
                  <a:lnTo>
                    <a:pt x="1349" y="2538"/>
                  </a:lnTo>
                  <a:lnTo>
                    <a:pt x="1346" y="2529"/>
                  </a:lnTo>
                  <a:lnTo>
                    <a:pt x="1344" y="2521"/>
                  </a:lnTo>
                  <a:lnTo>
                    <a:pt x="1341" y="2512"/>
                  </a:lnTo>
                  <a:lnTo>
                    <a:pt x="1339" y="2504"/>
                  </a:lnTo>
                  <a:lnTo>
                    <a:pt x="1335" y="2495"/>
                  </a:lnTo>
                  <a:lnTo>
                    <a:pt x="1332" y="2488"/>
                  </a:lnTo>
                  <a:lnTo>
                    <a:pt x="1329" y="2480"/>
                  </a:lnTo>
                  <a:lnTo>
                    <a:pt x="1327" y="2474"/>
                  </a:lnTo>
                  <a:lnTo>
                    <a:pt x="1323" y="2467"/>
                  </a:lnTo>
                  <a:lnTo>
                    <a:pt x="1319" y="2459"/>
                  </a:lnTo>
                  <a:lnTo>
                    <a:pt x="1315" y="2453"/>
                  </a:lnTo>
                  <a:lnTo>
                    <a:pt x="1312" y="2447"/>
                  </a:lnTo>
                  <a:lnTo>
                    <a:pt x="1308" y="2441"/>
                  </a:lnTo>
                  <a:lnTo>
                    <a:pt x="1303" y="2437"/>
                  </a:lnTo>
                  <a:lnTo>
                    <a:pt x="1299" y="2433"/>
                  </a:lnTo>
                  <a:lnTo>
                    <a:pt x="1296" y="2430"/>
                  </a:lnTo>
                  <a:lnTo>
                    <a:pt x="1288" y="2424"/>
                  </a:lnTo>
                  <a:lnTo>
                    <a:pt x="1282" y="2418"/>
                  </a:lnTo>
                  <a:lnTo>
                    <a:pt x="1277" y="2412"/>
                  </a:lnTo>
                  <a:lnTo>
                    <a:pt x="1272" y="2407"/>
                  </a:lnTo>
                  <a:lnTo>
                    <a:pt x="1267" y="2400"/>
                  </a:lnTo>
                  <a:lnTo>
                    <a:pt x="1263" y="2394"/>
                  </a:lnTo>
                  <a:lnTo>
                    <a:pt x="1260" y="2387"/>
                  </a:lnTo>
                  <a:lnTo>
                    <a:pt x="1256" y="2381"/>
                  </a:lnTo>
                  <a:lnTo>
                    <a:pt x="1252" y="2373"/>
                  </a:lnTo>
                  <a:lnTo>
                    <a:pt x="1249" y="2366"/>
                  </a:lnTo>
                  <a:lnTo>
                    <a:pt x="1247" y="2358"/>
                  </a:lnTo>
                  <a:lnTo>
                    <a:pt x="1245" y="2352"/>
                  </a:lnTo>
                  <a:lnTo>
                    <a:pt x="1243" y="2343"/>
                  </a:lnTo>
                  <a:lnTo>
                    <a:pt x="1241" y="2336"/>
                  </a:lnTo>
                  <a:lnTo>
                    <a:pt x="1240" y="2328"/>
                  </a:lnTo>
                  <a:lnTo>
                    <a:pt x="1240" y="2321"/>
                  </a:lnTo>
                  <a:lnTo>
                    <a:pt x="1239" y="2312"/>
                  </a:lnTo>
                  <a:lnTo>
                    <a:pt x="1238" y="2304"/>
                  </a:lnTo>
                  <a:lnTo>
                    <a:pt x="1238" y="2295"/>
                  </a:lnTo>
                  <a:lnTo>
                    <a:pt x="1238" y="2288"/>
                  </a:lnTo>
                  <a:lnTo>
                    <a:pt x="1238" y="2279"/>
                  </a:lnTo>
                  <a:lnTo>
                    <a:pt x="1238" y="2271"/>
                  </a:lnTo>
                  <a:lnTo>
                    <a:pt x="1239" y="2262"/>
                  </a:lnTo>
                  <a:lnTo>
                    <a:pt x="1241" y="2254"/>
                  </a:lnTo>
                  <a:lnTo>
                    <a:pt x="1241" y="2245"/>
                  </a:lnTo>
                  <a:lnTo>
                    <a:pt x="1244" y="2237"/>
                  </a:lnTo>
                  <a:lnTo>
                    <a:pt x="1245" y="2229"/>
                  </a:lnTo>
                  <a:lnTo>
                    <a:pt x="1247" y="2221"/>
                  </a:lnTo>
                  <a:lnTo>
                    <a:pt x="1248" y="2213"/>
                  </a:lnTo>
                  <a:lnTo>
                    <a:pt x="1250" y="2205"/>
                  </a:lnTo>
                  <a:lnTo>
                    <a:pt x="1252" y="2197"/>
                  </a:lnTo>
                  <a:lnTo>
                    <a:pt x="1255" y="2189"/>
                  </a:lnTo>
                  <a:lnTo>
                    <a:pt x="1255" y="2182"/>
                  </a:lnTo>
                  <a:lnTo>
                    <a:pt x="1256" y="2175"/>
                  </a:lnTo>
                  <a:lnTo>
                    <a:pt x="1256" y="2168"/>
                  </a:lnTo>
                  <a:lnTo>
                    <a:pt x="1257" y="2160"/>
                  </a:lnTo>
                  <a:lnTo>
                    <a:pt x="1256" y="2152"/>
                  </a:lnTo>
                  <a:lnTo>
                    <a:pt x="1256" y="2143"/>
                  </a:lnTo>
                  <a:lnTo>
                    <a:pt x="1255" y="2133"/>
                  </a:lnTo>
                  <a:lnTo>
                    <a:pt x="1255" y="2125"/>
                  </a:lnTo>
                  <a:lnTo>
                    <a:pt x="1253" y="2114"/>
                  </a:lnTo>
                  <a:lnTo>
                    <a:pt x="1252" y="2105"/>
                  </a:lnTo>
                  <a:lnTo>
                    <a:pt x="1250" y="2094"/>
                  </a:lnTo>
                  <a:lnTo>
                    <a:pt x="1249" y="2083"/>
                  </a:lnTo>
                  <a:lnTo>
                    <a:pt x="1247" y="2071"/>
                  </a:lnTo>
                  <a:lnTo>
                    <a:pt x="1246" y="2060"/>
                  </a:lnTo>
                  <a:lnTo>
                    <a:pt x="1244" y="2048"/>
                  </a:lnTo>
                  <a:lnTo>
                    <a:pt x="1244" y="2036"/>
                  </a:lnTo>
                  <a:lnTo>
                    <a:pt x="1241" y="2022"/>
                  </a:lnTo>
                  <a:lnTo>
                    <a:pt x="1240" y="2009"/>
                  </a:lnTo>
                  <a:lnTo>
                    <a:pt x="1240" y="1995"/>
                  </a:lnTo>
                  <a:lnTo>
                    <a:pt x="1240" y="1982"/>
                  </a:lnTo>
                  <a:lnTo>
                    <a:pt x="1240" y="1967"/>
                  </a:lnTo>
                  <a:lnTo>
                    <a:pt x="1240" y="1953"/>
                  </a:lnTo>
                  <a:lnTo>
                    <a:pt x="1241" y="1940"/>
                  </a:lnTo>
                  <a:lnTo>
                    <a:pt x="1245" y="1926"/>
                  </a:lnTo>
                  <a:lnTo>
                    <a:pt x="1247" y="1910"/>
                  </a:lnTo>
                  <a:lnTo>
                    <a:pt x="1250" y="1895"/>
                  </a:lnTo>
                  <a:lnTo>
                    <a:pt x="1253" y="1880"/>
                  </a:lnTo>
                  <a:lnTo>
                    <a:pt x="1259" y="1865"/>
                  </a:lnTo>
                  <a:lnTo>
                    <a:pt x="1263" y="1849"/>
                  </a:lnTo>
                  <a:lnTo>
                    <a:pt x="1269" y="1832"/>
                  </a:lnTo>
                  <a:lnTo>
                    <a:pt x="1276" y="1816"/>
                  </a:lnTo>
                  <a:lnTo>
                    <a:pt x="1285" y="1800"/>
                  </a:lnTo>
                  <a:lnTo>
                    <a:pt x="1294" y="1781"/>
                  </a:lnTo>
                  <a:lnTo>
                    <a:pt x="1303" y="1763"/>
                  </a:lnTo>
                  <a:lnTo>
                    <a:pt x="1313" y="1745"/>
                  </a:lnTo>
                  <a:lnTo>
                    <a:pt x="1323" y="1727"/>
                  </a:lnTo>
                  <a:lnTo>
                    <a:pt x="1332" y="1709"/>
                  </a:lnTo>
                  <a:lnTo>
                    <a:pt x="1344" y="1692"/>
                  </a:lnTo>
                  <a:lnTo>
                    <a:pt x="1355" y="1674"/>
                  </a:lnTo>
                  <a:lnTo>
                    <a:pt x="1368" y="1657"/>
                  </a:lnTo>
                  <a:lnTo>
                    <a:pt x="1378" y="1639"/>
                  </a:lnTo>
                  <a:lnTo>
                    <a:pt x="1390" y="1621"/>
                  </a:lnTo>
                  <a:lnTo>
                    <a:pt x="1403" y="1603"/>
                  </a:lnTo>
                  <a:lnTo>
                    <a:pt x="1416" y="1586"/>
                  </a:lnTo>
                  <a:lnTo>
                    <a:pt x="1427" y="1569"/>
                  </a:lnTo>
                  <a:lnTo>
                    <a:pt x="1440" y="1552"/>
                  </a:lnTo>
                  <a:lnTo>
                    <a:pt x="1454" y="1535"/>
                  </a:lnTo>
                  <a:lnTo>
                    <a:pt x="1468" y="1519"/>
                  </a:lnTo>
                  <a:lnTo>
                    <a:pt x="1481" y="1501"/>
                  </a:lnTo>
                  <a:lnTo>
                    <a:pt x="1494" y="1484"/>
                  </a:lnTo>
                  <a:lnTo>
                    <a:pt x="1508" y="1467"/>
                  </a:lnTo>
                  <a:lnTo>
                    <a:pt x="1522" y="1451"/>
                  </a:lnTo>
                  <a:lnTo>
                    <a:pt x="1536" y="1434"/>
                  </a:lnTo>
                  <a:lnTo>
                    <a:pt x="1551" y="1417"/>
                  </a:lnTo>
                  <a:lnTo>
                    <a:pt x="1565" y="1400"/>
                  </a:lnTo>
                  <a:lnTo>
                    <a:pt x="1580" y="1384"/>
                  </a:lnTo>
                  <a:lnTo>
                    <a:pt x="1594" y="1366"/>
                  </a:lnTo>
                  <a:lnTo>
                    <a:pt x="1609" y="1350"/>
                  </a:lnTo>
                  <a:lnTo>
                    <a:pt x="1623" y="1333"/>
                  </a:lnTo>
                  <a:lnTo>
                    <a:pt x="1639" y="1317"/>
                  </a:lnTo>
                  <a:lnTo>
                    <a:pt x="1653" y="1300"/>
                  </a:lnTo>
                  <a:lnTo>
                    <a:pt x="1668" y="1284"/>
                  </a:lnTo>
                  <a:lnTo>
                    <a:pt x="1683" y="1268"/>
                  </a:lnTo>
                  <a:lnTo>
                    <a:pt x="1699" y="1252"/>
                  </a:lnTo>
                  <a:lnTo>
                    <a:pt x="1694" y="1236"/>
                  </a:lnTo>
                  <a:lnTo>
                    <a:pt x="1694" y="1221"/>
                  </a:lnTo>
                  <a:lnTo>
                    <a:pt x="1693" y="1207"/>
                  </a:lnTo>
                  <a:lnTo>
                    <a:pt x="1697" y="1194"/>
                  </a:lnTo>
                  <a:lnTo>
                    <a:pt x="1699" y="1181"/>
                  </a:lnTo>
                  <a:lnTo>
                    <a:pt x="1704" y="1169"/>
                  </a:lnTo>
                  <a:lnTo>
                    <a:pt x="1709" y="1159"/>
                  </a:lnTo>
                  <a:lnTo>
                    <a:pt x="1717" y="1149"/>
                  </a:lnTo>
                  <a:lnTo>
                    <a:pt x="1723" y="1138"/>
                  </a:lnTo>
                  <a:lnTo>
                    <a:pt x="1732" y="1129"/>
                  </a:lnTo>
                  <a:lnTo>
                    <a:pt x="1740" y="1120"/>
                  </a:lnTo>
                  <a:lnTo>
                    <a:pt x="1751" y="1113"/>
                  </a:lnTo>
                  <a:lnTo>
                    <a:pt x="1761" y="1104"/>
                  </a:lnTo>
                  <a:lnTo>
                    <a:pt x="1772" y="1098"/>
                  </a:lnTo>
                  <a:lnTo>
                    <a:pt x="1784" y="1091"/>
                  </a:lnTo>
                  <a:lnTo>
                    <a:pt x="1797" y="1085"/>
                  </a:lnTo>
                  <a:lnTo>
                    <a:pt x="1808" y="1077"/>
                  </a:lnTo>
                  <a:lnTo>
                    <a:pt x="1821" y="1071"/>
                  </a:lnTo>
                  <a:lnTo>
                    <a:pt x="1832" y="1065"/>
                  </a:lnTo>
                  <a:lnTo>
                    <a:pt x="1845" y="1060"/>
                  </a:lnTo>
                  <a:lnTo>
                    <a:pt x="1857" y="1054"/>
                  </a:lnTo>
                  <a:lnTo>
                    <a:pt x="1869" y="1048"/>
                  </a:lnTo>
                  <a:lnTo>
                    <a:pt x="1880" y="1043"/>
                  </a:lnTo>
                  <a:lnTo>
                    <a:pt x="1893" y="1039"/>
                  </a:lnTo>
                  <a:lnTo>
                    <a:pt x="1904" y="1032"/>
                  </a:lnTo>
                  <a:lnTo>
                    <a:pt x="1915" y="1028"/>
                  </a:lnTo>
                  <a:lnTo>
                    <a:pt x="1924" y="1022"/>
                  </a:lnTo>
                  <a:lnTo>
                    <a:pt x="1935" y="1017"/>
                  </a:lnTo>
                  <a:lnTo>
                    <a:pt x="1943" y="1011"/>
                  </a:lnTo>
                  <a:lnTo>
                    <a:pt x="1952" y="1006"/>
                  </a:lnTo>
                  <a:lnTo>
                    <a:pt x="1958" y="1000"/>
                  </a:lnTo>
                  <a:lnTo>
                    <a:pt x="1966" y="995"/>
                  </a:lnTo>
                  <a:lnTo>
                    <a:pt x="1972" y="985"/>
                  </a:lnTo>
                  <a:lnTo>
                    <a:pt x="1982" y="976"/>
                  </a:lnTo>
                  <a:lnTo>
                    <a:pt x="1991" y="966"/>
                  </a:lnTo>
                  <a:lnTo>
                    <a:pt x="2003" y="957"/>
                  </a:lnTo>
                  <a:lnTo>
                    <a:pt x="2015" y="947"/>
                  </a:lnTo>
                  <a:lnTo>
                    <a:pt x="2028" y="936"/>
                  </a:lnTo>
                  <a:lnTo>
                    <a:pt x="2042" y="925"/>
                  </a:lnTo>
                  <a:lnTo>
                    <a:pt x="2057" y="916"/>
                  </a:lnTo>
                  <a:lnTo>
                    <a:pt x="2071" y="904"/>
                  </a:lnTo>
                  <a:lnTo>
                    <a:pt x="2087" y="893"/>
                  </a:lnTo>
                  <a:lnTo>
                    <a:pt x="2103" y="881"/>
                  </a:lnTo>
                  <a:lnTo>
                    <a:pt x="2120" y="871"/>
                  </a:lnTo>
                  <a:lnTo>
                    <a:pt x="2137" y="859"/>
                  </a:lnTo>
                  <a:lnTo>
                    <a:pt x="2155" y="848"/>
                  </a:lnTo>
                  <a:lnTo>
                    <a:pt x="2172" y="836"/>
                  </a:lnTo>
                  <a:lnTo>
                    <a:pt x="2190" y="827"/>
                  </a:lnTo>
                  <a:lnTo>
                    <a:pt x="2207" y="815"/>
                  </a:lnTo>
                  <a:lnTo>
                    <a:pt x="2224" y="804"/>
                  </a:lnTo>
                  <a:lnTo>
                    <a:pt x="2241" y="795"/>
                  </a:lnTo>
                  <a:lnTo>
                    <a:pt x="2260" y="785"/>
                  </a:lnTo>
                  <a:lnTo>
                    <a:pt x="2277" y="775"/>
                  </a:lnTo>
                  <a:lnTo>
                    <a:pt x="2294" y="767"/>
                  </a:lnTo>
                  <a:lnTo>
                    <a:pt x="2310" y="758"/>
                  </a:lnTo>
                  <a:lnTo>
                    <a:pt x="2327" y="751"/>
                  </a:lnTo>
                  <a:lnTo>
                    <a:pt x="2342" y="742"/>
                  </a:lnTo>
                  <a:lnTo>
                    <a:pt x="2357" y="736"/>
                  </a:lnTo>
                  <a:lnTo>
                    <a:pt x="2371" y="729"/>
                  </a:lnTo>
                  <a:lnTo>
                    <a:pt x="2385" y="725"/>
                  </a:lnTo>
                  <a:lnTo>
                    <a:pt x="2397" y="720"/>
                  </a:lnTo>
                  <a:lnTo>
                    <a:pt x="2410" y="716"/>
                  </a:lnTo>
                  <a:lnTo>
                    <a:pt x="2421" y="712"/>
                  </a:lnTo>
                  <a:lnTo>
                    <a:pt x="2433" y="711"/>
                  </a:lnTo>
                  <a:lnTo>
                    <a:pt x="2441" y="708"/>
                  </a:lnTo>
                  <a:lnTo>
                    <a:pt x="2451" y="707"/>
                  </a:lnTo>
                  <a:lnTo>
                    <a:pt x="2459" y="705"/>
                  </a:lnTo>
                  <a:lnTo>
                    <a:pt x="2469" y="703"/>
                  </a:lnTo>
                  <a:lnTo>
                    <a:pt x="2478" y="702"/>
                  </a:lnTo>
                  <a:lnTo>
                    <a:pt x="2487" y="701"/>
                  </a:lnTo>
                  <a:lnTo>
                    <a:pt x="2497" y="700"/>
                  </a:lnTo>
                  <a:lnTo>
                    <a:pt x="2506" y="700"/>
                  </a:lnTo>
                  <a:lnTo>
                    <a:pt x="2515" y="699"/>
                  </a:lnTo>
                  <a:lnTo>
                    <a:pt x="2525" y="698"/>
                  </a:lnTo>
                  <a:lnTo>
                    <a:pt x="2533" y="697"/>
                  </a:lnTo>
                  <a:lnTo>
                    <a:pt x="2543" y="697"/>
                  </a:lnTo>
                  <a:lnTo>
                    <a:pt x="2551" y="696"/>
                  </a:lnTo>
                  <a:lnTo>
                    <a:pt x="2561" y="695"/>
                  </a:lnTo>
                  <a:lnTo>
                    <a:pt x="2569" y="694"/>
                  </a:lnTo>
                  <a:lnTo>
                    <a:pt x="2579" y="694"/>
                  </a:lnTo>
                  <a:lnTo>
                    <a:pt x="2587" y="692"/>
                  </a:lnTo>
                  <a:lnTo>
                    <a:pt x="2595" y="691"/>
                  </a:lnTo>
                  <a:lnTo>
                    <a:pt x="2604" y="690"/>
                  </a:lnTo>
                  <a:lnTo>
                    <a:pt x="2612" y="688"/>
                  </a:lnTo>
                  <a:lnTo>
                    <a:pt x="2620" y="686"/>
                  </a:lnTo>
                  <a:lnTo>
                    <a:pt x="2627" y="684"/>
                  </a:lnTo>
                  <a:lnTo>
                    <a:pt x="2635" y="682"/>
                  </a:lnTo>
                  <a:lnTo>
                    <a:pt x="2643" y="681"/>
                  </a:lnTo>
                  <a:lnTo>
                    <a:pt x="2650" y="678"/>
                  </a:lnTo>
                  <a:lnTo>
                    <a:pt x="2657" y="675"/>
                  </a:lnTo>
                  <a:lnTo>
                    <a:pt x="2665" y="671"/>
                  </a:lnTo>
                  <a:lnTo>
                    <a:pt x="2672" y="669"/>
                  </a:lnTo>
                  <a:lnTo>
                    <a:pt x="2678" y="665"/>
                  </a:lnTo>
                  <a:lnTo>
                    <a:pt x="2685" y="661"/>
                  </a:lnTo>
                  <a:lnTo>
                    <a:pt x="2691" y="656"/>
                  </a:lnTo>
                  <a:lnTo>
                    <a:pt x="2698" y="652"/>
                  </a:lnTo>
                  <a:lnTo>
                    <a:pt x="2693" y="631"/>
                  </a:lnTo>
                  <a:lnTo>
                    <a:pt x="2690" y="611"/>
                  </a:lnTo>
                  <a:lnTo>
                    <a:pt x="2687" y="594"/>
                  </a:lnTo>
                  <a:lnTo>
                    <a:pt x="2684" y="579"/>
                  </a:lnTo>
                  <a:lnTo>
                    <a:pt x="2680" y="564"/>
                  </a:lnTo>
                  <a:lnTo>
                    <a:pt x="2676" y="552"/>
                  </a:lnTo>
                  <a:lnTo>
                    <a:pt x="2672" y="541"/>
                  </a:lnTo>
                  <a:lnTo>
                    <a:pt x="2669" y="532"/>
                  </a:lnTo>
                  <a:lnTo>
                    <a:pt x="2664" y="522"/>
                  </a:lnTo>
                  <a:lnTo>
                    <a:pt x="2659" y="515"/>
                  </a:lnTo>
                  <a:lnTo>
                    <a:pt x="2655" y="509"/>
                  </a:lnTo>
                  <a:lnTo>
                    <a:pt x="2651" y="503"/>
                  </a:lnTo>
                  <a:lnTo>
                    <a:pt x="2646" y="498"/>
                  </a:lnTo>
                  <a:lnTo>
                    <a:pt x="2642" y="494"/>
                  </a:lnTo>
                  <a:lnTo>
                    <a:pt x="2638" y="490"/>
                  </a:lnTo>
                  <a:lnTo>
                    <a:pt x="2635" y="488"/>
                  </a:lnTo>
                  <a:lnTo>
                    <a:pt x="2630" y="485"/>
                  </a:lnTo>
                  <a:lnTo>
                    <a:pt x="2626" y="482"/>
                  </a:lnTo>
                  <a:lnTo>
                    <a:pt x="2623" y="479"/>
                  </a:lnTo>
                  <a:lnTo>
                    <a:pt x="2620" y="476"/>
                  </a:lnTo>
                  <a:lnTo>
                    <a:pt x="2616" y="473"/>
                  </a:lnTo>
                  <a:lnTo>
                    <a:pt x="2614" y="471"/>
                  </a:lnTo>
                  <a:lnTo>
                    <a:pt x="2612" y="468"/>
                  </a:lnTo>
                  <a:lnTo>
                    <a:pt x="2612" y="466"/>
                  </a:lnTo>
                  <a:lnTo>
                    <a:pt x="2610" y="461"/>
                  </a:lnTo>
                  <a:lnTo>
                    <a:pt x="2609" y="458"/>
                  </a:lnTo>
                  <a:lnTo>
                    <a:pt x="2609" y="453"/>
                  </a:lnTo>
                  <a:lnTo>
                    <a:pt x="2610" y="449"/>
                  </a:lnTo>
                  <a:lnTo>
                    <a:pt x="2610" y="441"/>
                  </a:lnTo>
                  <a:lnTo>
                    <a:pt x="2612" y="435"/>
                  </a:lnTo>
                  <a:lnTo>
                    <a:pt x="2614" y="427"/>
                  </a:lnTo>
                  <a:lnTo>
                    <a:pt x="2618" y="419"/>
                  </a:lnTo>
                  <a:lnTo>
                    <a:pt x="2616" y="415"/>
                  </a:lnTo>
                  <a:lnTo>
                    <a:pt x="2616" y="413"/>
                  </a:lnTo>
                  <a:lnTo>
                    <a:pt x="2616" y="410"/>
                  </a:lnTo>
                  <a:lnTo>
                    <a:pt x="2616" y="407"/>
                  </a:lnTo>
                  <a:lnTo>
                    <a:pt x="2615" y="402"/>
                  </a:lnTo>
                  <a:lnTo>
                    <a:pt x="2615" y="399"/>
                  </a:lnTo>
                  <a:lnTo>
                    <a:pt x="2614" y="395"/>
                  </a:lnTo>
                  <a:lnTo>
                    <a:pt x="2614" y="392"/>
                  </a:lnTo>
                  <a:lnTo>
                    <a:pt x="2613" y="386"/>
                  </a:lnTo>
                  <a:lnTo>
                    <a:pt x="2612" y="382"/>
                  </a:lnTo>
                  <a:lnTo>
                    <a:pt x="2611" y="377"/>
                  </a:lnTo>
                  <a:lnTo>
                    <a:pt x="2611" y="372"/>
                  </a:lnTo>
                  <a:lnTo>
                    <a:pt x="2610" y="366"/>
                  </a:lnTo>
                  <a:lnTo>
                    <a:pt x="2610" y="362"/>
                  </a:lnTo>
                  <a:lnTo>
                    <a:pt x="2610" y="355"/>
                  </a:lnTo>
                  <a:lnTo>
                    <a:pt x="2610" y="351"/>
                  </a:lnTo>
                  <a:lnTo>
                    <a:pt x="2609" y="345"/>
                  </a:lnTo>
                  <a:lnTo>
                    <a:pt x="2609" y="339"/>
                  </a:lnTo>
                  <a:lnTo>
                    <a:pt x="2609" y="333"/>
                  </a:lnTo>
                  <a:lnTo>
                    <a:pt x="2610" y="327"/>
                  </a:lnTo>
                  <a:lnTo>
                    <a:pt x="2610" y="321"/>
                  </a:lnTo>
                  <a:lnTo>
                    <a:pt x="2612" y="316"/>
                  </a:lnTo>
                  <a:lnTo>
                    <a:pt x="2613" y="310"/>
                  </a:lnTo>
                  <a:lnTo>
                    <a:pt x="2616" y="305"/>
                  </a:lnTo>
                  <a:lnTo>
                    <a:pt x="2618" y="299"/>
                  </a:lnTo>
                  <a:lnTo>
                    <a:pt x="2621" y="294"/>
                  </a:lnTo>
                  <a:lnTo>
                    <a:pt x="2624" y="288"/>
                  </a:lnTo>
                  <a:lnTo>
                    <a:pt x="2628" y="284"/>
                  </a:lnTo>
                  <a:lnTo>
                    <a:pt x="2631" y="278"/>
                  </a:lnTo>
                  <a:lnTo>
                    <a:pt x="2637" y="274"/>
                  </a:lnTo>
                  <a:lnTo>
                    <a:pt x="2643" y="270"/>
                  </a:lnTo>
                  <a:lnTo>
                    <a:pt x="2650" y="266"/>
                  </a:lnTo>
                  <a:lnTo>
                    <a:pt x="2652" y="263"/>
                  </a:lnTo>
                  <a:lnTo>
                    <a:pt x="2655" y="261"/>
                  </a:lnTo>
                  <a:lnTo>
                    <a:pt x="2658" y="258"/>
                  </a:lnTo>
                  <a:lnTo>
                    <a:pt x="2661" y="256"/>
                  </a:lnTo>
                  <a:lnTo>
                    <a:pt x="2664" y="253"/>
                  </a:lnTo>
                  <a:lnTo>
                    <a:pt x="2666" y="249"/>
                  </a:lnTo>
                  <a:lnTo>
                    <a:pt x="2668" y="246"/>
                  </a:lnTo>
                  <a:lnTo>
                    <a:pt x="2671" y="244"/>
                  </a:lnTo>
                  <a:lnTo>
                    <a:pt x="2672" y="241"/>
                  </a:lnTo>
                  <a:lnTo>
                    <a:pt x="2674" y="238"/>
                  </a:lnTo>
                  <a:lnTo>
                    <a:pt x="2675" y="234"/>
                  </a:lnTo>
                  <a:lnTo>
                    <a:pt x="2677" y="231"/>
                  </a:lnTo>
                  <a:lnTo>
                    <a:pt x="2678" y="228"/>
                  </a:lnTo>
                  <a:lnTo>
                    <a:pt x="2681" y="225"/>
                  </a:lnTo>
                  <a:lnTo>
                    <a:pt x="2682" y="221"/>
                  </a:lnTo>
                  <a:lnTo>
                    <a:pt x="2684" y="219"/>
                  </a:lnTo>
                  <a:lnTo>
                    <a:pt x="2684" y="215"/>
                  </a:lnTo>
                  <a:lnTo>
                    <a:pt x="2685" y="211"/>
                  </a:lnTo>
                  <a:lnTo>
                    <a:pt x="2685" y="206"/>
                  </a:lnTo>
                  <a:lnTo>
                    <a:pt x="2686" y="203"/>
                  </a:lnTo>
                  <a:lnTo>
                    <a:pt x="2686" y="199"/>
                  </a:lnTo>
                  <a:lnTo>
                    <a:pt x="2686" y="196"/>
                  </a:lnTo>
                  <a:lnTo>
                    <a:pt x="2686" y="191"/>
                  </a:lnTo>
                  <a:lnTo>
                    <a:pt x="2687" y="188"/>
                  </a:lnTo>
                  <a:lnTo>
                    <a:pt x="2686" y="184"/>
                  </a:lnTo>
                  <a:lnTo>
                    <a:pt x="2686" y="180"/>
                  </a:lnTo>
                  <a:lnTo>
                    <a:pt x="2686" y="175"/>
                  </a:lnTo>
                  <a:lnTo>
                    <a:pt x="2686" y="172"/>
                  </a:lnTo>
                  <a:lnTo>
                    <a:pt x="2685" y="168"/>
                  </a:lnTo>
                  <a:lnTo>
                    <a:pt x="2685" y="164"/>
                  </a:lnTo>
                  <a:lnTo>
                    <a:pt x="2684" y="159"/>
                  </a:lnTo>
                  <a:lnTo>
                    <a:pt x="2684" y="156"/>
                  </a:lnTo>
                  <a:lnTo>
                    <a:pt x="2683" y="152"/>
                  </a:lnTo>
                  <a:lnTo>
                    <a:pt x="2683" y="148"/>
                  </a:lnTo>
                  <a:lnTo>
                    <a:pt x="2683" y="143"/>
                  </a:lnTo>
                  <a:lnTo>
                    <a:pt x="2684" y="139"/>
                  </a:lnTo>
                  <a:lnTo>
                    <a:pt x="2684" y="134"/>
                  </a:lnTo>
                  <a:lnTo>
                    <a:pt x="2686" y="130"/>
                  </a:lnTo>
                  <a:lnTo>
                    <a:pt x="2688" y="125"/>
                  </a:lnTo>
                  <a:lnTo>
                    <a:pt x="2691" y="122"/>
                  </a:lnTo>
                  <a:lnTo>
                    <a:pt x="2693" y="116"/>
                  </a:lnTo>
                  <a:lnTo>
                    <a:pt x="2697" y="112"/>
                  </a:lnTo>
                  <a:lnTo>
                    <a:pt x="2700" y="107"/>
                  </a:lnTo>
                  <a:lnTo>
                    <a:pt x="2703" y="103"/>
                  </a:lnTo>
                  <a:lnTo>
                    <a:pt x="2706" y="98"/>
                  </a:lnTo>
                  <a:lnTo>
                    <a:pt x="2711" y="94"/>
                  </a:lnTo>
                  <a:lnTo>
                    <a:pt x="2715" y="90"/>
                  </a:lnTo>
                  <a:lnTo>
                    <a:pt x="2720" y="86"/>
                  </a:lnTo>
                  <a:lnTo>
                    <a:pt x="2723" y="82"/>
                  </a:lnTo>
                  <a:lnTo>
                    <a:pt x="2729" y="78"/>
                  </a:lnTo>
                  <a:lnTo>
                    <a:pt x="2733" y="75"/>
                  </a:lnTo>
                  <a:lnTo>
                    <a:pt x="2739" y="71"/>
                  </a:lnTo>
                  <a:lnTo>
                    <a:pt x="2745" y="68"/>
                  </a:lnTo>
                  <a:lnTo>
                    <a:pt x="2750" y="65"/>
                  </a:lnTo>
                  <a:lnTo>
                    <a:pt x="2755" y="62"/>
                  </a:lnTo>
                  <a:lnTo>
                    <a:pt x="2762" y="61"/>
                  </a:lnTo>
                  <a:lnTo>
                    <a:pt x="2767" y="58"/>
                  </a:lnTo>
                  <a:lnTo>
                    <a:pt x="2772" y="56"/>
                  </a:lnTo>
                  <a:lnTo>
                    <a:pt x="2779" y="55"/>
                  </a:lnTo>
                  <a:lnTo>
                    <a:pt x="2785" y="55"/>
                  </a:lnTo>
                  <a:lnTo>
                    <a:pt x="2791" y="55"/>
                  </a:lnTo>
                  <a:lnTo>
                    <a:pt x="2797" y="55"/>
                  </a:lnTo>
                  <a:lnTo>
                    <a:pt x="2803" y="56"/>
                  </a:lnTo>
                  <a:lnTo>
                    <a:pt x="2810" y="60"/>
                  </a:lnTo>
                  <a:lnTo>
                    <a:pt x="2812" y="60"/>
                  </a:lnTo>
                  <a:lnTo>
                    <a:pt x="2815" y="61"/>
                  </a:lnTo>
                  <a:lnTo>
                    <a:pt x="2818" y="62"/>
                  </a:lnTo>
                  <a:lnTo>
                    <a:pt x="2822" y="64"/>
                  </a:lnTo>
                  <a:lnTo>
                    <a:pt x="2825" y="65"/>
                  </a:lnTo>
                  <a:lnTo>
                    <a:pt x="2828" y="67"/>
                  </a:lnTo>
                  <a:lnTo>
                    <a:pt x="2831" y="68"/>
                  </a:lnTo>
                  <a:lnTo>
                    <a:pt x="2834" y="70"/>
                  </a:lnTo>
                  <a:lnTo>
                    <a:pt x="2837" y="71"/>
                  </a:lnTo>
                  <a:lnTo>
                    <a:pt x="2840" y="73"/>
                  </a:lnTo>
                  <a:lnTo>
                    <a:pt x="2843" y="74"/>
                  </a:lnTo>
                  <a:lnTo>
                    <a:pt x="2846" y="76"/>
                  </a:lnTo>
                  <a:lnTo>
                    <a:pt x="2849" y="77"/>
                  </a:lnTo>
                  <a:lnTo>
                    <a:pt x="2853" y="78"/>
                  </a:lnTo>
                  <a:lnTo>
                    <a:pt x="2856" y="79"/>
                  </a:lnTo>
                  <a:lnTo>
                    <a:pt x="2859" y="81"/>
                  </a:lnTo>
                  <a:lnTo>
                    <a:pt x="2862" y="80"/>
                  </a:lnTo>
                  <a:lnTo>
                    <a:pt x="2865" y="80"/>
                  </a:lnTo>
                  <a:lnTo>
                    <a:pt x="2869" y="80"/>
                  </a:lnTo>
                  <a:lnTo>
                    <a:pt x="2872" y="80"/>
                  </a:lnTo>
                  <a:lnTo>
                    <a:pt x="2875" y="79"/>
                  </a:lnTo>
                  <a:lnTo>
                    <a:pt x="2879" y="78"/>
                  </a:lnTo>
                  <a:lnTo>
                    <a:pt x="2884" y="77"/>
                  </a:lnTo>
                  <a:lnTo>
                    <a:pt x="2888" y="76"/>
                  </a:lnTo>
                  <a:lnTo>
                    <a:pt x="2891" y="73"/>
                  </a:lnTo>
                  <a:lnTo>
                    <a:pt x="2895" y="69"/>
                  </a:lnTo>
                  <a:lnTo>
                    <a:pt x="2900" y="65"/>
                  </a:lnTo>
                  <a:lnTo>
                    <a:pt x="2904" y="62"/>
                  </a:lnTo>
                  <a:lnTo>
                    <a:pt x="2908" y="56"/>
                  </a:lnTo>
                  <a:lnTo>
                    <a:pt x="2914" y="52"/>
                  </a:lnTo>
                  <a:lnTo>
                    <a:pt x="2918" y="47"/>
                  </a:lnTo>
                  <a:lnTo>
                    <a:pt x="2924" y="41"/>
                  </a:lnTo>
                  <a:close/>
                  <a:moveTo>
                    <a:pt x="2828" y="1466"/>
                  </a:moveTo>
                  <a:lnTo>
                    <a:pt x="2834" y="1477"/>
                  </a:lnTo>
                  <a:lnTo>
                    <a:pt x="2841" y="1489"/>
                  </a:lnTo>
                  <a:lnTo>
                    <a:pt x="2847" y="1499"/>
                  </a:lnTo>
                  <a:lnTo>
                    <a:pt x="2854" y="1511"/>
                  </a:lnTo>
                  <a:lnTo>
                    <a:pt x="2860" y="1521"/>
                  </a:lnTo>
                  <a:lnTo>
                    <a:pt x="2868" y="1530"/>
                  </a:lnTo>
                  <a:lnTo>
                    <a:pt x="2875" y="1540"/>
                  </a:lnTo>
                  <a:lnTo>
                    <a:pt x="2883" y="1551"/>
                  </a:lnTo>
                  <a:lnTo>
                    <a:pt x="2889" y="1559"/>
                  </a:lnTo>
                  <a:lnTo>
                    <a:pt x="2896" y="1569"/>
                  </a:lnTo>
                  <a:lnTo>
                    <a:pt x="2904" y="1578"/>
                  </a:lnTo>
                  <a:lnTo>
                    <a:pt x="2911" y="1586"/>
                  </a:lnTo>
                  <a:lnTo>
                    <a:pt x="2918" y="1594"/>
                  </a:lnTo>
                  <a:lnTo>
                    <a:pt x="2926" y="1601"/>
                  </a:lnTo>
                  <a:lnTo>
                    <a:pt x="2933" y="1609"/>
                  </a:lnTo>
                  <a:lnTo>
                    <a:pt x="2941" y="1617"/>
                  </a:lnTo>
                  <a:lnTo>
                    <a:pt x="2948" y="1624"/>
                  </a:lnTo>
                  <a:lnTo>
                    <a:pt x="2954" y="1630"/>
                  </a:lnTo>
                  <a:lnTo>
                    <a:pt x="2961" y="1636"/>
                  </a:lnTo>
                  <a:lnTo>
                    <a:pt x="2968" y="1643"/>
                  </a:lnTo>
                  <a:lnTo>
                    <a:pt x="2974" y="1648"/>
                  </a:lnTo>
                  <a:lnTo>
                    <a:pt x="2981" y="1655"/>
                  </a:lnTo>
                  <a:lnTo>
                    <a:pt x="2987" y="1660"/>
                  </a:lnTo>
                  <a:lnTo>
                    <a:pt x="2994" y="1666"/>
                  </a:lnTo>
                  <a:lnTo>
                    <a:pt x="2999" y="1671"/>
                  </a:lnTo>
                  <a:lnTo>
                    <a:pt x="3005" y="1676"/>
                  </a:lnTo>
                  <a:lnTo>
                    <a:pt x="3011" y="1680"/>
                  </a:lnTo>
                  <a:lnTo>
                    <a:pt x="3016" y="1686"/>
                  </a:lnTo>
                  <a:lnTo>
                    <a:pt x="3020" y="1689"/>
                  </a:lnTo>
                  <a:lnTo>
                    <a:pt x="3026" y="1693"/>
                  </a:lnTo>
                  <a:lnTo>
                    <a:pt x="3031" y="1697"/>
                  </a:lnTo>
                  <a:lnTo>
                    <a:pt x="3036" y="1702"/>
                  </a:lnTo>
                  <a:lnTo>
                    <a:pt x="3037" y="1702"/>
                  </a:lnTo>
                  <a:lnTo>
                    <a:pt x="3040" y="1705"/>
                  </a:lnTo>
                  <a:lnTo>
                    <a:pt x="3041" y="1708"/>
                  </a:lnTo>
                  <a:lnTo>
                    <a:pt x="3044" y="1712"/>
                  </a:lnTo>
                  <a:lnTo>
                    <a:pt x="3045" y="1716"/>
                  </a:lnTo>
                  <a:lnTo>
                    <a:pt x="3048" y="1721"/>
                  </a:lnTo>
                  <a:lnTo>
                    <a:pt x="3051" y="1727"/>
                  </a:lnTo>
                  <a:lnTo>
                    <a:pt x="3055" y="1734"/>
                  </a:lnTo>
                  <a:lnTo>
                    <a:pt x="3058" y="1740"/>
                  </a:lnTo>
                  <a:lnTo>
                    <a:pt x="3061" y="1747"/>
                  </a:lnTo>
                  <a:lnTo>
                    <a:pt x="3064" y="1754"/>
                  </a:lnTo>
                  <a:lnTo>
                    <a:pt x="3069" y="1764"/>
                  </a:lnTo>
                  <a:lnTo>
                    <a:pt x="3074" y="1771"/>
                  </a:lnTo>
                  <a:lnTo>
                    <a:pt x="3079" y="1781"/>
                  </a:lnTo>
                  <a:lnTo>
                    <a:pt x="3086" y="1791"/>
                  </a:lnTo>
                  <a:lnTo>
                    <a:pt x="3092" y="1801"/>
                  </a:lnTo>
                  <a:lnTo>
                    <a:pt x="3098" y="1811"/>
                  </a:lnTo>
                  <a:lnTo>
                    <a:pt x="3105" y="1821"/>
                  </a:lnTo>
                  <a:lnTo>
                    <a:pt x="3112" y="1831"/>
                  </a:lnTo>
                  <a:lnTo>
                    <a:pt x="3121" y="1843"/>
                  </a:lnTo>
                  <a:lnTo>
                    <a:pt x="3129" y="1854"/>
                  </a:lnTo>
                  <a:lnTo>
                    <a:pt x="3139" y="1866"/>
                  </a:lnTo>
                  <a:lnTo>
                    <a:pt x="3149" y="1877"/>
                  </a:lnTo>
                  <a:lnTo>
                    <a:pt x="3160" y="1890"/>
                  </a:lnTo>
                  <a:lnTo>
                    <a:pt x="3171" y="1902"/>
                  </a:lnTo>
                  <a:lnTo>
                    <a:pt x="3184" y="1914"/>
                  </a:lnTo>
                  <a:lnTo>
                    <a:pt x="3196" y="1927"/>
                  </a:lnTo>
                  <a:lnTo>
                    <a:pt x="3211" y="1940"/>
                  </a:lnTo>
                  <a:lnTo>
                    <a:pt x="3224" y="1952"/>
                  </a:lnTo>
                  <a:lnTo>
                    <a:pt x="3240" y="1965"/>
                  </a:lnTo>
                  <a:lnTo>
                    <a:pt x="3256" y="1978"/>
                  </a:lnTo>
                  <a:lnTo>
                    <a:pt x="3275" y="1991"/>
                  </a:lnTo>
                  <a:lnTo>
                    <a:pt x="3282" y="2008"/>
                  </a:lnTo>
                  <a:lnTo>
                    <a:pt x="3290" y="2025"/>
                  </a:lnTo>
                  <a:lnTo>
                    <a:pt x="3297" y="2040"/>
                  </a:lnTo>
                  <a:lnTo>
                    <a:pt x="3306" y="2056"/>
                  </a:lnTo>
                  <a:lnTo>
                    <a:pt x="3312" y="2070"/>
                  </a:lnTo>
                  <a:lnTo>
                    <a:pt x="3321" y="2085"/>
                  </a:lnTo>
                  <a:lnTo>
                    <a:pt x="3328" y="2098"/>
                  </a:lnTo>
                  <a:lnTo>
                    <a:pt x="3337" y="2112"/>
                  </a:lnTo>
                  <a:lnTo>
                    <a:pt x="3344" y="2124"/>
                  </a:lnTo>
                  <a:lnTo>
                    <a:pt x="3353" y="2137"/>
                  </a:lnTo>
                  <a:lnTo>
                    <a:pt x="3361" y="2148"/>
                  </a:lnTo>
                  <a:lnTo>
                    <a:pt x="3371" y="2160"/>
                  </a:lnTo>
                  <a:lnTo>
                    <a:pt x="3380" y="2172"/>
                  </a:lnTo>
                  <a:lnTo>
                    <a:pt x="3391" y="2184"/>
                  </a:lnTo>
                  <a:lnTo>
                    <a:pt x="3402" y="2197"/>
                  </a:lnTo>
                  <a:lnTo>
                    <a:pt x="3415" y="2209"/>
                  </a:lnTo>
                  <a:lnTo>
                    <a:pt x="3426" y="2221"/>
                  </a:lnTo>
                  <a:lnTo>
                    <a:pt x="3439" y="2233"/>
                  </a:lnTo>
                  <a:lnTo>
                    <a:pt x="3453" y="2246"/>
                  </a:lnTo>
                  <a:lnTo>
                    <a:pt x="3469" y="2260"/>
                  </a:lnTo>
                  <a:lnTo>
                    <a:pt x="3484" y="2274"/>
                  </a:lnTo>
                  <a:lnTo>
                    <a:pt x="3501" y="2289"/>
                  </a:lnTo>
                  <a:lnTo>
                    <a:pt x="3520" y="2304"/>
                  </a:lnTo>
                  <a:lnTo>
                    <a:pt x="3541" y="2321"/>
                  </a:lnTo>
                  <a:lnTo>
                    <a:pt x="3561" y="2337"/>
                  </a:lnTo>
                  <a:lnTo>
                    <a:pt x="3583" y="2356"/>
                  </a:lnTo>
                  <a:lnTo>
                    <a:pt x="3607" y="2374"/>
                  </a:lnTo>
                  <a:lnTo>
                    <a:pt x="3633" y="2395"/>
                  </a:lnTo>
                  <a:lnTo>
                    <a:pt x="3658" y="2415"/>
                  </a:lnTo>
                  <a:lnTo>
                    <a:pt x="3687" y="2439"/>
                  </a:lnTo>
                  <a:lnTo>
                    <a:pt x="3717" y="2462"/>
                  </a:lnTo>
                  <a:lnTo>
                    <a:pt x="3750" y="2489"/>
                  </a:lnTo>
                  <a:lnTo>
                    <a:pt x="3627" y="2561"/>
                  </a:lnTo>
                  <a:lnTo>
                    <a:pt x="3608" y="2505"/>
                  </a:lnTo>
                  <a:lnTo>
                    <a:pt x="3474" y="2559"/>
                  </a:lnTo>
                  <a:lnTo>
                    <a:pt x="3528" y="2786"/>
                  </a:lnTo>
                  <a:lnTo>
                    <a:pt x="3526" y="2786"/>
                  </a:lnTo>
                  <a:lnTo>
                    <a:pt x="3521" y="2786"/>
                  </a:lnTo>
                  <a:lnTo>
                    <a:pt x="3514" y="2787"/>
                  </a:lnTo>
                  <a:lnTo>
                    <a:pt x="3505" y="2789"/>
                  </a:lnTo>
                  <a:lnTo>
                    <a:pt x="3493" y="2791"/>
                  </a:lnTo>
                  <a:lnTo>
                    <a:pt x="3480" y="2794"/>
                  </a:lnTo>
                  <a:lnTo>
                    <a:pt x="3464" y="2798"/>
                  </a:lnTo>
                  <a:lnTo>
                    <a:pt x="3448" y="2802"/>
                  </a:lnTo>
                  <a:lnTo>
                    <a:pt x="3427" y="2805"/>
                  </a:lnTo>
                  <a:lnTo>
                    <a:pt x="3407" y="2809"/>
                  </a:lnTo>
                  <a:lnTo>
                    <a:pt x="3384" y="2814"/>
                  </a:lnTo>
                  <a:lnTo>
                    <a:pt x="3361" y="2819"/>
                  </a:lnTo>
                  <a:lnTo>
                    <a:pt x="3336" y="2824"/>
                  </a:lnTo>
                  <a:lnTo>
                    <a:pt x="3310" y="2830"/>
                  </a:lnTo>
                  <a:lnTo>
                    <a:pt x="3282" y="2836"/>
                  </a:lnTo>
                  <a:lnTo>
                    <a:pt x="3255" y="2843"/>
                  </a:lnTo>
                  <a:lnTo>
                    <a:pt x="3225" y="2848"/>
                  </a:lnTo>
                  <a:lnTo>
                    <a:pt x="3197" y="2853"/>
                  </a:lnTo>
                  <a:lnTo>
                    <a:pt x="3167" y="2860"/>
                  </a:lnTo>
                  <a:lnTo>
                    <a:pt x="3138" y="2866"/>
                  </a:lnTo>
                  <a:lnTo>
                    <a:pt x="3107" y="2871"/>
                  </a:lnTo>
                  <a:lnTo>
                    <a:pt x="3077" y="2878"/>
                  </a:lnTo>
                  <a:lnTo>
                    <a:pt x="3047" y="2884"/>
                  </a:lnTo>
                  <a:lnTo>
                    <a:pt x="3018" y="2891"/>
                  </a:lnTo>
                  <a:lnTo>
                    <a:pt x="2988" y="2896"/>
                  </a:lnTo>
                  <a:lnTo>
                    <a:pt x="2959" y="2903"/>
                  </a:lnTo>
                  <a:lnTo>
                    <a:pt x="2931" y="2908"/>
                  </a:lnTo>
                  <a:lnTo>
                    <a:pt x="2904" y="2914"/>
                  </a:lnTo>
                  <a:lnTo>
                    <a:pt x="2876" y="2920"/>
                  </a:lnTo>
                  <a:lnTo>
                    <a:pt x="2852" y="2925"/>
                  </a:lnTo>
                  <a:lnTo>
                    <a:pt x="2827" y="2930"/>
                  </a:lnTo>
                  <a:lnTo>
                    <a:pt x="2805" y="2936"/>
                  </a:lnTo>
                  <a:lnTo>
                    <a:pt x="2809" y="2929"/>
                  </a:lnTo>
                  <a:lnTo>
                    <a:pt x="2815" y="2923"/>
                  </a:lnTo>
                  <a:lnTo>
                    <a:pt x="2823" y="2916"/>
                  </a:lnTo>
                  <a:lnTo>
                    <a:pt x="2830" y="2910"/>
                  </a:lnTo>
                  <a:lnTo>
                    <a:pt x="2838" y="2903"/>
                  </a:lnTo>
                  <a:lnTo>
                    <a:pt x="2847" y="2895"/>
                  </a:lnTo>
                  <a:lnTo>
                    <a:pt x="2857" y="2886"/>
                  </a:lnTo>
                  <a:lnTo>
                    <a:pt x="2866" y="2879"/>
                  </a:lnTo>
                  <a:lnTo>
                    <a:pt x="2876" y="2869"/>
                  </a:lnTo>
                  <a:lnTo>
                    <a:pt x="2886" y="2860"/>
                  </a:lnTo>
                  <a:lnTo>
                    <a:pt x="2895" y="2849"/>
                  </a:lnTo>
                  <a:lnTo>
                    <a:pt x="2906" y="2839"/>
                  </a:lnTo>
                  <a:lnTo>
                    <a:pt x="2916" y="2828"/>
                  </a:lnTo>
                  <a:lnTo>
                    <a:pt x="2926" y="2817"/>
                  </a:lnTo>
                  <a:lnTo>
                    <a:pt x="2937" y="2805"/>
                  </a:lnTo>
                  <a:lnTo>
                    <a:pt x="2948" y="2794"/>
                  </a:lnTo>
                  <a:lnTo>
                    <a:pt x="2956" y="2780"/>
                  </a:lnTo>
                  <a:lnTo>
                    <a:pt x="2966" y="2768"/>
                  </a:lnTo>
                  <a:lnTo>
                    <a:pt x="2975" y="2755"/>
                  </a:lnTo>
                  <a:lnTo>
                    <a:pt x="2985" y="2742"/>
                  </a:lnTo>
                  <a:lnTo>
                    <a:pt x="2994" y="2727"/>
                  </a:lnTo>
                  <a:lnTo>
                    <a:pt x="3002" y="2713"/>
                  </a:lnTo>
                  <a:lnTo>
                    <a:pt x="3010" y="2698"/>
                  </a:lnTo>
                  <a:lnTo>
                    <a:pt x="3017" y="2684"/>
                  </a:lnTo>
                  <a:lnTo>
                    <a:pt x="3022" y="2668"/>
                  </a:lnTo>
                  <a:lnTo>
                    <a:pt x="3029" y="2652"/>
                  </a:lnTo>
                  <a:lnTo>
                    <a:pt x="3033" y="2636"/>
                  </a:lnTo>
                  <a:lnTo>
                    <a:pt x="3037" y="2620"/>
                  </a:lnTo>
                  <a:lnTo>
                    <a:pt x="3040" y="2603"/>
                  </a:lnTo>
                  <a:lnTo>
                    <a:pt x="3043" y="2587"/>
                  </a:lnTo>
                  <a:lnTo>
                    <a:pt x="3044" y="2569"/>
                  </a:lnTo>
                  <a:lnTo>
                    <a:pt x="3045" y="2553"/>
                  </a:lnTo>
                  <a:lnTo>
                    <a:pt x="3043" y="2539"/>
                  </a:lnTo>
                  <a:lnTo>
                    <a:pt x="3041" y="2527"/>
                  </a:lnTo>
                  <a:lnTo>
                    <a:pt x="3037" y="2514"/>
                  </a:lnTo>
                  <a:lnTo>
                    <a:pt x="3034" y="2501"/>
                  </a:lnTo>
                  <a:lnTo>
                    <a:pt x="3029" y="2488"/>
                  </a:lnTo>
                  <a:lnTo>
                    <a:pt x="3025" y="2476"/>
                  </a:lnTo>
                  <a:lnTo>
                    <a:pt x="3018" y="2464"/>
                  </a:lnTo>
                  <a:lnTo>
                    <a:pt x="3013" y="2454"/>
                  </a:lnTo>
                  <a:lnTo>
                    <a:pt x="3004" y="2442"/>
                  </a:lnTo>
                  <a:lnTo>
                    <a:pt x="2997" y="2431"/>
                  </a:lnTo>
                  <a:lnTo>
                    <a:pt x="2989" y="2419"/>
                  </a:lnTo>
                  <a:lnTo>
                    <a:pt x="2982" y="2409"/>
                  </a:lnTo>
                  <a:lnTo>
                    <a:pt x="2972" y="2398"/>
                  </a:lnTo>
                  <a:lnTo>
                    <a:pt x="2964" y="2387"/>
                  </a:lnTo>
                  <a:lnTo>
                    <a:pt x="2954" y="2378"/>
                  </a:lnTo>
                  <a:lnTo>
                    <a:pt x="2946" y="2368"/>
                  </a:lnTo>
                  <a:lnTo>
                    <a:pt x="2935" y="2357"/>
                  </a:lnTo>
                  <a:lnTo>
                    <a:pt x="2925" y="2347"/>
                  </a:lnTo>
                  <a:lnTo>
                    <a:pt x="2915" y="2336"/>
                  </a:lnTo>
                  <a:lnTo>
                    <a:pt x="2905" y="2326"/>
                  </a:lnTo>
                  <a:lnTo>
                    <a:pt x="2894" y="2317"/>
                  </a:lnTo>
                  <a:lnTo>
                    <a:pt x="2884" y="2307"/>
                  </a:lnTo>
                  <a:lnTo>
                    <a:pt x="2873" y="2297"/>
                  </a:lnTo>
                  <a:lnTo>
                    <a:pt x="2863" y="2288"/>
                  </a:lnTo>
                  <a:lnTo>
                    <a:pt x="2853" y="2277"/>
                  </a:lnTo>
                  <a:lnTo>
                    <a:pt x="2843" y="2267"/>
                  </a:lnTo>
                  <a:lnTo>
                    <a:pt x="2833" y="2257"/>
                  </a:lnTo>
                  <a:lnTo>
                    <a:pt x="2824" y="2247"/>
                  </a:lnTo>
                  <a:lnTo>
                    <a:pt x="2814" y="2236"/>
                  </a:lnTo>
                  <a:lnTo>
                    <a:pt x="2805" y="2227"/>
                  </a:lnTo>
                  <a:lnTo>
                    <a:pt x="2796" y="2217"/>
                  </a:lnTo>
                  <a:lnTo>
                    <a:pt x="2789" y="2207"/>
                  </a:lnTo>
                  <a:lnTo>
                    <a:pt x="2784" y="2204"/>
                  </a:lnTo>
                  <a:lnTo>
                    <a:pt x="2781" y="2201"/>
                  </a:lnTo>
                  <a:lnTo>
                    <a:pt x="2777" y="2198"/>
                  </a:lnTo>
                  <a:lnTo>
                    <a:pt x="2774" y="2196"/>
                  </a:lnTo>
                  <a:lnTo>
                    <a:pt x="2768" y="2193"/>
                  </a:lnTo>
                  <a:lnTo>
                    <a:pt x="2764" y="2191"/>
                  </a:lnTo>
                  <a:lnTo>
                    <a:pt x="2759" y="2189"/>
                  </a:lnTo>
                  <a:lnTo>
                    <a:pt x="2754" y="2188"/>
                  </a:lnTo>
                  <a:lnTo>
                    <a:pt x="2748" y="2185"/>
                  </a:lnTo>
                  <a:lnTo>
                    <a:pt x="2741" y="2184"/>
                  </a:lnTo>
                  <a:lnTo>
                    <a:pt x="2735" y="2182"/>
                  </a:lnTo>
                  <a:lnTo>
                    <a:pt x="2730" y="2181"/>
                  </a:lnTo>
                  <a:lnTo>
                    <a:pt x="2722" y="2178"/>
                  </a:lnTo>
                  <a:lnTo>
                    <a:pt x="2716" y="2177"/>
                  </a:lnTo>
                  <a:lnTo>
                    <a:pt x="2708" y="2175"/>
                  </a:lnTo>
                  <a:lnTo>
                    <a:pt x="2702" y="2174"/>
                  </a:lnTo>
                  <a:lnTo>
                    <a:pt x="2693" y="2171"/>
                  </a:lnTo>
                  <a:lnTo>
                    <a:pt x="2686" y="2169"/>
                  </a:lnTo>
                  <a:lnTo>
                    <a:pt x="2677" y="2167"/>
                  </a:lnTo>
                  <a:lnTo>
                    <a:pt x="2670" y="2164"/>
                  </a:lnTo>
                  <a:lnTo>
                    <a:pt x="2661" y="2161"/>
                  </a:lnTo>
                  <a:lnTo>
                    <a:pt x="2654" y="2159"/>
                  </a:lnTo>
                  <a:lnTo>
                    <a:pt x="2645" y="2156"/>
                  </a:lnTo>
                  <a:lnTo>
                    <a:pt x="2638" y="2154"/>
                  </a:lnTo>
                  <a:lnTo>
                    <a:pt x="2629" y="2149"/>
                  </a:lnTo>
                  <a:lnTo>
                    <a:pt x="2622" y="2146"/>
                  </a:lnTo>
                  <a:lnTo>
                    <a:pt x="2613" y="2142"/>
                  </a:lnTo>
                  <a:lnTo>
                    <a:pt x="2606" y="2139"/>
                  </a:lnTo>
                  <a:lnTo>
                    <a:pt x="2597" y="2133"/>
                  </a:lnTo>
                  <a:lnTo>
                    <a:pt x="2590" y="2129"/>
                  </a:lnTo>
                  <a:lnTo>
                    <a:pt x="2581" y="2124"/>
                  </a:lnTo>
                  <a:lnTo>
                    <a:pt x="2575" y="2119"/>
                  </a:lnTo>
                  <a:lnTo>
                    <a:pt x="2572" y="2117"/>
                  </a:lnTo>
                  <a:lnTo>
                    <a:pt x="2568" y="2116"/>
                  </a:lnTo>
                  <a:lnTo>
                    <a:pt x="2564" y="2115"/>
                  </a:lnTo>
                  <a:lnTo>
                    <a:pt x="2560" y="2115"/>
                  </a:lnTo>
                  <a:lnTo>
                    <a:pt x="2555" y="2115"/>
                  </a:lnTo>
                  <a:lnTo>
                    <a:pt x="2549" y="2115"/>
                  </a:lnTo>
                  <a:lnTo>
                    <a:pt x="2543" y="2115"/>
                  </a:lnTo>
                  <a:lnTo>
                    <a:pt x="2536" y="2115"/>
                  </a:lnTo>
                  <a:lnTo>
                    <a:pt x="2528" y="2115"/>
                  </a:lnTo>
                  <a:lnTo>
                    <a:pt x="2520" y="2115"/>
                  </a:lnTo>
                  <a:lnTo>
                    <a:pt x="2512" y="2115"/>
                  </a:lnTo>
                  <a:lnTo>
                    <a:pt x="2504" y="2116"/>
                  </a:lnTo>
                  <a:lnTo>
                    <a:pt x="2495" y="2115"/>
                  </a:lnTo>
                  <a:lnTo>
                    <a:pt x="2486" y="2115"/>
                  </a:lnTo>
                  <a:lnTo>
                    <a:pt x="2477" y="2115"/>
                  </a:lnTo>
                  <a:lnTo>
                    <a:pt x="2468" y="2115"/>
                  </a:lnTo>
                  <a:lnTo>
                    <a:pt x="2457" y="2113"/>
                  </a:lnTo>
                  <a:lnTo>
                    <a:pt x="2448" y="2111"/>
                  </a:lnTo>
                  <a:lnTo>
                    <a:pt x="2437" y="2109"/>
                  </a:lnTo>
                  <a:lnTo>
                    <a:pt x="2427" y="2108"/>
                  </a:lnTo>
                  <a:lnTo>
                    <a:pt x="2417" y="2105"/>
                  </a:lnTo>
                  <a:lnTo>
                    <a:pt x="2407" y="2101"/>
                  </a:lnTo>
                  <a:lnTo>
                    <a:pt x="2396" y="2097"/>
                  </a:lnTo>
                  <a:lnTo>
                    <a:pt x="2387" y="2094"/>
                  </a:lnTo>
                  <a:lnTo>
                    <a:pt x="2376" y="2087"/>
                  </a:lnTo>
                  <a:lnTo>
                    <a:pt x="2366" y="2082"/>
                  </a:lnTo>
                  <a:lnTo>
                    <a:pt x="2357" y="2075"/>
                  </a:lnTo>
                  <a:lnTo>
                    <a:pt x="2347" y="2068"/>
                  </a:lnTo>
                  <a:lnTo>
                    <a:pt x="2338" y="2060"/>
                  </a:lnTo>
                  <a:lnTo>
                    <a:pt x="2329" y="2051"/>
                  </a:lnTo>
                  <a:lnTo>
                    <a:pt x="2321" y="2040"/>
                  </a:lnTo>
                  <a:lnTo>
                    <a:pt x="2313" y="2031"/>
                  </a:lnTo>
                  <a:lnTo>
                    <a:pt x="2313" y="2027"/>
                  </a:lnTo>
                  <a:lnTo>
                    <a:pt x="2313" y="2024"/>
                  </a:lnTo>
                  <a:lnTo>
                    <a:pt x="2314" y="2021"/>
                  </a:lnTo>
                  <a:lnTo>
                    <a:pt x="2316" y="2018"/>
                  </a:lnTo>
                  <a:lnTo>
                    <a:pt x="2317" y="2015"/>
                  </a:lnTo>
                  <a:lnTo>
                    <a:pt x="2319" y="2011"/>
                  </a:lnTo>
                  <a:lnTo>
                    <a:pt x="2323" y="2008"/>
                  </a:lnTo>
                  <a:lnTo>
                    <a:pt x="2326" y="2005"/>
                  </a:lnTo>
                  <a:lnTo>
                    <a:pt x="2328" y="2001"/>
                  </a:lnTo>
                  <a:lnTo>
                    <a:pt x="2331" y="1996"/>
                  </a:lnTo>
                  <a:lnTo>
                    <a:pt x="2334" y="1992"/>
                  </a:lnTo>
                  <a:lnTo>
                    <a:pt x="2338" y="1989"/>
                  </a:lnTo>
                  <a:lnTo>
                    <a:pt x="2341" y="1985"/>
                  </a:lnTo>
                  <a:lnTo>
                    <a:pt x="2346" y="1981"/>
                  </a:lnTo>
                  <a:lnTo>
                    <a:pt x="2350" y="1977"/>
                  </a:lnTo>
                  <a:lnTo>
                    <a:pt x="2356" y="1974"/>
                  </a:lnTo>
                  <a:lnTo>
                    <a:pt x="2360" y="1970"/>
                  </a:lnTo>
                  <a:lnTo>
                    <a:pt x="2365" y="1965"/>
                  </a:lnTo>
                  <a:lnTo>
                    <a:pt x="2370" y="1961"/>
                  </a:lnTo>
                  <a:lnTo>
                    <a:pt x="2376" y="1958"/>
                  </a:lnTo>
                  <a:lnTo>
                    <a:pt x="2381" y="1953"/>
                  </a:lnTo>
                  <a:lnTo>
                    <a:pt x="2388" y="1950"/>
                  </a:lnTo>
                  <a:lnTo>
                    <a:pt x="2394" y="1947"/>
                  </a:lnTo>
                  <a:lnTo>
                    <a:pt x="2402" y="1944"/>
                  </a:lnTo>
                  <a:lnTo>
                    <a:pt x="2408" y="1941"/>
                  </a:lnTo>
                  <a:lnTo>
                    <a:pt x="2416" y="1937"/>
                  </a:lnTo>
                  <a:lnTo>
                    <a:pt x="2423" y="1934"/>
                  </a:lnTo>
                  <a:lnTo>
                    <a:pt x="2432" y="1931"/>
                  </a:lnTo>
                  <a:lnTo>
                    <a:pt x="2440" y="1928"/>
                  </a:lnTo>
                  <a:lnTo>
                    <a:pt x="2449" y="1925"/>
                  </a:lnTo>
                  <a:lnTo>
                    <a:pt x="2458" y="1922"/>
                  </a:lnTo>
                  <a:lnTo>
                    <a:pt x="2468" y="1921"/>
                  </a:lnTo>
                  <a:lnTo>
                    <a:pt x="2471" y="1919"/>
                  </a:lnTo>
                  <a:lnTo>
                    <a:pt x="2474" y="1917"/>
                  </a:lnTo>
                  <a:lnTo>
                    <a:pt x="2475" y="1915"/>
                  </a:lnTo>
                  <a:lnTo>
                    <a:pt x="2478" y="1914"/>
                  </a:lnTo>
                  <a:lnTo>
                    <a:pt x="2478" y="1911"/>
                  </a:lnTo>
                  <a:lnTo>
                    <a:pt x="2479" y="1907"/>
                  </a:lnTo>
                  <a:lnTo>
                    <a:pt x="2479" y="1904"/>
                  </a:lnTo>
                  <a:lnTo>
                    <a:pt x="2480" y="1901"/>
                  </a:lnTo>
                  <a:lnTo>
                    <a:pt x="2479" y="1896"/>
                  </a:lnTo>
                  <a:lnTo>
                    <a:pt x="2479" y="1891"/>
                  </a:lnTo>
                  <a:lnTo>
                    <a:pt x="2479" y="1886"/>
                  </a:lnTo>
                  <a:lnTo>
                    <a:pt x="2479" y="1882"/>
                  </a:lnTo>
                  <a:lnTo>
                    <a:pt x="2478" y="1875"/>
                  </a:lnTo>
                  <a:lnTo>
                    <a:pt x="2478" y="1870"/>
                  </a:lnTo>
                  <a:lnTo>
                    <a:pt x="2478" y="1863"/>
                  </a:lnTo>
                  <a:lnTo>
                    <a:pt x="2479" y="1858"/>
                  </a:lnTo>
                  <a:lnTo>
                    <a:pt x="2479" y="1851"/>
                  </a:lnTo>
                  <a:lnTo>
                    <a:pt x="2479" y="1843"/>
                  </a:lnTo>
                  <a:lnTo>
                    <a:pt x="2480" y="1835"/>
                  </a:lnTo>
                  <a:lnTo>
                    <a:pt x="2483" y="1827"/>
                  </a:lnTo>
                  <a:lnTo>
                    <a:pt x="2485" y="1819"/>
                  </a:lnTo>
                  <a:lnTo>
                    <a:pt x="2489" y="1810"/>
                  </a:lnTo>
                  <a:lnTo>
                    <a:pt x="2493" y="1801"/>
                  </a:lnTo>
                  <a:lnTo>
                    <a:pt x="2499" y="1793"/>
                  </a:lnTo>
                  <a:lnTo>
                    <a:pt x="2504" y="1782"/>
                  </a:lnTo>
                  <a:lnTo>
                    <a:pt x="2512" y="1772"/>
                  </a:lnTo>
                  <a:lnTo>
                    <a:pt x="2519" y="1762"/>
                  </a:lnTo>
                  <a:lnTo>
                    <a:pt x="2529" y="1752"/>
                  </a:lnTo>
                  <a:lnTo>
                    <a:pt x="2539" y="1740"/>
                  </a:lnTo>
                  <a:lnTo>
                    <a:pt x="2551" y="1730"/>
                  </a:lnTo>
                  <a:lnTo>
                    <a:pt x="2564" y="1718"/>
                  </a:lnTo>
                  <a:lnTo>
                    <a:pt x="2580" y="1707"/>
                  </a:lnTo>
                  <a:lnTo>
                    <a:pt x="2593" y="1704"/>
                  </a:lnTo>
                  <a:lnTo>
                    <a:pt x="2607" y="1702"/>
                  </a:lnTo>
                  <a:lnTo>
                    <a:pt x="2620" y="1699"/>
                  </a:lnTo>
                  <a:lnTo>
                    <a:pt x="2633" y="1695"/>
                  </a:lnTo>
                  <a:lnTo>
                    <a:pt x="2643" y="1690"/>
                  </a:lnTo>
                  <a:lnTo>
                    <a:pt x="2655" y="1686"/>
                  </a:lnTo>
                  <a:lnTo>
                    <a:pt x="2666" y="1680"/>
                  </a:lnTo>
                  <a:lnTo>
                    <a:pt x="2676" y="1675"/>
                  </a:lnTo>
                  <a:lnTo>
                    <a:pt x="2685" y="1667"/>
                  </a:lnTo>
                  <a:lnTo>
                    <a:pt x="2694" y="1661"/>
                  </a:lnTo>
                  <a:lnTo>
                    <a:pt x="2703" y="1654"/>
                  </a:lnTo>
                  <a:lnTo>
                    <a:pt x="2713" y="1647"/>
                  </a:lnTo>
                  <a:lnTo>
                    <a:pt x="2720" y="1639"/>
                  </a:lnTo>
                  <a:lnTo>
                    <a:pt x="2728" y="1631"/>
                  </a:lnTo>
                  <a:lnTo>
                    <a:pt x="2735" y="1622"/>
                  </a:lnTo>
                  <a:lnTo>
                    <a:pt x="2743" y="1615"/>
                  </a:lnTo>
                  <a:lnTo>
                    <a:pt x="2748" y="1605"/>
                  </a:lnTo>
                  <a:lnTo>
                    <a:pt x="2754" y="1596"/>
                  </a:lnTo>
                  <a:lnTo>
                    <a:pt x="2761" y="1586"/>
                  </a:lnTo>
                  <a:lnTo>
                    <a:pt x="2767" y="1578"/>
                  </a:lnTo>
                  <a:lnTo>
                    <a:pt x="2772" y="1568"/>
                  </a:lnTo>
                  <a:lnTo>
                    <a:pt x="2778" y="1558"/>
                  </a:lnTo>
                  <a:lnTo>
                    <a:pt x="2783" y="1549"/>
                  </a:lnTo>
                  <a:lnTo>
                    <a:pt x="2789" y="1540"/>
                  </a:lnTo>
                  <a:lnTo>
                    <a:pt x="2793" y="1530"/>
                  </a:lnTo>
                  <a:lnTo>
                    <a:pt x="2798" y="1521"/>
                  </a:lnTo>
                  <a:lnTo>
                    <a:pt x="2802" y="1511"/>
                  </a:lnTo>
                  <a:lnTo>
                    <a:pt x="2808" y="1501"/>
                  </a:lnTo>
                  <a:lnTo>
                    <a:pt x="2812" y="1492"/>
                  </a:lnTo>
                  <a:lnTo>
                    <a:pt x="2817" y="1482"/>
                  </a:lnTo>
                  <a:lnTo>
                    <a:pt x="2823" y="1474"/>
                  </a:lnTo>
                  <a:lnTo>
                    <a:pt x="2828" y="1466"/>
                  </a:lnTo>
                  <a:close/>
                  <a:moveTo>
                    <a:pt x="1866" y="3175"/>
                  </a:moveTo>
                  <a:lnTo>
                    <a:pt x="1868" y="3176"/>
                  </a:lnTo>
                  <a:lnTo>
                    <a:pt x="1870" y="3178"/>
                  </a:lnTo>
                  <a:lnTo>
                    <a:pt x="1871" y="3179"/>
                  </a:lnTo>
                  <a:lnTo>
                    <a:pt x="1873" y="3181"/>
                  </a:lnTo>
                  <a:lnTo>
                    <a:pt x="1875" y="3183"/>
                  </a:lnTo>
                  <a:lnTo>
                    <a:pt x="1877" y="3185"/>
                  </a:lnTo>
                  <a:lnTo>
                    <a:pt x="1880" y="3188"/>
                  </a:lnTo>
                  <a:lnTo>
                    <a:pt x="1884" y="3192"/>
                  </a:lnTo>
                  <a:lnTo>
                    <a:pt x="1886" y="3194"/>
                  </a:lnTo>
                  <a:lnTo>
                    <a:pt x="1888" y="3196"/>
                  </a:lnTo>
                  <a:lnTo>
                    <a:pt x="1890" y="3198"/>
                  </a:lnTo>
                  <a:lnTo>
                    <a:pt x="1893" y="3201"/>
                  </a:lnTo>
                  <a:lnTo>
                    <a:pt x="1896" y="3203"/>
                  </a:lnTo>
                  <a:lnTo>
                    <a:pt x="1900" y="3207"/>
                  </a:lnTo>
                  <a:lnTo>
                    <a:pt x="1903" y="3210"/>
                  </a:lnTo>
                  <a:lnTo>
                    <a:pt x="1907" y="3213"/>
                  </a:lnTo>
                  <a:lnTo>
                    <a:pt x="1910" y="3215"/>
                  </a:lnTo>
                  <a:lnTo>
                    <a:pt x="1913" y="3217"/>
                  </a:lnTo>
                  <a:lnTo>
                    <a:pt x="1917" y="3220"/>
                  </a:lnTo>
                  <a:lnTo>
                    <a:pt x="1920" y="3222"/>
                  </a:lnTo>
                  <a:lnTo>
                    <a:pt x="1923" y="3224"/>
                  </a:lnTo>
                  <a:lnTo>
                    <a:pt x="1927" y="3226"/>
                  </a:lnTo>
                  <a:lnTo>
                    <a:pt x="1932" y="3228"/>
                  </a:lnTo>
                  <a:lnTo>
                    <a:pt x="1936" y="3230"/>
                  </a:lnTo>
                  <a:lnTo>
                    <a:pt x="1939" y="3231"/>
                  </a:lnTo>
                  <a:lnTo>
                    <a:pt x="1944" y="3232"/>
                  </a:lnTo>
                  <a:lnTo>
                    <a:pt x="1948" y="3233"/>
                  </a:lnTo>
                  <a:lnTo>
                    <a:pt x="1953" y="3236"/>
                  </a:lnTo>
                  <a:lnTo>
                    <a:pt x="1957" y="3237"/>
                  </a:lnTo>
                  <a:lnTo>
                    <a:pt x="1963" y="3238"/>
                  </a:lnTo>
                  <a:lnTo>
                    <a:pt x="1967" y="3238"/>
                  </a:lnTo>
                  <a:lnTo>
                    <a:pt x="1973" y="3239"/>
                  </a:lnTo>
                  <a:lnTo>
                    <a:pt x="1977" y="3239"/>
                  </a:lnTo>
                  <a:lnTo>
                    <a:pt x="1980" y="3239"/>
                  </a:lnTo>
                  <a:lnTo>
                    <a:pt x="1983" y="3239"/>
                  </a:lnTo>
                  <a:lnTo>
                    <a:pt x="1987" y="3239"/>
                  </a:lnTo>
                  <a:lnTo>
                    <a:pt x="1990" y="3239"/>
                  </a:lnTo>
                  <a:lnTo>
                    <a:pt x="1994" y="3239"/>
                  </a:lnTo>
                  <a:lnTo>
                    <a:pt x="1997" y="3239"/>
                  </a:lnTo>
                  <a:lnTo>
                    <a:pt x="2000" y="3240"/>
                  </a:lnTo>
                  <a:lnTo>
                    <a:pt x="2002" y="3240"/>
                  </a:lnTo>
                  <a:lnTo>
                    <a:pt x="2004" y="3240"/>
                  </a:lnTo>
                  <a:lnTo>
                    <a:pt x="2006" y="3241"/>
                  </a:lnTo>
                  <a:lnTo>
                    <a:pt x="2010" y="3243"/>
                  </a:lnTo>
                  <a:lnTo>
                    <a:pt x="2012" y="3243"/>
                  </a:lnTo>
                  <a:lnTo>
                    <a:pt x="2014" y="3245"/>
                  </a:lnTo>
                  <a:lnTo>
                    <a:pt x="2016" y="3247"/>
                  </a:lnTo>
                  <a:lnTo>
                    <a:pt x="2018" y="3251"/>
                  </a:lnTo>
                  <a:lnTo>
                    <a:pt x="2019" y="3253"/>
                  </a:lnTo>
                  <a:lnTo>
                    <a:pt x="2020" y="3255"/>
                  </a:lnTo>
                  <a:lnTo>
                    <a:pt x="2021" y="3258"/>
                  </a:lnTo>
                  <a:lnTo>
                    <a:pt x="2024" y="3262"/>
                  </a:lnTo>
                  <a:lnTo>
                    <a:pt x="2024" y="3266"/>
                  </a:lnTo>
                  <a:lnTo>
                    <a:pt x="2025" y="3270"/>
                  </a:lnTo>
                  <a:lnTo>
                    <a:pt x="2026" y="3274"/>
                  </a:lnTo>
                  <a:lnTo>
                    <a:pt x="2027" y="3281"/>
                  </a:lnTo>
                  <a:lnTo>
                    <a:pt x="2027" y="3286"/>
                  </a:lnTo>
                  <a:lnTo>
                    <a:pt x="2027" y="3292"/>
                  </a:lnTo>
                  <a:lnTo>
                    <a:pt x="2027" y="3299"/>
                  </a:lnTo>
                  <a:lnTo>
                    <a:pt x="2027" y="3306"/>
                  </a:lnTo>
                  <a:lnTo>
                    <a:pt x="2026" y="3313"/>
                  </a:lnTo>
                  <a:lnTo>
                    <a:pt x="2026" y="3321"/>
                  </a:lnTo>
                  <a:lnTo>
                    <a:pt x="2025" y="3331"/>
                  </a:lnTo>
                  <a:lnTo>
                    <a:pt x="2025" y="3341"/>
                  </a:lnTo>
                  <a:lnTo>
                    <a:pt x="2024" y="3344"/>
                  </a:lnTo>
                  <a:lnTo>
                    <a:pt x="2024" y="3347"/>
                  </a:lnTo>
                  <a:lnTo>
                    <a:pt x="2024" y="3350"/>
                  </a:lnTo>
                  <a:lnTo>
                    <a:pt x="2025" y="3355"/>
                  </a:lnTo>
                  <a:lnTo>
                    <a:pt x="2025" y="3358"/>
                  </a:lnTo>
                  <a:lnTo>
                    <a:pt x="2026" y="3361"/>
                  </a:lnTo>
                  <a:lnTo>
                    <a:pt x="2027" y="3364"/>
                  </a:lnTo>
                  <a:lnTo>
                    <a:pt x="2028" y="3368"/>
                  </a:lnTo>
                  <a:lnTo>
                    <a:pt x="2028" y="3371"/>
                  </a:lnTo>
                  <a:lnTo>
                    <a:pt x="2030" y="3374"/>
                  </a:lnTo>
                  <a:lnTo>
                    <a:pt x="2030" y="3377"/>
                  </a:lnTo>
                  <a:lnTo>
                    <a:pt x="2032" y="3380"/>
                  </a:lnTo>
                  <a:lnTo>
                    <a:pt x="2032" y="3383"/>
                  </a:lnTo>
                  <a:lnTo>
                    <a:pt x="2033" y="3387"/>
                  </a:lnTo>
                  <a:lnTo>
                    <a:pt x="2034" y="3390"/>
                  </a:lnTo>
                  <a:lnTo>
                    <a:pt x="2035" y="3393"/>
                  </a:lnTo>
                  <a:lnTo>
                    <a:pt x="2034" y="3396"/>
                  </a:lnTo>
                  <a:lnTo>
                    <a:pt x="2034" y="3400"/>
                  </a:lnTo>
                  <a:lnTo>
                    <a:pt x="2034" y="3403"/>
                  </a:lnTo>
                  <a:lnTo>
                    <a:pt x="2034" y="3406"/>
                  </a:lnTo>
                  <a:lnTo>
                    <a:pt x="2033" y="3409"/>
                  </a:lnTo>
                  <a:lnTo>
                    <a:pt x="2032" y="3412"/>
                  </a:lnTo>
                  <a:lnTo>
                    <a:pt x="2030" y="3417"/>
                  </a:lnTo>
                  <a:lnTo>
                    <a:pt x="2029" y="3422"/>
                  </a:lnTo>
                  <a:lnTo>
                    <a:pt x="2026" y="3425"/>
                  </a:lnTo>
                  <a:lnTo>
                    <a:pt x="2022" y="3431"/>
                  </a:lnTo>
                  <a:lnTo>
                    <a:pt x="2019" y="3435"/>
                  </a:lnTo>
                  <a:lnTo>
                    <a:pt x="2016" y="3441"/>
                  </a:lnTo>
                  <a:lnTo>
                    <a:pt x="2011" y="3447"/>
                  </a:lnTo>
                  <a:lnTo>
                    <a:pt x="2006" y="3452"/>
                  </a:lnTo>
                  <a:lnTo>
                    <a:pt x="2000" y="3458"/>
                  </a:lnTo>
                  <a:lnTo>
                    <a:pt x="1995" y="3466"/>
                  </a:lnTo>
                  <a:lnTo>
                    <a:pt x="1988" y="3470"/>
                  </a:lnTo>
                  <a:lnTo>
                    <a:pt x="1984" y="3476"/>
                  </a:lnTo>
                  <a:lnTo>
                    <a:pt x="1979" y="3481"/>
                  </a:lnTo>
                  <a:lnTo>
                    <a:pt x="1975" y="3487"/>
                  </a:lnTo>
                  <a:lnTo>
                    <a:pt x="1971" y="3494"/>
                  </a:lnTo>
                  <a:lnTo>
                    <a:pt x="1968" y="3500"/>
                  </a:lnTo>
                  <a:lnTo>
                    <a:pt x="1965" y="3507"/>
                  </a:lnTo>
                  <a:lnTo>
                    <a:pt x="1963" y="3514"/>
                  </a:lnTo>
                  <a:lnTo>
                    <a:pt x="1959" y="3521"/>
                  </a:lnTo>
                  <a:lnTo>
                    <a:pt x="1956" y="3527"/>
                  </a:lnTo>
                  <a:lnTo>
                    <a:pt x="1953" y="3534"/>
                  </a:lnTo>
                  <a:lnTo>
                    <a:pt x="1952" y="3542"/>
                  </a:lnTo>
                  <a:lnTo>
                    <a:pt x="1949" y="3548"/>
                  </a:lnTo>
                  <a:lnTo>
                    <a:pt x="1948" y="3557"/>
                  </a:lnTo>
                  <a:lnTo>
                    <a:pt x="1946" y="3563"/>
                  </a:lnTo>
                  <a:lnTo>
                    <a:pt x="1944" y="3572"/>
                  </a:lnTo>
                  <a:lnTo>
                    <a:pt x="1942" y="3578"/>
                  </a:lnTo>
                  <a:lnTo>
                    <a:pt x="1941" y="3585"/>
                  </a:lnTo>
                  <a:lnTo>
                    <a:pt x="1939" y="3591"/>
                  </a:lnTo>
                  <a:lnTo>
                    <a:pt x="1939" y="3598"/>
                  </a:lnTo>
                  <a:lnTo>
                    <a:pt x="1938" y="3603"/>
                  </a:lnTo>
                  <a:lnTo>
                    <a:pt x="1937" y="3609"/>
                  </a:lnTo>
                  <a:lnTo>
                    <a:pt x="1937" y="3615"/>
                  </a:lnTo>
                  <a:lnTo>
                    <a:pt x="1937" y="3620"/>
                  </a:lnTo>
                  <a:lnTo>
                    <a:pt x="1936" y="3623"/>
                  </a:lnTo>
                  <a:lnTo>
                    <a:pt x="1936" y="3628"/>
                  </a:lnTo>
                  <a:lnTo>
                    <a:pt x="1936" y="3631"/>
                  </a:lnTo>
                  <a:lnTo>
                    <a:pt x="1936" y="3634"/>
                  </a:lnTo>
                  <a:lnTo>
                    <a:pt x="1936" y="3636"/>
                  </a:lnTo>
                  <a:lnTo>
                    <a:pt x="1936" y="3638"/>
                  </a:lnTo>
                  <a:lnTo>
                    <a:pt x="1936" y="3639"/>
                  </a:lnTo>
                  <a:lnTo>
                    <a:pt x="1936" y="3641"/>
                  </a:lnTo>
                  <a:lnTo>
                    <a:pt x="1864" y="3812"/>
                  </a:lnTo>
                  <a:lnTo>
                    <a:pt x="1863" y="3811"/>
                  </a:lnTo>
                  <a:lnTo>
                    <a:pt x="1862" y="3809"/>
                  </a:lnTo>
                  <a:lnTo>
                    <a:pt x="1860" y="3804"/>
                  </a:lnTo>
                  <a:lnTo>
                    <a:pt x="1858" y="3800"/>
                  </a:lnTo>
                  <a:lnTo>
                    <a:pt x="1855" y="3794"/>
                  </a:lnTo>
                  <a:lnTo>
                    <a:pt x="1852" y="3787"/>
                  </a:lnTo>
                  <a:lnTo>
                    <a:pt x="1847" y="3779"/>
                  </a:lnTo>
                  <a:lnTo>
                    <a:pt x="1843" y="3771"/>
                  </a:lnTo>
                  <a:lnTo>
                    <a:pt x="1837" y="3760"/>
                  </a:lnTo>
                  <a:lnTo>
                    <a:pt x="1830" y="3750"/>
                  </a:lnTo>
                  <a:lnTo>
                    <a:pt x="1824" y="3738"/>
                  </a:lnTo>
                  <a:lnTo>
                    <a:pt x="1817" y="3727"/>
                  </a:lnTo>
                  <a:lnTo>
                    <a:pt x="1810" y="3714"/>
                  </a:lnTo>
                  <a:lnTo>
                    <a:pt x="1802" y="3702"/>
                  </a:lnTo>
                  <a:lnTo>
                    <a:pt x="1794" y="3689"/>
                  </a:lnTo>
                  <a:lnTo>
                    <a:pt x="1786" y="3676"/>
                  </a:lnTo>
                  <a:lnTo>
                    <a:pt x="1777" y="3661"/>
                  </a:lnTo>
                  <a:lnTo>
                    <a:pt x="1767" y="3647"/>
                  </a:lnTo>
                  <a:lnTo>
                    <a:pt x="1758" y="3632"/>
                  </a:lnTo>
                  <a:lnTo>
                    <a:pt x="1748" y="3618"/>
                  </a:lnTo>
                  <a:lnTo>
                    <a:pt x="1737" y="3603"/>
                  </a:lnTo>
                  <a:lnTo>
                    <a:pt x="1727" y="3590"/>
                  </a:lnTo>
                  <a:lnTo>
                    <a:pt x="1716" y="3576"/>
                  </a:lnTo>
                  <a:lnTo>
                    <a:pt x="1705" y="3563"/>
                  </a:lnTo>
                  <a:lnTo>
                    <a:pt x="1693" y="3549"/>
                  </a:lnTo>
                  <a:lnTo>
                    <a:pt x="1682" y="3537"/>
                  </a:lnTo>
                  <a:lnTo>
                    <a:pt x="1670" y="3524"/>
                  </a:lnTo>
                  <a:lnTo>
                    <a:pt x="1658" y="3513"/>
                  </a:lnTo>
                  <a:lnTo>
                    <a:pt x="1645" y="3501"/>
                  </a:lnTo>
                  <a:lnTo>
                    <a:pt x="1634" y="3492"/>
                  </a:lnTo>
                  <a:lnTo>
                    <a:pt x="1622" y="3482"/>
                  </a:lnTo>
                  <a:lnTo>
                    <a:pt x="1610" y="3474"/>
                  </a:lnTo>
                  <a:lnTo>
                    <a:pt x="1610" y="3472"/>
                  </a:lnTo>
                  <a:lnTo>
                    <a:pt x="1612" y="3469"/>
                  </a:lnTo>
                  <a:lnTo>
                    <a:pt x="1615" y="3465"/>
                  </a:lnTo>
                  <a:lnTo>
                    <a:pt x="1622" y="3459"/>
                  </a:lnTo>
                  <a:lnTo>
                    <a:pt x="1627" y="3452"/>
                  </a:lnTo>
                  <a:lnTo>
                    <a:pt x="1635" y="3443"/>
                  </a:lnTo>
                  <a:lnTo>
                    <a:pt x="1642" y="3434"/>
                  </a:lnTo>
                  <a:lnTo>
                    <a:pt x="1652" y="3425"/>
                  </a:lnTo>
                  <a:lnTo>
                    <a:pt x="1660" y="3413"/>
                  </a:lnTo>
                  <a:lnTo>
                    <a:pt x="1670" y="3402"/>
                  </a:lnTo>
                  <a:lnTo>
                    <a:pt x="1681" y="3389"/>
                  </a:lnTo>
                  <a:lnTo>
                    <a:pt x="1692" y="3377"/>
                  </a:lnTo>
                  <a:lnTo>
                    <a:pt x="1703" y="3363"/>
                  </a:lnTo>
                  <a:lnTo>
                    <a:pt x="1715" y="3349"/>
                  </a:lnTo>
                  <a:lnTo>
                    <a:pt x="1727" y="3335"/>
                  </a:lnTo>
                  <a:lnTo>
                    <a:pt x="1739" y="3322"/>
                  </a:lnTo>
                  <a:lnTo>
                    <a:pt x="1750" y="3307"/>
                  </a:lnTo>
                  <a:lnTo>
                    <a:pt x="1762" y="3293"/>
                  </a:lnTo>
                  <a:lnTo>
                    <a:pt x="1774" y="3281"/>
                  </a:lnTo>
                  <a:lnTo>
                    <a:pt x="1785" y="3268"/>
                  </a:lnTo>
                  <a:lnTo>
                    <a:pt x="1796" y="3255"/>
                  </a:lnTo>
                  <a:lnTo>
                    <a:pt x="1807" y="3242"/>
                  </a:lnTo>
                  <a:lnTo>
                    <a:pt x="1816" y="3230"/>
                  </a:lnTo>
                  <a:lnTo>
                    <a:pt x="1827" y="3221"/>
                  </a:lnTo>
                  <a:lnTo>
                    <a:pt x="1834" y="3210"/>
                  </a:lnTo>
                  <a:lnTo>
                    <a:pt x="1842" y="3201"/>
                  </a:lnTo>
                  <a:lnTo>
                    <a:pt x="1848" y="3193"/>
                  </a:lnTo>
                  <a:lnTo>
                    <a:pt x="1855" y="3186"/>
                  </a:lnTo>
                  <a:lnTo>
                    <a:pt x="1859" y="3180"/>
                  </a:lnTo>
                  <a:lnTo>
                    <a:pt x="1863" y="3177"/>
                  </a:lnTo>
                  <a:lnTo>
                    <a:pt x="1865" y="3175"/>
                  </a:lnTo>
                  <a:lnTo>
                    <a:pt x="1866" y="3175"/>
                  </a:lnTo>
                  <a:close/>
                  <a:moveTo>
                    <a:pt x="2566" y="3067"/>
                  </a:moveTo>
                  <a:lnTo>
                    <a:pt x="3555" y="2882"/>
                  </a:lnTo>
                  <a:lnTo>
                    <a:pt x="3617" y="3067"/>
                  </a:lnTo>
                  <a:lnTo>
                    <a:pt x="2468" y="4096"/>
                  </a:lnTo>
                  <a:lnTo>
                    <a:pt x="2465" y="4075"/>
                  </a:lnTo>
                  <a:lnTo>
                    <a:pt x="2464" y="4057"/>
                  </a:lnTo>
                  <a:lnTo>
                    <a:pt x="2462" y="4038"/>
                  </a:lnTo>
                  <a:lnTo>
                    <a:pt x="2462" y="4022"/>
                  </a:lnTo>
                  <a:lnTo>
                    <a:pt x="2461" y="4005"/>
                  </a:lnTo>
                  <a:lnTo>
                    <a:pt x="2461" y="3989"/>
                  </a:lnTo>
                  <a:lnTo>
                    <a:pt x="2461" y="3973"/>
                  </a:lnTo>
                  <a:lnTo>
                    <a:pt x="2461" y="3959"/>
                  </a:lnTo>
                  <a:lnTo>
                    <a:pt x="2461" y="3943"/>
                  </a:lnTo>
                  <a:lnTo>
                    <a:pt x="2461" y="3929"/>
                  </a:lnTo>
                  <a:lnTo>
                    <a:pt x="2461" y="3916"/>
                  </a:lnTo>
                  <a:lnTo>
                    <a:pt x="2463" y="3903"/>
                  </a:lnTo>
                  <a:lnTo>
                    <a:pt x="2463" y="3890"/>
                  </a:lnTo>
                  <a:lnTo>
                    <a:pt x="2465" y="3877"/>
                  </a:lnTo>
                  <a:lnTo>
                    <a:pt x="2466" y="3865"/>
                  </a:lnTo>
                  <a:lnTo>
                    <a:pt x="2469" y="3855"/>
                  </a:lnTo>
                  <a:lnTo>
                    <a:pt x="2470" y="3842"/>
                  </a:lnTo>
                  <a:lnTo>
                    <a:pt x="2472" y="3831"/>
                  </a:lnTo>
                  <a:lnTo>
                    <a:pt x="2475" y="3819"/>
                  </a:lnTo>
                  <a:lnTo>
                    <a:pt x="2479" y="3810"/>
                  </a:lnTo>
                  <a:lnTo>
                    <a:pt x="2481" y="3799"/>
                  </a:lnTo>
                  <a:lnTo>
                    <a:pt x="2484" y="3789"/>
                  </a:lnTo>
                  <a:lnTo>
                    <a:pt x="2488" y="3780"/>
                  </a:lnTo>
                  <a:lnTo>
                    <a:pt x="2493" y="3770"/>
                  </a:lnTo>
                  <a:lnTo>
                    <a:pt x="2496" y="3760"/>
                  </a:lnTo>
                  <a:lnTo>
                    <a:pt x="2500" y="3751"/>
                  </a:lnTo>
                  <a:lnTo>
                    <a:pt x="2504" y="3742"/>
                  </a:lnTo>
                  <a:lnTo>
                    <a:pt x="2510" y="3734"/>
                  </a:lnTo>
                  <a:lnTo>
                    <a:pt x="2514" y="3724"/>
                  </a:lnTo>
                  <a:lnTo>
                    <a:pt x="2519" y="3715"/>
                  </a:lnTo>
                  <a:lnTo>
                    <a:pt x="2526" y="3707"/>
                  </a:lnTo>
                  <a:lnTo>
                    <a:pt x="2532" y="3699"/>
                  </a:lnTo>
                  <a:lnTo>
                    <a:pt x="2539" y="3687"/>
                  </a:lnTo>
                  <a:lnTo>
                    <a:pt x="2545" y="3675"/>
                  </a:lnTo>
                  <a:lnTo>
                    <a:pt x="2550" y="3663"/>
                  </a:lnTo>
                  <a:lnTo>
                    <a:pt x="2557" y="3651"/>
                  </a:lnTo>
                  <a:lnTo>
                    <a:pt x="2561" y="3639"/>
                  </a:lnTo>
                  <a:lnTo>
                    <a:pt x="2566" y="3628"/>
                  </a:lnTo>
                  <a:lnTo>
                    <a:pt x="2571" y="3616"/>
                  </a:lnTo>
                  <a:lnTo>
                    <a:pt x="2575" y="3604"/>
                  </a:lnTo>
                  <a:lnTo>
                    <a:pt x="2578" y="3591"/>
                  </a:lnTo>
                  <a:lnTo>
                    <a:pt x="2581" y="3579"/>
                  </a:lnTo>
                  <a:lnTo>
                    <a:pt x="2584" y="3568"/>
                  </a:lnTo>
                  <a:lnTo>
                    <a:pt x="2588" y="3556"/>
                  </a:lnTo>
                  <a:lnTo>
                    <a:pt x="2590" y="3543"/>
                  </a:lnTo>
                  <a:lnTo>
                    <a:pt x="2592" y="3531"/>
                  </a:lnTo>
                  <a:lnTo>
                    <a:pt x="2594" y="3519"/>
                  </a:lnTo>
                  <a:lnTo>
                    <a:pt x="2596" y="3509"/>
                  </a:lnTo>
                  <a:lnTo>
                    <a:pt x="2597" y="3496"/>
                  </a:lnTo>
                  <a:lnTo>
                    <a:pt x="2598" y="3484"/>
                  </a:lnTo>
                  <a:lnTo>
                    <a:pt x="2598" y="3472"/>
                  </a:lnTo>
                  <a:lnTo>
                    <a:pt x="2599" y="3462"/>
                  </a:lnTo>
                  <a:lnTo>
                    <a:pt x="2599" y="3450"/>
                  </a:lnTo>
                  <a:lnTo>
                    <a:pt x="2599" y="3439"/>
                  </a:lnTo>
                  <a:lnTo>
                    <a:pt x="2599" y="3427"/>
                  </a:lnTo>
                  <a:lnTo>
                    <a:pt x="2600" y="3418"/>
                  </a:lnTo>
                  <a:lnTo>
                    <a:pt x="2599" y="3407"/>
                  </a:lnTo>
                  <a:lnTo>
                    <a:pt x="2599" y="3396"/>
                  </a:lnTo>
                  <a:lnTo>
                    <a:pt x="2598" y="3387"/>
                  </a:lnTo>
                  <a:lnTo>
                    <a:pt x="2598" y="3377"/>
                  </a:lnTo>
                  <a:lnTo>
                    <a:pt x="2597" y="3367"/>
                  </a:lnTo>
                  <a:lnTo>
                    <a:pt x="2597" y="3359"/>
                  </a:lnTo>
                  <a:lnTo>
                    <a:pt x="2596" y="3350"/>
                  </a:lnTo>
                  <a:lnTo>
                    <a:pt x="2596" y="3343"/>
                  </a:lnTo>
                  <a:lnTo>
                    <a:pt x="2595" y="3337"/>
                  </a:lnTo>
                  <a:lnTo>
                    <a:pt x="2595" y="3333"/>
                  </a:lnTo>
                  <a:lnTo>
                    <a:pt x="2595" y="3329"/>
                  </a:lnTo>
                  <a:lnTo>
                    <a:pt x="2596" y="3325"/>
                  </a:lnTo>
                  <a:lnTo>
                    <a:pt x="2596" y="3319"/>
                  </a:lnTo>
                  <a:lnTo>
                    <a:pt x="2598" y="3314"/>
                  </a:lnTo>
                  <a:lnTo>
                    <a:pt x="2599" y="3308"/>
                  </a:lnTo>
                  <a:lnTo>
                    <a:pt x="2602" y="3304"/>
                  </a:lnTo>
                  <a:lnTo>
                    <a:pt x="2602" y="3298"/>
                  </a:lnTo>
                  <a:lnTo>
                    <a:pt x="2604" y="3291"/>
                  </a:lnTo>
                  <a:lnTo>
                    <a:pt x="2605" y="3285"/>
                  </a:lnTo>
                  <a:lnTo>
                    <a:pt x="2607" y="3280"/>
                  </a:lnTo>
                  <a:lnTo>
                    <a:pt x="2608" y="3272"/>
                  </a:lnTo>
                  <a:lnTo>
                    <a:pt x="2610" y="3266"/>
                  </a:lnTo>
                  <a:lnTo>
                    <a:pt x="2611" y="3258"/>
                  </a:lnTo>
                  <a:lnTo>
                    <a:pt x="2613" y="3251"/>
                  </a:lnTo>
                  <a:lnTo>
                    <a:pt x="2613" y="3242"/>
                  </a:lnTo>
                  <a:lnTo>
                    <a:pt x="2613" y="3233"/>
                  </a:lnTo>
                  <a:lnTo>
                    <a:pt x="2613" y="3224"/>
                  </a:lnTo>
                  <a:lnTo>
                    <a:pt x="2613" y="3215"/>
                  </a:lnTo>
                  <a:lnTo>
                    <a:pt x="2612" y="3205"/>
                  </a:lnTo>
                  <a:lnTo>
                    <a:pt x="2611" y="3195"/>
                  </a:lnTo>
                  <a:lnTo>
                    <a:pt x="2609" y="3184"/>
                  </a:lnTo>
                  <a:lnTo>
                    <a:pt x="2608" y="3173"/>
                  </a:lnTo>
                  <a:lnTo>
                    <a:pt x="2605" y="3161"/>
                  </a:lnTo>
                  <a:lnTo>
                    <a:pt x="2602" y="3149"/>
                  </a:lnTo>
                  <a:lnTo>
                    <a:pt x="2597" y="3136"/>
                  </a:lnTo>
                  <a:lnTo>
                    <a:pt x="2593" y="3124"/>
                  </a:lnTo>
                  <a:lnTo>
                    <a:pt x="2587" y="3110"/>
                  </a:lnTo>
                  <a:lnTo>
                    <a:pt x="2580" y="3096"/>
                  </a:lnTo>
                  <a:lnTo>
                    <a:pt x="2573" y="3081"/>
                  </a:lnTo>
                  <a:lnTo>
                    <a:pt x="2566" y="3067"/>
                  </a:lnTo>
                  <a:close/>
                  <a:moveTo>
                    <a:pt x="3907" y="3491"/>
                  </a:moveTo>
                  <a:lnTo>
                    <a:pt x="3914" y="3514"/>
                  </a:lnTo>
                  <a:lnTo>
                    <a:pt x="3921" y="3539"/>
                  </a:lnTo>
                  <a:lnTo>
                    <a:pt x="3928" y="3561"/>
                  </a:lnTo>
                  <a:lnTo>
                    <a:pt x="3936" y="3584"/>
                  </a:lnTo>
                  <a:lnTo>
                    <a:pt x="3942" y="3605"/>
                  </a:lnTo>
                  <a:lnTo>
                    <a:pt x="3950" y="3627"/>
                  </a:lnTo>
                  <a:lnTo>
                    <a:pt x="3957" y="3647"/>
                  </a:lnTo>
                  <a:lnTo>
                    <a:pt x="3966" y="3668"/>
                  </a:lnTo>
                  <a:lnTo>
                    <a:pt x="3972" y="3688"/>
                  </a:lnTo>
                  <a:lnTo>
                    <a:pt x="3981" y="3707"/>
                  </a:lnTo>
                  <a:lnTo>
                    <a:pt x="3987" y="3725"/>
                  </a:lnTo>
                  <a:lnTo>
                    <a:pt x="3996" y="3744"/>
                  </a:lnTo>
                  <a:lnTo>
                    <a:pt x="4003" y="3762"/>
                  </a:lnTo>
                  <a:lnTo>
                    <a:pt x="4012" y="3780"/>
                  </a:lnTo>
                  <a:lnTo>
                    <a:pt x="4019" y="3797"/>
                  </a:lnTo>
                  <a:lnTo>
                    <a:pt x="4029" y="3815"/>
                  </a:lnTo>
                  <a:lnTo>
                    <a:pt x="4036" y="3831"/>
                  </a:lnTo>
                  <a:lnTo>
                    <a:pt x="4045" y="3848"/>
                  </a:lnTo>
                  <a:lnTo>
                    <a:pt x="4052" y="3864"/>
                  </a:lnTo>
                  <a:lnTo>
                    <a:pt x="4062" y="3882"/>
                  </a:lnTo>
                  <a:lnTo>
                    <a:pt x="4071" y="3898"/>
                  </a:lnTo>
                  <a:lnTo>
                    <a:pt x="4079" y="3915"/>
                  </a:lnTo>
                  <a:lnTo>
                    <a:pt x="4089" y="3931"/>
                  </a:lnTo>
                  <a:lnTo>
                    <a:pt x="4098" y="3948"/>
                  </a:lnTo>
                  <a:lnTo>
                    <a:pt x="4107" y="3964"/>
                  </a:lnTo>
                  <a:lnTo>
                    <a:pt x="4117" y="3980"/>
                  </a:lnTo>
                  <a:lnTo>
                    <a:pt x="4126" y="3997"/>
                  </a:lnTo>
                  <a:lnTo>
                    <a:pt x="4137" y="4014"/>
                  </a:lnTo>
                  <a:lnTo>
                    <a:pt x="4146" y="4030"/>
                  </a:lnTo>
                  <a:lnTo>
                    <a:pt x="4157" y="4049"/>
                  </a:lnTo>
                  <a:lnTo>
                    <a:pt x="4168" y="4066"/>
                  </a:lnTo>
                  <a:lnTo>
                    <a:pt x="4180" y="4085"/>
                  </a:lnTo>
                  <a:lnTo>
                    <a:pt x="4183" y="4082"/>
                  </a:lnTo>
                  <a:lnTo>
                    <a:pt x="4186" y="4081"/>
                  </a:lnTo>
                  <a:lnTo>
                    <a:pt x="4189" y="4079"/>
                  </a:lnTo>
                  <a:lnTo>
                    <a:pt x="4193" y="4078"/>
                  </a:lnTo>
                  <a:lnTo>
                    <a:pt x="4198" y="4075"/>
                  </a:lnTo>
                  <a:lnTo>
                    <a:pt x="4202" y="4075"/>
                  </a:lnTo>
                  <a:lnTo>
                    <a:pt x="4206" y="4073"/>
                  </a:lnTo>
                  <a:lnTo>
                    <a:pt x="4212" y="4073"/>
                  </a:lnTo>
                  <a:lnTo>
                    <a:pt x="4215" y="4071"/>
                  </a:lnTo>
                  <a:lnTo>
                    <a:pt x="4220" y="4070"/>
                  </a:lnTo>
                  <a:lnTo>
                    <a:pt x="4224" y="4069"/>
                  </a:lnTo>
                  <a:lnTo>
                    <a:pt x="4230" y="4069"/>
                  </a:lnTo>
                  <a:lnTo>
                    <a:pt x="4233" y="4068"/>
                  </a:lnTo>
                  <a:lnTo>
                    <a:pt x="4238" y="4067"/>
                  </a:lnTo>
                  <a:lnTo>
                    <a:pt x="4243" y="4067"/>
                  </a:lnTo>
                  <a:lnTo>
                    <a:pt x="4248" y="4067"/>
                  </a:lnTo>
                  <a:lnTo>
                    <a:pt x="4251" y="4066"/>
                  </a:lnTo>
                  <a:lnTo>
                    <a:pt x="4255" y="4065"/>
                  </a:lnTo>
                  <a:lnTo>
                    <a:pt x="4260" y="4064"/>
                  </a:lnTo>
                  <a:lnTo>
                    <a:pt x="4264" y="4064"/>
                  </a:lnTo>
                  <a:lnTo>
                    <a:pt x="4267" y="4064"/>
                  </a:lnTo>
                  <a:lnTo>
                    <a:pt x="4270" y="4064"/>
                  </a:lnTo>
                  <a:lnTo>
                    <a:pt x="4274" y="4064"/>
                  </a:lnTo>
                  <a:lnTo>
                    <a:pt x="4277" y="4064"/>
                  </a:lnTo>
                  <a:lnTo>
                    <a:pt x="4279" y="4064"/>
                  </a:lnTo>
                  <a:lnTo>
                    <a:pt x="4281" y="4064"/>
                  </a:lnTo>
                  <a:lnTo>
                    <a:pt x="4283" y="4064"/>
                  </a:lnTo>
                  <a:lnTo>
                    <a:pt x="4285" y="4064"/>
                  </a:lnTo>
                  <a:lnTo>
                    <a:pt x="4286" y="4064"/>
                  </a:lnTo>
                  <a:lnTo>
                    <a:pt x="4287" y="4064"/>
                  </a:lnTo>
                  <a:lnTo>
                    <a:pt x="4289" y="4064"/>
                  </a:lnTo>
                  <a:lnTo>
                    <a:pt x="4290" y="4064"/>
                  </a:lnTo>
                  <a:lnTo>
                    <a:pt x="4306" y="3423"/>
                  </a:lnTo>
                  <a:lnTo>
                    <a:pt x="4305" y="3422"/>
                  </a:lnTo>
                  <a:lnTo>
                    <a:pt x="4302" y="3422"/>
                  </a:lnTo>
                  <a:lnTo>
                    <a:pt x="4298" y="3422"/>
                  </a:lnTo>
                  <a:lnTo>
                    <a:pt x="4294" y="3422"/>
                  </a:lnTo>
                  <a:lnTo>
                    <a:pt x="4286" y="3422"/>
                  </a:lnTo>
                  <a:lnTo>
                    <a:pt x="4280" y="3422"/>
                  </a:lnTo>
                  <a:lnTo>
                    <a:pt x="4271" y="3422"/>
                  </a:lnTo>
                  <a:lnTo>
                    <a:pt x="4263" y="3422"/>
                  </a:lnTo>
                  <a:lnTo>
                    <a:pt x="4251" y="3422"/>
                  </a:lnTo>
                  <a:lnTo>
                    <a:pt x="4240" y="3422"/>
                  </a:lnTo>
                  <a:lnTo>
                    <a:pt x="4228" y="3422"/>
                  </a:lnTo>
                  <a:lnTo>
                    <a:pt x="4216" y="3423"/>
                  </a:lnTo>
                  <a:lnTo>
                    <a:pt x="4202" y="3423"/>
                  </a:lnTo>
                  <a:lnTo>
                    <a:pt x="4188" y="3425"/>
                  </a:lnTo>
                  <a:lnTo>
                    <a:pt x="4173" y="3426"/>
                  </a:lnTo>
                  <a:lnTo>
                    <a:pt x="4159" y="3428"/>
                  </a:lnTo>
                  <a:lnTo>
                    <a:pt x="4142" y="3428"/>
                  </a:lnTo>
                  <a:lnTo>
                    <a:pt x="4126" y="3431"/>
                  </a:lnTo>
                  <a:lnTo>
                    <a:pt x="4110" y="3432"/>
                  </a:lnTo>
                  <a:lnTo>
                    <a:pt x="4094" y="3435"/>
                  </a:lnTo>
                  <a:lnTo>
                    <a:pt x="4077" y="3437"/>
                  </a:lnTo>
                  <a:lnTo>
                    <a:pt x="4061" y="3440"/>
                  </a:lnTo>
                  <a:lnTo>
                    <a:pt x="4044" y="3443"/>
                  </a:lnTo>
                  <a:lnTo>
                    <a:pt x="4028" y="3448"/>
                  </a:lnTo>
                  <a:lnTo>
                    <a:pt x="4011" y="3451"/>
                  </a:lnTo>
                  <a:lnTo>
                    <a:pt x="3995" y="3455"/>
                  </a:lnTo>
                  <a:lnTo>
                    <a:pt x="3979" y="3459"/>
                  </a:lnTo>
                  <a:lnTo>
                    <a:pt x="3964" y="3465"/>
                  </a:lnTo>
                  <a:lnTo>
                    <a:pt x="3948" y="3470"/>
                  </a:lnTo>
                  <a:lnTo>
                    <a:pt x="3934" y="3477"/>
                  </a:lnTo>
                  <a:lnTo>
                    <a:pt x="3920" y="3483"/>
                  </a:lnTo>
                  <a:lnTo>
                    <a:pt x="3907" y="3491"/>
                  </a:lnTo>
                  <a:close/>
                  <a:moveTo>
                    <a:pt x="4129" y="4133"/>
                  </a:moveTo>
                  <a:lnTo>
                    <a:pt x="4112" y="4115"/>
                  </a:lnTo>
                  <a:lnTo>
                    <a:pt x="4096" y="4099"/>
                  </a:lnTo>
                  <a:lnTo>
                    <a:pt x="4081" y="4081"/>
                  </a:lnTo>
                  <a:lnTo>
                    <a:pt x="4067" y="4065"/>
                  </a:lnTo>
                  <a:lnTo>
                    <a:pt x="4053" y="4046"/>
                  </a:lnTo>
                  <a:lnTo>
                    <a:pt x="4041" y="4029"/>
                  </a:lnTo>
                  <a:lnTo>
                    <a:pt x="4029" y="4012"/>
                  </a:lnTo>
                  <a:lnTo>
                    <a:pt x="4018" y="3995"/>
                  </a:lnTo>
                  <a:lnTo>
                    <a:pt x="4005" y="3977"/>
                  </a:lnTo>
                  <a:lnTo>
                    <a:pt x="3995" y="3959"/>
                  </a:lnTo>
                  <a:lnTo>
                    <a:pt x="3985" y="3940"/>
                  </a:lnTo>
                  <a:lnTo>
                    <a:pt x="3975" y="3923"/>
                  </a:lnTo>
                  <a:lnTo>
                    <a:pt x="3966" y="3904"/>
                  </a:lnTo>
                  <a:lnTo>
                    <a:pt x="3957" y="3886"/>
                  </a:lnTo>
                  <a:lnTo>
                    <a:pt x="3949" y="3868"/>
                  </a:lnTo>
                  <a:lnTo>
                    <a:pt x="3941" y="3849"/>
                  </a:lnTo>
                  <a:lnTo>
                    <a:pt x="3932" y="3830"/>
                  </a:lnTo>
                  <a:lnTo>
                    <a:pt x="3924" y="3811"/>
                  </a:lnTo>
                  <a:lnTo>
                    <a:pt x="3916" y="3792"/>
                  </a:lnTo>
                  <a:lnTo>
                    <a:pt x="3909" y="3772"/>
                  </a:lnTo>
                  <a:lnTo>
                    <a:pt x="3902" y="3753"/>
                  </a:lnTo>
                  <a:lnTo>
                    <a:pt x="3894" y="3734"/>
                  </a:lnTo>
                  <a:lnTo>
                    <a:pt x="3888" y="3714"/>
                  </a:lnTo>
                  <a:lnTo>
                    <a:pt x="3881" y="3695"/>
                  </a:lnTo>
                  <a:lnTo>
                    <a:pt x="3874" y="3675"/>
                  </a:lnTo>
                  <a:lnTo>
                    <a:pt x="3868" y="3654"/>
                  </a:lnTo>
                  <a:lnTo>
                    <a:pt x="3860" y="3634"/>
                  </a:lnTo>
                  <a:lnTo>
                    <a:pt x="3854" y="3615"/>
                  </a:lnTo>
                  <a:lnTo>
                    <a:pt x="3846" y="3593"/>
                  </a:lnTo>
                  <a:lnTo>
                    <a:pt x="3839" y="3574"/>
                  </a:lnTo>
                  <a:lnTo>
                    <a:pt x="3831" y="3553"/>
                  </a:lnTo>
                  <a:lnTo>
                    <a:pt x="3825" y="3533"/>
                  </a:lnTo>
                  <a:lnTo>
                    <a:pt x="3812" y="3539"/>
                  </a:lnTo>
                  <a:lnTo>
                    <a:pt x="3799" y="3545"/>
                  </a:lnTo>
                  <a:lnTo>
                    <a:pt x="3786" y="3552"/>
                  </a:lnTo>
                  <a:lnTo>
                    <a:pt x="3774" y="3560"/>
                  </a:lnTo>
                  <a:lnTo>
                    <a:pt x="3760" y="3568"/>
                  </a:lnTo>
                  <a:lnTo>
                    <a:pt x="3746" y="3577"/>
                  </a:lnTo>
                  <a:lnTo>
                    <a:pt x="3732" y="3587"/>
                  </a:lnTo>
                  <a:lnTo>
                    <a:pt x="3719" y="3598"/>
                  </a:lnTo>
                  <a:lnTo>
                    <a:pt x="3704" y="3607"/>
                  </a:lnTo>
                  <a:lnTo>
                    <a:pt x="3690" y="3619"/>
                  </a:lnTo>
                  <a:lnTo>
                    <a:pt x="3675" y="3631"/>
                  </a:lnTo>
                  <a:lnTo>
                    <a:pt x="3662" y="3644"/>
                  </a:lnTo>
                  <a:lnTo>
                    <a:pt x="3647" y="3657"/>
                  </a:lnTo>
                  <a:lnTo>
                    <a:pt x="3634" y="3669"/>
                  </a:lnTo>
                  <a:lnTo>
                    <a:pt x="3619" y="3683"/>
                  </a:lnTo>
                  <a:lnTo>
                    <a:pt x="3606" y="3699"/>
                  </a:lnTo>
                  <a:lnTo>
                    <a:pt x="3591" y="3713"/>
                  </a:lnTo>
                  <a:lnTo>
                    <a:pt x="3577" y="3729"/>
                  </a:lnTo>
                  <a:lnTo>
                    <a:pt x="3563" y="3745"/>
                  </a:lnTo>
                  <a:lnTo>
                    <a:pt x="3550" y="3762"/>
                  </a:lnTo>
                  <a:lnTo>
                    <a:pt x="3537" y="3778"/>
                  </a:lnTo>
                  <a:lnTo>
                    <a:pt x="3525" y="3795"/>
                  </a:lnTo>
                  <a:lnTo>
                    <a:pt x="3512" y="3812"/>
                  </a:lnTo>
                  <a:lnTo>
                    <a:pt x="3501" y="3831"/>
                  </a:lnTo>
                  <a:lnTo>
                    <a:pt x="3488" y="3849"/>
                  </a:lnTo>
                  <a:lnTo>
                    <a:pt x="3478" y="3868"/>
                  </a:lnTo>
                  <a:lnTo>
                    <a:pt x="3467" y="3887"/>
                  </a:lnTo>
                  <a:lnTo>
                    <a:pt x="3457" y="3907"/>
                  </a:lnTo>
                  <a:lnTo>
                    <a:pt x="3448" y="3927"/>
                  </a:lnTo>
                  <a:lnTo>
                    <a:pt x="3439" y="3947"/>
                  </a:lnTo>
                  <a:lnTo>
                    <a:pt x="3431" y="3967"/>
                  </a:lnTo>
                  <a:lnTo>
                    <a:pt x="3424" y="3989"/>
                  </a:lnTo>
                  <a:lnTo>
                    <a:pt x="4129" y="4133"/>
                  </a:lnTo>
                  <a:close/>
                  <a:moveTo>
                    <a:pt x="4099" y="4181"/>
                  </a:moveTo>
                  <a:lnTo>
                    <a:pt x="3397" y="4087"/>
                  </a:lnTo>
                  <a:lnTo>
                    <a:pt x="3391" y="4109"/>
                  </a:lnTo>
                  <a:lnTo>
                    <a:pt x="3387" y="4131"/>
                  </a:lnTo>
                  <a:lnTo>
                    <a:pt x="3383" y="4154"/>
                  </a:lnTo>
                  <a:lnTo>
                    <a:pt x="3381" y="4176"/>
                  </a:lnTo>
                  <a:lnTo>
                    <a:pt x="3378" y="4198"/>
                  </a:lnTo>
                  <a:lnTo>
                    <a:pt x="3378" y="4220"/>
                  </a:lnTo>
                  <a:lnTo>
                    <a:pt x="3377" y="4242"/>
                  </a:lnTo>
                  <a:lnTo>
                    <a:pt x="3378" y="4265"/>
                  </a:lnTo>
                  <a:lnTo>
                    <a:pt x="3378" y="4285"/>
                  </a:lnTo>
                  <a:lnTo>
                    <a:pt x="3380" y="4307"/>
                  </a:lnTo>
                  <a:lnTo>
                    <a:pt x="3381" y="4327"/>
                  </a:lnTo>
                  <a:lnTo>
                    <a:pt x="3385" y="4349"/>
                  </a:lnTo>
                  <a:lnTo>
                    <a:pt x="3387" y="4368"/>
                  </a:lnTo>
                  <a:lnTo>
                    <a:pt x="3390" y="4387"/>
                  </a:lnTo>
                  <a:lnTo>
                    <a:pt x="3394" y="4406"/>
                  </a:lnTo>
                  <a:lnTo>
                    <a:pt x="3399" y="4426"/>
                  </a:lnTo>
                  <a:lnTo>
                    <a:pt x="3402" y="4442"/>
                  </a:lnTo>
                  <a:lnTo>
                    <a:pt x="3405" y="4459"/>
                  </a:lnTo>
                  <a:lnTo>
                    <a:pt x="3409" y="4474"/>
                  </a:lnTo>
                  <a:lnTo>
                    <a:pt x="3415" y="4490"/>
                  </a:lnTo>
                  <a:lnTo>
                    <a:pt x="3418" y="4503"/>
                  </a:lnTo>
                  <a:lnTo>
                    <a:pt x="3422" y="4517"/>
                  </a:lnTo>
                  <a:lnTo>
                    <a:pt x="3426" y="4528"/>
                  </a:lnTo>
                  <a:lnTo>
                    <a:pt x="3431" y="4540"/>
                  </a:lnTo>
                  <a:lnTo>
                    <a:pt x="3433" y="4549"/>
                  </a:lnTo>
                  <a:lnTo>
                    <a:pt x="3436" y="4558"/>
                  </a:lnTo>
                  <a:lnTo>
                    <a:pt x="3439" y="4565"/>
                  </a:lnTo>
                  <a:lnTo>
                    <a:pt x="3442" y="4572"/>
                  </a:lnTo>
                  <a:lnTo>
                    <a:pt x="3443" y="4578"/>
                  </a:lnTo>
                  <a:lnTo>
                    <a:pt x="3446" y="4582"/>
                  </a:lnTo>
                  <a:lnTo>
                    <a:pt x="3447" y="4584"/>
                  </a:lnTo>
                  <a:lnTo>
                    <a:pt x="3448" y="4585"/>
                  </a:lnTo>
                  <a:lnTo>
                    <a:pt x="4094" y="4285"/>
                  </a:lnTo>
                  <a:lnTo>
                    <a:pt x="4093" y="4284"/>
                  </a:lnTo>
                  <a:lnTo>
                    <a:pt x="4092" y="4283"/>
                  </a:lnTo>
                  <a:lnTo>
                    <a:pt x="4092" y="4282"/>
                  </a:lnTo>
                  <a:lnTo>
                    <a:pt x="4091" y="4280"/>
                  </a:lnTo>
                  <a:lnTo>
                    <a:pt x="4091" y="4279"/>
                  </a:lnTo>
                  <a:lnTo>
                    <a:pt x="4091" y="4277"/>
                  </a:lnTo>
                  <a:lnTo>
                    <a:pt x="4091" y="4276"/>
                  </a:lnTo>
                  <a:lnTo>
                    <a:pt x="4090" y="4272"/>
                  </a:lnTo>
                  <a:lnTo>
                    <a:pt x="4089" y="4269"/>
                  </a:lnTo>
                  <a:lnTo>
                    <a:pt x="4089" y="4266"/>
                  </a:lnTo>
                  <a:lnTo>
                    <a:pt x="4089" y="4264"/>
                  </a:lnTo>
                  <a:lnTo>
                    <a:pt x="4088" y="4261"/>
                  </a:lnTo>
                  <a:lnTo>
                    <a:pt x="4088" y="4257"/>
                  </a:lnTo>
                  <a:lnTo>
                    <a:pt x="4088" y="4254"/>
                  </a:lnTo>
                  <a:lnTo>
                    <a:pt x="4088" y="4251"/>
                  </a:lnTo>
                  <a:lnTo>
                    <a:pt x="4087" y="4246"/>
                  </a:lnTo>
                  <a:lnTo>
                    <a:pt x="4087" y="4242"/>
                  </a:lnTo>
                  <a:lnTo>
                    <a:pt x="4087" y="4237"/>
                  </a:lnTo>
                  <a:lnTo>
                    <a:pt x="4087" y="4234"/>
                  </a:lnTo>
                  <a:lnTo>
                    <a:pt x="4087" y="4229"/>
                  </a:lnTo>
                  <a:lnTo>
                    <a:pt x="4087" y="4225"/>
                  </a:lnTo>
                  <a:lnTo>
                    <a:pt x="4087" y="4220"/>
                  </a:lnTo>
                  <a:lnTo>
                    <a:pt x="4088" y="4217"/>
                  </a:lnTo>
                  <a:lnTo>
                    <a:pt x="4088" y="4211"/>
                  </a:lnTo>
                  <a:lnTo>
                    <a:pt x="4089" y="4207"/>
                  </a:lnTo>
                  <a:lnTo>
                    <a:pt x="4090" y="4203"/>
                  </a:lnTo>
                  <a:lnTo>
                    <a:pt x="4092" y="4199"/>
                  </a:lnTo>
                  <a:lnTo>
                    <a:pt x="4092" y="4193"/>
                  </a:lnTo>
                  <a:lnTo>
                    <a:pt x="4094" y="4190"/>
                  </a:lnTo>
                  <a:lnTo>
                    <a:pt x="4096" y="4185"/>
                  </a:lnTo>
                  <a:lnTo>
                    <a:pt x="4099" y="4181"/>
                  </a:lnTo>
                  <a:close/>
                  <a:moveTo>
                    <a:pt x="4153" y="4390"/>
                  </a:moveTo>
                  <a:lnTo>
                    <a:pt x="3739" y="4947"/>
                  </a:lnTo>
                  <a:lnTo>
                    <a:pt x="3723" y="4937"/>
                  </a:lnTo>
                  <a:lnTo>
                    <a:pt x="3709" y="4926"/>
                  </a:lnTo>
                  <a:lnTo>
                    <a:pt x="3695" y="4914"/>
                  </a:lnTo>
                  <a:lnTo>
                    <a:pt x="3682" y="4903"/>
                  </a:lnTo>
                  <a:lnTo>
                    <a:pt x="3668" y="4892"/>
                  </a:lnTo>
                  <a:lnTo>
                    <a:pt x="3655" y="4880"/>
                  </a:lnTo>
                  <a:lnTo>
                    <a:pt x="3642" y="4868"/>
                  </a:lnTo>
                  <a:lnTo>
                    <a:pt x="3631" y="4857"/>
                  </a:lnTo>
                  <a:lnTo>
                    <a:pt x="3619" y="4844"/>
                  </a:lnTo>
                  <a:lnTo>
                    <a:pt x="3608" y="4833"/>
                  </a:lnTo>
                  <a:lnTo>
                    <a:pt x="3596" y="4821"/>
                  </a:lnTo>
                  <a:lnTo>
                    <a:pt x="3587" y="4810"/>
                  </a:lnTo>
                  <a:lnTo>
                    <a:pt x="3577" y="4797"/>
                  </a:lnTo>
                  <a:lnTo>
                    <a:pt x="3567" y="4787"/>
                  </a:lnTo>
                  <a:lnTo>
                    <a:pt x="3559" y="4775"/>
                  </a:lnTo>
                  <a:lnTo>
                    <a:pt x="3551" y="4765"/>
                  </a:lnTo>
                  <a:lnTo>
                    <a:pt x="3543" y="4753"/>
                  </a:lnTo>
                  <a:lnTo>
                    <a:pt x="3535" y="4743"/>
                  </a:lnTo>
                  <a:lnTo>
                    <a:pt x="3529" y="4733"/>
                  </a:lnTo>
                  <a:lnTo>
                    <a:pt x="3522" y="4725"/>
                  </a:lnTo>
                  <a:lnTo>
                    <a:pt x="3516" y="4715"/>
                  </a:lnTo>
                  <a:lnTo>
                    <a:pt x="3511" y="4706"/>
                  </a:lnTo>
                  <a:lnTo>
                    <a:pt x="3505" y="4699"/>
                  </a:lnTo>
                  <a:lnTo>
                    <a:pt x="3502" y="4692"/>
                  </a:lnTo>
                  <a:lnTo>
                    <a:pt x="3497" y="4685"/>
                  </a:lnTo>
                  <a:lnTo>
                    <a:pt x="3494" y="4680"/>
                  </a:lnTo>
                  <a:lnTo>
                    <a:pt x="3490" y="4674"/>
                  </a:lnTo>
                  <a:lnTo>
                    <a:pt x="3488" y="4671"/>
                  </a:lnTo>
                  <a:lnTo>
                    <a:pt x="3486" y="4667"/>
                  </a:lnTo>
                  <a:lnTo>
                    <a:pt x="3485" y="4665"/>
                  </a:lnTo>
                  <a:lnTo>
                    <a:pt x="3485" y="4663"/>
                  </a:lnTo>
                  <a:lnTo>
                    <a:pt x="3485" y="4662"/>
                  </a:lnTo>
                  <a:lnTo>
                    <a:pt x="3488" y="4660"/>
                  </a:lnTo>
                  <a:lnTo>
                    <a:pt x="3494" y="4656"/>
                  </a:lnTo>
                  <a:lnTo>
                    <a:pt x="3502" y="4653"/>
                  </a:lnTo>
                  <a:lnTo>
                    <a:pt x="3511" y="4646"/>
                  </a:lnTo>
                  <a:lnTo>
                    <a:pt x="3522" y="4641"/>
                  </a:lnTo>
                  <a:lnTo>
                    <a:pt x="3535" y="4633"/>
                  </a:lnTo>
                  <a:lnTo>
                    <a:pt x="3551" y="4626"/>
                  </a:lnTo>
                  <a:lnTo>
                    <a:pt x="3566" y="4616"/>
                  </a:lnTo>
                  <a:lnTo>
                    <a:pt x="3584" y="4607"/>
                  </a:lnTo>
                  <a:lnTo>
                    <a:pt x="3603" y="4596"/>
                  </a:lnTo>
                  <a:lnTo>
                    <a:pt x="3623" y="4585"/>
                  </a:lnTo>
                  <a:lnTo>
                    <a:pt x="3643" y="4572"/>
                  </a:lnTo>
                  <a:lnTo>
                    <a:pt x="3667" y="4561"/>
                  </a:lnTo>
                  <a:lnTo>
                    <a:pt x="3689" y="4548"/>
                  </a:lnTo>
                  <a:lnTo>
                    <a:pt x="3714" y="4536"/>
                  </a:lnTo>
                  <a:lnTo>
                    <a:pt x="3736" y="4522"/>
                  </a:lnTo>
                  <a:lnTo>
                    <a:pt x="3761" y="4508"/>
                  </a:lnTo>
                  <a:lnTo>
                    <a:pt x="3786" y="4494"/>
                  </a:lnTo>
                  <a:lnTo>
                    <a:pt x="3812" y="4480"/>
                  </a:lnTo>
                  <a:lnTo>
                    <a:pt x="3838" y="4465"/>
                  </a:lnTo>
                  <a:lnTo>
                    <a:pt x="3863" y="4451"/>
                  </a:lnTo>
                  <a:lnTo>
                    <a:pt x="3889" y="4437"/>
                  </a:lnTo>
                  <a:lnTo>
                    <a:pt x="3916" y="4425"/>
                  </a:lnTo>
                  <a:lnTo>
                    <a:pt x="3940" y="4410"/>
                  </a:lnTo>
                  <a:lnTo>
                    <a:pt x="3965" y="4396"/>
                  </a:lnTo>
                  <a:lnTo>
                    <a:pt x="3989" y="4383"/>
                  </a:lnTo>
                  <a:lnTo>
                    <a:pt x="4014" y="4370"/>
                  </a:lnTo>
                  <a:lnTo>
                    <a:pt x="4036" y="4357"/>
                  </a:lnTo>
                  <a:lnTo>
                    <a:pt x="4060" y="4344"/>
                  </a:lnTo>
                  <a:lnTo>
                    <a:pt x="4081" y="4332"/>
                  </a:lnTo>
                  <a:lnTo>
                    <a:pt x="4103" y="4323"/>
                  </a:lnTo>
                  <a:lnTo>
                    <a:pt x="4153" y="4390"/>
                  </a:lnTo>
                  <a:close/>
                  <a:moveTo>
                    <a:pt x="4215" y="4417"/>
                  </a:moveTo>
                  <a:lnTo>
                    <a:pt x="4265" y="4430"/>
                  </a:lnTo>
                  <a:lnTo>
                    <a:pt x="4372" y="5094"/>
                  </a:lnTo>
                  <a:lnTo>
                    <a:pt x="4339" y="5096"/>
                  </a:lnTo>
                  <a:lnTo>
                    <a:pt x="4308" y="5098"/>
                  </a:lnTo>
                  <a:lnTo>
                    <a:pt x="4276" y="5098"/>
                  </a:lnTo>
                  <a:lnTo>
                    <a:pt x="4247" y="5099"/>
                  </a:lnTo>
                  <a:lnTo>
                    <a:pt x="4218" y="5098"/>
                  </a:lnTo>
                  <a:lnTo>
                    <a:pt x="4190" y="5097"/>
                  </a:lnTo>
                  <a:lnTo>
                    <a:pt x="4164" y="5095"/>
                  </a:lnTo>
                  <a:lnTo>
                    <a:pt x="4138" y="5094"/>
                  </a:lnTo>
                  <a:lnTo>
                    <a:pt x="4112" y="5091"/>
                  </a:lnTo>
                  <a:lnTo>
                    <a:pt x="4089" y="5088"/>
                  </a:lnTo>
                  <a:lnTo>
                    <a:pt x="4065" y="5083"/>
                  </a:lnTo>
                  <a:lnTo>
                    <a:pt x="4044" y="5080"/>
                  </a:lnTo>
                  <a:lnTo>
                    <a:pt x="4021" y="5075"/>
                  </a:lnTo>
                  <a:lnTo>
                    <a:pt x="4002" y="5070"/>
                  </a:lnTo>
                  <a:lnTo>
                    <a:pt x="3983" y="5065"/>
                  </a:lnTo>
                  <a:lnTo>
                    <a:pt x="3966" y="5061"/>
                  </a:lnTo>
                  <a:lnTo>
                    <a:pt x="3948" y="5054"/>
                  </a:lnTo>
                  <a:lnTo>
                    <a:pt x="3932" y="5049"/>
                  </a:lnTo>
                  <a:lnTo>
                    <a:pt x="3916" y="5044"/>
                  </a:lnTo>
                  <a:lnTo>
                    <a:pt x="3903" y="5039"/>
                  </a:lnTo>
                  <a:lnTo>
                    <a:pt x="3889" y="5033"/>
                  </a:lnTo>
                  <a:lnTo>
                    <a:pt x="3877" y="5029"/>
                  </a:lnTo>
                  <a:lnTo>
                    <a:pt x="3867" y="5023"/>
                  </a:lnTo>
                  <a:lnTo>
                    <a:pt x="3858" y="5020"/>
                  </a:lnTo>
                  <a:lnTo>
                    <a:pt x="3848" y="5015"/>
                  </a:lnTo>
                  <a:lnTo>
                    <a:pt x="3841" y="5012"/>
                  </a:lnTo>
                  <a:lnTo>
                    <a:pt x="3834" y="5008"/>
                  </a:lnTo>
                  <a:lnTo>
                    <a:pt x="3830" y="5005"/>
                  </a:lnTo>
                  <a:lnTo>
                    <a:pt x="3826" y="5002"/>
                  </a:lnTo>
                  <a:lnTo>
                    <a:pt x="3823" y="5001"/>
                  </a:lnTo>
                  <a:lnTo>
                    <a:pt x="3822" y="5001"/>
                  </a:lnTo>
                  <a:lnTo>
                    <a:pt x="4215" y="4417"/>
                  </a:lnTo>
                  <a:close/>
                  <a:moveTo>
                    <a:pt x="4391" y="3437"/>
                  </a:moveTo>
                  <a:lnTo>
                    <a:pt x="4405" y="3437"/>
                  </a:lnTo>
                  <a:lnTo>
                    <a:pt x="4420" y="3439"/>
                  </a:lnTo>
                  <a:lnTo>
                    <a:pt x="4435" y="3441"/>
                  </a:lnTo>
                  <a:lnTo>
                    <a:pt x="4450" y="3444"/>
                  </a:lnTo>
                  <a:lnTo>
                    <a:pt x="4464" y="3448"/>
                  </a:lnTo>
                  <a:lnTo>
                    <a:pt x="4478" y="3451"/>
                  </a:lnTo>
                  <a:lnTo>
                    <a:pt x="4490" y="3455"/>
                  </a:lnTo>
                  <a:lnTo>
                    <a:pt x="4504" y="3459"/>
                  </a:lnTo>
                  <a:lnTo>
                    <a:pt x="4516" y="3463"/>
                  </a:lnTo>
                  <a:lnTo>
                    <a:pt x="4529" y="3466"/>
                  </a:lnTo>
                  <a:lnTo>
                    <a:pt x="4541" y="3470"/>
                  </a:lnTo>
                  <a:lnTo>
                    <a:pt x="4553" y="3476"/>
                  </a:lnTo>
                  <a:lnTo>
                    <a:pt x="4564" y="3480"/>
                  </a:lnTo>
                  <a:lnTo>
                    <a:pt x="4576" y="3485"/>
                  </a:lnTo>
                  <a:lnTo>
                    <a:pt x="4587" y="3489"/>
                  </a:lnTo>
                  <a:lnTo>
                    <a:pt x="4597" y="3495"/>
                  </a:lnTo>
                  <a:lnTo>
                    <a:pt x="4606" y="3498"/>
                  </a:lnTo>
                  <a:lnTo>
                    <a:pt x="4615" y="3502"/>
                  </a:lnTo>
                  <a:lnTo>
                    <a:pt x="4623" y="3507"/>
                  </a:lnTo>
                  <a:lnTo>
                    <a:pt x="4631" y="3511"/>
                  </a:lnTo>
                  <a:lnTo>
                    <a:pt x="4638" y="3514"/>
                  </a:lnTo>
                  <a:lnTo>
                    <a:pt x="4645" y="3518"/>
                  </a:lnTo>
                  <a:lnTo>
                    <a:pt x="4652" y="3522"/>
                  </a:lnTo>
                  <a:lnTo>
                    <a:pt x="4658" y="3526"/>
                  </a:lnTo>
                  <a:lnTo>
                    <a:pt x="4662" y="3528"/>
                  </a:lnTo>
                  <a:lnTo>
                    <a:pt x="4668" y="3531"/>
                  </a:lnTo>
                  <a:lnTo>
                    <a:pt x="4671" y="3533"/>
                  </a:lnTo>
                  <a:lnTo>
                    <a:pt x="4675" y="3537"/>
                  </a:lnTo>
                  <a:lnTo>
                    <a:pt x="4677" y="3538"/>
                  </a:lnTo>
                  <a:lnTo>
                    <a:pt x="4680" y="3539"/>
                  </a:lnTo>
                  <a:lnTo>
                    <a:pt x="4681" y="3540"/>
                  </a:lnTo>
                  <a:lnTo>
                    <a:pt x="4682" y="3541"/>
                  </a:lnTo>
                  <a:lnTo>
                    <a:pt x="4377" y="4101"/>
                  </a:lnTo>
                  <a:lnTo>
                    <a:pt x="4375" y="4099"/>
                  </a:lnTo>
                  <a:lnTo>
                    <a:pt x="4374" y="4098"/>
                  </a:lnTo>
                  <a:lnTo>
                    <a:pt x="4372" y="4096"/>
                  </a:lnTo>
                  <a:lnTo>
                    <a:pt x="4371" y="4095"/>
                  </a:lnTo>
                  <a:lnTo>
                    <a:pt x="4369" y="4093"/>
                  </a:lnTo>
                  <a:lnTo>
                    <a:pt x="4367" y="4093"/>
                  </a:lnTo>
                  <a:lnTo>
                    <a:pt x="4364" y="4090"/>
                  </a:lnTo>
                  <a:lnTo>
                    <a:pt x="4363" y="4090"/>
                  </a:lnTo>
                  <a:lnTo>
                    <a:pt x="4360" y="4088"/>
                  </a:lnTo>
                  <a:lnTo>
                    <a:pt x="4359" y="4087"/>
                  </a:lnTo>
                  <a:lnTo>
                    <a:pt x="4356" y="4086"/>
                  </a:lnTo>
                  <a:lnTo>
                    <a:pt x="4355" y="4086"/>
                  </a:lnTo>
                  <a:lnTo>
                    <a:pt x="4353" y="4085"/>
                  </a:lnTo>
                  <a:lnTo>
                    <a:pt x="4350" y="4084"/>
                  </a:lnTo>
                  <a:lnTo>
                    <a:pt x="4348" y="4083"/>
                  </a:lnTo>
                  <a:lnTo>
                    <a:pt x="4347" y="4083"/>
                  </a:lnTo>
                  <a:lnTo>
                    <a:pt x="4344" y="4082"/>
                  </a:lnTo>
                  <a:lnTo>
                    <a:pt x="4342" y="4081"/>
                  </a:lnTo>
                  <a:lnTo>
                    <a:pt x="4340" y="4080"/>
                  </a:lnTo>
                  <a:lnTo>
                    <a:pt x="4338" y="4080"/>
                  </a:lnTo>
                  <a:lnTo>
                    <a:pt x="4336" y="4079"/>
                  </a:lnTo>
                  <a:lnTo>
                    <a:pt x="4334" y="4078"/>
                  </a:lnTo>
                  <a:lnTo>
                    <a:pt x="4332" y="4078"/>
                  </a:lnTo>
                  <a:lnTo>
                    <a:pt x="4330" y="4076"/>
                  </a:lnTo>
                  <a:lnTo>
                    <a:pt x="4329" y="4076"/>
                  </a:lnTo>
                  <a:lnTo>
                    <a:pt x="4328" y="4076"/>
                  </a:lnTo>
                  <a:lnTo>
                    <a:pt x="4327" y="4076"/>
                  </a:lnTo>
                  <a:lnTo>
                    <a:pt x="4391" y="3437"/>
                  </a:lnTo>
                  <a:close/>
                  <a:moveTo>
                    <a:pt x="4746" y="3573"/>
                  </a:moveTo>
                  <a:lnTo>
                    <a:pt x="4747" y="3573"/>
                  </a:lnTo>
                  <a:lnTo>
                    <a:pt x="4748" y="3574"/>
                  </a:lnTo>
                  <a:lnTo>
                    <a:pt x="4751" y="3577"/>
                  </a:lnTo>
                  <a:lnTo>
                    <a:pt x="4754" y="3579"/>
                  </a:lnTo>
                  <a:lnTo>
                    <a:pt x="4758" y="3583"/>
                  </a:lnTo>
                  <a:lnTo>
                    <a:pt x="4762" y="3586"/>
                  </a:lnTo>
                  <a:lnTo>
                    <a:pt x="4767" y="3590"/>
                  </a:lnTo>
                  <a:lnTo>
                    <a:pt x="4771" y="3593"/>
                  </a:lnTo>
                  <a:lnTo>
                    <a:pt x="4778" y="3599"/>
                  </a:lnTo>
                  <a:lnTo>
                    <a:pt x="4784" y="3603"/>
                  </a:lnTo>
                  <a:lnTo>
                    <a:pt x="4791" y="3608"/>
                  </a:lnTo>
                  <a:lnTo>
                    <a:pt x="4797" y="3614"/>
                  </a:lnTo>
                  <a:lnTo>
                    <a:pt x="4805" y="3620"/>
                  </a:lnTo>
                  <a:lnTo>
                    <a:pt x="4812" y="3627"/>
                  </a:lnTo>
                  <a:lnTo>
                    <a:pt x="4821" y="3634"/>
                  </a:lnTo>
                  <a:lnTo>
                    <a:pt x="4827" y="3641"/>
                  </a:lnTo>
                  <a:lnTo>
                    <a:pt x="4836" y="3647"/>
                  </a:lnTo>
                  <a:lnTo>
                    <a:pt x="4843" y="3654"/>
                  </a:lnTo>
                  <a:lnTo>
                    <a:pt x="4852" y="3662"/>
                  </a:lnTo>
                  <a:lnTo>
                    <a:pt x="4859" y="3669"/>
                  </a:lnTo>
                  <a:lnTo>
                    <a:pt x="4868" y="3677"/>
                  </a:lnTo>
                  <a:lnTo>
                    <a:pt x="4875" y="3684"/>
                  </a:lnTo>
                  <a:lnTo>
                    <a:pt x="4884" y="3693"/>
                  </a:lnTo>
                  <a:lnTo>
                    <a:pt x="4891" y="3699"/>
                  </a:lnTo>
                  <a:lnTo>
                    <a:pt x="4899" y="3708"/>
                  </a:lnTo>
                  <a:lnTo>
                    <a:pt x="4906" y="3714"/>
                  </a:lnTo>
                  <a:lnTo>
                    <a:pt x="4914" y="3723"/>
                  </a:lnTo>
                  <a:lnTo>
                    <a:pt x="4919" y="3729"/>
                  </a:lnTo>
                  <a:lnTo>
                    <a:pt x="4925" y="3738"/>
                  </a:lnTo>
                  <a:lnTo>
                    <a:pt x="4932" y="3744"/>
                  </a:lnTo>
                  <a:lnTo>
                    <a:pt x="4938" y="3753"/>
                  </a:lnTo>
                  <a:lnTo>
                    <a:pt x="4479" y="4037"/>
                  </a:lnTo>
                  <a:lnTo>
                    <a:pt x="4746" y="3573"/>
                  </a:lnTo>
                  <a:close/>
                  <a:moveTo>
                    <a:pt x="4439" y="4178"/>
                  </a:moveTo>
                  <a:lnTo>
                    <a:pt x="4500" y="4093"/>
                  </a:lnTo>
                  <a:lnTo>
                    <a:pt x="4981" y="3812"/>
                  </a:lnTo>
                  <a:lnTo>
                    <a:pt x="4993" y="3832"/>
                  </a:lnTo>
                  <a:lnTo>
                    <a:pt x="5005" y="3854"/>
                  </a:lnTo>
                  <a:lnTo>
                    <a:pt x="5016" y="3876"/>
                  </a:lnTo>
                  <a:lnTo>
                    <a:pt x="5027" y="3899"/>
                  </a:lnTo>
                  <a:lnTo>
                    <a:pt x="5036" y="3921"/>
                  </a:lnTo>
                  <a:lnTo>
                    <a:pt x="5046" y="3944"/>
                  </a:lnTo>
                  <a:lnTo>
                    <a:pt x="5055" y="3966"/>
                  </a:lnTo>
                  <a:lnTo>
                    <a:pt x="5063" y="3989"/>
                  </a:lnTo>
                  <a:lnTo>
                    <a:pt x="5070" y="4011"/>
                  </a:lnTo>
                  <a:lnTo>
                    <a:pt x="5076" y="4034"/>
                  </a:lnTo>
                  <a:lnTo>
                    <a:pt x="5081" y="4056"/>
                  </a:lnTo>
                  <a:lnTo>
                    <a:pt x="5087" y="4080"/>
                  </a:lnTo>
                  <a:lnTo>
                    <a:pt x="5090" y="4102"/>
                  </a:lnTo>
                  <a:lnTo>
                    <a:pt x="5094" y="4125"/>
                  </a:lnTo>
                  <a:lnTo>
                    <a:pt x="5097" y="4148"/>
                  </a:lnTo>
                  <a:lnTo>
                    <a:pt x="5101" y="4172"/>
                  </a:lnTo>
                  <a:lnTo>
                    <a:pt x="5102" y="4194"/>
                  </a:lnTo>
                  <a:lnTo>
                    <a:pt x="5103" y="4217"/>
                  </a:lnTo>
                  <a:lnTo>
                    <a:pt x="5103" y="4239"/>
                  </a:lnTo>
                  <a:lnTo>
                    <a:pt x="5104" y="4262"/>
                  </a:lnTo>
                  <a:lnTo>
                    <a:pt x="5104" y="4284"/>
                  </a:lnTo>
                  <a:lnTo>
                    <a:pt x="5104" y="4307"/>
                  </a:lnTo>
                  <a:lnTo>
                    <a:pt x="5103" y="4329"/>
                  </a:lnTo>
                  <a:lnTo>
                    <a:pt x="5102" y="4352"/>
                  </a:lnTo>
                  <a:lnTo>
                    <a:pt x="5099" y="4373"/>
                  </a:lnTo>
                  <a:lnTo>
                    <a:pt x="5097" y="4395"/>
                  </a:lnTo>
                  <a:lnTo>
                    <a:pt x="5094" y="4416"/>
                  </a:lnTo>
                  <a:lnTo>
                    <a:pt x="5092" y="4439"/>
                  </a:lnTo>
                  <a:lnTo>
                    <a:pt x="5088" y="4460"/>
                  </a:lnTo>
                  <a:lnTo>
                    <a:pt x="5084" y="4481"/>
                  </a:lnTo>
                  <a:lnTo>
                    <a:pt x="5080" y="4503"/>
                  </a:lnTo>
                  <a:lnTo>
                    <a:pt x="5077" y="4524"/>
                  </a:lnTo>
                  <a:lnTo>
                    <a:pt x="4445" y="4310"/>
                  </a:lnTo>
                  <a:lnTo>
                    <a:pt x="4446" y="4304"/>
                  </a:lnTo>
                  <a:lnTo>
                    <a:pt x="4447" y="4297"/>
                  </a:lnTo>
                  <a:lnTo>
                    <a:pt x="4448" y="4291"/>
                  </a:lnTo>
                  <a:lnTo>
                    <a:pt x="4450" y="4285"/>
                  </a:lnTo>
                  <a:lnTo>
                    <a:pt x="4450" y="4279"/>
                  </a:lnTo>
                  <a:lnTo>
                    <a:pt x="4451" y="4274"/>
                  </a:lnTo>
                  <a:lnTo>
                    <a:pt x="4451" y="4268"/>
                  </a:lnTo>
                  <a:lnTo>
                    <a:pt x="4452" y="4263"/>
                  </a:lnTo>
                  <a:lnTo>
                    <a:pt x="4451" y="4256"/>
                  </a:lnTo>
                  <a:lnTo>
                    <a:pt x="4451" y="4250"/>
                  </a:lnTo>
                  <a:lnTo>
                    <a:pt x="4451" y="4245"/>
                  </a:lnTo>
                  <a:lnTo>
                    <a:pt x="4451" y="4239"/>
                  </a:lnTo>
                  <a:lnTo>
                    <a:pt x="4450" y="4234"/>
                  </a:lnTo>
                  <a:lnTo>
                    <a:pt x="4450" y="4230"/>
                  </a:lnTo>
                  <a:lnTo>
                    <a:pt x="4450" y="4224"/>
                  </a:lnTo>
                  <a:lnTo>
                    <a:pt x="4450" y="4220"/>
                  </a:lnTo>
                  <a:lnTo>
                    <a:pt x="4448" y="4215"/>
                  </a:lnTo>
                  <a:lnTo>
                    <a:pt x="4448" y="4210"/>
                  </a:lnTo>
                  <a:lnTo>
                    <a:pt x="4446" y="4205"/>
                  </a:lnTo>
                  <a:lnTo>
                    <a:pt x="4446" y="4202"/>
                  </a:lnTo>
                  <a:lnTo>
                    <a:pt x="4445" y="4198"/>
                  </a:lnTo>
                  <a:lnTo>
                    <a:pt x="4443" y="4194"/>
                  </a:lnTo>
                  <a:lnTo>
                    <a:pt x="4442" y="4191"/>
                  </a:lnTo>
                  <a:lnTo>
                    <a:pt x="4442" y="4189"/>
                  </a:lnTo>
                  <a:lnTo>
                    <a:pt x="4441" y="4186"/>
                  </a:lnTo>
                  <a:lnTo>
                    <a:pt x="4440" y="4184"/>
                  </a:lnTo>
                  <a:lnTo>
                    <a:pt x="4439" y="4181"/>
                  </a:lnTo>
                  <a:lnTo>
                    <a:pt x="4439" y="4180"/>
                  </a:lnTo>
                  <a:lnTo>
                    <a:pt x="4439" y="4179"/>
                  </a:lnTo>
                  <a:lnTo>
                    <a:pt x="4439" y="4178"/>
                  </a:lnTo>
                  <a:close/>
                  <a:moveTo>
                    <a:pt x="4418" y="4358"/>
                  </a:moveTo>
                  <a:lnTo>
                    <a:pt x="5050" y="4585"/>
                  </a:lnTo>
                  <a:lnTo>
                    <a:pt x="5037" y="4608"/>
                  </a:lnTo>
                  <a:lnTo>
                    <a:pt x="5025" y="4631"/>
                  </a:lnTo>
                  <a:lnTo>
                    <a:pt x="5012" y="4654"/>
                  </a:lnTo>
                  <a:lnTo>
                    <a:pt x="4999" y="4676"/>
                  </a:lnTo>
                  <a:lnTo>
                    <a:pt x="4984" y="4697"/>
                  </a:lnTo>
                  <a:lnTo>
                    <a:pt x="4970" y="4718"/>
                  </a:lnTo>
                  <a:lnTo>
                    <a:pt x="4956" y="4738"/>
                  </a:lnTo>
                  <a:lnTo>
                    <a:pt x="4942" y="4760"/>
                  </a:lnTo>
                  <a:lnTo>
                    <a:pt x="4926" y="4778"/>
                  </a:lnTo>
                  <a:lnTo>
                    <a:pt x="4910" y="4797"/>
                  </a:lnTo>
                  <a:lnTo>
                    <a:pt x="4894" y="4816"/>
                  </a:lnTo>
                  <a:lnTo>
                    <a:pt x="4878" y="4834"/>
                  </a:lnTo>
                  <a:lnTo>
                    <a:pt x="4861" y="4850"/>
                  </a:lnTo>
                  <a:lnTo>
                    <a:pt x="4844" y="4867"/>
                  </a:lnTo>
                  <a:lnTo>
                    <a:pt x="4827" y="4883"/>
                  </a:lnTo>
                  <a:lnTo>
                    <a:pt x="4810" y="4899"/>
                  </a:lnTo>
                  <a:lnTo>
                    <a:pt x="4791" y="4913"/>
                  </a:lnTo>
                  <a:lnTo>
                    <a:pt x="4771" y="4928"/>
                  </a:lnTo>
                  <a:lnTo>
                    <a:pt x="4752" y="4942"/>
                  </a:lnTo>
                  <a:lnTo>
                    <a:pt x="4733" y="4956"/>
                  </a:lnTo>
                  <a:lnTo>
                    <a:pt x="4713" y="4968"/>
                  </a:lnTo>
                  <a:lnTo>
                    <a:pt x="4692" y="4981"/>
                  </a:lnTo>
                  <a:lnTo>
                    <a:pt x="4671" y="4992"/>
                  </a:lnTo>
                  <a:lnTo>
                    <a:pt x="4651" y="5005"/>
                  </a:lnTo>
                  <a:lnTo>
                    <a:pt x="4628" y="5016"/>
                  </a:lnTo>
                  <a:lnTo>
                    <a:pt x="4606" y="5027"/>
                  </a:lnTo>
                  <a:lnTo>
                    <a:pt x="4582" y="5036"/>
                  </a:lnTo>
                  <a:lnTo>
                    <a:pt x="4560" y="5047"/>
                  </a:lnTo>
                  <a:lnTo>
                    <a:pt x="4535" y="5057"/>
                  </a:lnTo>
                  <a:lnTo>
                    <a:pt x="4512" y="5066"/>
                  </a:lnTo>
                  <a:lnTo>
                    <a:pt x="4487" y="5075"/>
                  </a:lnTo>
                  <a:lnTo>
                    <a:pt x="4463" y="5083"/>
                  </a:lnTo>
                  <a:lnTo>
                    <a:pt x="4329" y="4422"/>
                  </a:lnTo>
                  <a:lnTo>
                    <a:pt x="4329" y="4421"/>
                  </a:lnTo>
                  <a:lnTo>
                    <a:pt x="4329" y="4420"/>
                  </a:lnTo>
                  <a:lnTo>
                    <a:pt x="4331" y="4420"/>
                  </a:lnTo>
                  <a:lnTo>
                    <a:pt x="4331" y="4418"/>
                  </a:lnTo>
                  <a:lnTo>
                    <a:pt x="4333" y="4418"/>
                  </a:lnTo>
                  <a:lnTo>
                    <a:pt x="4334" y="4416"/>
                  </a:lnTo>
                  <a:lnTo>
                    <a:pt x="4338" y="4416"/>
                  </a:lnTo>
                  <a:lnTo>
                    <a:pt x="4340" y="4414"/>
                  </a:lnTo>
                  <a:lnTo>
                    <a:pt x="4342" y="4412"/>
                  </a:lnTo>
                  <a:lnTo>
                    <a:pt x="4345" y="4410"/>
                  </a:lnTo>
                  <a:lnTo>
                    <a:pt x="4348" y="4409"/>
                  </a:lnTo>
                  <a:lnTo>
                    <a:pt x="4352" y="4405"/>
                  </a:lnTo>
                  <a:lnTo>
                    <a:pt x="4355" y="4404"/>
                  </a:lnTo>
                  <a:lnTo>
                    <a:pt x="4358" y="4401"/>
                  </a:lnTo>
                  <a:lnTo>
                    <a:pt x="4362" y="4400"/>
                  </a:lnTo>
                  <a:lnTo>
                    <a:pt x="4365" y="4397"/>
                  </a:lnTo>
                  <a:lnTo>
                    <a:pt x="4369" y="4395"/>
                  </a:lnTo>
                  <a:lnTo>
                    <a:pt x="4372" y="4391"/>
                  </a:lnTo>
                  <a:lnTo>
                    <a:pt x="4376" y="4389"/>
                  </a:lnTo>
                  <a:lnTo>
                    <a:pt x="4379" y="4386"/>
                  </a:lnTo>
                  <a:lnTo>
                    <a:pt x="4383" y="4384"/>
                  </a:lnTo>
                  <a:lnTo>
                    <a:pt x="4387" y="4381"/>
                  </a:lnTo>
                  <a:lnTo>
                    <a:pt x="4391" y="4379"/>
                  </a:lnTo>
                  <a:lnTo>
                    <a:pt x="4394" y="4375"/>
                  </a:lnTo>
                  <a:lnTo>
                    <a:pt x="4398" y="4372"/>
                  </a:lnTo>
                  <a:lnTo>
                    <a:pt x="4401" y="4370"/>
                  </a:lnTo>
                  <a:lnTo>
                    <a:pt x="4405" y="4368"/>
                  </a:lnTo>
                  <a:lnTo>
                    <a:pt x="4408" y="4365"/>
                  </a:lnTo>
                  <a:lnTo>
                    <a:pt x="4411" y="4362"/>
                  </a:lnTo>
                  <a:lnTo>
                    <a:pt x="4415" y="4360"/>
                  </a:lnTo>
                  <a:lnTo>
                    <a:pt x="4418" y="4358"/>
                  </a:lnTo>
                  <a:close/>
                  <a:moveTo>
                    <a:pt x="1426" y="3498"/>
                  </a:moveTo>
                  <a:lnTo>
                    <a:pt x="1412" y="3488"/>
                  </a:lnTo>
                  <a:lnTo>
                    <a:pt x="1399" y="3479"/>
                  </a:lnTo>
                  <a:lnTo>
                    <a:pt x="1384" y="3470"/>
                  </a:lnTo>
                  <a:lnTo>
                    <a:pt x="1370" y="3463"/>
                  </a:lnTo>
                  <a:lnTo>
                    <a:pt x="1355" y="3455"/>
                  </a:lnTo>
                  <a:lnTo>
                    <a:pt x="1340" y="3448"/>
                  </a:lnTo>
                  <a:lnTo>
                    <a:pt x="1325" y="3441"/>
                  </a:lnTo>
                  <a:lnTo>
                    <a:pt x="1311" y="3435"/>
                  </a:lnTo>
                  <a:lnTo>
                    <a:pt x="1295" y="3428"/>
                  </a:lnTo>
                  <a:lnTo>
                    <a:pt x="1279" y="3422"/>
                  </a:lnTo>
                  <a:lnTo>
                    <a:pt x="1263" y="3417"/>
                  </a:lnTo>
                  <a:lnTo>
                    <a:pt x="1248" y="3411"/>
                  </a:lnTo>
                  <a:lnTo>
                    <a:pt x="1232" y="3406"/>
                  </a:lnTo>
                  <a:lnTo>
                    <a:pt x="1217" y="3402"/>
                  </a:lnTo>
                  <a:lnTo>
                    <a:pt x="1201" y="3398"/>
                  </a:lnTo>
                  <a:lnTo>
                    <a:pt x="1186" y="3395"/>
                  </a:lnTo>
                  <a:lnTo>
                    <a:pt x="1170" y="3391"/>
                  </a:lnTo>
                  <a:lnTo>
                    <a:pt x="1154" y="3388"/>
                  </a:lnTo>
                  <a:lnTo>
                    <a:pt x="1138" y="3385"/>
                  </a:lnTo>
                  <a:lnTo>
                    <a:pt x="1123" y="3381"/>
                  </a:lnTo>
                  <a:lnTo>
                    <a:pt x="1107" y="3378"/>
                  </a:lnTo>
                  <a:lnTo>
                    <a:pt x="1092" y="3377"/>
                  </a:lnTo>
                  <a:lnTo>
                    <a:pt x="1077" y="3375"/>
                  </a:lnTo>
                  <a:lnTo>
                    <a:pt x="1063" y="3375"/>
                  </a:lnTo>
                  <a:lnTo>
                    <a:pt x="1048" y="3373"/>
                  </a:lnTo>
                  <a:lnTo>
                    <a:pt x="1034" y="3372"/>
                  </a:lnTo>
                  <a:lnTo>
                    <a:pt x="1020" y="3372"/>
                  </a:lnTo>
                  <a:lnTo>
                    <a:pt x="1007" y="3372"/>
                  </a:lnTo>
                  <a:lnTo>
                    <a:pt x="995" y="3372"/>
                  </a:lnTo>
                  <a:lnTo>
                    <a:pt x="982" y="3372"/>
                  </a:lnTo>
                  <a:lnTo>
                    <a:pt x="970" y="3373"/>
                  </a:lnTo>
                  <a:lnTo>
                    <a:pt x="959" y="3375"/>
                  </a:lnTo>
                  <a:lnTo>
                    <a:pt x="959" y="3406"/>
                  </a:lnTo>
                  <a:lnTo>
                    <a:pt x="962" y="3437"/>
                  </a:lnTo>
                  <a:lnTo>
                    <a:pt x="962" y="3468"/>
                  </a:lnTo>
                  <a:lnTo>
                    <a:pt x="964" y="3499"/>
                  </a:lnTo>
                  <a:lnTo>
                    <a:pt x="964" y="3529"/>
                  </a:lnTo>
                  <a:lnTo>
                    <a:pt x="966" y="3559"/>
                  </a:lnTo>
                  <a:lnTo>
                    <a:pt x="966" y="3589"/>
                  </a:lnTo>
                  <a:lnTo>
                    <a:pt x="968" y="3620"/>
                  </a:lnTo>
                  <a:lnTo>
                    <a:pt x="968" y="3649"/>
                  </a:lnTo>
                  <a:lnTo>
                    <a:pt x="970" y="3678"/>
                  </a:lnTo>
                  <a:lnTo>
                    <a:pt x="970" y="3706"/>
                  </a:lnTo>
                  <a:lnTo>
                    <a:pt x="972" y="3734"/>
                  </a:lnTo>
                  <a:lnTo>
                    <a:pt x="973" y="3759"/>
                  </a:lnTo>
                  <a:lnTo>
                    <a:pt x="974" y="3786"/>
                  </a:lnTo>
                  <a:lnTo>
                    <a:pt x="975" y="3811"/>
                  </a:lnTo>
                  <a:lnTo>
                    <a:pt x="978" y="3837"/>
                  </a:lnTo>
                  <a:lnTo>
                    <a:pt x="978" y="3858"/>
                  </a:lnTo>
                  <a:lnTo>
                    <a:pt x="979" y="3880"/>
                  </a:lnTo>
                  <a:lnTo>
                    <a:pt x="979" y="3902"/>
                  </a:lnTo>
                  <a:lnTo>
                    <a:pt x="980" y="3922"/>
                  </a:lnTo>
                  <a:lnTo>
                    <a:pt x="980" y="3940"/>
                  </a:lnTo>
                  <a:lnTo>
                    <a:pt x="981" y="3958"/>
                  </a:lnTo>
                  <a:lnTo>
                    <a:pt x="981" y="3974"/>
                  </a:lnTo>
                  <a:lnTo>
                    <a:pt x="982" y="3989"/>
                  </a:lnTo>
                  <a:lnTo>
                    <a:pt x="981" y="4000"/>
                  </a:lnTo>
                  <a:lnTo>
                    <a:pt x="981" y="4013"/>
                  </a:lnTo>
                  <a:lnTo>
                    <a:pt x="981" y="4022"/>
                  </a:lnTo>
                  <a:lnTo>
                    <a:pt x="981" y="4031"/>
                  </a:lnTo>
                  <a:lnTo>
                    <a:pt x="981" y="4038"/>
                  </a:lnTo>
                  <a:lnTo>
                    <a:pt x="981" y="4043"/>
                  </a:lnTo>
                  <a:lnTo>
                    <a:pt x="981" y="4045"/>
                  </a:lnTo>
                  <a:lnTo>
                    <a:pt x="981" y="4048"/>
                  </a:lnTo>
                  <a:lnTo>
                    <a:pt x="984" y="4045"/>
                  </a:lnTo>
                  <a:lnTo>
                    <a:pt x="988" y="4044"/>
                  </a:lnTo>
                  <a:lnTo>
                    <a:pt x="993" y="4043"/>
                  </a:lnTo>
                  <a:lnTo>
                    <a:pt x="997" y="4043"/>
                  </a:lnTo>
                  <a:lnTo>
                    <a:pt x="1000" y="4043"/>
                  </a:lnTo>
                  <a:lnTo>
                    <a:pt x="1004" y="4043"/>
                  </a:lnTo>
                  <a:lnTo>
                    <a:pt x="1009" y="4043"/>
                  </a:lnTo>
                  <a:lnTo>
                    <a:pt x="1014" y="4044"/>
                  </a:lnTo>
                  <a:lnTo>
                    <a:pt x="1017" y="4044"/>
                  </a:lnTo>
                  <a:lnTo>
                    <a:pt x="1021" y="4045"/>
                  </a:lnTo>
                  <a:lnTo>
                    <a:pt x="1026" y="4046"/>
                  </a:lnTo>
                  <a:lnTo>
                    <a:pt x="1030" y="4048"/>
                  </a:lnTo>
                  <a:lnTo>
                    <a:pt x="1034" y="4049"/>
                  </a:lnTo>
                  <a:lnTo>
                    <a:pt x="1038" y="4051"/>
                  </a:lnTo>
                  <a:lnTo>
                    <a:pt x="1043" y="4052"/>
                  </a:lnTo>
                  <a:lnTo>
                    <a:pt x="1047" y="4054"/>
                  </a:lnTo>
                  <a:lnTo>
                    <a:pt x="1050" y="4054"/>
                  </a:lnTo>
                  <a:lnTo>
                    <a:pt x="1053" y="4056"/>
                  </a:lnTo>
                  <a:lnTo>
                    <a:pt x="1057" y="4057"/>
                  </a:lnTo>
                  <a:lnTo>
                    <a:pt x="1060" y="4059"/>
                  </a:lnTo>
                  <a:lnTo>
                    <a:pt x="1062" y="4059"/>
                  </a:lnTo>
                  <a:lnTo>
                    <a:pt x="1065" y="4061"/>
                  </a:lnTo>
                  <a:lnTo>
                    <a:pt x="1068" y="4063"/>
                  </a:lnTo>
                  <a:lnTo>
                    <a:pt x="1072" y="4065"/>
                  </a:lnTo>
                  <a:lnTo>
                    <a:pt x="1073" y="4065"/>
                  </a:lnTo>
                  <a:lnTo>
                    <a:pt x="1075" y="4067"/>
                  </a:lnTo>
                  <a:lnTo>
                    <a:pt x="1077" y="4067"/>
                  </a:lnTo>
                  <a:lnTo>
                    <a:pt x="1079" y="4069"/>
                  </a:lnTo>
                  <a:lnTo>
                    <a:pt x="1080" y="4069"/>
                  </a:lnTo>
                  <a:lnTo>
                    <a:pt x="1081" y="4070"/>
                  </a:lnTo>
                  <a:lnTo>
                    <a:pt x="1082" y="4071"/>
                  </a:lnTo>
                  <a:lnTo>
                    <a:pt x="1426" y="3498"/>
                  </a:lnTo>
                  <a:close/>
                  <a:moveTo>
                    <a:pt x="1157" y="4323"/>
                  </a:moveTo>
                  <a:lnTo>
                    <a:pt x="1800" y="4419"/>
                  </a:lnTo>
                  <a:lnTo>
                    <a:pt x="1795" y="4435"/>
                  </a:lnTo>
                  <a:lnTo>
                    <a:pt x="1791" y="4452"/>
                  </a:lnTo>
                  <a:lnTo>
                    <a:pt x="1785" y="4470"/>
                  </a:lnTo>
                  <a:lnTo>
                    <a:pt x="1781" y="4488"/>
                  </a:lnTo>
                  <a:lnTo>
                    <a:pt x="1775" y="4505"/>
                  </a:lnTo>
                  <a:lnTo>
                    <a:pt x="1768" y="4523"/>
                  </a:lnTo>
                  <a:lnTo>
                    <a:pt x="1761" y="4540"/>
                  </a:lnTo>
                  <a:lnTo>
                    <a:pt x="1754" y="4560"/>
                  </a:lnTo>
                  <a:lnTo>
                    <a:pt x="1746" y="4577"/>
                  </a:lnTo>
                  <a:lnTo>
                    <a:pt x="1737" y="4595"/>
                  </a:lnTo>
                  <a:lnTo>
                    <a:pt x="1728" y="4613"/>
                  </a:lnTo>
                  <a:lnTo>
                    <a:pt x="1719" y="4631"/>
                  </a:lnTo>
                  <a:lnTo>
                    <a:pt x="1708" y="4650"/>
                  </a:lnTo>
                  <a:lnTo>
                    <a:pt x="1699" y="4668"/>
                  </a:lnTo>
                  <a:lnTo>
                    <a:pt x="1688" y="4686"/>
                  </a:lnTo>
                  <a:lnTo>
                    <a:pt x="1677" y="4704"/>
                  </a:lnTo>
                  <a:lnTo>
                    <a:pt x="1665" y="4721"/>
                  </a:lnTo>
                  <a:lnTo>
                    <a:pt x="1653" y="4738"/>
                  </a:lnTo>
                  <a:lnTo>
                    <a:pt x="1640" y="4756"/>
                  </a:lnTo>
                  <a:lnTo>
                    <a:pt x="1628" y="4773"/>
                  </a:lnTo>
                  <a:lnTo>
                    <a:pt x="1614" y="4789"/>
                  </a:lnTo>
                  <a:lnTo>
                    <a:pt x="1602" y="4805"/>
                  </a:lnTo>
                  <a:lnTo>
                    <a:pt x="1588" y="4821"/>
                  </a:lnTo>
                  <a:lnTo>
                    <a:pt x="1575" y="4838"/>
                  </a:lnTo>
                  <a:lnTo>
                    <a:pt x="1560" y="4853"/>
                  </a:lnTo>
                  <a:lnTo>
                    <a:pt x="1546" y="4868"/>
                  </a:lnTo>
                  <a:lnTo>
                    <a:pt x="1531" y="4882"/>
                  </a:lnTo>
                  <a:lnTo>
                    <a:pt x="1517" y="4897"/>
                  </a:lnTo>
                  <a:lnTo>
                    <a:pt x="1501" y="4910"/>
                  </a:lnTo>
                  <a:lnTo>
                    <a:pt x="1486" y="4924"/>
                  </a:lnTo>
                  <a:lnTo>
                    <a:pt x="1471" y="4937"/>
                  </a:lnTo>
                  <a:lnTo>
                    <a:pt x="1456" y="4949"/>
                  </a:lnTo>
                  <a:lnTo>
                    <a:pt x="1074" y="4385"/>
                  </a:lnTo>
                  <a:lnTo>
                    <a:pt x="1077" y="4384"/>
                  </a:lnTo>
                  <a:lnTo>
                    <a:pt x="1080" y="4383"/>
                  </a:lnTo>
                  <a:lnTo>
                    <a:pt x="1084" y="4382"/>
                  </a:lnTo>
                  <a:lnTo>
                    <a:pt x="1089" y="4381"/>
                  </a:lnTo>
                  <a:lnTo>
                    <a:pt x="1092" y="4379"/>
                  </a:lnTo>
                  <a:lnTo>
                    <a:pt x="1095" y="4376"/>
                  </a:lnTo>
                  <a:lnTo>
                    <a:pt x="1099" y="4374"/>
                  </a:lnTo>
                  <a:lnTo>
                    <a:pt x="1104" y="4373"/>
                  </a:lnTo>
                  <a:lnTo>
                    <a:pt x="1107" y="4370"/>
                  </a:lnTo>
                  <a:lnTo>
                    <a:pt x="1110" y="4368"/>
                  </a:lnTo>
                  <a:lnTo>
                    <a:pt x="1113" y="4365"/>
                  </a:lnTo>
                  <a:lnTo>
                    <a:pt x="1116" y="4362"/>
                  </a:lnTo>
                  <a:lnTo>
                    <a:pt x="1120" y="4359"/>
                  </a:lnTo>
                  <a:lnTo>
                    <a:pt x="1123" y="4357"/>
                  </a:lnTo>
                  <a:lnTo>
                    <a:pt x="1126" y="4354"/>
                  </a:lnTo>
                  <a:lnTo>
                    <a:pt x="1130" y="4352"/>
                  </a:lnTo>
                  <a:lnTo>
                    <a:pt x="1132" y="4349"/>
                  </a:lnTo>
                  <a:lnTo>
                    <a:pt x="1135" y="4345"/>
                  </a:lnTo>
                  <a:lnTo>
                    <a:pt x="1137" y="4342"/>
                  </a:lnTo>
                  <a:lnTo>
                    <a:pt x="1140" y="4340"/>
                  </a:lnTo>
                  <a:lnTo>
                    <a:pt x="1142" y="4337"/>
                  </a:lnTo>
                  <a:lnTo>
                    <a:pt x="1144" y="4335"/>
                  </a:lnTo>
                  <a:lnTo>
                    <a:pt x="1146" y="4332"/>
                  </a:lnTo>
                  <a:lnTo>
                    <a:pt x="1150" y="4331"/>
                  </a:lnTo>
                  <a:lnTo>
                    <a:pt x="1151" y="4328"/>
                  </a:lnTo>
                  <a:lnTo>
                    <a:pt x="1152" y="4327"/>
                  </a:lnTo>
                  <a:lnTo>
                    <a:pt x="1153" y="4325"/>
                  </a:lnTo>
                  <a:lnTo>
                    <a:pt x="1155" y="4325"/>
                  </a:lnTo>
                  <a:lnTo>
                    <a:pt x="1155" y="4323"/>
                  </a:lnTo>
                  <a:lnTo>
                    <a:pt x="1156" y="4323"/>
                  </a:lnTo>
                  <a:lnTo>
                    <a:pt x="1157" y="4323"/>
                  </a:lnTo>
                  <a:close/>
                  <a:moveTo>
                    <a:pt x="951" y="4401"/>
                  </a:moveTo>
                  <a:lnTo>
                    <a:pt x="952" y="4401"/>
                  </a:lnTo>
                  <a:lnTo>
                    <a:pt x="954" y="4402"/>
                  </a:lnTo>
                  <a:lnTo>
                    <a:pt x="955" y="4402"/>
                  </a:lnTo>
                  <a:lnTo>
                    <a:pt x="957" y="4403"/>
                  </a:lnTo>
                  <a:lnTo>
                    <a:pt x="958" y="4403"/>
                  </a:lnTo>
                  <a:lnTo>
                    <a:pt x="960" y="4404"/>
                  </a:lnTo>
                  <a:lnTo>
                    <a:pt x="962" y="4404"/>
                  </a:lnTo>
                  <a:lnTo>
                    <a:pt x="965" y="4405"/>
                  </a:lnTo>
                  <a:lnTo>
                    <a:pt x="967" y="4405"/>
                  </a:lnTo>
                  <a:lnTo>
                    <a:pt x="970" y="4406"/>
                  </a:lnTo>
                  <a:lnTo>
                    <a:pt x="973" y="4407"/>
                  </a:lnTo>
                  <a:lnTo>
                    <a:pt x="977" y="4409"/>
                  </a:lnTo>
                  <a:lnTo>
                    <a:pt x="980" y="4409"/>
                  </a:lnTo>
                  <a:lnTo>
                    <a:pt x="983" y="4409"/>
                  </a:lnTo>
                  <a:lnTo>
                    <a:pt x="986" y="4409"/>
                  </a:lnTo>
                  <a:lnTo>
                    <a:pt x="989" y="4410"/>
                  </a:lnTo>
                  <a:lnTo>
                    <a:pt x="993" y="4409"/>
                  </a:lnTo>
                  <a:lnTo>
                    <a:pt x="997" y="4409"/>
                  </a:lnTo>
                  <a:lnTo>
                    <a:pt x="1001" y="4409"/>
                  </a:lnTo>
                  <a:lnTo>
                    <a:pt x="1006" y="4409"/>
                  </a:lnTo>
                  <a:lnTo>
                    <a:pt x="1010" y="4407"/>
                  </a:lnTo>
                  <a:lnTo>
                    <a:pt x="1015" y="4406"/>
                  </a:lnTo>
                  <a:lnTo>
                    <a:pt x="1019" y="4405"/>
                  </a:lnTo>
                  <a:lnTo>
                    <a:pt x="1025" y="4404"/>
                  </a:lnTo>
                  <a:lnTo>
                    <a:pt x="1030" y="4402"/>
                  </a:lnTo>
                  <a:lnTo>
                    <a:pt x="1035" y="4401"/>
                  </a:lnTo>
                  <a:lnTo>
                    <a:pt x="1041" y="4399"/>
                  </a:lnTo>
                  <a:lnTo>
                    <a:pt x="1047" y="4398"/>
                  </a:lnTo>
                  <a:lnTo>
                    <a:pt x="1419" y="4971"/>
                  </a:lnTo>
                  <a:lnTo>
                    <a:pt x="1403" y="4979"/>
                  </a:lnTo>
                  <a:lnTo>
                    <a:pt x="1387" y="4988"/>
                  </a:lnTo>
                  <a:lnTo>
                    <a:pt x="1371" y="4996"/>
                  </a:lnTo>
                  <a:lnTo>
                    <a:pt x="1355" y="5004"/>
                  </a:lnTo>
                  <a:lnTo>
                    <a:pt x="1339" y="5012"/>
                  </a:lnTo>
                  <a:lnTo>
                    <a:pt x="1323" y="5019"/>
                  </a:lnTo>
                  <a:lnTo>
                    <a:pt x="1307" y="5025"/>
                  </a:lnTo>
                  <a:lnTo>
                    <a:pt x="1291" y="5033"/>
                  </a:lnTo>
                  <a:lnTo>
                    <a:pt x="1274" y="5038"/>
                  </a:lnTo>
                  <a:lnTo>
                    <a:pt x="1256" y="5045"/>
                  </a:lnTo>
                  <a:lnTo>
                    <a:pt x="1239" y="5050"/>
                  </a:lnTo>
                  <a:lnTo>
                    <a:pt x="1223" y="5057"/>
                  </a:lnTo>
                  <a:lnTo>
                    <a:pt x="1206" y="5061"/>
                  </a:lnTo>
                  <a:lnTo>
                    <a:pt x="1189" y="5065"/>
                  </a:lnTo>
                  <a:lnTo>
                    <a:pt x="1172" y="5069"/>
                  </a:lnTo>
                  <a:lnTo>
                    <a:pt x="1155" y="5074"/>
                  </a:lnTo>
                  <a:lnTo>
                    <a:pt x="1137" y="5076"/>
                  </a:lnTo>
                  <a:lnTo>
                    <a:pt x="1119" y="5079"/>
                  </a:lnTo>
                  <a:lnTo>
                    <a:pt x="1100" y="5081"/>
                  </a:lnTo>
                  <a:lnTo>
                    <a:pt x="1082" y="5084"/>
                  </a:lnTo>
                  <a:lnTo>
                    <a:pt x="1063" y="5085"/>
                  </a:lnTo>
                  <a:lnTo>
                    <a:pt x="1045" y="5088"/>
                  </a:lnTo>
                  <a:lnTo>
                    <a:pt x="1026" y="5089"/>
                  </a:lnTo>
                  <a:lnTo>
                    <a:pt x="1007" y="5090"/>
                  </a:lnTo>
                  <a:lnTo>
                    <a:pt x="987" y="5089"/>
                  </a:lnTo>
                  <a:lnTo>
                    <a:pt x="968" y="5089"/>
                  </a:lnTo>
                  <a:lnTo>
                    <a:pt x="948" y="5088"/>
                  </a:lnTo>
                  <a:lnTo>
                    <a:pt x="928" y="5088"/>
                  </a:lnTo>
                  <a:lnTo>
                    <a:pt x="908" y="5085"/>
                  </a:lnTo>
                  <a:lnTo>
                    <a:pt x="888" y="5084"/>
                  </a:lnTo>
                  <a:lnTo>
                    <a:pt x="868" y="5082"/>
                  </a:lnTo>
                  <a:lnTo>
                    <a:pt x="847" y="5081"/>
                  </a:lnTo>
                  <a:lnTo>
                    <a:pt x="951" y="4401"/>
                  </a:lnTo>
                  <a:close/>
                  <a:moveTo>
                    <a:pt x="869" y="4353"/>
                  </a:moveTo>
                  <a:lnTo>
                    <a:pt x="908" y="4385"/>
                  </a:lnTo>
                  <a:lnTo>
                    <a:pt x="807" y="5081"/>
                  </a:lnTo>
                  <a:lnTo>
                    <a:pt x="792" y="5075"/>
                  </a:lnTo>
                  <a:lnTo>
                    <a:pt x="778" y="5069"/>
                  </a:lnTo>
                  <a:lnTo>
                    <a:pt x="763" y="5064"/>
                  </a:lnTo>
                  <a:lnTo>
                    <a:pt x="749" y="5059"/>
                  </a:lnTo>
                  <a:lnTo>
                    <a:pt x="734" y="5052"/>
                  </a:lnTo>
                  <a:lnTo>
                    <a:pt x="720" y="5047"/>
                  </a:lnTo>
                  <a:lnTo>
                    <a:pt x="706" y="5042"/>
                  </a:lnTo>
                  <a:lnTo>
                    <a:pt x="692" y="5036"/>
                  </a:lnTo>
                  <a:lnTo>
                    <a:pt x="677" y="5029"/>
                  </a:lnTo>
                  <a:lnTo>
                    <a:pt x="662" y="5022"/>
                  </a:lnTo>
                  <a:lnTo>
                    <a:pt x="647" y="5015"/>
                  </a:lnTo>
                  <a:lnTo>
                    <a:pt x="634" y="5008"/>
                  </a:lnTo>
                  <a:lnTo>
                    <a:pt x="619" y="5001"/>
                  </a:lnTo>
                  <a:lnTo>
                    <a:pt x="605" y="4993"/>
                  </a:lnTo>
                  <a:lnTo>
                    <a:pt x="590" y="4986"/>
                  </a:lnTo>
                  <a:lnTo>
                    <a:pt x="576" y="4978"/>
                  </a:lnTo>
                  <a:lnTo>
                    <a:pt x="561" y="4969"/>
                  </a:lnTo>
                  <a:lnTo>
                    <a:pt x="547" y="4960"/>
                  </a:lnTo>
                  <a:lnTo>
                    <a:pt x="532" y="4951"/>
                  </a:lnTo>
                  <a:lnTo>
                    <a:pt x="518" y="4942"/>
                  </a:lnTo>
                  <a:lnTo>
                    <a:pt x="503" y="4932"/>
                  </a:lnTo>
                  <a:lnTo>
                    <a:pt x="489" y="4923"/>
                  </a:lnTo>
                  <a:lnTo>
                    <a:pt x="474" y="4912"/>
                  </a:lnTo>
                  <a:lnTo>
                    <a:pt x="462" y="4902"/>
                  </a:lnTo>
                  <a:lnTo>
                    <a:pt x="447" y="4891"/>
                  </a:lnTo>
                  <a:lnTo>
                    <a:pt x="433" y="4879"/>
                  </a:lnTo>
                  <a:lnTo>
                    <a:pt x="419" y="4867"/>
                  </a:lnTo>
                  <a:lnTo>
                    <a:pt x="406" y="4856"/>
                  </a:lnTo>
                  <a:lnTo>
                    <a:pt x="392" y="4843"/>
                  </a:lnTo>
                  <a:lnTo>
                    <a:pt x="378" y="4831"/>
                  </a:lnTo>
                  <a:lnTo>
                    <a:pt x="365" y="4818"/>
                  </a:lnTo>
                  <a:lnTo>
                    <a:pt x="353" y="4805"/>
                  </a:lnTo>
                  <a:lnTo>
                    <a:pt x="354" y="4803"/>
                  </a:lnTo>
                  <a:lnTo>
                    <a:pt x="358" y="4799"/>
                  </a:lnTo>
                  <a:lnTo>
                    <a:pt x="364" y="4792"/>
                  </a:lnTo>
                  <a:lnTo>
                    <a:pt x="375" y="4784"/>
                  </a:lnTo>
                  <a:lnTo>
                    <a:pt x="386" y="4774"/>
                  </a:lnTo>
                  <a:lnTo>
                    <a:pt x="400" y="4762"/>
                  </a:lnTo>
                  <a:lnTo>
                    <a:pt x="416" y="4748"/>
                  </a:lnTo>
                  <a:lnTo>
                    <a:pt x="434" y="4733"/>
                  </a:lnTo>
                  <a:lnTo>
                    <a:pt x="452" y="4716"/>
                  </a:lnTo>
                  <a:lnTo>
                    <a:pt x="472" y="4698"/>
                  </a:lnTo>
                  <a:lnTo>
                    <a:pt x="494" y="4678"/>
                  </a:lnTo>
                  <a:lnTo>
                    <a:pt x="516" y="4660"/>
                  </a:lnTo>
                  <a:lnTo>
                    <a:pt x="538" y="4640"/>
                  </a:lnTo>
                  <a:lnTo>
                    <a:pt x="562" y="4620"/>
                  </a:lnTo>
                  <a:lnTo>
                    <a:pt x="587" y="4599"/>
                  </a:lnTo>
                  <a:lnTo>
                    <a:pt x="611" y="4579"/>
                  </a:lnTo>
                  <a:lnTo>
                    <a:pt x="635" y="4556"/>
                  </a:lnTo>
                  <a:lnTo>
                    <a:pt x="658" y="4536"/>
                  </a:lnTo>
                  <a:lnTo>
                    <a:pt x="682" y="4515"/>
                  </a:lnTo>
                  <a:lnTo>
                    <a:pt x="705" y="4495"/>
                  </a:lnTo>
                  <a:lnTo>
                    <a:pt x="727" y="4475"/>
                  </a:lnTo>
                  <a:lnTo>
                    <a:pt x="748" y="4457"/>
                  </a:lnTo>
                  <a:lnTo>
                    <a:pt x="767" y="4439"/>
                  </a:lnTo>
                  <a:lnTo>
                    <a:pt x="787" y="4422"/>
                  </a:lnTo>
                  <a:lnTo>
                    <a:pt x="805" y="4406"/>
                  </a:lnTo>
                  <a:lnTo>
                    <a:pt x="821" y="4394"/>
                  </a:lnTo>
                  <a:lnTo>
                    <a:pt x="833" y="4381"/>
                  </a:lnTo>
                  <a:lnTo>
                    <a:pt x="846" y="4371"/>
                  </a:lnTo>
                  <a:lnTo>
                    <a:pt x="855" y="4362"/>
                  </a:lnTo>
                  <a:lnTo>
                    <a:pt x="862" y="4357"/>
                  </a:lnTo>
                  <a:lnTo>
                    <a:pt x="866" y="4353"/>
                  </a:lnTo>
                  <a:lnTo>
                    <a:pt x="869" y="4353"/>
                  </a:lnTo>
                  <a:close/>
                  <a:moveTo>
                    <a:pt x="318" y="4754"/>
                  </a:moveTo>
                  <a:lnTo>
                    <a:pt x="833" y="4310"/>
                  </a:lnTo>
                  <a:lnTo>
                    <a:pt x="812" y="4224"/>
                  </a:lnTo>
                  <a:lnTo>
                    <a:pt x="150" y="4291"/>
                  </a:lnTo>
                  <a:lnTo>
                    <a:pt x="150" y="4293"/>
                  </a:lnTo>
                  <a:lnTo>
                    <a:pt x="150" y="4296"/>
                  </a:lnTo>
                  <a:lnTo>
                    <a:pt x="150" y="4301"/>
                  </a:lnTo>
                  <a:lnTo>
                    <a:pt x="150" y="4308"/>
                  </a:lnTo>
                  <a:lnTo>
                    <a:pt x="151" y="4315"/>
                  </a:lnTo>
                  <a:lnTo>
                    <a:pt x="152" y="4325"/>
                  </a:lnTo>
                  <a:lnTo>
                    <a:pt x="154" y="4336"/>
                  </a:lnTo>
                  <a:lnTo>
                    <a:pt x="154" y="4345"/>
                  </a:lnTo>
                  <a:lnTo>
                    <a:pt x="156" y="4358"/>
                  </a:lnTo>
                  <a:lnTo>
                    <a:pt x="158" y="4371"/>
                  </a:lnTo>
                  <a:lnTo>
                    <a:pt x="161" y="4386"/>
                  </a:lnTo>
                  <a:lnTo>
                    <a:pt x="165" y="4400"/>
                  </a:lnTo>
                  <a:lnTo>
                    <a:pt x="168" y="4416"/>
                  </a:lnTo>
                  <a:lnTo>
                    <a:pt x="171" y="4432"/>
                  </a:lnTo>
                  <a:lnTo>
                    <a:pt x="176" y="4450"/>
                  </a:lnTo>
                  <a:lnTo>
                    <a:pt x="179" y="4466"/>
                  </a:lnTo>
                  <a:lnTo>
                    <a:pt x="185" y="4485"/>
                  </a:lnTo>
                  <a:lnTo>
                    <a:pt x="190" y="4503"/>
                  </a:lnTo>
                  <a:lnTo>
                    <a:pt x="197" y="4522"/>
                  </a:lnTo>
                  <a:lnTo>
                    <a:pt x="203" y="4541"/>
                  </a:lnTo>
                  <a:lnTo>
                    <a:pt x="209" y="4561"/>
                  </a:lnTo>
                  <a:lnTo>
                    <a:pt x="217" y="4580"/>
                  </a:lnTo>
                  <a:lnTo>
                    <a:pt x="226" y="4600"/>
                  </a:lnTo>
                  <a:lnTo>
                    <a:pt x="235" y="4620"/>
                  </a:lnTo>
                  <a:lnTo>
                    <a:pt x="245" y="4639"/>
                  </a:lnTo>
                  <a:lnTo>
                    <a:pt x="254" y="4658"/>
                  </a:lnTo>
                  <a:lnTo>
                    <a:pt x="266" y="4678"/>
                  </a:lnTo>
                  <a:lnTo>
                    <a:pt x="278" y="4697"/>
                  </a:lnTo>
                  <a:lnTo>
                    <a:pt x="291" y="4716"/>
                  </a:lnTo>
                  <a:lnTo>
                    <a:pt x="303" y="4735"/>
                  </a:lnTo>
                  <a:lnTo>
                    <a:pt x="318" y="4754"/>
                  </a:lnTo>
                  <a:close/>
                  <a:moveTo>
                    <a:pt x="826" y="4176"/>
                  </a:moveTo>
                  <a:lnTo>
                    <a:pt x="823" y="4176"/>
                  </a:lnTo>
                  <a:lnTo>
                    <a:pt x="817" y="4176"/>
                  </a:lnTo>
                  <a:lnTo>
                    <a:pt x="808" y="4177"/>
                  </a:lnTo>
                  <a:lnTo>
                    <a:pt x="796" y="4178"/>
                  </a:lnTo>
                  <a:lnTo>
                    <a:pt x="780" y="4179"/>
                  </a:lnTo>
                  <a:lnTo>
                    <a:pt x="762" y="4181"/>
                  </a:lnTo>
                  <a:lnTo>
                    <a:pt x="741" y="4184"/>
                  </a:lnTo>
                  <a:lnTo>
                    <a:pt x="719" y="4187"/>
                  </a:lnTo>
                  <a:lnTo>
                    <a:pt x="693" y="4189"/>
                  </a:lnTo>
                  <a:lnTo>
                    <a:pt x="668" y="4191"/>
                  </a:lnTo>
                  <a:lnTo>
                    <a:pt x="639" y="4193"/>
                  </a:lnTo>
                  <a:lnTo>
                    <a:pt x="611" y="4196"/>
                  </a:lnTo>
                  <a:lnTo>
                    <a:pt x="580" y="4200"/>
                  </a:lnTo>
                  <a:lnTo>
                    <a:pt x="549" y="4203"/>
                  </a:lnTo>
                  <a:lnTo>
                    <a:pt x="518" y="4206"/>
                  </a:lnTo>
                  <a:lnTo>
                    <a:pt x="487" y="4209"/>
                  </a:lnTo>
                  <a:lnTo>
                    <a:pt x="455" y="4211"/>
                  </a:lnTo>
                  <a:lnTo>
                    <a:pt x="423" y="4215"/>
                  </a:lnTo>
                  <a:lnTo>
                    <a:pt x="392" y="4218"/>
                  </a:lnTo>
                  <a:lnTo>
                    <a:pt x="362" y="4221"/>
                  </a:lnTo>
                  <a:lnTo>
                    <a:pt x="332" y="4223"/>
                  </a:lnTo>
                  <a:lnTo>
                    <a:pt x="304" y="4226"/>
                  </a:lnTo>
                  <a:lnTo>
                    <a:pt x="279" y="4229"/>
                  </a:lnTo>
                  <a:lnTo>
                    <a:pt x="254" y="4232"/>
                  </a:lnTo>
                  <a:lnTo>
                    <a:pt x="231" y="4233"/>
                  </a:lnTo>
                  <a:lnTo>
                    <a:pt x="210" y="4235"/>
                  </a:lnTo>
                  <a:lnTo>
                    <a:pt x="192" y="4237"/>
                  </a:lnTo>
                  <a:lnTo>
                    <a:pt x="177" y="4239"/>
                  </a:lnTo>
                  <a:lnTo>
                    <a:pt x="165" y="4240"/>
                  </a:lnTo>
                  <a:lnTo>
                    <a:pt x="156" y="4241"/>
                  </a:lnTo>
                  <a:lnTo>
                    <a:pt x="151" y="4241"/>
                  </a:lnTo>
                  <a:lnTo>
                    <a:pt x="150" y="4242"/>
                  </a:lnTo>
                  <a:lnTo>
                    <a:pt x="149" y="4241"/>
                  </a:lnTo>
                  <a:lnTo>
                    <a:pt x="149" y="4239"/>
                  </a:lnTo>
                  <a:lnTo>
                    <a:pt x="149" y="4236"/>
                  </a:lnTo>
                  <a:lnTo>
                    <a:pt x="149" y="4234"/>
                  </a:lnTo>
                  <a:lnTo>
                    <a:pt x="149" y="4230"/>
                  </a:lnTo>
                  <a:lnTo>
                    <a:pt x="149" y="4224"/>
                  </a:lnTo>
                  <a:lnTo>
                    <a:pt x="149" y="4218"/>
                  </a:lnTo>
                  <a:lnTo>
                    <a:pt x="149" y="4213"/>
                  </a:lnTo>
                  <a:lnTo>
                    <a:pt x="149" y="4204"/>
                  </a:lnTo>
                  <a:lnTo>
                    <a:pt x="149" y="4196"/>
                  </a:lnTo>
                  <a:lnTo>
                    <a:pt x="149" y="4188"/>
                  </a:lnTo>
                  <a:lnTo>
                    <a:pt x="150" y="4179"/>
                  </a:lnTo>
                  <a:lnTo>
                    <a:pt x="150" y="4169"/>
                  </a:lnTo>
                  <a:lnTo>
                    <a:pt x="151" y="4159"/>
                  </a:lnTo>
                  <a:lnTo>
                    <a:pt x="152" y="4148"/>
                  </a:lnTo>
                  <a:lnTo>
                    <a:pt x="154" y="4138"/>
                  </a:lnTo>
                  <a:lnTo>
                    <a:pt x="154" y="4125"/>
                  </a:lnTo>
                  <a:lnTo>
                    <a:pt x="155" y="4113"/>
                  </a:lnTo>
                  <a:lnTo>
                    <a:pt x="156" y="4100"/>
                  </a:lnTo>
                  <a:lnTo>
                    <a:pt x="159" y="4087"/>
                  </a:lnTo>
                  <a:lnTo>
                    <a:pt x="160" y="4073"/>
                  </a:lnTo>
                  <a:lnTo>
                    <a:pt x="163" y="4060"/>
                  </a:lnTo>
                  <a:lnTo>
                    <a:pt x="167" y="4046"/>
                  </a:lnTo>
                  <a:lnTo>
                    <a:pt x="170" y="4034"/>
                  </a:lnTo>
                  <a:lnTo>
                    <a:pt x="173" y="4019"/>
                  </a:lnTo>
                  <a:lnTo>
                    <a:pt x="176" y="4005"/>
                  </a:lnTo>
                  <a:lnTo>
                    <a:pt x="179" y="3991"/>
                  </a:lnTo>
                  <a:lnTo>
                    <a:pt x="185" y="3977"/>
                  </a:lnTo>
                  <a:lnTo>
                    <a:pt x="189" y="3962"/>
                  </a:lnTo>
                  <a:lnTo>
                    <a:pt x="194" y="3949"/>
                  </a:lnTo>
                  <a:lnTo>
                    <a:pt x="200" y="3934"/>
                  </a:lnTo>
                  <a:lnTo>
                    <a:pt x="206" y="3921"/>
                  </a:lnTo>
                  <a:lnTo>
                    <a:pt x="207" y="3921"/>
                  </a:lnTo>
                  <a:lnTo>
                    <a:pt x="213" y="3923"/>
                  </a:lnTo>
                  <a:lnTo>
                    <a:pt x="221" y="3925"/>
                  </a:lnTo>
                  <a:lnTo>
                    <a:pt x="233" y="3930"/>
                  </a:lnTo>
                  <a:lnTo>
                    <a:pt x="247" y="3933"/>
                  </a:lnTo>
                  <a:lnTo>
                    <a:pt x="264" y="3939"/>
                  </a:lnTo>
                  <a:lnTo>
                    <a:pt x="283" y="3946"/>
                  </a:lnTo>
                  <a:lnTo>
                    <a:pt x="306" y="3953"/>
                  </a:lnTo>
                  <a:lnTo>
                    <a:pt x="328" y="3960"/>
                  </a:lnTo>
                  <a:lnTo>
                    <a:pt x="354" y="3968"/>
                  </a:lnTo>
                  <a:lnTo>
                    <a:pt x="379" y="3977"/>
                  </a:lnTo>
                  <a:lnTo>
                    <a:pt x="408" y="3986"/>
                  </a:lnTo>
                  <a:lnTo>
                    <a:pt x="437" y="3996"/>
                  </a:lnTo>
                  <a:lnTo>
                    <a:pt x="467" y="4006"/>
                  </a:lnTo>
                  <a:lnTo>
                    <a:pt x="497" y="4015"/>
                  </a:lnTo>
                  <a:lnTo>
                    <a:pt x="528" y="4025"/>
                  </a:lnTo>
                  <a:lnTo>
                    <a:pt x="557" y="4034"/>
                  </a:lnTo>
                  <a:lnTo>
                    <a:pt x="587" y="4043"/>
                  </a:lnTo>
                  <a:lnTo>
                    <a:pt x="615" y="4053"/>
                  </a:lnTo>
                  <a:lnTo>
                    <a:pt x="645" y="4063"/>
                  </a:lnTo>
                  <a:lnTo>
                    <a:pt x="672" y="4071"/>
                  </a:lnTo>
                  <a:lnTo>
                    <a:pt x="699" y="4080"/>
                  </a:lnTo>
                  <a:lnTo>
                    <a:pt x="723" y="4087"/>
                  </a:lnTo>
                  <a:lnTo>
                    <a:pt x="748" y="4096"/>
                  </a:lnTo>
                  <a:lnTo>
                    <a:pt x="769" y="4102"/>
                  </a:lnTo>
                  <a:lnTo>
                    <a:pt x="788" y="4109"/>
                  </a:lnTo>
                  <a:lnTo>
                    <a:pt x="806" y="4113"/>
                  </a:lnTo>
                  <a:lnTo>
                    <a:pt x="821" y="4118"/>
                  </a:lnTo>
                  <a:lnTo>
                    <a:pt x="832" y="4121"/>
                  </a:lnTo>
                  <a:lnTo>
                    <a:pt x="841" y="4125"/>
                  </a:lnTo>
                  <a:lnTo>
                    <a:pt x="846" y="4127"/>
                  </a:lnTo>
                  <a:lnTo>
                    <a:pt x="849" y="4128"/>
                  </a:lnTo>
                  <a:lnTo>
                    <a:pt x="848" y="4128"/>
                  </a:lnTo>
                  <a:lnTo>
                    <a:pt x="847" y="4128"/>
                  </a:lnTo>
                  <a:lnTo>
                    <a:pt x="846" y="4128"/>
                  </a:lnTo>
                  <a:lnTo>
                    <a:pt x="845" y="4129"/>
                  </a:lnTo>
                  <a:lnTo>
                    <a:pt x="844" y="4130"/>
                  </a:lnTo>
                  <a:lnTo>
                    <a:pt x="844" y="4132"/>
                  </a:lnTo>
                  <a:lnTo>
                    <a:pt x="842" y="4132"/>
                  </a:lnTo>
                  <a:lnTo>
                    <a:pt x="842" y="4134"/>
                  </a:lnTo>
                  <a:lnTo>
                    <a:pt x="840" y="4135"/>
                  </a:lnTo>
                  <a:lnTo>
                    <a:pt x="840" y="4138"/>
                  </a:lnTo>
                  <a:lnTo>
                    <a:pt x="838" y="4139"/>
                  </a:lnTo>
                  <a:lnTo>
                    <a:pt x="838" y="4141"/>
                  </a:lnTo>
                  <a:lnTo>
                    <a:pt x="835" y="4142"/>
                  </a:lnTo>
                  <a:lnTo>
                    <a:pt x="835" y="4145"/>
                  </a:lnTo>
                  <a:lnTo>
                    <a:pt x="833" y="4146"/>
                  </a:lnTo>
                  <a:lnTo>
                    <a:pt x="832" y="4148"/>
                  </a:lnTo>
                  <a:lnTo>
                    <a:pt x="831" y="4150"/>
                  </a:lnTo>
                  <a:lnTo>
                    <a:pt x="830" y="4153"/>
                  </a:lnTo>
                  <a:lnTo>
                    <a:pt x="829" y="4154"/>
                  </a:lnTo>
                  <a:lnTo>
                    <a:pt x="828" y="4157"/>
                  </a:lnTo>
                  <a:lnTo>
                    <a:pt x="827" y="4158"/>
                  </a:lnTo>
                  <a:lnTo>
                    <a:pt x="827" y="4161"/>
                  </a:lnTo>
                  <a:lnTo>
                    <a:pt x="826" y="4162"/>
                  </a:lnTo>
                  <a:lnTo>
                    <a:pt x="826" y="4164"/>
                  </a:lnTo>
                  <a:lnTo>
                    <a:pt x="825" y="4166"/>
                  </a:lnTo>
                  <a:lnTo>
                    <a:pt x="825" y="4169"/>
                  </a:lnTo>
                  <a:lnTo>
                    <a:pt x="825" y="4170"/>
                  </a:lnTo>
                  <a:lnTo>
                    <a:pt x="825" y="4172"/>
                  </a:lnTo>
                  <a:lnTo>
                    <a:pt x="825" y="4174"/>
                  </a:lnTo>
                  <a:lnTo>
                    <a:pt x="826" y="4176"/>
                  </a:lnTo>
                  <a:close/>
                  <a:moveTo>
                    <a:pt x="230" y="3857"/>
                  </a:moveTo>
                  <a:lnTo>
                    <a:pt x="240" y="3829"/>
                  </a:lnTo>
                  <a:lnTo>
                    <a:pt x="253" y="3803"/>
                  </a:lnTo>
                  <a:lnTo>
                    <a:pt x="266" y="3778"/>
                  </a:lnTo>
                  <a:lnTo>
                    <a:pt x="282" y="3754"/>
                  </a:lnTo>
                  <a:lnTo>
                    <a:pt x="297" y="3729"/>
                  </a:lnTo>
                  <a:lnTo>
                    <a:pt x="314" y="3707"/>
                  </a:lnTo>
                  <a:lnTo>
                    <a:pt x="332" y="3684"/>
                  </a:lnTo>
                  <a:lnTo>
                    <a:pt x="352" y="3664"/>
                  </a:lnTo>
                  <a:lnTo>
                    <a:pt x="370" y="3642"/>
                  </a:lnTo>
                  <a:lnTo>
                    <a:pt x="390" y="3622"/>
                  </a:lnTo>
                  <a:lnTo>
                    <a:pt x="410" y="3602"/>
                  </a:lnTo>
                  <a:lnTo>
                    <a:pt x="432" y="3584"/>
                  </a:lnTo>
                  <a:lnTo>
                    <a:pt x="453" y="3566"/>
                  </a:lnTo>
                  <a:lnTo>
                    <a:pt x="475" y="3548"/>
                  </a:lnTo>
                  <a:lnTo>
                    <a:pt x="498" y="3532"/>
                  </a:lnTo>
                  <a:lnTo>
                    <a:pt x="521" y="3517"/>
                  </a:lnTo>
                  <a:lnTo>
                    <a:pt x="544" y="3501"/>
                  </a:lnTo>
                  <a:lnTo>
                    <a:pt x="566" y="3487"/>
                  </a:lnTo>
                  <a:lnTo>
                    <a:pt x="590" y="3473"/>
                  </a:lnTo>
                  <a:lnTo>
                    <a:pt x="614" y="3462"/>
                  </a:lnTo>
                  <a:lnTo>
                    <a:pt x="637" y="3449"/>
                  </a:lnTo>
                  <a:lnTo>
                    <a:pt x="660" y="3439"/>
                  </a:lnTo>
                  <a:lnTo>
                    <a:pt x="684" y="3428"/>
                  </a:lnTo>
                  <a:lnTo>
                    <a:pt x="707" y="3420"/>
                  </a:lnTo>
                  <a:lnTo>
                    <a:pt x="729" y="3410"/>
                  </a:lnTo>
                  <a:lnTo>
                    <a:pt x="751" y="3404"/>
                  </a:lnTo>
                  <a:lnTo>
                    <a:pt x="772" y="3396"/>
                  </a:lnTo>
                  <a:lnTo>
                    <a:pt x="795" y="3392"/>
                  </a:lnTo>
                  <a:lnTo>
                    <a:pt x="815" y="3387"/>
                  </a:lnTo>
                  <a:lnTo>
                    <a:pt x="837" y="3383"/>
                  </a:lnTo>
                  <a:lnTo>
                    <a:pt x="856" y="3380"/>
                  </a:lnTo>
                  <a:lnTo>
                    <a:pt x="876" y="3380"/>
                  </a:lnTo>
                  <a:lnTo>
                    <a:pt x="949" y="4053"/>
                  </a:lnTo>
                  <a:lnTo>
                    <a:pt x="942" y="4053"/>
                  </a:lnTo>
                  <a:lnTo>
                    <a:pt x="938" y="4055"/>
                  </a:lnTo>
                  <a:lnTo>
                    <a:pt x="933" y="4056"/>
                  </a:lnTo>
                  <a:lnTo>
                    <a:pt x="928" y="4058"/>
                  </a:lnTo>
                  <a:lnTo>
                    <a:pt x="924" y="4059"/>
                  </a:lnTo>
                  <a:lnTo>
                    <a:pt x="920" y="4061"/>
                  </a:lnTo>
                  <a:lnTo>
                    <a:pt x="916" y="4064"/>
                  </a:lnTo>
                  <a:lnTo>
                    <a:pt x="912" y="4067"/>
                  </a:lnTo>
                  <a:lnTo>
                    <a:pt x="908" y="4068"/>
                  </a:lnTo>
                  <a:lnTo>
                    <a:pt x="904" y="4070"/>
                  </a:lnTo>
                  <a:lnTo>
                    <a:pt x="901" y="4072"/>
                  </a:lnTo>
                  <a:lnTo>
                    <a:pt x="897" y="4075"/>
                  </a:lnTo>
                  <a:lnTo>
                    <a:pt x="894" y="4078"/>
                  </a:lnTo>
                  <a:lnTo>
                    <a:pt x="891" y="4080"/>
                  </a:lnTo>
                  <a:lnTo>
                    <a:pt x="888" y="4082"/>
                  </a:lnTo>
                  <a:lnTo>
                    <a:pt x="886" y="4085"/>
                  </a:lnTo>
                  <a:lnTo>
                    <a:pt x="882" y="4086"/>
                  </a:lnTo>
                  <a:lnTo>
                    <a:pt x="879" y="4089"/>
                  </a:lnTo>
                  <a:lnTo>
                    <a:pt x="877" y="4090"/>
                  </a:lnTo>
                  <a:lnTo>
                    <a:pt x="875" y="4094"/>
                  </a:lnTo>
                  <a:lnTo>
                    <a:pt x="872" y="4095"/>
                  </a:lnTo>
                  <a:lnTo>
                    <a:pt x="871" y="4097"/>
                  </a:lnTo>
                  <a:lnTo>
                    <a:pt x="869" y="4099"/>
                  </a:lnTo>
                  <a:lnTo>
                    <a:pt x="869" y="4101"/>
                  </a:lnTo>
                  <a:lnTo>
                    <a:pt x="866" y="4102"/>
                  </a:lnTo>
                  <a:lnTo>
                    <a:pt x="865" y="4103"/>
                  </a:lnTo>
                  <a:lnTo>
                    <a:pt x="864" y="4104"/>
                  </a:lnTo>
                  <a:lnTo>
                    <a:pt x="864" y="4106"/>
                  </a:lnTo>
                  <a:lnTo>
                    <a:pt x="863" y="4108"/>
                  </a:lnTo>
                  <a:lnTo>
                    <a:pt x="863" y="4109"/>
                  </a:lnTo>
                  <a:lnTo>
                    <a:pt x="230" y="3857"/>
                  </a:lnTo>
                  <a:close/>
                  <a:moveTo>
                    <a:pt x="1175" y="4184"/>
                  </a:moveTo>
                  <a:lnTo>
                    <a:pt x="1176" y="4183"/>
                  </a:lnTo>
                  <a:lnTo>
                    <a:pt x="1182" y="4180"/>
                  </a:lnTo>
                  <a:lnTo>
                    <a:pt x="1189" y="4176"/>
                  </a:lnTo>
                  <a:lnTo>
                    <a:pt x="1201" y="4172"/>
                  </a:lnTo>
                  <a:lnTo>
                    <a:pt x="1214" y="4165"/>
                  </a:lnTo>
                  <a:lnTo>
                    <a:pt x="1230" y="4160"/>
                  </a:lnTo>
                  <a:lnTo>
                    <a:pt x="1248" y="4153"/>
                  </a:lnTo>
                  <a:lnTo>
                    <a:pt x="1268" y="4145"/>
                  </a:lnTo>
                  <a:lnTo>
                    <a:pt x="1290" y="4135"/>
                  </a:lnTo>
                  <a:lnTo>
                    <a:pt x="1313" y="4126"/>
                  </a:lnTo>
                  <a:lnTo>
                    <a:pt x="1338" y="4116"/>
                  </a:lnTo>
                  <a:lnTo>
                    <a:pt x="1364" y="4106"/>
                  </a:lnTo>
                  <a:lnTo>
                    <a:pt x="1390" y="4095"/>
                  </a:lnTo>
                  <a:lnTo>
                    <a:pt x="1418" y="4084"/>
                  </a:lnTo>
                  <a:lnTo>
                    <a:pt x="1447" y="4073"/>
                  </a:lnTo>
                  <a:lnTo>
                    <a:pt x="1475" y="4063"/>
                  </a:lnTo>
                  <a:lnTo>
                    <a:pt x="1503" y="4051"/>
                  </a:lnTo>
                  <a:lnTo>
                    <a:pt x="1531" y="4040"/>
                  </a:lnTo>
                  <a:lnTo>
                    <a:pt x="1558" y="4028"/>
                  </a:lnTo>
                  <a:lnTo>
                    <a:pt x="1584" y="4018"/>
                  </a:lnTo>
                  <a:lnTo>
                    <a:pt x="1609" y="4007"/>
                  </a:lnTo>
                  <a:lnTo>
                    <a:pt x="1635" y="3997"/>
                  </a:lnTo>
                  <a:lnTo>
                    <a:pt x="1658" y="3988"/>
                  </a:lnTo>
                  <a:lnTo>
                    <a:pt x="1682" y="3980"/>
                  </a:lnTo>
                  <a:lnTo>
                    <a:pt x="1701" y="3970"/>
                  </a:lnTo>
                  <a:lnTo>
                    <a:pt x="1719" y="3964"/>
                  </a:lnTo>
                  <a:lnTo>
                    <a:pt x="1735" y="3958"/>
                  </a:lnTo>
                  <a:lnTo>
                    <a:pt x="1749" y="3953"/>
                  </a:lnTo>
                  <a:lnTo>
                    <a:pt x="1760" y="3949"/>
                  </a:lnTo>
                  <a:lnTo>
                    <a:pt x="1768" y="3946"/>
                  </a:lnTo>
                  <a:lnTo>
                    <a:pt x="1774" y="3945"/>
                  </a:lnTo>
                  <a:lnTo>
                    <a:pt x="1776" y="3946"/>
                  </a:lnTo>
                  <a:lnTo>
                    <a:pt x="1778" y="3957"/>
                  </a:lnTo>
                  <a:lnTo>
                    <a:pt x="1780" y="3969"/>
                  </a:lnTo>
                  <a:lnTo>
                    <a:pt x="1782" y="3982"/>
                  </a:lnTo>
                  <a:lnTo>
                    <a:pt x="1785" y="3995"/>
                  </a:lnTo>
                  <a:lnTo>
                    <a:pt x="1787" y="4008"/>
                  </a:lnTo>
                  <a:lnTo>
                    <a:pt x="1790" y="4021"/>
                  </a:lnTo>
                  <a:lnTo>
                    <a:pt x="1792" y="4035"/>
                  </a:lnTo>
                  <a:lnTo>
                    <a:pt x="1795" y="4050"/>
                  </a:lnTo>
                  <a:lnTo>
                    <a:pt x="1796" y="4063"/>
                  </a:lnTo>
                  <a:lnTo>
                    <a:pt x="1798" y="4078"/>
                  </a:lnTo>
                  <a:lnTo>
                    <a:pt x="1800" y="4091"/>
                  </a:lnTo>
                  <a:lnTo>
                    <a:pt x="1802" y="4106"/>
                  </a:lnTo>
                  <a:lnTo>
                    <a:pt x="1803" y="4120"/>
                  </a:lnTo>
                  <a:lnTo>
                    <a:pt x="1806" y="4135"/>
                  </a:lnTo>
                  <a:lnTo>
                    <a:pt x="1807" y="4149"/>
                  </a:lnTo>
                  <a:lnTo>
                    <a:pt x="1809" y="4164"/>
                  </a:lnTo>
                  <a:lnTo>
                    <a:pt x="1809" y="4177"/>
                  </a:lnTo>
                  <a:lnTo>
                    <a:pt x="1810" y="4191"/>
                  </a:lnTo>
                  <a:lnTo>
                    <a:pt x="1811" y="4204"/>
                  </a:lnTo>
                  <a:lnTo>
                    <a:pt x="1812" y="4218"/>
                  </a:lnTo>
                  <a:lnTo>
                    <a:pt x="1812" y="4230"/>
                  </a:lnTo>
                  <a:lnTo>
                    <a:pt x="1813" y="4242"/>
                  </a:lnTo>
                  <a:lnTo>
                    <a:pt x="1813" y="4254"/>
                  </a:lnTo>
                  <a:lnTo>
                    <a:pt x="1814" y="4267"/>
                  </a:lnTo>
                  <a:lnTo>
                    <a:pt x="1813" y="4278"/>
                  </a:lnTo>
                  <a:lnTo>
                    <a:pt x="1813" y="4289"/>
                  </a:lnTo>
                  <a:lnTo>
                    <a:pt x="1813" y="4298"/>
                  </a:lnTo>
                  <a:lnTo>
                    <a:pt x="1813" y="4309"/>
                  </a:lnTo>
                  <a:lnTo>
                    <a:pt x="1812" y="4317"/>
                  </a:lnTo>
                  <a:lnTo>
                    <a:pt x="1812" y="4326"/>
                  </a:lnTo>
                  <a:lnTo>
                    <a:pt x="1811" y="4334"/>
                  </a:lnTo>
                  <a:lnTo>
                    <a:pt x="1811" y="4342"/>
                  </a:lnTo>
                  <a:lnTo>
                    <a:pt x="1170" y="4269"/>
                  </a:lnTo>
                  <a:lnTo>
                    <a:pt x="1170" y="4268"/>
                  </a:lnTo>
                  <a:lnTo>
                    <a:pt x="1170" y="4267"/>
                  </a:lnTo>
                  <a:lnTo>
                    <a:pt x="1170" y="4265"/>
                  </a:lnTo>
                  <a:lnTo>
                    <a:pt x="1170" y="4264"/>
                  </a:lnTo>
                  <a:lnTo>
                    <a:pt x="1170" y="4263"/>
                  </a:lnTo>
                  <a:lnTo>
                    <a:pt x="1171" y="4262"/>
                  </a:lnTo>
                  <a:lnTo>
                    <a:pt x="1171" y="4260"/>
                  </a:lnTo>
                  <a:lnTo>
                    <a:pt x="1172" y="4257"/>
                  </a:lnTo>
                  <a:lnTo>
                    <a:pt x="1172" y="4255"/>
                  </a:lnTo>
                  <a:lnTo>
                    <a:pt x="1173" y="4253"/>
                  </a:lnTo>
                  <a:lnTo>
                    <a:pt x="1173" y="4250"/>
                  </a:lnTo>
                  <a:lnTo>
                    <a:pt x="1174" y="4248"/>
                  </a:lnTo>
                  <a:lnTo>
                    <a:pt x="1175" y="4246"/>
                  </a:lnTo>
                  <a:lnTo>
                    <a:pt x="1176" y="4244"/>
                  </a:lnTo>
                  <a:lnTo>
                    <a:pt x="1176" y="4239"/>
                  </a:lnTo>
                  <a:lnTo>
                    <a:pt x="1176" y="4236"/>
                  </a:lnTo>
                  <a:lnTo>
                    <a:pt x="1176" y="4233"/>
                  </a:lnTo>
                  <a:lnTo>
                    <a:pt x="1177" y="4230"/>
                  </a:lnTo>
                  <a:lnTo>
                    <a:pt x="1177" y="4225"/>
                  </a:lnTo>
                  <a:lnTo>
                    <a:pt x="1177" y="4222"/>
                  </a:lnTo>
                  <a:lnTo>
                    <a:pt x="1177" y="4219"/>
                  </a:lnTo>
                  <a:lnTo>
                    <a:pt x="1178" y="4216"/>
                  </a:lnTo>
                  <a:lnTo>
                    <a:pt x="1177" y="4211"/>
                  </a:lnTo>
                  <a:lnTo>
                    <a:pt x="1177" y="4207"/>
                  </a:lnTo>
                  <a:lnTo>
                    <a:pt x="1177" y="4203"/>
                  </a:lnTo>
                  <a:lnTo>
                    <a:pt x="1177" y="4200"/>
                  </a:lnTo>
                  <a:lnTo>
                    <a:pt x="1176" y="4195"/>
                  </a:lnTo>
                  <a:lnTo>
                    <a:pt x="1176" y="4191"/>
                  </a:lnTo>
                  <a:lnTo>
                    <a:pt x="1175" y="4187"/>
                  </a:lnTo>
                  <a:lnTo>
                    <a:pt x="1175" y="4184"/>
                  </a:lnTo>
                  <a:close/>
                  <a:moveTo>
                    <a:pt x="1130" y="4101"/>
                  </a:moveTo>
                  <a:lnTo>
                    <a:pt x="1130" y="4099"/>
                  </a:lnTo>
                  <a:lnTo>
                    <a:pt x="1134" y="4095"/>
                  </a:lnTo>
                  <a:lnTo>
                    <a:pt x="1138" y="4087"/>
                  </a:lnTo>
                  <a:lnTo>
                    <a:pt x="1145" y="4078"/>
                  </a:lnTo>
                  <a:lnTo>
                    <a:pt x="1153" y="4065"/>
                  </a:lnTo>
                  <a:lnTo>
                    <a:pt x="1163" y="4051"/>
                  </a:lnTo>
                  <a:lnTo>
                    <a:pt x="1174" y="4035"/>
                  </a:lnTo>
                  <a:lnTo>
                    <a:pt x="1188" y="4018"/>
                  </a:lnTo>
                  <a:lnTo>
                    <a:pt x="1201" y="3997"/>
                  </a:lnTo>
                  <a:lnTo>
                    <a:pt x="1216" y="3976"/>
                  </a:lnTo>
                  <a:lnTo>
                    <a:pt x="1232" y="3953"/>
                  </a:lnTo>
                  <a:lnTo>
                    <a:pt x="1249" y="3932"/>
                  </a:lnTo>
                  <a:lnTo>
                    <a:pt x="1265" y="3907"/>
                  </a:lnTo>
                  <a:lnTo>
                    <a:pt x="1283" y="3884"/>
                  </a:lnTo>
                  <a:lnTo>
                    <a:pt x="1300" y="3859"/>
                  </a:lnTo>
                  <a:lnTo>
                    <a:pt x="1319" y="3834"/>
                  </a:lnTo>
                  <a:lnTo>
                    <a:pt x="1337" y="3809"/>
                  </a:lnTo>
                  <a:lnTo>
                    <a:pt x="1355" y="3784"/>
                  </a:lnTo>
                  <a:lnTo>
                    <a:pt x="1372" y="3759"/>
                  </a:lnTo>
                  <a:lnTo>
                    <a:pt x="1390" y="3737"/>
                  </a:lnTo>
                  <a:lnTo>
                    <a:pt x="1407" y="3713"/>
                  </a:lnTo>
                  <a:lnTo>
                    <a:pt x="1424" y="3692"/>
                  </a:lnTo>
                  <a:lnTo>
                    <a:pt x="1439" y="3671"/>
                  </a:lnTo>
                  <a:lnTo>
                    <a:pt x="1455" y="3652"/>
                  </a:lnTo>
                  <a:lnTo>
                    <a:pt x="1468" y="3634"/>
                  </a:lnTo>
                  <a:lnTo>
                    <a:pt x="1481" y="3618"/>
                  </a:lnTo>
                  <a:lnTo>
                    <a:pt x="1493" y="3604"/>
                  </a:lnTo>
                  <a:lnTo>
                    <a:pt x="1503" y="3593"/>
                  </a:lnTo>
                  <a:lnTo>
                    <a:pt x="1512" y="3584"/>
                  </a:lnTo>
                  <a:lnTo>
                    <a:pt x="1518" y="3577"/>
                  </a:lnTo>
                  <a:lnTo>
                    <a:pt x="1524" y="3573"/>
                  </a:lnTo>
                  <a:lnTo>
                    <a:pt x="1528" y="3573"/>
                  </a:lnTo>
                  <a:lnTo>
                    <a:pt x="1534" y="3578"/>
                  </a:lnTo>
                  <a:lnTo>
                    <a:pt x="1541" y="3586"/>
                  </a:lnTo>
                  <a:lnTo>
                    <a:pt x="1548" y="3592"/>
                  </a:lnTo>
                  <a:lnTo>
                    <a:pt x="1556" y="3602"/>
                  </a:lnTo>
                  <a:lnTo>
                    <a:pt x="1563" y="3611"/>
                  </a:lnTo>
                  <a:lnTo>
                    <a:pt x="1572" y="3620"/>
                  </a:lnTo>
                  <a:lnTo>
                    <a:pt x="1580" y="3630"/>
                  </a:lnTo>
                  <a:lnTo>
                    <a:pt x="1590" y="3642"/>
                  </a:lnTo>
                  <a:lnTo>
                    <a:pt x="1598" y="3651"/>
                  </a:lnTo>
                  <a:lnTo>
                    <a:pt x="1607" y="3663"/>
                  </a:lnTo>
                  <a:lnTo>
                    <a:pt x="1615" y="3674"/>
                  </a:lnTo>
                  <a:lnTo>
                    <a:pt x="1625" y="3686"/>
                  </a:lnTo>
                  <a:lnTo>
                    <a:pt x="1634" y="3697"/>
                  </a:lnTo>
                  <a:lnTo>
                    <a:pt x="1643" y="3709"/>
                  </a:lnTo>
                  <a:lnTo>
                    <a:pt x="1652" y="3721"/>
                  </a:lnTo>
                  <a:lnTo>
                    <a:pt x="1661" y="3734"/>
                  </a:lnTo>
                  <a:lnTo>
                    <a:pt x="1669" y="3744"/>
                  </a:lnTo>
                  <a:lnTo>
                    <a:pt x="1677" y="3756"/>
                  </a:lnTo>
                  <a:lnTo>
                    <a:pt x="1685" y="3768"/>
                  </a:lnTo>
                  <a:lnTo>
                    <a:pt x="1693" y="3780"/>
                  </a:lnTo>
                  <a:lnTo>
                    <a:pt x="1700" y="3790"/>
                  </a:lnTo>
                  <a:lnTo>
                    <a:pt x="1707" y="3801"/>
                  </a:lnTo>
                  <a:lnTo>
                    <a:pt x="1714" y="3812"/>
                  </a:lnTo>
                  <a:lnTo>
                    <a:pt x="1721" y="3823"/>
                  </a:lnTo>
                  <a:lnTo>
                    <a:pt x="1727" y="3831"/>
                  </a:lnTo>
                  <a:lnTo>
                    <a:pt x="1732" y="3841"/>
                  </a:lnTo>
                  <a:lnTo>
                    <a:pt x="1736" y="3849"/>
                  </a:lnTo>
                  <a:lnTo>
                    <a:pt x="1741" y="3858"/>
                  </a:lnTo>
                  <a:lnTo>
                    <a:pt x="1745" y="3864"/>
                  </a:lnTo>
                  <a:lnTo>
                    <a:pt x="1748" y="3872"/>
                  </a:lnTo>
                  <a:lnTo>
                    <a:pt x="1750" y="3877"/>
                  </a:lnTo>
                  <a:lnTo>
                    <a:pt x="1752" y="3884"/>
                  </a:lnTo>
                  <a:lnTo>
                    <a:pt x="1743" y="3887"/>
                  </a:lnTo>
                  <a:lnTo>
                    <a:pt x="1732" y="3891"/>
                  </a:lnTo>
                  <a:lnTo>
                    <a:pt x="1719" y="3897"/>
                  </a:lnTo>
                  <a:lnTo>
                    <a:pt x="1704" y="3904"/>
                  </a:lnTo>
                  <a:lnTo>
                    <a:pt x="1687" y="3910"/>
                  </a:lnTo>
                  <a:lnTo>
                    <a:pt x="1669" y="3919"/>
                  </a:lnTo>
                  <a:lnTo>
                    <a:pt x="1649" y="3929"/>
                  </a:lnTo>
                  <a:lnTo>
                    <a:pt x="1627" y="3938"/>
                  </a:lnTo>
                  <a:lnTo>
                    <a:pt x="1604" y="3948"/>
                  </a:lnTo>
                  <a:lnTo>
                    <a:pt x="1580" y="3958"/>
                  </a:lnTo>
                  <a:lnTo>
                    <a:pt x="1556" y="3968"/>
                  </a:lnTo>
                  <a:lnTo>
                    <a:pt x="1531" y="3980"/>
                  </a:lnTo>
                  <a:lnTo>
                    <a:pt x="1504" y="3990"/>
                  </a:lnTo>
                  <a:lnTo>
                    <a:pt x="1479" y="4001"/>
                  </a:lnTo>
                  <a:lnTo>
                    <a:pt x="1453" y="4013"/>
                  </a:lnTo>
                  <a:lnTo>
                    <a:pt x="1427" y="4025"/>
                  </a:lnTo>
                  <a:lnTo>
                    <a:pt x="1401" y="4036"/>
                  </a:lnTo>
                  <a:lnTo>
                    <a:pt x="1375" y="4046"/>
                  </a:lnTo>
                  <a:lnTo>
                    <a:pt x="1349" y="4057"/>
                  </a:lnTo>
                  <a:lnTo>
                    <a:pt x="1326" y="4068"/>
                  </a:lnTo>
                  <a:lnTo>
                    <a:pt x="1302" y="4078"/>
                  </a:lnTo>
                  <a:lnTo>
                    <a:pt x="1280" y="4087"/>
                  </a:lnTo>
                  <a:lnTo>
                    <a:pt x="1259" y="4096"/>
                  </a:lnTo>
                  <a:lnTo>
                    <a:pt x="1240" y="4105"/>
                  </a:lnTo>
                  <a:lnTo>
                    <a:pt x="1222" y="4112"/>
                  </a:lnTo>
                  <a:lnTo>
                    <a:pt x="1206" y="4119"/>
                  </a:lnTo>
                  <a:lnTo>
                    <a:pt x="1192" y="4125"/>
                  </a:lnTo>
                  <a:lnTo>
                    <a:pt x="1181" y="4131"/>
                  </a:lnTo>
                  <a:lnTo>
                    <a:pt x="1171" y="4134"/>
                  </a:lnTo>
                  <a:lnTo>
                    <a:pt x="1165" y="4138"/>
                  </a:lnTo>
                  <a:lnTo>
                    <a:pt x="1160" y="4140"/>
                  </a:lnTo>
                  <a:lnTo>
                    <a:pt x="1159" y="4141"/>
                  </a:lnTo>
                  <a:lnTo>
                    <a:pt x="1130" y="410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cxnSp>
        <p:nvCxnSpPr>
          <p:cNvPr id="49" name="直線コネクタ 48"/>
          <p:cNvCxnSpPr/>
          <p:nvPr/>
        </p:nvCxnSpPr>
        <p:spPr>
          <a:xfrm>
            <a:off x="355554" y="779218"/>
            <a:ext cx="7687344" cy="33582"/>
          </a:xfrm>
          <a:prstGeom prst="line">
            <a:avLst/>
          </a:prstGeom>
          <a:ln w="38100"/>
          <a:effectLst>
            <a:outerShdw blurRad="50800" dist="38100" dir="5400000" algn="t"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cxnSp>
      <p:sp>
        <p:nvSpPr>
          <p:cNvPr id="21" name="テキスト ボックス 20"/>
          <p:cNvSpPr txBox="1"/>
          <p:nvPr/>
        </p:nvSpPr>
        <p:spPr>
          <a:xfrm>
            <a:off x="6697462" y="3530288"/>
            <a:ext cx="1764296" cy="1556782"/>
          </a:xfrm>
          <a:prstGeom prst="rect">
            <a:avLst/>
          </a:prstGeom>
          <a:noFill/>
          <a:ln>
            <a:noFill/>
          </a:ln>
        </p:spPr>
        <p:txBody>
          <a:bodyPr wrap="none" rtlCol="0" anchor="b" anchorCtr="0">
            <a:prstTxWarp prst="textPlain">
              <a:avLst/>
            </a:prstTxWarp>
            <a:normAutofit/>
          </a:bodyPr>
          <a:lstStyle/>
          <a:p>
            <a:pPr algn="ctr">
              <a:lnSpc>
                <a:spcPct val="130000"/>
              </a:lnSpc>
            </a:pPr>
            <a:r>
              <a:rPr lang="ja-JP" altLang="en-US" sz="1000" dirty="0">
                <a:latin typeface="+mj-ea"/>
                <a:ea typeface="+mj-ea"/>
              </a:rPr>
              <a:t>講習時間</a:t>
            </a:r>
            <a:endParaRPr lang="en-US" altLang="ja-JP" sz="1000" dirty="0">
              <a:latin typeface="+mj-ea"/>
              <a:ea typeface="+mj-ea"/>
            </a:endParaRPr>
          </a:p>
          <a:p>
            <a:pPr algn="ctr">
              <a:lnSpc>
                <a:spcPct val="130000"/>
              </a:lnSpc>
            </a:pPr>
            <a:r>
              <a:rPr lang="ja-JP" altLang="en-US" sz="900" b="1" dirty="0">
                <a:solidFill>
                  <a:srgbClr val="FF0000"/>
                </a:solidFill>
                <a:latin typeface="+mj-ea"/>
                <a:ea typeface="+mj-ea"/>
              </a:rPr>
              <a:t>３時間</a:t>
            </a:r>
            <a:endParaRPr lang="en-US" altLang="ja-JP" sz="900" b="1" dirty="0">
              <a:solidFill>
                <a:srgbClr val="FF0000"/>
              </a:solidFill>
              <a:latin typeface="+mj-ea"/>
              <a:ea typeface="+mj-ea"/>
            </a:endParaRPr>
          </a:p>
          <a:p>
            <a:pPr algn="ctr">
              <a:lnSpc>
                <a:spcPct val="130000"/>
              </a:lnSpc>
            </a:pPr>
            <a:r>
              <a:rPr lang="ja-JP" altLang="en-US" sz="1000" dirty="0">
                <a:latin typeface="+mj-ea"/>
                <a:ea typeface="+mj-ea"/>
              </a:rPr>
              <a:t>講習手数料</a:t>
            </a:r>
            <a:endParaRPr lang="en-US" altLang="ja-JP" sz="1000" dirty="0">
              <a:latin typeface="+mj-ea"/>
              <a:ea typeface="+mj-ea"/>
            </a:endParaRPr>
          </a:p>
          <a:p>
            <a:pPr algn="ctr">
              <a:lnSpc>
                <a:spcPct val="130000"/>
              </a:lnSpc>
            </a:pPr>
            <a:r>
              <a:rPr lang="ja-JP" altLang="en-US" sz="1000" b="1" dirty="0">
                <a:latin typeface="+mj-ea"/>
                <a:ea typeface="+mj-ea"/>
              </a:rPr>
              <a:t> </a:t>
            </a:r>
            <a:r>
              <a:rPr lang="en-US" altLang="ja-JP" sz="900" b="1" dirty="0">
                <a:solidFill>
                  <a:srgbClr val="FF0000"/>
                </a:solidFill>
                <a:latin typeface="+mj-ea"/>
                <a:ea typeface="+mj-ea"/>
              </a:rPr>
              <a:t>6,000</a:t>
            </a:r>
            <a:r>
              <a:rPr lang="ja-JP" altLang="en-US" sz="900" b="1" dirty="0">
                <a:solidFill>
                  <a:srgbClr val="FF0000"/>
                </a:solidFill>
                <a:latin typeface="+mj-ea"/>
                <a:ea typeface="+mj-ea"/>
              </a:rPr>
              <a:t>円</a:t>
            </a:r>
          </a:p>
        </p:txBody>
      </p:sp>
      <p:sp>
        <p:nvSpPr>
          <p:cNvPr id="22" name="テキスト ボックス 21"/>
          <p:cNvSpPr txBox="1"/>
          <p:nvPr/>
        </p:nvSpPr>
        <p:spPr>
          <a:xfrm rot="5400000">
            <a:off x="2156650" y="5190114"/>
            <a:ext cx="2510689" cy="303786"/>
          </a:xfrm>
          <a:prstGeom prst="rect">
            <a:avLst/>
          </a:prstGeom>
          <a:noFill/>
          <a:ln>
            <a:noFill/>
          </a:ln>
        </p:spPr>
        <p:txBody>
          <a:bodyPr vert="eaVert" wrap="none" rtlCol="0" anchor="b" anchorCtr="0">
            <a:prstTxWarp prst="textPlain">
              <a:avLst/>
            </a:prstTxWarp>
            <a:normAutofit/>
          </a:bodyPr>
          <a:lstStyle/>
          <a:p>
            <a:pPr algn="ctr"/>
            <a:r>
              <a:rPr lang="en-US" altLang="ja-JP" sz="1000" dirty="0">
                <a:latin typeface="+mj-ea"/>
                <a:ea typeface="+mj-ea"/>
              </a:rPr>
              <a:t>3</a:t>
            </a:r>
            <a:r>
              <a:rPr lang="ja-JP" altLang="en-US" sz="1000" dirty="0">
                <a:latin typeface="+mj-ea"/>
                <a:ea typeface="+mj-ea"/>
              </a:rPr>
              <a:t>年以内に</a:t>
            </a:r>
            <a:r>
              <a:rPr lang="ja-JP" altLang="en-US" sz="1000" dirty="0">
                <a:solidFill>
                  <a:srgbClr val="FF0000"/>
                </a:solidFill>
                <a:latin typeface="+mj-ea"/>
                <a:ea typeface="+mj-ea"/>
              </a:rPr>
              <a:t>２回</a:t>
            </a:r>
            <a:r>
              <a:rPr lang="ja-JP" altLang="en-US" sz="1000" dirty="0">
                <a:solidFill>
                  <a:schemeClr val="tx2"/>
                </a:solidFill>
                <a:latin typeface="+mj-ea"/>
                <a:ea typeface="+mj-ea"/>
              </a:rPr>
              <a:t>以上</a:t>
            </a:r>
          </a:p>
        </p:txBody>
      </p:sp>
      <p:sp>
        <p:nvSpPr>
          <p:cNvPr id="23" name="テキスト ボックス 22"/>
          <p:cNvSpPr txBox="1"/>
          <p:nvPr/>
        </p:nvSpPr>
        <p:spPr>
          <a:xfrm rot="5400000">
            <a:off x="3585465" y="5206097"/>
            <a:ext cx="2540497" cy="360000"/>
          </a:xfrm>
          <a:prstGeom prst="rect">
            <a:avLst/>
          </a:prstGeom>
          <a:noFill/>
          <a:ln>
            <a:noFill/>
          </a:ln>
        </p:spPr>
        <p:txBody>
          <a:bodyPr vert="eaVert" wrap="none" rtlCol="0" anchor="b" anchorCtr="0">
            <a:prstTxWarp prst="textPlain">
              <a:avLst/>
            </a:prstTxWarp>
            <a:normAutofit/>
          </a:bodyPr>
          <a:lstStyle/>
          <a:p>
            <a:pPr algn="ctr"/>
            <a:r>
              <a:rPr lang="ja-JP" altLang="en-US" sz="1000" dirty="0">
                <a:latin typeface="+mj-ea"/>
                <a:ea typeface="+mj-ea"/>
              </a:rPr>
              <a:t>講習の</a:t>
            </a:r>
            <a:r>
              <a:rPr lang="ja-JP" altLang="en-US" sz="1000" dirty="0">
                <a:solidFill>
                  <a:srgbClr val="FF0000"/>
                </a:solidFill>
                <a:latin typeface="+mj-ea"/>
                <a:ea typeface="+mj-ea"/>
              </a:rPr>
              <a:t>受講命令</a:t>
            </a:r>
          </a:p>
        </p:txBody>
      </p:sp>
      <p:sp>
        <p:nvSpPr>
          <p:cNvPr id="25" name="テキスト ボックス 24"/>
          <p:cNvSpPr txBox="1"/>
          <p:nvPr/>
        </p:nvSpPr>
        <p:spPr>
          <a:xfrm rot="5400000">
            <a:off x="4937658" y="4713773"/>
            <a:ext cx="1442642" cy="246793"/>
          </a:xfrm>
          <a:prstGeom prst="rect">
            <a:avLst/>
          </a:prstGeom>
          <a:noFill/>
          <a:ln>
            <a:noFill/>
          </a:ln>
        </p:spPr>
        <p:txBody>
          <a:bodyPr vert="eaVert" wrap="none" rtlCol="0" anchor="b" anchorCtr="0">
            <a:prstTxWarp prst="textPlain">
              <a:avLst/>
            </a:prstTxWarp>
            <a:normAutofit/>
          </a:bodyPr>
          <a:lstStyle/>
          <a:p>
            <a:pPr algn="ctr"/>
            <a:r>
              <a:rPr lang="ja-JP" altLang="en-US" sz="1000" b="1" dirty="0">
                <a:latin typeface="ＭＳ 明朝" panose="02020609040205080304" pitchFamily="17" charset="-128"/>
                <a:ea typeface="ＭＳ 明朝" panose="02020609040205080304" pitchFamily="17" charset="-128"/>
              </a:rPr>
              <a:t>公安委員会</a:t>
            </a:r>
          </a:p>
        </p:txBody>
      </p:sp>
    </p:spTree>
    <p:extLst>
      <p:ext uri="{BB962C8B-B14F-4D97-AF65-F5344CB8AC3E}">
        <p14:creationId xmlns:p14="http://schemas.microsoft.com/office/powerpoint/2010/main" val="11645223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randombar(horizontal)">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randombar(horizontal)">
                                      <p:cBhvr>
                                        <p:cTn id="34" dur="500"/>
                                        <p:tgtEl>
                                          <p:spTgt spid="41"/>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randombar(horizontal)">
                                      <p:cBhvr>
                                        <p:cTn id="39" dur="500"/>
                                        <p:tgtEl>
                                          <p:spTgt spid="42"/>
                                        </p:tgtEl>
                                      </p:cBhvr>
                                    </p:animEffect>
                                  </p:childTnLst>
                                </p:cTn>
                              </p:par>
                              <p:par>
                                <p:cTn id="40" presetID="10" presetClass="entr" presetSubtype="0" fill="hold"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randombar(horizontal)">
                                      <p:cBhvr>
                                        <p:cTn id="50" dur="500"/>
                                        <p:tgtEl>
                                          <p:spTgt spid="47"/>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randombar(horizontal)">
                                      <p:cBhvr>
                                        <p:cTn id="55" dur="500"/>
                                        <p:tgtEl>
                                          <p:spTgt spid="48"/>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500"/>
                                        <p:tgtEl>
                                          <p:spTgt spid="58"/>
                                        </p:tgtEl>
                                      </p:cBhvr>
                                    </p:animEffect>
                                  </p:childTnLst>
                                </p:cTn>
                              </p:par>
                            </p:childTnLst>
                          </p:cTn>
                        </p:par>
                        <p:par>
                          <p:cTn id="60" fill="hold">
                            <p:stCondLst>
                              <p:cond delay="1000"/>
                            </p:stCondLst>
                            <p:childTnLst>
                              <p:par>
                                <p:cTn id="61" presetID="10" presetClass="entr" presetSubtype="0"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fade">
                                      <p:cBhvr>
                                        <p:cTn id="63" dur="500"/>
                                        <p:tgtEl>
                                          <p:spTgt spid="59"/>
                                        </p:tgtEl>
                                      </p:cBhvr>
                                    </p:animEffect>
                                  </p:childTnLst>
                                </p:cTn>
                              </p:par>
                            </p:childTnLst>
                          </p:cTn>
                        </p:par>
                        <p:par>
                          <p:cTn id="64" fill="hold">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500"/>
                                        <p:tgtEl>
                                          <p:spTgt spid="60"/>
                                        </p:tgtEl>
                                      </p:cBhvr>
                                    </p:animEffect>
                                  </p:childTnLst>
                                </p:cTn>
                              </p:par>
                            </p:childTnLst>
                          </p:cTn>
                        </p:par>
                        <p:par>
                          <p:cTn id="68" fill="hold">
                            <p:stCondLst>
                              <p:cond delay="2000"/>
                            </p:stCondLst>
                            <p:childTnLst>
                              <p:par>
                                <p:cTn id="69" presetID="10" presetClass="entr" presetSubtype="0"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fade">
                                      <p:cBhvr>
                                        <p:cTn id="71" dur="500"/>
                                        <p:tgtEl>
                                          <p:spTgt spid="61"/>
                                        </p:tgtEl>
                                      </p:cBhvr>
                                    </p:animEffect>
                                  </p:childTnLst>
                                </p:cTn>
                              </p:par>
                            </p:childTnLst>
                          </p:cTn>
                        </p:par>
                        <p:par>
                          <p:cTn id="72" fill="hold">
                            <p:stCondLst>
                              <p:cond delay="2500"/>
                            </p:stCondLst>
                            <p:childTnLst>
                              <p:par>
                                <p:cTn id="73" presetID="10" presetClass="entr" presetSubtype="0" fill="hold" grpId="0" nodeType="after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fade">
                                      <p:cBhvr>
                                        <p:cTn id="7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6" grpId="0"/>
      <p:bldP spid="29" grpId="0" animBg="1"/>
      <p:bldP spid="15" grpId="0" animBg="1"/>
      <p:bldP spid="17" grpId="0" animBg="1"/>
      <p:bldP spid="18" grpId="0" animBg="1"/>
      <p:bldP spid="41" grpId="0" animBg="1"/>
      <p:bldP spid="42" grpId="0" animBg="1"/>
      <p:bldP spid="47" grpId="0" animBg="1"/>
      <p:bldP spid="46" grpId="0" animBg="1"/>
      <p:bldP spid="48" grpId="0" animBg="1"/>
      <p:bldP spid="58" grpId="0" animBg="1"/>
      <p:bldP spid="59" grpId="0" animBg="1"/>
      <p:bldP spid="60" grpId="0" animBg="1"/>
      <p:bldP spid="62" grpId="0" animBg="1"/>
      <p:bldP spid="6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p:cNvSpPr txBox="1">
            <a:spLocks/>
          </p:cNvSpPr>
          <p:nvPr/>
        </p:nvSpPr>
        <p:spPr bwMode="white">
          <a:xfrm>
            <a:off x="2589220" y="3303204"/>
            <a:ext cx="2571283" cy="648000"/>
          </a:xfrm>
          <a:prstGeom prst="rect">
            <a:avLst/>
          </a:prstGeom>
          <a:solidFill>
            <a:schemeClr val="bg1"/>
          </a:solidFill>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400" b="1" dirty="0">
                <a:solidFill>
                  <a:srgbClr val="FF0000"/>
                </a:solidFill>
                <a:latin typeface="+mj-ea"/>
              </a:rPr>
              <a:t>車道の右側通行や右側に設置</a:t>
            </a:r>
            <a:endParaRPr lang="en-US" altLang="ja-JP" sz="1000" b="1" dirty="0">
              <a:solidFill>
                <a:srgbClr val="FF0000"/>
              </a:solidFill>
              <a:latin typeface="+mj-ea"/>
            </a:endParaRPr>
          </a:p>
          <a:p>
            <a:pPr algn="l">
              <a:lnSpc>
                <a:spcPct val="150000"/>
              </a:lnSpc>
            </a:pPr>
            <a:r>
              <a:rPr lang="ja-JP" altLang="en-US" sz="1400" b="1" dirty="0">
                <a:solidFill>
                  <a:srgbClr val="FF0000"/>
                </a:solidFill>
                <a:latin typeface="+mj-ea"/>
              </a:rPr>
              <a:t>された路側帯を通行する行為</a:t>
            </a:r>
            <a:endParaRPr lang="en-US" altLang="ja-JP" sz="1600" b="1" dirty="0">
              <a:solidFill>
                <a:srgbClr val="FF0000"/>
              </a:solidFill>
              <a:latin typeface="+mj-ea"/>
            </a:endParaRPr>
          </a:p>
        </p:txBody>
      </p:sp>
      <p:pic>
        <p:nvPicPr>
          <p:cNvPr id="23" name="Picture 130"/>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249289" y="4005064"/>
            <a:ext cx="2899706" cy="132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17"/>
          <p:cNvSpPr txBox="1">
            <a:spLocks noChangeArrowheads="1"/>
          </p:cNvSpPr>
          <p:nvPr/>
        </p:nvSpPr>
        <p:spPr bwMode="white">
          <a:xfrm rot="20092495">
            <a:off x="6384905" y="4199808"/>
            <a:ext cx="811931" cy="307777"/>
          </a:xfrm>
          <a:prstGeom prst="rect">
            <a:avLst/>
          </a:prstGeom>
          <a:noFill/>
          <a:ln w="9525">
            <a:noFill/>
            <a:prstDash val="dash"/>
            <a:miter lim="800000"/>
            <a:headEnd/>
            <a:tailEnd/>
          </a:ln>
          <a:effectLst/>
          <a:extLst>
            <a:ext uri="{909E8E84-426E-40DD-AFC4-6F175D3DCCD1}">
              <a14:hiddenFill xmlns:a14="http://schemas.microsoft.com/office/drawing/2010/main">
                <a:solidFill>
                  <a:srgbClr val="FFFF00">
                    <a:alpha val="50195"/>
                  </a:srgbClr>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algn="ctr" eaLnBrk="1" hangingPunct="1">
              <a:spcBef>
                <a:spcPct val="50000"/>
              </a:spcBef>
            </a:pPr>
            <a:r>
              <a:rPr lang="ja-JP" altLang="en-US" sz="1400" b="1" dirty="0">
                <a:solidFill>
                  <a:schemeClr val="bg1"/>
                </a:solidFill>
                <a:latin typeface="+mj-ea"/>
                <a:ea typeface="+mj-ea"/>
              </a:rPr>
              <a:t>路側帯</a:t>
            </a:r>
            <a:endParaRPr lang="ja-JP" altLang="en-US" b="1" dirty="0">
              <a:solidFill>
                <a:schemeClr val="bg1"/>
              </a:solidFill>
              <a:latin typeface="+mj-ea"/>
              <a:ea typeface="+mj-ea"/>
            </a:endParaRPr>
          </a:p>
        </p:txBody>
      </p:sp>
      <p:sp>
        <p:nvSpPr>
          <p:cNvPr id="25" name="Text Box 17"/>
          <p:cNvSpPr txBox="1">
            <a:spLocks noChangeArrowheads="1"/>
          </p:cNvSpPr>
          <p:nvPr/>
        </p:nvSpPr>
        <p:spPr bwMode="white">
          <a:xfrm rot="1657749">
            <a:off x="7999814" y="4213398"/>
            <a:ext cx="784659" cy="307777"/>
          </a:xfrm>
          <a:prstGeom prst="rect">
            <a:avLst/>
          </a:prstGeom>
          <a:noFill/>
          <a:ln w="9525">
            <a:noFill/>
            <a:prstDash val="dash"/>
            <a:miter lim="800000"/>
            <a:headEnd/>
            <a:tailEnd/>
          </a:ln>
          <a:effectLst/>
          <a:extLst>
            <a:ext uri="{909E8E84-426E-40DD-AFC4-6F175D3DCCD1}">
              <a14:hiddenFill xmlns:a14="http://schemas.microsoft.com/office/drawing/2010/main">
                <a:solidFill>
                  <a:srgbClr val="FFFF00">
                    <a:alpha val="50195"/>
                  </a:srgbClr>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algn="ctr" eaLnBrk="1" hangingPunct="1">
              <a:spcBef>
                <a:spcPct val="50000"/>
              </a:spcBef>
            </a:pPr>
            <a:r>
              <a:rPr lang="ja-JP" altLang="en-US" sz="1400" b="1" dirty="0">
                <a:solidFill>
                  <a:schemeClr val="bg1"/>
                </a:solidFill>
                <a:latin typeface="+mj-ea"/>
                <a:ea typeface="+mj-ea"/>
              </a:rPr>
              <a:t>路側帯</a:t>
            </a:r>
            <a:endParaRPr lang="ja-JP" altLang="en-US" b="1" dirty="0">
              <a:solidFill>
                <a:schemeClr val="bg1"/>
              </a:solidFill>
              <a:latin typeface="+mj-ea"/>
              <a:ea typeface="+mj-ea"/>
            </a:endParaRPr>
          </a:p>
        </p:txBody>
      </p:sp>
      <p:sp>
        <p:nvSpPr>
          <p:cNvPr id="26" name="Text Box 17"/>
          <p:cNvSpPr txBox="1">
            <a:spLocks noChangeArrowheads="1"/>
          </p:cNvSpPr>
          <p:nvPr/>
        </p:nvSpPr>
        <p:spPr bwMode="auto">
          <a:xfrm>
            <a:off x="7234936" y="4731363"/>
            <a:ext cx="659103" cy="369332"/>
          </a:xfrm>
          <a:prstGeom prst="rect">
            <a:avLst/>
          </a:prstGeom>
          <a:noFill/>
          <a:ln w="9525">
            <a:noFill/>
            <a:prstDash val="dash"/>
            <a:miter lim="800000"/>
            <a:headEnd/>
            <a:tailEnd/>
          </a:ln>
          <a:effectLst/>
          <a:extLst>
            <a:ext uri="{909E8E84-426E-40DD-AFC4-6F175D3DCCD1}">
              <a14:hiddenFill xmlns:a14="http://schemas.microsoft.com/office/drawing/2010/main">
                <a:solidFill>
                  <a:srgbClr val="FFFF00">
                    <a:alpha val="50195"/>
                  </a:srgbClr>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algn="ctr" eaLnBrk="1" hangingPunct="1">
              <a:spcBef>
                <a:spcPct val="50000"/>
              </a:spcBef>
            </a:pPr>
            <a:r>
              <a:rPr lang="ja-JP" altLang="en-US" sz="1800" b="1" dirty="0">
                <a:solidFill>
                  <a:schemeClr val="bg1"/>
                </a:solidFill>
                <a:latin typeface="+mj-ea"/>
                <a:ea typeface="+mj-ea"/>
              </a:rPr>
              <a:t>車道</a:t>
            </a:r>
          </a:p>
        </p:txBody>
      </p:sp>
      <p:pic>
        <p:nvPicPr>
          <p:cNvPr id="27" name="Picture 3"/>
          <p:cNvPicPr>
            <a:picLocks noChangeAspect="1" noChangeArrowheads="1"/>
          </p:cNvPicPr>
          <p:nvPr/>
        </p:nvPicPr>
        <p:blipFill>
          <a:blip r:embed="rId4" cstate="email">
            <a:lum bright="70000" contrast="-70000"/>
            <a:extLst>
              <a:ext uri="{28A0092B-C50C-407E-A947-70E740481C1C}">
                <a14:useLocalDpi xmlns:a14="http://schemas.microsoft.com/office/drawing/2010/main"/>
              </a:ext>
            </a:extLst>
          </a:blip>
          <a:srcRect/>
          <a:stretch>
            <a:fillRect/>
          </a:stretch>
        </p:blipFill>
        <p:spPr bwMode="auto">
          <a:xfrm>
            <a:off x="6329239" y="4542354"/>
            <a:ext cx="488225" cy="586529"/>
          </a:xfrm>
          <a:prstGeom prst="rect">
            <a:avLst/>
          </a:prstGeom>
          <a:noFill/>
          <a:ln>
            <a:noFill/>
          </a:ln>
          <a:effectLst>
            <a:outerShdw dist="101600" dir="6000000" algn="r" rotWithShape="0">
              <a:prstClr val="black">
                <a:alpha val="40000"/>
              </a:prstClr>
            </a:outerShdw>
          </a:effectLst>
          <a:scene3d>
            <a:camera prst="orthographicFront">
              <a:rot lat="20699999" lon="3600000" rev="0"/>
            </a:camera>
            <a:lightRig rig="threePt" dir="t"/>
          </a:scene3d>
        </p:spPr>
      </p:pic>
      <p:sp>
        <p:nvSpPr>
          <p:cNvPr id="28" name="右矢印 27"/>
          <p:cNvSpPr/>
          <p:nvPr/>
        </p:nvSpPr>
        <p:spPr bwMode="auto">
          <a:xfrm rot="19644933">
            <a:off x="6679397" y="4586296"/>
            <a:ext cx="659094" cy="213186"/>
          </a:xfrm>
          <a:prstGeom prst="rightArrow">
            <a:avLst>
              <a:gd name="adj1" fmla="val 50000"/>
              <a:gd name="adj2" fmla="val 170963"/>
            </a:avLst>
          </a:prstGeom>
          <a:solidFill>
            <a:srgbClr val="FF0000"/>
          </a:solidFill>
          <a:ln>
            <a:solidFill>
              <a:schemeClr val="bg1"/>
            </a:solidFill>
          </a:ln>
          <a:effectLst>
            <a:outerShdw blurRad="50800" dist="165100" dir="4800000" algn="tr" rotWithShape="0">
              <a:prstClr val="black">
                <a:alpha val="40000"/>
              </a:prstClr>
            </a:outerShdw>
          </a:effectLst>
          <a:scene3d>
            <a:camera prst="orthographicFront">
              <a:rot lat="36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pic>
        <p:nvPicPr>
          <p:cNvPr id="29" name="Picture 3"/>
          <p:cNvPicPr>
            <a:picLocks noChangeAspect="1" noChangeArrowheads="1"/>
          </p:cNvPicPr>
          <p:nvPr/>
        </p:nvPicPr>
        <p:blipFill>
          <a:blip r:embed="rId4" cstate="email">
            <a:lum bright="70000" contrast="-70000"/>
            <a:extLst>
              <a:ext uri="{28A0092B-C50C-407E-A947-70E740481C1C}">
                <a14:useLocalDpi xmlns:a14="http://schemas.microsoft.com/office/drawing/2010/main"/>
              </a:ext>
            </a:extLst>
          </a:blip>
          <a:srcRect/>
          <a:stretch>
            <a:fillRect/>
          </a:stretch>
        </p:blipFill>
        <p:spPr bwMode="auto">
          <a:xfrm>
            <a:off x="6176058" y="4264269"/>
            <a:ext cx="488225" cy="586529"/>
          </a:xfrm>
          <a:prstGeom prst="rect">
            <a:avLst/>
          </a:prstGeom>
          <a:noFill/>
          <a:ln>
            <a:noFill/>
          </a:ln>
          <a:effectLst>
            <a:outerShdw blurRad="12700" dist="101600" dir="6000000" algn="r" rotWithShape="0">
              <a:prstClr val="black">
                <a:alpha val="40000"/>
              </a:prstClr>
            </a:outerShdw>
          </a:effectLst>
          <a:scene3d>
            <a:camera prst="orthographicFront">
              <a:rot lat="20699999" lon="3600000" rev="0"/>
            </a:camera>
            <a:lightRig rig="threePt" dir="t"/>
          </a:scene3d>
        </p:spPr>
      </p:pic>
      <p:pic>
        <p:nvPicPr>
          <p:cNvPr id="30" name="Picture 4"/>
          <p:cNvPicPr>
            <a:picLocks noChangeAspect="1" noChangeArrowheads="1"/>
          </p:cNvPicPr>
          <p:nvPr/>
        </p:nvPicPr>
        <p:blipFill>
          <a:blip r:embed="rId5" cstate="email">
            <a:lum bright="70000" contrast="-70000"/>
            <a:extLst>
              <a:ext uri="{28A0092B-C50C-407E-A947-70E740481C1C}">
                <a14:useLocalDpi xmlns:a14="http://schemas.microsoft.com/office/drawing/2010/main"/>
              </a:ext>
            </a:extLst>
          </a:blip>
          <a:srcRect/>
          <a:stretch>
            <a:fillRect/>
          </a:stretch>
        </p:blipFill>
        <p:spPr bwMode="auto">
          <a:xfrm>
            <a:off x="8416572" y="4457984"/>
            <a:ext cx="488225" cy="586529"/>
          </a:xfrm>
          <a:prstGeom prst="rect">
            <a:avLst/>
          </a:prstGeom>
          <a:noFill/>
          <a:ln>
            <a:noFill/>
          </a:ln>
          <a:effectLst>
            <a:outerShdw blurRad="12700" dist="101600" dir="2700000" algn="tl" rotWithShape="0">
              <a:prstClr val="black">
                <a:alpha val="40000"/>
              </a:prstClr>
            </a:outerShdw>
          </a:effectLst>
          <a:scene3d>
            <a:camera prst="isometricOffAxis1Left">
              <a:rot lat="900000" lon="3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右矢印 30"/>
          <p:cNvSpPr/>
          <p:nvPr/>
        </p:nvSpPr>
        <p:spPr bwMode="auto">
          <a:xfrm rot="1955067" flipH="1">
            <a:off x="7893873" y="4538254"/>
            <a:ext cx="659094" cy="213186"/>
          </a:xfrm>
          <a:prstGeom prst="rightArrow">
            <a:avLst>
              <a:gd name="adj1" fmla="val 50000"/>
              <a:gd name="adj2" fmla="val 170963"/>
            </a:avLst>
          </a:prstGeom>
          <a:solidFill>
            <a:srgbClr val="FF0000"/>
          </a:solidFill>
          <a:ln>
            <a:solidFill>
              <a:schemeClr val="bg1"/>
            </a:solidFill>
          </a:ln>
          <a:effectLst>
            <a:outerShdw blurRad="50800" dist="165100" dir="4800000" algn="tr" rotWithShape="0">
              <a:prstClr val="black">
                <a:alpha val="40000"/>
              </a:prstClr>
            </a:outerShdw>
          </a:effectLst>
          <a:scene3d>
            <a:camera prst="orthographicFront">
              <a:rot lat="36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32" name="右矢印 31"/>
          <p:cNvSpPr/>
          <p:nvPr/>
        </p:nvSpPr>
        <p:spPr bwMode="auto">
          <a:xfrm rot="1660727" flipH="1">
            <a:off x="8133099" y="4414984"/>
            <a:ext cx="489143" cy="139655"/>
          </a:xfrm>
          <a:prstGeom prst="rightArrow">
            <a:avLst>
              <a:gd name="adj1" fmla="val 50000"/>
              <a:gd name="adj2" fmla="val 197463"/>
            </a:avLst>
          </a:prstGeom>
          <a:solidFill>
            <a:srgbClr val="FF0000"/>
          </a:solidFill>
          <a:ln>
            <a:solidFill>
              <a:schemeClr val="bg1"/>
            </a:solidFill>
          </a:ln>
          <a:effectLst>
            <a:outerShdw blurRad="50800" dist="165100" dir="4800000" algn="tr" rotWithShape="0">
              <a:prstClr val="black">
                <a:alpha val="40000"/>
              </a:prstClr>
            </a:outerShdw>
          </a:effectLst>
          <a:scene3d>
            <a:camera prst="orthographicFront">
              <a:rot lat="36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pic>
        <p:nvPicPr>
          <p:cNvPr id="33" name="Picture 3"/>
          <p:cNvPicPr>
            <a:picLocks noChangeAspect="1" noChangeArrowheads="1"/>
          </p:cNvPicPr>
          <p:nvPr/>
        </p:nvPicPr>
        <p:blipFill>
          <a:blip r:embed="rId4" cstate="email">
            <a:lum bright="70000" contrast="-70000"/>
            <a:extLst>
              <a:ext uri="{28A0092B-C50C-407E-A947-70E740481C1C}">
                <a14:useLocalDpi xmlns:a14="http://schemas.microsoft.com/office/drawing/2010/main"/>
              </a:ext>
            </a:extLst>
          </a:blip>
          <a:srcRect/>
          <a:stretch>
            <a:fillRect/>
          </a:stretch>
        </p:blipFill>
        <p:spPr bwMode="auto">
          <a:xfrm flipH="1">
            <a:off x="8640738" y="4276118"/>
            <a:ext cx="488225" cy="586529"/>
          </a:xfrm>
          <a:prstGeom prst="rect">
            <a:avLst/>
          </a:prstGeom>
          <a:noFill/>
          <a:ln>
            <a:noFill/>
          </a:ln>
          <a:effectLst>
            <a:outerShdw blurRad="12700" dist="101600" dir="6000000" algn="r" rotWithShape="0">
              <a:prstClr val="black">
                <a:alpha val="40000"/>
              </a:prstClr>
            </a:outerShdw>
          </a:effectLst>
          <a:scene3d>
            <a:camera prst="orthographicFront">
              <a:rot lat="900000" lon="3600000" rev="0"/>
            </a:camera>
            <a:lightRig rig="threePt" dir="t"/>
          </a:scene3d>
        </p:spPr>
      </p:pic>
      <p:sp>
        <p:nvSpPr>
          <p:cNvPr id="34" name="ドーナツ 33"/>
          <p:cNvSpPr/>
          <p:nvPr/>
        </p:nvSpPr>
        <p:spPr bwMode="auto">
          <a:xfrm>
            <a:off x="7121695" y="4109940"/>
            <a:ext cx="301076" cy="362994"/>
          </a:xfrm>
          <a:prstGeom prst="donut">
            <a:avLst>
              <a:gd name="adj" fmla="val 18297"/>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35" name="乗算記号 34"/>
          <p:cNvSpPr/>
          <p:nvPr/>
        </p:nvSpPr>
        <p:spPr bwMode="auto">
          <a:xfrm>
            <a:off x="7765363" y="4005064"/>
            <a:ext cx="421820" cy="523438"/>
          </a:xfrm>
          <a:prstGeom prst="mathMultiply">
            <a:avLst>
              <a:gd name="adj1" fmla="val 14702"/>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36" name="右矢印 35"/>
          <p:cNvSpPr/>
          <p:nvPr/>
        </p:nvSpPr>
        <p:spPr bwMode="auto">
          <a:xfrm rot="19939273">
            <a:off x="6589487" y="4482613"/>
            <a:ext cx="489143" cy="139655"/>
          </a:xfrm>
          <a:prstGeom prst="rightArrow">
            <a:avLst>
              <a:gd name="adj1" fmla="val 50000"/>
              <a:gd name="adj2" fmla="val 197463"/>
            </a:avLst>
          </a:prstGeom>
          <a:solidFill>
            <a:srgbClr val="FF0000"/>
          </a:solidFill>
          <a:ln>
            <a:solidFill>
              <a:schemeClr val="bg1"/>
            </a:solidFill>
          </a:ln>
          <a:effectLst>
            <a:outerShdw blurRad="50800" dist="165100" dir="4800000" algn="tr" rotWithShape="0">
              <a:prstClr val="black">
                <a:alpha val="40000"/>
              </a:prstClr>
            </a:outerShdw>
          </a:effectLst>
          <a:scene3d>
            <a:camera prst="orthographicFront">
              <a:rot lat="36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37" name="角丸四角形 36"/>
          <p:cNvSpPr/>
          <p:nvPr/>
        </p:nvSpPr>
        <p:spPr>
          <a:xfrm>
            <a:off x="827584" y="116632"/>
            <a:ext cx="7302477" cy="720080"/>
          </a:xfrm>
          <a:prstGeom prst="roundRect">
            <a:avLst/>
          </a:prstGeom>
          <a:gradFill flip="none" rotWithShape="1">
            <a:gsLst>
              <a:gs pos="0">
                <a:schemeClr val="tx2">
                  <a:lumMod val="60000"/>
                  <a:lumOff val="40000"/>
                </a:schemeClr>
              </a:gs>
              <a:gs pos="50000">
                <a:schemeClr val="tx2">
                  <a:lumMod val="20000"/>
                  <a:lumOff val="80000"/>
                </a:schemeClr>
              </a:gs>
              <a:gs pos="100000">
                <a:schemeClr val="accent1">
                  <a:lumMod val="20000"/>
                  <a:lumOff val="80000"/>
                  <a:shade val="100000"/>
                  <a:satMod val="115000"/>
                </a:schemeClr>
              </a:gs>
            </a:gsLst>
            <a:lin ang="5400000" scaled="1"/>
            <a:tileRect/>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endParaRPr kumimoji="1" lang="en-US" altLang="ja-JP" sz="1000" dirty="0">
              <a:solidFill>
                <a:schemeClr val="tx1"/>
              </a:solidFill>
              <a:latin typeface="AR P丸ゴシック体E" panose="020F0900000000000000" pitchFamily="50" charset="-128"/>
              <a:ea typeface="AR P丸ゴシック体E" panose="020F0900000000000000" pitchFamily="50" charset="-128"/>
            </a:endParaRPr>
          </a:p>
        </p:txBody>
      </p:sp>
      <p:sp>
        <p:nvSpPr>
          <p:cNvPr id="3" name="角丸四角形 2"/>
          <p:cNvSpPr/>
          <p:nvPr/>
        </p:nvSpPr>
        <p:spPr>
          <a:xfrm>
            <a:off x="179511" y="999802"/>
            <a:ext cx="2365391" cy="648000"/>
          </a:xfrm>
          <a:prstGeom prst="roundRect">
            <a:avLst/>
          </a:prstGeom>
          <a:solidFill>
            <a:srgbClr val="002060"/>
          </a:solidFill>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ts val="1800"/>
              </a:lnSpc>
            </a:pPr>
            <a:r>
              <a:rPr kumimoji="1" lang="ja-JP" altLang="en-US" b="1" dirty="0">
                <a:solidFill>
                  <a:srgbClr val="FFFF00"/>
                </a:solidFill>
                <a:latin typeface="+mj-ea"/>
                <a:ea typeface="+mj-ea"/>
              </a:rPr>
              <a:t>１</a:t>
            </a:r>
            <a:r>
              <a:rPr kumimoji="1" lang="ja-JP" altLang="en-US" b="1" dirty="0">
                <a:solidFill>
                  <a:schemeClr val="bg1"/>
                </a:solidFill>
                <a:latin typeface="+mj-ea"/>
                <a:ea typeface="+mj-ea"/>
              </a:rPr>
              <a:t>　信号無視</a:t>
            </a:r>
          </a:p>
        </p:txBody>
      </p:sp>
      <p:pic>
        <p:nvPicPr>
          <p:cNvPr id="1026"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496459" y="971299"/>
            <a:ext cx="13592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角丸四角形 37"/>
          <p:cNvSpPr/>
          <p:nvPr/>
        </p:nvSpPr>
        <p:spPr>
          <a:xfrm>
            <a:off x="180000" y="1717483"/>
            <a:ext cx="2389355" cy="646311"/>
          </a:xfrm>
          <a:prstGeom prst="roundRect">
            <a:avLst/>
          </a:prstGeom>
          <a:solidFill>
            <a:srgbClr val="002060"/>
          </a:solidFill>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ts val="1800"/>
              </a:lnSpc>
            </a:pPr>
            <a:r>
              <a:rPr kumimoji="1" lang="ja-JP" altLang="en-US" b="1" dirty="0">
                <a:solidFill>
                  <a:srgbClr val="FFFF00"/>
                </a:solidFill>
                <a:latin typeface="+mj-ea"/>
                <a:ea typeface="+mj-ea"/>
              </a:rPr>
              <a:t>２</a:t>
            </a:r>
            <a:r>
              <a:rPr kumimoji="1" lang="ja-JP" altLang="en-US" b="1" dirty="0">
                <a:solidFill>
                  <a:schemeClr val="bg1"/>
                </a:solidFill>
                <a:latin typeface="+mj-ea"/>
                <a:ea typeface="+mj-ea"/>
              </a:rPr>
              <a:t>　通行禁止違反</a:t>
            </a:r>
          </a:p>
        </p:txBody>
      </p:sp>
      <p:pic>
        <p:nvPicPr>
          <p:cNvPr id="1027" name="Picture 3"/>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307614" y="1684151"/>
            <a:ext cx="1432094" cy="679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角丸四角形 38"/>
          <p:cNvSpPr/>
          <p:nvPr/>
        </p:nvSpPr>
        <p:spPr>
          <a:xfrm>
            <a:off x="180354" y="2430000"/>
            <a:ext cx="2544316" cy="792088"/>
          </a:xfrm>
          <a:prstGeom prst="roundRect">
            <a:avLst/>
          </a:prstGeom>
          <a:solidFill>
            <a:srgbClr val="002060"/>
          </a:solidFill>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72000" tIns="576000" rIns="72000" bIns="0" numCol="1" spcCol="0" rtlCol="0" fromWordArt="0" anchor="b" anchorCtr="0" forceAA="0" compatLnSpc="1">
            <a:prstTxWarp prst="textNoShape">
              <a:avLst/>
            </a:prstTxWarp>
            <a:noAutofit/>
          </a:bodyPr>
          <a:lstStyle/>
          <a:p>
            <a:pPr>
              <a:lnSpc>
                <a:spcPct val="150000"/>
              </a:lnSpc>
            </a:pPr>
            <a:r>
              <a:rPr kumimoji="1" lang="ja-JP" altLang="en-US" b="1" dirty="0">
                <a:solidFill>
                  <a:srgbClr val="FFFF00"/>
                </a:solidFill>
                <a:latin typeface="+mj-ea"/>
                <a:ea typeface="+mj-ea"/>
              </a:rPr>
              <a:t>３</a:t>
            </a:r>
            <a:r>
              <a:rPr kumimoji="1" lang="ja-JP" altLang="en-US" sz="1600" b="1" dirty="0">
                <a:solidFill>
                  <a:schemeClr val="bg1"/>
                </a:solidFill>
                <a:latin typeface="+mj-ea"/>
                <a:ea typeface="+mj-ea"/>
              </a:rPr>
              <a:t>　歩行者用道路における</a:t>
            </a:r>
            <a:endParaRPr kumimoji="1" lang="en-US" altLang="ja-JP" sz="1600" b="1" dirty="0">
              <a:solidFill>
                <a:schemeClr val="bg1"/>
              </a:solidFill>
              <a:latin typeface="+mj-ea"/>
              <a:ea typeface="+mj-ea"/>
            </a:endParaRPr>
          </a:p>
          <a:p>
            <a:pPr>
              <a:lnSpc>
                <a:spcPct val="150000"/>
              </a:lnSpc>
            </a:pPr>
            <a:r>
              <a:rPr kumimoji="1" lang="ja-JP" altLang="en-US" sz="1600" b="1" dirty="0">
                <a:solidFill>
                  <a:schemeClr val="bg1"/>
                </a:solidFill>
                <a:latin typeface="+mj-ea"/>
                <a:ea typeface="+mj-ea"/>
              </a:rPr>
              <a:t>車両の義務違反</a:t>
            </a:r>
            <a:r>
              <a:rPr kumimoji="1" lang="ja-JP" altLang="en-US" sz="1300" b="1" dirty="0">
                <a:solidFill>
                  <a:schemeClr val="bg1"/>
                </a:solidFill>
                <a:latin typeface="+mj-ea"/>
                <a:ea typeface="+mj-ea"/>
              </a:rPr>
              <a:t>（徐行違反）</a:t>
            </a:r>
            <a:endParaRPr kumimoji="1" lang="en-US" altLang="ja-JP" sz="1300" b="1" dirty="0">
              <a:solidFill>
                <a:schemeClr val="bg1"/>
              </a:solidFill>
              <a:latin typeface="+mj-ea"/>
              <a:ea typeface="+mj-ea"/>
            </a:endParaRPr>
          </a:p>
        </p:txBody>
      </p:sp>
      <p:sp>
        <p:nvSpPr>
          <p:cNvPr id="40" name="角丸四角形 39"/>
          <p:cNvSpPr/>
          <p:nvPr/>
        </p:nvSpPr>
        <p:spPr>
          <a:xfrm>
            <a:off x="180000" y="3294000"/>
            <a:ext cx="2389355" cy="648000"/>
          </a:xfrm>
          <a:prstGeom prst="roundRect">
            <a:avLst/>
          </a:prstGeom>
          <a:solidFill>
            <a:srgbClr val="002060"/>
          </a:solidFill>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ts val="1800"/>
              </a:lnSpc>
            </a:pPr>
            <a:r>
              <a:rPr lang="ja-JP" altLang="en-US" b="1" dirty="0">
                <a:solidFill>
                  <a:srgbClr val="FFFF00"/>
                </a:solidFill>
                <a:latin typeface="+mj-ea"/>
                <a:ea typeface="+mj-ea"/>
              </a:rPr>
              <a:t>４</a:t>
            </a:r>
            <a:r>
              <a:rPr kumimoji="1" lang="ja-JP" altLang="en-US" b="1" dirty="0">
                <a:solidFill>
                  <a:schemeClr val="bg1"/>
                </a:solidFill>
                <a:latin typeface="+mj-ea"/>
                <a:ea typeface="+mj-ea"/>
              </a:rPr>
              <a:t>　通行区分違反</a:t>
            </a:r>
          </a:p>
        </p:txBody>
      </p:sp>
      <p:pic>
        <p:nvPicPr>
          <p:cNvPr id="1030" name="Picture 6"/>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5148064" y="3303204"/>
            <a:ext cx="1281438"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角丸四角形 42"/>
          <p:cNvSpPr/>
          <p:nvPr/>
        </p:nvSpPr>
        <p:spPr>
          <a:xfrm>
            <a:off x="180000" y="4002262"/>
            <a:ext cx="2391586" cy="792000"/>
          </a:xfrm>
          <a:prstGeom prst="roundRect">
            <a:avLst/>
          </a:prstGeom>
          <a:solidFill>
            <a:srgbClr val="002060"/>
          </a:solidFill>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576000" rIns="91440" bIns="0" numCol="1" spcCol="0" rtlCol="0" fromWordArt="0" anchor="b" anchorCtr="0" forceAA="0" compatLnSpc="1">
            <a:prstTxWarp prst="textNoShape">
              <a:avLst/>
            </a:prstTxWarp>
            <a:noAutofit/>
          </a:bodyPr>
          <a:lstStyle/>
          <a:p>
            <a:pPr>
              <a:lnSpc>
                <a:spcPct val="150000"/>
              </a:lnSpc>
            </a:pPr>
            <a:r>
              <a:rPr kumimoji="1" lang="ja-JP" altLang="en-US" b="1" dirty="0">
                <a:solidFill>
                  <a:srgbClr val="FFFF00"/>
                </a:solidFill>
                <a:latin typeface="+mj-ea"/>
                <a:ea typeface="+mj-ea"/>
              </a:rPr>
              <a:t>５</a:t>
            </a:r>
            <a:r>
              <a:rPr kumimoji="1" lang="ja-JP" altLang="en-US" sz="1600" b="1" dirty="0">
                <a:solidFill>
                  <a:schemeClr val="bg1"/>
                </a:solidFill>
                <a:latin typeface="+mj-ea"/>
                <a:ea typeface="+mj-ea"/>
              </a:rPr>
              <a:t>　路側帯通行時の</a:t>
            </a:r>
            <a:endParaRPr kumimoji="1" lang="en-US" altLang="ja-JP" sz="1600" b="1" dirty="0">
              <a:solidFill>
                <a:schemeClr val="bg1"/>
              </a:solidFill>
              <a:latin typeface="+mj-ea"/>
              <a:ea typeface="+mj-ea"/>
            </a:endParaRPr>
          </a:p>
          <a:p>
            <a:pPr>
              <a:lnSpc>
                <a:spcPct val="150000"/>
              </a:lnSpc>
            </a:pPr>
            <a:r>
              <a:rPr lang="ja-JP" altLang="en-US" sz="1600" b="1" dirty="0">
                <a:solidFill>
                  <a:schemeClr val="bg1"/>
                </a:solidFill>
                <a:latin typeface="+mj-ea"/>
                <a:ea typeface="+mj-ea"/>
              </a:rPr>
              <a:t>　  </a:t>
            </a:r>
            <a:r>
              <a:rPr kumimoji="1" lang="ja-JP" altLang="en-US" sz="1600" b="1" dirty="0">
                <a:solidFill>
                  <a:schemeClr val="bg1"/>
                </a:solidFill>
                <a:latin typeface="+mj-ea"/>
                <a:ea typeface="+mj-ea"/>
              </a:rPr>
              <a:t>歩行者の通行妨害</a:t>
            </a:r>
          </a:p>
        </p:txBody>
      </p:sp>
      <p:pic>
        <p:nvPicPr>
          <p:cNvPr id="7" name="Picture 2"/>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l="5889"/>
          <a:stretch/>
        </p:blipFill>
        <p:spPr bwMode="auto">
          <a:xfrm>
            <a:off x="5148063" y="4733382"/>
            <a:ext cx="1101225" cy="593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タイトル 1"/>
          <p:cNvSpPr txBox="1">
            <a:spLocks/>
          </p:cNvSpPr>
          <p:nvPr/>
        </p:nvSpPr>
        <p:spPr bwMode="white">
          <a:xfrm>
            <a:off x="2583053" y="971300"/>
            <a:ext cx="2948027" cy="648000"/>
          </a:xfrm>
          <a:prstGeom prst="rect">
            <a:avLst/>
          </a:prstGeom>
          <a:solidFill>
            <a:schemeClr val="bg1"/>
          </a:solidFill>
          <a:ln>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1700"/>
              </a:lnSpc>
            </a:pPr>
            <a:r>
              <a:rPr lang="ja-JP" altLang="en-US" sz="1400" b="1" dirty="0">
                <a:solidFill>
                  <a:srgbClr val="FF0000"/>
                </a:solidFill>
                <a:latin typeface="+mj-ea"/>
              </a:rPr>
              <a:t>信号機の信号などに従わない行為</a:t>
            </a:r>
            <a:endParaRPr lang="en-US" altLang="ja-JP" sz="1400" b="1" dirty="0">
              <a:solidFill>
                <a:srgbClr val="FF0000"/>
              </a:solidFill>
              <a:latin typeface="+mj-ea"/>
            </a:endParaRPr>
          </a:p>
        </p:txBody>
      </p:sp>
      <p:sp>
        <p:nvSpPr>
          <p:cNvPr id="44" name="タイトル 1"/>
          <p:cNvSpPr txBox="1">
            <a:spLocks/>
          </p:cNvSpPr>
          <p:nvPr/>
        </p:nvSpPr>
        <p:spPr bwMode="white">
          <a:xfrm>
            <a:off x="2583053" y="1699674"/>
            <a:ext cx="3789147" cy="664121"/>
          </a:xfrm>
          <a:prstGeom prst="rect">
            <a:avLst/>
          </a:prstGeom>
          <a:solidFill>
            <a:schemeClr val="bg1"/>
          </a:solidFill>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400" b="1" dirty="0">
                <a:solidFill>
                  <a:srgbClr val="FF0000"/>
                </a:solidFill>
                <a:latin typeface="+mj-ea"/>
              </a:rPr>
              <a:t>道路標識などで自転車の通行が禁止されて</a:t>
            </a:r>
            <a:endParaRPr lang="en-US" altLang="ja-JP" sz="1000" b="1" dirty="0">
              <a:solidFill>
                <a:srgbClr val="FF0000"/>
              </a:solidFill>
              <a:latin typeface="+mj-ea"/>
            </a:endParaRPr>
          </a:p>
          <a:p>
            <a:pPr algn="l">
              <a:lnSpc>
                <a:spcPct val="150000"/>
              </a:lnSpc>
            </a:pPr>
            <a:r>
              <a:rPr lang="ja-JP" altLang="en-US" sz="1400" b="1" dirty="0">
                <a:solidFill>
                  <a:srgbClr val="FF0000"/>
                </a:solidFill>
                <a:latin typeface="+mj-ea"/>
              </a:rPr>
              <a:t>いる道路や場所を通行する行為</a:t>
            </a:r>
            <a:endParaRPr lang="en-US" altLang="ja-JP" sz="1400" b="1" dirty="0">
              <a:solidFill>
                <a:srgbClr val="FF0000"/>
              </a:solidFill>
              <a:latin typeface="+mj-ea"/>
            </a:endParaRPr>
          </a:p>
        </p:txBody>
      </p:sp>
      <p:sp>
        <p:nvSpPr>
          <p:cNvPr id="45" name="タイトル 1"/>
          <p:cNvSpPr txBox="1">
            <a:spLocks/>
          </p:cNvSpPr>
          <p:nvPr/>
        </p:nvSpPr>
        <p:spPr bwMode="white">
          <a:xfrm>
            <a:off x="2783231" y="2450301"/>
            <a:ext cx="4871666" cy="788344"/>
          </a:xfrm>
          <a:prstGeom prst="rect">
            <a:avLst/>
          </a:prstGeom>
          <a:solidFill>
            <a:schemeClr val="bg1"/>
          </a:solidFill>
          <a:ln>
            <a:noFill/>
          </a:ln>
        </p:spPr>
        <p:txBody>
          <a:bodyPr vert="horz" lIns="91440" tIns="45720" rIns="91440" bIns="45720" rtlCol="0" anchor="b"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400" b="1" dirty="0">
                <a:solidFill>
                  <a:srgbClr val="FF0000"/>
                </a:solidFill>
                <a:latin typeface="+mj-ea"/>
              </a:rPr>
              <a:t>自転車の通行が認められている歩行者用道路を通行する</a:t>
            </a:r>
            <a:endParaRPr lang="en-US" altLang="ja-JP" sz="1000" b="1" dirty="0">
              <a:solidFill>
                <a:srgbClr val="FF0000"/>
              </a:solidFill>
              <a:latin typeface="+mj-ea"/>
            </a:endParaRPr>
          </a:p>
          <a:p>
            <a:pPr algn="l">
              <a:lnSpc>
                <a:spcPct val="150000"/>
              </a:lnSpc>
            </a:pPr>
            <a:r>
              <a:rPr lang="ja-JP" altLang="en-US" sz="1400" b="1" dirty="0">
                <a:solidFill>
                  <a:srgbClr val="FF0000"/>
                </a:solidFill>
                <a:latin typeface="+mj-ea"/>
              </a:rPr>
              <a:t>際に、歩行者に注意をせず、徐行しないなどの行為</a:t>
            </a:r>
            <a:endParaRPr lang="en-US" altLang="ja-JP" sz="1400" b="1" dirty="0">
              <a:solidFill>
                <a:srgbClr val="FF0000"/>
              </a:solidFill>
              <a:latin typeface="+mj-ea"/>
            </a:endParaRPr>
          </a:p>
        </p:txBody>
      </p:sp>
      <p:sp>
        <p:nvSpPr>
          <p:cNvPr id="22" name="タイトル 1"/>
          <p:cNvSpPr txBox="1">
            <a:spLocks/>
          </p:cNvSpPr>
          <p:nvPr/>
        </p:nvSpPr>
        <p:spPr bwMode="white">
          <a:xfrm>
            <a:off x="2587820" y="4002262"/>
            <a:ext cx="3674916" cy="792000"/>
          </a:xfrm>
          <a:prstGeom prst="rect">
            <a:avLst/>
          </a:prstGeom>
          <a:solidFill>
            <a:schemeClr val="bg1"/>
          </a:solidFill>
          <a:ln>
            <a:noFill/>
          </a:ln>
        </p:spPr>
        <p:txBody>
          <a:bodyPr vert="horz" lIns="91440" tIns="45720" rIns="91440" bIns="45720" rtlCol="0" anchor="b"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400" b="1" dirty="0">
                <a:solidFill>
                  <a:srgbClr val="FF0000"/>
                </a:solidFill>
                <a:latin typeface="+mj-ea"/>
              </a:rPr>
              <a:t>自転車が通行できる路側帯で歩行者の通行</a:t>
            </a:r>
            <a:endParaRPr lang="en-US" altLang="ja-JP" sz="1400" b="1" dirty="0">
              <a:solidFill>
                <a:srgbClr val="FF0000"/>
              </a:solidFill>
              <a:latin typeface="+mj-ea"/>
            </a:endParaRPr>
          </a:p>
          <a:p>
            <a:pPr algn="l">
              <a:lnSpc>
                <a:spcPct val="150000"/>
              </a:lnSpc>
            </a:pPr>
            <a:r>
              <a:rPr lang="ja-JP" altLang="en-US" sz="1400" b="1" dirty="0">
                <a:solidFill>
                  <a:srgbClr val="FF0000"/>
                </a:solidFill>
                <a:latin typeface="+mj-ea"/>
              </a:rPr>
              <a:t>を妨げるような速度と方法で通行する行為</a:t>
            </a:r>
            <a:endParaRPr lang="en-US" altLang="ja-JP" sz="1400" b="1" dirty="0">
              <a:solidFill>
                <a:srgbClr val="FF0000"/>
              </a:solidFill>
              <a:latin typeface="+mj-ea"/>
            </a:endParaRPr>
          </a:p>
        </p:txBody>
      </p:sp>
      <p:sp>
        <p:nvSpPr>
          <p:cNvPr id="46" name="角丸四角形 45"/>
          <p:cNvSpPr/>
          <p:nvPr/>
        </p:nvSpPr>
        <p:spPr>
          <a:xfrm>
            <a:off x="180000" y="5363638"/>
            <a:ext cx="2391586" cy="648000"/>
          </a:xfrm>
          <a:prstGeom prst="roundRect">
            <a:avLst/>
          </a:prstGeom>
          <a:solidFill>
            <a:srgbClr val="002060"/>
          </a:solidFill>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ts val="1800"/>
              </a:lnSpc>
            </a:pPr>
            <a:r>
              <a:rPr kumimoji="1" lang="ja-JP" altLang="en-US" b="1" dirty="0">
                <a:solidFill>
                  <a:srgbClr val="FFFF00"/>
                </a:solidFill>
                <a:latin typeface="+mj-ea"/>
                <a:ea typeface="+mj-ea"/>
              </a:rPr>
              <a:t>６</a:t>
            </a:r>
            <a:r>
              <a:rPr kumimoji="1" lang="ja-JP" altLang="en-US" b="1">
                <a:solidFill>
                  <a:schemeClr val="bg1"/>
                </a:solidFill>
                <a:latin typeface="+mj-ea"/>
                <a:ea typeface="+mj-ea"/>
              </a:rPr>
              <a:t>　遮</a:t>
            </a:r>
            <a:r>
              <a:rPr lang="ja-JP" altLang="en-US" b="1">
                <a:solidFill>
                  <a:schemeClr val="bg1"/>
                </a:solidFill>
                <a:latin typeface="+mj-ea"/>
                <a:ea typeface="+mj-ea"/>
              </a:rPr>
              <a:t>断</a:t>
            </a:r>
            <a:r>
              <a:rPr lang="ja-JP" altLang="en-US" b="1" dirty="0">
                <a:solidFill>
                  <a:schemeClr val="bg1"/>
                </a:solidFill>
                <a:latin typeface="+mj-ea"/>
                <a:ea typeface="+mj-ea"/>
              </a:rPr>
              <a:t>踏切立入り</a:t>
            </a:r>
            <a:endParaRPr kumimoji="1" lang="ja-JP" altLang="en-US" b="1" dirty="0">
              <a:solidFill>
                <a:schemeClr val="bg1"/>
              </a:solidFill>
              <a:latin typeface="+mj-ea"/>
              <a:ea typeface="+mj-ea"/>
            </a:endParaRPr>
          </a:p>
        </p:txBody>
      </p:sp>
      <p:pic>
        <p:nvPicPr>
          <p:cNvPr id="47" name="Picture 4"/>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6834049" y="5363638"/>
            <a:ext cx="1763478" cy="6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タイトル 1"/>
          <p:cNvSpPr txBox="1">
            <a:spLocks/>
          </p:cNvSpPr>
          <p:nvPr/>
        </p:nvSpPr>
        <p:spPr bwMode="white">
          <a:xfrm>
            <a:off x="2602666" y="5363638"/>
            <a:ext cx="4345598" cy="648000"/>
          </a:xfrm>
          <a:prstGeom prst="rect">
            <a:avLst/>
          </a:prstGeom>
          <a:solidFill>
            <a:schemeClr val="bg1"/>
          </a:solidFill>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400" b="1">
                <a:solidFill>
                  <a:srgbClr val="FF0000"/>
                </a:solidFill>
                <a:latin typeface="+mj-ea"/>
              </a:rPr>
              <a:t>遮断機</a:t>
            </a:r>
            <a:r>
              <a:rPr lang="ja-JP" altLang="en-US" sz="1400" b="1" dirty="0">
                <a:solidFill>
                  <a:srgbClr val="FF0000"/>
                </a:solidFill>
                <a:latin typeface="+mj-ea"/>
              </a:rPr>
              <a:t>が閉じていたり、閉じようとしている踏切</a:t>
            </a:r>
            <a:endParaRPr lang="en-US" altLang="ja-JP" sz="1400" b="1" dirty="0">
              <a:solidFill>
                <a:srgbClr val="FF0000"/>
              </a:solidFill>
              <a:latin typeface="+mj-ea"/>
            </a:endParaRPr>
          </a:p>
          <a:p>
            <a:pPr algn="l">
              <a:lnSpc>
                <a:spcPct val="150000"/>
              </a:lnSpc>
            </a:pPr>
            <a:r>
              <a:rPr lang="ja-JP" altLang="en-US" sz="1400" b="1" dirty="0">
                <a:solidFill>
                  <a:srgbClr val="FF0000"/>
                </a:solidFill>
                <a:latin typeface="+mj-ea"/>
              </a:rPr>
              <a:t>や警報機が鳴っているときに踏切に立入る行為</a:t>
            </a:r>
            <a:endParaRPr lang="en-US" altLang="ja-JP" sz="1400" b="1" dirty="0">
              <a:solidFill>
                <a:srgbClr val="FF0000"/>
              </a:solidFill>
              <a:latin typeface="+mj-ea"/>
            </a:endParaRPr>
          </a:p>
        </p:txBody>
      </p:sp>
      <p:pic>
        <p:nvPicPr>
          <p:cNvPr id="1029" name="Picture 5"/>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7361959" y="2450301"/>
            <a:ext cx="1536204" cy="77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角丸四角形 50"/>
          <p:cNvSpPr/>
          <p:nvPr/>
        </p:nvSpPr>
        <p:spPr>
          <a:xfrm>
            <a:off x="180000" y="6093297"/>
            <a:ext cx="2391586" cy="720079"/>
          </a:xfrm>
          <a:prstGeom prst="roundRect">
            <a:avLst/>
          </a:prstGeom>
          <a:solidFill>
            <a:srgbClr val="002060"/>
          </a:solidFill>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none" lIns="91440" tIns="576000" rIns="91440" bIns="0" numCol="1" spcCol="0" rtlCol="0" fromWordArt="0" anchor="b" anchorCtr="0" forceAA="0" compatLnSpc="1">
            <a:prstTxWarp prst="textNoShape">
              <a:avLst/>
            </a:prstTxWarp>
            <a:noAutofit/>
          </a:bodyPr>
          <a:lstStyle/>
          <a:p>
            <a:pPr>
              <a:lnSpc>
                <a:spcPct val="140000"/>
              </a:lnSpc>
            </a:pPr>
            <a:r>
              <a:rPr lang="en-US" altLang="ja-JP" b="1" dirty="0">
                <a:solidFill>
                  <a:srgbClr val="FFFF00"/>
                </a:solidFill>
                <a:latin typeface="+mj-ea"/>
                <a:ea typeface="+mj-ea"/>
              </a:rPr>
              <a:t>7</a:t>
            </a:r>
            <a:r>
              <a:rPr kumimoji="1" lang="ja-JP" altLang="en-US" sz="1600" b="1" dirty="0">
                <a:solidFill>
                  <a:schemeClr val="bg1"/>
                </a:solidFill>
                <a:latin typeface="+mj-ea"/>
                <a:ea typeface="+mj-ea"/>
              </a:rPr>
              <a:t>　</a:t>
            </a:r>
            <a:r>
              <a:rPr lang="ja-JP" altLang="en-US" sz="1600" b="1" dirty="0">
                <a:solidFill>
                  <a:schemeClr val="bg1"/>
                </a:solidFill>
                <a:latin typeface="+mj-ea"/>
                <a:ea typeface="+mj-ea"/>
              </a:rPr>
              <a:t>交差点安全進行</a:t>
            </a:r>
            <a:endParaRPr lang="en-US" altLang="ja-JP" sz="1600" b="1" dirty="0">
              <a:solidFill>
                <a:schemeClr val="bg1"/>
              </a:solidFill>
              <a:latin typeface="+mj-ea"/>
              <a:ea typeface="+mj-ea"/>
            </a:endParaRPr>
          </a:p>
          <a:p>
            <a:pPr>
              <a:lnSpc>
                <a:spcPct val="140000"/>
              </a:lnSpc>
            </a:pPr>
            <a:r>
              <a:rPr lang="ja-JP" altLang="en-US" sz="1600" b="1" dirty="0">
                <a:solidFill>
                  <a:schemeClr val="bg1"/>
                </a:solidFill>
                <a:latin typeface="+mj-ea"/>
                <a:ea typeface="+mj-ea"/>
              </a:rPr>
              <a:t>　  義務違反等</a:t>
            </a:r>
            <a:endParaRPr kumimoji="1" lang="ja-JP" altLang="en-US" sz="1600" b="1" dirty="0">
              <a:solidFill>
                <a:schemeClr val="bg1"/>
              </a:solidFill>
              <a:latin typeface="+mj-ea"/>
              <a:ea typeface="+mj-ea"/>
            </a:endParaRPr>
          </a:p>
        </p:txBody>
      </p:sp>
      <p:sp>
        <p:nvSpPr>
          <p:cNvPr id="52" name="タイトル 1"/>
          <p:cNvSpPr txBox="1">
            <a:spLocks/>
          </p:cNvSpPr>
          <p:nvPr/>
        </p:nvSpPr>
        <p:spPr bwMode="white">
          <a:xfrm>
            <a:off x="2602666" y="6091077"/>
            <a:ext cx="4480413" cy="720079"/>
          </a:xfrm>
          <a:prstGeom prst="rect">
            <a:avLst/>
          </a:prstGeom>
          <a:solidFill>
            <a:schemeClr val="bg1"/>
          </a:solidFill>
          <a:ln>
            <a:noFill/>
          </a:ln>
        </p:spPr>
        <p:txBody>
          <a:bodyPr vert="horz" lIns="91440" tIns="36000" rIns="91440" bIns="36000" rtlCol="0" anchor="b"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40000"/>
              </a:lnSpc>
            </a:pPr>
            <a:r>
              <a:rPr lang="ja-JP" altLang="en-US" sz="1400" b="1" dirty="0">
                <a:solidFill>
                  <a:srgbClr val="FF0000"/>
                </a:solidFill>
                <a:latin typeface="+mj-ea"/>
              </a:rPr>
              <a:t>信号のない交差点で左からくる車両や優先道路など</a:t>
            </a:r>
            <a:endParaRPr lang="en-US" altLang="ja-JP" sz="1000" b="1" dirty="0">
              <a:solidFill>
                <a:srgbClr val="FF0000"/>
              </a:solidFill>
              <a:latin typeface="+mj-ea"/>
            </a:endParaRPr>
          </a:p>
          <a:p>
            <a:pPr algn="l">
              <a:lnSpc>
                <a:spcPct val="140000"/>
              </a:lnSpc>
            </a:pPr>
            <a:r>
              <a:rPr lang="ja-JP" altLang="en-US" sz="1400" b="1" dirty="0">
                <a:solidFill>
                  <a:srgbClr val="FF0000"/>
                </a:solidFill>
                <a:latin typeface="+mj-ea"/>
              </a:rPr>
              <a:t>を通行する車両の進行を妨害する行為</a:t>
            </a:r>
            <a:endParaRPr lang="en-US" altLang="ja-JP" sz="1600" b="1" dirty="0">
              <a:solidFill>
                <a:srgbClr val="FF0000"/>
              </a:solidFill>
              <a:latin typeface="+mj-ea"/>
            </a:endParaRPr>
          </a:p>
        </p:txBody>
      </p:sp>
      <p:pic>
        <p:nvPicPr>
          <p:cNvPr id="53" name="Picture 2"/>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6996112" y="6126670"/>
            <a:ext cx="1551711" cy="7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1364024" y="343876"/>
            <a:ext cx="6246630" cy="457200"/>
          </a:xfrm>
          <a:prstGeom prst="rect">
            <a:avLst/>
          </a:prstGeom>
          <a:noFill/>
          <a:ln>
            <a:noFill/>
          </a:ln>
        </p:spPr>
        <p:txBody>
          <a:bodyPr wrap="none" rtlCol="0" anchor="b" anchorCtr="0">
            <a:prstTxWarp prst="textPlain">
              <a:avLst/>
            </a:prstTxWarp>
            <a:normAutofit/>
          </a:bodyPr>
          <a:lstStyle/>
          <a:p>
            <a:pPr algn="ctr"/>
            <a:r>
              <a:rPr lang="ja-JP" altLang="en-US" sz="1000" dirty="0">
                <a:latin typeface="+mn-ea"/>
              </a:rPr>
              <a:t>一定の</a:t>
            </a:r>
            <a:r>
              <a:rPr lang="ja-JP" altLang="en-US" sz="1000" dirty="0">
                <a:solidFill>
                  <a:srgbClr val="FF0000"/>
                </a:solidFill>
                <a:latin typeface="+mn-ea"/>
              </a:rPr>
              <a:t>危険な違反行為</a:t>
            </a:r>
          </a:p>
        </p:txBody>
      </p:sp>
    </p:spTree>
    <p:extLst>
      <p:ext uri="{BB962C8B-B14F-4D97-AF65-F5344CB8AC3E}">
        <p14:creationId xmlns:p14="http://schemas.microsoft.com/office/powerpoint/2010/main" val="119826747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7" grpId="0" animBg="1"/>
      <p:bldP spid="42" grpId="0" animBg="1"/>
      <p:bldP spid="44" grpId="0" animBg="1"/>
      <p:bldP spid="45" grpId="0" animBg="1"/>
      <p:bldP spid="22" grpId="0" animBg="1"/>
      <p:bldP spid="49" grpId="0" animBg="1"/>
      <p:bldP spid="5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940153" y="2374259"/>
            <a:ext cx="1152127" cy="681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角丸四角形 17"/>
          <p:cNvSpPr/>
          <p:nvPr/>
        </p:nvSpPr>
        <p:spPr>
          <a:xfrm>
            <a:off x="180000" y="91901"/>
            <a:ext cx="2376000" cy="684000"/>
          </a:xfrm>
          <a:prstGeom prst="roundRect">
            <a:avLst/>
          </a:prstGeom>
          <a:solidFill>
            <a:srgbClr val="002060"/>
          </a:solidFill>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b="1" dirty="0">
                <a:solidFill>
                  <a:srgbClr val="FFFF00"/>
                </a:solidFill>
                <a:latin typeface="+mn-ea"/>
              </a:rPr>
              <a:t>8</a:t>
            </a:r>
            <a:r>
              <a:rPr kumimoji="1" lang="ja-JP" altLang="en-US" sz="1600" b="1" dirty="0">
                <a:solidFill>
                  <a:schemeClr val="bg1"/>
                </a:solidFill>
                <a:latin typeface="+mn-ea"/>
              </a:rPr>
              <a:t>　</a:t>
            </a:r>
            <a:r>
              <a:rPr lang="ja-JP" altLang="en-US" sz="1600" b="1" dirty="0">
                <a:solidFill>
                  <a:schemeClr val="bg1"/>
                </a:solidFill>
                <a:latin typeface="+mn-ea"/>
              </a:rPr>
              <a:t>交差点優先車妨害等</a:t>
            </a:r>
            <a:endParaRPr lang="en-US" altLang="ja-JP" sz="1600" b="1" dirty="0">
              <a:solidFill>
                <a:schemeClr val="bg1"/>
              </a:solidFill>
              <a:latin typeface="+mn-ea"/>
            </a:endParaRPr>
          </a:p>
        </p:txBody>
      </p:sp>
      <p:sp>
        <p:nvSpPr>
          <p:cNvPr id="20" name="タイトル 1"/>
          <p:cNvSpPr txBox="1">
            <a:spLocks/>
          </p:cNvSpPr>
          <p:nvPr/>
        </p:nvSpPr>
        <p:spPr bwMode="white">
          <a:xfrm>
            <a:off x="2672897" y="91899"/>
            <a:ext cx="4941915" cy="684000"/>
          </a:xfrm>
          <a:prstGeom prst="rect">
            <a:avLst/>
          </a:prstGeom>
          <a:solidFill>
            <a:schemeClr val="bg1"/>
          </a:solidFill>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400" b="1" dirty="0">
                <a:solidFill>
                  <a:srgbClr val="FF0000"/>
                </a:solidFill>
                <a:latin typeface="+mn-ea"/>
                <a:ea typeface="+mn-ea"/>
              </a:rPr>
              <a:t>交差点で右折するときに、直進や左折をしようとする</a:t>
            </a:r>
            <a:endParaRPr lang="en-US" altLang="ja-JP" sz="1400" b="1" dirty="0">
              <a:solidFill>
                <a:srgbClr val="FF0000"/>
              </a:solidFill>
              <a:latin typeface="+mn-ea"/>
              <a:ea typeface="+mn-ea"/>
            </a:endParaRPr>
          </a:p>
          <a:p>
            <a:pPr algn="l">
              <a:lnSpc>
                <a:spcPct val="150000"/>
              </a:lnSpc>
            </a:pPr>
            <a:r>
              <a:rPr lang="ja-JP" altLang="en-US" sz="1400" b="1" dirty="0">
                <a:solidFill>
                  <a:srgbClr val="FF0000"/>
                </a:solidFill>
                <a:latin typeface="+mn-ea"/>
                <a:ea typeface="+mn-ea"/>
              </a:rPr>
              <a:t>車両の進行を妨害する行為</a:t>
            </a:r>
            <a:endParaRPr lang="en-US" altLang="ja-JP" sz="1600" b="1" dirty="0">
              <a:solidFill>
                <a:srgbClr val="FF0000"/>
              </a:solidFill>
              <a:latin typeface="+mn-ea"/>
              <a:ea typeface="+mn-ea"/>
            </a:endParaRPr>
          </a:p>
        </p:txBody>
      </p:sp>
      <p:pic>
        <p:nvPicPr>
          <p:cNvPr id="12"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548260" y="85835"/>
            <a:ext cx="1377586" cy="68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角丸四角形 20"/>
          <p:cNvSpPr/>
          <p:nvPr/>
        </p:nvSpPr>
        <p:spPr>
          <a:xfrm>
            <a:off x="180000" y="787619"/>
            <a:ext cx="2391586" cy="756000"/>
          </a:xfrm>
          <a:prstGeom prst="roundRect">
            <a:avLst/>
          </a:prstGeom>
          <a:solidFill>
            <a:srgbClr val="002060"/>
          </a:solidFill>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0000" tIns="36000" rIns="90000" bIns="36000" numCol="1" spcCol="0" rtlCol="0" fromWordArt="0" anchor="ctr" anchorCtr="0" forceAA="0" compatLnSpc="1">
            <a:prstTxWarp prst="textNoShape">
              <a:avLst/>
            </a:prstTxWarp>
            <a:noAutofit/>
          </a:bodyPr>
          <a:lstStyle/>
          <a:p>
            <a:pPr>
              <a:lnSpc>
                <a:spcPct val="150000"/>
              </a:lnSpc>
            </a:pPr>
            <a:r>
              <a:rPr lang="en-US" altLang="ja-JP" b="1" dirty="0">
                <a:solidFill>
                  <a:srgbClr val="FFFF00"/>
                </a:solidFill>
                <a:latin typeface="+mn-ea"/>
              </a:rPr>
              <a:t>9</a:t>
            </a:r>
            <a:r>
              <a:rPr kumimoji="1" lang="ja-JP" altLang="en-US" sz="1600" b="1" dirty="0">
                <a:solidFill>
                  <a:schemeClr val="bg1"/>
                </a:solidFill>
                <a:latin typeface="+mn-ea"/>
              </a:rPr>
              <a:t>　環状交差点安全</a:t>
            </a:r>
            <a:endParaRPr lang="en-US" altLang="ja-JP" sz="1000" b="1" dirty="0">
              <a:solidFill>
                <a:schemeClr val="bg1"/>
              </a:solidFill>
              <a:latin typeface="+mn-ea"/>
            </a:endParaRPr>
          </a:p>
          <a:p>
            <a:pPr>
              <a:lnSpc>
                <a:spcPct val="150000"/>
              </a:lnSpc>
            </a:pPr>
            <a:r>
              <a:rPr kumimoji="1" lang="ja-JP" altLang="en-US" sz="1600" b="1" dirty="0">
                <a:solidFill>
                  <a:schemeClr val="bg1"/>
                </a:solidFill>
                <a:latin typeface="+mn-ea"/>
              </a:rPr>
              <a:t>　進行義務違反等</a:t>
            </a:r>
          </a:p>
        </p:txBody>
      </p:sp>
      <p:sp>
        <p:nvSpPr>
          <p:cNvPr id="22" name="タイトル 1"/>
          <p:cNvSpPr txBox="1">
            <a:spLocks/>
          </p:cNvSpPr>
          <p:nvPr/>
        </p:nvSpPr>
        <p:spPr bwMode="white">
          <a:xfrm>
            <a:off x="2672897" y="797144"/>
            <a:ext cx="2907215" cy="756000"/>
          </a:xfrm>
          <a:prstGeom prst="rect">
            <a:avLst/>
          </a:prstGeom>
          <a:solidFill>
            <a:schemeClr val="bg1"/>
          </a:solidFill>
          <a:ln>
            <a:noFill/>
          </a:ln>
        </p:spPr>
        <p:txBody>
          <a:bodyPr vert="horz" lIns="91440" tIns="45720" rIns="91440" bIns="45720" rtlCol="0" anchor="b"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1000"/>
              </a:lnSpc>
            </a:pPr>
            <a:endParaRPr lang="en-US" altLang="ja-JP" sz="1000" b="1" dirty="0">
              <a:solidFill>
                <a:srgbClr val="FF0000"/>
              </a:solidFill>
              <a:latin typeface="+mn-ea"/>
              <a:ea typeface="+mn-ea"/>
            </a:endParaRPr>
          </a:p>
          <a:p>
            <a:pPr algn="l">
              <a:lnSpc>
                <a:spcPts val="1600"/>
              </a:lnSpc>
            </a:pPr>
            <a:r>
              <a:rPr lang="ja-JP" altLang="en-US" sz="1400" b="1" dirty="0">
                <a:solidFill>
                  <a:srgbClr val="FF0000"/>
                </a:solidFill>
                <a:latin typeface="+mn-ea"/>
                <a:ea typeface="+mn-ea"/>
              </a:rPr>
              <a:t>環状交差点内を通行する車両</a:t>
            </a:r>
            <a:endParaRPr lang="en-US" altLang="ja-JP" sz="1400" b="1" dirty="0">
              <a:solidFill>
                <a:srgbClr val="FF0000"/>
              </a:solidFill>
              <a:latin typeface="+mn-ea"/>
              <a:ea typeface="+mn-ea"/>
            </a:endParaRPr>
          </a:p>
          <a:p>
            <a:pPr algn="l">
              <a:lnSpc>
                <a:spcPts val="1000"/>
              </a:lnSpc>
            </a:pPr>
            <a:endParaRPr lang="en-US" altLang="ja-JP" sz="1000" b="1" dirty="0">
              <a:solidFill>
                <a:srgbClr val="FF0000"/>
              </a:solidFill>
              <a:latin typeface="+mn-ea"/>
              <a:ea typeface="+mn-ea"/>
            </a:endParaRPr>
          </a:p>
          <a:p>
            <a:pPr algn="l">
              <a:lnSpc>
                <a:spcPts val="1600"/>
              </a:lnSpc>
            </a:pPr>
            <a:r>
              <a:rPr lang="ja-JP" altLang="en-US" sz="1400" b="1" dirty="0">
                <a:solidFill>
                  <a:srgbClr val="FF0000"/>
                </a:solidFill>
                <a:latin typeface="+mn-ea"/>
                <a:ea typeface="+mn-ea"/>
              </a:rPr>
              <a:t>の進行を妨害する行為</a:t>
            </a:r>
            <a:endParaRPr lang="en-US" altLang="ja-JP" sz="1600" b="1" dirty="0">
              <a:solidFill>
                <a:srgbClr val="FF0000"/>
              </a:solidFill>
              <a:latin typeface="+mn-ea"/>
              <a:ea typeface="+mn-ea"/>
            </a:endParaRPr>
          </a:p>
        </p:txBody>
      </p:sp>
      <p:pic>
        <p:nvPicPr>
          <p:cNvPr id="23"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296"/>
          <a:stretch/>
        </p:blipFill>
        <p:spPr bwMode="auto">
          <a:xfrm>
            <a:off x="5487533" y="797144"/>
            <a:ext cx="1399010" cy="75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角丸四角形 23"/>
          <p:cNvSpPr/>
          <p:nvPr/>
        </p:nvSpPr>
        <p:spPr>
          <a:xfrm>
            <a:off x="180000" y="1581175"/>
            <a:ext cx="2391586" cy="756000"/>
          </a:xfrm>
          <a:prstGeom prst="roundRect">
            <a:avLst/>
          </a:prstGeom>
          <a:solidFill>
            <a:srgbClr val="002060"/>
          </a:solidFill>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36000" rIns="91440" bIns="36000" numCol="1" spcCol="0" rtlCol="0" fromWordArt="0" anchor="ctr" anchorCtr="0" forceAA="0" compatLnSpc="1">
            <a:prstTxWarp prst="textNoShape">
              <a:avLst/>
            </a:prstTxWarp>
            <a:noAutofit/>
          </a:bodyPr>
          <a:lstStyle/>
          <a:p>
            <a:pPr>
              <a:lnSpc>
                <a:spcPct val="150000"/>
              </a:lnSpc>
            </a:pPr>
            <a:r>
              <a:rPr lang="en-US" altLang="ja-JP" b="1" dirty="0">
                <a:solidFill>
                  <a:srgbClr val="FFFF00"/>
                </a:solidFill>
                <a:latin typeface="+mn-ea"/>
              </a:rPr>
              <a:t>10</a:t>
            </a:r>
            <a:r>
              <a:rPr kumimoji="1" lang="ja-JP" altLang="en-US" sz="1600" b="1" dirty="0">
                <a:solidFill>
                  <a:schemeClr val="bg1"/>
                </a:solidFill>
                <a:latin typeface="+mn-ea"/>
              </a:rPr>
              <a:t>　指定場所</a:t>
            </a:r>
            <a:endParaRPr kumimoji="1" lang="en-US" altLang="ja-JP" sz="1600" b="1" dirty="0">
              <a:solidFill>
                <a:schemeClr val="bg1"/>
              </a:solidFill>
              <a:latin typeface="+mn-ea"/>
            </a:endParaRPr>
          </a:p>
          <a:p>
            <a:pPr>
              <a:lnSpc>
                <a:spcPct val="150000"/>
              </a:lnSpc>
            </a:pPr>
            <a:r>
              <a:rPr kumimoji="1" lang="ja-JP" altLang="en-US" sz="1600" b="1" dirty="0">
                <a:solidFill>
                  <a:schemeClr val="bg1"/>
                </a:solidFill>
                <a:latin typeface="+mn-ea"/>
              </a:rPr>
              <a:t>　　一時不停止等</a:t>
            </a:r>
          </a:p>
        </p:txBody>
      </p:sp>
      <p:sp>
        <p:nvSpPr>
          <p:cNvPr id="25" name="タイトル 1"/>
          <p:cNvSpPr txBox="1">
            <a:spLocks/>
          </p:cNvSpPr>
          <p:nvPr/>
        </p:nvSpPr>
        <p:spPr bwMode="white">
          <a:xfrm>
            <a:off x="2672897" y="1600225"/>
            <a:ext cx="2187135" cy="756000"/>
          </a:xfrm>
          <a:prstGeom prst="rect">
            <a:avLst/>
          </a:prstGeom>
          <a:solidFill>
            <a:schemeClr val="bg1"/>
          </a:solidFill>
          <a:ln>
            <a:noFill/>
          </a:ln>
        </p:spPr>
        <p:txBody>
          <a:bodyPr vert="horz" lIns="91440" tIns="45720" rIns="91440" bIns="45720" rtlCol="0" anchor="b"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400" b="1" dirty="0">
                <a:solidFill>
                  <a:srgbClr val="FF0000"/>
                </a:solidFill>
                <a:latin typeface="+mn-ea"/>
                <a:ea typeface="+mn-ea"/>
              </a:rPr>
              <a:t>一時停止の標識などを</a:t>
            </a:r>
            <a:endParaRPr lang="en-US" altLang="ja-JP" sz="1400" b="1" dirty="0">
              <a:solidFill>
                <a:srgbClr val="FF0000"/>
              </a:solidFill>
              <a:latin typeface="+mn-ea"/>
              <a:ea typeface="+mn-ea"/>
            </a:endParaRPr>
          </a:p>
          <a:p>
            <a:pPr algn="l">
              <a:lnSpc>
                <a:spcPct val="150000"/>
              </a:lnSpc>
            </a:pPr>
            <a:r>
              <a:rPr lang="ja-JP" altLang="en-US" sz="1400" b="1" dirty="0">
                <a:solidFill>
                  <a:srgbClr val="FF0000"/>
                </a:solidFill>
                <a:latin typeface="+mn-ea"/>
                <a:ea typeface="+mn-ea"/>
              </a:rPr>
              <a:t>無視して進行する行為</a:t>
            </a:r>
            <a:endParaRPr lang="en-US" altLang="ja-JP" sz="1600" b="1" dirty="0">
              <a:solidFill>
                <a:srgbClr val="FF0000"/>
              </a:solidFill>
              <a:latin typeface="+mn-ea"/>
              <a:ea typeface="+mn-ea"/>
            </a:endParaRPr>
          </a:p>
        </p:txBody>
      </p:sp>
      <p:pic>
        <p:nvPicPr>
          <p:cNvPr id="26" name="図 2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846588" y="1599545"/>
            <a:ext cx="1138276" cy="737630"/>
          </a:xfrm>
          <a:prstGeom prst="rect">
            <a:avLst/>
          </a:prstGeom>
        </p:spPr>
      </p:pic>
      <p:sp>
        <p:nvSpPr>
          <p:cNvPr id="27" name="角丸四角形 26"/>
          <p:cNvSpPr/>
          <p:nvPr/>
        </p:nvSpPr>
        <p:spPr>
          <a:xfrm>
            <a:off x="180000" y="2340000"/>
            <a:ext cx="2391586" cy="756000"/>
          </a:xfrm>
          <a:prstGeom prst="roundRect">
            <a:avLst/>
          </a:prstGeom>
          <a:solidFill>
            <a:srgbClr val="002060"/>
          </a:solidFill>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36000" rIns="91440" bIns="36000" numCol="1" spcCol="0" rtlCol="0" fromWordArt="0" anchor="ctr" anchorCtr="0" forceAA="0" compatLnSpc="1">
            <a:prstTxWarp prst="textNoShape">
              <a:avLst/>
            </a:prstTxWarp>
            <a:noAutofit/>
          </a:bodyPr>
          <a:lstStyle/>
          <a:p>
            <a:pPr>
              <a:lnSpc>
                <a:spcPct val="150000"/>
              </a:lnSpc>
            </a:pPr>
            <a:r>
              <a:rPr lang="en-US" altLang="ja-JP" b="1" dirty="0">
                <a:solidFill>
                  <a:srgbClr val="FFFF00"/>
                </a:solidFill>
                <a:latin typeface="+mn-ea"/>
              </a:rPr>
              <a:t>11</a:t>
            </a:r>
            <a:r>
              <a:rPr kumimoji="1" lang="ja-JP" altLang="en-US" sz="1600" b="1" dirty="0">
                <a:solidFill>
                  <a:schemeClr val="bg1"/>
                </a:solidFill>
                <a:latin typeface="+mn-ea"/>
              </a:rPr>
              <a:t>　歩道通行時の</a:t>
            </a:r>
            <a:endParaRPr kumimoji="1" lang="en-US" altLang="ja-JP" sz="1600" b="1" dirty="0">
              <a:solidFill>
                <a:schemeClr val="bg1"/>
              </a:solidFill>
              <a:latin typeface="+mn-ea"/>
            </a:endParaRPr>
          </a:p>
          <a:p>
            <a:pPr>
              <a:lnSpc>
                <a:spcPct val="150000"/>
              </a:lnSpc>
            </a:pPr>
            <a:r>
              <a:rPr lang="ja-JP" altLang="en-US" sz="1600" b="1" dirty="0">
                <a:solidFill>
                  <a:schemeClr val="bg1"/>
                </a:solidFill>
                <a:latin typeface="+mn-ea"/>
              </a:rPr>
              <a:t>　　通行方法違反</a:t>
            </a:r>
            <a:endParaRPr kumimoji="1" lang="ja-JP" altLang="en-US" sz="1600" b="1" dirty="0">
              <a:solidFill>
                <a:schemeClr val="bg1"/>
              </a:solidFill>
              <a:latin typeface="+mn-ea"/>
            </a:endParaRPr>
          </a:p>
        </p:txBody>
      </p:sp>
      <p:sp>
        <p:nvSpPr>
          <p:cNvPr id="28" name="タイトル 1"/>
          <p:cNvSpPr txBox="1">
            <a:spLocks/>
          </p:cNvSpPr>
          <p:nvPr/>
        </p:nvSpPr>
        <p:spPr bwMode="white">
          <a:xfrm>
            <a:off x="2672897" y="2384960"/>
            <a:ext cx="3267256" cy="684000"/>
          </a:xfrm>
          <a:prstGeom prst="rect">
            <a:avLst/>
          </a:prstGeom>
          <a:solidFill>
            <a:schemeClr val="bg1"/>
          </a:solidFill>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400" b="1" dirty="0">
                <a:solidFill>
                  <a:srgbClr val="FF0000"/>
                </a:solidFill>
                <a:latin typeface="+mn-ea"/>
                <a:ea typeface="+mn-ea"/>
              </a:rPr>
              <a:t>車道寄りを徐行しなかったり、歩行者</a:t>
            </a:r>
            <a:endParaRPr lang="en-US" altLang="ja-JP" sz="1400" b="1" dirty="0">
              <a:solidFill>
                <a:srgbClr val="FF0000"/>
              </a:solidFill>
              <a:latin typeface="+mn-ea"/>
              <a:ea typeface="+mn-ea"/>
            </a:endParaRPr>
          </a:p>
          <a:p>
            <a:pPr algn="l">
              <a:lnSpc>
                <a:spcPct val="150000"/>
              </a:lnSpc>
            </a:pPr>
            <a:r>
              <a:rPr lang="ja-JP" altLang="en-US" sz="1400" b="1" dirty="0">
                <a:solidFill>
                  <a:srgbClr val="FF0000"/>
                </a:solidFill>
                <a:latin typeface="+mn-ea"/>
                <a:ea typeface="+mn-ea"/>
              </a:rPr>
              <a:t>の通行を妨害するなどの行為</a:t>
            </a:r>
            <a:endParaRPr lang="en-US" altLang="ja-JP" sz="1400" b="1" dirty="0">
              <a:solidFill>
                <a:srgbClr val="FF0000"/>
              </a:solidFill>
              <a:latin typeface="+mn-ea"/>
              <a:ea typeface="+mn-ea"/>
            </a:endParaRPr>
          </a:p>
        </p:txBody>
      </p:sp>
      <p:sp>
        <p:nvSpPr>
          <p:cNvPr id="29" name="角丸四角形 28"/>
          <p:cNvSpPr/>
          <p:nvPr/>
        </p:nvSpPr>
        <p:spPr>
          <a:xfrm>
            <a:off x="180000" y="3109300"/>
            <a:ext cx="2564697" cy="756000"/>
          </a:xfrm>
          <a:prstGeom prst="roundRect">
            <a:avLst/>
          </a:prstGeom>
          <a:solidFill>
            <a:srgbClr val="002060"/>
          </a:solidFill>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36000" rIns="91440" bIns="36000" numCol="1" spcCol="0" rtlCol="0" fromWordArt="0" anchor="b" anchorCtr="0" forceAA="0" compatLnSpc="1">
            <a:prstTxWarp prst="textNoShape">
              <a:avLst/>
            </a:prstTxWarp>
            <a:noAutofit/>
          </a:bodyPr>
          <a:lstStyle/>
          <a:p>
            <a:pPr>
              <a:lnSpc>
                <a:spcPct val="150000"/>
              </a:lnSpc>
            </a:pPr>
            <a:r>
              <a:rPr lang="en-US" altLang="ja-JP" b="1" dirty="0">
                <a:solidFill>
                  <a:srgbClr val="FFFF00"/>
                </a:solidFill>
                <a:latin typeface="+mn-ea"/>
              </a:rPr>
              <a:t>12</a:t>
            </a:r>
            <a:r>
              <a:rPr kumimoji="1" lang="ja-JP" altLang="en-US" sz="1600" b="1" dirty="0">
                <a:solidFill>
                  <a:schemeClr val="bg1"/>
                </a:solidFill>
                <a:latin typeface="+mn-ea"/>
              </a:rPr>
              <a:t>　制動装置（ブレーキ）</a:t>
            </a:r>
            <a:endParaRPr kumimoji="1" lang="en-US" altLang="ja-JP" sz="1600" b="1" dirty="0">
              <a:solidFill>
                <a:schemeClr val="bg1"/>
              </a:solidFill>
              <a:latin typeface="+mn-ea"/>
            </a:endParaRPr>
          </a:p>
          <a:p>
            <a:pPr>
              <a:lnSpc>
                <a:spcPct val="150000"/>
              </a:lnSpc>
            </a:pPr>
            <a:r>
              <a:rPr lang="ja-JP" altLang="en-US" sz="1600" b="1" dirty="0">
                <a:solidFill>
                  <a:schemeClr val="bg1"/>
                </a:solidFill>
                <a:latin typeface="+mn-ea"/>
              </a:rPr>
              <a:t>　　不良自転車運転</a:t>
            </a:r>
            <a:endParaRPr kumimoji="1" lang="ja-JP" altLang="en-US" sz="1600" b="1" dirty="0">
              <a:solidFill>
                <a:schemeClr val="bg1"/>
              </a:solidFill>
              <a:latin typeface="+mn-ea"/>
            </a:endParaRPr>
          </a:p>
        </p:txBody>
      </p:sp>
      <p:sp>
        <p:nvSpPr>
          <p:cNvPr id="30" name="タイトル 1"/>
          <p:cNvSpPr txBox="1">
            <a:spLocks/>
          </p:cNvSpPr>
          <p:nvPr/>
        </p:nvSpPr>
        <p:spPr bwMode="white">
          <a:xfrm>
            <a:off x="2858406" y="3122374"/>
            <a:ext cx="3267256" cy="684000"/>
          </a:xfrm>
          <a:prstGeom prst="rect">
            <a:avLst/>
          </a:prstGeom>
          <a:solidFill>
            <a:schemeClr val="bg1"/>
          </a:solidFill>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400" b="1" dirty="0">
                <a:solidFill>
                  <a:srgbClr val="FF0000"/>
                </a:solidFill>
                <a:latin typeface="+mn-ea"/>
                <a:ea typeface="+mn-ea"/>
              </a:rPr>
              <a:t>ブレーキ装置がなかったり、ブレーキ</a:t>
            </a:r>
            <a:endParaRPr lang="en-US" altLang="ja-JP" sz="1400" b="1" dirty="0">
              <a:solidFill>
                <a:srgbClr val="FF0000"/>
              </a:solidFill>
              <a:latin typeface="+mn-ea"/>
              <a:ea typeface="+mn-ea"/>
            </a:endParaRPr>
          </a:p>
          <a:p>
            <a:pPr algn="l">
              <a:lnSpc>
                <a:spcPct val="150000"/>
              </a:lnSpc>
            </a:pPr>
            <a:r>
              <a:rPr lang="ja-JP" altLang="en-US" sz="1400" b="1" dirty="0">
                <a:solidFill>
                  <a:srgbClr val="FF0000"/>
                </a:solidFill>
                <a:latin typeface="+mn-ea"/>
                <a:ea typeface="+mn-ea"/>
              </a:rPr>
              <a:t>の性能が不良な自転車で運転する行為</a:t>
            </a:r>
            <a:endParaRPr lang="en-US" altLang="ja-JP" sz="1400" b="1" dirty="0">
              <a:solidFill>
                <a:srgbClr val="FF0000"/>
              </a:solidFill>
              <a:latin typeface="+mn-ea"/>
              <a:ea typeface="+mn-ea"/>
            </a:endParaRPr>
          </a:p>
        </p:txBody>
      </p:sp>
      <p:pic>
        <p:nvPicPr>
          <p:cNvPr id="31" name="図 30"/>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125662" y="3122375"/>
            <a:ext cx="1254650" cy="684000"/>
          </a:xfrm>
          <a:prstGeom prst="rect">
            <a:avLst/>
          </a:prstGeom>
        </p:spPr>
      </p:pic>
      <p:sp>
        <p:nvSpPr>
          <p:cNvPr id="32" name="角丸四角形 31"/>
          <p:cNvSpPr/>
          <p:nvPr/>
        </p:nvSpPr>
        <p:spPr>
          <a:xfrm>
            <a:off x="180000" y="3888000"/>
            <a:ext cx="2389355" cy="646311"/>
          </a:xfrm>
          <a:prstGeom prst="roundRect">
            <a:avLst/>
          </a:prstGeom>
          <a:solidFill>
            <a:srgbClr val="002060"/>
          </a:solidFill>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ts val="1800"/>
              </a:lnSpc>
            </a:pPr>
            <a:r>
              <a:rPr kumimoji="1" lang="en-US" altLang="ja-JP" b="1" dirty="0">
                <a:solidFill>
                  <a:srgbClr val="FFFF00"/>
                </a:solidFill>
                <a:latin typeface="+mn-ea"/>
              </a:rPr>
              <a:t>13</a:t>
            </a:r>
            <a:r>
              <a:rPr kumimoji="1" lang="ja-JP" altLang="en-US" b="1" dirty="0">
                <a:solidFill>
                  <a:schemeClr val="bg1"/>
                </a:solidFill>
                <a:latin typeface="+mn-ea"/>
              </a:rPr>
              <a:t>　酒酔い運転</a:t>
            </a:r>
          </a:p>
        </p:txBody>
      </p:sp>
      <p:sp>
        <p:nvSpPr>
          <p:cNvPr id="33" name="タイトル 1"/>
          <p:cNvSpPr txBox="1">
            <a:spLocks/>
          </p:cNvSpPr>
          <p:nvPr/>
        </p:nvSpPr>
        <p:spPr bwMode="white">
          <a:xfrm>
            <a:off x="2672896" y="3861904"/>
            <a:ext cx="3452765" cy="645455"/>
          </a:xfrm>
          <a:prstGeom prst="rect">
            <a:avLst/>
          </a:prstGeom>
          <a:solidFill>
            <a:schemeClr val="bg1"/>
          </a:solidFill>
          <a:ln>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1600"/>
              </a:lnSpc>
            </a:pPr>
            <a:r>
              <a:rPr lang="ja-JP" altLang="en-US" sz="1400" b="1" dirty="0">
                <a:solidFill>
                  <a:srgbClr val="FF0000"/>
                </a:solidFill>
                <a:latin typeface="+mn-ea"/>
                <a:ea typeface="+mn-ea"/>
              </a:rPr>
              <a:t>酒に酔った状態で自転車を運転する行為</a:t>
            </a:r>
            <a:endParaRPr lang="en-US" altLang="ja-JP" sz="1400" b="1" dirty="0">
              <a:solidFill>
                <a:srgbClr val="FF0000"/>
              </a:solidFill>
              <a:latin typeface="+mn-ea"/>
              <a:ea typeface="+mn-ea"/>
            </a:endParaRPr>
          </a:p>
        </p:txBody>
      </p:sp>
      <p:pic>
        <p:nvPicPr>
          <p:cNvPr id="1027"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125662" y="3861904"/>
            <a:ext cx="1254650" cy="64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角丸四角形 34"/>
          <p:cNvSpPr/>
          <p:nvPr/>
        </p:nvSpPr>
        <p:spPr>
          <a:xfrm>
            <a:off x="180000" y="4563741"/>
            <a:ext cx="2389355" cy="684000"/>
          </a:xfrm>
          <a:prstGeom prst="roundRect">
            <a:avLst/>
          </a:prstGeom>
          <a:solidFill>
            <a:srgbClr val="002060"/>
          </a:solidFill>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ts val="1800"/>
              </a:lnSpc>
            </a:pPr>
            <a:r>
              <a:rPr lang="en-US" altLang="ja-JP" b="1" dirty="0">
                <a:solidFill>
                  <a:srgbClr val="FFFF00"/>
                </a:solidFill>
                <a:latin typeface="+mn-ea"/>
              </a:rPr>
              <a:t>14</a:t>
            </a:r>
            <a:r>
              <a:rPr kumimoji="1" lang="ja-JP" altLang="en-US" sz="1600" b="1" dirty="0">
                <a:solidFill>
                  <a:schemeClr val="bg1"/>
                </a:solidFill>
                <a:latin typeface="+mn-ea"/>
              </a:rPr>
              <a:t>　安全運転義務違反</a:t>
            </a:r>
            <a:endParaRPr kumimoji="1" lang="ja-JP" altLang="en-US" b="1" dirty="0">
              <a:solidFill>
                <a:schemeClr val="bg1"/>
              </a:solidFill>
              <a:latin typeface="+mn-ea"/>
            </a:endParaRPr>
          </a:p>
        </p:txBody>
      </p:sp>
      <p:sp>
        <p:nvSpPr>
          <p:cNvPr id="36" name="タイトル 1"/>
          <p:cNvSpPr txBox="1">
            <a:spLocks/>
          </p:cNvSpPr>
          <p:nvPr/>
        </p:nvSpPr>
        <p:spPr bwMode="white">
          <a:xfrm>
            <a:off x="2678957" y="4563741"/>
            <a:ext cx="6246889" cy="684000"/>
          </a:xfrm>
          <a:prstGeom prst="rect">
            <a:avLst/>
          </a:prstGeom>
          <a:solidFill>
            <a:schemeClr val="bg1"/>
          </a:solidFill>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400" b="1" dirty="0">
                <a:solidFill>
                  <a:srgbClr val="FF0000"/>
                </a:solidFill>
                <a:latin typeface="+mn-ea"/>
                <a:ea typeface="+mn-ea"/>
              </a:rPr>
              <a:t>ハンドルやブレーキ等を確実に操作せず、また他人に危害を及ぼすような</a:t>
            </a:r>
            <a:endParaRPr lang="en-US" altLang="ja-JP" sz="1400" b="1" dirty="0">
              <a:solidFill>
                <a:srgbClr val="FF0000"/>
              </a:solidFill>
              <a:latin typeface="+mn-ea"/>
              <a:ea typeface="+mn-ea"/>
            </a:endParaRPr>
          </a:p>
          <a:p>
            <a:pPr algn="l">
              <a:lnSpc>
                <a:spcPct val="150000"/>
              </a:lnSpc>
            </a:pPr>
            <a:r>
              <a:rPr lang="ja-JP" altLang="en-US" sz="1400" b="1" dirty="0">
                <a:solidFill>
                  <a:srgbClr val="FF0000"/>
                </a:solidFill>
                <a:latin typeface="+mn-ea"/>
                <a:ea typeface="+mn-ea"/>
              </a:rPr>
              <a:t>速度や方法で運転する行為</a:t>
            </a:r>
            <a:endParaRPr lang="en-US" altLang="ja-JP" sz="1400" b="1" dirty="0">
              <a:solidFill>
                <a:srgbClr val="FF0000"/>
              </a:solidFill>
              <a:latin typeface="+mn-ea"/>
              <a:ea typeface="+mn-ea"/>
            </a:endParaRPr>
          </a:p>
        </p:txBody>
      </p:sp>
      <p:sp>
        <p:nvSpPr>
          <p:cNvPr id="37" name="タイトル 1"/>
          <p:cNvSpPr txBox="1">
            <a:spLocks/>
          </p:cNvSpPr>
          <p:nvPr/>
        </p:nvSpPr>
        <p:spPr>
          <a:xfrm>
            <a:off x="207102" y="5325026"/>
            <a:ext cx="4364012" cy="360040"/>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1700"/>
              </a:lnSpc>
            </a:pPr>
            <a:r>
              <a:rPr lang="ja-JP" altLang="en-US" sz="1600" dirty="0">
                <a:solidFill>
                  <a:srgbClr val="FF0000"/>
                </a:solidFill>
                <a:latin typeface="+mj-ea"/>
              </a:rPr>
              <a:t>●携帯電話を使用しながら・・・</a:t>
            </a:r>
            <a:endParaRPr lang="en-US" altLang="ja-JP" sz="1600" dirty="0">
              <a:solidFill>
                <a:srgbClr val="FF0000"/>
              </a:solidFill>
              <a:latin typeface="+mj-ea"/>
            </a:endParaRPr>
          </a:p>
        </p:txBody>
      </p:sp>
      <p:sp>
        <p:nvSpPr>
          <p:cNvPr id="38" name="タイトル 1"/>
          <p:cNvSpPr txBox="1">
            <a:spLocks/>
          </p:cNvSpPr>
          <p:nvPr/>
        </p:nvSpPr>
        <p:spPr>
          <a:xfrm>
            <a:off x="207988" y="5702890"/>
            <a:ext cx="4364012" cy="360040"/>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1700"/>
              </a:lnSpc>
            </a:pPr>
            <a:r>
              <a:rPr lang="ja-JP" altLang="en-US" sz="1600" dirty="0">
                <a:solidFill>
                  <a:srgbClr val="FF0000"/>
                </a:solidFill>
                <a:latin typeface="+mj-ea"/>
              </a:rPr>
              <a:t>●音楽を聴きながら・・・</a:t>
            </a:r>
            <a:endParaRPr lang="en-US" altLang="ja-JP" sz="1600" dirty="0">
              <a:solidFill>
                <a:srgbClr val="FF0000"/>
              </a:solidFill>
              <a:latin typeface="+mj-ea"/>
            </a:endParaRPr>
          </a:p>
        </p:txBody>
      </p:sp>
      <p:sp>
        <p:nvSpPr>
          <p:cNvPr id="39" name="タイトル 1"/>
          <p:cNvSpPr txBox="1">
            <a:spLocks/>
          </p:cNvSpPr>
          <p:nvPr/>
        </p:nvSpPr>
        <p:spPr>
          <a:xfrm>
            <a:off x="207988" y="6080769"/>
            <a:ext cx="4364012" cy="360040"/>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1700"/>
              </a:lnSpc>
            </a:pPr>
            <a:r>
              <a:rPr lang="ja-JP" altLang="en-US" sz="1600" dirty="0">
                <a:solidFill>
                  <a:srgbClr val="FF0000"/>
                </a:solidFill>
                <a:latin typeface="+mj-ea"/>
              </a:rPr>
              <a:t>●傘を差しながら・・・</a:t>
            </a:r>
            <a:endParaRPr lang="en-US" altLang="ja-JP" sz="1600" dirty="0">
              <a:solidFill>
                <a:srgbClr val="FF0000"/>
              </a:solidFill>
              <a:latin typeface="+mj-ea"/>
            </a:endParaRPr>
          </a:p>
        </p:txBody>
      </p:sp>
      <p:sp>
        <p:nvSpPr>
          <p:cNvPr id="40" name="タイトル 1"/>
          <p:cNvSpPr txBox="1">
            <a:spLocks/>
          </p:cNvSpPr>
          <p:nvPr/>
        </p:nvSpPr>
        <p:spPr>
          <a:xfrm>
            <a:off x="206406" y="6448244"/>
            <a:ext cx="4364012" cy="360040"/>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1700"/>
              </a:lnSpc>
            </a:pPr>
            <a:r>
              <a:rPr lang="ja-JP" altLang="en-US" sz="1600" dirty="0">
                <a:solidFill>
                  <a:srgbClr val="FF0000"/>
                </a:solidFill>
                <a:latin typeface="+mj-ea"/>
              </a:rPr>
              <a:t>●夜間、ライトをつけずに・・・</a:t>
            </a:r>
            <a:endParaRPr lang="en-US" altLang="ja-JP" sz="1600" dirty="0">
              <a:solidFill>
                <a:srgbClr val="FF0000"/>
              </a:solidFill>
              <a:latin typeface="+mj-ea"/>
            </a:endParaRPr>
          </a:p>
        </p:txBody>
      </p:sp>
      <p:sp>
        <p:nvSpPr>
          <p:cNvPr id="44" name="タイトル 1"/>
          <p:cNvSpPr txBox="1">
            <a:spLocks/>
          </p:cNvSpPr>
          <p:nvPr/>
        </p:nvSpPr>
        <p:spPr>
          <a:xfrm>
            <a:off x="5502282" y="5312260"/>
            <a:ext cx="3423564" cy="1466528"/>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800" b="1" dirty="0">
                <a:solidFill>
                  <a:srgbClr val="002060"/>
                </a:solidFill>
                <a:latin typeface="+mj-ea"/>
              </a:rPr>
              <a:t>これらの違反行為で事故を</a:t>
            </a:r>
            <a:r>
              <a:rPr lang="ja-JP" altLang="en-US" sz="1800" b="1" dirty="0" err="1">
                <a:solidFill>
                  <a:srgbClr val="002060"/>
                </a:solidFill>
                <a:latin typeface="+mj-ea"/>
              </a:rPr>
              <a:t>起こ</a:t>
            </a:r>
            <a:endParaRPr lang="en-US" altLang="ja-JP" sz="1800" b="1" dirty="0">
              <a:solidFill>
                <a:srgbClr val="002060"/>
              </a:solidFill>
              <a:latin typeface="+mj-ea"/>
            </a:endParaRPr>
          </a:p>
          <a:p>
            <a:pPr algn="l">
              <a:lnSpc>
                <a:spcPct val="150000"/>
              </a:lnSpc>
            </a:pPr>
            <a:r>
              <a:rPr lang="ja-JP" altLang="en-US" sz="1800" b="1" dirty="0">
                <a:solidFill>
                  <a:srgbClr val="002060"/>
                </a:solidFill>
                <a:latin typeface="+mj-ea"/>
              </a:rPr>
              <a:t>した場合、</a:t>
            </a:r>
            <a:r>
              <a:rPr lang="ja-JP" altLang="en-US" sz="1800" b="1" dirty="0">
                <a:solidFill>
                  <a:srgbClr val="FF0000"/>
                </a:solidFill>
                <a:latin typeface="+mj-ea"/>
              </a:rPr>
              <a:t>安全運転義務違反</a:t>
            </a:r>
            <a:r>
              <a:rPr lang="ja-JP" altLang="en-US" sz="1800" b="1" dirty="0">
                <a:solidFill>
                  <a:srgbClr val="002060"/>
                </a:solidFill>
                <a:latin typeface="+mj-ea"/>
              </a:rPr>
              <a:t>に</a:t>
            </a:r>
            <a:endParaRPr lang="en-US" altLang="ja-JP" sz="1800" b="1" dirty="0">
              <a:solidFill>
                <a:srgbClr val="002060"/>
              </a:solidFill>
              <a:latin typeface="+mj-ea"/>
            </a:endParaRPr>
          </a:p>
          <a:p>
            <a:pPr algn="l">
              <a:lnSpc>
                <a:spcPct val="150000"/>
              </a:lnSpc>
            </a:pPr>
            <a:r>
              <a:rPr lang="ja-JP" altLang="en-US" sz="1800" b="1" dirty="0">
                <a:solidFill>
                  <a:srgbClr val="002060"/>
                </a:solidFill>
                <a:latin typeface="+mj-ea"/>
              </a:rPr>
              <a:t>問われることがあります！</a:t>
            </a:r>
          </a:p>
        </p:txBody>
      </p:sp>
      <p:pic>
        <p:nvPicPr>
          <p:cNvPr id="1277" name="図 127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737715" y="5667509"/>
            <a:ext cx="841179" cy="956993"/>
          </a:xfrm>
          <a:prstGeom prst="rect">
            <a:avLst/>
          </a:prstGeom>
        </p:spPr>
      </p:pic>
      <p:pic>
        <p:nvPicPr>
          <p:cNvPr id="1278" name="図 127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446766" y="5369927"/>
            <a:ext cx="988654" cy="996469"/>
          </a:xfrm>
          <a:prstGeom prst="rect">
            <a:avLst/>
          </a:prstGeom>
        </p:spPr>
      </p:pic>
      <p:pic>
        <p:nvPicPr>
          <p:cNvPr id="1279" name="図 127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447056" y="5808032"/>
            <a:ext cx="1095567" cy="970756"/>
          </a:xfrm>
          <a:prstGeom prst="rect">
            <a:avLst/>
          </a:prstGeom>
        </p:spPr>
      </p:pic>
    </p:spTree>
    <p:extLst>
      <p:ext uri="{BB962C8B-B14F-4D97-AF65-F5344CB8AC3E}">
        <p14:creationId xmlns:p14="http://schemas.microsoft.com/office/powerpoint/2010/main" val="2941322958"/>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500"/>
                                        <p:tgtEl>
                                          <p:spTgt spid="3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500"/>
                                        <p:tgtEl>
                                          <p:spTgt spid="4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5" grpId="0" animBg="1"/>
      <p:bldP spid="28" grpId="0" animBg="1"/>
      <p:bldP spid="30" grpId="0" animBg="1"/>
      <p:bldP spid="33" grpId="0" animBg="1"/>
      <p:bldP spid="36" grpId="0" animBg="1"/>
      <p:bldP spid="37" grpId="0"/>
      <p:bldP spid="38" grpId="0"/>
      <p:bldP spid="39" grpId="0"/>
      <p:bldP spid="40" grpId="0"/>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爆発 1 17"/>
          <p:cNvSpPr/>
          <p:nvPr/>
        </p:nvSpPr>
        <p:spPr bwMode="auto">
          <a:xfrm>
            <a:off x="2915816" y="2494093"/>
            <a:ext cx="3096344" cy="1510971"/>
          </a:xfrm>
          <a:prstGeom prst="irregularSeal1">
            <a:avLst/>
          </a:prstGeom>
          <a:solidFill>
            <a:srgbClr val="FFFF00"/>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額縁 5"/>
          <p:cNvSpPr/>
          <p:nvPr/>
        </p:nvSpPr>
        <p:spPr bwMode="ltGray">
          <a:xfrm>
            <a:off x="598113" y="1258069"/>
            <a:ext cx="7704856" cy="658763"/>
          </a:xfrm>
          <a:prstGeom prst="bevel">
            <a:avLst>
              <a:gd name="adj" fmla="val 12935"/>
            </a:avLst>
          </a:prstGeom>
          <a:blipFill>
            <a:blip r:embed="rId3"/>
            <a:tile tx="0" ty="0" sx="100000" sy="100000" flip="none" algn="tl"/>
          </a:bli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下矢印 13"/>
          <p:cNvSpPr/>
          <p:nvPr/>
        </p:nvSpPr>
        <p:spPr>
          <a:xfrm>
            <a:off x="4208225" y="2044713"/>
            <a:ext cx="484632" cy="489204"/>
          </a:xfrm>
          <a:prstGeom prst="downArrow">
            <a:avLst/>
          </a:prstGeom>
          <a:solidFill>
            <a:schemeClr val="accent3">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ボックス 14"/>
          <p:cNvSpPr txBox="1"/>
          <p:nvPr/>
        </p:nvSpPr>
        <p:spPr>
          <a:xfrm>
            <a:off x="780305" y="2698351"/>
            <a:ext cx="7340471" cy="458874"/>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prstTxWarp prst="textPlain">
              <a:avLst/>
            </a:prstTxWarp>
            <a:spAutoFit/>
          </a:bodyPr>
          <a:lstStyle/>
          <a:p>
            <a:pPr algn="ctr"/>
            <a:r>
              <a:rPr lang="ja-JP" altLang="en-US" dirty="0">
                <a:solidFill>
                  <a:schemeClr val="tx1"/>
                </a:solidFill>
                <a:latin typeface="ＭＳ ゴシック" panose="020B0609070205080204" pitchFamily="49" charset="-128"/>
                <a:ea typeface="ＭＳ ゴシック" panose="020B0609070205080204" pitchFamily="49" charset="-128"/>
              </a:rPr>
              <a:t>１４歳以上は、法律違反（道路交通法違反等）をすれば、罰せられる。</a:t>
            </a:r>
            <a:endParaRPr lang="en-US" altLang="ja-JP" dirty="0">
              <a:solidFill>
                <a:schemeClr val="tx1"/>
              </a:solidFill>
              <a:latin typeface="ＭＳ ゴシック" panose="020B0609070205080204" pitchFamily="49" charset="-128"/>
              <a:ea typeface="ＭＳ ゴシック" panose="020B0609070205080204" pitchFamily="49" charset="-128"/>
            </a:endParaRPr>
          </a:p>
        </p:txBody>
      </p:sp>
      <p:sp>
        <p:nvSpPr>
          <p:cNvPr id="17" name="テキスト ボックス 16"/>
          <p:cNvSpPr txBox="1"/>
          <p:nvPr/>
        </p:nvSpPr>
        <p:spPr>
          <a:xfrm>
            <a:off x="3665710" y="3299577"/>
            <a:ext cx="1698378" cy="49119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prstTxWarp prst="textPlain">
              <a:avLst/>
            </a:prstTxWarp>
            <a:spAutoFit/>
          </a:bodyPr>
          <a:lstStyle/>
          <a:p>
            <a:pPr algn="ctr"/>
            <a:r>
              <a:rPr lang="ja-JP" altLang="en-US" dirty="0">
                <a:solidFill>
                  <a:srgbClr val="FF0000"/>
                </a:solidFill>
                <a:effectLst>
                  <a:outerShdw blurRad="50800" dist="38100" dir="5400000" algn="t" rotWithShape="0">
                    <a:prstClr val="black">
                      <a:alpha val="40000"/>
                    </a:prstClr>
                  </a:outerShdw>
                </a:effectLst>
                <a:latin typeface="ＭＳ ゴシック" panose="020B0609070205080204" pitchFamily="49" charset="-128"/>
                <a:ea typeface="ＭＳ ゴシック" panose="020B0609070205080204" pitchFamily="49" charset="-128"/>
              </a:rPr>
              <a:t>刑事責任あり</a:t>
            </a:r>
          </a:p>
        </p:txBody>
      </p:sp>
      <p:sp>
        <p:nvSpPr>
          <p:cNvPr id="24" name="タイトル 23"/>
          <p:cNvSpPr>
            <a:spLocks noGrp="1"/>
          </p:cNvSpPr>
          <p:nvPr>
            <p:ph type="title"/>
          </p:nvPr>
        </p:nvSpPr>
        <p:spPr>
          <a:xfrm>
            <a:off x="467544" y="332656"/>
            <a:ext cx="8676456" cy="648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chor="b" anchorCtr="0">
            <a:noAutofit/>
          </a:bodyPr>
          <a:lstStyle/>
          <a:p>
            <a:pPr algn="l"/>
            <a:r>
              <a:rPr kumimoji="1" lang="ja-JP" altLang="en-US" sz="2400" b="1" dirty="0">
                <a:effectLst>
                  <a:outerShdw blurRad="38100" dist="38100" dir="2700000" algn="tl">
                    <a:srgbClr val="000000">
                      <a:alpha val="43137"/>
                    </a:srgbClr>
                  </a:outerShdw>
                </a:effectLst>
              </a:rPr>
              <a:t>●交通ルールの前に</a:t>
            </a:r>
            <a:r>
              <a:rPr kumimoji="1" lang="en-US" altLang="ja-JP" sz="2400" b="1" dirty="0">
                <a:effectLst>
                  <a:outerShdw blurRad="38100" dist="38100" dir="2700000" algn="tl">
                    <a:srgbClr val="000000">
                      <a:alpha val="43137"/>
                    </a:srgbClr>
                  </a:outerShdw>
                </a:effectLst>
              </a:rPr>
              <a:t>…</a:t>
            </a:r>
            <a:r>
              <a:rPr lang="ja-JP" altLang="en-US" sz="2400" dirty="0">
                <a:effectLst>
                  <a:outerShdw blurRad="38100" dist="38100" dir="2700000" algn="tl">
                    <a:srgbClr val="000000">
                      <a:alpha val="43137"/>
                    </a:srgbClr>
                  </a:outerShdw>
                </a:effectLst>
              </a:rPr>
              <a:t>交通違反、事故に伴う責任について</a:t>
            </a:r>
            <a:r>
              <a:rPr kumimoji="1" lang="ja-JP" altLang="en-US" sz="2400" b="1" dirty="0">
                <a:effectLst>
                  <a:outerShdw blurRad="38100" dist="38100" dir="2700000" algn="tl">
                    <a:srgbClr val="000000">
                      <a:alpha val="43137"/>
                    </a:srgbClr>
                  </a:outerShdw>
                </a:effectLst>
              </a:rPr>
              <a:t>　</a:t>
            </a:r>
            <a:r>
              <a:rPr kumimoji="1" lang="ja-JP" altLang="en-US" sz="2400" dirty="0"/>
              <a:t>　　　　　</a:t>
            </a:r>
          </a:p>
        </p:txBody>
      </p:sp>
      <p:sp>
        <p:nvSpPr>
          <p:cNvPr id="13" name="額縁 12"/>
          <p:cNvSpPr/>
          <p:nvPr/>
        </p:nvSpPr>
        <p:spPr bwMode="ltGray">
          <a:xfrm>
            <a:off x="598113" y="4114388"/>
            <a:ext cx="7704856" cy="1224136"/>
          </a:xfrm>
          <a:prstGeom prst="bevel">
            <a:avLst>
              <a:gd name="adj" fmla="val 8457"/>
            </a:avLst>
          </a:prstGeom>
          <a:blipFill>
            <a:blip r:embed="rId3"/>
            <a:tile tx="0" ty="0" sx="100000" sy="100000" flip="none" algn="tl"/>
          </a:bli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kumimoji="1"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3" name="テキスト ボックス 22"/>
          <p:cNvSpPr txBox="1"/>
          <p:nvPr/>
        </p:nvSpPr>
        <p:spPr>
          <a:xfrm>
            <a:off x="913873" y="6138478"/>
            <a:ext cx="7206903" cy="458874"/>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prstTxWarp prst="textPlain">
              <a:avLst/>
            </a:prstTxWarp>
            <a:spAutoFit/>
          </a:bodyPr>
          <a:lstStyle/>
          <a:p>
            <a:pPr algn="ctr"/>
            <a:r>
              <a:rPr lang="ja-JP" altLang="en-US" dirty="0">
                <a:solidFill>
                  <a:schemeClr val="tx1"/>
                </a:solidFill>
                <a:latin typeface="ＭＳ ゴシック" panose="020B0609070205080204" pitchFamily="49" charset="-128"/>
                <a:ea typeface="ＭＳ ゴシック" panose="020B0609070205080204" pitchFamily="49" charset="-128"/>
              </a:rPr>
              <a:t>「道路交通法を知らなかった。」では、済まされません。</a:t>
            </a:r>
            <a:endParaRPr lang="en-US" altLang="ja-JP" dirty="0">
              <a:solidFill>
                <a:schemeClr val="tx1"/>
              </a:solidFill>
              <a:latin typeface="ＭＳ ゴシック" panose="020B0609070205080204" pitchFamily="49" charset="-128"/>
              <a:ea typeface="ＭＳ ゴシック" panose="020B0609070205080204" pitchFamily="49" charset="-128"/>
            </a:endParaRPr>
          </a:p>
        </p:txBody>
      </p:sp>
      <p:sp>
        <p:nvSpPr>
          <p:cNvPr id="25" name="下矢印 24"/>
          <p:cNvSpPr/>
          <p:nvPr/>
        </p:nvSpPr>
        <p:spPr>
          <a:xfrm>
            <a:off x="4236157" y="5512140"/>
            <a:ext cx="484632" cy="489204"/>
          </a:xfrm>
          <a:prstGeom prst="downArrow">
            <a:avLst/>
          </a:prstGeom>
          <a:solidFill>
            <a:schemeClr val="accent3">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 name="テキスト ボックス 1"/>
          <p:cNvSpPr txBox="1"/>
          <p:nvPr/>
        </p:nvSpPr>
        <p:spPr>
          <a:xfrm>
            <a:off x="755574" y="1387387"/>
            <a:ext cx="7340471" cy="357489"/>
          </a:xfrm>
          <a:prstGeom prst="rect">
            <a:avLst/>
          </a:prstGeom>
          <a:noFill/>
          <a:ln>
            <a:noFill/>
          </a:ln>
        </p:spPr>
        <p:txBody>
          <a:bodyPr wrap="none" rtlCol="0" anchor="b" anchorCtr="0">
            <a:prstTxWarp prst="textPlain">
              <a:avLst/>
            </a:prstTxWarp>
            <a:normAutofit/>
          </a:bodyPr>
          <a:lstStyle/>
          <a:p>
            <a:pPr algn="ctr"/>
            <a:r>
              <a:rPr lang="ja-JP" altLang="en-US" sz="1000" dirty="0">
                <a:ln w="18415" cmpd="sng">
                  <a:solidFill>
                    <a:srgbClr val="FFFFFF"/>
                  </a:solidFill>
                  <a:prstDash val="solid"/>
                </a:ln>
                <a:solidFill>
                  <a:srgbClr val="FFFFFF"/>
                </a:solidFill>
                <a:effectLst>
                  <a:outerShdw blurRad="63500" dir="3600000" algn="tl" rotWithShape="0">
                    <a:srgbClr val="000000">
                      <a:alpha val="70000"/>
                    </a:srgbClr>
                  </a:outerShdw>
                </a:effectLst>
              </a:rPr>
              <a:t>刑法　第４１条　１４歳に満たない者の行為は、罰しない。</a:t>
            </a:r>
          </a:p>
        </p:txBody>
      </p:sp>
      <p:sp>
        <p:nvSpPr>
          <p:cNvPr id="12" name="テキスト ボックス 11"/>
          <p:cNvSpPr txBox="1"/>
          <p:nvPr/>
        </p:nvSpPr>
        <p:spPr>
          <a:xfrm>
            <a:off x="755575" y="4293096"/>
            <a:ext cx="7340471" cy="886887"/>
          </a:xfrm>
          <a:prstGeom prst="rect">
            <a:avLst/>
          </a:prstGeom>
          <a:noFill/>
          <a:ln>
            <a:noFill/>
          </a:ln>
        </p:spPr>
        <p:txBody>
          <a:bodyPr wrap="none" rtlCol="0" anchor="b" anchorCtr="0">
            <a:prstTxWarp prst="textPlain">
              <a:avLst/>
            </a:prstTxWarp>
            <a:normAutofit/>
          </a:bodyPr>
          <a:lstStyle/>
          <a:p>
            <a:pPr>
              <a:lnSpc>
                <a:spcPct val="150000"/>
              </a:lnSpc>
            </a:pPr>
            <a:r>
              <a:rPr lang="ja-JP" altLang="en-US" sz="1000" dirty="0">
                <a:ln w="18415" cmpd="sng">
                  <a:solidFill>
                    <a:srgbClr val="FFFFFF"/>
                  </a:solidFill>
                  <a:prstDash val="solid"/>
                </a:ln>
                <a:solidFill>
                  <a:srgbClr val="FFFFFF"/>
                </a:solidFill>
                <a:effectLst>
                  <a:outerShdw blurRad="63500" dir="3600000" algn="tl" rotWithShape="0">
                    <a:srgbClr val="000000">
                      <a:alpha val="70000"/>
                    </a:srgbClr>
                  </a:outerShdw>
                </a:effectLst>
              </a:rPr>
              <a:t>刑法　第３８条　法律を知らなかったとしても、そのことによって、罪を犯す</a:t>
            </a:r>
            <a:endParaRPr lang="en-US" altLang="ja-JP" sz="1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nSpc>
                <a:spcPct val="150000"/>
              </a:lnSpc>
            </a:pPr>
            <a:r>
              <a:rPr lang="ja-JP" altLang="en-US" sz="1000" dirty="0">
                <a:ln w="18415" cmpd="sng">
                  <a:solidFill>
                    <a:srgbClr val="FFFFFF"/>
                  </a:solidFill>
                  <a:prstDash val="solid"/>
                </a:ln>
                <a:solidFill>
                  <a:srgbClr val="FFFFFF"/>
                </a:solidFill>
                <a:effectLst>
                  <a:outerShdw blurRad="63500" dir="3600000" algn="tl" rotWithShape="0">
                    <a:srgbClr val="000000">
                      <a:alpha val="70000"/>
                    </a:srgbClr>
                  </a:outerShdw>
                </a:effectLst>
              </a:rPr>
              <a:t>　　　　　　　　　意思がなかったとすることはできない。</a:t>
            </a:r>
          </a:p>
        </p:txBody>
      </p:sp>
    </p:spTree>
    <p:extLst>
      <p:ext uri="{BB962C8B-B14F-4D97-AF65-F5344CB8AC3E}">
        <p14:creationId xmlns:p14="http://schemas.microsoft.com/office/powerpoint/2010/main" val="220651287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6" presetClass="entr" presetSubtype="32"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out)">
                                      <p:cBhvr>
                                        <p:cTn id="19" dur="2000"/>
                                        <p:tgtEl>
                                          <p:spTgt spid="15"/>
                                        </p:tgtEl>
                                      </p:cBhvr>
                                    </p:animEffect>
                                  </p:childTnLst>
                                </p:cTn>
                              </p:par>
                            </p:childTnLst>
                          </p:cTn>
                        </p:par>
                        <p:par>
                          <p:cTn id="20" fill="hold">
                            <p:stCondLst>
                              <p:cond delay="3500"/>
                            </p:stCondLst>
                            <p:childTnLst>
                              <p:par>
                                <p:cTn id="21" presetID="16" presetClass="entr" presetSubtype="37"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outVertical)">
                                      <p:cBhvr>
                                        <p:cTn id="23" dur="500"/>
                                        <p:tgtEl>
                                          <p:spTgt spid="1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par>
                          <p:cTn id="29" fill="hold">
                            <p:stCondLst>
                              <p:cond delay="4000"/>
                            </p:stCondLst>
                            <p:childTnLst>
                              <p:par>
                                <p:cTn id="30" presetID="2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par>
                          <p:cTn id="33" fill="hold">
                            <p:stCondLst>
                              <p:cond delay="4500"/>
                            </p:stCondLst>
                            <p:childTnLst>
                              <p:par>
                                <p:cTn id="34" presetID="6" presetClass="entr" presetSubtype="32"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circle(out)">
                                      <p:cBhvr>
                                        <p:cTn id="36" dur="2000"/>
                                        <p:tgtEl>
                                          <p:spTgt spid="23"/>
                                        </p:tgtEl>
                                      </p:cBhvr>
                                    </p:animEffect>
                                  </p:childTnLst>
                                </p:cTn>
                              </p:par>
                            </p:childTnLst>
                          </p:cTn>
                        </p:par>
                        <p:par>
                          <p:cTn id="37" fill="hold">
                            <p:stCondLst>
                              <p:cond delay="6500"/>
                            </p:stCondLst>
                            <p:childTnLst>
                              <p:par>
                                <p:cTn id="38" presetID="10" presetClass="entr" presetSubtype="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 grpId="0" animBg="1"/>
      <p:bldP spid="14" grpId="0" animBg="1"/>
      <p:bldP spid="15" grpId="0"/>
      <p:bldP spid="17" grpId="0"/>
      <p:bldP spid="24" grpId="0" animBg="1"/>
      <p:bldP spid="13" grpId="0" animBg="1"/>
      <p:bldP spid="23" grpId="0"/>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爆発 1 8"/>
          <p:cNvSpPr/>
          <p:nvPr/>
        </p:nvSpPr>
        <p:spPr>
          <a:xfrm>
            <a:off x="1128101" y="5142982"/>
            <a:ext cx="6408712" cy="1715018"/>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5" name="タイトル 1"/>
          <p:cNvSpPr txBox="1">
            <a:spLocks/>
          </p:cNvSpPr>
          <p:nvPr/>
        </p:nvSpPr>
        <p:spPr>
          <a:xfrm>
            <a:off x="35496" y="5301208"/>
            <a:ext cx="8837748" cy="1440160"/>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1000"/>
              </a:lnSpc>
            </a:pPr>
            <a:endParaRPr lang="en-US" altLang="ja-JP" sz="1000" dirty="0">
              <a:latin typeface="+mj-ea"/>
            </a:endParaRPr>
          </a:p>
          <a:p>
            <a:pPr>
              <a:lnSpc>
                <a:spcPts val="4000"/>
              </a:lnSpc>
            </a:pPr>
            <a:r>
              <a:rPr lang="ja-JP" altLang="en-US" sz="3200" dirty="0">
                <a:latin typeface="+mj-ea"/>
              </a:rPr>
              <a:t>高校生でも、これまでに</a:t>
            </a:r>
            <a:r>
              <a:rPr lang="ja-JP" altLang="en-US" sz="4000" dirty="0">
                <a:solidFill>
                  <a:srgbClr val="FF0000"/>
                </a:solidFill>
                <a:latin typeface="+mj-ea"/>
              </a:rPr>
              <a:t>６人</a:t>
            </a:r>
            <a:r>
              <a:rPr lang="ja-JP" altLang="en-US" sz="3200" dirty="0">
                <a:latin typeface="+mj-ea"/>
              </a:rPr>
              <a:t>が受講済！</a:t>
            </a:r>
          </a:p>
        </p:txBody>
      </p:sp>
      <p:sp>
        <p:nvSpPr>
          <p:cNvPr id="8" name="タイトル 1"/>
          <p:cNvSpPr txBox="1">
            <a:spLocks/>
          </p:cNvSpPr>
          <p:nvPr/>
        </p:nvSpPr>
        <p:spPr>
          <a:xfrm>
            <a:off x="192838" y="1052736"/>
            <a:ext cx="8823560" cy="2698929"/>
          </a:xfrm>
          <a:prstGeom prst="rect">
            <a:avLst/>
          </a:prstGeom>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30000"/>
              </a:lnSpc>
            </a:pPr>
            <a:r>
              <a:rPr lang="ja-JP" altLang="en-US" sz="3200" dirty="0">
                <a:ln>
                  <a:solidFill>
                    <a:schemeClr val="bg1"/>
                  </a:solidFill>
                </a:ln>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atin typeface="+mj-ea"/>
              </a:rPr>
              <a:t>●</a:t>
            </a:r>
            <a:r>
              <a:rPr lang="ja-JP" altLang="en-US" sz="3200" dirty="0">
                <a:latin typeface="+mj-ea"/>
              </a:rPr>
              <a:t>大阪では、平成２７年６月の制度開始から</a:t>
            </a:r>
            <a:endParaRPr lang="en-US" altLang="ja-JP" sz="3200" dirty="0">
              <a:latin typeface="+mj-ea"/>
            </a:endParaRPr>
          </a:p>
          <a:p>
            <a:pPr algn="l">
              <a:lnSpc>
                <a:spcPct val="130000"/>
              </a:lnSpc>
            </a:pPr>
            <a:r>
              <a:rPr lang="ja-JP" altLang="en-US" sz="3200" dirty="0">
                <a:latin typeface="+mj-ea"/>
              </a:rPr>
              <a:t>　令和元年１２月末までに</a:t>
            </a:r>
            <a:r>
              <a:rPr lang="ja-JP" altLang="en-US" sz="4000" dirty="0">
                <a:solidFill>
                  <a:srgbClr val="FF0000"/>
                </a:solidFill>
                <a:latin typeface="+mj-ea"/>
              </a:rPr>
              <a:t>２２，９６９件</a:t>
            </a:r>
            <a:r>
              <a:rPr lang="ja-JP" altLang="en-US" sz="3200" dirty="0">
                <a:latin typeface="+mj-ea"/>
              </a:rPr>
              <a:t>が</a:t>
            </a:r>
            <a:endParaRPr lang="en-US" altLang="ja-JP" sz="3200" dirty="0">
              <a:latin typeface="+mj-ea"/>
            </a:endParaRPr>
          </a:p>
          <a:p>
            <a:pPr algn="l">
              <a:lnSpc>
                <a:spcPct val="130000"/>
              </a:lnSpc>
            </a:pPr>
            <a:r>
              <a:rPr lang="ja-JP" altLang="en-US" sz="3200" dirty="0">
                <a:latin typeface="+mj-ea"/>
              </a:rPr>
              <a:t>　自転車の</a:t>
            </a:r>
            <a:r>
              <a:rPr lang="ja-JP" altLang="en-US" sz="4000" dirty="0">
                <a:solidFill>
                  <a:srgbClr val="FF0000"/>
                </a:solidFill>
                <a:latin typeface="+mj-ea"/>
              </a:rPr>
              <a:t>違反</a:t>
            </a:r>
            <a:r>
              <a:rPr lang="ja-JP" altLang="en-US" sz="3200" dirty="0">
                <a:latin typeface="+mj-ea"/>
              </a:rPr>
              <a:t>で検挙されたり、</a:t>
            </a:r>
            <a:endParaRPr lang="en-US" altLang="ja-JP" sz="3200" dirty="0">
              <a:latin typeface="+mj-ea"/>
            </a:endParaRPr>
          </a:p>
          <a:p>
            <a:pPr algn="l">
              <a:lnSpc>
                <a:spcPct val="130000"/>
              </a:lnSpc>
            </a:pPr>
            <a:r>
              <a:rPr lang="ja-JP" altLang="en-US" sz="3200" dirty="0">
                <a:latin typeface="+mj-ea"/>
              </a:rPr>
              <a:t>　違反行為を伴った</a:t>
            </a:r>
            <a:r>
              <a:rPr lang="ja-JP" altLang="en-US" sz="4000" dirty="0">
                <a:solidFill>
                  <a:srgbClr val="FF0000"/>
                </a:solidFill>
                <a:latin typeface="+mj-ea"/>
              </a:rPr>
              <a:t>事故</a:t>
            </a:r>
            <a:r>
              <a:rPr lang="ja-JP" altLang="en-US" sz="3200" dirty="0">
                <a:latin typeface="+mj-ea"/>
              </a:rPr>
              <a:t>で登録されています。</a:t>
            </a:r>
            <a:endParaRPr lang="en-US" altLang="ja-JP" sz="3200" dirty="0">
              <a:latin typeface="+mj-ea"/>
            </a:endParaRPr>
          </a:p>
        </p:txBody>
      </p:sp>
      <p:sp>
        <p:nvSpPr>
          <p:cNvPr id="2" name="テキスト ボックス 1"/>
          <p:cNvSpPr txBox="1"/>
          <p:nvPr/>
        </p:nvSpPr>
        <p:spPr bwMode="black">
          <a:xfrm>
            <a:off x="192838" y="260648"/>
            <a:ext cx="6899442" cy="73436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1200"/>
              </a:lnSpc>
            </a:pPr>
            <a:endParaRPr lang="en-US" altLang="ja-JP" sz="1000" dirty="0">
              <a:ln>
                <a:solidFill>
                  <a:schemeClr val="bg1"/>
                </a:solidFill>
              </a:ln>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atin typeface="+mj-ea"/>
              <a:ea typeface="+mj-ea"/>
            </a:endParaRPr>
          </a:p>
          <a:p>
            <a:pPr>
              <a:lnSpc>
                <a:spcPts val="3800"/>
              </a:lnSpc>
            </a:pPr>
            <a:r>
              <a:rPr lang="ja-JP" altLang="en-US" sz="3200" dirty="0">
                <a:ln>
                  <a:solidFill>
                    <a:schemeClr val="bg1"/>
                  </a:solidFill>
                </a:ln>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atin typeface="+mj-ea"/>
                <a:ea typeface="+mj-ea"/>
              </a:rPr>
              <a:t>●</a:t>
            </a:r>
            <a:r>
              <a:rPr lang="ja-JP" altLang="en-US" sz="3200" dirty="0">
                <a:solidFill>
                  <a:schemeClr val="bg2">
                    <a:lumMod val="10000"/>
                  </a:schemeClr>
                </a:solidFill>
                <a:latin typeface="+mj-ea"/>
                <a:ea typeface="+mj-ea"/>
              </a:rPr>
              <a:t>講習制度の対象者は</a:t>
            </a:r>
            <a:r>
              <a:rPr lang="ja-JP" altLang="en-US" sz="4000" dirty="0">
                <a:solidFill>
                  <a:srgbClr val="FF0000"/>
                </a:solidFill>
                <a:latin typeface="+mj-ea"/>
                <a:ea typeface="+mj-ea"/>
              </a:rPr>
              <a:t>１４歳以上</a:t>
            </a:r>
            <a:endParaRPr lang="en-US" altLang="ja-JP" sz="4000" dirty="0">
              <a:solidFill>
                <a:srgbClr val="FF0000"/>
              </a:solidFill>
              <a:latin typeface="+mj-ea"/>
              <a:ea typeface="+mj-ea"/>
            </a:endParaRPr>
          </a:p>
        </p:txBody>
      </p:sp>
      <p:sp>
        <p:nvSpPr>
          <p:cNvPr id="3" name="テキスト ボックス 2"/>
          <p:cNvSpPr txBox="1"/>
          <p:nvPr/>
        </p:nvSpPr>
        <p:spPr>
          <a:xfrm>
            <a:off x="195429" y="4005064"/>
            <a:ext cx="8722260" cy="1692771"/>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a:lnSpc>
                <a:spcPct val="130000"/>
              </a:lnSpc>
            </a:pPr>
            <a:r>
              <a:rPr lang="ja-JP" altLang="en-US" sz="3200" dirty="0">
                <a:ln>
                  <a:solidFill>
                    <a:schemeClr val="bg1"/>
                  </a:solidFill>
                </a:ln>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atin typeface="+mj-ea"/>
                <a:ea typeface="+mj-ea"/>
              </a:rPr>
              <a:t>● </a:t>
            </a:r>
            <a:r>
              <a:rPr lang="ja-JP" altLang="en-US" sz="3200" dirty="0">
                <a:latin typeface="+mj-ea"/>
                <a:ea typeface="+mj-ea"/>
              </a:rPr>
              <a:t>「自転車運転者講習」は</a:t>
            </a:r>
            <a:r>
              <a:rPr lang="en-US" altLang="ja-JP" sz="4000" dirty="0">
                <a:solidFill>
                  <a:srgbClr val="FF0000"/>
                </a:solidFill>
                <a:latin typeface="+mj-ea"/>
                <a:ea typeface="+mj-ea"/>
              </a:rPr>
              <a:t>161</a:t>
            </a:r>
            <a:r>
              <a:rPr lang="ja-JP" altLang="en-US" sz="4000" dirty="0">
                <a:solidFill>
                  <a:srgbClr val="FF0000"/>
                </a:solidFill>
                <a:latin typeface="+mj-ea"/>
                <a:ea typeface="+mj-ea"/>
              </a:rPr>
              <a:t>人</a:t>
            </a:r>
            <a:r>
              <a:rPr lang="ja-JP" altLang="en-US" sz="3200" dirty="0">
                <a:latin typeface="+mj-ea"/>
                <a:ea typeface="+mj-ea"/>
              </a:rPr>
              <a:t>が受講</a:t>
            </a:r>
            <a:r>
              <a:rPr lang="ja-JP" altLang="en-US" sz="2400" dirty="0">
                <a:latin typeface="+mj-ea"/>
                <a:ea typeface="+mj-ea"/>
              </a:rPr>
              <a:t>（全国</a:t>
            </a:r>
            <a:r>
              <a:rPr lang="en-US" altLang="ja-JP" sz="2400" dirty="0">
                <a:latin typeface="+mj-ea"/>
                <a:ea typeface="+mj-ea"/>
              </a:rPr>
              <a:t>2</a:t>
            </a:r>
            <a:r>
              <a:rPr lang="ja-JP" altLang="en-US" sz="2400" dirty="0">
                <a:latin typeface="+mj-ea"/>
                <a:ea typeface="+mj-ea"/>
              </a:rPr>
              <a:t>位）</a:t>
            </a:r>
            <a:endParaRPr lang="en-US" altLang="ja-JP" sz="2400" dirty="0">
              <a:latin typeface="+mj-ea"/>
              <a:ea typeface="+mj-ea"/>
            </a:endParaRPr>
          </a:p>
          <a:p>
            <a:pPr>
              <a:lnSpc>
                <a:spcPct val="130000"/>
              </a:lnSpc>
            </a:pPr>
            <a:r>
              <a:rPr lang="ja-JP" altLang="en-US" sz="3200" dirty="0">
                <a:latin typeface="+mj-ea"/>
                <a:ea typeface="+mj-ea"/>
              </a:rPr>
              <a:t>　全国では、</a:t>
            </a:r>
            <a:r>
              <a:rPr lang="en-US" altLang="ja-JP" sz="4000" dirty="0">
                <a:solidFill>
                  <a:srgbClr val="FF0000"/>
                </a:solidFill>
                <a:latin typeface="+mj-ea"/>
                <a:ea typeface="+mj-ea"/>
              </a:rPr>
              <a:t>832</a:t>
            </a:r>
            <a:r>
              <a:rPr lang="ja-JP" altLang="en-US" sz="4000" dirty="0">
                <a:solidFill>
                  <a:srgbClr val="FF0000"/>
                </a:solidFill>
                <a:latin typeface="+mj-ea"/>
                <a:ea typeface="+mj-ea"/>
              </a:rPr>
              <a:t>人</a:t>
            </a:r>
            <a:r>
              <a:rPr lang="ja-JP" altLang="en-US" sz="3200" dirty="0">
                <a:latin typeface="+mj-ea"/>
                <a:ea typeface="+mj-ea"/>
              </a:rPr>
              <a:t>が受講</a:t>
            </a:r>
          </a:p>
        </p:txBody>
      </p:sp>
      <p:pic>
        <p:nvPicPr>
          <p:cNvPr id="8525" name="図 85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2319" y="4797152"/>
            <a:ext cx="1447507" cy="1078245"/>
          </a:xfrm>
          <a:prstGeom prst="rect">
            <a:avLst/>
          </a:prstGeom>
        </p:spPr>
      </p:pic>
      <p:pic>
        <p:nvPicPr>
          <p:cNvPr id="8526" name="図 852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35587" y="274094"/>
            <a:ext cx="1164240" cy="1749407"/>
          </a:xfrm>
          <a:prstGeom prst="rect">
            <a:avLst/>
          </a:prstGeom>
        </p:spPr>
      </p:pic>
    </p:spTree>
    <p:extLst>
      <p:ext uri="{BB962C8B-B14F-4D97-AF65-F5344CB8AC3E}">
        <p14:creationId xmlns:p14="http://schemas.microsoft.com/office/powerpoint/2010/main" val="19266126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吹き出し 5"/>
          <p:cNvSpPr/>
          <p:nvPr/>
        </p:nvSpPr>
        <p:spPr>
          <a:xfrm>
            <a:off x="79009" y="116632"/>
            <a:ext cx="8725835" cy="720080"/>
          </a:xfrm>
          <a:prstGeom prst="wedgeRoundRectCallout">
            <a:avLst>
              <a:gd name="adj1" fmla="val 40462"/>
              <a:gd name="adj2" fmla="val 10021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3200"/>
              </a:lnSpc>
              <a:defRPr/>
            </a:pPr>
            <a:endParaRPr lang="ja-JP" altLang="en-US" sz="3200" dirty="0">
              <a:latin typeface="+mj-ea"/>
              <a:ea typeface="+mj-ea"/>
            </a:endParaRPr>
          </a:p>
        </p:txBody>
      </p:sp>
      <p:grpSp>
        <p:nvGrpSpPr>
          <p:cNvPr id="2" name="グループ化 1"/>
          <p:cNvGrpSpPr/>
          <p:nvPr/>
        </p:nvGrpSpPr>
        <p:grpSpPr>
          <a:xfrm>
            <a:off x="-108520" y="893041"/>
            <a:ext cx="9138219" cy="2902428"/>
            <a:chOff x="212025" y="1233192"/>
            <a:chExt cx="8969044" cy="5635904"/>
          </a:xfrm>
        </p:grpSpPr>
        <p:graphicFrame>
          <p:nvGraphicFramePr>
            <p:cNvPr id="23" name="グラフ 22"/>
            <p:cNvGraphicFramePr>
              <a:graphicFrameLocks/>
            </p:cNvGraphicFramePr>
            <p:nvPr>
              <p:extLst>
                <p:ext uri="{D42A27DB-BD31-4B8C-83A1-F6EECF244321}">
                  <p14:modId xmlns:p14="http://schemas.microsoft.com/office/powerpoint/2010/main" val="2070523530"/>
                </p:ext>
              </p:extLst>
            </p:nvPr>
          </p:nvGraphicFramePr>
          <p:xfrm>
            <a:off x="484745" y="1914811"/>
            <a:ext cx="8696324" cy="4954285"/>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1"/>
            <p:cNvSpPr txBox="1">
              <a:spLocks noChangeArrowheads="1"/>
            </p:cNvSpPr>
            <p:nvPr/>
          </p:nvSpPr>
          <p:spPr bwMode="auto">
            <a:xfrm>
              <a:off x="4678229" y="4612467"/>
              <a:ext cx="1358900" cy="11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lnSpc>
                  <a:spcPts val="1400"/>
                </a:lnSpc>
              </a:pPr>
              <a:r>
                <a:rPr lang="ja-JP" altLang="en-US" sz="1400" b="1" dirty="0">
                  <a:solidFill>
                    <a:schemeClr val="bg1"/>
                  </a:solidFill>
                  <a:latin typeface="+mj-ea"/>
                  <a:ea typeface="+mj-ea"/>
                </a:rPr>
                <a:t>信号無視</a:t>
              </a:r>
              <a:endParaRPr lang="en-US" altLang="ja-JP" sz="1400" b="1" dirty="0">
                <a:solidFill>
                  <a:schemeClr val="bg1"/>
                </a:solidFill>
                <a:latin typeface="+mj-ea"/>
                <a:ea typeface="+mj-ea"/>
              </a:endParaRPr>
            </a:p>
            <a:p>
              <a:pPr algn="ctr" eaLnBrk="1" hangingPunct="1">
                <a:lnSpc>
                  <a:spcPts val="1000"/>
                </a:lnSpc>
              </a:pPr>
              <a:endParaRPr lang="en-US" altLang="ja-JP" sz="1000" b="1" dirty="0">
                <a:solidFill>
                  <a:schemeClr val="bg1"/>
                </a:solidFill>
                <a:latin typeface="+mj-ea"/>
                <a:ea typeface="+mj-ea"/>
              </a:endParaRPr>
            </a:p>
            <a:p>
              <a:pPr algn="ctr" eaLnBrk="1" hangingPunct="1">
                <a:lnSpc>
                  <a:spcPts val="1400"/>
                </a:lnSpc>
              </a:pPr>
              <a:r>
                <a:rPr lang="en-US" altLang="ja-JP" sz="1400" b="1" dirty="0">
                  <a:solidFill>
                    <a:schemeClr val="bg1"/>
                  </a:solidFill>
                  <a:latin typeface="+mj-ea"/>
                  <a:ea typeface="+mj-ea"/>
                </a:rPr>
                <a:t>14,643</a:t>
              </a:r>
              <a:endParaRPr lang="ja-JP" altLang="en-US" sz="1400" b="1" dirty="0">
                <a:solidFill>
                  <a:schemeClr val="bg1"/>
                </a:solidFill>
                <a:latin typeface="+mj-ea"/>
                <a:ea typeface="+mj-ea"/>
              </a:endParaRPr>
            </a:p>
          </p:txBody>
        </p:sp>
        <p:sp>
          <p:nvSpPr>
            <p:cNvPr id="11" name="テキスト ボックス 10"/>
            <p:cNvSpPr txBox="1">
              <a:spLocks noChangeArrowheads="1"/>
            </p:cNvSpPr>
            <p:nvPr/>
          </p:nvSpPr>
          <p:spPr bwMode="auto">
            <a:xfrm>
              <a:off x="2360896" y="5120338"/>
              <a:ext cx="1879600" cy="131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400" b="1" dirty="0">
                  <a:latin typeface="+mj-ea"/>
                  <a:ea typeface="+mj-ea"/>
                </a:rPr>
                <a:t>遮断踏切立入り</a:t>
              </a:r>
              <a:endParaRPr lang="en-US" altLang="ja-JP" sz="1600" b="1" dirty="0">
                <a:latin typeface="+mj-ea"/>
                <a:ea typeface="+mj-ea"/>
              </a:endParaRPr>
            </a:p>
            <a:p>
              <a:pPr algn="ctr" eaLnBrk="1" hangingPunct="1">
                <a:lnSpc>
                  <a:spcPct val="150000"/>
                </a:lnSpc>
              </a:pPr>
              <a:r>
                <a:rPr lang="en-US" altLang="ja-JP" sz="1600" b="1" dirty="0">
                  <a:latin typeface="+mj-ea"/>
                  <a:ea typeface="+mj-ea"/>
                </a:rPr>
                <a:t>2,516</a:t>
              </a:r>
            </a:p>
          </p:txBody>
        </p:sp>
        <p:sp>
          <p:nvSpPr>
            <p:cNvPr id="12" name="テキスト ボックス 11"/>
            <p:cNvSpPr txBox="1">
              <a:spLocks noChangeArrowheads="1"/>
            </p:cNvSpPr>
            <p:nvPr/>
          </p:nvSpPr>
          <p:spPr bwMode="auto">
            <a:xfrm>
              <a:off x="1350087" y="3790653"/>
              <a:ext cx="1560512" cy="1912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lnSpc>
                  <a:spcPct val="150000"/>
                </a:lnSpc>
              </a:pPr>
              <a:r>
                <a:rPr lang="ja-JP" altLang="en-US" sz="1400" b="1" dirty="0">
                  <a:latin typeface="+mj-ea"/>
                  <a:ea typeface="+mj-ea"/>
                </a:rPr>
                <a:t>指定場所</a:t>
              </a:r>
              <a:endParaRPr lang="en-US" altLang="ja-JP" sz="1000" b="1" dirty="0">
                <a:latin typeface="+mj-ea"/>
                <a:ea typeface="+mj-ea"/>
              </a:endParaRPr>
            </a:p>
            <a:p>
              <a:pPr algn="ctr" eaLnBrk="1" hangingPunct="1">
                <a:lnSpc>
                  <a:spcPct val="150000"/>
                </a:lnSpc>
              </a:pPr>
              <a:r>
                <a:rPr lang="ja-JP" altLang="en-US" sz="1400" b="1" dirty="0">
                  <a:latin typeface="+mj-ea"/>
                  <a:ea typeface="+mj-ea"/>
                </a:rPr>
                <a:t>一時不停止等</a:t>
              </a:r>
              <a:endParaRPr lang="en-US" altLang="ja-JP" sz="1400" b="1" dirty="0">
                <a:latin typeface="+mj-ea"/>
                <a:ea typeface="+mj-ea"/>
              </a:endParaRPr>
            </a:p>
            <a:p>
              <a:pPr algn="ctr" eaLnBrk="1" hangingPunct="1"/>
              <a:r>
                <a:rPr lang="en-US" altLang="ja-JP" sz="1600" b="1" dirty="0">
                  <a:latin typeface="+mj-ea"/>
                  <a:ea typeface="+mj-ea"/>
                </a:rPr>
                <a:t>829</a:t>
              </a:r>
              <a:endParaRPr lang="ja-JP" altLang="en-US" sz="1600" b="1" dirty="0">
                <a:latin typeface="+mj-ea"/>
                <a:ea typeface="+mj-ea"/>
              </a:endParaRPr>
            </a:p>
          </p:txBody>
        </p:sp>
        <p:sp>
          <p:nvSpPr>
            <p:cNvPr id="13" name="テキスト ボックス 12"/>
            <p:cNvSpPr txBox="1">
              <a:spLocks noChangeArrowheads="1"/>
            </p:cNvSpPr>
            <p:nvPr/>
          </p:nvSpPr>
          <p:spPr bwMode="auto">
            <a:xfrm>
              <a:off x="212025" y="2588780"/>
              <a:ext cx="1795463" cy="1912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lnSpc>
                  <a:spcPct val="150000"/>
                </a:lnSpc>
              </a:pPr>
              <a:r>
                <a:rPr lang="ja-JP" altLang="en-US" sz="1400" b="1" dirty="0">
                  <a:latin typeface="+mj-ea"/>
                  <a:ea typeface="+mj-ea"/>
                </a:rPr>
                <a:t>制動装置</a:t>
              </a:r>
              <a:r>
                <a:rPr lang="ja-JP" altLang="en-US" sz="900" b="1" dirty="0">
                  <a:latin typeface="+mj-ea"/>
                  <a:ea typeface="+mj-ea"/>
                </a:rPr>
                <a:t>（ブレーキ）</a:t>
              </a:r>
              <a:endParaRPr lang="en-US" altLang="ja-JP" sz="1000" b="1" dirty="0">
                <a:latin typeface="+mj-ea"/>
                <a:ea typeface="+mj-ea"/>
              </a:endParaRPr>
            </a:p>
            <a:p>
              <a:pPr algn="ctr" eaLnBrk="1" hangingPunct="1">
                <a:lnSpc>
                  <a:spcPct val="150000"/>
                </a:lnSpc>
              </a:pPr>
              <a:r>
                <a:rPr lang="ja-JP" altLang="en-US" sz="1400" b="1" dirty="0">
                  <a:latin typeface="+mj-ea"/>
                  <a:ea typeface="+mj-ea"/>
                </a:rPr>
                <a:t>不良自転車運転</a:t>
              </a:r>
              <a:endParaRPr lang="en-US" altLang="ja-JP" sz="1400" b="1" dirty="0">
                <a:latin typeface="+mj-ea"/>
                <a:ea typeface="+mj-ea"/>
              </a:endParaRPr>
            </a:p>
            <a:p>
              <a:pPr algn="ctr" eaLnBrk="1" hangingPunct="1"/>
              <a:r>
                <a:rPr lang="en-US" altLang="ja-JP" sz="1600" b="1" dirty="0">
                  <a:latin typeface="+mj-ea"/>
                  <a:ea typeface="+mj-ea"/>
                </a:rPr>
                <a:t>406</a:t>
              </a:r>
              <a:endParaRPr lang="ja-JP" altLang="en-US" sz="1600" b="1" dirty="0">
                <a:latin typeface="+mj-ea"/>
                <a:ea typeface="+mj-ea"/>
              </a:endParaRPr>
            </a:p>
          </p:txBody>
        </p:sp>
        <p:sp>
          <p:nvSpPr>
            <p:cNvPr id="16" name="テキスト ボックス 15"/>
            <p:cNvSpPr txBox="1">
              <a:spLocks noChangeArrowheads="1"/>
            </p:cNvSpPr>
            <p:nvPr/>
          </p:nvSpPr>
          <p:spPr bwMode="auto">
            <a:xfrm>
              <a:off x="2191544" y="1369299"/>
              <a:ext cx="1792288" cy="130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lnSpc>
                  <a:spcPts val="1200"/>
                </a:lnSpc>
              </a:pPr>
              <a:endParaRPr lang="en-US" altLang="ja-JP" sz="1000" b="1" dirty="0">
                <a:latin typeface="+mj-ea"/>
                <a:ea typeface="+mj-ea"/>
              </a:endParaRPr>
            </a:p>
            <a:p>
              <a:pPr algn="ctr" eaLnBrk="1" hangingPunct="1">
                <a:lnSpc>
                  <a:spcPts val="1400"/>
                </a:lnSpc>
              </a:pPr>
              <a:r>
                <a:rPr lang="ja-JP" altLang="en-US" sz="1400" b="1" dirty="0">
                  <a:latin typeface="+mj-ea"/>
                  <a:ea typeface="+mj-ea"/>
                </a:rPr>
                <a:t>その他</a:t>
              </a:r>
              <a:endParaRPr lang="en-US" altLang="ja-JP" sz="1400" b="1" dirty="0">
                <a:latin typeface="+mj-ea"/>
                <a:ea typeface="+mj-ea"/>
              </a:endParaRPr>
            </a:p>
            <a:p>
              <a:pPr algn="ctr" eaLnBrk="1" hangingPunct="1"/>
              <a:r>
                <a:rPr lang="en-US" altLang="ja-JP" sz="1600" b="1" dirty="0">
                  <a:latin typeface="+mj-ea"/>
                  <a:ea typeface="+mj-ea"/>
                </a:rPr>
                <a:t>1,319</a:t>
              </a:r>
              <a:endParaRPr lang="ja-JP" altLang="en-US" sz="1600" b="1" dirty="0">
                <a:latin typeface="+mj-ea"/>
                <a:ea typeface="+mj-ea"/>
              </a:endParaRPr>
            </a:p>
          </p:txBody>
        </p:sp>
        <p:sp>
          <p:nvSpPr>
            <p:cNvPr id="17" name="テキスト ボックス 16"/>
            <p:cNvSpPr txBox="1">
              <a:spLocks noChangeArrowheads="1"/>
            </p:cNvSpPr>
            <p:nvPr/>
          </p:nvSpPr>
          <p:spPr bwMode="auto">
            <a:xfrm>
              <a:off x="3715822" y="1233192"/>
              <a:ext cx="1844232" cy="130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endParaRPr lang="en-US" altLang="ja-JP" sz="1000" b="1" dirty="0">
                <a:latin typeface="+mj-ea"/>
                <a:ea typeface="+mj-ea"/>
              </a:endParaRPr>
            </a:p>
            <a:p>
              <a:pPr algn="ctr" eaLnBrk="1" hangingPunct="1">
                <a:lnSpc>
                  <a:spcPts val="1400"/>
                </a:lnSpc>
              </a:pPr>
              <a:r>
                <a:rPr lang="ja-JP" altLang="en-US" sz="1400" b="1" dirty="0">
                  <a:latin typeface="+mj-ea"/>
                  <a:ea typeface="+mj-ea"/>
                </a:rPr>
                <a:t>安全運転義務違反等</a:t>
              </a:r>
              <a:endParaRPr lang="en-US" altLang="ja-JP" sz="1400" b="1" dirty="0">
                <a:latin typeface="+mj-ea"/>
                <a:ea typeface="+mj-ea"/>
              </a:endParaRPr>
            </a:p>
            <a:p>
              <a:pPr algn="ctr" eaLnBrk="1" hangingPunct="1"/>
              <a:r>
                <a:rPr lang="en-US" altLang="ja-JP" sz="1600" b="1" dirty="0">
                  <a:latin typeface="+mj-ea"/>
                  <a:ea typeface="+mj-ea"/>
                </a:rPr>
                <a:t>2,912</a:t>
              </a:r>
              <a:endParaRPr lang="ja-JP" altLang="en-US" sz="1600" b="1" dirty="0">
                <a:latin typeface="+mj-ea"/>
                <a:ea typeface="+mj-ea"/>
              </a:endParaRPr>
            </a:p>
          </p:txBody>
        </p:sp>
        <p:cxnSp>
          <p:nvCxnSpPr>
            <p:cNvPr id="18" name="直線コネクタ 17"/>
            <p:cNvCxnSpPr/>
            <p:nvPr/>
          </p:nvCxnSpPr>
          <p:spPr>
            <a:xfrm>
              <a:off x="3429793" y="2669380"/>
              <a:ext cx="771115" cy="695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1837548" y="3565625"/>
              <a:ext cx="2120248" cy="1757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a:off x="3847109" y="4988088"/>
              <a:ext cx="242687" cy="1871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H="1">
              <a:off x="2840371" y="4063162"/>
              <a:ext cx="1249425" cy="6837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a:spLocks noChangeArrowheads="1"/>
            </p:cNvSpPr>
            <p:nvPr/>
          </p:nvSpPr>
          <p:spPr bwMode="auto">
            <a:xfrm>
              <a:off x="469310" y="1277731"/>
              <a:ext cx="1792288" cy="15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lnSpc>
                  <a:spcPct val="150000"/>
                </a:lnSpc>
              </a:pPr>
              <a:r>
                <a:rPr lang="ja-JP" altLang="en-US" sz="1400" b="1" dirty="0">
                  <a:latin typeface="+mj-ea"/>
                  <a:ea typeface="+mj-ea"/>
                </a:rPr>
                <a:t>通行区分違反</a:t>
              </a:r>
              <a:endParaRPr lang="en-US" altLang="ja-JP" sz="1600" b="1" dirty="0">
                <a:latin typeface="+mj-ea"/>
                <a:ea typeface="+mj-ea"/>
              </a:endParaRPr>
            </a:p>
            <a:p>
              <a:pPr algn="ctr" eaLnBrk="1" hangingPunct="1">
                <a:lnSpc>
                  <a:spcPct val="150000"/>
                </a:lnSpc>
              </a:pPr>
              <a:r>
                <a:rPr lang="en-US" altLang="ja-JP" sz="1600" b="1" dirty="0">
                  <a:latin typeface="+mj-ea"/>
                  <a:ea typeface="+mj-ea"/>
                </a:rPr>
                <a:t>344</a:t>
              </a:r>
              <a:endParaRPr lang="en-US" altLang="ja-JP" sz="1400" b="1" dirty="0">
                <a:latin typeface="+mj-ea"/>
                <a:ea typeface="+mj-ea"/>
              </a:endParaRPr>
            </a:p>
          </p:txBody>
        </p:sp>
        <p:cxnSp>
          <p:nvCxnSpPr>
            <p:cNvPr id="25" name="直線コネクタ 24"/>
            <p:cNvCxnSpPr/>
            <p:nvPr/>
          </p:nvCxnSpPr>
          <p:spPr>
            <a:xfrm>
              <a:off x="1722947" y="2296159"/>
              <a:ext cx="2234848" cy="1244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テキスト ボックス 28"/>
          <p:cNvSpPr txBox="1">
            <a:spLocks noChangeArrowheads="1"/>
          </p:cNvSpPr>
          <p:nvPr/>
        </p:nvSpPr>
        <p:spPr bwMode="auto">
          <a:xfrm>
            <a:off x="5565965" y="3115451"/>
            <a:ext cx="2463800"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en-US" altLang="ja-JP" sz="1000" b="1" dirty="0"/>
          </a:p>
          <a:p>
            <a:pPr eaLnBrk="1" hangingPunct="1">
              <a:lnSpc>
                <a:spcPts val="1600"/>
              </a:lnSpc>
            </a:pPr>
            <a:r>
              <a:rPr lang="ja-JP" altLang="en-US" sz="1600" b="1" dirty="0" smtClean="0">
                <a:latin typeface="ＭＳ Ｐゴシック" panose="020B0600070205080204" pitchFamily="50" charset="-128"/>
                <a:ea typeface="ＭＳ Ｐゴシック" panose="020B0600070205080204" pitchFamily="50" charset="-128"/>
              </a:rPr>
              <a:t>（</a:t>
            </a:r>
            <a:r>
              <a:rPr lang="en-US" altLang="ja-JP" sz="1600" b="1" dirty="0">
                <a:latin typeface="ＭＳ Ｐゴシック" panose="020B0600070205080204" pitchFamily="50" charset="-128"/>
                <a:ea typeface="ＭＳ Ｐゴシック" panose="020B0600070205080204" pitchFamily="50" charset="-128"/>
              </a:rPr>
              <a:t>2019</a:t>
            </a:r>
            <a:r>
              <a:rPr lang="ja-JP" altLang="en-US" sz="1600" b="1" dirty="0" smtClean="0">
                <a:latin typeface="ＭＳ Ｐゴシック" panose="020B0600070205080204" pitchFamily="50" charset="-128"/>
                <a:ea typeface="ＭＳ Ｐゴシック" panose="020B0600070205080204" pitchFamily="50" charset="-128"/>
              </a:rPr>
              <a:t>年</a:t>
            </a:r>
            <a:r>
              <a:rPr lang="en-US" altLang="ja-JP" sz="1600" b="1" dirty="0" smtClean="0">
                <a:latin typeface="ＭＳ Ｐゴシック" panose="020B0600070205080204" pitchFamily="50" charset="-128"/>
                <a:ea typeface="ＭＳ Ｐゴシック" panose="020B0600070205080204" pitchFamily="50" charset="-128"/>
              </a:rPr>
              <a:t>12</a:t>
            </a:r>
            <a:r>
              <a:rPr lang="ja-JP" altLang="en-US" sz="1600" b="1" dirty="0" smtClean="0">
                <a:latin typeface="ＭＳ Ｐゴシック" panose="020B0600070205080204" pitchFamily="50" charset="-128"/>
                <a:ea typeface="ＭＳ Ｐゴシック" panose="020B0600070205080204" pitchFamily="50" charset="-128"/>
              </a:rPr>
              <a:t>月</a:t>
            </a:r>
            <a:r>
              <a:rPr lang="ja-JP" altLang="en-US" sz="1600" b="1" dirty="0">
                <a:latin typeface="ＭＳ Ｐゴシック" panose="020B0600070205080204" pitchFamily="50" charset="-128"/>
                <a:ea typeface="ＭＳ Ｐゴシック" panose="020B0600070205080204" pitchFamily="50" charset="-128"/>
              </a:rPr>
              <a:t>末現在）</a:t>
            </a:r>
          </a:p>
        </p:txBody>
      </p:sp>
      <p:sp>
        <p:nvSpPr>
          <p:cNvPr id="4" name="円/楕円 3"/>
          <p:cNvSpPr/>
          <p:nvPr/>
        </p:nvSpPr>
        <p:spPr>
          <a:xfrm>
            <a:off x="4482908" y="2488738"/>
            <a:ext cx="1343550" cy="765530"/>
          </a:xfrm>
          <a:prstGeom prst="ellipse">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a:p>
        </p:txBody>
      </p:sp>
      <p:cxnSp>
        <p:nvCxnSpPr>
          <p:cNvPr id="8278" name="直線矢印コネクタ 8277"/>
          <p:cNvCxnSpPr>
            <a:stCxn id="8221" idx="16"/>
            <a:endCxn id="4" idx="6"/>
          </p:cNvCxnSpPr>
          <p:nvPr/>
        </p:nvCxnSpPr>
        <p:spPr>
          <a:xfrm flipH="1">
            <a:off x="5826458" y="2451406"/>
            <a:ext cx="1508776" cy="42009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199" name="爆発 1 8198"/>
          <p:cNvSpPr/>
          <p:nvPr/>
        </p:nvSpPr>
        <p:spPr>
          <a:xfrm>
            <a:off x="5076057" y="1299124"/>
            <a:ext cx="3317414" cy="1349132"/>
          </a:xfrm>
          <a:prstGeom prst="irregularSeal1">
            <a:avLst/>
          </a:prstGeom>
          <a:solidFill>
            <a:srgbClr val="FFFF00"/>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kumimoji="1" lang="ja-JP" altLang="en-US" sz="1600" b="1" dirty="0">
                <a:solidFill>
                  <a:srgbClr val="FF0000"/>
                </a:solidFill>
                <a:latin typeface="+mj-ea"/>
                <a:ea typeface="+mj-ea"/>
              </a:rPr>
              <a:t>信号無視</a:t>
            </a:r>
            <a:r>
              <a:rPr kumimoji="1" lang="ja-JP" altLang="en-US" sz="1600" b="1" dirty="0">
                <a:latin typeface="+mj-ea"/>
                <a:ea typeface="+mj-ea"/>
              </a:rPr>
              <a:t>が</a:t>
            </a:r>
            <a:endParaRPr kumimoji="1" lang="en-US" altLang="ja-JP" sz="1600" b="1" dirty="0">
              <a:latin typeface="+mj-ea"/>
              <a:ea typeface="+mj-ea"/>
            </a:endParaRPr>
          </a:p>
          <a:p>
            <a:pPr algn="ctr">
              <a:lnSpc>
                <a:spcPct val="150000"/>
              </a:lnSpc>
            </a:pPr>
            <a:r>
              <a:rPr kumimoji="1" lang="ja-JP" altLang="en-US" sz="1600" b="1" dirty="0">
                <a:latin typeface="+mj-ea"/>
                <a:ea typeface="+mj-ea"/>
              </a:rPr>
              <a:t>全体の</a:t>
            </a:r>
            <a:r>
              <a:rPr kumimoji="1" lang="ja-JP" altLang="en-US" sz="1600" b="1" dirty="0">
                <a:solidFill>
                  <a:srgbClr val="FF0000"/>
                </a:solidFill>
                <a:latin typeface="+mj-ea"/>
                <a:ea typeface="+mj-ea"/>
              </a:rPr>
              <a:t>６割</a:t>
            </a:r>
            <a:r>
              <a:rPr kumimoji="1" lang="ja-JP" altLang="en-US" sz="1600" b="1" dirty="0">
                <a:latin typeface="+mj-ea"/>
                <a:ea typeface="+mj-ea"/>
              </a:rPr>
              <a:t>以上！</a:t>
            </a:r>
          </a:p>
        </p:txBody>
      </p:sp>
      <p:graphicFrame>
        <p:nvGraphicFramePr>
          <p:cNvPr id="133" name="表 132"/>
          <p:cNvGraphicFramePr>
            <a:graphicFrameLocks noGrp="1"/>
          </p:cNvGraphicFramePr>
          <p:nvPr>
            <p:extLst>
              <p:ext uri="{D42A27DB-BD31-4B8C-83A1-F6EECF244321}">
                <p14:modId xmlns:p14="http://schemas.microsoft.com/office/powerpoint/2010/main" val="3688176018"/>
              </p:ext>
            </p:extLst>
          </p:nvPr>
        </p:nvGraphicFramePr>
        <p:xfrm>
          <a:off x="459084" y="3566859"/>
          <a:ext cx="8208063" cy="3169367"/>
        </p:xfrm>
        <a:graphic>
          <a:graphicData uri="http://schemas.openxmlformats.org/drawingml/2006/table">
            <a:tbl>
              <a:tblPr/>
              <a:tblGrid>
                <a:gridCol w="3095494">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2016225">
                  <a:extLst>
                    <a:ext uri="{9D8B030D-6E8A-4147-A177-3AD203B41FA5}">
                      <a16:colId xmlns:a16="http://schemas.microsoft.com/office/drawing/2014/main" val="20003"/>
                    </a:ext>
                  </a:extLst>
                </a:gridCol>
              </a:tblGrid>
              <a:tr h="189751">
                <a:tc rowSpan="2">
                  <a:txBody>
                    <a:bodyPr/>
                    <a:lstStyle/>
                    <a:p>
                      <a:pPr algn="ctr" fontAlgn="ctr"/>
                      <a:r>
                        <a:rPr lang="zh-TW" altLang="en-US" sz="1400" b="1" i="0" u="none" strike="noStrike" dirty="0">
                          <a:solidFill>
                            <a:srgbClr val="000000"/>
                          </a:solidFill>
                          <a:effectLst/>
                          <a:latin typeface="ＭＳ Ｐゴシック"/>
                        </a:rPr>
                        <a:t>年齢（</a:t>
                      </a:r>
                      <a:r>
                        <a:rPr lang="en-US" altLang="zh-TW" sz="1400" b="1" i="0" u="none" strike="noStrike" dirty="0">
                          <a:solidFill>
                            <a:srgbClr val="000000"/>
                          </a:solidFill>
                          <a:effectLst/>
                          <a:latin typeface="ＭＳ Ｐゴシック"/>
                        </a:rPr>
                        <a:t>※</a:t>
                      </a:r>
                      <a:r>
                        <a:rPr lang="zh-TW" altLang="en-US" sz="1400" b="1" i="0" u="none" strike="noStrike" dirty="0">
                          <a:solidFill>
                            <a:srgbClr val="000000"/>
                          </a:solidFill>
                          <a:effectLst/>
                          <a:latin typeface="ＭＳ Ｐゴシック"/>
                        </a:rPr>
                        <a:t>危険行為発生時点）</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ctr"/>
                      <a:r>
                        <a:rPr lang="ja-JP" altLang="en-US" sz="1100" b="0" i="0" u="none" strike="noStrike" dirty="0">
                          <a:solidFill>
                            <a:srgbClr val="000000"/>
                          </a:solidFill>
                          <a:effectLst/>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ctr"/>
                      <a:r>
                        <a:rPr lang="ja-JP" altLang="en-US" sz="1100" b="0" i="0" u="none" strike="noStrike">
                          <a:solidFill>
                            <a:srgbClr val="000000"/>
                          </a:solidFill>
                          <a:effectLst/>
                          <a:latin typeface="ＭＳ Ｐゴシック"/>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rowSpan="2">
                  <a:txBody>
                    <a:bodyPr/>
                    <a:lstStyle/>
                    <a:p>
                      <a:pPr algn="ctr" fontAlgn="ctr"/>
                      <a:r>
                        <a:rPr lang="ja-JP" altLang="en-US" sz="1400" b="1" i="0" u="none" strike="noStrike" dirty="0">
                          <a:solidFill>
                            <a:srgbClr val="000000"/>
                          </a:solidFill>
                          <a:effectLst/>
                          <a:latin typeface="ＭＳ Ｐゴシック"/>
                        </a:rPr>
                        <a:t>危険行為</a:t>
                      </a:r>
                    </a:p>
                  </a:txBody>
                  <a:tcPr marL="9525" marR="9525" marT="9525"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0000"/>
                  </a:ext>
                </a:extLst>
              </a:tr>
              <a:tr h="238719">
                <a:tc vMerge="1">
                  <a:txBody>
                    <a:bodyPr/>
                    <a:lstStyle/>
                    <a:p>
                      <a:endParaRPr kumimoji="1" lang="ja-JP" altLang="en-US"/>
                    </a:p>
                  </a:txBody>
                  <a:tcPr/>
                </a:tc>
                <a:tc>
                  <a:txBody>
                    <a:bodyPr/>
                    <a:lstStyle/>
                    <a:p>
                      <a:pPr algn="ctr" fontAlgn="ctr"/>
                      <a:r>
                        <a:rPr lang="ja-JP" altLang="en-US" sz="1400" b="1" i="0" u="none" strike="noStrike" dirty="0">
                          <a:solidFill>
                            <a:srgbClr val="000000"/>
                          </a:solidFill>
                          <a:effectLst/>
                          <a:latin typeface="ＭＳ Ｐゴシック"/>
                        </a:rPr>
                        <a:t>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ja-JP" altLang="en-US" sz="1400" b="1" i="0" u="none" strike="noStrike" dirty="0">
                          <a:solidFill>
                            <a:srgbClr val="000000"/>
                          </a:solidFill>
                          <a:effectLst/>
                          <a:latin typeface="ＭＳ Ｐゴシック"/>
                        </a:rPr>
                        <a:t>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vMerge="1">
                  <a:txBody>
                    <a:bodyPr/>
                    <a:lstStyle/>
                    <a:p>
                      <a:endParaRPr kumimoji="1" lang="ja-JP" altLang="en-US"/>
                    </a:p>
                  </a:txBody>
                  <a:tcPr/>
                </a:tc>
                <a:extLst>
                  <a:ext uri="{0D108BD9-81ED-4DB2-BD59-A6C34878D82A}">
                    <a16:rowId xmlns:a16="http://schemas.microsoft.com/office/drawing/2014/main" val="10001"/>
                  </a:ext>
                </a:extLst>
              </a:tr>
              <a:tr h="271365">
                <a:tc>
                  <a:txBody>
                    <a:bodyPr/>
                    <a:lstStyle/>
                    <a:p>
                      <a:pPr algn="ctr" fontAlgn="ctr"/>
                      <a:r>
                        <a:rPr lang="en-US" altLang="ja-JP" sz="1400" b="0" i="0" u="none" strike="noStrike" dirty="0">
                          <a:solidFill>
                            <a:schemeClr val="bg1"/>
                          </a:solidFill>
                          <a:effectLst/>
                          <a:latin typeface="ＭＳ Ｐゴシック"/>
                        </a:rPr>
                        <a:t>14</a:t>
                      </a:r>
                      <a:r>
                        <a:rPr lang="ja-JP" altLang="en-US" sz="1400" b="0" i="0" u="none" strike="noStrike" dirty="0">
                          <a:solidFill>
                            <a:schemeClr val="bg1"/>
                          </a:solidFill>
                          <a:effectLst/>
                          <a:latin typeface="ＭＳ Ｐゴシック"/>
                        </a:rPr>
                        <a:t>　　～　　</a:t>
                      </a:r>
                      <a:r>
                        <a:rPr lang="en-US" altLang="ja-JP" sz="1400" b="0" i="0" u="none" strike="noStrike" dirty="0">
                          <a:solidFill>
                            <a:schemeClr val="bg1"/>
                          </a:solidFill>
                          <a:effectLst/>
                          <a:latin typeface="ＭＳ Ｐゴシック"/>
                        </a:rPr>
                        <a:t>19</a:t>
                      </a:r>
                      <a:endParaRPr lang="ja-JP" altLang="en-US" sz="1400" b="0" i="0" u="none" strike="noStrike" dirty="0">
                        <a:solidFill>
                          <a:schemeClr val="bg1"/>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altLang="ja-JP" sz="1600" b="0" i="0" u="none" strike="noStrike" dirty="0">
                          <a:solidFill>
                            <a:schemeClr val="bg1"/>
                          </a:solidFill>
                          <a:effectLst/>
                          <a:latin typeface="ＭＳ Ｐゴシック"/>
                        </a:rPr>
                        <a:t>1,603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altLang="ja-JP" sz="1600" b="0" i="0" u="none" strike="noStrike" dirty="0">
                          <a:solidFill>
                            <a:schemeClr val="bg1"/>
                          </a:solidFill>
                          <a:effectLst/>
                          <a:latin typeface="ＭＳ Ｐゴシック"/>
                        </a:rPr>
                        <a:t>747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altLang="ja-JP" sz="1600" b="0" i="0" u="none" strike="noStrike" dirty="0">
                          <a:solidFill>
                            <a:schemeClr val="bg1"/>
                          </a:solidFill>
                          <a:effectLst/>
                          <a:latin typeface="ＭＳ Ｐゴシック"/>
                        </a:rPr>
                        <a:t>2,350</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2"/>
                  </a:ext>
                </a:extLst>
              </a:tr>
              <a:tr h="271365">
                <a:tc>
                  <a:txBody>
                    <a:bodyPr/>
                    <a:lstStyle/>
                    <a:p>
                      <a:pPr algn="ctr" fontAlgn="ctr"/>
                      <a:r>
                        <a:rPr lang="en-US" altLang="ja-JP" sz="1400" b="0" i="0" u="none" strike="noStrike" dirty="0">
                          <a:solidFill>
                            <a:srgbClr val="000000"/>
                          </a:solidFill>
                          <a:effectLst/>
                          <a:latin typeface="ＭＳ Ｐゴシック"/>
                        </a:rPr>
                        <a:t>20</a:t>
                      </a:r>
                      <a:r>
                        <a:rPr lang="ja-JP" altLang="en-US" sz="1400" b="0" i="0" u="none" strike="noStrike" dirty="0">
                          <a:solidFill>
                            <a:srgbClr val="000000"/>
                          </a:solidFill>
                          <a:effectLst/>
                          <a:latin typeface="ＭＳ Ｐゴシック"/>
                        </a:rPr>
                        <a:t>　　～　　</a:t>
                      </a:r>
                      <a:r>
                        <a:rPr lang="en-US" altLang="ja-JP" sz="1400" b="0" i="0" u="none" strike="noStrike" dirty="0">
                          <a:solidFill>
                            <a:srgbClr val="000000"/>
                          </a:solidFill>
                          <a:effectLst/>
                          <a:latin typeface="ＭＳ Ｐゴシック"/>
                        </a:rPr>
                        <a:t>29</a:t>
                      </a:r>
                      <a:endParaRPr lang="ja-JP" altLang="en-US" sz="1400" b="0" i="0" u="none" strike="noStrike" dirty="0">
                        <a:solidFill>
                          <a:srgbClr val="000000"/>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3,364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1,823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5,187</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1365">
                <a:tc>
                  <a:txBody>
                    <a:bodyPr/>
                    <a:lstStyle/>
                    <a:p>
                      <a:pPr algn="ctr" fontAlgn="ctr"/>
                      <a:r>
                        <a:rPr lang="en-US" altLang="ja-JP" sz="1400" b="0" i="0" u="none" strike="noStrike" dirty="0">
                          <a:solidFill>
                            <a:srgbClr val="000000"/>
                          </a:solidFill>
                          <a:effectLst/>
                          <a:latin typeface="ＭＳ Ｐゴシック"/>
                        </a:rPr>
                        <a:t>30</a:t>
                      </a:r>
                      <a:r>
                        <a:rPr lang="ja-JP" altLang="en-US" sz="1400" b="0" i="0" u="none" strike="noStrike" dirty="0">
                          <a:solidFill>
                            <a:srgbClr val="000000"/>
                          </a:solidFill>
                          <a:effectLst/>
                          <a:latin typeface="ＭＳ Ｐゴシック"/>
                        </a:rPr>
                        <a:t>　　～　　</a:t>
                      </a:r>
                      <a:r>
                        <a:rPr lang="en-US" altLang="ja-JP" sz="1400" b="0" i="0" u="none" strike="noStrike" dirty="0">
                          <a:solidFill>
                            <a:srgbClr val="000000"/>
                          </a:solidFill>
                          <a:effectLst/>
                          <a:latin typeface="ＭＳ Ｐゴシック"/>
                        </a:rPr>
                        <a:t>39</a:t>
                      </a:r>
                      <a:endParaRPr lang="ja-JP" altLang="en-US" sz="1400" b="0" i="0" u="none" strike="noStrike" dirty="0">
                        <a:solidFill>
                          <a:srgbClr val="000000"/>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2,515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1,519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4,034</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1365">
                <a:tc>
                  <a:txBody>
                    <a:bodyPr/>
                    <a:lstStyle/>
                    <a:p>
                      <a:pPr algn="ctr" fontAlgn="ctr"/>
                      <a:r>
                        <a:rPr lang="en-US" altLang="ja-JP" sz="1400" b="0" i="0" u="none" strike="noStrike" dirty="0">
                          <a:solidFill>
                            <a:srgbClr val="000000"/>
                          </a:solidFill>
                          <a:effectLst/>
                          <a:latin typeface="ＭＳ Ｐゴシック"/>
                        </a:rPr>
                        <a:t>40</a:t>
                      </a:r>
                      <a:r>
                        <a:rPr lang="ja-JP" altLang="en-US" sz="1400" b="0" i="0" u="none" strike="noStrike" dirty="0">
                          <a:solidFill>
                            <a:srgbClr val="000000"/>
                          </a:solidFill>
                          <a:effectLst/>
                          <a:latin typeface="ＭＳ Ｐゴシック"/>
                        </a:rPr>
                        <a:t>　　～　　</a:t>
                      </a:r>
                      <a:r>
                        <a:rPr lang="en-US" altLang="ja-JP" sz="1400" b="0" i="0" u="none" strike="noStrike" dirty="0">
                          <a:solidFill>
                            <a:srgbClr val="000000"/>
                          </a:solidFill>
                          <a:effectLst/>
                          <a:latin typeface="ＭＳ Ｐゴシック"/>
                        </a:rPr>
                        <a:t>49</a:t>
                      </a:r>
                      <a:endParaRPr lang="ja-JP" altLang="en-US" sz="1400" b="0" i="0" u="none" strike="noStrike" dirty="0">
                        <a:solidFill>
                          <a:srgbClr val="000000"/>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1,976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1,901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3,877</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1365">
                <a:tc>
                  <a:txBody>
                    <a:bodyPr/>
                    <a:lstStyle/>
                    <a:p>
                      <a:pPr algn="ctr" fontAlgn="ctr"/>
                      <a:r>
                        <a:rPr lang="en-US" altLang="ja-JP" sz="1400" b="0" i="0" u="none" strike="noStrike" dirty="0">
                          <a:solidFill>
                            <a:srgbClr val="000000"/>
                          </a:solidFill>
                          <a:effectLst/>
                          <a:latin typeface="ＭＳ Ｐゴシック"/>
                        </a:rPr>
                        <a:t>50</a:t>
                      </a:r>
                      <a:r>
                        <a:rPr lang="ja-JP" altLang="en-US" sz="1400" b="0" i="0" u="none" strike="noStrike" dirty="0">
                          <a:solidFill>
                            <a:srgbClr val="000000"/>
                          </a:solidFill>
                          <a:effectLst/>
                          <a:latin typeface="ＭＳ Ｐゴシック"/>
                        </a:rPr>
                        <a:t>　　～　　</a:t>
                      </a:r>
                      <a:r>
                        <a:rPr lang="en-US" altLang="ja-JP" sz="1400" b="0" i="0" u="none" strike="noStrike" dirty="0">
                          <a:solidFill>
                            <a:srgbClr val="000000"/>
                          </a:solidFill>
                          <a:effectLst/>
                          <a:latin typeface="ＭＳ Ｐゴシック"/>
                        </a:rPr>
                        <a:t>59</a:t>
                      </a:r>
                      <a:endParaRPr lang="ja-JP" altLang="en-US" sz="1400" b="0" i="0" u="none" strike="noStrike" dirty="0">
                        <a:solidFill>
                          <a:srgbClr val="000000"/>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1,198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1,404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2,602</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71365">
                <a:tc>
                  <a:txBody>
                    <a:bodyPr/>
                    <a:lstStyle/>
                    <a:p>
                      <a:pPr algn="ctr" fontAlgn="ctr"/>
                      <a:r>
                        <a:rPr lang="en-US" altLang="ja-JP" sz="1400" b="0" i="0" u="none" strike="noStrike" dirty="0">
                          <a:solidFill>
                            <a:srgbClr val="000000"/>
                          </a:solidFill>
                          <a:effectLst/>
                          <a:latin typeface="ＭＳ Ｐゴシック"/>
                        </a:rPr>
                        <a:t>60</a:t>
                      </a:r>
                      <a:r>
                        <a:rPr lang="ja-JP" altLang="en-US" sz="1400" b="0" i="0" u="none" strike="noStrike" dirty="0">
                          <a:solidFill>
                            <a:srgbClr val="000000"/>
                          </a:solidFill>
                          <a:effectLst/>
                          <a:latin typeface="ＭＳ Ｐゴシック"/>
                        </a:rPr>
                        <a:t>　　～　　</a:t>
                      </a:r>
                      <a:r>
                        <a:rPr lang="en-US" altLang="ja-JP" sz="1400" b="0" i="0" u="none" strike="noStrike" dirty="0">
                          <a:solidFill>
                            <a:srgbClr val="000000"/>
                          </a:solidFill>
                          <a:effectLst/>
                          <a:latin typeface="ＭＳ Ｐゴシック"/>
                        </a:rPr>
                        <a:t>69</a:t>
                      </a:r>
                      <a:endParaRPr lang="ja-JP" altLang="en-US" sz="1400" b="0" i="0" u="none" strike="noStrike" dirty="0">
                        <a:solidFill>
                          <a:srgbClr val="000000"/>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1,246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1,210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2,456</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71365">
                <a:tc>
                  <a:txBody>
                    <a:bodyPr/>
                    <a:lstStyle/>
                    <a:p>
                      <a:pPr algn="ctr" fontAlgn="ctr"/>
                      <a:r>
                        <a:rPr lang="en-US" altLang="ja-JP" sz="1400" b="0" i="0" u="none" strike="noStrike" dirty="0">
                          <a:solidFill>
                            <a:srgbClr val="000000"/>
                          </a:solidFill>
                          <a:effectLst/>
                          <a:latin typeface="ＭＳ Ｐゴシック"/>
                        </a:rPr>
                        <a:t>70</a:t>
                      </a:r>
                      <a:r>
                        <a:rPr lang="ja-JP" altLang="en-US" sz="1400" b="0" i="0" u="none" strike="noStrike" dirty="0">
                          <a:solidFill>
                            <a:srgbClr val="000000"/>
                          </a:solidFill>
                          <a:effectLst/>
                          <a:latin typeface="ＭＳ Ｐゴシック"/>
                        </a:rPr>
                        <a:t>　　～　　</a:t>
                      </a:r>
                      <a:r>
                        <a:rPr lang="en-US" altLang="ja-JP" sz="1400" b="0" i="0" u="none" strike="noStrike" dirty="0">
                          <a:solidFill>
                            <a:srgbClr val="000000"/>
                          </a:solidFill>
                          <a:effectLst/>
                          <a:latin typeface="ＭＳ Ｐゴシック"/>
                        </a:rPr>
                        <a:t>79</a:t>
                      </a:r>
                      <a:endParaRPr lang="ja-JP" altLang="en-US" sz="1400" b="0" i="0" u="none" strike="noStrike" dirty="0">
                        <a:solidFill>
                          <a:srgbClr val="000000"/>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1,053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859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1,912</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71365">
                <a:tc>
                  <a:txBody>
                    <a:bodyPr/>
                    <a:lstStyle/>
                    <a:p>
                      <a:pPr algn="ctr" fontAlgn="ctr"/>
                      <a:r>
                        <a:rPr lang="en-US" altLang="ja-JP" sz="1400" b="0" i="0" u="none" strike="noStrike" dirty="0">
                          <a:solidFill>
                            <a:srgbClr val="000000"/>
                          </a:solidFill>
                          <a:effectLst/>
                          <a:latin typeface="ＭＳ Ｐゴシック"/>
                        </a:rPr>
                        <a:t>80</a:t>
                      </a:r>
                      <a:r>
                        <a:rPr lang="ja-JP" altLang="en-US" sz="1400" b="0" i="0" u="none" strike="noStrike" dirty="0">
                          <a:solidFill>
                            <a:srgbClr val="000000"/>
                          </a:solidFill>
                          <a:effectLst/>
                          <a:latin typeface="ＭＳ Ｐゴシック"/>
                        </a:rPr>
                        <a:t>　　～　　</a:t>
                      </a:r>
                      <a:r>
                        <a:rPr lang="en-US" altLang="ja-JP" sz="1400" b="0" i="0" u="none" strike="noStrike" dirty="0">
                          <a:solidFill>
                            <a:srgbClr val="000000"/>
                          </a:solidFill>
                          <a:effectLst/>
                          <a:latin typeface="ＭＳ Ｐゴシック"/>
                        </a:rPr>
                        <a:t>89</a:t>
                      </a:r>
                      <a:endParaRPr lang="ja-JP" altLang="en-US" sz="1400" b="0" i="0" u="none" strike="noStrike" dirty="0">
                        <a:solidFill>
                          <a:srgbClr val="000000"/>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384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147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531</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65967">
                <a:tc>
                  <a:txBody>
                    <a:bodyPr/>
                    <a:lstStyle/>
                    <a:p>
                      <a:pPr algn="l" fontAlgn="ctr"/>
                      <a:r>
                        <a:rPr lang="ja-JP" altLang="en-US" sz="1400" b="0" i="0" u="none" strike="noStrike" dirty="0">
                          <a:solidFill>
                            <a:srgbClr val="000000"/>
                          </a:solidFill>
                          <a:effectLst/>
                          <a:latin typeface="ＭＳ Ｐゴシック"/>
                        </a:rPr>
                        <a:t>　　　　　　　　</a:t>
                      </a:r>
                      <a:r>
                        <a:rPr lang="ja-JP" altLang="en-US" sz="1400" b="0" i="0" u="none" strike="noStrike" baseline="0" dirty="0">
                          <a:solidFill>
                            <a:srgbClr val="000000"/>
                          </a:solidFill>
                          <a:effectLst/>
                          <a:latin typeface="ＭＳ Ｐゴシック"/>
                        </a:rPr>
                        <a:t>  </a:t>
                      </a:r>
                      <a:r>
                        <a:rPr lang="en-US" altLang="ja-JP" sz="1400" b="0" i="0" u="none" strike="noStrike" dirty="0">
                          <a:solidFill>
                            <a:srgbClr val="000000"/>
                          </a:solidFill>
                          <a:effectLst/>
                          <a:latin typeface="ＭＳ Ｐゴシック"/>
                        </a:rPr>
                        <a:t>90</a:t>
                      </a:r>
                      <a:r>
                        <a:rPr lang="ja-JP" altLang="en-US" sz="1400" b="0" i="0" u="none" strike="noStrike" dirty="0">
                          <a:solidFill>
                            <a:srgbClr val="000000"/>
                          </a:solidFill>
                          <a:effectLst/>
                          <a:latin typeface="ＭＳ Ｐゴシック"/>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20</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04010">
                <a:tc>
                  <a:txBody>
                    <a:bodyPr/>
                    <a:lstStyle/>
                    <a:p>
                      <a:pPr algn="ctr" fontAlgn="ctr"/>
                      <a:r>
                        <a:rPr lang="zh-TW" altLang="en-US" sz="1600" b="1" i="0" u="none" strike="noStrike" dirty="0">
                          <a:solidFill>
                            <a:srgbClr val="000000"/>
                          </a:solidFill>
                          <a:effectLst/>
                          <a:latin typeface="ＭＳ Ｐゴシック"/>
                        </a:rPr>
                        <a:t>合　　　　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1800" b="1" i="0" u="none" strike="noStrike" dirty="0">
                          <a:solidFill>
                            <a:srgbClr val="000000"/>
                          </a:solidFill>
                          <a:effectLst/>
                          <a:latin typeface="ＭＳ Ｐゴシック"/>
                        </a:rPr>
                        <a:t>13,357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1800" b="1" i="0" u="none" strike="noStrike" dirty="0">
                          <a:solidFill>
                            <a:srgbClr val="000000"/>
                          </a:solidFill>
                          <a:effectLst/>
                          <a:latin typeface="ＭＳ Ｐゴシック"/>
                        </a:rPr>
                        <a:t>9,612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1800" b="1" i="0" u="none" strike="noStrike" dirty="0">
                          <a:solidFill>
                            <a:srgbClr val="000000"/>
                          </a:solidFill>
                          <a:effectLst/>
                          <a:latin typeface="ＭＳ Ｐゴシック"/>
                        </a:rPr>
                        <a:t>22,969</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11"/>
                  </a:ext>
                </a:extLst>
              </a:tr>
            </a:tbl>
          </a:graphicData>
        </a:graphic>
      </p:graphicFrame>
      <p:pic>
        <p:nvPicPr>
          <p:cNvPr id="128" name="図 12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65231" y="1189088"/>
            <a:ext cx="1607127" cy="2142835"/>
          </a:xfrm>
          <a:prstGeom prst="rect">
            <a:avLst/>
          </a:prstGeom>
        </p:spPr>
      </p:pic>
      <p:sp>
        <p:nvSpPr>
          <p:cNvPr id="3" name="テキスト ボックス 2"/>
          <p:cNvSpPr txBox="1"/>
          <p:nvPr/>
        </p:nvSpPr>
        <p:spPr bwMode="white">
          <a:xfrm>
            <a:off x="611560" y="345672"/>
            <a:ext cx="7781911" cy="432048"/>
          </a:xfrm>
          <a:prstGeom prst="rect">
            <a:avLst/>
          </a:prstGeom>
          <a:noFill/>
          <a:ln>
            <a:noFill/>
          </a:ln>
        </p:spPr>
        <p:txBody>
          <a:bodyPr vert="horz" wrap="none" lIns="91440" tIns="45720" rIns="91440" bIns="45720" rtlCol="0" anchor="ctr">
            <a:prstTxWarp prst="textPlain">
              <a:avLst/>
            </a:prstTxWarp>
            <a:noAutofit/>
          </a:bodyPr>
          <a:lstStyle/>
          <a:p>
            <a:pPr>
              <a:lnSpc>
                <a:spcPct val="150000"/>
              </a:lnSpc>
            </a:pPr>
            <a:r>
              <a:rPr lang="ja-JP" altLang="en-US" sz="1400" dirty="0">
                <a:solidFill>
                  <a:schemeClr val="bg1"/>
                </a:solidFill>
                <a:latin typeface="+mj-ea"/>
              </a:rPr>
              <a:t>一定の危険な違反行為の内訳と年齢は・・・</a:t>
            </a:r>
          </a:p>
        </p:txBody>
      </p:sp>
    </p:spTree>
    <p:extLst>
      <p:ext uri="{BB962C8B-B14F-4D97-AF65-F5344CB8AC3E}">
        <p14:creationId xmlns:p14="http://schemas.microsoft.com/office/powerpoint/2010/main" val="33457167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
                                        </p:tgtEl>
                                        <p:attrNameLst>
                                          <p:attrName>style.visibility</p:attrName>
                                        </p:attrNameLst>
                                      </p:cBhvr>
                                      <p:to>
                                        <p:strVal val="visible"/>
                                      </p:to>
                                    </p:set>
                                    <p:animEffect transition="in" filter="fade">
                                      <p:cBhvr>
                                        <p:cTn id="17"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爆発 2 1"/>
          <p:cNvSpPr/>
          <p:nvPr/>
        </p:nvSpPr>
        <p:spPr bwMode="invGray">
          <a:xfrm>
            <a:off x="663786" y="1868860"/>
            <a:ext cx="7920880" cy="4154760"/>
          </a:xfrm>
          <a:prstGeom prst="irregularSeal2">
            <a:avLst/>
          </a:prstGeom>
          <a:solidFill>
            <a:srgbClr val="FFFF00">
              <a:alpha val="52000"/>
            </a:srgbClr>
          </a:solidFill>
          <a:ln>
            <a:solidFill>
              <a:srgbClr val="FFFF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244252" y="693220"/>
            <a:ext cx="6883796" cy="69506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100"/>
              </a:lnSpc>
            </a:pPr>
            <a:endParaRPr lang="en-US" altLang="ja-JP" sz="1000" b="1" cap="none" spc="50" dirty="0">
              <a:ln w="11430"/>
              <a:solidFill>
                <a:schemeClr val="tx1">
                  <a:lumMod val="95000"/>
                  <a:lumOff val="5000"/>
                </a:schemeClr>
              </a:solidFill>
              <a:latin typeface="+mj-ea"/>
              <a:ea typeface="+mj-ea"/>
            </a:endParaRPr>
          </a:p>
          <a:p>
            <a:pPr>
              <a:lnSpc>
                <a:spcPts val="3600"/>
              </a:lnSpc>
            </a:pPr>
            <a:r>
              <a:rPr lang="ja-JP" altLang="en-US" sz="3600" b="1" cap="none" spc="50" dirty="0">
                <a:ln w="11430"/>
                <a:solidFill>
                  <a:schemeClr val="tx1">
                    <a:lumMod val="95000"/>
                    <a:lumOff val="5000"/>
                  </a:schemeClr>
                </a:solidFill>
                <a:latin typeface="+mj-ea"/>
                <a:ea typeface="+mj-ea"/>
              </a:rPr>
              <a:t>さらにもう一つ</a:t>
            </a:r>
            <a:r>
              <a:rPr lang="en-US" altLang="ja-JP" sz="3600" b="1" cap="none" spc="50" dirty="0">
                <a:ln w="11430"/>
                <a:solidFill>
                  <a:schemeClr val="tx1">
                    <a:lumMod val="95000"/>
                    <a:lumOff val="5000"/>
                  </a:schemeClr>
                </a:solidFill>
                <a:latin typeface="+mj-ea"/>
                <a:ea typeface="+mj-ea"/>
              </a:rPr>
              <a:t>…</a:t>
            </a:r>
          </a:p>
        </p:txBody>
      </p:sp>
      <p:sp>
        <p:nvSpPr>
          <p:cNvPr id="6" name="テキスト ボックス 5"/>
          <p:cNvSpPr txBox="1"/>
          <p:nvPr/>
        </p:nvSpPr>
        <p:spPr>
          <a:xfrm>
            <a:off x="0" y="2458355"/>
            <a:ext cx="8709025" cy="331236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oAutofit/>
          </a:bodyPr>
          <a:lstStyle/>
          <a:p>
            <a:pPr algn="ctr">
              <a:lnSpc>
                <a:spcPct val="150000"/>
              </a:lnSpc>
            </a:pPr>
            <a:r>
              <a:rPr kumimoji="1" lang="ja-JP" altLang="en-US" sz="4400">
                <a:solidFill>
                  <a:schemeClr val="tx1"/>
                </a:solidFill>
                <a:latin typeface="+mj-ea"/>
                <a:ea typeface="+mj-ea"/>
              </a:rPr>
              <a:t>大阪府</a:t>
            </a:r>
            <a:r>
              <a:rPr kumimoji="1" lang="ja-JP" altLang="en-US" sz="4400" dirty="0">
                <a:solidFill>
                  <a:schemeClr val="tx1"/>
                </a:solidFill>
                <a:latin typeface="+mj-ea"/>
                <a:ea typeface="+mj-ea"/>
              </a:rPr>
              <a:t>自転車条例</a:t>
            </a:r>
            <a:r>
              <a:rPr kumimoji="1" lang="ja-JP" altLang="en-US" sz="4400">
                <a:solidFill>
                  <a:schemeClr val="tx1"/>
                </a:solidFill>
                <a:latin typeface="+mj-ea"/>
                <a:ea typeface="+mj-ea"/>
              </a:rPr>
              <a:t>により</a:t>
            </a:r>
            <a:endParaRPr kumimoji="1" lang="en-US" altLang="ja-JP" sz="1000" dirty="0">
              <a:solidFill>
                <a:schemeClr val="tx1"/>
              </a:solidFill>
              <a:latin typeface="+mj-ea"/>
              <a:ea typeface="+mj-ea"/>
            </a:endParaRPr>
          </a:p>
          <a:p>
            <a:pPr algn="ctr">
              <a:lnSpc>
                <a:spcPct val="150000"/>
              </a:lnSpc>
            </a:pPr>
            <a:r>
              <a:rPr lang="ja-JP" altLang="en-US" sz="4800" dirty="0">
                <a:solidFill>
                  <a:srgbClr val="FF0000"/>
                </a:solidFill>
                <a:latin typeface="+mj-ea"/>
                <a:ea typeface="+mj-ea"/>
              </a:rPr>
              <a:t>「自転車保険の</a:t>
            </a:r>
            <a:r>
              <a:rPr lang="ja-JP" altLang="en-US" sz="4800">
                <a:solidFill>
                  <a:srgbClr val="FF0000"/>
                </a:solidFill>
                <a:latin typeface="+mj-ea"/>
                <a:ea typeface="+mj-ea"/>
              </a:rPr>
              <a:t>加入」</a:t>
            </a:r>
            <a:endParaRPr kumimoji="1" lang="en-US" altLang="ja-JP" sz="1000" dirty="0">
              <a:solidFill>
                <a:srgbClr val="FF0000"/>
              </a:solidFill>
              <a:latin typeface="+mj-ea"/>
              <a:ea typeface="+mj-ea"/>
            </a:endParaRPr>
          </a:p>
          <a:p>
            <a:pPr algn="ctr">
              <a:lnSpc>
                <a:spcPct val="150000"/>
              </a:lnSpc>
            </a:pPr>
            <a:r>
              <a:rPr lang="ja-JP" altLang="en-US" sz="4400" dirty="0">
                <a:solidFill>
                  <a:schemeClr val="tx1"/>
                </a:solidFill>
                <a:latin typeface="+mj-ea"/>
                <a:ea typeface="+mj-ea"/>
              </a:rPr>
              <a:t>が</a:t>
            </a:r>
            <a:r>
              <a:rPr lang="ja-JP" altLang="en-US" sz="4400" dirty="0">
                <a:solidFill>
                  <a:srgbClr val="FF0000"/>
                </a:solidFill>
                <a:latin typeface="+mj-ea"/>
                <a:ea typeface="+mj-ea"/>
              </a:rPr>
              <a:t>義務</a:t>
            </a:r>
            <a:r>
              <a:rPr lang="ja-JP" altLang="en-US" sz="4400" dirty="0">
                <a:solidFill>
                  <a:schemeClr val="tx1"/>
                </a:solidFill>
                <a:latin typeface="+mj-ea"/>
                <a:ea typeface="+mj-ea"/>
              </a:rPr>
              <a:t>付けられています！</a:t>
            </a:r>
            <a:endParaRPr kumimoji="1" lang="ja-JP" altLang="en-US" sz="4400" dirty="0">
              <a:solidFill>
                <a:schemeClr val="tx1"/>
              </a:solidFill>
              <a:latin typeface="+mj-ea"/>
              <a:ea typeface="+mj-ea"/>
            </a:endParaRPr>
          </a:p>
        </p:txBody>
      </p:sp>
      <p:pic>
        <p:nvPicPr>
          <p:cNvPr id="3" name="図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08104" y="324738"/>
            <a:ext cx="2900732" cy="1746073"/>
          </a:xfrm>
          <a:prstGeom prst="rect">
            <a:avLst/>
          </a:prstGeom>
        </p:spPr>
      </p:pic>
    </p:spTree>
    <p:extLst>
      <p:ext uri="{BB962C8B-B14F-4D97-AF65-F5344CB8AC3E}">
        <p14:creationId xmlns:p14="http://schemas.microsoft.com/office/powerpoint/2010/main" val="13285127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6" presetClass="entr" presetSubtype="3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out)">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205383" y="274821"/>
            <a:ext cx="8753728" cy="589461"/>
            <a:chOff x="205383" y="274821"/>
            <a:chExt cx="8753728" cy="589461"/>
          </a:xfrm>
        </p:grpSpPr>
        <p:sp>
          <p:nvSpPr>
            <p:cNvPr id="1136" name="WordArt 112"/>
            <p:cNvSpPr>
              <a:spLocks noChangeArrowheads="1" noChangeShapeType="1" noTextEdit="1"/>
            </p:cNvSpPr>
            <p:nvPr/>
          </p:nvSpPr>
          <p:spPr bwMode="auto">
            <a:xfrm>
              <a:off x="205383" y="332656"/>
              <a:ext cx="8753728" cy="53162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defRPr/>
              </a:pPr>
              <a:r>
                <a:rPr lang="ja-JP" altLang="en-US" sz="1200" kern="10" cap="small" dirty="0">
                  <a:solidFill>
                    <a:srgbClr val="000080"/>
                  </a:solidFill>
                  <a:latin typeface="+mj-ea"/>
                  <a:ea typeface="+mj-ea"/>
                </a:rPr>
                <a:t>自転車利用者が　　　　　　や　　　　を命じられた判決事例</a:t>
              </a:r>
            </a:p>
          </p:txBody>
        </p:sp>
        <p:sp>
          <p:nvSpPr>
            <p:cNvPr id="2" name="WordArt 112"/>
            <p:cNvSpPr>
              <a:spLocks noChangeArrowheads="1" noChangeShapeType="1" noTextEdit="1"/>
            </p:cNvSpPr>
            <p:nvPr/>
          </p:nvSpPr>
          <p:spPr bwMode="auto">
            <a:xfrm>
              <a:off x="2771800" y="274821"/>
              <a:ext cx="1404000" cy="55439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defRPr/>
              </a:pPr>
              <a:r>
                <a:rPr lang="ja-JP" altLang="en-US" sz="1200" kern="10" cap="small" dirty="0">
                  <a:solidFill>
                    <a:srgbClr val="FF0000"/>
                  </a:solidFill>
                  <a:latin typeface="+mj-ea"/>
                  <a:ea typeface="+mj-ea"/>
                </a:rPr>
                <a:t>高額賠償</a:t>
              </a:r>
            </a:p>
          </p:txBody>
        </p:sp>
        <p:sp>
          <p:nvSpPr>
            <p:cNvPr id="3" name="WordArt 112"/>
            <p:cNvSpPr>
              <a:spLocks noChangeArrowheads="1" noChangeShapeType="1" noTextEdit="1"/>
            </p:cNvSpPr>
            <p:nvPr/>
          </p:nvSpPr>
          <p:spPr bwMode="auto">
            <a:xfrm>
              <a:off x="4612239" y="280146"/>
              <a:ext cx="900000" cy="52917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defRPr/>
              </a:pPr>
              <a:r>
                <a:rPr lang="ja-JP" altLang="en-US" sz="1200" kern="10" cap="small" dirty="0">
                  <a:solidFill>
                    <a:srgbClr val="FF0000"/>
                  </a:solidFill>
                  <a:latin typeface="+mj-ea"/>
                  <a:ea typeface="+mj-ea"/>
                </a:rPr>
                <a:t>実刑</a:t>
              </a:r>
            </a:p>
          </p:txBody>
        </p:sp>
      </p:grpSp>
      <p:grpSp>
        <p:nvGrpSpPr>
          <p:cNvPr id="87053" name="グループ化 4"/>
          <p:cNvGrpSpPr>
            <a:grpSpLocks/>
          </p:cNvGrpSpPr>
          <p:nvPr/>
        </p:nvGrpSpPr>
        <p:grpSpPr bwMode="auto">
          <a:xfrm>
            <a:off x="30162" y="1023111"/>
            <a:ext cx="1333500" cy="1209675"/>
            <a:chOff x="228600" y="2438400"/>
            <a:chExt cx="1333500" cy="1209675"/>
          </a:xfrm>
          <a:solidFill>
            <a:srgbClr val="FFC000"/>
          </a:solidFill>
        </p:grpSpPr>
        <p:sp>
          <p:nvSpPr>
            <p:cNvPr id="161" name="星 32 160"/>
            <p:cNvSpPr>
              <a:spLocks noChangeArrowheads="1"/>
            </p:cNvSpPr>
            <p:nvPr/>
          </p:nvSpPr>
          <p:spPr bwMode="auto">
            <a:xfrm>
              <a:off x="228600" y="2438400"/>
              <a:ext cx="1333500" cy="1209675"/>
            </a:xfrm>
            <a:prstGeom prst="star32">
              <a:avLst>
                <a:gd name="adj" fmla="val 37500"/>
              </a:avLst>
            </a:prstGeom>
            <a:grpFill/>
            <a:ln>
              <a:noFill/>
            </a:ln>
            <a:effectLst>
              <a:outerShdw blurRad="50800" dist="50800" dir="5400000" algn="ctr" rotWithShape="0">
                <a:srgbClr val="4A452A"/>
              </a:outerShdw>
            </a:effectLst>
            <a:extLst>
              <a:ext uri="{91240B29-F687-4F45-9708-019B960494DF}">
                <a14:hiddenLine xmlns:a14="http://schemas.microsoft.com/office/drawing/2010/main" w="25400" algn="ctr">
                  <a:solidFill>
                    <a:srgbClr val="000000"/>
                  </a:solidFill>
                  <a:miter lim="800000"/>
                  <a:headEnd/>
                  <a:tailEnd/>
                </a14:hiddenLine>
              </a:ext>
            </a:extLst>
          </p:spPr>
          <p:txBody>
            <a:bodyPr/>
            <a:lstStyle/>
            <a:p>
              <a:pPr>
                <a:defRPr/>
              </a:pPr>
              <a:endParaRPr lang="ja-JP" altLang="en-US">
                <a:ea typeface="ＭＳ Ｐゴシック" pitchFamily="50" charset="-128"/>
              </a:endParaRPr>
            </a:p>
          </p:txBody>
        </p:sp>
        <p:sp>
          <p:nvSpPr>
            <p:cNvPr id="1175" name="WordArt 48"/>
            <p:cNvSpPr>
              <a:spLocks noChangeArrowheads="1" noChangeShapeType="1" noTextEdit="1"/>
            </p:cNvSpPr>
            <p:nvPr/>
          </p:nvSpPr>
          <p:spPr bwMode="auto">
            <a:xfrm>
              <a:off x="419101" y="2924175"/>
              <a:ext cx="952499" cy="285750"/>
            </a:xfrm>
            <a:prstGeom prst="rect">
              <a:avLst/>
            </a:prstGeom>
            <a:grpFill/>
          </p:spPr>
          <p:txBody>
            <a:bodyPr wrap="none" fromWordArt="1">
              <a:prstTxWarp prst="textPlain">
                <a:avLst>
                  <a:gd name="adj" fmla="val 50000"/>
                </a:avLst>
              </a:prstTxWarp>
            </a:bodyPr>
            <a:lstStyle/>
            <a:p>
              <a:pPr>
                <a:lnSpc>
                  <a:spcPts val="1000"/>
                </a:lnSpc>
                <a:defRPr/>
              </a:pPr>
              <a:endParaRPr lang="en-US" altLang="ja-JP" sz="3600" kern="10" cap="small" dirty="0">
                <a:ln w="15875">
                  <a:solidFill>
                    <a:srgbClr val="E46C0A"/>
                  </a:solidFill>
                  <a:round/>
                  <a:headEnd/>
                  <a:tailEnd/>
                </a:ln>
                <a:solidFill>
                  <a:srgbClr val="FF0000"/>
                </a:solidFill>
                <a:latin typeface="AR Pゴシック体S"/>
                <a:ea typeface="AR Pゴシック体S"/>
              </a:endParaRPr>
            </a:p>
            <a:p>
              <a:pPr>
                <a:lnSpc>
                  <a:spcPts val="1800"/>
                </a:lnSpc>
                <a:defRPr/>
              </a:pPr>
              <a:r>
                <a:rPr lang="ja-JP" altLang="en-US" sz="3600" kern="10" cap="small" dirty="0">
                  <a:ln w="15875">
                    <a:solidFill>
                      <a:srgbClr val="E46C0A"/>
                    </a:solidFill>
                    <a:round/>
                    <a:headEnd/>
                    <a:tailEnd/>
                  </a:ln>
                  <a:solidFill>
                    <a:srgbClr val="FF0000"/>
                  </a:solidFill>
                  <a:latin typeface="AR Pゴシック体S"/>
                  <a:ea typeface="AR Pゴシック体S"/>
                </a:rPr>
                <a:t>前方不注視</a:t>
              </a:r>
            </a:p>
          </p:txBody>
        </p:sp>
      </p:grpSp>
      <p:grpSp>
        <p:nvGrpSpPr>
          <p:cNvPr id="87072" name="Group 32"/>
          <p:cNvGrpSpPr>
            <a:grpSpLocks/>
          </p:cNvGrpSpPr>
          <p:nvPr/>
        </p:nvGrpSpPr>
        <p:grpSpPr bwMode="auto">
          <a:xfrm>
            <a:off x="1414300" y="969371"/>
            <a:ext cx="7664277" cy="1204677"/>
            <a:chOff x="961" y="809"/>
            <a:chExt cx="4686" cy="807"/>
          </a:xfrm>
        </p:grpSpPr>
        <p:sp>
          <p:nvSpPr>
            <p:cNvPr id="18464" name="AutoShape 146"/>
            <p:cNvSpPr>
              <a:spLocks noChangeArrowheads="1"/>
            </p:cNvSpPr>
            <p:nvPr/>
          </p:nvSpPr>
          <p:spPr bwMode="auto">
            <a:xfrm>
              <a:off x="961" y="950"/>
              <a:ext cx="4686" cy="666"/>
            </a:xfrm>
            <a:prstGeom prst="roundRect">
              <a:avLst>
                <a:gd name="adj" fmla="val 16667"/>
              </a:avLst>
            </a:prstGeom>
            <a:solidFill>
              <a:srgbClr val="FFFFFF"/>
            </a:solidFill>
            <a:ln w="28575">
              <a:solidFill>
                <a:srgbClr val="000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8465" name="Text Box 147"/>
            <p:cNvSpPr txBox="1">
              <a:spLocks noChangeArrowheads="1"/>
            </p:cNvSpPr>
            <p:nvPr/>
          </p:nvSpPr>
          <p:spPr bwMode="auto">
            <a:xfrm>
              <a:off x="999" y="1109"/>
              <a:ext cx="4575"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22860" rIns="0" bIns="0" anchor="t" anchorCtr="0"/>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lnSpc>
                  <a:spcPct val="130000"/>
                </a:lnSpc>
              </a:pPr>
              <a:r>
                <a:rPr lang="ja-JP" altLang="en-US" sz="1800" dirty="0"/>
                <a:t>坂道を下ってきた小学５年生の自転車が歩行中の６２歳女性と衝突。女性は</a:t>
              </a:r>
              <a:endParaRPr lang="en-US" altLang="ja-JP" sz="1800" dirty="0"/>
            </a:p>
            <a:p>
              <a:pPr eaLnBrk="1" hangingPunct="1">
                <a:lnSpc>
                  <a:spcPct val="150000"/>
                </a:lnSpc>
              </a:pPr>
              <a:r>
                <a:rPr lang="ja-JP" altLang="en-US" sz="1800" dirty="0"/>
                <a:t>意識不明。</a:t>
              </a:r>
            </a:p>
          </p:txBody>
        </p:sp>
        <p:sp>
          <p:nvSpPr>
            <p:cNvPr id="18466" name="AutoShape 148"/>
            <p:cNvSpPr>
              <a:spLocks noChangeArrowheads="1"/>
            </p:cNvSpPr>
            <p:nvPr/>
          </p:nvSpPr>
          <p:spPr bwMode="auto">
            <a:xfrm>
              <a:off x="1218" y="809"/>
              <a:ext cx="4138" cy="289"/>
            </a:xfrm>
            <a:prstGeom prst="flowChartTerminator">
              <a:avLst/>
            </a:prstGeom>
            <a:solidFill>
              <a:srgbClr val="0000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08000" anchor="t" anchorCtr="0"/>
            <a:lstStyle/>
            <a:p>
              <a:pPr algn="ctr">
                <a:lnSpc>
                  <a:spcPts val="1800"/>
                </a:lnSpc>
              </a:pPr>
              <a:r>
                <a:rPr lang="ja-JP" altLang="en-US" b="1" dirty="0">
                  <a:solidFill>
                    <a:srgbClr val="FFFF00"/>
                  </a:solidFill>
                  <a:latin typeface="ＦＡ ぽぽる" pitchFamily="49" charset="-128"/>
                  <a:ea typeface="ＦＡ ぽぽる" pitchFamily="49" charset="-128"/>
                </a:rPr>
                <a:t>神戸地裁（２０１３年７月）　　　９５２１万円</a:t>
              </a:r>
            </a:p>
          </p:txBody>
        </p:sp>
      </p:grpSp>
      <p:grpSp>
        <p:nvGrpSpPr>
          <p:cNvPr id="87061" name="グループ化 5"/>
          <p:cNvGrpSpPr>
            <a:grpSpLocks/>
          </p:cNvGrpSpPr>
          <p:nvPr/>
        </p:nvGrpSpPr>
        <p:grpSpPr bwMode="auto">
          <a:xfrm>
            <a:off x="37306" y="2291333"/>
            <a:ext cx="1333500" cy="1209675"/>
            <a:chOff x="247650" y="3552825"/>
            <a:chExt cx="1333500" cy="1209675"/>
          </a:xfrm>
          <a:solidFill>
            <a:srgbClr val="FFC000"/>
          </a:solidFill>
        </p:grpSpPr>
        <p:sp>
          <p:nvSpPr>
            <p:cNvPr id="155" name="星 32 154"/>
            <p:cNvSpPr>
              <a:spLocks noChangeArrowheads="1"/>
            </p:cNvSpPr>
            <p:nvPr/>
          </p:nvSpPr>
          <p:spPr bwMode="auto">
            <a:xfrm>
              <a:off x="247650" y="3552825"/>
              <a:ext cx="1333500" cy="1209675"/>
            </a:xfrm>
            <a:prstGeom prst="star32">
              <a:avLst>
                <a:gd name="adj" fmla="val 37500"/>
              </a:avLst>
            </a:prstGeom>
            <a:grpFill/>
            <a:ln>
              <a:noFill/>
            </a:ln>
            <a:effectLst>
              <a:outerShdw blurRad="50800" dist="50800" dir="5400000" algn="ctr" rotWithShape="0">
                <a:srgbClr val="4A452A"/>
              </a:outerShdw>
            </a:effectLst>
            <a:extLst>
              <a:ext uri="{91240B29-F687-4F45-9708-019B960494DF}">
                <a14:hiddenLine xmlns:a14="http://schemas.microsoft.com/office/drawing/2010/main" w="25400" algn="ctr">
                  <a:solidFill>
                    <a:srgbClr val="000000"/>
                  </a:solidFill>
                  <a:miter lim="800000"/>
                  <a:headEnd/>
                  <a:tailEnd/>
                </a14:hiddenLine>
              </a:ext>
            </a:extLst>
          </p:spPr>
          <p:txBody>
            <a:bodyPr/>
            <a:lstStyle/>
            <a:p>
              <a:pPr>
                <a:defRPr/>
              </a:pPr>
              <a:endParaRPr lang="ja-JP" altLang="en-US">
                <a:ea typeface="ＭＳ Ｐゴシック" pitchFamily="50" charset="-128"/>
              </a:endParaRPr>
            </a:p>
          </p:txBody>
        </p:sp>
        <p:sp>
          <p:nvSpPr>
            <p:cNvPr id="163" name="WordArt 48"/>
            <p:cNvSpPr>
              <a:spLocks noChangeArrowheads="1" noChangeShapeType="1" noTextEdit="1"/>
            </p:cNvSpPr>
            <p:nvPr/>
          </p:nvSpPr>
          <p:spPr bwMode="auto">
            <a:xfrm>
              <a:off x="438150" y="4048125"/>
              <a:ext cx="952499" cy="285750"/>
            </a:xfrm>
            <a:prstGeom prst="rect">
              <a:avLst/>
            </a:prstGeom>
            <a:grpFill/>
          </p:spPr>
          <p:txBody>
            <a:bodyPr wrap="none" fromWordArt="1">
              <a:prstTxWarp prst="textPlain">
                <a:avLst>
                  <a:gd name="adj" fmla="val 50000"/>
                </a:avLst>
              </a:prstTxWarp>
            </a:bodyPr>
            <a:lstStyle/>
            <a:p>
              <a:pPr>
                <a:defRPr/>
              </a:pPr>
              <a:r>
                <a:rPr lang="ja-JP" altLang="en-US" sz="3600" kern="10" cap="small" dirty="0">
                  <a:ln w="15875">
                    <a:solidFill>
                      <a:srgbClr val="E46C0A"/>
                    </a:solidFill>
                    <a:round/>
                    <a:headEnd/>
                    <a:tailEnd/>
                  </a:ln>
                  <a:solidFill>
                    <a:srgbClr val="FF0000"/>
                  </a:solidFill>
                  <a:latin typeface="AR Pゴシック体S"/>
                  <a:ea typeface="AR Pゴシック体S"/>
                </a:rPr>
                <a:t>信号無視</a:t>
              </a:r>
            </a:p>
          </p:txBody>
        </p:sp>
      </p:grpSp>
      <p:grpSp>
        <p:nvGrpSpPr>
          <p:cNvPr id="87074" name="グループ化 6"/>
          <p:cNvGrpSpPr>
            <a:grpSpLocks/>
          </p:cNvGrpSpPr>
          <p:nvPr/>
        </p:nvGrpSpPr>
        <p:grpSpPr bwMode="auto">
          <a:xfrm>
            <a:off x="37306" y="3594909"/>
            <a:ext cx="1333500" cy="1209675"/>
            <a:chOff x="257175" y="4676775"/>
            <a:chExt cx="1333500" cy="1209675"/>
          </a:xfrm>
          <a:solidFill>
            <a:srgbClr val="FFC000"/>
          </a:solidFill>
        </p:grpSpPr>
        <p:sp>
          <p:nvSpPr>
            <p:cNvPr id="157" name="星 32 156"/>
            <p:cNvSpPr>
              <a:spLocks noChangeArrowheads="1"/>
            </p:cNvSpPr>
            <p:nvPr/>
          </p:nvSpPr>
          <p:spPr bwMode="auto">
            <a:xfrm>
              <a:off x="257175" y="4676775"/>
              <a:ext cx="1333500" cy="1209675"/>
            </a:xfrm>
            <a:prstGeom prst="star32">
              <a:avLst>
                <a:gd name="adj" fmla="val 37500"/>
              </a:avLst>
            </a:prstGeom>
            <a:grpFill/>
            <a:ln>
              <a:noFill/>
            </a:ln>
            <a:effectLst>
              <a:outerShdw blurRad="50800" dist="50800" dir="5400000" algn="ctr" rotWithShape="0">
                <a:srgbClr val="4A452A"/>
              </a:outerShdw>
            </a:effectLst>
            <a:extLst>
              <a:ext uri="{91240B29-F687-4F45-9708-019B960494DF}">
                <a14:hiddenLine xmlns:a14="http://schemas.microsoft.com/office/drawing/2010/main" w="25400" algn="ctr">
                  <a:solidFill>
                    <a:srgbClr val="000000"/>
                  </a:solidFill>
                  <a:miter lim="800000"/>
                  <a:headEnd/>
                  <a:tailEnd/>
                </a14:hiddenLine>
              </a:ext>
            </a:extLst>
          </p:spPr>
          <p:txBody>
            <a:bodyPr/>
            <a:lstStyle/>
            <a:p>
              <a:pPr>
                <a:defRPr/>
              </a:pPr>
              <a:endParaRPr lang="ja-JP" altLang="en-US">
                <a:ea typeface="ＭＳ Ｐゴシック" pitchFamily="50" charset="-128"/>
              </a:endParaRPr>
            </a:p>
          </p:txBody>
        </p:sp>
        <p:sp>
          <p:nvSpPr>
            <p:cNvPr id="165" name="WordArt 48"/>
            <p:cNvSpPr>
              <a:spLocks noChangeArrowheads="1" noChangeShapeType="1" noTextEdit="1"/>
            </p:cNvSpPr>
            <p:nvPr/>
          </p:nvSpPr>
          <p:spPr bwMode="auto">
            <a:xfrm>
              <a:off x="485775" y="5172075"/>
              <a:ext cx="876300" cy="266700"/>
            </a:xfrm>
            <a:prstGeom prst="rect">
              <a:avLst/>
            </a:prstGeom>
            <a:grpFill/>
          </p:spPr>
          <p:txBody>
            <a:bodyPr wrap="none" fromWordArt="1">
              <a:prstTxWarp prst="textPlain">
                <a:avLst>
                  <a:gd name="adj" fmla="val 50000"/>
                </a:avLst>
              </a:prstTxWarp>
            </a:bodyPr>
            <a:lstStyle/>
            <a:p>
              <a:pPr>
                <a:defRPr/>
              </a:pPr>
              <a:r>
                <a:rPr lang="ja-JP" altLang="en-US" sz="3600" kern="10" cap="small" dirty="0">
                  <a:ln w="15875">
                    <a:solidFill>
                      <a:srgbClr val="E46C0A"/>
                    </a:solidFill>
                    <a:round/>
                    <a:headEnd/>
                    <a:tailEnd/>
                  </a:ln>
                  <a:solidFill>
                    <a:srgbClr val="FF0000"/>
                  </a:solidFill>
                  <a:latin typeface="AR Pゴシック体S"/>
                  <a:ea typeface="AR Pゴシック体S"/>
                </a:rPr>
                <a:t>無灯火</a:t>
              </a:r>
            </a:p>
          </p:txBody>
        </p:sp>
      </p:grpSp>
      <p:grpSp>
        <p:nvGrpSpPr>
          <p:cNvPr id="87082" name="グループ化 10"/>
          <p:cNvGrpSpPr>
            <a:grpSpLocks/>
          </p:cNvGrpSpPr>
          <p:nvPr/>
        </p:nvGrpSpPr>
        <p:grpSpPr bwMode="auto">
          <a:xfrm>
            <a:off x="80169" y="5171576"/>
            <a:ext cx="1333500" cy="1209675"/>
            <a:chOff x="276225" y="7376461"/>
            <a:chExt cx="1333500" cy="1209675"/>
          </a:xfrm>
          <a:solidFill>
            <a:srgbClr val="FFC000"/>
          </a:solidFill>
        </p:grpSpPr>
        <p:sp>
          <p:nvSpPr>
            <p:cNvPr id="158" name="星 32 157"/>
            <p:cNvSpPr>
              <a:spLocks noChangeArrowheads="1"/>
            </p:cNvSpPr>
            <p:nvPr/>
          </p:nvSpPr>
          <p:spPr bwMode="auto">
            <a:xfrm>
              <a:off x="276225" y="7376461"/>
              <a:ext cx="1333500" cy="1209675"/>
            </a:xfrm>
            <a:prstGeom prst="star32">
              <a:avLst>
                <a:gd name="adj" fmla="val 37500"/>
              </a:avLst>
            </a:prstGeom>
            <a:grpFill/>
            <a:ln>
              <a:noFill/>
            </a:ln>
            <a:effectLst>
              <a:outerShdw blurRad="50800" dist="50800" dir="5400000" algn="ctr" rotWithShape="0">
                <a:srgbClr val="4A452A"/>
              </a:outerShdw>
            </a:effectLst>
            <a:extLst>
              <a:ext uri="{91240B29-F687-4F45-9708-019B960494DF}">
                <a14:hiddenLine xmlns:a14="http://schemas.microsoft.com/office/drawing/2010/main" w="25400" algn="ctr">
                  <a:solidFill>
                    <a:srgbClr val="000000"/>
                  </a:solidFill>
                  <a:miter lim="800000"/>
                  <a:headEnd/>
                  <a:tailEnd/>
                </a14:hiddenLine>
              </a:ext>
            </a:extLst>
          </p:spPr>
          <p:txBody>
            <a:bodyPr/>
            <a:lstStyle/>
            <a:p>
              <a:pPr>
                <a:defRPr/>
              </a:pPr>
              <a:endParaRPr lang="ja-JP" altLang="en-US">
                <a:ea typeface="ＭＳ Ｐゴシック" pitchFamily="50" charset="-128"/>
              </a:endParaRPr>
            </a:p>
          </p:txBody>
        </p:sp>
        <p:sp>
          <p:nvSpPr>
            <p:cNvPr id="166" name="WordArt 48"/>
            <p:cNvSpPr>
              <a:spLocks noChangeArrowheads="1" noChangeShapeType="1" noTextEdit="1"/>
            </p:cNvSpPr>
            <p:nvPr/>
          </p:nvSpPr>
          <p:spPr bwMode="auto">
            <a:xfrm>
              <a:off x="476250" y="7868338"/>
              <a:ext cx="952499" cy="285750"/>
            </a:xfrm>
            <a:prstGeom prst="rect">
              <a:avLst/>
            </a:prstGeom>
            <a:grpFill/>
          </p:spPr>
          <p:txBody>
            <a:bodyPr wrap="none" fromWordArt="1">
              <a:prstTxWarp prst="textPlain">
                <a:avLst>
                  <a:gd name="adj" fmla="val 50000"/>
                </a:avLst>
              </a:prstTxWarp>
            </a:bodyPr>
            <a:lstStyle/>
            <a:p>
              <a:pPr>
                <a:defRPr/>
              </a:pPr>
              <a:r>
                <a:rPr lang="ja-JP" altLang="en-US" sz="3600" kern="10" cap="small" dirty="0">
                  <a:ln w="15875">
                    <a:solidFill>
                      <a:srgbClr val="E46C0A"/>
                    </a:solidFill>
                    <a:round/>
                    <a:headEnd/>
                    <a:tailEnd/>
                  </a:ln>
                  <a:solidFill>
                    <a:srgbClr val="FF0000"/>
                  </a:solidFill>
                  <a:latin typeface="AR Pゴシック体S"/>
                  <a:ea typeface="AR Pゴシック体S"/>
                </a:rPr>
                <a:t>危険な横断</a:t>
              </a:r>
            </a:p>
          </p:txBody>
        </p:sp>
      </p:grpSp>
      <p:grpSp>
        <p:nvGrpSpPr>
          <p:cNvPr id="4" name="グループ化 3"/>
          <p:cNvGrpSpPr/>
          <p:nvPr/>
        </p:nvGrpSpPr>
        <p:grpSpPr>
          <a:xfrm>
            <a:off x="1413668" y="2234360"/>
            <a:ext cx="7678738" cy="1248115"/>
            <a:chOff x="1413668" y="2263856"/>
            <a:chExt cx="7678738" cy="1186548"/>
          </a:xfrm>
        </p:grpSpPr>
        <p:grpSp>
          <p:nvGrpSpPr>
            <p:cNvPr id="87073" name="Group 33"/>
            <p:cNvGrpSpPr>
              <a:grpSpLocks/>
            </p:cNvGrpSpPr>
            <p:nvPr/>
          </p:nvGrpSpPr>
          <p:grpSpPr bwMode="auto">
            <a:xfrm>
              <a:off x="1413668" y="2478853"/>
              <a:ext cx="7678738" cy="971551"/>
              <a:chOff x="906" y="1756"/>
              <a:chExt cx="4837" cy="612"/>
            </a:xfrm>
          </p:grpSpPr>
          <p:sp>
            <p:nvSpPr>
              <p:cNvPr id="18458" name="AutoShape 119"/>
              <p:cNvSpPr>
                <a:spLocks noChangeArrowheads="1"/>
              </p:cNvSpPr>
              <p:nvPr/>
            </p:nvSpPr>
            <p:spPr bwMode="auto">
              <a:xfrm>
                <a:off x="906" y="1756"/>
                <a:ext cx="4837" cy="604"/>
              </a:xfrm>
              <a:prstGeom prst="roundRect">
                <a:avLst>
                  <a:gd name="adj" fmla="val 16667"/>
                </a:avLst>
              </a:prstGeom>
              <a:solidFill>
                <a:srgbClr val="FFFFFF"/>
              </a:solidFill>
              <a:ln w="28575">
                <a:solidFill>
                  <a:srgbClr val="000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8459" name="Text Box 120"/>
              <p:cNvSpPr txBox="1">
                <a:spLocks noChangeArrowheads="1"/>
              </p:cNvSpPr>
              <p:nvPr/>
            </p:nvSpPr>
            <p:spPr bwMode="auto">
              <a:xfrm>
                <a:off x="985" y="1894"/>
                <a:ext cx="4731"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22860" rIns="0" bIns="0"/>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lnSpc>
                    <a:spcPct val="140000"/>
                  </a:lnSpc>
                </a:pPr>
                <a:r>
                  <a:rPr lang="ja-JP" altLang="en-US" sz="1800" dirty="0"/>
                  <a:t>信号を無視した３７歳男性の自転車が横断歩道を歩行中の５５歳女性と衝突。</a:t>
                </a:r>
                <a:endParaRPr lang="en-US" altLang="ja-JP" sz="1000" dirty="0"/>
              </a:p>
              <a:p>
                <a:pPr eaLnBrk="1" hangingPunct="1">
                  <a:lnSpc>
                    <a:spcPct val="140000"/>
                  </a:lnSpc>
                </a:pPr>
                <a:r>
                  <a:rPr lang="ja-JP" altLang="en-US" sz="1800" dirty="0"/>
                  <a:t>女性は死亡。</a:t>
                </a:r>
              </a:p>
            </p:txBody>
          </p:sp>
        </p:grpSp>
        <p:sp>
          <p:nvSpPr>
            <p:cNvPr id="41" name="AutoShape 148"/>
            <p:cNvSpPr>
              <a:spLocks noChangeArrowheads="1"/>
            </p:cNvSpPr>
            <p:nvPr/>
          </p:nvSpPr>
          <p:spPr bwMode="auto">
            <a:xfrm>
              <a:off x="1867694" y="2263856"/>
              <a:ext cx="6718918" cy="432000"/>
            </a:xfrm>
            <a:prstGeom prst="flowChartTerminator">
              <a:avLst/>
            </a:prstGeom>
            <a:solidFill>
              <a:srgbClr val="0000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432000" anchor="b" anchorCtr="0"/>
            <a:lstStyle/>
            <a:p>
              <a:pPr algn="ctr">
                <a:lnSpc>
                  <a:spcPts val="1800"/>
                </a:lnSpc>
              </a:pPr>
              <a:r>
                <a:rPr lang="ja-JP" altLang="en-US" b="1" dirty="0">
                  <a:solidFill>
                    <a:srgbClr val="FFFF00"/>
                  </a:solidFill>
                  <a:latin typeface="ＦＡ ぽぽる" pitchFamily="49" charset="-128"/>
                  <a:ea typeface="ＦＡ ぽぽる" pitchFamily="49" charset="-128"/>
                </a:rPr>
                <a:t>東京地裁（２００７年４月）　　　５４３８万円</a:t>
              </a:r>
            </a:p>
          </p:txBody>
        </p:sp>
      </p:grpSp>
      <p:grpSp>
        <p:nvGrpSpPr>
          <p:cNvPr id="5" name="グループ化 4"/>
          <p:cNvGrpSpPr/>
          <p:nvPr/>
        </p:nvGrpSpPr>
        <p:grpSpPr>
          <a:xfrm>
            <a:off x="1400969" y="3520868"/>
            <a:ext cx="7678738" cy="1317311"/>
            <a:chOff x="1400969" y="3422097"/>
            <a:chExt cx="7678738" cy="1489579"/>
          </a:xfrm>
        </p:grpSpPr>
        <p:grpSp>
          <p:nvGrpSpPr>
            <p:cNvPr id="87090" name="Group 50"/>
            <p:cNvGrpSpPr>
              <a:grpSpLocks/>
            </p:cNvGrpSpPr>
            <p:nvPr/>
          </p:nvGrpSpPr>
          <p:grpSpPr bwMode="auto">
            <a:xfrm>
              <a:off x="1400969" y="3695648"/>
              <a:ext cx="7678738" cy="1216028"/>
              <a:chOff x="884" y="2628"/>
              <a:chExt cx="4837" cy="766"/>
            </a:xfrm>
          </p:grpSpPr>
          <p:sp>
            <p:nvSpPr>
              <p:cNvPr id="18452" name="AutoShape 114"/>
              <p:cNvSpPr>
                <a:spLocks noChangeArrowheads="1"/>
              </p:cNvSpPr>
              <p:nvPr/>
            </p:nvSpPr>
            <p:spPr bwMode="auto">
              <a:xfrm>
                <a:off x="884" y="2628"/>
                <a:ext cx="4837" cy="748"/>
              </a:xfrm>
              <a:prstGeom prst="roundRect">
                <a:avLst>
                  <a:gd name="adj" fmla="val 16667"/>
                </a:avLst>
              </a:prstGeom>
              <a:solidFill>
                <a:srgbClr val="FFFFFF"/>
              </a:solidFill>
              <a:ln w="28575">
                <a:solidFill>
                  <a:srgbClr val="000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8453" name="Text Box 115"/>
              <p:cNvSpPr txBox="1">
                <a:spLocks noChangeArrowheads="1"/>
              </p:cNvSpPr>
              <p:nvPr/>
            </p:nvSpPr>
            <p:spPr bwMode="auto">
              <a:xfrm>
                <a:off x="983" y="2769"/>
                <a:ext cx="4719" cy="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22860" rIns="0" bIns="0" anchor="b" anchorCtr="0"/>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lnSpc>
                    <a:spcPct val="140000"/>
                  </a:lnSpc>
                </a:pPr>
                <a:r>
                  <a:rPr lang="ja-JP" altLang="en-US" sz="1800" dirty="0"/>
                  <a:t>歩道上で無灯火の１５歳少年の自転車が歩行中の６２歳男性と正面衝突。</a:t>
                </a:r>
                <a:endParaRPr lang="en-US" altLang="ja-JP" sz="1000" dirty="0"/>
              </a:p>
              <a:p>
                <a:pPr eaLnBrk="1" hangingPunct="1">
                  <a:lnSpc>
                    <a:spcPct val="140000"/>
                  </a:lnSpc>
                </a:pPr>
                <a:r>
                  <a:rPr lang="ja-JP" altLang="en-US" sz="1800" dirty="0"/>
                  <a:t>男性は死亡。</a:t>
                </a:r>
              </a:p>
            </p:txBody>
          </p:sp>
        </p:grpSp>
        <p:sp>
          <p:nvSpPr>
            <p:cNvPr id="42" name="AutoShape 148"/>
            <p:cNvSpPr>
              <a:spLocks noChangeArrowheads="1"/>
            </p:cNvSpPr>
            <p:nvPr/>
          </p:nvSpPr>
          <p:spPr bwMode="auto">
            <a:xfrm>
              <a:off x="1892704" y="3422097"/>
              <a:ext cx="6718918" cy="547514"/>
            </a:xfrm>
            <a:prstGeom prst="flowChartTerminator">
              <a:avLst/>
            </a:prstGeom>
            <a:solidFill>
              <a:srgbClr val="0000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468000" anchor="b" anchorCtr="0"/>
            <a:lstStyle/>
            <a:p>
              <a:pPr algn="ctr">
                <a:lnSpc>
                  <a:spcPts val="1800"/>
                </a:lnSpc>
              </a:pPr>
              <a:r>
                <a:rPr lang="ja-JP" altLang="en-US" b="1" dirty="0">
                  <a:solidFill>
                    <a:srgbClr val="FFFF00"/>
                  </a:solidFill>
                  <a:latin typeface="ＦＡ ぽぽる" pitchFamily="49" charset="-128"/>
                  <a:ea typeface="ＦＡ ぽぽる" pitchFamily="49" charset="-128"/>
                </a:rPr>
                <a:t>大阪地裁（２００７年７月）　　　３０００万円</a:t>
              </a:r>
            </a:p>
          </p:txBody>
        </p:sp>
      </p:grpSp>
      <p:grpSp>
        <p:nvGrpSpPr>
          <p:cNvPr id="6" name="グループ化 5"/>
          <p:cNvGrpSpPr/>
          <p:nvPr/>
        </p:nvGrpSpPr>
        <p:grpSpPr>
          <a:xfrm>
            <a:off x="1370806" y="4849557"/>
            <a:ext cx="7897813" cy="1747795"/>
            <a:chOff x="1370806" y="4705618"/>
            <a:chExt cx="7897813" cy="1747795"/>
          </a:xfrm>
        </p:grpSpPr>
        <p:grpSp>
          <p:nvGrpSpPr>
            <p:cNvPr id="87091" name="Group 51"/>
            <p:cNvGrpSpPr>
              <a:grpSpLocks/>
            </p:cNvGrpSpPr>
            <p:nvPr/>
          </p:nvGrpSpPr>
          <p:grpSpPr bwMode="auto">
            <a:xfrm>
              <a:off x="1370806" y="4880858"/>
              <a:ext cx="7897813" cy="1572555"/>
              <a:chOff x="864" y="3197"/>
              <a:chExt cx="4975" cy="1090"/>
            </a:xfrm>
          </p:grpSpPr>
          <p:sp>
            <p:nvSpPr>
              <p:cNvPr id="18446" name="AutoShape 138"/>
              <p:cNvSpPr>
                <a:spLocks noChangeArrowheads="1"/>
              </p:cNvSpPr>
              <p:nvPr/>
            </p:nvSpPr>
            <p:spPr bwMode="auto">
              <a:xfrm>
                <a:off x="864" y="3197"/>
                <a:ext cx="4856" cy="1040"/>
              </a:xfrm>
              <a:prstGeom prst="roundRect">
                <a:avLst>
                  <a:gd name="adj" fmla="val 16667"/>
                </a:avLst>
              </a:prstGeom>
              <a:solidFill>
                <a:srgbClr val="FFFFFF"/>
              </a:solidFill>
              <a:ln w="28575">
                <a:solidFill>
                  <a:srgbClr val="C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8447" name="Text Box 139"/>
              <p:cNvSpPr txBox="1">
                <a:spLocks noChangeArrowheads="1"/>
              </p:cNvSpPr>
              <p:nvPr/>
            </p:nvSpPr>
            <p:spPr bwMode="auto">
              <a:xfrm>
                <a:off x="970" y="3433"/>
                <a:ext cx="4869" cy="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22860" rIns="0" bIns="0"/>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lnSpc>
                    <a:spcPct val="140000"/>
                  </a:lnSpc>
                </a:pPr>
                <a:r>
                  <a:rPr lang="ja-JP" altLang="en-US" sz="1800" dirty="0"/>
                  <a:t>６０歳男性の自転車が安全確認をせずに渋滞の切れ目から道路を横断。</a:t>
                </a:r>
                <a:endParaRPr lang="en-US" altLang="ja-JP" sz="1800" dirty="0"/>
              </a:p>
              <a:p>
                <a:pPr eaLnBrk="1" hangingPunct="1">
                  <a:lnSpc>
                    <a:spcPct val="140000"/>
                  </a:lnSpc>
                </a:pPr>
                <a:r>
                  <a:rPr lang="ja-JP" altLang="en-US" sz="1800" dirty="0"/>
                  <a:t>その自転車を避けようとしたタンクローリーが歩道に</a:t>
                </a:r>
                <a:r>
                  <a:rPr lang="ja-JP" altLang="en-US" sz="1800"/>
                  <a:t>乗り上げ男性二人</a:t>
                </a:r>
                <a:r>
                  <a:rPr lang="ja-JP" altLang="en-US" sz="1800" dirty="0"/>
                  <a:t>と</a:t>
                </a:r>
                <a:endParaRPr lang="en-US" altLang="ja-JP" sz="1800" dirty="0"/>
              </a:p>
              <a:p>
                <a:pPr eaLnBrk="1" hangingPunct="1">
                  <a:lnSpc>
                    <a:spcPct val="140000"/>
                  </a:lnSpc>
                </a:pPr>
                <a:r>
                  <a:rPr lang="ja-JP" altLang="en-US" sz="1800" dirty="0"/>
                  <a:t>衝突</a:t>
                </a:r>
                <a:r>
                  <a:rPr lang="ja-JP" altLang="en-US" sz="1800"/>
                  <a:t>。男性二人</a:t>
                </a:r>
                <a:r>
                  <a:rPr lang="ja-JP" altLang="en-US" sz="1800" dirty="0"/>
                  <a:t>は死亡。自転車が死亡事故を誘発したとして実刑判決。</a:t>
                </a:r>
              </a:p>
            </p:txBody>
          </p:sp>
        </p:grpSp>
        <p:sp>
          <p:nvSpPr>
            <p:cNvPr id="43" name="AutoShape 148"/>
            <p:cNvSpPr>
              <a:spLocks noChangeArrowheads="1"/>
            </p:cNvSpPr>
            <p:nvPr/>
          </p:nvSpPr>
          <p:spPr bwMode="auto">
            <a:xfrm>
              <a:off x="1893578" y="4705618"/>
              <a:ext cx="6718918" cy="468000"/>
            </a:xfrm>
            <a:prstGeom prst="flowChartTerminator">
              <a:avLst/>
            </a:prstGeom>
            <a:solidFill>
              <a:srgbClr val="C00000"/>
            </a:solidFill>
            <a:ln>
              <a:noFill/>
            </a:ln>
            <a:effectLst/>
            <a:extLst/>
          </p:spPr>
          <p:txBody>
            <a:bodyPr tIns="432000" anchor="b" anchorCtr="0"/>
            <a:lstStyle/>
            <a:p>
              <a:pPr algn="ctr">
                <a:lnSpc>
                  <a:spcPts val="1800"/>
                </a:lnSpc>
              </a:pPr>
              <a:r>
                <a:rPr lang="ja-JP" altLang="en-US" b="1" dirty="0">
                  <a:solidFill>
                    <a:srgbClr val="FFFF00"/>
                  </a:solidFill>
                  <a:latin typeface="ＦＡ ぽぽる" pitchFamily="49" charset="-128"/>
                  <a:ea typeface="ＦＡ ぽぽる" pitchFamily="49" charset="-128"/>
                </a:rPr>
                <a:t>大阪地裁（２０１１年１１月）　　　禁錮２年</a:t>
              </a:r>
            </a:p>
          </p:txBody>
        </p:sp>
      </p:grpSp>
    </p:spTree>
    <p:extLst>
      <p:ext uri="{BB962C8B-B14F-4D97-AF65-F5344CB8AC3E}">
        <p14:creationId xmlns:p14="http://schemas.microsoft.com/office/powerpoint/2010/main" val="30313370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053"/>
                                        </p:tgtEl>
                                        <p:attrNameLst>
                                          <p:attrName>style.visibility</p:attrName>
                                        </p:attrNameLst>
                                      </p:cBhvr>
                                      <p:to>
                                        <p:strVal val="visible"/>
                                      </p:to>
                                    </p:set>
                                    <p:animEffect transition="in" filter="fade">
                                      <p:cBhvr>
                                        <p:cTn id="12" dur="500"/>
                                        <p:tgtEl>
                                          <p:spTgt spid="870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7072"/>
                                        </p:tgtEl>
                                        <p:attrNameLst>
                                          <p:attrName>style.visibility</p:attrName>
                                        </p:attrNameLst>
                                      </p:cBhvr>
                                      <p:to>
                                        <p:strVal val="visible"/>
                                      </p:to>
                                    </p:set>
                                    <p:animEffect transition="in" filter="fade">
                                      <p:cBhvr>
                                        <p:cTn id="17" dur="500"/>
                                        <p:tgtEl>
                                          <p:spTgt spid="8707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7061"/>
                                        </p:tgtEl>
                                        <p:attrNameLst>
                                          <p:attrName>style.visibility</p:attrName>
                                        </p:attrNameLst>
                                      </p:cBhvr>
                                      <p:to>
                                        <p:strVal val="visible"/>
                                      </p:to>
                                    </p:set>
                                    <p:animEffect transition="in" filter="fade">
                                      <p:cBhvr>
                                        <p:cTn id="22" dur="500"/>
                                        <p:tgtEl>
                                          <p:spTgt spid="8706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7074"/>
                                        </p:tgtEl>
                                        <p:attrNameLst>
                                          <p:attrName>style.visibility</p:attrName>
                                        </p:attrNameLst>
                                      </p:cBhvr>
                                      <p:to>
                                        <p:strVal val="visible"/>
                                      </p:to>
                                    </p:set>
                                    <p:animEffect transition="in" filter="fade">
                                      <p:cBhvr>
                                        <p:cTn id="32" dur="500"/>
                                        <p:tgtEl>
                                          <p:spTgt spid="8707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7082"/>
                                        </p:tgtEl>
                                        <p:attrNameLst>
                                          <p:attrName>style.visibility</p:attrName>
                                        </p:attrNameLst>
                                      </p:cBhvr>
                                      <p:to>
                                        <p:strVal val="visible"/>
                                      </p:to>
                                    </p:set>
                                    <p:animEffect transition="in" filter="fade">
                                      <p:cBhvr>
                                        <p:cTn id="42" dur="500"/>
                                        <p:tgtEl>
                                          <p:spTgt spid="8708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雲形吹き出し 3"/>
          <p:cNvSpPr/>
          <p:nvPr/>
        </p:nvSpPr>
        <p:spPr>
          <a:xfrm>
            <a:off x="1835696" y="188640"/>
            <a:ext cx="6840760" cy="1512168"/>
          </a:xfrm>
          <a:prstGeom prst="cloudCallout">
            <a:avLst>
              <a:gd name="adj1" fmla="val -52765"/>
              <a:gd name="adj2" fmla="val 6454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059832" y="620687"/>
            <a:ext cx="3979229" cy="820351"/>
          </a:xfrm>
          <a:prstGeom prst="rect">
            <a:avLst/>
          </a:prstGeom>
          <a:noFill/>
        </p:spPr>
        <p:txBody>
          <a:bodyPr wrap="none" rtlCol="0">
            <a:prstTxWarp prst="textPlain">
              <a:avLst/>
            </a:prstTxWarp>
            <a:spAutoFit/>
          </a:bodyPr>
          <a:lstStyle/>
          <a:p>
            <a:pPr>
              <a:lnSpc>
                <a:spcPct val="150000"/>
              </a:lnSpc>
            </a:pPr>
            <a:r>
              <a:rPr kumimoji="1" lang="ja-JP" altLang="en-US" sz="2400" b="1" dirty="0">
                <a:solidFill>
                  <a:schemeClr val="tx2">
                    <a:lumMod val="75000"/>
                  </a:schemeClr>
                </a:solidFill>
                <a:latin typeface="+mj-ea"/>
                <a:ea typeface="+mj-ea"/>
              </a:rPr>
              <a:t>相手の人を死亡させるような</a:t>
            </a:r>
            <a:endParaRPr kumimoji="1" lang="en-US" altLang="ja-JP" sz="2400" b="1" dirty="0">
              <a:solidFill>
                <a:schemeClr val="tx2">
                  <a:lumMod val="75000"/>
                </a:schemeClr>
              </a:solidFill>
              <a:latin typeface="+mj-ea"/>
              <a:ea typeface="+mj-ea"/>
            </a:endParaRPr>
          </a:p>
          <a:p>
            <a:pPr>
              <a:lnSpc>
                <a:spcPct val="150000"/>
              </a:lnSpc>
            </a:pPr>
            <a:r>
              <a:rPr kumimoji="1" lang="ja-JP" altLang="en-US" sz="2400" b="1" dirty="0">
                <a:solidFill>
                  <a:schemeClr val="tx2">
                    <a:lumMod val="75000"/>
                  </a:schemeClr>
                </a:solidFill>
                <a:latin typeface="+mj-ea"/>
                <a:ea typeface="+mj-ea"/>
              </a:rPr>
              <a:t>大きな事故は、</a:t>
            </a:r>
            <a:r>
              <a:rPr lang="ja-JP" altLang="en-US" sz="2400" b="1" dirty="0">
                <a:solidFill>
                  <a:schemeClr val="tx2">
                    <a:lumMod val="75000"/>
                  </a:schemeClr>
                </a:solidFill>
                <a:latin typeface="+mj-ea"/>
                <a:ea typeface="+mj-ea"/>
              </a:rPr>
              <a:t>起こさないよ。</a:t>
            </a:r>
            <a:endParaRPr kumimoji="1" lang="ja-JP" altLang="en-US" sz="2400" b="1" dirty="0">
              <a:solidFill>
                <a:schemeClr val="tx2">
                  <a:lumMod val="75000"/>
                </a:schemeClr>
              </a:solidFill>
              <a:latin typeface="+mj-ea"/>
              <a:ea typeface="+mj-ea"/>
            </a:endParaRPr>
          </a:p>
        </p:txBody>
      </p:sp>
      <p:sp>
        <p:nvSpPr>
          <p:cNvPr id="12" name="タイトル 2"/>
          <p:cNvSpPr txBox="1">
            <a:spLocks/>
          </p:cNvSpPr>
          <p:nvPr/>
        </p:nvSpPr>
        <p:spPr>
          <a:xfrm>
            <a:off x="323528" y="4437112"/>
            <a:ext cx="8424936" cy="1368000"/>
          </a:xfrm>
          <a:prstGeom prst="rect">
            <a:avLst/>
          </a:prstGeom>
          <a:ln>
            <a:solidFill>
              <a:schemeClr val="accent1">
                <a:shade val="50000"/>
              </a:schemeClr>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endParaRPr lang="ja-JP" altLang="en-US" sz="1600" b="1" dirty="0">
              <a:solidFill>
                <a:schemeClr val="tx2">
                  <a:lumMod val="50000"/>
                </a:schemeClr>
              </a:solidFill>
              <a:latin typeface="AR丸ゴシック体E" pitchFamily="49" charset="-128"/>
              <a:ea typeface="AR丸ゴシック体E" pitchFamily="49" charset="-128"/>
            </a:endParaRPr>
          </a:p>
        </p:txBody>
      </p:sp>
      <p:sp>
        <p:nvSpPr>
          <p:cNvPr id="13" name="タイトル 2"/>
          <p:cNvSpPr txBox="1">
            <a:spLocks/>
          </p:cNvSpPr>
          <p:nvPr/>
        </p:nvSpPr>
        <p:spPr>
          <a:xfrm>
            <a:off x="323528" y="5661248"/>
            <a:ext cx="871296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r>
              <a:rPr lang="ja-JP" altLang="en-US" sz="2400" b="1" dirty="0">
                <a:effectLst>
                  <a:outerShdw blurRad="38100" dist="38100" dir="2700000" algn="tl">
                    <a:srgbClr val="000000">
                      <a:alpha val="43137"/>
                    </a:srgbClr>
                  </a:outerShdw>
                </a:effectLst>
                <a:latin typeface="+mj-ea"/>
              </a:rPr>
              <a:t>　自転車利用者も加害者になり得ます。</a:t>
            </a:r>
            <a:r>
              <a:rPr lang="ja-JP" altLang="en-US" sz="2800" b="1" dirty="0">
                <a:effectLst>
                  <a:outerShdw blurRad="38100" dist="38100" dir="2700000" algn="tl">
                    <a:srgbClr val="000000">
                      <a:alpha val="43137"/>
                    </a:srgbClr>
                  </a:outerShdw>
                </a:effectLst>
                <a:latin typeface="+mj-ea"/>
              </a:rPr>
              <a:t>だから！！！</a:t>
            </a:r>
          </a:p>
        </p:txBody>
      </p:sp>
      <p:sp>
        <p:nvSpPr>
          <p:cNvPr id="14" name="タイトル 2"/>
          <p:cNvSpPr txBox="1">
            <a:spLocks/>
          </p:cNvSpPr>
          <p:nvPr/>
        </p:nvSpPr>
        <p:spPr>
          <a:xfrm>
            <a:off x="323528" y="3051642"/>
            <a:ext cx="8424936" cy="1385470"/>
          </a:xfrm>
          <a:prstGeom prst="rect">
            <a:avLst/>
          </a:prstGeom>
          <a:ln>
            <a:solidFill>
              <a:schemeClr val="accent1">
                <a:shade val="50000"/>
              </a:schemeClr>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endParaRPr lang="ja-JP" altLang="en-US" sz="1600" b="1" dirty="0">
              <a:solidFill>
                <a:schemeClr val="tx2">
                  <a:lumMod val="50000"/>
                </a:schemeClr>
              </a:solidFill>
              <a:latin typeface="AR丸ゴシック体E" pitchFamily="49" charset="-128"/>
              <a:ea typeface="AR丸ゴシック体E" pitchFamily="49" charset="-128"/>
            </a:endParaRPr>
          </a:p>
        </p:txBody>
      </p:sp>
      <p:sp>
        <p:nvSpPr>
          <p:cNvPr id="3" name="テキスト ボックス 2"/>
          <p:cNvSpPr txBox="1"/>
          <p:nvPr/>
        </p:nvSpPr>
        <p:spPr>
          <a:xfrm>
            <a:off x="323528" y="1916832"/>
            <a:ext cx="7344816" cy="120032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ct val="150000"/>
              </a:lnSpc>
            </a:pPr>
            <a:r>
              <a:rPr lang="ja-JP" altLang="en-US" sz="2400" b="1" dirty="0">
                <a:solidFill>
                  <a:schemeClr val="tx1"/>
                </a:solidFill>
                <a:effectLst>
                  <a:outerShdw blurRad="38100" dist="38100" dir="2700000" algn="tl">
                    <a:srgbClr val="000000">
                      <a:alpha val="43137"/>
                    </a:srgbClr>
                  </a:outerShdw>
                </a:effectLst>
                <a:latin typeface="+mj-ea"/>
                <a:ea typeface="+mj-ea"/>
              </a:rPr>
              <a:t>　相手にケガをさせた場合にも、損害賠償を</a:t>
            </a:r>
            <a:endParaRPr lang="en-US" altLang="ja-JP" sz="2400" b="1" dirty="0">
              <a:solidFill>
                <a:schemeClr val="tx1"/>
              </a:solidFill>
              <a:effectLst>
                <a:outerShdw blurRad="38100" dist="38100" dir="2700000" algn="tl">
                  <a:srgbClr val="000000">
                    <a:alpha val="43137"/>
                  </a:srgbClr>
                </a:outerShdw>
              </a:effectLst>
              <a:latin typeface="+mj-ea"/>
              <a:ea typeface="+mj-ea"/>
            </a:endParaRPr>
          </a:p>
          <a:p>
            <a:pPr algn="ctr">
              <a:lnSpc>
                <a:spcPct val="150000"/>
              </a:lnSpc>
            </a:pPr>
            <a:r>
              <a:rPr lang="ja-JP" altLang="en-US" sz="2400" b="1" dirty="0">
                <a:solidFill>
                  <a:schemeClr val="tx1"/>
                </a:solidFill>
                <a:effectLst>
                  <a:outerShdw blurRad="38100" dist="38100" dir="2700000" algn="tl">
                    <a:srgbClr val="000000">
                      <a:alpha val="43137"/>
                    </a:srgbClr>
                  </a:outerShdw>
                </a:effectLst>
                <a:latin typeface="+mj-ea"/>
                <a:ea typeface="+mj-ea"/>
              </a:rPr>
              <a:t>命じられた事故事例もあります！</a:t>
            </a:r>
            <a:endParaRPr kumimoji="1" lang="ja-JP" altLang="en-US" sz="2400" dirty="0">
              <a:solidFill>
                <a:schemeClr val="tx1"/>
              </a:solidFill>
              <a:effectLst>
                <a:outerShdw blurRad="38100" dist="38100" dir="2700000" algn="tl">
                  <a:srgbClr val="000000">
                    <a:alpha val="43137"/>
                  </a:srgbClr>
                </a:outerShdw>
              </a:effectLst>
              <a:latin typeface="+mj-ea"/>
              <a:ea typeface="+mj-ea"/>
            </a:endParaRPr>
          </a:p>
        </p:txBody>
      </p:sp>
      <p:pic>
        <p:nvPicPr>
          <p:cNvPr id="1173" name="図 117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1520" y="223647"/>
            <a:ext cx="1371487" cy="1779885"/>
          </a:xfrm>
          <a:prstGeom prst="rect">
            <a:avLst/>
          </a:prstGeom>
        </p:spPr>
      </p:pic>
      <p:pic>
        <p:nvPicPr>
          <p:cNvPr id="1174" name="図 117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07587" y="1466813"/>
            <a:ext cx="1188622" cy="1584829"/>
          </a:xfrm>
          <a:prstGeom prst="rect">
            <a:avLst/>
          </a:prstGeom>
        </p:spPr>
      </p:pic>
      <p:sp>
        <p:nvSpPr>
          <p:cNvPr id="2" name="テキスト ボックス 1"/>
          <p:cNvSpPr txBox="1"/>
          <p:nvPr/>
        </p:nvSpPr>
        <p:spPr bwMode="black">
          <a:xfrm>
            <a:off x="467544" y="3212976"/>
            <a:ext cx="8128665" cy="1202432"/>
          </a:xfrm>
          <a:prstGeom prst="rect">
            <a:avLst/>
          </a:prstGeom>
          <a:noFill/>
          <a:ln>
            <a:noFill/>
          </a:ln>
        </p:spPr>
        <p:txBody>
          <a:bodyPr vert="horz" wrap="none" lIns="91440" tIns="45720" rIns="91440" bIns="45720" rtlCol="0" anchor="ctr">
            <a:prstTxWarp prst="textPlain">
              <a:avLst/>
            </a:prstTxWarp>
            <a:noAutofit/>
          </a:bodyPr>
          <a:lstStyle/>
          <a:p>
            <a:pPr>
              <a:lnSpc>
                <a:spcPct val="150000"/>
              </a:lnSpc>
            </a:pPr>
            <a:r>
              <a:rPr lang="ja-JP" altLang="en-US" sz="1400" b="1" dirty="0">
                <a:latin typeface="+mj-ea"/>
                <a:ea typeface="+mj-ea"/>
              </a:rPr>
              <a:t>事例１：友人たちと２列になって歩道を走行中、立ち止まって携帯電話</a:t>
            </a:r>
            <a:endParaRPr lang="en-US" altLang="ja-JP" sz="1400" b="1" dirty="0">
              <a:latin typeface="+mj-ea"/>
              <a:ea typeface="+mj-ea"/>
            </a:endParaRPr>
          </a:p>
          <a:p>
            <a:pPr>
              <a:lnSpc>
                <a:spcPct val="150000"/>
              </a:lnSpc>
            </a:pPr>
            <a:r>
              <a:rPr lang="ja-JP" altLang="en-US" sz="1400" b="1" dirty="0">
                <a:latin typeface="+mj-ea"/>
                <a:ea typeface="+mj-ea"/>
              </a:rPr>
              <a:t>　　　　中の歩行者に追突して、負傷させた。</a:t>
            </a:r>
            <a:endParaRPr lang="en-US" altLang="ja-JP" sz="1400" b="1" dirty="0">
              <a:latin typeface="+mj-ea"/>
              <a:ea typeface="+mj-ea"/>
            </a:endParaRPr>
          </a:p>
          <a:p>
            <a:pPr>
              <a:lnSpc>
                <a:spcPct val="150000"/>
              </a:lnSpc>
            </a:pPr>
            <a:r>
              <a:rPr lang="ja-JP" altLang="en-US" sz="1400" b="1" dirty="0">
                <a:latin typeface="+mj-ea"/>
                <a:ea typeface="+mj-ea"/>
              </a:rPr>
              <a:t>損害賠償：約５５万円</a:t>
            </a:r>
            <a:r>
              <a:rPr lang="ja-JP" altLang="en-US" sz="1100" b="1" dirty="0">
                <a:latin typeface="+mj-ea"/>
                <a:ea typeface="+mj-ea"/>
              </a:rPr>
              <a:t>（平成</a:t>
            </a:r>
            <a:r>
              <a:rPr lang="en-US" altLang="ja-JP" sz="1100" b="1" dirty="0">
                <a:latin typeface="+mj-ea"/>
                <a:ea typeface="+mj-ea"/>
              </a:rPr>
              <a:t>15</a:t>
            </a:r>
            <a:r>
              <a:rPr lang="ja-JP" altLang="en-US" sz="1100" b="1" dirty="0">
                <a:latin typeface="+mj-ea"/>
                <a:ea typeface="+mj-ea"/>
              </a:rPr>
              <a:t>年９月：千葉地裁判決）</a:t>
            </a:r>
          </a:p>
        </p:txBody>
      </p:sp>
      <p:sp>
        <p:nvSpPr>
          <p:cNvPr id="11" name="テキスト ボックス 10"/>
          <p:cNvSpPr txBox="1"/>
          <p:nvPr/>
        </p:nvSpPr>
        <p:spPr bwMode="black">
          <a:xfrm>
            <a:off x="467544" y="4602832"/>
            <a:ext cx="8128665" cy="1202432"/>
          </a:xfrm>
          <a:prstGeom prst="rect">
            <a:avLst/>
          </a:prstGeom>
          <a:noFill/>
          <a:ln>
            <a:noFill/>
          </a:ln>
        </p:spPr>
        <p:txBody>
          <a:bodyPr vert="horz" wrap="none" lIns="91440" tIns="45720" rIns="91440" bIns="45720" rtlCol="0" anchor="ctr">
            <a:prstTxWarp prst="textPlain">
              <a:avLst/>
            </a:prstTxWarp>
            <a:noAutofit/>
          </a:bodyPr>
          <a:lstStyle/>
          <a:p>
            <a:pPr>
              <a:lnSpc>
                <a:spcPct val="150000"/>
              </a:lnSpc>
            </a:pPr>
            <a:r>
              <a:rPr lang="ja-JP" altLang="en-US" sz="1400" b="1" dirty="0">
                <a:latin typeface="+mj-ea"/>
                <a:ea typeface="+mj-ea"/>
              </a:rPr>
              <a:t>事例２：路側帯を自転車で走行中に、脇見運転をし、歩行者に追突して</a:t>
            </a:r>
            <a:endParaRPr lang="en-US" altLang="ja-JP" sz="1400" b="1" dirty="0">
              <a:latin typeface="+mj-ea"/>
              <a:ea typeface="+mj-ea"/>
            </a:endParaRPr>
          </a:p>
          <a:p>
            <a:pPr>
              <a:lnSpc>
                <a:spcPct val="150000"/>
              </a:lnSpc>
            </a:pPr>
            <a:r>
              <a:rPr lang="ja-JP" altLang="en-US" sz="1400" b="1" dirty="0">
                <a:latin typeface="+mj-ea"/>
                <a:ea typeface="+mj-ea"/>
              </a:rPr>
              <a:t>　　　　負傷させた。</a:t>
            </a:r>
            <a:endParaRPr lang="en-US" altLang="ja-JP" sz="1400" b="1" dirty="0">
              <a:latin typeface="+mj-ea"/>
              <a:ea typeface="+mj-ea"/>
            </a:endParaRPr>
          </a:p>
          <a:p>
            <a:pPr>
              <a:lnSpc>
                <a:spcPct val="150000"/>
              </a:lnSpc>
            </a:pPr>
            <a:r>
              <a:rPr lang="ja-JP" altLang="en-US" sz="1400" b="1" dirty="0">
                <a:latin typeface="+mj-ea"/>
                <a:ea typeface="+mj-ea"/>
              </a:rPr>
              <a:t>損害賠償：約２７０万円</a:t>
            </a:r>
            <a:r>
              <a:rPr lang="ja-JP" altLang="en-US" sz="1100" b="1" dirty="0">
                <a:latin typeface="+mj-ea"/>
                <a:ea typeface="+mj-ea"/>
              </a:rPr>
              <a:t>（平成</a:t>
            </a:r>
            <a:r>
              <a:rPr lang="en-US" altLang="ja-JP" sz="1100" b="1" dirty="0">
                <a:latin typeface="+mj-ea"/>
                <a:ea typeface="+mj-ea"/>
              </a:rPr>
              <a:t>23</a:t>
            </a:r>
            <a:r>
              <a:rPr lang="ja-JP" altLang="en-US" sz="1100" b="1" dirty="0">
                <a:latin typeface="+mj-ea"/>
                <a:ea typeface="+mj-ea"/>
              </a:rPr>
              <a:t>年８月：大阪高裁判決）</a:t>
            </a:r>
          </a:p>
        </p:txBody>
      </p:sp>
    </p:spTree>
    <p:extLst>
      <p:ext uri="{BB962C8B-B14F-4D97-AF65-F5344CB8AC3E}">
        <p14:creationId xmlns:p14="http://schemas.microsoft.com/office/powerpoint/2010/main" val="276177045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fade">
                                      <p:cBhvr>
                                        <p:cTn id="31"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2" grpId="0" animBg="1"/>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408704" y="760455"/>
            <a:ext cx="8351838" cy="5802577"/>
          </a:xfrm>
          <a:prstGeom prst="rect">
            <a:avLst/>
          </a:prstGeom>
          <a:solidFill>
            <a:srgbClr val="D2E6FF"/>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effectLst>
                <a:glow rad="165100">
                  <a:schemeClr val="bg1">
                    <a:alpha val="40000"/>
                  </a:schemeClr>
                </a:glow>
              </a:effectLst>
            </a:endParaRPr>
          </a:p>
        </p:txBody>
      </p:sp>
      <p:sp>
        <p:nvSpPr>
          <p:cNvPr id="4" name="角丸四角形 3"/>
          <p:cNvSpPr/>
          <p:nvPr/>
        </p:nvSpPr>
        <p:spPr bwMode="white">
          <a:xfrm>
            <a:off x="575966" y="1457719"/>
            <a:ext cx="7963350" cy="4972578"/>
          </a:xfrm>
          <a:prstGeom prst="roundRect">
            <a:avLst>
              <a:gd name="adj" fmla="val 7061"/>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36" name="WordArt 112"/>
          <p:cNvSpPr>
            <a:spLocks noChangeArrowheads="1" noChangeShapeType="1" noTextEdit="1"/>
          </p:cNvSpPr>
          <p:nvPr/>
        </p:nvSpPr>
        <p:spPr bwMode="auto">
          <a:xfrm>
            <a:off x="467543" y="304800"/>
            <a:ext cx="7772400" cy="455655"/>
          </a:xfrm>
          <a:prstGeom prst="rect">
            <a:avLst/>
          </a:prstGeom>
          <a:extLst>
            <a:ext uri="{AF507438-7753-43E0-B8FC-AC1667EBCBE1}">
              <a14:hiddenEffects xmlns:a14="http://schemas.microsoft.com/office/drawing/2010/main">
                <a:effectLst/>
              </a14:hiddenEffects>
            </a:ext>
          </a:extLst>
        </p:spPr>
        <p:txBody>
          <a:bodyPr wrap="none" fromWordArt="1" anchor="ctr">
            <a:prstTxWarp prst="textPlain">
              <a:avLst>
                <a:gd name="adj" fmla="val 50000"/>
              </a:avLst>
            </a:prstTxWarp>
          </a:bodyPr>
          <a:lstStyle/>
          <a:p>
            <a:pPr>
              <a:buFontTx/>
              <a:buNone/>
              <a:defRPr/>
            </a:pPr>
            <a:r>
              <a:rPr lang="ja-JP" altLang="en-US" sz="1200" kern="10" cap="small">
                <a:ln w="9525">
                  <a:noFill/>
                  <a:round/>
                  <a:headEnd/>
                  <a:tailEnd/>
                </a:ln>
                <a:solidFill>
                  <a:srgbClr val="00CC00"/>
                </a:solidFill>
                <a:effectLst>
                  <a:outerShdw blurRad="38100" dist="38100" dir="2700000" algn="tl">
                    <a:srgbClr val="000000">
                      <a:alpha val="43137"/>
                    </a:srgbClr>
                  </a:outerShdw>
                </a:effectLst>
                <a:latin typeface="+mj-ea"/>
                <a:ea typeface="+mj-ea"/>
                <a:cs typeface="+mj-cs"/>
              </a:rPr>
              <a:t>自転車保険に加入しましょう！</a:t>
            </a:r>
          </a:p>
        </p:txBody>
      </p:sp>
      <p:pic>
        <p:nvPicPr>
          <p:cNvPr id="88069"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627" y="4938798"/>
            <a:ext cx="824471" cy="1256996"/>
          </a:xfrm>
          <a:prstGeom prst="rect">
            <a:avLst/>
          </a:prstGeom>
          <a:noFill/>
          <a:ln>
            <a:noFill/>
          </a:ln>
          <a:effectLst/>
          <a:extLst>
            <a:ext uri="{909E8E84-426E-40DD-AFC4-6F175D3DCCD1}">
              <a14:hiddenFill xmlns:a14="http://schemas.microsoft.com/office/drawing/2010/main">
                <a:solidFill>
                  <a:srgbClr val="FFFF00">
                    <a:alpha val="50195"/>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sp>
        <p:nvSpPr>
          <p:cNvPr id="3" name="テキスト ボックス 2"/>
          <p:cNvSpPr txBox="1"/>
          <p:nvPr/>
        </p:nvSpPr>
        <p:spPr bwMode="black">
          <a:xfrm>
            <a:off x="683210" y="1501360"/>
            <a:ext cx="6307817" cy="384464"/>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500" b="1" dirty="0">
                <a:solidFill>
                  <a:srgbClr val="FF66FF"/>
                </a:solidFill>
                <a:latin typeface="+mn-ea"/>
                <a:ea typeface="+mn-ea"/>
              </a:rPr>
              <a:t>●</a:t>
            </a:r>
            <a:r>
              <a:rPr kumimoji="1" lang="ja-JP" altLang="en-US" sz="1500" b="1" dirty="0">
                <a:latin typeface="+mn-ea"/>
                <a:ea typeface="+mn-ea"/>
              </a:rPr>
              <a:t>自転車事故による損害賠償責任は「個人賠償責任保険」で補償されます。</a:t>
            </a:r>
          </a:p>
        </p:txBody>
      </p:sp>
      <p:sp>
        <p:nvSpPr>
          <p:cNvPr id="23" name="テキスト ボックス 22"/>
          <p:cNvSpPr txBox="1"/>
          <p:nvPr/>
        </p:nvSpPr>
        <p:spPr bwMode="black">
          <a:xfrm>
            <a:off x="683210" y="1813896"/>
            <a:ext cx="6794328" cy="784830"/>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500" b="1" dirty="0">
                <a:solidFill>
                  <a:srgbClr val="FF66FF"/>
                </a:solidFill>
                <a:latin typeface="+mn-ea"/>
                <a:ea typeface="+mn-ea"/>
              </a:rPr>
              <a:t>●</a:t>
            </a:r>
            <a:r>
              <a:rPr kumimoji="1" lang="ja-JP" altLang="en-US" sz="1500" b="1" dirty="0">
                <a:latin typeface="+mn-ea"/>
                <a:ea typeface="+mn-ea"/>
              </a:rPr>
              <a:t>ＴＳマーク付帯保険は、自転車</a:t>
            </a:r>
            <a:r>
              <a:rPr kumimoji="1" lang="ja-JP" altLang="en-US" sz="1500" b="1" dirty="0" smtClean="0">
                <a:latin typeface="+mn-ea"/>
                <a:ea typeface="+mn-ea"/>
              </a:rPr>
              <a:t>安全整備士が、</a:t>
            </a:r>
            <a:r>
              <a:rPr kumimoji="1" lang="ja-JP" altLang="en-US" sz="1500" b="1" dirty="0">
                <a:latin typeface="+mn-ea"/>
                <a:ea typeface="+mn-ea"/>
              </a:rPr>
              <a:t>点検、整備した自転車に貼られる</a:t>
            </a:r>
            <a:endParaRPr kumimoji="1" lang="en-US" altLang="ja-JP" sz="1500" b="1" dirty="0">
              <a:latin typeface="+mn-ea"/>
              <a:ea typeface="+mn-ea"/>
            </a:endParaRPr>
          </a:p>
          <a:p>
            <a:pPr>
              <a:lnSpc>
                <a:spcPct val="150000"/>
              </a:lnSpc>
            </a:pPr>
            <a:r>
              <a:rPr lang="ja-JP" altLang="en-US" sz="1500" b="1" dirty="0">
                <a:latin typeface="+mn-ea"/>
              </a:rPr>
              <a:t>　 ＴＳマークに付帯した保険です。</a:t>
            </a:r>
            <a:endParaRPr kumimoji="1" lang="ja-JP" altLang="en-US" sz="1500" b="1" dirty="0">
              <a:latin typeface="+mn-ea"/>
              <a:ea typeface="+mn-ea"/>
            </a:endParaRPr>
          </a:p>
        </p:txBody>
      </p:sp>
      <p:sp>
        <p:nvSpPr>
          <p:cNvPr id="142" name="テキスト ボックス 141"/>
          <p:cNvSpPr txBox="1"/>
          <p:nvPr/>
        </p:nvSpPr>
        <p:spPr bwMode="gray">
          <a:xfrm>
            <a:off x="758427" y="732905"/>
            <a:ext cx="7298473" cy="724814"/>
          </a:xfrm>
          <a:prstGeom prst="rect">
            <a:avLst/>
          </a:prstGeom>
          <a:noFill/>
          <a:ln>
            <a:noFill/>
          </a:ln>
        </p:spPr>
        <p:txBody>
          <a:bodyPr vert="horz" wrap="none" lIns="0" tIns="45720" rIns="0" bIns="45720" rtlCol="0" anchor="ctr">
            <a:spAutoFit/>
          </a:bodyPr>
          <a:lstStyle/>
          <a:p>
            <a:pPr algn="dist">
              <a:lnSpc>
                <a:spcPct val="150000"/>
              </a:lnSpc>
            </a:pPr>
            <a:r>
              <a:rPr lang="ja-JP" altLang="en-US" sz="3000">
                <a:ln w="0">
                  <a:solidFill>
                    <a:schemeClr val="bg1"/>
                  </a:solidFill>
                </a:ln>
                <a:solidFill>
                  <a:srgbClr val="003399"/>
                </a:solidFill>
                <a:effectLst>
                  <a:glow rad="152400">
                    <a:schemeClr val="bg1"/>
                  </a:glow>
                  <a:outerShdw blurRad="190500" dist="63500" dir="5400000" algn="t" rotWithShape="0">
                    <a:prstClr val="black"/>
                  </a:outerShdw>
                </a:effectLst>
                <a:latin typeface="ＤＨＰ特太ゴシック体" panose="020B0500000000000000" pitchFamily="50" charset="-128"/>
                <a:ea typeface="ＤＨＰ特太ゴシック体" panose="020B0500000000000000" pitchFamily="50" charset="-128"/>
              </a:rPr>
              <a:t>事故の相手方を補償する自転車保険の種類</a:t>
            </a:r>
          </a:p>
        </p:txBody>
      </p:sp>
      <p:sp>
        <p:nvSpPr>
          <p:cNvPr id="143" name="片側の 2 つの角を丸めた四角形 142"/>
          <p:cNvSpPr/>
          <p:nvPr/>
        </p:nvSpPr>
        <p:spPr>
          <a:xfrm>
            <a:off x="927791" y="2580471"/>
            <a:ext cx="5651318" cy="381000"/>
          </a:xfrm>
          <a:prstGeom prst="round2SameRect">
            <a:avLst>
              <a:gd name="adj1" fmla="val 50000"/>
              <a:gd name="adj2" fmla="val 0"/>
            </a:avLst>
          </a:prstGeom>
          <a:solidFill>
            <a:srgbClr val="FF66FF"/>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aphicFrame>
        <p:nvGraphicFramePr>
          <p:cNvPr id="144" name="表 143"/>
          <p:cNvGraphicFramePr>
            <a:graphicFrameLocks noGrp="1"/>
          </p:cNvGraphicFramePr>
          <p:nvPr>
            <p:extLst>
              <p:ext uri="{D42A27DB-BD31-4B8C-83A1-F6EECF244321}">
                <p14:modId xmlns:p14="http://schemas.microsoft.com/office/powerpoint/2010/main" val="3348999539"/>
              </p:ext>
            </p:extLst>
          </p:nvPr>
        </p:nvGraphicFramePr>
        <p:xfrm>
          <a:off x="939809" y="2598726"/>
          <a:ext cx="5626100" cy="3708400"/>
        </p:xfrm>
        <a:graphic>
          <a:graphicData uri="http://schemas.openxmlformats.org/drawingml/2006/table">
            <a:tbl>
              <a:tblPr firstRow="1" bandRow="1">
                <a:tableStyleId>{5C22544A-7EE6-4342-B048-85BDC9FD1C3A}</a:tableStyleId>
              </a:tblPr>
              <a:tblGrid>
                <a:gridCol w="1549400">
                  <a:extLst>
                    <a:ext uri="{9D8B030D-6E8A-4147-A177-3AD203B41FA5}">
                      <a16:colId xmlns:a16="http://schemas.microsoft.com/office/drawing/2014/main" val="20000"/>
                    </a:ext>
                  </a:extLst>
                </a:gridCol>
                <a:gridCol w="1473200">
                  <a:extLst>
                    <a:ext uri="{9D8B030D-6E8A-4147-A177-3AD203B41FA5}">
                      <a16:colId xmlns:a16="http://schemas.microsoft.com/office/drawing/2014/main" val="20001"/>
                    </a:ext>
                  </a:extLst>
                </a:gridCol>
                <a:gridCol w="2603500">
                  <a:extLst>
                    <a:ext uri="{9D8B030D-6E8A-4147-A177-3AD203B41FA5}">
                      <a16:colId xmlns:a16="http://schemas.microsoft.com/office/drawing/2014/main" val="20002"/>
                    </a:ext>
                  </a:extLst>
                </a:gridCol>
              </a:tblGrid>
              <a:tr h="370840">
                <a:tc gridSpan="2">
                  <a:txBody>
                    <a:bodyPr/>
                    <a:lstStyle/>
                    <a:p>
                      <a:pPr algn="ctr"/>
                      <a:r>
                        <a:rPr kumimoji="1" lang="ja-JP" altLang="en-US" sz="1300"/>
                        <a:t>　自転車保険の種類</a:t>
                      </a:r>
                    </a:p>
                  </a:txBody>
                  <a:tcPr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FF"/>
                    </a:solidFill>
                  </a:tcPr>
                </a:tc>
                <a:tc>
                  <a:txBody>
                    <a:bodyPr/>
                    <a:lstStyle/>
                    <a:p>
                      <a:pPr algn="ctr"/>
                      <a:r>
                        <a:rPr kumimoji="1" lang="ja-JP" altLang="en-US" sz="1300"/>
                        <a:t>保険の概要</a:t>
                      </a:r>
                    </a:p>
                  </a:txBody>
                  <a:tcPr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rowSpan="4">
                  <a:txBody>
                    <a:bodyPr/>
                    <a:lstStyle/>
                    <a:p>
                      <a:pPr algn="ctr"/>
                      <a:r>
                        <a:rPr kumimoji="1" lang="ja-JP" altLang="en-US" sz="1300" b="1"/>
                        <a:t>個人賠償責任保険</a:t>
                      </a:r>
                    </a:p>
                  </a:txBody>
                  <a:tcPr marB="1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a:t>自転車向け保険</a:t>
                      </a:r>
                    </a:p>
                  </a:txBody>
                  <a:tcPr marB="18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a:t>自転車事故に備えた保険</a:t>
                      </a:r>
                    </a:p>
                  </a:txBody>
                  <a:tcPr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vMerge="1">
                  <a:txBody>
                    <a:bodyPr/>
                    <a:lstStyle/>
                    <a:p>
                      <a:endParaRPr kumimoji="1" lang="ja-JP" alt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a:t>自動車保険の特約</a:t>
                      </a:r>
                    </a:p>
                  </a:txBody>
                  <a:tcPr marR="0" marB="18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a:t>自動車保険の特約で付帯した保険</a:t>
                      </a:r>
                    </a:p>
                  </a:txBody>
                  <a:tcPr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vMerge="1">
                  <a:txBody>
                    <a:bodyPr/>
                    <a:lstStyle/>
                    <a:p>
                      <a:endParaRPr kumimoji="1" lang="ja-JP" alt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a:t>火災保険の特約</a:t>
                      </a:r>
                    </a:p>
                  </a:txBody>
                  <a:tcPr marB="18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a:t>火災保険の特約で付帯した保険</a:t>
                      </a:r>
                    </a:p>
                  </a:txBody>
                  <a:tcPr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vMerge="1">
                  <a:txBody>
                    <a:bodyPr/>
                    <a:lstStyle/>
                    <a:p>
                      <a:endParaRPr kumimoji="1" lang="ja-JP" alt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a:t>傷害保険の特約</a:t>
                      </a:r>
                    </a:p>
                  </a:txBody>
                  <a:tcPr marB="18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a:t>傷害保険の特約で付帯した保険</a:t>
                      </a:r>
                    </a:p>
                  </a:txBody>
                  <a:tcPr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gridSpan="2">
                  <a:txBody>
                    <a:bodyPr/>
                    <a:lstStyle/>
                    <a:p>
                      <a:r>
                        <a:rPr kumimoji="1" lang="ja-JP" altLang="en-US" sz="1300" b="1"/>
                        <a:t>共　済</a:t>
                      </a:r>
                    </a:p>
                  </a:txBody>
                  <a:tcPr marB="180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300"/>
                    </a:p>
                  </a:txBody>
                  <a:tcPr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a:t>こくみん共済</a:t>
                      </a:r>
                      <a:r>
                        <a:rPr kumimoji="1" lang="en-US" altLang="ja-JP" sz="1300" b="1"/>
                        <a:t>coop</a:t>
                      </a:r>
                      <a:r>
                        <a:rPr kumimoji="1" lang="ja-JP" altLang="en-US" sz="1300" b="1"/>
                        <a:t>、市民共済など</a:t>
                      </a:r>
                    </a:p>
                  </a:txBody>
                  <a:tcPr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0840">
                <a:tc rowSpan="2">
                  <a:txBody>
                    <a:bodyPr/>
                    <a:lstStyle/>
                    <a:p>
                      <a:r>
                        <a:rPr kumimoji="1" lang="ja-JP" altLang="en-US" sz="1300" b="1"/>
                        <a:t>団体保険</a:t>
                      </a:r>
                    </a:p>
                  </a:txBody>
                  <a:tcPr marB="180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a:t>会社等の団体保険</a:t>
                      </a:r>
                    </a:p>
                  </a:txBody>
                  <a:tcPr marR="36000" marB="18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a:t>団体の構成員向けの保険</a:t>
                      </a:r>
                    </a:p>
                  </a:txBody>
                  <a:tcPr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0840">
                <a:tc vMerge="1">
                  <a:txBody>
                    <a:bodyPr/>
                    <a:lstStyle/>
                    <a:p>
                      <a:endParaRPr kumimoji="1" lang="ja-JP" alt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a:t>ＰＴＡの保険</a:t>
                      </a:r>
                    </a:p>
                  </a:txBody>
                  <a:tcPr marB="18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a:t>ＰＴＡや学校が窓口となる保険</a:t>
                      </a:r>
                    </a:p>
                  </a:txBody>
                  <a:tcPr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0840">
                <a:tc gridSpan="2">
                  <a:txBody>
                    <a:bodyPr/>
                    <a:lstStyle/>
                    <a:p>
                      <a:r>
                        <a:rPr kumimoji="1" lang="ja-JP" altLang="en-US" sz="1300" b="1"/>
                        <a:t>ＴＳマーク付帯保険</a:t>
                      </a:r>
                    </a:p>
                  </a:txBody>
                  <a:tcPr marB="180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a:t>自転車の車体に付帯した保険</a:t>
                      </a:r>
                    </a:p>
                  </a:txBody>
                  <a:tcPr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70840">
                <a:tc gridSpan="2">
                  <a:txBody>
                    <a:bodyPr/>
                    <a:lstStyle/>
                    <a:p>
                      <a:r>
                        <a:rPr kumimoji="1" lang="ja-JP" altLang="en-US" sz="1300" b="1"/>
                        <a:t>クレジットカードの付帯保険</a:t>
                      </a:r>
                    </a:p>
                  </a:txBody>
                  <a:tcPr marB="180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r>
                        <a:rPr kumimoji="1" lang="ja-JP" altLang="en-US" sz="1300" b="1"/>
                        <a:t>カード会員向けに付帯した保険</a:t>
                      </a:r>
                    </a:p>
                  </a:txBody>
                  <a:tcPr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195" name="角丸四角形 194"/>
          <p:cNvSpPr/>
          <p:nvPr/>
        </p:nvSpPr>
        <p:spPr>
          <a:xfrm>
            <a:off x="927109" y="2580471"/>
            <a:ext cx="5652000" cy="3708000"/>
          </a:xfrm>
          <a:prstGeom prst="roundRect">
            <a:avLst>
              <a:gd name="adj" fmla="val 4961"/>
            </a:avLst>
          </a:prstGeom>
          <a:noFill/>
          <a:ln/>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16" name="図 1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702915" y="4775873"/>
            <a:ext cx="1537028" cy="1627442"/>
          </a:xfrm>
          <a:prstGeom prst="rect">
            <a:avLst/>
          </a:prstGeom>
        </p:spPr>
      </p:pic>
      <p:sp>
        <p:nvSpPr>
          <p:cNvPr id="17" name="角丸四角形吹き出し 16"/>
          <p:cNvSpPr/>
          <p:nvPr/>
        </p:nvSpPr>
        <p:spPr>
          <a:xfrm>
            <a:off x="6702915" y="2770972"/>
            <a:ext cx="1709565" cy="1830688"/>
          </a:xfrm>
          <a:prstGeom prst="wedgeRoundRectCallou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20" name="テキスト ボックス 1119"/>
          <p:cNvSpPr txBox="1"/>
          <p:nvPr/>
        </p:nvSpPr>
        <p:spPr bwMode="black">
          <a:xfrm>
            <a:off x="6761478" y="3031447"/>
            <a:ext cx="1605281" cy="1405193"/>
          </a:xfrm>
          <a:prstGeom prst="rect">
            <a:avLst/>
          </a:prstGeom>
          <a:noFill/>
          <a:ln>
            <a:noFill/>
          </a:ln>
        </p:spPr>
        <p:txBody>
          <a:bodyPr vert="horz" wrap="square" lIns="0" tIns="45720" rIns="0" bIns="45720" rtlCol="0" anchor="ctr">
            <a:prstTxWarp prst="textPlain">
              <a:avLst/>
            </a:prstTxWarp>
            <a:spAutoFit/>
          </a:bodyPr>
          <a:lstStyle/>
          <a:p>
            <a:pPr algn="dist">
              <a:lnSpc>
                <a:spcPct val="150000"/>
              </a:lnSpc>
            </a:pPr>
            <a:r>
              <a:rPr kumimoji="1" lang="ja-JP" altLang="en-US" sz="2000" b="1">
                <a:latin typeface="+mn-ea"/>
              </a:rPr>
              <a:t>保険に入って</a:t>
            </a:r>
            <a:endParaRPr kumimoji="1" lang="en-US" altLang="ja-JP" sz="2000" b="1">
              <a:latin typeface="+mn-ea"/>
            </a:endParaRPr>
          </a:p>
          <a:p>
            <a:pPr algn="dist">
              <a:lnSpc>
                <a:spcPct val="150000"/>
              </a:lnSpc>
            </a:pPr>
            <a:r>
              <a:rPr kumimoji="1" lang="ja-JP" altLang="en-US" sz="2000" b="1">
                <a:latin typeface="+mn-ea"/>
              </a:rPr>
              <a:t>いるか、家族の方に</a:t>
            </a:r>
            <a:r>
              <a:rPr lang="ja-JP" altLang="en-US" sz="2000" b="1">
                <a:latin typeface="+mn-ea"/>
              </a:rPr>
              <a:t>確認</a:t>
            </a:r>
            <a:endParaRPr lang="en-US" altLang="ja-JP" sz="2000" b="1">
              <a:latin typeface="+mn-ea"/>
            </a:endParaRPr>
          </a:p>
          <a:p>
            <a:pPr algn="dist">
              <a:lnSpc>
                <a:spcPct val="150000"/>
              </a:lnSpc>
            </a:pPr>
            <a:r>
              <a:rPr lang="ja-JP" altLang="en-US" sz="2000" b="1">
                <a:latin typeface="+mn-ea"/>
              </a:rPr>
              <a:t>しましょう。</a:t>
            </a:r>
            <a:endParaRPr kumimoji="1" lang="ja-JP" altLang="en-US" sz="2000" b="1">
              <a:latin typeface="+mn-ea"/>
            </a:endParaRPr>
          </a:p>
        </p:txBody>
      </p:sp>
    </p:spTree>
    <p:extLst>
      <p:ext uri="{BB962C8B-B14F-4D97-AF65-F5344CB8AC3E}">
        <p14:creationId xmlns:p14="http://schemas.microsoft.com/office/powerpoint/2010/main" val="132857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6"/>
                                        </p:tgtEl>
                                        <p:attrNameLst>
                                          <p:attrName>style.visibility</p:attrName>
                                        </p:attrNameLst>
                                      </p:cBhvr>
                                      <p:to>
                                        <p:strVal val="visible"/>
                                      </p:to>
                                    </p:set>
                                    <p:animEffect transition="in" filter="fade">
                                      <p:cBhvr>
                                        <p:cTn id="7" dur="500"/>
                                        <p:tgtEl>
                                          <p:spTgt spid="113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8069"/>
                                        </p:tgtEl>
                                        <p:attrNameLst>
                                          <p:attrName>style.visibility</p:attrName>
                                        </p:attrNameLst>
                                      </p:cBhvr>
                                      <p:to>
                                        <p:strVal val="visible"/>
                                      </p:to>
                                    </p:set>
                                    <p:anim calcmode="lin" valueType="num">
                                      <p:cBhvr>
                                        <p:cTn id="11" dur="500" fill="hold"/>
                                        <p:tgtEl>
                                          <p:spTgt spid="88069"/>
                                        </p:tgtEl>
                                        <p:attrNameLst>
                                          <p:attrName>ppt_w</p:attrName>
                                        </p:attrNameLst>
                                      </p:cBhvr>
                                      <p:tavLst>
                                        <p:tav tm="0">
                                          <p:val>
                                            <p:fltVal val="0"/>
                                          </p:val>
                                        </p:tav>
                                        <p:tav tm="100000">
                                          <p:val>
                                            <p:strVal val="#ppt_w"/>
                                          </p:val>
                                        </p:tav>
                                      </p:tavLst>
                                    </p:anim>
                                    <p:anim calcmode="lin" valueType="num">
                                      <p:cBhvr>
                                        <p:cTn id="12" dur="500" fill="hold"/>
                                        <p:tgtEl>
                                          <p:spTgt spid="88069"/>
                                        </p:tgtEl>
                                        <p:attrNameLst>
                                          <p:attrName>ppt_h</p:attrName>
                                        </p:attrNameLst>
                                      </p:cBhvr>
                                      <p:tavLst>
                                        <p:tav tm="0">
                                          <p:val>
                                            <p:fltVal val="0"/>
                                          </p:val>
                                        </p:tav>
                                        <p:tav tm="100000">
                                          <p:val>
                                            <p:strVal val="#ppt_h"/>
                                          </p:val>
                                        </p:tav>
                                      </p:tavLst>
                                    </p:anim>
                                    <p:animEffect transition="in" filter="fade">
                                      <p:cBhvr>
                                        <p:cTn id="13" dur="500"/>
                                        <p:tgtEl>
                                          <p:spTgt spid="88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ordArt 112"/>
          <p:cNvSpPr>
            <a:spLocks noChangeArrowheads="1" noChangeShapeType="1" noTextEdit="1"/>
          </p:cNvSpPr>
          <p:nvPr/>
        </p:nvSpPr>
        <p:spPr bwMode="auto">
          <a:xfrm>
            <a:off x="258264" y="131030"/>
            <a:ext cx="6690000" cy="2561218"/>
          </a:xfrm>
          <a:prstGeom prst="rect">
            <a:avLst/>
          </a:prstGeom>
          <a:extLst>
            <a:ext uri="{AF507438-7753-43E0-B8FC-AC1667EBCBE1}">
              <a14:hiddenEffects xmlns:a14="http://schemas.microsoft.com/office/drawing/2010/main">
                <a:effectLst/>
              </a14:hiddenEffects>
            </a:ext>
          </a:extLst>
        </p:spPr>
        <p:txBody>
          <a:bodyPr wrap="none" fromWordArt="1" anchor="ctr"/>
          <a:lstStyle/>
          <a:p>
            <a:pPr algn="ctr">
              <a:lnSpc>
                <a:spcPct val="150000"/>
              </a:lnSpc>
              <a:buFontTx/>
              <a:buNone/>
              <a:defRPr/>
            </a:pPr>
            <a:r>
              <a:rPr lang="ja-JP" altLang="en-US" sz="4000" b="1" kern="10" cap="small" dirty="0">
                <a:ln w="9525">
                  <a:solidFill>
                    <a:schemeClr val="tx1"/>
                  </a:solidFill>
                  <a:round/>
                  <a:headEnd/>
                  <a:tailEnd/>
                </a:ln>
                <a:solidFill>
                  <a:schemeClr val="tx2">
                    <a:lumMod val="75000"/>
                  </a:schemeClr>
                </a:solidFill>
                <a:latin typeface="+mj-ea"/>
                <a:ea typeface="+mj-ea"/>
                <a:cs typeface="+mj-cs"/>
              </a:rPr>
              <a:t>それではここで少しテストを</a:t>
            </a:r>
            <a:endParaRPr lang="en-US" altLang="ja-JP" sz="4000" b="1" kern="10" cap="small" dirty="0">
              <a:ln w="9525">
                <a:solidFill>
                  <a:schemeClr val="tx1"/>
                </a:solidFill>
                <a:round/>
                <a:headEnd/>
                <a:tailEnd/>
              </a:ln>
              <a:solidFill>
                <a:schemeClr val="tx2">
                  <a:lumMod val="75000"/>
                </a:schemeClr>
              </a:solidFill>
              <a:latin typeface="+mj-ea"/>
              <a:ea typeface="+mj-ea"/>
              <a:cs typeface="+mj-cs"/>
            </a:endParaRPr>
          </a:p>
          <a:p>
            <a:pPr algn="ctr">
              <a:lnSpc>
                <a:spcPct val="150000"/>
              </a:lnSpc>
              <a:buFontTx/>
              <a:buNone/>
              <a:defRPr/>
            </a:pPr>
            <a:r>
              <a:rPr lang="ja-JP" altLang="en-US" sz="4000" b="1" kern="10" cap="small" dirty="0">
                <a:ln w="9525">
                  <a:solidFill>
                    <a:schemeClr val="tx1"/>
                  </a:solidFill>
                  <a:round/>
                  <a:headEnd/>
                  <a:tailEnd/>
                </a:ln>
                <a:solidFill>
                  <a:schemeClr val="tx2">
                    <a:lumMod val="75000"/>
                  </a:schemeClr>
                </a:solidFill>
                <a:latin typeface="+mj-ea"/>
                <a:ea typeface="+mj-ea"/>
                <a:cs typeface="+mj-cs"/>
              </a:rPr>
              <a:t>してみましょう！</a:t>
            </a:r>
            <a:endParaRPr lang="en-US" altLang="ja-JP" sz="1000" b="1" kern="10" cap="small" dirty="0">
              <a:ln w="9525">
                <a:solidFill>
                  <a:schemeClr val="tx1"/>
                </a:solidFill>
                <a:round/>
                <a:headEnd/>
                <a:tailEnd/>
              </a:ln>
              <a:solidFill>
                <a:schemeClr val="tx2">
                  <a:lumMod val="75000"/>
                </a:schemeClr>
              </a:solidFill>
              <a:latin typeface="+mj-ea"/>
              <a:ea typeface="+mj-ea"/>
              <a:cs typeface="+mj-cs"/>
            </a:endParaRPr>
          </a:p>
          <a:p>
            <a:pPr algn="ctr">
              <a:lnSpc>
                <a:spcPct val="150000"/>
              </a:lnSpc>
              <a:buFontTx/>
              <a:buNone/>
              <a:defRPr/>
            </a:pPr>
            <a:r>
              <a:rPr lang="ja-JP" altLang="en-US" sz="2400" b="1" kern="10" cap="small" dirty="0">
                <a:ln w="9525">
                  <a:solidFill>
                    <a:schemeClr val="tx1"/>
                  </a:solidFill>
                  <a:round/>
                  <a:headEnd/>
                  <a:tailEnd/>
                </a:ln>
                <a:solidFill>
                  <a:schemeClr val="tx2">
                    <a:lumMod val="75000"/>
                  </a:schemeClr>
                </a:solidFill>
                <a:latin typeface="+mj-ea"/>
                <a:ea typeface="+mj-ea"/>
                <a:cs typeface="+mj-cs"/>
              </a:rPr>
              <a:t>（制限時間は３分）　</a:t>
            </a:r>
          </a:p>
        </p:txBody>
      </p:sp>
      <p:sp>
        <p:nvSpPr>
          <p:cNvPr id="16" name="メモ 15"/>
          <p:cNvSpPr/>
          <p:nvPr/>
        </p:nvSpPr>
        <p:spPr>
          <a:xfrm>
            <a:off x="3419872" y="2996952"/>
            <a:ext cx="4608512" cy="3486135"/>
          </a:xfrm>
          <a:prstGeom prst="foldedCorner">
            <a:avLst>
              <a:gd name="adj" fmla="val 9949"/>
            </a:avLst>
          </a:prstGeom>
          <a:solidFill>
            <a:srgbClr val="FFFF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360000" rIns="91440" bIns="36000" numCol="1" spcCol="0" rtlCol="0" fromWordArt="0" anchor="ctr" anchorCtr="0" forceAA="0" compatLnSpc="1">
            <a:prstTxWarp prst="textNoShape">
              <a:avLst/>
            </a:prstTxWarp>
            <a:noAutofit/>
          </a:bodyPr>
          <a:lstStyle/>
          <a:p>
            <a:pPr algn="ctr">
              <a:lnSpc>
                <a:spcPct val="130000"/>
              </a:lnSpc>
            </a:pPr>
            <a:r>
              <a:rPr kumimoji="1" lang="ja-JP" altLang="en-US" b="1" dirty="0">
                <a:solidFill>
                  <a:srgbClr val="FF0000"/>
                </a:solidFill>
                <a:latin typeface="+mj-ea"/>
                <a:ea typeface="+mj-ea"/>
              </a:rPr>
              <a:t>大阪府警ホームページ</a:t>
            </a:r>
            <a:endParaRPr kumimoji="1" lang="en-US" altLang="ja-JP" b="1" dirty="0">
              <a:solidFill>
                <a:srgbClr val="FF0000"/>
              </a:solidFill>
              <a:latin typeface="+mj-ea"/>
              <a:ea typeface="+mj-ea"/>
            </a:endParaRPr>
          </a:p>
          <a:p>
            <a:pPr algn="ctr">
              <a:lnSpc>
                <a:spcPct val="130000"/>
              </a:lnSpc>
            </a:pPr>
            <a:r>
              <a:rPr lang="ja-JP" altLang="en-US" b="1" dirty="0">
                <a:solidFill>
                  <a:srgbClr val="FF0000"/>
                </a:solidFill>
                <a:latin typeface="+mj-ea"/>
                <a:ea typeface="+mj-ea"/>
              </a:rPr>
              <a:t>↓</a:t>
            </a:r>
            <a:endParaRPr lang="en-US" altLang="ja-JP" b="1" dirty="0">
              <a:solidFill>
                <a:srgbClr val="FF0000"/>
              </a:solidFill>
              <a:latin typeface="+mj-ea"/>
              <a:ea typeface="+mj-ea"/>
            </a:endParaRPr>
          </a:p>
          <a:p>
            <a:pPr algn="ctr">
              <a:lnSpc>
                <a:spcPct val="130000"/>
              </a:lnSpc>
            </a:pPr>
            <a:r>
              <a:rPr kumimoji="1" lang="ja-JP" altLang="en-US" b="1" dirty="0">
                <a:solidFill>
                  <a:srgbClr val="FF0000"/>
                </a:solidFill>
                <a:latin typeface="+mj-ea"/>
                <a:ea typeface="+mj-ea"/>
              </a:rPr>
              <a:t>交通情報</a:t>
            </a:r>
            <a:endParaRPr kumimoji="1" lang="en-US" altLang="ja-JP" b="1" dirty="0">
              <a:solidFill>
                <a:srgbClr val="FF0000"/>
              </a:solidFill>
              <a:latin typeface="+mj-ea"/>
              <a:ea typeface="+mj-ea"/>
            </a:endParaRPr>
          </a:p>
          <a:p>
            <a:pPr algn="ctr">
              <a:lnSpc>
                <a:spcPct val="130000"/>
              </a:lnSpc>
            </a:pPr>
            <a:r>
              <a:rPr lang="ja-JP" altLang="en-US" b="1" dirty="0">
                <a:solidFill>
                  <a:srgbClr val="FF0000"/>
                </a:solidFill>
                <a:latin typeface="+mj-ea"/>
                <a:ea typeface="+mj-ea"/>
              </a:rPr>
              <a:t>↓</a:t>
            </a:r>
            <a:endParaRPr lang="en-US" altLang="ja-JP" b="1" dirty="0">
              <a:solidFill>
                <a:srgbClr val="FF0000"/>
              </a:solidFill>
              <a:latin typeface="+mj-ea"/>
              <a:ea typeface="+mj-ea"/>
            </a:endParaRPr>
          </a:p>
          <a:p>
            <a:pPr algn="ctr">
              <a:lnSpc>
                <a:spcPct val="130000"/>
              </a:lnSpc>
            </a:pPr>
            <a:r>
              <a:rPr lang="ja-JP" altLang="en-US" b="1" dirty="0">
                <a:solidFill>
                  <a:srgbClr val="FF0000"/>
                </a:solidFill>
                <a:latin typeface="+mj-ea"/>
                <a:ea typeface="+mj-ea"/>
              </a:rPr>
              <a:t>交通安全情報</a:t>
            </a:r>
            <a:endParaRPr lang="en-US" altLang="ja-JP" b="1" dirty="0">
              <a:solidFill>
                <a:srgbClr val="FF0000"/>
              </a:solidFill>
              <a:latin typeface="+mj-ea"/>
              <a:ea typeface="+mj-ea"/>
            </a:endParaRPr>
          </a:p>
          <a:p>
            <a:pPr algn="ctr">
              <a:lnSpc>
                <a:spcPct val="130000"/>
              </a:lnSpc>
            </a:pPr>
            <a:r>
              <a:rPr lang="ja-JP" altLang="en-US" b="1" dirty="0">
                <a:solidFill>
                  <a:srgbClr val="FF0000"/>
                </a:solidFill>
                <a:latin typeface="+mj-ea"/>
                <a:ea typeface="+mj-ea"/>
              </a:rPr>
              <a:t>↓</a:t>
            </a:r>
            <a:endParaRPr lang="en-US" altLang="ja-JP" b="1" dirty="0">
              <a:solidFill>
                <a:srgbClr val="FF0000"/>
              </a:solidFill>
              <a:latin typeface="+mj-ea"/>
              <a:ea typeface="+mj-ea"/>
            </a:endParaRPr>
          </a:p>
          <a:p>
            <a:pPr algn="ctr">
              <a:lnSpc>
                <a:spcPct val="140000"/>
              </a:lnSpc>
            </a:pPr>
            <a:r>
              <a:rPr kumimoji="1" lang="ja-JP" altLang="en-US" b="1" dirty="0">
                <a:solidFill>
                  <a:srgbClr val="FF0000"/>
                </a:solidFill>
                <a:latin typeface="+mj-ea"/>
                <a:ea typeface="+mj-ea"/>
              </a:rPr>
              <a:t>交通安全テスト</a:t>
            </a:r>
            <a:endParaRPr kumimoji="1" lang="en-US" altLang="ja-JP" b="1" dirty="0">
              <a:solidFill>
                <a:srgbClr val="FF0000"/>
              </a:solidFill>
              <a:latin typeface="+mj-ea"/>
              <a:ea typeface="+mj-ea"/>
            </a:endParaRPr>
          </a:p>
          <a:p>
            <a:pPr algn="ctr">
              <a:lnSpc>
                <a:spcPct val="140000"/>
              </a:lnSpc>
            </a:pPr>
            <a:r>
              <a:rPr kumimoji="1" lang="ja-JP" altLang="en-US" b="1" dirty="0">
                <a:solidFill>
                  <a:srgbClr val="FF0000"/>
                </a:solidFill>
                <a:latin typeface="+mj-ea"/>
                <a:ea typeface="+mj-ea"/>
              </a:rPr>
              <a:t>からダウンロードできます</a:t>
            </a:r>
            <a:r>
              <a:rPr lang="ja-JP" altLang="en-US" b="1" dirty="0">
                <a:solidFill>
                  <a:srgbClr val="FF0000"/>
                </a:solidFill>
                <a:latin typeface="+mj-ea"/>
                <a:ea typeface="+mj-ea"/>
              </a:rPr>
              <a:t>。</a:t>
            </a:r>
            <a:endParaRPr lang="en-US" altLang="ja-JP" b="1" dirty="0">
              <a:solidFill>
                <a:srgbClr val="FF0000"/>
              </a:solidFill>
              <a:latin typeface="+mj-ea"/>
              <a:ea typeface="+mj-ea"/>
            </a:endParaRPr>
          </a:p>
          <a:p>
            <a:pPr algn="ctr">
              <a:lnSpc>
                <a:spcPct val="140000"/>
              </a:lnSpc>
            </a:pPr>
            <a:r>
              <a:rPr lang="ja-JP" altLang="en-US" b="1" dirty="0">
                <a:solidFill>
                  <a:srgbClr val="FF0000"/>
                </a:solidFill>
                <a:latin typeface="+mj-ea"/>
                <a:ea typeface="+mj-ea"/>
              </a:rPr>
              <a:t>是非、利用してください。</a:t>
            </a:r>
            <a:endParaRPr lang="en-US" altLang="ja-JP" b="1" dirty="0">
              <a:solidFill>
                <a:srgbClr val="FF0000"/>
              </a:solidFill>
              <a:latin typeface="+mj-ea"/>
              <a:ea typeface="+mj-ea"/>
            </a:endParaRPr>
          </a:p>
        </p:txBody>
      </p:sp>
      <p:pic>
        <p:nvPicPr>
          <p:cNvPr id="2343" name="図 234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86406" y="2640966"/>
            <a:ext cx="1455000" cy="1180472"/>
          </a:xfrm>
          <a:prstGeom prst="rect">
            <a:avLst/>
          </a:prstGeom>
        </p:spPr>
      </p:pic>
      <p:pic>
        <p:nvPicPr>
          <p:cNvPr id="2344" name="図 234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88224" y="421807"/>
            <a:ext cx="2078564" cy="2224856"/>
          </a:xfrm>
          <a:prstGeom prst="rect">
            <a:avLst/>
          </a:prstGeom>
        </p:spPr>
      </p:pic>
      <p:pic>
        <p:nvPicPr>
          <p:cNvPr id="2345" name="図 234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8261" y="3817573"/>
            <a:ext cx="2316289" cy="2767355"/>
          </a:xfrm>
          <a:prstGeom prst="rect">
            <a:avLst/>
          </a:prstGeom>
        </p:spPr>
      </p:pic>
    </p:spTree>
    <p:extLst>
      <p:ext uri="{BB962C8B-B14F-4D97-AF65-F5344CB8AC3E}">
        <p14:creationId xmlns:p14="http://schemas.microsoft.com/office/powerpoint/2010/main" val="33841564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0" name="図 1489"/>
          <p:cNvPicPr>
            <a:picLocks noChangeAspect="1"/>
          </p:cNvPicPr>
          <p:nvPr/>
        </p:nvPicPr>
        <p:blipFill>
          <a:blip r:embed="rId3" cstate="email">
            <a:lum bright="70000" contrast="-70000"/>
            <a:extLst>
              <a:ext uri="{28A0092B-C50C-407E-A947-70E740481C1C}">
                <a14:useLocalDpi xmlns:a14="http://schemas.microsoft.com/office/drawing/2010/main"/>
              </a:ext>
            </a:extLst>
          </a:blip>
          <a:stretch>
            <a:fillRect/>
          </a:stretch>
        </p:blipFill>
        <p:spPr>
          <a:xfrm>
            <a:off x="6425503" y="3478901"/>
            <a:ext cx="1895699" cy="1572638"/>
          </a:xfrm>
          <a:prstGeom prst="rect">
            <a:avLst/>
          </a:prstGeom>
        </p:spPr>
      </p:pic>
      <p:pic>
        <p:nvPicPr>
          <p:cNvPr id="1334" name="図 1333"/>
          <p:cNvPicPr>
            <a:picLocks noChangeAspect="1"/>
          </p:cNvPicPr>
          <p:nvPr/>
        </p:nvPicPr>
        <p:blipFill>
          <a:blip r:embed="rId4" cstate="email">
            <a:lum bright="70000" contrast="-70000"/>
            <a:extLst>
              <a:ext uri="{28A0092B-C50C-407E-A947-70E740481C1C}">
                <a14:useLocalDpi xmlns:a14="http://schemas.microsoft.com/office/drawing/2010/main"/>
              </a:ext>
            </a:extLst>
          </a:blip>
          <a:stretch>
            <a:fillRect/>
          </a:stretch>
        </p:blipFill>
        <p:spPr>
          <a:xfrm>
            <a:off x="2225155" y="30647"/>
            <a:ext cx="1194717" cy="1188622"/>
          </a:xfrm>
          <a:prstGeom prst="rect">
            <a:avLst/>
          </a:prstGeom>
        </p:spPr>
      </p:pic>
      <p:pic>
        <p:nvPicPr>
          <p:cNvPr id="1330" name="図 1329"/>
          <p:cNvPicPr>
            <a:picLocks noChangeAspect="1"/>
          </p:cNvPicPr>
          <p:nvPr/>
        </p:nvPicPr>
        <p:blipFill>
          <a:blip r:embed="rId5" cstate="email">
            <a:lum bright="70000" contrast="-70000"/>
            <a:extLst>
              <a:ext uri="{28A0092B-C50C-407E-A947-70E740481C1C}">
                <a14:useLocalDpi xmlns:a14="http://schemas.microsoft.com/office/drawing/2010/main"/>
              </a:ext>
            </a:extLst>
          </a:blip>
          <a:stretch>
            <a:fillRect/>
          </a:stretch>
        </p:blipFill>
        <p:spPr>
          <a:xfrm>
            <a:off x="264559" y="3554298"/>
            <a:ext cx="1901795" cy="2803928"/>
          </a:xfrm>
          <a:prstGeom prst="rect">
            <a:avLst/>
          </a:prstGeom>
        </p:spPr>
      </p:pic>
      <p:pic>
        <p:nvPicPr>
          <p:cNvPr id="1286" name="図 1285"/>
          <p:cNvPicPr>
            <a:picLocks noChangeAspect="1"/>
          </p:cNvPicPr>
          <p:nvPr/>
        </p:nvPicPr>
        <p:blipFill>
          <a:blip r:embed="rId6" cstate="email">
            <a:lum bright="70000" contrast="-70000"/>
            <a:extLst>
              <a:ext uri="{28A0092B-C50C-407E-A947-70E740481C1C}">
                <a14:useLocalDpi xmlns:a14="http://schemas.microsoft.com/office/drawing/2010/main"/>
              </a:ext>
            </a:extLst>
          </a:blip>
          <a:stretch>
            <a:fillRect/>
          </a:stretch>
        </p:blipFill>
        <p:spPr>
          <a:xfrm>
            <a:off x="7721368" y="1919173"/>
            <a:ext cx="1088185" cy="1635125"/>
          </a:xfrm>
          <a:prstGeom prst="rect">
            <a:avLst/>
          </a:prstGeom>
        </p:spPr>
      </p:pic>
      <p:pic>
        <p:nvPicPr>
          <p:cNvPr id="1285" name="図 1284"/>
          <p:cNvPicPr>
            <a:picLocks noChangeAspect="1"/>
          </p:cNvPicPr>
          <p:nvPr/>
        </p:nvPicPr>
        <p:blipFill>
          <a:blip r:embed="rId7" cstate="email">
            <a:lum bright="70000" contrast="-70000"/>
            <a:extLst>
              <a:ext uri="{28A0092B-C50C-407E-A947-70E740481C1C}">
                <a14:useLocalDpi xmlns:a14="http://schemas.microsoft.com/office/drawing/2010/main"/>
              </a:ext>
            </a:extLst>
          </a:blip>
          <a:stretch>
            <a:fillRect/>
          </a:stretch>
        </p:blipFill>
        <p:spPr>
          <a:xfrm>
            <a:off x="200557" y="2132856"/>
            <a:ext cx="2029800" cy="914324"/>
          </a:xfrm>
          <a:prstGeom prst="rect">
            <a:avLst/>
          </a:prstGeom>
        </p:spPr>
      </p:pic>
      <p:sp>
        <p:nvSpPr>
          <p:cNvPr id="8" name="正方形/長方形 7"/>
          <p:cNvSpPr/>
          <p:nvPr/>
        </p:nvSpPr>
        <p:spPr>
          <a:xfrm>
            <a:off x="304317" y="205120"/>
            <a:ext cx="2565524" cy="50270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3200"/>
              </a:lnSpc>
            </a:pPr>
            <a:r>
              <a:rPr lang="ja-JP" altLang="en-US" sz="3200" b="1" cap="none" spc="50" dirty="0">
                <a:ln w="11430"/>
                <a:solidFill>
                  <a:schemeClr val="tx2">
                    <a:lumMod val="75000"/>
                  </a:schemeClr>
                </a:solidFill>
                <a:latin typeface="+mj-ea"/>
                <a:ea typeface="+mj-ea"/>
              </a:rPr>
              <a:t>最後に・・・</a:t>
            </a:r>
          </a:p>
        </p:txBody>
      </p:sp>
      <p:sp>
        <p:nvSpPr>
          <p:cNvPr id="9" name="正方形/長方形 8"/>
          <p:cNvSpPr/>
          <p:nvPr/>
        </p:nvSpPr>
        <p:spPr>
          <a:xfrm>
            <a:off x="4499992" y="6309320"/>
            <a:ext cx="3861404" cy="489878"/>
          </a:xfrm>
          <a:prstGeom prst="rect">
            <a:avLst/>
          </a:prstGeom>
          <a:noFill/>
          <a:ln w="28575">
            <a:solidFill>
              <a:schemeClr val="accent5"/>
            </a:solid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lnSpc>
                <a:spcPts val="1000"/>
              </a:lnSpc>
            </a:pPr>
            <a:endParaRPr lang="en-US" altLang="ja-JP" sz="1000" b="1" cap="none" spc="50" dirty="0">
              <a:ln w="11430"/>
              <a:solidFill>
                <a:schemeClr val="tx2">
                  <a:lumMod val="50000"/>
                </a:schemeClr>
              </a:solidFill>
              <a:latin typeface="+mj-ea"/>
              <a:ea typeface="+mj-ea"/>
            </a:endParaRPr>
          </a:p>
          <a:p>
            <a:pPr algn="r">
              <a:lnSpc>
                <a:spcPts val="2100"/>
              </a:lnSpc>
            </a:pPr>
            <a:r>
              <a:rPr lang="ja-JP" altLang="en-US" sz="2000" b="1" cap="none" spc="50" dirty="0">
                <a:ln w="11430"/>
                <a:solidFill>
                  <a:schemeClr val="tx2">
                    <a:lumMod val="50000"/>
                  </a:schemeClr>
                </a:solidFill>
                <a:latin typeface="+mj-ea"/>
                <a:ea typeface="+mj-ea"/>
              </a:rPr>
              <a:t>大阪府警察本部　自転車対策室</a:t>
            </a:r>
          </a:p>
        </p:txBody>
      </p:sp>
      <p:sp>
        <p:nvSpPr>
          <p:cNvPr id="1208" name="テキスト ボックス 1207"/>
          <p:cNvSpPr txBox="1"/>
          <p:nvPr/>
        </p:nvSpPr>
        <p:spPr>
          <a:xfrm>
            <a:off x="556447" y="691834"/>
            <a:ext cx="8112462" cy="563867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oAutofit/>
          </a:bodyPr>
          <a:lstStyle/>
          <a:p>
            <a:pPr algn="ctr">
              <a:lnSpc>
                <a:spcPct val="130000"/>
              </a:lnSpc>
            </a:pPr>
            <a:r>
              <a:rPr lang="ja-JP" altLang="en-US" sz="3200" kern="10" dirty="0">
                <a:ln w="9525">
                  <a:solidFill>
                    <a:schemeClr val="bg1">
                      <a:lumMod val="50000"/>
                    </a:schemeClr>
                  </a:solidFill>
                  <a:round/>
                  <a:headEnd/>
                  <a:tailEnd/>
                </a:ln>
                <a:solidFill>
                  <a:schemeClr val="accent1"/>
                </a:solidFill>
                <a:latin typeface="+mj-ea"/>
                <a:ea typeface="+mj-ea"/>
              </a:rPr>
              <a:t>自転車</a:t>
            </a:r>
            <a:r>
              <a:rPr lang="ja-JP" altLang="en-US" sz="2800" kern="10" dirty="0">
                <a:ln w="9525">
                  <a:solidFill>
                    <a:schemeClr val="bg1">
                      <a:lumMod val="50000"/>
                    </a:schemeClr>
                  </a:solidFill>
                  <a:round/>
                  <a:headEnd/>
                  <a:tailEnd/>
                </a:ln>
                <a:latin typeface="+mj-ea"/>
                <a:ea typeface="+mj-ea"/>
              </a:rPr>
              <a:t>は、手軽に乗れる便利な乗り物・・・・</a:t>
            </a:r>
            <a:endParaRPr lang="en-US" altLang="ja-JP" sz="2400" kern="10" dirty="0">
              <a:ln w="9525">
                <a:solidFill>
                  <a:schemeClr val="bg1">
                    <a:lumMod val="50000"/>
                  </a:schemeClr>
                </a:solidFill>
                <a:round/>
                <a:headEnd/>
                <a:tailEnd/>
              </a:ln>
              <a:latin typeface="+mj-ea"/>
              <a:ea typeface="+mj-ea"/>
            </a:endParaRPr>
          </a:p>
          <a:p>
            <a:pPr algn="ctr">
              <a:lnSpc>
                <a:spcPct val="130000"/>
              </a:lnSpc>
            </a:pPr>
            <a:r>
              <a:rPr lang="ja-JP" altLang="en-US" sz="2400" kern="10" dirty="0">
                <a:ln w="9525">
                  <a:solidFill>
                    <a:schemeClr val="bg1">
                      <a:lumMod val="50000"/>
                    </a:schemeClr>
                  </a:solidFill>
                  <a:round/>
                  <a:headEnd/>
                  <a:tailEnd/>
                </a:ln>
                <a:latin typeface="+mj-ea"/>
                <a:ea typeface="+mj-ea"/>
              </a:rPr>
              <a:t>でも、</a:t>
            </a:r>
            <a:r>
              <a:rPr lang="ja-JP" altLang="en-US" sz="3200" kern="10" dirty="0">
                <a:ln w="9525">
                  <a:solidFill>
                    <a:schemeClr val="bg1">
                      <a:lumMod val="50000"/>
                    </a:schemeClr>
                  </a:solidFill>
                  <a:round/>
                  <a:headEnd/>
                  <a:tailEnd/>
                </a:ln>
                <a:solidFill>
                  <a:srgbClr val="FF0000"/>
                </a:solidFill>
                <a:latin typeface="+mj-ea"/>
                <a:ea typeface="+mj-ea"/>
              </a:rPr>
              <a:t>交通事故</a:t>
            </a:r>
            <a:r>
              <a:rPr lang="ja-JP" altLang="en-US" sz="2400" kern="10" dirty="0">
                <a:ln w="9525">
                  <a:solidFill>
                    <a:schemeClr val="bg1">
                      <a:lumMod val="50000"/>
                    </a:schemeClr>
                  </a:solidFill>
                  <a:round/>
                  <a:headEnd/>
                  <a:tailEnd/>
                </a:ln>
                <a:latin typeface="+mj-ea"/>
                <a:ea typeface="+mj-ea"/>
              </a:rPr>
              <a:t>を起こしてしまうと、</a:t>
            </a:r>
            <a:r>
              <a:rPr lang="ja-JP" altLang="en-US" sz="3200" kern="10" dirty="0">
                <a:ln w="9525">
                  <a:solidFill>
                    <a:schemeClr val="bg1">
                      <a:lumMod val="50000"/>
                    </a:schemeClr>
                  </a:solidFill>
                  <a:round/>
                  <a:headEnd/>
                  <a:tailEnd/>
                </a:ln>
                <a:solidFill>
                  <a:srgbClr val="FF0000"/>
                </a:solidFill>
                <a:latin typeface="+mj-ea"/>
                <a:ea typeface="+mj-ea"/>
              </a:rPr>
              <a:t>大けが</a:t>
            </a:r>
            <a:r>
              <a:rPr lang="ja-JP" altLang="en-US" sz="2400" kern="10" dirty="0">
                <a:ln w="9525">
                  <a:solidFill>
                    <a:schemeClr val="bg1">
                      <a:lumMod val="50000"/>
                    </a:schemeClr>
                  </a:solidFill>
                  <a:round/>
                  <a:headEnd/>
                  <a:tailEnd/>
                </a:ln>
                <a:latin typeface="+mj-ea"/>
                <a:ea typeface="+mj-ea"/>
              </a:rPr>
              <a:t>を負ったり、</a:t>
            </a:r>
            <a:endParaRPr lang="en-US" altLang="ja-JP" sz="2400" kern="10" dirty="0">
              <a:ln w="9525">
                <a:solidFill>
                  <a:schemeClr val="bg1">
                    <a:lumMod val="50000"/>
                  </a:schemeClr>
                </a:solidFill>
                <a:round/>
                <a:headEnd/>
                <a:tailEnd/>
              </a:ln>
              <a:latin typeface="+mj-ea"/>
              <a:ea typeface="+mj-ea"/>
            </a:endParaRPr>
          </a:p>
          <a:p>
            <a:pPr algn="ctr">
              <a:lnSpc>
                <a:spcPct val="130000"/>
              </a:lnSpc>
            </a:pPr>
            <a:r>
              <a:rPr lang="ja-JP" altLang="en-US" sz="2400" kern="10" dirty="0">
                <a:ln w="9525">
                  <a:solidFill>
                    <a:schemeClr val="bg1">
                      <a:lumMod val="50000"/>
                    </a:schemeClr>
                  </a:solidFill>
                  <a:round/>
                  <a:headEnd/>
                  <a:tailEnd/>
                </a:ln>
                <a:latin typeface="+mj-ea"/>
                <a:ea typeface="+mj-ea"/>
              </a:rPr>
              <a:t>場合によっては</a:t>
            </a:r>
            <a:r>
              <a:rPr lang="ja-JP" altLang="en-US" sz="2400" kern="10" dirty="0" smtClean="0">
                <a:ln w="9525">
                  <a:solidFill>
                    <a:schemeClr val="bg1">
                      <a:lumMod val="50000"/>
                    </a:schemeClr>
                  </a:solidFill>
                  <a:round/>
                  <a:headEnd/>
                  <a:tailEnd/>
                </a:ln>
                <a:latin typeface="+mj-ea"/>
                <a:ea typeface="+mj-ea"/>
              </a:rPr>
              <a:t>、</a:t>
            </a:r>
            <a:r>
              <a:rPr lang="ja-JP" altLang="en-US" sz="2400" kern="10" dirty="0">
                <a:ln w="9525">
                  <a:solidFill>
                    <a:schemeClr val="bg1">
                      <a:lumMod val="50000"/>
                    </a:schemeClr>
                  </a:solidFill>
                  <a:round/>
                  <a:headEnd/>
                  <a:tailEnd/>
                </a:ln>
                <a:latin typeface="+mj-ea"/>
                <a:ea typeface="+mj-ea"/>
              </a:rPr>
              <a:t>自分自身や相手の</a:t>
            </a:r>
            <a:r>
              <a:rPr lang="ja-JP" altLang="en-US" sz="3200" kern="10" dirty="0">
                <a:ln w="9525">
                  <a:solidFill>
                    <a:schemeClr val="bg1">
                      <a:lumMod val="50000"/>
                    </a:schemeClr>
                  </a:solidFill>
                  <a:round/>
                  <a:headEnd/>
                  <a:tailEnd/>
                </a:ln>
                <a:solidFill>
                  <a:srgbClr val="FF0000"/>
                </a:solidFill>
                <a:latin typeface="+mj-ea"/>
                <a:ea typeface="+mj-ea"/>
              </a:rPr>
              <a:t>命</a:t>
            </a:r>
            <a:r>
              <a:rPr lang="ja-JP" altLang="en-US" sz="2400" kern="10" dirty="0">
                <a:ln w="9525">
                  <a:solidFill>
                    <a:schemeClr val="bg1">
                      <a:lumMod val="50000"/>
                    </a:schemeClr>
                  </a:solidFill>
                  <a:round/>
                  <a:headEnd/>
                  <a:tailEnd/>
                </a:ln>
                <a:latin typeface="+mj-ea"/>
                <a:ea typeface="+mj-ea"/>
              </a:rPr>
              <a:t>に</a:t>
            </a:r>
            <a:endParaRPr lang="en-US" altLang="ja-JP" sz="2400" kern="10" dirty="0">
              <a:ln w="9525">
                <a:solidFill>
                  <a:schemeClr val="bg1">
                    <a:lumMod val="50000"/>
                  </a:schemeClr>
                </a:solidFill>
                <a:round/>
                <a:headEnd/>
                <a:tailEnd/>
              </a:ln>
              <a:latin typeface="+mj-ea"/>
              <a:ea typeface="+mj-ea"/>
            </a:endParaRPr>
          </a:p>
          <a:p>
            <a:pPr algn="ctr">
              <a:lnSpc>
                <a:spcPct val="130000"/>
              </a:lnSpc>
            </a:pPr>
            <a:r>
              <a:rPr lang="ja-JP" altLang="en-US" sz="2400" kern="10" dirty="0">
                <a:ln w="9525">
                  <a:solidFill>
                    <a:schemeClr val="bg1">
                      <a:lumMod val="50000"/>
                    </a:schemeClr>
                  </a:solidFill>
                  <a:round/>
                  <a:headEnd/>
                  <a:tailEnd/>
                </a:ln>
                <a:latin typeface="+mj-ea"/>
                <a:ea typeface="+mj-ea"/>
              </a:rPr>
              <a:t>関わることもあります。</a:t>
            </a:r>
            <a:endParaRPr lang="en-US" altLang="ja-JP" sz="2400" kern="10" dirty="0">
              <a:ln w="9525">
                <a:solidFill>
                  <a:schemeClr val="bg1">
                    <a:lumMod val="50000"/>
                  </a:schemeClr>
                </a:solidFill>
                <a:round/>
                <a:headEnd/>
                <a:tailEnd/>
              </a:ln>
              <a:latin typeface="+mj-ea"/>
              <a:ea typeface="+mj-ea"/>
            </a:endParaRPr>
          </a:p>
          <a:p>
            <a:pPr algn="ctr">
              <a:lnSpc>
                <a:spcPct val="130000"/>
              </a:lnSpc>
            </a:pPr>
            <a:endParaRPr lang="en-US" altLang="ja-JP" sz="1000" kern="10" dirty="0">
              <a:ln w="9525">
                <a:solidFill>
                  <a:schemeClr val="bg1">
                    <a:lumMod val="50000"/>
                  </a:schemeClr>
                </a:solidFill>
                <a:round/>
                <a:headEnd/>
                <a:tailEnd/>
              </a:ln>
              <a:latin typeface="+mj-ea"/>
              <a:ea typeface="+mj-ea"/>
            </a:endParaRPr>
          </a:p>
          <a:p>
            <a:pPr algn="ctr">
              <a:lnSpc>
                <a:spcPct val="130000"/>
              </a:lnSpc>
            </a:pPr>
            <a:r>
              <a:rPr lang="ja-JP" altLang="en-US" sz="2400" kern="10" dirty="0">
                <a:ln w="9525">
                  <a:solidFill>
                    <a:schemeClr val="bg1">
                      <a:lumMod val="50000"/>
                    </a:schemeClr>
                  </a:solidFill>
                  <a:round/>
                  <a:headEnd/>
                  <a:tailEnd/>
                </a:ln>
                <a:latin typeface="+mj-ea"/>
                <a:ea typeface="+mj-ea"/>
              </a:rPr>
              <a:t>そうなれば、皆さんの大事な家族や友人など周りの人を</a:t>
            </a:r>
            <a:endParaRPr lang="en-US" altLang="ja-JP" sz="1000" kern="10" dirty="0">
              <a:ln w="9525">
                <a:solidFill>
                  <a:schemeClr val="bg1">
                    <a:lumMod val="50000"/>
                  </a:schemeClr>
                </a:solidFill>
                <a:round/>
                <a:headEnd/>
                <a:tailEnd/>
              </a:ln>
              <a:latin typeface="+mj-ea"/>
              <a:ea typeface="+mj-ea"/>
            </a:endParaRPr>
          </a:p>
          <a:p>
            <a:pPr algn="ctr">
              <a:lnSpc>
                <a:spcPct val="130000"/>
              </a:lnSpc>
            </a:pPr>
            <a:r>
              <a:rPr lang="ja-JP" altLang="en-US" sz="2400" kern="10" dirty="0">
                <a:ln w="9525">
                  <a:solidFill>
                    <a:schemeClr val="bg1">
                      <a:lumMod val="50000"/>
                    </a:schemeClr>
                  </a:solidFill>
                  <a:round/>
                  <a:headEnd/>
                  <a:tailEnd/>
                </a:ln>
                <a:latin typeface="+mj-ea"/>
                <a:ea typeface="+mj-ea"/>
              </a:rPr>
              <a:t>悲しませることになってしまいます</a:t>
            </a:r>
            <a:r>
              <a:rPr lang="en-US" altLang="ja-JP" sz="2400" kern="10" dirty="0">
                <a:ln w="9525">
                  <a:solidFill>
                    <a:schemeClr val="bg1">
                      <a:lumMod val="50000"/>
                    </a:schemeClr>
                  </a:solidFill>
                  <a:round/>
                  <a:headEnd/>
                  <a:tailEnd/>
                </a:ln>
                <a:latin typeface="+mj-ea"/>
                <a:ea typeface="+mj-ea"/>
              </a:rPr>
              <a:t>…</a:t>
            </a:r>
          </a:p>
          <a:p>
            <a:pPr algn="ctr">
              <a:lnSpc>
                <a:spcPct val="130000"/>
              </a:lnSpc>
            </a:pPr>
            <a:endParaRPr lang="en-US" altLang="ja-JP" sz="1000" kern="10" dirty="0">
              <a:ln w="9525">
                <a:solidFill>
                  <a:schemeClr val="bg1">
                    <a:lumMod val="50000"/>
                  </a:schemeClr>
                </a:solidFill>
                <a:round/>
                <a:headEnd/>
                <a:tailEnd/>
              </a:ln>
              <a:latin typeface="+mj-ea"/>
              <a:ea typeface="+mj-ea"/>
            </a:endParaRPr>
          </a:p>
          <a:p>
            <a:pPr algn="ctr">
              <a:lnSpc>
                <a:spcPct val="130000"/>
              </a:lnSpc>
            </a:pPr>
            <a:r>
              <a:rPr lang="ja-JP" altLang="en-US" sz="3200" kern="10" dirty="0">
                <a:ln w="9525">
                  <a:solidFill>
                    <a:schemeClr val="bg1">
                      <a:lumMod val="50000"/>
                    </a:schemeClr>
                  </a:solidFill>
                  <a:round/>
                  <a:headEnd/>
                  <a:tailEnd/>
                </a:ln>
                <a:solidFill>
                  <a:schemeClr val="accent3"/>
                </a:solidFill>
                <a:latin typeface="+mj-ea"/>
                <a:ea typeface="+mj-ea"/>
              </a:rPr>
              <a:t>「交通ルールを守る」</a:t>
            </a:r>
            <a:r>
              <a:rPr lang="ja-JP" altLang="en-US" sz="2400" kern="10" dirty="0">
                <a:ln w="9525">
                  <a:solidFill>
                    <a:schemeClr val="bg1">
                      <a:lumMod val="50000"/>
                    </a:schemeClr>
                  </a:solidFill>
                  <a:round/>
                  <a:headEnd/>
                  <a:tailEnd/>
                </a:ln>
                <a:latin typeface="+mj-ea"/>
                <a:ea typeface="+mj-ea"/>
              </a:rPr>
              <a:t>ことは、皆さんの</a:t>
            </a:r>
            <a:endParaRPr lang="en-US" altLang="ja-JP" sz="1000" kern="10" dirty="0">
              <a:ln w="9525">
                <a:solidFill>
                  <a:schemeClr val="bg1">
                    <a:lumMod val="50000"/>
                  </a:schemeClr>
                </a:solidFill>
                <a:round/>
                <a:headEnd/>
                <a:tailEnd/>
              </a:ln>
              <a:latin typeface="+mj-ea"/>
              <a:ea typeface="+mj-ea"/>
            </a:endParaRPr>
          </a:p>
          <a:p>
            <a:pPr algn="ctr">
              <a:lnSpc>
                <a:spcPct val="130000"/>
              </a:lnSpc>
            </a:pPr>
            <a:r>
              <a:rPr lang="ja-JP" altLang="en-US" sz="2400" kern="10" dirty="0">
                <a:ln w="9525">
                  <a:solidFill>
                    <a:schemeClr val="bg1">
                      <a:lumMod val="50000"/>
                    </a:schemeClr>
                  </a:solidFill>
                  <a:round/>
                  <a:headEnd/>
                  <a:tailEnd/>
                </a:ln>
                <a:solidFill>
                  <a:schemeClr val="tx1"/>
                </a:solidFill>
                <a:latin typeface="+mj-ea"/>
                <a:ea typeface="+mj-ea"/>
              </a:rPr>
              <a:t>「</a:t>
            </a:r>
            <a:r>
              <a:rPr lang="ja-JP" altLang="en-US" sz="3200" kern="10" dirty="0">
                <a:ln w="9525">
                  <a:solidFill>
                    <a:schemeClr val="bg1">
                      <a:lumMod val="50000"/>
                    </a:schemeClr>
                  </a:solidFill>
                  <a:round/>
                  <a:headEnd/>
                  <a:tailEnd/>
                </a:ln>
                <a:solidFill>
                  <a:srgbClr val="FF0000"/>
                </a:solidFill>
                <a:latin typeface="+mj-ea"/>
                <a:ea typeface="+mj-ea"/>
              </a:rPr>
              <a:t>命</a:t>
            </a:r>
            <a:r>
              <a:rPr lang="ja-JP" altLang="en-US" sz="2400" kern="10" dirty="0">
                <a:ln w="9525">
                  <a:solidFill>
                    <a:schemeClr val="bg1">
                      <a:lumMod val="50000"/>
                    </a:schemeClr>
                  </a:solidFill>
                  <a:round/>
                  <a:headEnd/>
                  <a:tailEnd/>
                </a:ln>
                <a:latin typeface="+mj-ea"/>
                <a:ea typeface="+mj-ea"/>
              </a:rPr>
              <a:t>を守り」、「</a:t>
            </a:r>
            <a:r>
              <a:rPr lang="ja-JP" altLang="en-US" sz="3200" kern="10" dirty="0">
                <a:ln w="9525">
                  <a:solidFill>
                    <a:schemeClr val="bg1">
                      <a:lumMod val="50000"/>
                    </a:schemeClr>
                  </a:solidFill>
                  <a:round/>
                  <a:headEnd/>
                  <a:tailEnd/>
                </a:ln>
                <a:solidFill>
                  <a:srgbClr val="FF0000"/>
                </a:solidFill>
                <a:latin typeface="+mj-ea"/>
                <a:ea typeface="+mj-ea"/>
              </a:rPr>
              <a:t>幸せ</a:t>
            </a:r>
            <a:r>
              <a:rPr lang="ja-JP" altLang="en-US" sz="2400" kern="10" dirty="0">
                <a:ln w="9525">
                  <a:solidFill>
                    <a:schemeClr val="bg1">
                      <a:lumMod val="50000"/>
                    </a:schemeClr>
                  </a:solidFill>
                  <a:round/>
                  <a:headEnd/>
                  <a:tailEnd/>
                </a:ln>
                <a:latin typeface="+mj-ea"/>
                <a:ea typeface="+mj-ea"/>
              </a:rPr>
              <a:t>を守る」ことにつながります。</a:t>
            </a:r>
            <a:endParaRPr lang="en-US" altLang="ja-JP" sz="1000" kern="10" dirty="0">
              <a:ln w="9525">
                <a:solidFill>
                  <a:schemeClr val="bg1">
                    <a:lumMod val="50000"/>
                  </a:schemeClr>
                </a:solidFill>
                <a:round/>
                <a:headEnd/>
                <a:tailEnd/>
              </a:ln>
              <a:latin typeface="+mj-ea"/>
              <a:ea typeface="+mj-ea"/>
            </a:endParaRPr>
          </a:p>
          <a:p>
            <a:pPr algn="ctr">
              <a:lnSpc>
                <a:spcPct val="130000"/>
              </a:lnSpc>
            </a:pPr>
            <a:r>
              <a:rPr lang="ja-JP" altLang="en-US" sz="2400" kern="10" dirty="0">
                <a:ln w="9525">
                  <a:solidFill>
                    <a:schemeClr val="bg1">
                      <a:lumMod val="50000"/>
                    </a:schemeClr>
                  </a:solidFill>
                  <a:round/>
                  <a:headEnd/>
                  <a:tailEnd/>
                </a:ln>
                <a:latin typeface="+mj-ea"/>
                <a:ea typeface="+mj-ea"/>
              </a:rPr>
              <a:t>交通ルールを守って、自転車を安全に利用してください。</a:t>
            </a:r>
            <a:endParaRPr lang="en-US" altLang="ja-JP" sz="2400" kern="10" dirty="0">
              <a:ln w="9525">
                <a:solidFill>
                  <a:schemeClr val="bg1">
                    <a:lumMod val="50000"/>
                  </a:schemeClr>
                </a:solidFill>
                <a:round/>
                <a:headEnd/>
                <a:tailEnd/>
              </a:ln>
              <a:latin typeface="+mj-ea"/>
              <a:ea typeface="+mj-ea"/>
            </a:endParaRPr>
          </a:p>
        </p:txBody>
      </p:sp>
      <p:pic>
        <p:nvPicPr>
          <p:cNvPr id="1700" name="図 169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59882" y="5348470"/>
            <a:ext cx="804606" cy="1450728"/>
          </a:xfrm>
          <a:prstGeom prst="rect">
            <a:avLst/>
          </a:prstGeom>
        </p:spPr>
      </p:pic>
    </p:spTree>
    <p:extLst>
      <p:ext uri="{BB962C8B-B14F-4D97-AF65-F5344CB8AC3E}">
        <p14:creationId xmlns:p14="http://schemas.microsoft.com/office/powerpoint/2010/main" val="43994682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爆発 1 2"/>
          <p:cNvSpPr/>
          <p:nvPr/>
        </p:nvSpPr>
        <p:spPr>
          <a:xfrm>
            <a:off x="2227212" y="3003222"/>
            <a:ext cx="4464495" cy="1510093"/>
          </a:xfrm>
          <a:prstGeom prst="irregularSeal1">
            <a:avLst/>
          </a:prstGeom>
          <a:solidFill>
            <a:srgbClr val="FFFF00"/>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 name="額縁 3"/>
          <p:cNvSpPr/>
          <p:nvPr/>
        </p:nvSpPr>
        <p:spPr bwMode="ltGray">
          <a:xfrm>
            <a:off x="607032" y="260648"/>
            <a:ext cx="7704856" cy="1224136"/>
          </a:xfrm>
          <a:prstGeom prst="bevel">
            <a:avLst>
              <a:gd name="adj" fmla="val 8457"/>
            </a:avLst>
          </a:prstGeom>
          <a:blipFill>
            <a:blip r:embed="rId2"/>
            <a:tile tx="0" ty="0" sx="100000" sy="100000" flip="none" algn="tl"/>
          </a:bli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44000" tIns="144000" rIns="144000" bIns="144000" numCol="1" spcCol="0" rtlCol="0" fromWordArt="0" anchor="ctr" anchorCtr="0" forceAA="0" compatLnSpc="1">
            <a:noAutofit/>
          </a:bodyPr>
          <a:lstStyle/>
          <a:p>
            <a:pPr algn="ctr">
              <a:lnSpc>
                <a:spcPct val="150000"/>
              </a:lnSpc>
            </a:pPr>
            <a:endParaRPr kumimoji="1"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下矢印 4"/>
          <p:cNvSpPr/>
          <p:nvPr/>
        </p:nvSpPr>
        <p:spPr>
          <a:xfrm>
            <a:off x="4272583" y="1715660"/>
            <a:ext cx="484632" cy="489204"/>
          </a:xfrm>
          <a:prstGeom prst="downArrow">
            <a:avLst/>
          </a:prstGeom>
          <a:solidFill>
            <a:schemeClr val="accent3">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テキスト ボックス 5"/>
          <p:cNvSpPr txBox="1"/>
          <p:nvPr/>
        </p:nvSpPr>
        <p:spPr>
          <a:xfrm>
            <a:off x="607032" y="2367092"/>
            <a:ext cx="7599199" cy="871522"/>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nchor="b" anchorCtr="0">
            <a:prstTxWarp prst="textPlain">
              <a:avLst/>
            </a:prstTxWarp>
            <a:spAutoFit/>
          </a:bodyPr>
          <a:lstStyle/>
          <a:p>
            <a:pPr>
              <a:lnSpc>
                <a:spcPct val="150000"/>
              </a:lnSpc>
            </a:pPr>
            <a:r>
              <a:rPr lang="ja-JP" altLang="en-US" dirty="0">
                <a:solidFill>
                  <a:schemeClr val="tx1"/>
                </a:solidFill>
                <a:latin typeface="ＭＳ ゴシック" panose="020B0609070205080204" pitchFamily="49" charset="-128"/>
                <a:ea typeface="ＭＳ ゴシック" panose="020B0609070205080204" pitchFamily="49" charset="-128"/>
              </a:rPr>
              <a:t>わざとではなくても、安全不確認等（道路交通法違反）をして、交通事故を起こし、</a:t>
            </a:r>
            <a:endParaRPr lang="en-US" altLang="ja-JP" dirty="0">
              <a:solidFill>
                <a:schemeClr val="tx1"/>
              </a:solidFill>
              <a:latin typeface="ＭＳ ゴシック" panose="020B0609070205080204" pitchFamily="49" charset="-128"/>
              <a:ea typeface="ＭＳ ゴシック" panose="020B0609070205080204" pitchFamily="49" charset="-128"/>
            </a:endParaRPr>
          </a:p>
          <a:p>
            <a:pPr>
              <a:lnSpc>
                <a:spcPct val="150000"/>
              </a:lnSpc>
            </a:pPr>
            <a:r>
              <a:rPr lang="ja-JP" altLang="en-US" dirty="0">
                <a:solidFill>
                  <a:schemeClr val="tx1"/>
                </a:solidFill>
                <a:latin typeface="ＭＳ ゴシック" panose="020B0609070205080204" pitchFamily="49" charset="-128"/>
                <a:ea typeface="ＭＳ ゴシック" panose="020B0609070205080204" pitchFamily="49" charset="-128"/>
              </a:rPr>
              <a:t>車や物を壊したり、相手をケガさせれば、損害賠償責任を負う。</a:t>
            </a:r>
            <a:endParaRPr lang="en-US" altLang="ja-JP" dirty="0">
              <a:solidFill>
                <a:schemeClr val="tx1"/>
              </a:solidFill>
              <a:latin typeface="ＭＳ ゴシック" panose="020B0609070205080204" pitchFamily="49" charset="-128"/>
              <a:ea typeface="ＭＳ ゴシック" panose="020B0609070205080204" pitchFamily="49" charset="-128"/>
            </a:endParaRPr>
          </a:p>
        </p:txBody>
      </p:sp>
      <p:sp>
        <p:nvSpPr>
          <p:cNvPr id="7" name="テキスト ボックス 6"/>
          <p:cNvSpPr txBox="1"/>
          <p:nvPr/>
        </p:nvSpPr>
        <p:spPr>
          <a:xfrm>
            <a:off x="3686806" y="3512672"/>
            <a:ext cx="1698378" cy="49119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prstTxWarp prst="textPlain">
              <a:avLst/>
            </a:prstTxWarp>
            <a:spAutoFit/>
          </a:bodyPr>
          <a:lstStyle/>
          <a:p>
            <a:pPr algn="ctr"/>
            <a:r>
              <a:rPr lang="ja-JP" altLang="en-US" dirty="0">
                <a:solidFill>
                  <a:srgbClr val="FF0000"/>
                </a:solidFill>
                <a:effectLst>
                  <a:outerShdw blurRad="50800" dist="38100" dir="5400000" algn="t" rotWithShape="0">
                    <a:prstClr val="black">
                      <a:alpha val="40000"/>
                    </a:prstClr>
                  </a:outerShdw>
                </a:effectLst>
                <a:latin typeface="ＭＳ ゴシック" panose="020B0609070205080204" pitchFamily="49" charset="-128"/>
                <a:ea typeface="ＭＳ ゴシック" panose="020B0609070205080204" pitchFamily="49" charset="-128"/>
              </a:rPr>
              <a:t>民事責任あり</a:t>
            </a:r>
          </a:p>
        </p:txBody>
      </p:sp>
      <p:sp>
        <p:nvSpPr>
          <p:cNvPr id="8" name="テキスト ボックス 7"/>
          <p:cNvSpPr txBox="1"/>
          <p:nvPr/>
        </p:nvSpPr>
        <p:spPr>
          <a:xfrm>
            <a:off x="539552" y="4581128"/>
            <a:ext cx="4731359" cy="391733"/>
          </a:xfrm>
          <a:prstGeom prst="rect">
            <a:avLst/>
          </a:prstGeom>
          <a:noFill/>
          <a:ln>
            <a:noFill/>
          </a:ln>
        </p:spPr>
        <p:txBody>
          <a:bodyPr wrap="none" rtlCol="0">
            <a:prstTxWarp prst="textPlain">
              <a:avLst/>
            </a:prstTxWarp>
            <a:noAutofit/>
          </a:bodyPr>
          <a:lstStyle/>
          <a:p>
            <a:pPr algn="ctr"/>
            <a:r>
              <a:rPr kumimoji="1" lang="ja-JP" altLang="en-US" sz="2800" dirty="0">
                <a:latin typeface="+mn-ea"/>
              </a:rPr>
              <a:t>さらに、違反や事故を繰り返す自転車運転者には</a:t>
            </a:r>
            <a:r>
              <a:rPr kumimoji="1" lang="en-US" altLang="ja-JP" sz="2800" dirty="0">
                <a:latin typeface="+mn-ea"/>
              </a:rPr>
              <a:t>…</a:t>
            </a:r>
            <a:r>
              <a:rPr kumimoji="1" lang="ja-JP" altLang="en-US" sz="2800" dirty="0" err="1">
                <a:latin typeface="+mn-ea"/>
              </a:rPr>
              <a:t>、</a:t>
            </a:r>
            <a:endParaRPr kumimoji="1" lang="ja-JP" altLang="en-US" sz="2800" dirty="0">
              <a:latin typeface="+mn-ea"/>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048951" y="4869160"/>
            <a:ext cx="157162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779203" y="389916"/>
            <a:ext cx="7321189" cy="950852"/>
          </a:xfrm>
          <a:prstGeom prst="rect">
            <a:avLst/>
          </a:prstGeom>
          <a:noFill/>
          <a:ln>
            <a:noFill/>
          </a:ln>
        </p:spPr>
        <p:txBody>
          <a:bodyPr wrap="none" rtlCol="0" anchor="b" anchorCtr="0">
            <a:prstTxWarp prst="textPlain">
              <a:avLst/>
            </a:prstTxWarp>
            <a:noAutofit/>
          </a:bodyPr>
          <a:lstStyle/>
          <a:p>
            <a:pPr algn="ctr">
              <a:lnSpc>
                <a:spcPct val="150000"/>
              </a:lnSpc>
            </a:pPr>
            <a:r>
              <a:rPr lang="ja-JP" altLang="en-US" sz="1000" dirty="0">
                <a:ln w="18415" cmpd="sng">
                  <a:solidFill>
                    <a:srgbClr val="FFFFFF"/>
                  </a:solidFill>
                  <a:prstDash val="solid"/>
                </a:ln>
                <a:solidFill>
                  <a:srgbClr val="FFFFFF"/>
                </a:solidFill>
                <a:effectLst>
                  <a:outerShdw blurRad="63500" dir="3600000" algn="tl" rotWithShape="0">
                    <a:srgbClr val="000000">
                      <a:alpha val="70000"/>
                    </a:srgbClr>
                  </a:outerShdw>
                </a:effectLst>
              </a:rPr>
              <a:t>民法　第７０９条　故意又は過失によって他人の権利又は法律上保護される利益を</a:t>
            </a:r>
            <a:endParaRPr lang="en-US" altLang="ja-JP" sz="1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lnSpc>
                <a:spcPct val="150000"/>
              </a:lnSpc>
            </a:pPr>
            <a:r>
              <a:rPr lang="ja-JP" altLang="en-US" sz="1000" dirty="0">
                <a:ln w="18415" cmpd="sng">
                  <a:solidFill>
                    <a:srgbClr val="FFFFFF"/>
                  </a:solidFill>
                  <a:prstDash val="solid"/>
                </a:ln>
                <a:solidFill>
                  <a:srgbClr val="FFFFFF"/>
                </a:solidFill>
                <a:effectLst>
                  <a:outerShdw blurRad="63500" dir="3600000" algn="tl" rotWithShape="0">
                    <a:srgbClr val="000000">
                      <a:alpha val="70000"/>
                    </a:srgbClr>
                  </a:outerShdw>
                </a:effectLst>
              </a:rPr>
              <a:t>侵害した者は、これによって生じた損害を賠償する責任を負う。</a:t>
            </a:r>
          </a:p>
        </p:txBody>
      </p:sp>
      <p:sp>
        <p:nvSpPr>
          <p:cNvPr id="11" name="爆発 1 10"/>
          <p:cNvSpPr/>
          <p:nvPr/>
        </p:nvSpPr>
        <p:spPr>
          <a:xfrm>
            <a:off x="2195736" y="5373216"/>
            <a:ext cx="4464495" cy="1510093"/>
          </a:xfrm>
          <a:prstGeom prst="irregularSeal1">
            <a:avLst/>
          </a:prstGeom>
          <a:solidFill>
            <a:srgbClr val="FFFF00"/>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テキスト ボックス 8"/>
          <p:cNvSpPr txBox="1"/>
          <p:nvPr/>
        </p:nvSpPr>
        <p:spPr>
          <a:xfrm>
            <a:off x="1336822" y="5301208"/>
            <a:ext cx="5472608" cy="486786"/>
          </a:xfrm>
          <a:prstGeom prst="rect">
            <a:avLst/>
          </a:prstGeom>
          <a:noFill/>
          <a:ln>
            <a:noFill/>
          </a:ln>
        </p:spPr>
        <p:txBody>
          <a:bodyPr wrap="none" rtlCol="0">
            <a:prstTxWarp prst="textPlain">
              <a:avLst/>
            </a:prstTxWarp>
            <a:noAutofit/>
          </a:bodyPr>
          <a:lstStyle/>
          <a:p>
            <a:r>
              <a:rPr kumimoji="1" lang="ja-JP" altLang="en-US" sz="1000" dirty="0">
                <a:ln>
                  <a:solidFill>
                    <a:srgbClr val="FF0000"/>
                  </a:solidFill>
                </a:ln>
                <a:latin typeface="+mn-ea"/>
              </a:rPr>
              <a:t>自転車</a:t>
            </a:r>
            <a:r>
              <a:rPr kumimoji="1" lang="ja-JP" altLang="en-US" sz="1000" dirty="0">
                <a:ln>
                  <a:solidFill>
                    <a:srgbClr val="FF0000"/>
                  </a:solidFill>
                </a:ln>
                <a:effectLst>
                  <a:outerShdw blurRad="50800" dist="38100" dir="5400000" algn="t" rotWithShape="0">
                    <a:prstClr val="black">
                      <a:alpha val="40000"/>
                    </a:prstClr>
                  </a:outerShdw>
                </a:effectLst>
                <a:latin typeface="+mn-ea"/>
              </a:rPr>
              <a:t>運転者</a:t>
            </a:r>
            <a:r>
              <a:rPr kumimoji="1" lang="ja-JP" altLang="en-US" sz="1000" dirty="0">
                <a:ln>
                  <a:solidFill>
                    <a:srgbClr val="FF0000"/>
                  </a:solidFill>
                </a:ln>
                <a:latin typeface="+mn-ea"/>
              </a:rPr>
              <a:t>講習</a:t>
            </a:r>
          </a:p>
        </p:txBody>
      </p:sp>
      <p:sp>
        <p:nvSpPr>
          <p:cNvPr id="12" name="テキスト ボックス 11"/>
          <p:cNvSpPr txBox="1"/>
          <p:nvPr/>
        </p:nvSpPr>
        <p:spPr>
          <a:xfrm>
            <a:off x="3634164" y="5976889"/>
            <a:ext cx="1477159" cy="49119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prstTxWarp prst="textPlain">
              <a:avLst/>
            </a:prstTxWarp>
            <a:spAutoFit/>
          </a:bodyPr>
          <a:lstStyle/>
          <a:p>
            <a:pPr algn="ctr"/>
            <a:r>
              <a:rPr lang="ja-JP" altLang="en-US" dirty="0">
                <a:solidFill>
                  <a:srgbClr val="FF0000"/>
                </a:solidFill>
                <a:effectLst>
                  <a:outerShdw blurRad="50800" dist="38100" dir="5400000" algn="t" rotWithShape="0">
                    <a:prstClr val="black">
                      <a:alpha val="40000"/>
                    </a:prstClr>
                  </a:outerShdw>
                </a:effectLst>
                <a:latin typeface="ＭＳ ゴシック" panose="020B0609070205080204" pitchFamily="49" charset="-128"/>
                <a:ea typeface="ＭＳ ゴシック" panose="020B0609070205080204" pitchFamily="49" charset="-128"/>
              </a:rPr>
              <a:t>行政処分</a:t>
            </a:r>
          </a:p>
        </p:txBody>
      </p:sp>
    </p:spTree>
    <p:extLst>
      <p:ext uri="{BB962C8B-B14F-4D97-AF65-F5344CB8AC3E}">
        <p14:creationId xmlns:p14="http://schemas.microsoft.com/office/powerpoint/2010/main" val="27023528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6" presetClass="entr" presetSubtype="32"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out)">
                                      <p:cBhvr>
                                        <p:cTn id="15" dur="2000"/>
                                        <p:tgtEl>
                                          <p:spTgt spid="6"/>
                                        </p:tgtEl>
                                      </p:cBhvr>
                                    </p:animEffect>
                                  </p:childTnLst>
                                </p:cTn>
                              </p:par>
                            </p:childTnLst>
                          </p:cTn>
                        </p:par>
                        <p:par>
                          <p:cTn id="16" fill="hold">
                            <p:stCondLst>
                              <p:cond delay="3000"/>
                            </p:stCondLst>
                            <p:childTnLst>
                              <p:par>
                                <p:cTn id="17" presetID="16" presetClass="entr" presetSubtype="37"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outVertical)">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3500"/>
                            </p:stCondLst>
                            <p:childTnLst>
                              <p:par>
                                <p:cTn id="26" presetID="16" presetClass="entr" presetSubtype="37"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outVertical)">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11"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9144000" cy="764704"/>
          </a:xfrm>
          <a:blipFill dpi="0" rotWithShape="1">
            <a:blip r:embed="rId2">
              <a:alphaModFix amt="60000"/>
            </a:blip>
            <a:srcRect/>
            <a:tile tx="0" ty="0" sx="100000" sy="100000" flip="none" algn="tl"/>
          </a:blipFill>
        </p:spPr>
        <p:txBody>
          <a:bodyPr anchor="b" anchorCtr="0">
            <a:normAutofit/>
          </a:bodyPr>
          <a:lstStyle/>
          <a:p>
            <a:pPr algn="l"/>
            <a:r>
              <a:rPr kumimoji="1" lang="ja-JP" altLang="en-US" sz="3600" dirty="0"/>
              <a:t>２　大阪の自転車事故の状況</a:t>
            </a:r>
          </a:p>
        </p:txBody>
      </p:sp>
      <p:graphicFrame>
        <p:nvGraphicFramePr>
          <p:cNvPr id="7" name="コンテンツ プレースホルダー 6"/>
          <p:cNvGraphicFramePr>
            <a:graphicFrameLocks noGrp="1"/>
          </p:cNvGraphicFramePr>
          <p:nvPr>
            <p:ph idx="4294967295"/>
            <p:extLst>
              <p:ext uri="{D42A27DB-BD31-4B8C-83A1-F6EECF244321}">
                <p14:modId xmlns:p14="http://schemas.microsoft.com/office/powerpoint/2010/main" val="212743605"/>
              </p:ext>
            </p:extLst>
          </p:nvPr>
        </p:nvGraphicFramePr>
        <p:xfrm>
          <a:off x="191026" y="2563958"/>
          <a:ext cx="8441348" cy="3240088"/>
        </p:xfrm>
        <a:graphic>
          <a:graphicData uri="http://schemas.openxmlformats.org/drawingml/2006/chart">
            <c:chart xmlns:c="http://schemas.openxmlformats.org/drawingml/2006/chart" xmlns:r="http://schemas.openxmlformats.org/officeDocument/2006/relationships" r:id="rId3"/>
          </a:graphicData>
        </a:graphic>
      </p:graphicFrame>
      <p:sp>
        <p:nvSpPr>
          <p:cNvPr id="5" name="角丸四角形吹き出し 4"/>
          <p:cNvSpPr/>
          <p:nvPr/>
        </p:nvSpPr>
        <p:spPr>
          <a:xfrm>
            <a:off x="2251264" y="1501264"/>
            <a:ext cx="6065152" cy="1006488"/>
          </a:xfrm>
          <a:prstGeom prst="wedgeRoundRectCallout">
            <a:avLst>
              <a:gd name="adj1" fmla="val -58857"/>
              <a:gd name="adj2" fmla="val -21630"/>
              <a:gd name="adj3" fmla="val 16667"/>
            </a:avLst>
          </a:prstGeom>
          <a:solidFill>
            <a:srgbClr val="EFBEAF"/>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Plain">
              <a:avLst/>
            </a:prstTxWarp>
            <a:noAutofit/>
          </a:bodyPr>
          <a:lstStyle/>
          <a:p>
            <a:endParaRPr kumimoji="1" lang="ja-JP" altLang="en-US" dirty="0"/>
          </a:p>
        </p:txBody>
      </p:sp>
      <p:sp>
        <p:nvSpPr>
          <p:cNvPr id="8" name="テキスト ボックス 7"/>
          <p:cNvSpPr txBox="1"/>
          <p:nvPr/>
        </p:nvSpPr>
        <p:spPr>
          <a:xfrm>
            <a:off x="216118" y="4285940"/>
            <a:ext cx="1107996"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kumimoji="1" lang="en-US" altLang="ja-JP" sz="1600" dirty="0">
                <a:solidFill>
                  <a:schemeClr val="tx1"/>
                </a:solidFill>
                <a:latin typeface="ＭＳ ゴシック" panose="020B0609070205080204" pitchFamily="49" charset="-128"/>
                <a:ea typeface="ＭＳ ゴシック" panose="020B0609070205080204" pitchFamily="49" charset="-128"/>
              </a:rPr>
              <a:t>(</a:t>
            </a:r>
            <a:r>
              <a:rPr kumimoji="1" lang="ja-JP" altLang="en-US" sz="1600" dirty="0">
                <a:solidFill>
                  <a:schemeClr val="tx1"/>
                </a:solidFill>
                <a:latin typeface="ＭＳ ゴシック" panose="020B0609070205080204" pitchFamily="49" charset="-128"/>
                <a:ea typeface="ＭＳ ゴシック" panose="020B0609070205080204" pitchFamily="49" charset="-128"/>
              </a:rPr>
              <a:t>件・人）</a:t>
            </a:r>
          </a:p>
        </p:txBody>
      </p:sp>
      <p:sp>
        <p:nvSpPr>
          <p:cNvPr id="9" name="テキスト ボックス 8"/>
          <p:cNvSpPr txBox="1"/>
          <p:nvPr/>
        </p:nvSpPr>
        <p:spPr>
          <a:xfrm>
            <a:off x="8480437" y="4300688"/>
            <a:ext cx="697627"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kumimoji="1" lang="en-US" altLang="ja-JP" sz="1600" dirty="0">
                <a:solidFill>
                  <a:schemeClr val="tx1"/>
                </a:solidFill>
                <a:latin typeface="ＭＳ ゴシック" panose="020B0609070205080204" pitchFamily="49" charset="-128"/>
                <a:ea typeface="ＭＳ ゴシック" panose="020B0609070205080204" pitchFamily="49" charset="-128"/>
              </a:rPr>
              <a:t>(</a:t>
            </a:r>
            <a:r>
              <a:rPr kumimoji="1" lang="ja-JP" altLang="en-US" sz="1600" dirty="0">
                <a:solidFill>
                  <a:schemeClr val="tx1"/>
                </a:solidFill>
                <a:latin typeface="ＭＳ ゴシック" panose="020B0609070205080204" pitchFamily="49" charset="-128"/>
                <a:ea typeface="ＭＳ ゴシック" panose="020B0609070205080204" pitchFamily="49" charset="-128"/>
              </a:rPr>
              <a:t>人）</a:t>
            </a:r>
          </a:p>
        </p:txBody>
      </p:sp>
      <p:grpSp>
        <p:nvGrpSpPr>
          <p:cNvPr id="12" name="グループ化 11"/>
          <p:cNvGrpSpPr/>
          <p:nvPr/>
        </p:nvGrpSpPr>
        <p:grpSpPr bwMode="auto">
          <a:xfrm>
            <a:off x="395536" y="5847022"/>
            <a:ext cx="8236838" cy="1010977"/>
            <a:chOff x="395536" y="5831596"/>
            <a:chExt cx="8236838" cy="1026404"/>
          </a:xfrm>
          <a:noFill/>
        </p:grpSpPr>
        <p:sp>
          <p:nvSpPr>
            <p:cNvPr id="11" name="フローチャート : 判断 10"/>
            <p:cNvSpPr/>
            <p:nvPr/>
          </p:nvSpPr>
          <p:spPr bwMode="auto">
            <a:xfrm>
              <a:off x="395536" y="5831596"/>
              <a:ext cx="8236838" cy="1026404"/>
            </a:xfrm>
            <a:prstGeom prst="flowChartDecision">
              <a:avLst/>
            </a:prstGeom>
            <a:grp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テキスト ボックス 9"/>
            <p:cNvSpPr txBox="1"/>
            <p:nvPr/>
          </p:nvSpPr>
          <p:spPr bwMode="auto">
            <a:xfrm>
              <a:off x="467544" y="5953694"/>
              <a:ext cx="8164830" cy="585528"/>
            </a:xfrm>
            <a:prstGeom prst="rect">
              <a:avLst/>
            </a:prstGeom>
            <a:grpFill/>
            <a:ln>
              <a:noFill/>
            </a:ln>
          </p:spPr>
          <p:style>
            <a:lnRef idx="2">
              <a:schemeClr val="dk1"/>
            </a:lnRef>
            <a:fillRef idx="1">
              <a:schemeClr val="lt1"/>
            </a:fillRef>
            <a:effectRef idx="0">
              <a:schemeClr val="dk1"/>
            </a:effectRef>
            <a:fontRef idx="minor">
              <a:schemeClr val="dk1"/>
            </a:fontRef>
          </p:style>
          <p:txBody>
            <a:bodyPr wrap="square" rtlCol="0">
              <a:prstTxWarp prst="textPlain">
                <a:avLst/>
              </a:prstTxWarp>
              <a:spAutoFit/>
            </a:bodyPr>
            <a:lstStyle/>
            <a:p>
              <a:r>
                <a:rPr lang="ja-JP" altLang="en-US" sz="2000" dirty="0">
                  <a:solidFill>
                    <a:schemeClr val="tx1"/>
                  </a:solidFill>
                  <a:latin typeface="+mj-ea"/>
                  <a:ea typeface="+mj-ea"/>
                </a:rPr>
                <a:t>年間で</a:t>
              </a:r>
              <a:r>
                <a:rPr lang="ja-JP" altLang="en-US" sz="2400" dirty="0">
                  <a:solidFill>
                    <a:srgbClr val="FF0000"/>
                  </a:solidFill>
                  <a:latin typeface="+mj-ea"/>
                  <a:ea typeface="+mj-ea"/>
                </a:rPr>
                <a:t>１万件以上</a:t>
              </a:r>
              <a:r>
                <a:rPr lang="ja-JP" altLang="en-US" sz="2000" dirty="0">
                  <a:solidFill>
                    <a:schemeClr val="tx1"/>
                  </a:solidFill>
                  <a:latin typeface="+mj-ea"/>
                  <a:ea typeface="+mj-ea"/>
                </a:rPr>
                <a:t>の自転車が関係する</a:t>
              </a:r>
              <a:r>
                <a:rPr lang="ja-JP" altLang="en-US" sz="2400" dirty="0">
                  <a:solidFill>
                    <a:srgbClr val="FF0000"/>
                  </a:solidFill>
                  <a:latin typeface="+mj-ea"/>
                  <a:ea typeface="+mj-ea"/>
                </a:rPr>
                <a:t>交通事故</a:t>
              </a:r>
              <a:r>
                <a:rPr lang="ja-JP" altLang="en-US" sz="2000" dirty="0">
                  <a:solidFill>
                    <a:schemeClr val="tx1"/>
                  </a:solidFill>
                  <a:latin typeface="+mj-ea"/>
                  <a:ea typeface="+mj-ea"/>
                </a:rPr>
                <a:t>が発生しています！</a:t>
              </a:r>
              <a:endParaRPr kumimoji="1" lang="ja-JP" altLang="en-US" sz="2000" dirty="0">
                <a:solidFill>
                  <a:schemeClr val="tx1"/>
                </a:solidFill>
                <a:latin typeface="+mj-ea"/>
                <a:ea typeface="+mj-ea"/>
              </a:endParaRPr>
            </a:p>
          </p:txBody>
        </p:sp>
      </p:grpSp>
      <p:sp>
        <p:nvSpPr>
          <p:cNvPr id="14" name="タイトル 23"/>
          <p:cNvSpPr txBox="1">
            <a:spLocks/>
          </p:cNvSpPr>
          <p:nvPr/>
        </p:nvSpPr>
        <p:spPr>
          <a:xfrm>
            <a:off x="482292" y="781183"/>
            <a:ext cx="8640960" cy="64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vert="horz" lIns="91440" tIns="45720" rIns="91440" bIns="45720" rtlCol="0" anchor="b" anchorCtr="0">
            <a:noAutofit/>
          </a:bodyPr>
          <a:lstStyle>
            <a:lvl1pPr algn="l" defTabSz="914400" rtl="0" eaLnBrk="1" latinLnBrk="0" hangingPunct="1">
              <a:spcBef>
                <a:spcPct val="0"/>
              </a:spcBef>
              <a:buNone/>
              <a:defRPr kumimoji="1" sz="4000" b="1" kern="1200" cap="all">
                <a:solidFill>
                  <a:schemeClr val="tx1"/>
                </a:solidFill>
                <a:effectLst>
                  <a:outerShdw blurRad="50800" dist="38100" algn="l" rotWithShape="0">
                    <a:prstClr val="black">
                      <a:alpha val="40000"/>
                    </a:prstClr>
                  </a:outerShdw>
                </a:effectLst>
                <a:latin typeface="+mj-lt"/>
                <a:ea typeface="+mj-ea"/>
                <a:cs typeface="+mj-cs"/>
              </a:defRPr>
            </a:lvl1pPr>
          </a:lstStyle>
          <a:p>
            <a:r>
              <a:rPr lang="ja-JP" altLang="en-US" sz="2400" dirty="0">
                <a:effectLst>
                  <a:outerShdw blurRad="38100" dist="38100" dir="2700000" algn="tl">
                    <a:srgbClr val="000000">
                      <a:alpha val="43137"/>
                    </a:srgbClr>
                  </a:outerShdw>
                </a:effectLst>
              </a:rPr>
              <a:t>●自転車事故の経年推移</a:t>
            </a:r>
            <a:r>
              <a:rPr lang="ja-JP" altLang="en-US" sz="2400" dirty="0"/>
              <a:t>　　　　　</a:t>
            </a:r>
          </a:p>
        </p:txBody>
      </p:sp>
      <p:sp>
        <p:nvSpPr>
          <p:cNvPr id="4" name="テキスト ボックス 3"/>
          <p:cNvSpPr txBox="1"/>
          <p:nvPr/>
        </p:nvSpPr>
        <p:spPr>
          <a:xfrm>
            <a:off x="2483768" y="1700807"/>
            <a:ext cx="5616624" cy="740221"/>
          </a:xfrm>
          <a:prstGeom prst="rect">
            <a:avLst/>
          </a:prstGeom>
          <a:noFill/>
          <a:ln>
            <a:noFill/>
          </a:ln>
        </p:spPr>
        <p:txBody>
          <a:bodyPr wrap="none" rtlCol="0" anchor="b" anchorCtr="0">
            <a:prstTxWarp prst="textPlain">
              <a:avLst/>
            </a:prstTxWarp>
            <a:normAutofit/>
          </a:bodyPr>
          <a:lstStyle/>
          <a:p>
            <a:pPr>
              <a:lnSpc>
                <a:spcPct val="150000"/>
              </a:lnSpc>
            </a:pPr>
            <a:r>
              <a:rPr lang="ja-JP" altLang="en-US" sz="1000" dirty="0"/>
              <a:t>まず、みなさんが住んでいる大阪の</a:t>
            </a:r>
            <a:endParaRPr lang="en-US" altLang="ja-JP" sz="1000" dirty="0"/>
          </a:p>
          <a:p>
            <a:pPr>
              <a:lnSpc>
                <a:spcPct val="150000"/>
              </a:lnSpc>
            </a:pPr>
            <a:r>
              <a:rPr lang="ja-JP" altLang="en-US" sz="1000" dirty="0"/>
              <a:t>自転車事故の状況を知って下さい。</a:t>
            </a:r>
          </a:p>
        </p:txBody>
      </p:sp>
      <p:pic>
        <p:nvPicPr>
          <p:cNvPr id="6" name="図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flipH="1">
            <a:off x="770116" y="1577876"/>
            <a:ext cx="840559" cy="986082"/>
          </a:xfrm>
          <a:prstGeom prst="rect">
            <a:avLst/>
          </a:prstGeom>
        </p:spPr>
      </p:pic>
      <p:sp>
        <p:nvSpPr>
          <p:cNvPr id="3" name="テキスト ボックス 2">
            <a:extLst>
              <a:ext uri="{FF2B5EF4-FFF2-40B4-BE49-F238E27FC236}">
                <a16:creationId xmlns:a16="http://schemas.microsoft.com/office/drawing/2014/main" id="{AC4056C8-E04D-4020-BF71-398A2B2D5413}"/>
              </a:ext>
            </a:extLst>
          </p:cNvPr>
          <p:cNvSpPr txBox="1"/>
          <p:nvPr/>
        </p:nvSpPr>
        <p:spPr bwMode="white">
          <a:xfrm>
            <a:off x="5432459" y="5530145"/>
            <a:ext cx="3047978" cy="442878"/>
          </a:xfrm>
          <a:prstGeom prst="rect">
            <a:avLst/>
          </a:prstGeom>
          <a:noFill/>
          <a:ln>
            <a:noFill/>
          </a:ln>
        </p:spPr>
        <p:txBody>
          <a:bodyPr vert="horz" wrap="none" lIns="91440" tIns="45720" rIns="91440" bIns="45720" rtlCol="0" anchor="ctr">
            <a:normAutofit/>
          </a:bodyPr>
          <a:lstStyle/>
          <a:p>
            <a:pPr algn="l">
              <a:lnSpc>
                <a:spcPct val="150000"/>
              </a:lnSpc>
            </a:pPr>
            <a:r>
              <a:rPr kumimoji="1" lang="en-US" altLang="ja-JP" sz="1200" dirty="0">
                <a:latin typeface="+mj-ea"/>
                <a:ea typeface="+mj-ea"/>
              </a:rPr>
              <a:t>※</a:t>
            </a:r>
            <a:r>
              <a:rPr kumimoji="1" lang="ja-JP" altLang="en-US" sz="1200" dirty="0">
                <a:latin typeface="+mj-ea"/>
                <a:ea typeface="+mj-ea"/>
              </a:rPr>
              <a:t>　死傷者数は自転車乗用中の死傷者を計上</a:t>
            </a:r>
          </a:p>
        </p:txBody>
      </p:sp>
    </p:spTree>
    <p:extLst>
      <p:ext uri="{BB962C8B-B14F-4D97-AF65-F5344CB8AC3E}">
        <p14:creationId xmlns:p14="http://schemas.microsoft.com/office/powerpoint/2010/main" val="39172691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barn(outVertical)">
                                      <p:cBhvr>
                                        <p:cTn id="12" dur="500"/>
                                        <p:tgtEl>
                                          <p:spTgt spid="7">
                                            <p:graphicEl>
                                              <a:chart seriesIdx="-3" categoryIdx="-3" bldStep="gridLegend"/>
                                            </p:graphicEl>
                                          </p:spTgt>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7">
                                            <p:graphicEl>
                                              <a:chart seriesIdx="-4" categoryIdx="0" bldStep="category"/>
                                            </p:graphicEl>
                                          </p:spTgt>
                                        </p:tgtEl>
                                        <p:attrNameLst>
                                          <p:attrName>style.visibility</p:attrName>
                                        </p:attrNameLst>
                                      </p:cBhvr>
                                      <p:to>
                                        <p:strVal val="visible"/>
                                      </p:to>
                                    </p:set>
                                    <p:animEffect transition="in" filter="wipe(down)">
                                      <p:cBhvr>
                                        <p:cTn id="16" dur="500"/>
                                        <p:tgtEl>
                                          <p:spTgt spid="7">
                                            <p:graphicEl>
                                              <a:chart seriesIdx="-4" categoryIdx="0" bldStep="category"/>
                                            </p:graphicEl>
                                          </p:spTgt>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7">
                                            <p:graphicEl>
                                              <a:chart seriesIdx="-4" categoryIdx="1" bldStep="category"/>
                                            </p:graphicEl>
                                          </p:spTgt>
                                        </p:tgtEl>
                                        <p:attrNameLst>
                                          <p:attrName>style.visibility</p:attrName>
                                        </p:attrNameLst>
                                      </p:cBhvr>
                                      <p:to>
                                        <p:strVal val="visible"/>
                                      </p:to>
                                    </p:set>
                                    <p:animEffect transition="in" filter="wipe(down)">
                                      <p:cBhvr>
                                        <p:cTn id="20" dur="500"/>
                                        <p:tgtEl>
                                          <p:spTgt spid="7">
                                            <p:graphicEl>
                                              <a:chart seriesIdx="-4" categoryIdx="1" bldStep="category"/>
                                            </p:graphicEl>
                                          </p:spTgt>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7">
                                            <p:graphicEl>
                                              <a:chart seriesIdx="-4" categoryIdx="2" bldStep="category"/>
                                            </p:graphicEl>
                                          </p:spTgt>
                                        </p:tgtEl>
                                        <p:attrNameLst>
                                          <p:attrName>style.visibility</p:attrName>
                                        </p:attrNameLst>
                                      </p:cBhvr>
                                      <p:to>
                                        <p:strVal val="visible"/>
                                      </p:to>
                                    </p:set>
                                    <p:animEffect transition="in" filter="wipe(down)">
                                      <p:cBhvr>
                                        <p:cTn id="24" dur="500"/>
                                        <p:tgtEl>
                                          <p:spTgt spid="7">
                                            <p:graphicEl>
                                              <a:chart seriesIdx="-4" categoryIdx="2" bldStep="category"/>
                                            </p:graphicEl>
                                          </p:spTgt>
                                        </p:tgtEl>
                                      </p:cBhvr>
                                    </p:animEffect>
                                  </p:childTnLst>
                                </p:cTn>
                              </p:par>
                            </p:childTnLst>
                          </p:cTn>
                        </p:par>
                        <p:par>
                          <p:cTn id="25" fill="hold">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7">
                                            <p:graphicEl>
                                              <a:chart seriesIdx="-4" categoryIdx="3" bldStep="category"/>
                                            </p:graphicEl>
                                          </p:spTgt>
                                        </p:tgtEl>
                                        <p:attrNameLst>
                                          <p:attrName>style.visibility</p:attrName>
                                        </p:attrNameLst>
                                      </p:cBhvr>
                                      <p:to>
                                        <p:strVal val="visible"/>
                                      </p:to>
                                    </p:set>
                                    <p:animEffect transition="in" filter="wipe(down)">
                                      <p:cBhvr>
                                        <p:cTn id="28" dur="500"/>
                                        <p:tgtEl>
                                          <p:spTgt spid="7">
                                            <p:graphicEl>
                                              <a:chart seriesIdx="-4" categoryIdx="3" bldStep="category"/>
                                            </p:graphicEl>
                                          </p:spTgt>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7">
                                            <p:graphicEl>
                                              <a:chart seriesIdx="-4" categoryIdx="4" bldStep="category"/>
                                            </p:graphicEl>
                                          </p:spTgt>
                                        </p:tgtEl>
                                        <p:attrNameLst>
                                          <p:attrName>style.visibility</p:attrName>
                                        </p:attrNameLst>
                                      </p:cBhvr>
                                      <p:to>
                                        <p:strVal val="visible"/>
                                      </p:to>
                                    </p:set>
                                    <p:animEffect transition="in" filter="wipe(down)">
                                      <p:cBhvr>
                                        <p:cTn id="32" dur="500"/>
                                        <p:tgtEl>
                                          <p:spTgt spid="7">
                                            <p:graphicEl>
                                              <a:chart seriesIdx="-4" categoryIdx="4" bldStep="category"/>
                                            </p:graphicEl>
                                          </p:spTgt>
                                        </p:tgtEl>
                                      </p:cBhvr>
                                    </p:animEffect>
                                  </p:childTnLst>
                                </p:cTn>
                              </p:par>
                            </p:childTnLst>
                          </p:cTn>
                        </p:par>
                        <p:par>
                          <p:cTn id="33" fill="hold">
                            <p:stCondLst>
                              <p:cond delay="3000"/>
                            </p:stCondLst>
                            <p:childTnLst>
                              <p:par>
                                <p:cTn id="34" presetID="6" presetClass="entr" presetSubtype="32"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ircle(out)">
                                      <p:cBhvr>
                                        <p:cTn id="3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
        </p:bldSub>
      </p:bldGraphic>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爆発 1 1"/>
          <p:cNvSpPr/>
          <p:nvPr/>
        </p:nvSpPr>
        <p:spPr bwMode="auto">
          <a:xfrm>
            <a:off x="409148" y="332656"/>
            <a:ext cx="8749751" cy="2025600"/>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sz="3600" b="1" dirty="0">
              <a:solidFill>
                <a:srgbClr val="FFFF00"/>
              </a:solidFill>
              <a:latin typeface="AR P悠々ゴシック体E" panose="040B0900000000000000" pitchFamily="50" charset="-128"/>
              <a:ea typeface="AR P悠々ゴシック体E" panose="040B0900000000000000" pitchFamily="50" charset="-128"/>
            </a:endParaRPr>
          </a:p>
        </p:txBody>
      </p:sp>
      <p:sp>
        <p:nvSpPr>
          <p:cNvPr id="3" name="テキスト ボックス 2"/>
          <p:cNvSpPr txBox="1"/>
          <p:nvPr/>
        </p:nvSpPr>
        <p:spPr>
          <a:xfrm>
            <a:off x="1068840" y="583693"/>
            <a:ext cx="7398179" cy="1290878"/>
          </a:xfrm>
          <a:prstGeom prst="rect">
            <a:avLst/>
          </a:prstGeom>
          <a:noFill/>
        </p:spPr>
        <p:txBody>
          <a:bodyPr wrap="none" rtlCol="0">
            <a:prstTxWarp prst="textPlain">
              <a:avLst/>
            </a:prstTxWarp>
            <a:spAutoFit/>
          </a:bodyPr>
          <a:lstStyle/>
          <a:p>
            <a:pPr algn="ctr">
              <a:lnSpc>
                <a:spcPct val="150000"/>
              </a:lnSpc>
            </a:pPr>
            <a:r>
              <a:rPr lang="en-US" altLang="ja-JP" sz="2800" b="1" dirty="0">
                <a:solidFill>
                  <a:srgbClr val="FF0000"/>
                </a:solidFill>
                <a:latin typeface="+mn-ea"/>
              </a:rPr>
              <a:t>1</a:t>
            </a:r>
            <a:r>
              <a:rPr lang="ja-JP" altLang="en-US" sz="2800" b="1" dirty="0">
                <a:solidFill>
                  <a:srgbClr val="FF0000"/>
                </a:solidFill>
                <a:latin typeface="+mn-ea"/>
              </a:rPr>
              <a:t>日平均で</a:t>
            </a:r>
            <a:r>
              <a:rPr lang="ja-JP" altLang="en-US" sz="4000" b="1" dirty="0">
                <a:ln>
                  <a:solidFill>
                    <a:srgbClr val="FF0000"/>
                  </a:solidFill>
                </a:ln>
                <a:solidFill>
                  <a:schemeClr val="accent2">
                    <a:lumMod val="20000"/>
                    <a:lumOff val="80000"/>
                  </a:schemeClr>
                </a:solidFill>
                <a:effectLst>
                  <a:outerShdw blurRad="50800" dist="38100" dir="5400000" algn="t" rotWithShape="0">
                    <a:prstClr val="black">
                      <a:alpha val="40000"/>
                    </a:prstClr>
                  </a:outerShdw>
                </a:effectLst>
                <a:latin typeface="+mn-ea"/>
              </a:rPr>
              <a:t>約３０件</a:t>
            </a:r>
            <a:endParaRPr lang="en-US" altLang="ja-JP" sz="2800" b="1" dirty="0">
              <a:ln>
                <a:solidFill>
                  <a:srgbClr val="FF0000"/>
                </a:solidFill>
              </a:ln>
              <a:solidFill>
                <a:schemeClr val="accent2">
                  <a:lumMod val="20000"/>
                  <a:lumOff val="80000"/>
                </a:schemeClr>
              </a:solidFill>
              <a:effectLst>
                <a:outerShdw blurRad="50800" dist="38100" dir="5400000" algn="t" rotWithShape="0">
                  <a:prstClr val="black">
                    <a:alpha val="40000"/>
                  </a:prstClr>
                </a:outerShdw>
              </a:effectLst>
              <a:latin typeface="+mn-ea"/>
            </a:endParaRPr>
          </a:p>
          <a:p>
            <a:pPr algn="ctr">
              <a:lnSpc>
                <a:spcPct val="150000"/>
              </a:lnSpc>
            </a:pPr>
            <a:r>
              <a:rPr lang="ja-JP" altLang="en-US" sz="2800" b="1" dirty="0">
                <a:solidFill>
                  <a:srgbClr val="FF0000"/>
                </a:solidFill>
                <a:latin typeface="+mn-ea"/>
              </a:rPr>
              <a:t>自転車が関係する事故が発生！！</a:t>
            </a:r>
            <a:endParaRPr lang="ja-JP" altLang="ja-JP" sz="2800" b="1" dirty="0">
              <a:solidFill>
                <a:srgbClr val="FF0000"/>
              </a:solidFill>
              <a:latin typeface="+mn-ea"/>
            </a:endParaRPr>
          </a:p>
        </p:txBody>
      </p:sp>
      <p:sp>
        <p:nvSpPr>
          <p:cNvPr id="4" name="テキスト ボックス 3"/>
          <p:cNvSpPr txBox="1"/>
          <p:nvPr/>
        </p:nvSpPr>
        <p:spPr>
          <a:xfrm>
            <a:off x="712710" y="5214590"/>
            <a:ext cx="7173284" cy="653872"/>
          </a:xfrm>
          <a:prstGeom prst="rect">
            <a:avLst/>
          </a:prstGeom>
          <a:solidFill>
            <a:srgbClr val="FFFF66"/>
          </a:solidFill>
        </p:spPr>
        <p:txBody>
          <a:bodyPr wrap="square" rtlCol="0" anchor="b" anchorCtr="0">
            <a:normAutofit/>
          </a:bodyPr>
          <a:lstStyle/>
          <a:p>
            <a:pPr>
              <a:lnSpc>
                <a:spcPts val="3300"/>
              </a:lnSpc>
            </a:pPr>
            <a:r>
              <a:rPr lang="ja-JP" altLang="en-US" sz="2800" b="1" dirty="0">
                <a:solidFill>
                  <a:srgbClr val="FF0000"/>
                </a:solidFill>
                <a:latin typeface="+mj-ea"/>
                <a:ea typeface="+mj-ea"/>
              </a:rPr>
              <a:t>大阪では、</a:t>
            </a:r>
            <a:r>
              <a:rPr lang="ja-JP" altLang="en-US" sz="3200" b="1" dirty="0">
                <a:ln>
                  <a:solidFill>
                    <a:srgbClr val="FF0000"/>
                  </a:solidFill>
                </a:ln>
                <a:solidFill>
                  <a:schemeClr val="accent2">
                    <a:lumMod val="20000"/>
                    <a:lumOff val="80000"/>
                  </a:schemeClr>
                </a:solidFill>
                <a:effectLst>
                  <a:outerShdw blurRad="50800" dist="38100" dir="5400000" algn="t" rotWithShape="0">
                    <a:prstClr val="black">
                      <a:alpha val="40000"/>
                    </a:prstClr>
                  </a:outerShdw>
                </a:effectLst>
                <a:latin typeface="+mj-ea"/>
              </a:rPr>
              <a:t>約</a:t>
            </a:r>
            <a:r>
              <a:rPr lang="ja-JP" altLang="en-US" sz="3200" b="1" dirty="0">
                <a:ln>
                  <a:solidFill>
                    <a:srgbClr val="FF0000"/>
                  </a:solidFill>
                </a:ln>
                <a:solidFill>
                  <a:schemeClr val="accent2">
                    <a:lumMod val="20000"/>
                    <a:lumOff val="80000"/>
                  </a:schemeClr>
                </a:solidFill>
                <a:effectLst>
                  <a:outerShdw blurRad="50800" dist="38100" dir="5400000" algn="t" rotWithShape="0">
                    <a:prstClr val="black">
                      <a:alpha val="40000"/>
                    </a:prstClr>
                  </a:outerShdw>
                </a:effectLst>
                <a:latin typeface="+mj-ea"/>
                <a:ea typeface="+mj-ea"/>
              </a:rPr>
              <a:t>３件に１件</a:t>
            </a:r>
            <a:r>
              <a:rPr lang="ja-JP" altLang="en-US" sz="2800" b="1" dirty="0">
                <a:solidFill>
                  <a:srgbClr val="FF0000"/>
                </a:solidFill>
                <a:latin typeface="+mj-ea"/>
                <a:ea typeface="+mj-ea"/>
              </a:rPr>
              <a:t>が、自転車事故</a:t>
            </a:r>
            <a:endParaRPr lang="ja-JP" altLang="ja-JP" sz="2800" b="1" dirty="0">
              <a:solidFill>
                <a:srgbClr val="FF0000"/>
              </a:solidFill>
              <a:latin typeface="+mj-ea"/>
              <a:ea typeface="+mj-ea"/>
            </a:endParaRPr>
          </a:p>
        </p:txBody>
      </p:sp>
      <p:sp>
        <p:nvSpPr>
          <p:cNvPr id="8" name="角丸四角形吹き出し 7"/>
          <p:cNvSpPr/>
          <p:nvPr/>
        </p:nvSpPr>
        <p:spPr>
          <a:xfrm>
            <a:off x="2380262" y="2358256"/>
            <a:ext cx="5861862" cy="1683342"/>
          </a:xfrm>
          <a:prstGeom prst="wedgeRoundRectCallout">
            <a:avLst>
              <a:gd name="adj1" fmla="val -61853"/>
              <a:gd name="adj2" fmla="val 8173"/>
              <a:gd name="adj3" fmla="val 16667"/>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nSpc>
                <a:spcPts val="2880"/>
              </a:lnSpc>
            </a:pPr>
            <a:endParaRPr kumimoji="1" lang="en-US" altLang="ja-JP" sz="2400" dirty="0">
              <a:latin typeface="+mn-ea"/>
            </a:endParaRPr>
          </a:p>
        </p:txBody>
      </p:sp>
      <p:sp>
        <p:nvSpPr>
          <p:cNvPr id="14" name="テキスト ボックス 13"/>
          <p:cNvSpPr txBox="1"/>
          <p:nvPr/>
        </p:nvSpPr>
        <p:spPr>
          <a:xfrm>
            <a:off x="504953" y="4444227"/>
            <a:ext cx="1614313" cy="431111"/>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prstTxWarp prst="textPlain">
              <a:avLst/>
            </a:prstTxWarp>
            <a:spAutoFit/>
          </a:bodyPr>
          <a:lstStyle/>
          <a:p>
            <a:pPr>
              <a:lnSpc>
                <a:spcPts val="2500"/>
              </a:lnSpc>
            </a:pPr>
            <a:r>
              <a:rPr lang="ja-JP" altLang="en-US" sz="2800" dirty="0">
                <a:latin typeface="+mn-ea"/>
              </a:rPr>
              <a:t>ということは・・・</a:t>
            </a:r>
          </a:p>
        </p:txBody>
      </p:sp>
      <p:sp>
        <p:nvSpPr>
          <p:cNvPr id="5" name="テキスト ボックス 4"/>
          <p:cNvSpPr txBox="1"/>
          <p:nvPr/>
        </p:nvSpPr>
        <p:spPr>
          <a:xfrm>
            <a:off x="2621664" y="2636911"/>
            <a:ext cx="5406719" cy="1248815"/>
          </a:xfrm>
          <a:prstGeom prst="rect">
            <a:avLst/>
          </a:prstGeom>
          <a:noFill/>
          <a:ln>
            <a:noFill/>
          </a:ln>
        </p:spPr>
        <p:txBody>
          <a:bodyPr wrap="none" rtlCol="0" anchor="b" anchorCtr="0">
            <a:prstTxWarp prst="textPlain">
              <a:avLst/>
            </a:prstTxWarp>
            <a:normAutofit/>
          </a:bodyPr>
          <a:lstStyle/>
          <a:p>
            <a:pPr>
              <a:lnSpc>
                <a:spcPct val="150000"/>
              </a:lnSpc>
            </a:pPr>
            <a:r>
              <a:rPr lang="ja-JP" altLang="en-US" sz="1000" dirty="0">
                <a:latin typeface="+mn-ea"/>
              </a:rPr>
              <a:t>歩行中の事故や自動車の事故を含めた</a:t>
            </a:r>
            <a:endParaRPr lang="en-US" altLang="ja-JP" sz="1000" dirty="0">
              <a:latin typeface="+mn-ea"/>
            </a:endParaRPr>
          </a:p>
          <a:p>
            <a:pPr>
              <a:lnSpc>
                <a:spcPct val="150000"/>
              </a:lnSpc>
            </a:pPr>
            <a:r>
              <a:rPr lang="ja-JP" altLang="en-US" sz="1000" dirty="0">
                <a:latin typeface="+mn-ea"/>
              </a:rPr>
              <a:t>全ての事故件数は、</a:t>
            </a:r>
            <a:r>
              <a:rPr lang="ja-JP" altLang="en-US" sz="1000" dirty="0">
                <a:solidFill>
                  <a:srgbClr val="FF0000"/>
                </a:solidFill>
                <a:latin typeface="+mn-ea"/>
              </a:rPr>
              <a:t>３０，９１４件</a:t>
            </a:r>
            <a:r>
              <a:rPr lang="ja-JP" altLang="en-US" sz="1000" dirty="0">
                <a:latin typeface="+mn-ea"/>
              </a:rPr>
              <a:t>でした。</a:t>
            </a:r>
            <a:endParaRPr lang="en-US" altLang="ja-JP" sz="1000" dirty="0">
              <a:latin typeface="+mn-ea"/>
            </a:endParaRPr>
          </a:p>
        </p:txBody>
      </p:sp>
      <p:pic>
        <p:nvPicPr>
          <p:cNvPr id="6" name="図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0216" y="2514127"/>
            <a:ext cx="1210524" cy="1516481"/>
          </a:xfrm>
          <a:prstGeom prst="rect">
            <a:avLst/>
          </a:prstGeom>
        </p:spPr>
      </p:pic>
      <p:pic>
        <p:nvPicPr>
          <p:cNvPr id="7" name="図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07874" y="4659782"/>
            <a:ext cx="1241845" cy="1522262"/>
          </a:xfrm>
          <a:prstGeom prst="rect">
            <a:avLst/>
          </a:prstGeom>
        </p:spPr>
      </p:pic>
    </p:spTree>
    <p:extLst>
      <p:ext uri="{BB962C8B-B14F-4D97-AF65-F5344CB8AC3E}">
        <p14:creationId xmlns:p14="http://schemas.microsoft.com/office/powerpoint/2010/main" val="40098666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1000"/>
                                        <p:tgtEl>
                                          <p:spTgt spid="2"/>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p:stCondLst>
                              <p:cond delay="500"/>
                            </p:stCondLst>
                            <p:childTnLst>
                              <p:par>
                                <p:cTn id="23" presetID="2" presetClass="entr" presetSubtype="4"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8"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p:extLst>
              <p:ext uri="{D42A27DB-BD31-4B8C-83A1-F6EECF244321}">
                <p14:modId xmlns:p14="http://schemas.microsoft.com/office/powerpoint/2010/main" val="3967934349"/>
              </p:ext>
            </p:extLst>
          </p:nvPr>
        </p:nvGraphicFramePr>
        <p:xfrm>
          <a:off x="230831" y="2348880"/>
          <a:ext cx="8913169" cy="4111469"/>
        </p:xfrm>
        <a:graphic>
          <a:graphicData uri="http://schemas.openxmlformats.org/drawingml/2006/chart">
            <c:chart xmlns:c="http://schemas.openxmlformats.org/drawingml/2006/chart" xmlns:r="http://schemas.openxmlformats.org/officeDocument/2006/relationships" r:id="rId2"/>
          </a:graphicData>
        </a:graphic>
      </p:graphicFrame>
      <p:sp>
        <p:nvSpPr>
          <p:cNvPr id="9" name="爆発 1 8"/>
          <p:cNvSpPr/>
          <p:nvPr/>
        </p:nvSpPr>
        <p:spPr>
          <a:xfrm>
            <a:off x="1691680" y="4798364"/>
            <a:ext cx="6768752" cy="2059636"/>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dirty="0"/>
          </a:p>
        </p:txBody>
      </p:sp>
      <p:sp>
        <p:nvSpPr>
          <p:cNvPr id="3" name="タイトル 23"/>
          <p:cNvSpPr txBox="1">
            <a:spLocks/>
          </p:cNvSpPr>
          <p:nvPr/>
        </p:nvSpPr>
        <p:spPr>
          <a:xfrm>
            <a:off x="503040" y="188640"/>
            <a:ext cx="8640960" cy="64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vert="horz" lIns="91440" tIns="45720" rIns="91440" bIns="45720" rtlCol="0" anchor="b" anchorCtr="0">
            <a:noAutofit/>
          </a:bodyPr>
          <a:lstStyle>
            <a:lvl1pPr algn="l" defTabSz="914400" rtl="0" eaLnBrk="1" latinLnBrk="0" hangingPunct="1">
              <a:spcBef>
                <a:spcPct val="0"/>
              </a:spcBef>
              <a:buNone/>
              <a:defRPr kumimoji="1" sz="4000" b="1" kern="1200" cap="all">
                <a:solidFill>
                  <a:schemeClr val="tx1"/>
                </a:solidFill>
                <a:effectLst>
                  <a:outerShdw blurRad="50800" dist="38100" algn="l" rotWithShape="0">
                    <a:prstClr val="black">
                      <a:alpha val="40000"/>
                    </a:prstClr>
                  </a:outerShdw>
                </a:effectLst>
                <a:latin typeface="+mj-lt"/>
                <a:ea typeface="+mj-ea"/>
                <a:cs typeface="+mj-cs"/>
              </a:defRPr>
            </a:lvl1pPr>
          </a:lstStyle>
          <a:p>
            <a:r>
              <a:rPr lang="ja-JP" altLang="en-US" sz="2400" dirty="0">
                <a:effectLst>
                  <a:outerShdw blurRad="38100" dist="38100" dir="2700000" algn="tl">
                    <a:srgbClr val="000000">
                      <a:alpha val="43137"/>
                    </a:srgbClr>
                  </a:outerShdw>
                </a:effectLst>
              </a:rPr>
              <a:t>●中高生の状態</a:t>
            </a:r>
            <a:r>
              <a:rPr lang="ja-JP" altLang="en-US" sz="2400" dirty="0" smtClean="0">
                <a:effectLst>
                  <a:outerShdw blurRad="38100" dist="38100" dir="2700000" algn="tl">
                    <a:srgbClr val="000000">
                      <a:alpha val="43137"/>
                    </a:srgbClr>
                  </a:outerShdw>
                </a:effectLst>
              </a:rPr>
              <a:t>別死傷者数</a:t>
            </a:r>
            <a:r>
              <a:rPr lang="ja-JP" altLang="en-US" sz="2400" dirty="0">
                <a:effectLst>
                  <a:outerShdw blurRad="38100" dist="38100" dir="2700000" algn="tl">
                    <a:srgbClr val="000000">
                      <a:alpha val="43137"/>
                    </a:srgbClr>
                  </a:outerShdw>
                </a:effectLst>
              </a:rPr>
              <a:t>（２０１９年中）</a:t>
            </a:r>
            <a:r>
              <a:rPr lang="ja-JP" altLang="en-US" sz="2400" dirty="0"/>
              <a:t>　　　　　</a:t>
            </a:r>
          </a:p>
        </p:txBody>
      </p:sp>
      <p:sp>
        <p:nvSpPr>
          <p:cNvPr id="5" name="角丸四角形吹き出し 4"/>
          <p:cNvSpPr/>
          <p:nvPr/>
        </p:nvSpPr>
        <p:spPr>
          <a:xfrm>
            <a:off x="503040" y="903954"/>
            <a:ext cx="6733256" cy="1358243"/>
          </a:xfrm>
          <a:prstGeom prst="wedgeRoundRectCallout">
            <a:avLst>
              <a:gd name="adj1" fmla="val 54195"/>
              <a:gd name="adj2" fmla="val -15533"/>
              <a:gd name="adj3" fmla="val 16667"/>
            </a:avLst>
          </a:prstGeom>
          <a:solidFill>
            <a:schemeClr val="accent4">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kumimoji="1" lang="en-US" altLang="ja-JP" dirty="0"/>
          </a:p>
        </p:txBody>
      </p:sp>
      <p:sp>
        <p:nvSpPr>
          <p:cNvPr id="6" name="円/楕円 5"/>
          <p:cNvSpPr/>
          <p:nvPr/>
        </p:nvSpPr>
        <p:spPr bwMode="white">
          <a:xfrm>
            <a:off x="4644008" y="4149080"/>
            <a:ext cx="1410235" cy="936104"/>
          </a:xfrm>
          <a:prstGeom prst="ellipse">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タイトル 1"/>
          <p:cNvSpPr>
            <a:spLocks noGrp="1"/>
          </p:cNvSpPr>
          <p:nvPr/>
        </p:nvSpPr>
        <p:spPr>
          <a:xfrm>
            <a:off x="2248236" y="5445224"/>
            <a:ext cx="5280508" cy="1080120"/>
          </a:xfrm>
          <a:prstGeom prst="rect">
            <a:avLst/>
          </a:prstGeom>
        </p:spPr>
        <p:txBody>
          <a:bodyPr vert="horz" lIns="91440" tIns="45720" rIns="91440" bIns="45720" rtlCol="0" anchor="b" anchorCtr="0">
            <a:prstTxWarp prst="textPlain">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150000"/>
              </a:lnSpc>
            </a:pPr>
            <a:r>
              <a:rPr kumimoji="1" lang="ja-JP" altLang="en-US" sz="2400" b="1" dirty="0">
                <a:latin typeface="+mj-ea"/>
                <a:ea typeface="+mj-ea"/>
              </a:rPr>
              <a:t>中高生の事故の</a:t>
            </a:r>
            <a:r>
              <a:rPr kumimoji="1" lang="ja-JP" altLang="en-US" sz="3200" b="1" dirty="0">
                <a:solidFill>
                  <a:srgbClr val="FF0000"/>
                </a:solidFill>
                <a:latin typeface="+mj-ea"/>
                <a:ea typeface="+mj-ea"/>
              </a:rPr>
              <a:t>約７割</a:t>
            </a:r>
            <a:r>
              <a:rPr kumimoji="1" lang="ja-JP" altLang="en-US" sz="2400" b="1" dirty="0">
                <a:latin typeface="+mj-ea"/>
                <a:ea typeface="+mj-ea"/>
              </a:rPr>
              <a:t>が</a:t>
            </a:r>
            <a:endParaRPr kumimoji="1" lang="en-US" altLang="ja-JP" sz="2800" b="1" dirty="0">
              <a:latin typeface="+mj-ea"/>
              <a:ea typeface="+mj-ea"/>
            </a:endParaRPr>
          </a:p>
          <a:p>
            <a:pPr algn="ctr">
              <a:lnSpc>
                <a:spcPct val="150000"/>
              </a:lnSpc>
            </a:pPr>
            <a:r>
              <a:rPr kumimoji="1" lang="ja-JP" altLang="en-US" sz="2400" b="1" dirty="0">
                <a:solidFill>
                  <a:srgbClr val="FF0000"/>
                </a:solidFill>
                <a:latin typeface="+mj-ea"/>
                <a:ea typeface="+mj-ea"/>
              </a:rPr>
              <a:t>自転車乗用中</a:t>
            </a:r>
          </a:p>
        </p:txBody>
      </p:sp>
      <p:sp>
        <p:nvSpPr>
          <p:cNvPr id="7" name="テキスト ボックス 6"/>
          <p:cNvSpPr txBox="1"/>
          <p:nvPr/>
        </p:nvSpPr>
        <p:spPr>
          <a:xfrm>
            <a:off x="698237" y="1156089"/>
            <a:ext cx="6394044" cy="1048775"/>
          </a:xfrm>
          <a:prstGeom prst="rect">
            <a:avLst/>
          </a:prstGeom>
          <a:noFill/>
          <a:ln>
            <a:noFill/>
          </a:ln>
        </p:spPr>
        <p:txBody>
          <a:bodyPr wrap="none" rtlCol="0" anchor="b" anchorCtr="0">
            <a:prstTxWarp prst="textPlain">
              <a:avLst/>
            </a:prstTxWarp>
            <a:normAutofit/>
          </a:bodyPr>
          <a:lstStyle/>
          <a:p>
            <a:pPr>
              <a:lnSpc>
                <a:spcPct val="150000"/>
              </a:lnSpc>
            </a:pPr>
            <a:r>
              <a:rPr lang="ja-JP" altLang="en-US" sz="1000" dirty="0"/>
              <a:t>中高生のみなさんが、どのような時（歩行中、自動車同乗中、</a:t>
            </a:r>
            <a:endParaRPr lang="en-US" altLang="ja-JP" sz="1000" dirty="0"/>
          </a:p>
          <a:p>
            <a:pPr>
              <a:lnSpc>
                <a:spcPct val="150000"/>
              </a:lnSpc>
            </a:pPr>
            <a:r>
              <a:rPr lang="ja-JP" altLang="en-US" sz="1000" dirty="0"/>
              <a:t>自転車</a:t>
            </a:r>
            <a:r>
              <a:rPr lang="ja-JP" altLang="en-US" sz="1000" dirty="0" smtClean="0"/>
              <a:t>乗用中等）</a:t>
            </a:r>
            <a:r>
              <a:rPr lang="ja-JP" altLang="en-US" sz="1000" dirty="0"/>
              <a:t>に事故に遭っているかを見てみますと</a:t>
            </a:r>
            <a:r>
              <a:rPr lang="en-US" altLang="ja-JP" sz="1000" dirty="0"/>
              <a:t>…</a:t>
            </a:r>
          </a:p>
        </p:txBody>
      </p:sp>
      <p:pic>
        <p:nvPicPr>
          <p:cNvPr id="10" name="図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flipH="1">
            <a:off x="7528744" y="892049"/>
            <a:ext cx="1200875" cy="1370148"/>
          </a:xfrm>
          <a:prstGeom prst="rect">
            <a:avLst/>
          </a:prstGeom>
        </p:spPr>
      </p:pic>
    </p:spTree>
    <p:extLst>
      <p:ext uri="{BB962C8B-B14F-4D97-AF65-F5344CB8AC3E}">
        <p14:creationId xmlns:p14="http://schemas.microsoft.com/office/powerpoint/2010/main" val="279190379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9" grpId="0" animBg="1"/>
      <p:bldP spid="5" grpId="0" animBg="1"/>
      <p:bldP spid="6"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p:cNvGraphicFramePr>
            <a:graphicFrameLocks noGrp="1"/>
          </p:cNvGraphicFramePr>
          <p:nvPr>
            <p:ph/>
            <p:extLst>
              <p:ext uri="{D42A27DB-BD31-4B8C-83A1-F6EECF244321}">
                <p14:modId xmlns:p14="http://schemas.microsoft.com/office/powerpoint/2010/main" val="3456126836"/>
              </p:ext>
            </p:extLst>
          </p:nvPr>
        </p:nvGraphicFramePr>
        <p:xfrm>
          <a:off x="371983" y="836640"/>
          <a:ext cx="8712968" cy="4176464"/>
        </p:xfrm>
        <a:graphic>
          <a:graphicData uri="http://schemas.openxmlformats.org/drawingml/2006/chart">
            <c:chart xmlns:c="http://schemas.openxmlformats.org/drawingml/2006/chart" xmlns:r="http://schemas.openxmlformats.org/officeDocument/2006/relationships" r:id="rId3"/>
          </a:graphicData>
        </a:graphic>
      </p:graphicFrame>
      <p:sp>
        <p:nvSpPr>
          <p:cNvPr id="14" name="正方形/長方形 13"/>
          <p:cNvSpPr/>
          <p:nvPr/>
        </p:nvSpPr>
        <p:spPr>
          <a:xfrm>
            <a:off x="637502" y="1239392"/>
            <a:ext cx="550122" cy="115200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角丸四角形吹き出し 15"/>
          <p:cNvSpPr/>
          <p:nvPr/>
        </p:nvSpPr>
        <p:spPr>
          <a:xfrm>
            <a:off x="1599094" y="4509120"/>
            <a:ext cx="7221378" cy="2258832"/>
          </a:xfrm>
          <a:prstGeom prst="wedgeRoundRectCallout">
            <a:avLst>
              <a:gd name="adj1" fmla="val -53825"/>
              <a:gd name="adj2" fmla="val 1986"/>
              <a:gd name="adj3" fmla="val 16667"/>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ja-JP" altLang="en-US" sz="2800" dirty="0">
              <a:solidFill>
                <a:schemeClr val="tx1"/>
              </a:solidFill>
              <a:latin typeface="+mj-ea"/>
              <a:ea typeface="+mj-ea"/>
            </a:endParaRPr>
          </a:p>
        </p:txBody>
      </p:sp>
      <p:sp>
        <p:nvSpPr>
          <p:cNvPr id="17" name="タイトル 23"/>
          <p:cNvSpPr txBox="1">
            <a:spLocks/>
          </p:cNvSpPr>
          <p:nvPr/>
        </p:nvSpPr>
        <p:spPr>
          <a:xfrm>
            <a:off x="503040" y="188640"/>
            <a:ext cx="8640960" cy="64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vert="horz" lIns="91440" tIns="45720" rIns="91440" bIns="45720" rtlCol="0" anchor="b" anchorCtr="0">
            <a:noAutofit/>
          </a:bodyPr>
          <a:lstStyle>
            <a:lvl1pPr algn="l" defTabSz="914400" rtl="0" eaLnBrk="1" latinLnBrk="0" hangingPunct="1">
              <a:spcBef>
                <a:spcPct val="0"/>
              </a:spcBef>
              <a:buNone/>
              <a:defRPr kumimoji="1" sz="4000" b="1" kern="1200" cap="all">
                <a:solidFill>
                  <a:schemeClr val="tx1"/>
                </a:solidFill>
                <a:effectLst>
                  <a:outerShdw blurRad="50800" dist="38100" algn="l" rotWithShape="0">
                    <a:prstClr val="black">
                      <a:alpha val="40000"/>
                    </a:prstClr>
                  </a:outerShdw>
                </a:effectLst>
                <a:latin typeface="+mj-lt"/>
                <a:ea typeface="+mj-ea"/>
                <a:cs typeface="+mj-cs"/>
              </a:defRPr>
            </a:lvl1pPr>
          </a:lstStyle>
          <a:p>
            <a:r>
              <a:rPr lang="ja-JP" altLang="en-US" sz="2400" dirty="0">
                <a:effectLst>
                  <a:outerShdw blurRad="38100" dist="38100" dir="2700000" algn="tl">
                    <a:srgbClr val="000000">
                      <a:alpha val="43137"/>
                    </a:srgbClr>
                  </a:outerShdw>
                </a:effectLst>
              </a:rPr>
              <a:t>●年齢別の自転車乗用中の負傷者数（２０１９年中）</a:t>
            </a:r>
            <a:r>
              <a:rPr lang="ja-JP" altLang="en-US" sz="2400" dirty="0"/>
              <a:t>　　　　　</a:t>
            </a:r>
          </a:p>
        </p:txBody>
      </p:sp>
      <p:sp>
        <p:nvSpPr>
          <p:cNvPr id="2" name="テキスト ボックス 1"/>
          <p:cNvSpPr txBox="1"/>
          <p:nvPr/>
        </p:nvSpPr>
        <p:spPr>
          <a:xfrm>
            <a:off x="-97706" y="2564904"/>
            <a:ext cx="864096" cy="493204"/>
          </a:xfrm>
          <a:prstGeom prst="rect">
            <a:avLst/>
          </a:prstGeom>
          <a:noFill/>
          <a:ln>
            <a:noFill/>
          </a:ln>
        </p:spPr>
        <p:txBody>
          <a:bodyPr wrap="none" rtlCol="0" anchor="b" anchorCtr="0">
            <a:normAutofit/>
          </a:bodyPr>
          <a:lstStyle/>
          <a:p>
            <a:pPr algn="ctr"/>
            <a:r>
              <a:rPr kumimoji="1" lang="ja-JP" altLang="en-US" b="1" dirty="0">
                <a:latin typeface="+mn-ea"/>
              </a:rPr>
              <a:t>年齢</a:t>
            </a:r>
          </a:p>
        </p:txBody>
      </p:sp>
      <p:sp>
        <p:nvSpPr>
          <p:cNvPr id="3" name="テキスト ボックス 2"/>
          <p:cNvSpPr txBox="1"/>
          <p:nvPr/>
        </p:nvSpPr>
        <p:spPr>
          <a:xfrm>
            <a:off x="1775126" y="4805328"/>
            <a:ext cx="7045346" cy="1666415"/>
          </a:xfrm>
          <a:prstGeom prst="rect">
            <a:avLst/>
          </a:prstGeom>
          <a:noFill/>
          <a:ln>
            <a:noFill/>
          </a:ln>
        </p:spPr>
        <p:txBody>
          <a:bodyPr wrap="none" rtlCol="0" anchor="b" anchorCtr="0">
            <a:prstTxWarp prst="textPlain">
              <a:avLst/>
            </a:prstTxWarp>
            <a:normAutofit/>
          </a:bodyPr>
          <a:lstStyle/>
          <a:p>
            <a:pPr>
              <a:lnSpc>
                <a:spcPct val="150000"/>
              </a:lnSpc>
            </a:pPr>
            <a:r>
              <a:rPr lang="ja-JP" altLang="en-US" sz="1000" dirty="0">
                <a:latin typeface="+mj-ea"/>
              </a:rPr>
              <a:t>年齢別で見ても</a:t>
            </a:r>
            <a:r>
              <a:rPr lang="ja-JP" altLang="en-US" sz="1000" dirty="0">
                <a:ln>
                  <a:solidFill>
                    <a:srgbClr val="FF0000"/>
                  </a:solidFill>
                </a:ln>
                <a:solidFill>
                  <a:schemeClr val="bg1">
                    <a:lumMod val="50000"/>
                  </a:schemeClr>
                </a:solidFill>
                <a:latin typeface="+mj-ea"/>
              </a:rPr>
              <a:t>自転車事故が多い</a:t>
            </a:r>
            <a:r>
              <a:rPr lang="ja-JP" altLang="en-US" sz="1000" dirty="0">
                <a:latin typeface="+mj-ea"/>
              </a:rPr>
              <a:t>のは、</a:t>
            </a:r>
            <a:r>
              <a:rPr lang="ja-JP" altLang="en-US" sz="1000" dirty="0">
                <a:ln>
                  <a:solidFill>
                    <a:srgbClr val="FF0000"/>
                  </a:solidFill>
                </a:ln>
                <a:solidFill>
                  <a:schemeClr val="bg1">
                    <a:lumMod val="50000"/>
                  </a:schemeClr>
                </a:solidFill>
                <a:latin typeface="+mj-ea"/>
              </a:rPr>
              <a:t>高校生の年代</a:t>
            </a:r>
            <a:r>
              <a:rPr lang="ja-JP" altLang="en-US" sz="1000" dirty="0">
                <a:latin typeface="+mj-ea"/>
              </a:rPr>
              <a:t>です。</a:t>
            </a:r>
            <a:endParaRPr lang="en-US" altLang="ja-JP" sz="1000" dirty="0">
              <a:latin typeface="+mj-ea"/>
            </a:endParaRPr>
          </a:p>
          <a:p>
            <a:pPr>
              <a:lnSpc>
                <a:spcPct val="150000"/>
              </a:lnSpc>
            </a:pPr>
            <a:r>
              <a:rPr lang="ja-JP" altLang="en-US" sz="1000" dirty="0" smtClean="0">
                <a:latin typeface="+mj-ea"/>
              </a:rPr>
              <a:t>中高生の時</a:t>
            </a:r>
            <a:r>
              <a:rPr lang="ja-JP" altLang="en-US" sz="1000" dirty="0">
                <a:latin typeface="+mj-ea"/>
              </a:rPr>
              <a:t>に自転車のルールを身に付け、事故を防止しましょう。</a:t>
            </a:r>
          </a:p>
        </p:txBody>
      </p:sp>
      <p:pic>
        <p:nvPicPr>
          <p:cNvPr id="4" name="図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567" y="4805328"/>
            <a:ext cx="1393131" cy="1594405"/>
          </a:xfrm>
          <a:prstGeom prst="rect">
            <a:avLst/>
          </a:prstGeom>
        </p:spPr>
      </p:pic>
      <p:sp>
        <p:nvSpPr>
          <p:cNvPr id="5" name="テキスト ボックス 4"/>
          <p:cNvSpPr txBox="1"/>
          <p:nvPr/>
        </p:nvSpPr>
        <p:spPr bwMode="black">
          <a:xfrm>
            <a:off x="8639944" y="724868"/>
            <a:ext cx="576064" cy="313148"/>
          </a:xfrm>
          <a:prstGeom prst="rect">
            <a:avLst/>
          </a:prstGeom>
          <a:noFill/>
          <a:ln>
            <a:noFill/>
          </a:ln>
        </p:spPr>
        <p:txBody>
          <a:bodyPr vert="horz" wrap="none" lIns="91440" tIns="45720" rIns="91440" bIns="45720" rtlCol="0" anchor="ctr">
            <a:noAutofit/>
          </a:bodyPr>
          <a:lstStyle/>
          <a:p>
            <a:pPr algn="l">
              <a:lnSpc>
                <a:spcPct val="150000"/>
              </a:lnSpc>
            </a:pPr>
            <a:r>
              <a:rPr kumimoji="1" lang="ja-JP" altLang="en-US" sz="1400" dirty="0">
                <a:latin typeface="+mn-ea"/>
                <a:ea typeface="+mn-ea"/>
              </a:rPr>
              <a:t>（人）</a:t>
            </a:r>
          </a:p>
        </p:txBody>
      </p:sp>
    </p:spTree>
    <p:extLst>
      <p:ext uri="{BB962C8B-B14F-4D97-AF65-F5344CB8AC3E}">
        <p14:creationId xmlns:p14="http://schemas.microsoft.com/office/powerpoint/2010/main" val="370654814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left)">
                                      <p:cBhvr>
                                        <p:cTn id="7" dur="300"/>
                                        <p:tgtEl>
                                          <p:spTgt spid="7">
                                            <p:graphicEl>
                                              <a:chart seriesIdx="-3" categoryIdx="-3" bldStep="gridLegend"/>
                                            </p:graphicEl>
                                          </p:spTgt>
                                        </p:tgtEl>
                                      </p:cBhvr>
                                    </p:animEffect>
                                  </p:childTnLst>
                                </p:cTn>
                              </p:par>
                            </p:childTnLst>
                          </p:cTn>
                        </p:par>
                        <p:par>
                          <p:cTn id="8" fill="hold">
                            <p:stCondLst>
                              <p:cond delay="300"/>
                            </p:stCondLst>
                            <p:childTnLst>
                              <p:par>
                                <p:cTn id="9" presetID="22" presetClass="entr" presetSubtype="8" fill="hold" grpId="0" nodeType="afterEffect">
                                  <p:stCondLst>
                                    <p:cond delay="0"/>
                                  </p:stCondLst>
                                  <p:childTnLst>
                                    <p:set>
                                      <p:cBhvr>
                                        <p:cTn id="10" dur="1" fill="hold">
                                          <p:stCondLst>
                                            <p:cond delay="0"/>
                                          </p:stCondLst>
                                        </p:cTn>
                                        <p:tgtEl>
                                          <p:spTgt spid="7">
                                            <p:graphicEl>
                                              <a:chart seriesIdx="-4" categoryIdx="0" bldStep="category"/>
                                            </p:graphicEl>
                                          </p:spTgt>
                                        </p:tgtEl>
                                        <p:attrNameLst>
                                          <p:attrName>style.visibility</p:attrName>
                                        </p:attrNameLst>
                                      </p:cBhvr>
                                      <p:to>
                                        <p:strVal val="visible"/>
                                      </p:to>
                                    </p:set>
                                    <p:animEffect transition="in" filter="wipe(left)">
                                      <p:cBhvr>
                                        <p:cTn id="11" dur="300"/>
                                        <p:tgtEl>
                                          <p:spTgt spid="7">
                                            <p:graphicEl>
                                              <a:chart seriesIdx="-4" categoryIdx="0" bldStep="category"/>
                                            </p:graphicEl>
                                          </p:spTgt>
                                        </p:tgtEl>
                                      </p:cBhvr>
                                    </p:animEffect>
                                  </p:childTnLst>
                                </p:cTn>
                              </p:par>
                            </p:childTnLst>
                          </p:cTn>
                        </p:par>
                        <p:par>
                          <p:cTn id="12" fill="hold">
                            <p:stCondLst>
                              <p:cond delay="600"/>
                            </p:stCondLst>
                            <p:childTnLst>
                              <p:par>
                                <p:cTn id="13" presetID="22" presetClass="entr" presetSubtype="8" fill="hold" grpId="0" nodeType="afterEffect">
                                  <p:stCondLst>
                                    <p:cond delay="0"/>
                                  </p:stCondLst>
                                  <p:childTnLst>
                                    <p:set>
                                      <p:cBhvr>
                                        <p:cTn id="14" dur="1" fill="hold">
                                          <p:stCondLst>
                                            <p:cond delay="0"/>
                                          </p:stCondLst>
                                        </p:cTn>
                                        <p:tgtEl>
                                          <p:spTgt spid="7">
                                            <p:graphicEl>
                                              <a:chart seriesIdx="-4" categoryIdx="1" bldStep="category"/>
                                            </p:graphicEl>
                                          </p:spTgt>
                                        </p:tgtEl>
                                        <p:attrNameLst>
                                          <p:attrName>style.visibility</p:attrName>
                                        </p:attrNameLst>
                                      </p:cBhvr>
                                      <p:to>
                                        <p:strVal val="visible"/>
                                      </p:to>
                                    </p:set>
                                    <p:animEffect transition="in" filter="wipe(left)">
                                      <p:cBhvr>
                                        <p:cTn id="15" dur="300"/>
                                        <p:tgtEl>
                                          <p:spTgt spid="7">
                                            <p:graphicEl>
                                              <a:chart seriesIdx="-4" categoryIdx="1" bldStep="category"/>
                                            </p:graphicEl>
                                          </p:spTgt>
                                        </p:tgtEl>
                                      </p:cBhvr>
                                    </p:animEffect>
                                  </p:childTnLst>
                                </p:cTn>
                              </p:par>
                            </p:childTnLst>
                          </p:cTn>
                        </p:par>
                        <p:par>
                          <p:cTn id="16" fill="hold">
                            <p:stCondLst>
                              <p:cond delay="900"/>
                            </p:stCondLst>
                            <p:childTnLst>
                              <p:par>
                                <p:cTn id="17" presetID="22" presetClass="entr" presetSubtype="8" fill="hold" grpId="0" nodeType="afterEffect">
                                  <p:stCondLst>
                                    <p:cond delay="0"/>
                                  </p:stCondLst>
                                  <p:childTnLst>
                                    <p:set>
                                      <p:cBhvr>
                                        <p:cTn id="18" dur="1" fill="hold">
                                          <p:stCondLst>
                                            <p:cond delay="0"/>
                                          </p:stCondLst>
                                        </p:cTn>
                                        <p:tgtEl>
                                          <p:spTgt spid="7">
                                            <p:graphicEl>
                                              <a:chart seriesIdx="-4" categoryIdx="2" bldStep="category"/>
                                            </p:graphicEl>
                                          </p:spTgt>
                                        </p:tgtEl>
                                        <p:attrNameLst>
                                          <p:attrName>style.visibility</p:attrName>
                                        </p:attrNameLst>
                                      </p:cBhvr>
                                      <p:to>
                                        <p:strVal val="visible"/>
                                      </p:to>
                                    </p:set>
                                    <p:animEffect transition="in" filter="wipe(left)">
                                      <p:cBhvr>
                                        <p:cTn id="19" dur="300"/>
                                        <p:tgtEl>
                                          <p:spTgt spid="7">
                                            <p:graphicEl>
                                              <a:chart seriesIdx="-4" categoryIdx="2" bldStep="category"/>
                                            </p:graphicEl>
                                          </p:spTgt>
                                        </p:tgtEl>
                                      </p:cBhvr>
                                    </p:animEffect>
                                  </p:childTnLst>
                                </p:cTn>
                              </p:par>
                            </p:childTnLst>
                          </p:cTn>
                        </p:par>
                        <p:par>
                          <p:cTn id="20" fill="hold">
                            <p:stCondLst>
                              <p:cond delay="1200"/>
                            </p:stCondLst>
                            <p:childTnLst>
                              <p:par>
                                <p:cTn id="21" presetID="22" presetClass="entr" presetSubtype="8" fill="hold" grpId="0" nodeType="afterEffect">
                                  <p:stCondLst>
                                    <p:cond delay="0"/>
                                  </p:stCondLst>
                                  <p:childTnLst>
                                    <p:set>
                                      <p:cBhvr>
                                        <p:cTn id="22" dur="1" fill="hold">
                                          <p:stCondLst>
                                            <p:cond delay="0"/>
                                          </p:stCondLst>
                                        </p:cTn>
                                        <p:tgtEl>
                                          <p:spTgt spid="7">
                                            <p:graphicEl>
                                              <a:chart seriesIdx="-4" categoryIdx="3" bldStep="category"/>
                                            </p:graphicEl>
                                          </p:spTgt>
                                        </p:tgtEl>
                                        <p:attrNameLst>
                                          <p:attrName>style.visibility</p:attrName>
                                        </p:attrNameLst>
                                      </p:cBhvr>
                                      <p:to>
                                        <p:strVal val="visible"/>
                                      </p:to>
                                    </p:set>
                                    <p:animEffect transition="in" filter="wipe(left)">
                                      <p:cBhvr>
                                        <p:cTn id="23" dur="300"/>
                                        <p:tgtEl>
                                          <p:spTgt spid="7">
                                            <p:graphicEl>
                                              <a:chart seriesIdx="-4" categoryIdx="3" bldStep="category"/>
                                            </p:graphicEl>
                                          </p:spTgt>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7">
                                            <p:graphicEl>
                                              <a:chart seriesIdx="-4" categoryIdx="4" bldStep="category"/>
                                            </p:graphicEl>
                                          </p:spTgt>
                                        </p:tgtEl>
                                        <p:attrNameLst>
                                          <p:attrName>style.visibility</p:attrName>
                                        </p:attrNameLst>
                                      </p:cBhvr>
                                      <p:to>
                                        <p:strVal val="visible"/>
                                      </p:to>
                                    </p:set>
                                    <p:animEffect transition="in" filter="wipe(left)">
                                      <p:cBhvr>
                                        <p:cTn id="27" dur="300"/>
                                        <p:tgtEl>
                                          <p:spTgt spid="7">
                                            <p:graphicEl>
                                              <a:chart seriesIdx="-4" categoryIdx="4" bldStep="category"/>
                                            </p:graphicEl>
                                          </p:spTgt>
                                        </p:tgtEl>
                                      </p:cBhvr>
                                    </p:animEffect>
                                  </p:childTnLst>
                                </p:cTn>
                              </p:par>
                            </p:childTnLst>
                          </p:cTn>
                        </p:par>
                        <p:par>
                          <p:cTn id="28" fill="hold">
                            <p:stCondLst>
                              <p:cond delay="1800"/>
                            </p:stCondLst>
                            <p:childTnLst>
                              <p:par>
                                <p:cTn id="29" presetID="22" presetClass="entr" presetSubtype="8" fill="hold" grpId="0" nodeType="afterEffect">
                                  <p:stCondLst>
                                    <p:cond delay="0"/>
                                  </p:stCondLst>
                                  <p:childTnLst>
                                    <p:set>
                                      <p:cBhvr>
                                        <p:cTn id="30" dur="1" fill="hold">
                                          <p:stCondLst>
                                            <p:cond delay="0"/>
                                          </p:stCondLst>
                                        </p:cTn>
                                        <p:tgtEl>
                                          <p:spTgt spid="7">
                                            <p:graphicEl>
                                              <a:chart seriesIdx="-4" categoryIdx="5" bldStep="category"/>
                                            </p:graphicEl>
                                          </p:spTgt>
                                        </p:tgtEl>
                                        <p:attrNameLst>
                                          <p:attrName>style.visibility</p:attrName>
                                        </p:attrNameLst>
                                      </p:cBhvr>
                                      <p:to>
                                        <p:strVal val="visible"/>
                                      </p:to>
                                    </p:set>
                                    <p:animEffect transition="in" filter="wipe(left)">
                                      <p:cBhvr>
                                        <p:cTn id="31" dur="300"/>
                                        <p:tgtEl>
                                          <p:spTgt spid="7">
                                            <p:graphicEl>
                                              <a:chart seriesIdx="-4" categoryIdx="5" bldStep="category"/>
                                            </p:graphicEl>
                                          </p:spTgt>
                                        </p:tgtEl>
                                      </p:cBhvr>
                                    </p:animEffect>
                                  </p:childTnLst>
                                </p:cTn>
                              </p:par>
                            </p:childTnLst>
                          </p:cTn>
                        </p:par>
                        <p:par>
                          <p:cTn id="32" fill="hold">
                            <p:stCondLst>
                              <p:cond delay="2100"/>
                            </p:stCondLst>
                            <p:childTnLst>
                              <p:par>
                                <p:cTn id="33" presetID="22" presetClass="entr" presetSubtype="8" fill="hold" grpId="0" nodeType="afterEffect">
                                  <p:stCondLst>
                                    <p:cond delay="0"/>
                                  </p:stCondLst>
                                  <p:childTnLst>
                                    <p:set>
                                      <p:cBhvr>
                                        <p:cTn id="34" dur="1" fill="hold">
                                          <p:stCondLst>
                                            <p:cond delay="0"/>
                                          </p:stCondLst>
                                        </p:cTn>
                                        <p:tgtEl>
                                          <p:spTgt spid="7">
                                            <p:graphicEl>
                                              <a:chart seriesIdx="-4" categoryIdx="6" bldStep="category"/>
                                            </p:graphicEl>
                                          </p:spTgt>
                                        </p:tgtEl>
                                        <p:attrNameLst>
                                          <p:attrName>style.visibility</p:attrName>
                                        </p:attrNameLst>
                                      </p:cBhvr>
                                      <p:to>
                                        <p:strVal val="visible"/>
                                      </p:to>
                                    </p:set>
                                    <p:animEffect transition="in" filter="wipe(left)">
                                      <p:cBhvr>
                                        <p:cTn id="35" dur="300"/>
                                        <p:tgtEl>
                                          <p:spTgt spid="7">
                                            <p:graphicEl>
                                              <a:chart seriesIdx="-4" categoryIdx="6" bldStep="category"/>
                                            </p:graphicEl>
                                          </p:spTgt>
                                        </p:tgtEl>
                                      </p:cBhvr>
                                    </p:animEffect>
                                  </p:childTnLst>
                                </p:cTn>
                              </p:par>
                            </p:childTnLst>
                          </p:cTn>
                        </p:par>
                        <p:par>
                          <p:cTn id="36" fill="hold">
                            <p:stCondLst>
                              <p:cond delay="2400"/>
                            </p:stCondLst>
                            <p:childTnLst>
                              <p:par>
                                <p:cTn id="37" presetID="22" presetClass="entr" presetSubtype="8" fill="hold" grpId="0" nodeType="afterEffect">
                                  <p:stCondLst>
                                    <p:cond delay="0"/>
                                  </p:stCondLst>
                                  <p:childTnLst>
                                    <p:set>
                                      <p:cBhvr>
                                        <p:cTn id="38" dur="1" fill="hold">
                                          <p:stCondLst>
                                            <p:cond delay="0"/>
                                          </p:stCondLst>
                                        </p:cTn>
                                        <p:tgtEl>
                                          <p:spTgt spid="7">
                                            <p:graphicEl>
                                              <a:chart seriesIdx="-4" categoryIdx="7" bldStep="category"/>
                                            </p:graphicEl>
                                          </p:spTgt>
                                        </p:tgtEl>
                                        <p:attrNameLst>
                                          <p:attrName>style.visibility</p:attrName>
                                        </p:attrNameLst>
                                      </p:cBhvr>
                                      <p:to>
                                        <p:strVal val="visible"/>
                                      </p:to>
                                    </p:set>
                                    <p:animEffect transition="in" filter="wipe(left)">
                                      <p:cBhvr>
                                        <p:cTn id="39" dur="300"/>
                                        <p:tgtEl>
                                          <p:spTgt spid="7">
                                            <p:graphicEl>
                                              <a:chart seriesIdx="-4" categoryIdx="7" bldStep="category"/>
                                            </p:graphicEl>
                                          </p:spTgt>
                                        </p:tgtEl>
                                      </p:cBhvr>
                                    </p:animEffect>
                                  </p:childTnLst>
                                </p:cTn>
                              </p:par>
                            </p:childTnLst>
                          </p:cTn>
                        </p:par>
                        <p:par>
                          <p:cTn id="40" fill="hold">
                            <p:stCondLst>
                              <p:cond delay="2700"/>
                            </p:stCondLst>
                            <p:childTnLst>
                              <p:par>
                                <p:cTn id="41" presetID="22" presetClass="entr" presetSubtype="8" fill="hold" grpId="0" nodeType="afterEffect">
                                  <p:stCondLst>
                                    <p:cond delay="0"/>
                                  </p:stCondLst>
                                  <p:childTnLst>
                                    <p:set>
                                      <p:cBhvr>
                                        <p:cTn id="42" dur="1" fill="hold">
                                          <p:stCondLst>
                                            <p:cond delay="0"/>
                                          </p:stCondLst>
                                        </p:cTn>
                                        <p:tgtEl>
                                          <p:spTgt spid="7">
                                            <p:graphicEl>
                                              <a:chart seriesIdx="-4" categoryIdx="8" bldStep="category"/>
                                            </p:graphicEl>
                                          </p:spTgt>
                                        </p:tgtEl>
                                        <p:attrNameLst>
                                          <p:attrName>style.visibility</p:attrName>
                                        </p:attrNameLst>
                                      </p:cBhvr>
                                      <p:to>
                                        <p:strVal val="visible"/>
                                      </p:to>
                                    </p:set>
                                    <p:animEffect transition="in" filter="wipe(left)">
                                      <p:cBhvr>
                                        <p:cTn id="43" dur="300"/>
                                        <p:tgtEl>
                                          <p:spTgt spid="7">
                                            <p:graphicEl>
                                              <a:chart seriesIdx="-4" categoryIdx="8" bldStep="category"/>
                                            </p:graphicEl>
                                          </p:spTgt>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7">
                                            <p:graphicEl>
                                              <a:chart seriesIdx="-4" categoryIdx="9" bldStep="category"/>
                                            </p:graphicEl>
                                          </p:spTgt>
                                        </p:tgtEl>
                                        <p:attrNameLst>
                                          <p:attrName>style.visibility</p:attrName>
                                        </p:attrNameLst>
                                      </p:cBhvr>
                                      <p:to>
                                        <p:strVal val="visible"/>
                                      </p:to>
                                    </p:set>
                                    <p:animEffect transition="in" filter="wipe(left)">
                                      <p:cBhvr>
                                        <p:cTn id="47" dur="300"/>
                                        <p:tgtEl>
                                          <p:spTgt spid="7">
                                            <p:graphicEl>
                                              <a:chart seriesIdx="-4" categoryIdx="9" bldStep="category"/>
                                            </p:graphicEl>
                                          </p:spTgt>
                                        </p:tgtEl>
                                      </p:cBhvr>
                                    </p:animEffect>
                                  </p:childTnLst>
                                </p:cTn>
                              </p:par>
                            </p:childTnLst>
                          </p:cTn>
                        </p:par>
                        <p:par>
                          <p:cTn id="48" fill="hold">
                            <p:stCondLst>
                              <p:cond delay="3300"/>
                            </p:stCondLst>
                            <p:childTnLst>
                              <p:par>
                                <p:cTn id="49" presetID="22" presetClass="entr" presetSubtype="8" fill="hold" grpId="0" nodeType="afterEffect">
                                  <p:stCondLst>
                                    <p:cond delay="0"/>
                                  </p:stCondLst>
                                  <p:childTnLst>
                                    <p:set>
                                      <p:cBhvr>
                                        <p:cTn id="50" dur="1" fill="hold">
                                          <p:stCondLst>
                                            <p:cond delay="0"/>
                                          </p:stCondLst>
                                        </p:cTn>
                                        <p:tgtEl>
                                          <p:spTgt spid="7">
                                            <p:graphicEl>
                                              <a:chart seriesIdx="-4" categoryIdx="10" bldStep="category"/>
                                            </p:graphicEl>
                                          </p:spTgt>
                                        </p:tgtEl>
                                        <p:attrNameLst>
                                          <p:attrName>style.visibility</p:attrName>
                                        </p:attrNameLst>
                                      </p:cBhvr>
                                      <p:to>
                                        <p:strVal val="visible"/>
                                      </p:to>
                                    </p:set>
                                    <p:animEffect transition="in" filter="wipe(left)">
                                      <p:cBhvr>
                                        <p:cTn id="51" dur="300"/>
                                        <p:tgtEl>
                                          <p:spTgt spid="7">
                                            <p:graphicEl>
                                              <a:chart seriesIdx="-4" categoryIdx="10" bldStep="category"/>
                                            </p:graphicEl>
                                          </p:spTgt>
                                        </p:tgtEl>
                                      </p:cBhvr>
                                    </p:animEffect>
                                  </p:childTnLst>
                                </p:cTn>
                              </p:par>
                            </p:childTnLst>
                          </p:cTn>
                        </p:par>
                        <p:par>
                          <p:cTn id="52" fill="hold">
                            <p:stCondLst>
                              <p:cond delay="3600"/>
                            </p:stCondLst>
                            <p:childTnLst>
                              <p:par>
                                <p:cTn id="53" presetID="22" presetClass="entr" presetSubtype="8" fill="hold" grpId="0" nodeType="afterEffect">
                                  <p:stCondLst>
                                    <p:cond delay="0"/>
                                  </p:stCondLst>
                                  <p:childTnLst>
                                    <p:set>
                                      <p:cBhvr>
                                        <p:cTn id="54" dur="1" fill="hold">
                                          <p:stCondLst>
                                            <p:cond delay="0"/>
                                          </p:stCondLst>
                                        </p:cTn>
                                        <p:tgtEl>
                                          <p:spTgt spid="7">
                                            <p:graphicEl>
                                              <a:chart seriesIdx="-4" categoryIdx="11" bldStep="category"/>
                                            </p:graphicEl>
                                          </p:spTgt>
                                        </p:tgtEl>
                                        <p:attrNameLst>
                                          <p:attrName>style.visibility</p:attrName>
                                        </p:attrNameLst>
                                      </p:cBhvr>
                                      <p:to>
                                        <p:strVal val="visible"/>
                                      </p:to>
                                    </p:set>
                                    <p:animEffect transition="in" filter="wipe(left)">
                                      <p:cBhvr>
                                        <p:cTn id="55" dur="300"/>
                                        <p:tgtEl>
                                          <p:spTgt spid="7">
                                            <p:graphicEl>
                                              <a:chart seriesIdx="-4" categoryIdx="11" bldStep="category"/>
                                            </p:graphicEl>
                                          </p:spTgt>
                                        </p:tgtEl>
                                      </p:cBhvr>
                                    </p:animEffect>
                                  </p:childTnLst>
                                </p:cTn>
                              </p:par>
                            </p:childTnLst>
                          </p:cTn>
                        </p:par>
                        <p:par>
                          <p:cTn id="56" fill="hold">
                            <p:stCondLst>
                              <p:cond delay="3900"/>
                            </p:stCondLst>
                            <p:childTnLst>
                              <p:par>
                                <p:cTn id="57" presetID="22" presetClass="entr" presetSubtype="8" fill="hold" grpId="0" nodeType="afterEffect">
                                  <p:stCondLst>
                                    <p:cond delay="0"/>
                                  </p:stCondLst>
                                  <p:childTnLst>
                                    <p:set>
                                      <p:cBhvr>
                                        <p:cTn id="58" dur="1" fill="hold">
                                          <p:stCondLst>
                                            <p:cond delay="0"/>
                                          </p:stCondLst>
                                        </p:cTn>
                                        <p:tgtEl>
                                          <p:spTgt spid="7">
                                            <p:graphicEl>
                                              <a:chart seriesIdx="-4" categoryIdx="12" bldStep="category"/>
                                            </p:graphicEl>
                                          </p:spTgt>
                                        </p:tgtEl>
                                        <p:attrNameLst>
                                          <p:attrName>style.visibility</p:attrName>
                                        </p:attrNameLst>
                                      </p:cBhvr>
                                      <p:to>
                                        <p:strVal val="visible"/>
                                      </p:to>
                                    </p:set>
                                    <p:animEffect transition="in" filter="wipe(left)">
                                      <p:cBhvr>
                                        <p:cTn id="59" dur="300"/>
                                        <p:tgtEl>
                                          <p:spTgt spid="7">
                                            <p:graphicEl>
                                              <a:chart seriesIdx="-4" categoryIdx="12" bldStep="category"/>
                                            </p:graphicEl>
                                          </p:spTgt>
                                        </p:tgtEl>
                                      </p:cBhvr>
                                    </p:animEffect>
                                  </p:childTnLst>
                                </p:cTn>
                              </p:par>
                            </p:childTnLst>
                          </p:cTn>
                        </p:par>
                        <p:par>
                          <p:cTn id="60" fill="hold">
                            <p:stCondLst>
                              <p:cond delay="4200"/>
                            </p:stCondLst>
                            <p:childTnLst>
                              <p:par>
                                <p:cTn id="61" presetID="22" presetClass="entr" presetSubtype="8" fill="hold" grpId="0" nodeType="afterEffect">
                                  <p:stCondLst>
                                    <p:cond delay="0"/>
                                  </p:stCondLst>
                                  <p:childTnLst>
                                    <p:set>
                                      <p:cBhvr>
                                        <p:cTn id="62" dur="1" fill="hold">
                                          <p:stCondLst>
                                            <p:cond delay="0"/>
                                          </p:stCondLst>
                                        </p:cTn>
                                        <p:tgtEl>
                                          <p:spTgt spid="7">
                                            <p:graphicEl>
                                              <a:chart seriesIdx="-4" categoryIdx="13" bldStep="category"/>
                                            </p:graphicEl>
                                          </p:spTgt>
                                        </p:tgtEl>
                                        <p:attrNameLst>
                                          <p:attrName>style.visibility</p:attrName>
                                        </p:attrNameLst>
                                      </p:cBhvr>
                                      <p:to>
                                        <p:strVal val="visible"/>
                                      </p:to>
                                    </p:set>
                                    <p:animEffect transition="in" filter="wipe(left)">
                                      <p:cBhvr>
                                        <p:cTn id="63" dur="300"/>
                                        <p:tgtEl>
                                          <p:spTgt spid="7">
                                            <p:graphicEl>
                                              <a:chart seriesIdx="-4" categoryIdx="13" bldStep="category"/>
                                            </p:graphicEl>
                                          </p:spTgt>
                                        </p:tgtEl>
                                      </p:cBhvr>
                                    </p:animEffect>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7">
                                            <p:graphicEl>
                                              <a:chart seriesIdx="-4" categoryIdx="14" bldStep="category"/>
                                            </p:graphicEl>
                                          </p:spTgt>
                                        </p:tgtEl>
                                        <p:attrNameLst>
                                          <p:attrName>style.visibility</p:attrName>
                                        </p:attrNameLst>
                                      </p:cBhvr>
                                      <p:to>
                                        <p:strVal val="visible"/>
                                      </p:to>
                                    </p:set>
                                    <p:animEffect transition="in" filter="wipe(left)">
                                      <p:cBhvr>
                                        <p:cTn id="67" dur="300"/>
                                        <p:tgtEl>
                                          <p:spTgt spid="7">
                                            <p:graphicEl>
                                              <a:chart seriesIdx="-4" categoryIdx="14" bldStep="category"/>
                                            </p:graphicEl>
                                          </p:spTgt>
                                        </p:tgtEl>
                                      </p:cBhvr>
                                    </p:animEffect>
                                  </p:childTnLst>
                                </p:cTn>
                              </p:par>
                            </p:childTnLst>
                          </p:cTn>
                        </p:par>
                        <p:par>
                          <p:cTn id="68" fill="hold">
                            <p:stCondLst>
                              <p:cond delay="4800"/>
                            </p:stCondLst>
                            <p:childTnLst>
                              <p:par>
                                <p:cTn id="69" presetID="22" presetClass="entr" presetSubtype="8" fill="hold" grpId="0" nodeType="afterEffect">
                                  <p:stCondLst>
                                    <p:cond delay="0"/>
                                  </p:stCondLst>
                                  <p:childTnLst>
                                    <p:set>
                                      <p:cBhvr>
                                        <p:cTn id="70" dur="1" fill="hold">
                                          <p:stCondLst>
                                            <p:cond delay="0"/>
                                          </p:stCondLst>
                                        </p:cTn>
                                        <p:tgtEl>
                                          <p:spTgt spid="7">
                                            <p:graphicEl>
                                              <a:chart seriesIdx="-4" categoryIdx="15" bldStep="category"/>
                                            </p:graphicEl>
                                          </p:spTgt>
                                        </p:tgtEl>
                                        <p:attrNameLst>
                                          <p:attrName>style.visibility</p:attrName>
                                        </p:attrNameLst>
                                      </p:cBhvr>
                                      <p:to>
                                        <p:strVal val="visible"/>
                                      </p:to>
                                    </p:set>
                                    <p:animEffect transition="in" filter="wipe(left)">
                                      <p:cBhvr>
                                        <p:cTn id="71" dur="300"/>
                                        <p:tgtEl>
                                          <p:spTgt spid="7">
                                            <p:graphicEl>
                                              <a:chart seriesIdx="-4" categoryIdx="15" bldStep="category"/>
                                            </p:graphicEl>
                                          </p:spTgt>
                                        </p:tgtEl>
                                      </p:cBhvr>
                                    </p:animEffect>
                                  </p:childTnLst>
                                </p:cTn>
                              </p:par>
                            </p:childTnLst>
                          </p:cTn>
                        </p:par>
                        <p:par>
                          <p:cTn id="72" fill="hold">
                            <p:stCondLst>
                              <p:cond delay="5100"/>
                            </p:stCondLst>
                            <p:childTnLst>
                              <p:par>
                                <p:cTn id="73" presetID="22" presetClass="entr" presetSubtype="8" fill="hold" grpId="0" nodeType="afterEffect">
                                  <p:stCondLst>
                                    <p:cond delay="0"/>
                                  </p:stCondLst>
                                  <p:childTnLst>
                                    <p:set>
                                      <p:cBhvr>
                                        <p:cTn id="74" dur="1" fill="hold">
                                          <p:stCondLst>
                                            <p:cond delay="0"/>
                                          </p:stCondLst>
                                        </p:cTn>
                                        <p:tgtEl>
                                          <p:spTgt spid="7">
                                            <p:graphicEl>
                                              <a:chart seriesIdx="-4" categoryIdx="16" bldStep="category"/>
                                            </p:graphicEl>
                                          </p:spTgt>
                                        </p:tgtEl>
                                        <p:attrNameLst>
                                          <p:attrName>style.visibility</p:attrName>
                                        </p:attrNameLst>
                                      </p:cBhvr>
                                      <p:to>
                                        <p:strVal val="visible"/>
                                      </p:to>
                                    </p:set>
                                    <p:animEffect transition="in" filter="wipe(left)">
                                      <p:cBhvr>
                                        <p:cTn id="75" dur="300"/>
                                        <p:tgtEl>
                                          <p:spTgt spid="7">
                                            <p:graphicEl>
                                              <a:chart seriesIdx="-4" categoryIdx="16" bldStep="category"/>
                                            </p:graphicEl>
                                          </p:spTgt>
                                        </p:tgtEl>
                                      </p:cBhvr>
                                    </p:animEffect>
                                  </p:childTnLst>
                                </p:cTn>
                              </p:par>
                            </p:childTnLst>
                          </p:cTn>
                        </p:par>
                        <p:par>
                          <p:cTn id="76" fill="hold">
                            <p:stCondLst>
                              <p:cond delay="5400"/>
                            </p:stCondLst>
                            <p:childTnLst>
                              <p:par>
                                <p:cTn id="77" presetID="22" presetClass="entr" presetSubtype="8" fill="hold" grpId="0" nodeType="afterEffect">
                                  <p:stCondLst>
                                    <p:cond delay="0"/>
                                  </p:stCondLst>
                                  <p:childTnLst>
                                    <p:set>
                                      <p:cBhvr>
                                        <p:cTn id="78" dur="1" fill="hold">
                                          <p:stCondLst>
                                            <p:cond delay="0"/>
                                          </p:stCondLst>
                                        </p:cTn>
                                        <p:tgtEl>
                                          <p:spTgt spid="7">
                                            <p:graphicEl>
                                              <a:chart seriesIdx="-4" categoryIdx="17" bldStep="category"/>
                                            </p:graphicEl>
                                          </p:spTgt>
                                        </p:tgtEl>
                                        <p:attrNameLst>
                                          <p:attrName>style.visibility</p:attrName>
                                        </p:attrNameLst>
                                      </p:cBhvr>
                                      <p:to>
                                        <p:strVal val="visible"/>
                                      </p:to>
                                    </p:set>
                                    <p:animEffect transition="in" filter="wipe(left)">
                                      <p:cBhvr>
                                        <p:cTn id="79" dur="300"/>
                                        <p:tgtEl>
                                          <p:spTgt spid="7">
                                            <p:graphicEl>
                                              <a:chart seriesIdx="-4" categoryIdx="17" bldStep="category"/>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p:cTn id="84" dur="1000" fill="hold"/>
                                        <p:tgtEl>
                                          <p:spTgt spid="14"/>
                                        </p:tgtEl>
                                        <p:attrNameLst>
                                          <p:attrName>ppt_w</p:attrName>
                                        </p:attrNameLst>
                                      </p:cBhvr>
                                      <p:tavLst>
                                        <p:tav tm="0">
                                          <p:val>
                                            <p:fltVal val="0"/>
                                          </p:val>
                                        </p:tav>
                                        <p:tav tm="100000">
                                          <p:val>
                                            <p:strVal val="#ppt_w"/>
                                          </p:val>
                                        </p:tav>
                                      </p:tavLst>
                                    </p:anim>
                                    <p:anim calcmode="lin" valueType="num">
                                      <p:cBhvr>
                                        <p:cTn id="85" dur="1000" fill="hold"/>
                                        <p:tgtEl>
                                          <p:spTgt spid="14"/>
                                        </p:tgtEl>
                                        <p:attrNameLst>
                                          <p:attrName>ppt_h</p:attrName>
                                        </p:attrNameLst>
                                      </p:cBhvr>
                                      <p:tavLst>
                                        <p:tav tm="0">
                                          <p:val>
                                            <p:fltVal val="0"/>
                                          </p:val>
                                        </p:tav>
                                        <p:tav tm="100000">
                                          <p:val>
                                            <p:strVal val="#ppt_h"/>
                                          </p:val>
                                        </p:tav>
                                      </p:tavLst>
                                    </p:anim>
                                    <p:anim calcmode="lin" valueType="num">
                                      <p:cBhvr>
                                        <p:cTn id="86" dur="1000" fill="hold"/>
                                        <p:tgtEl>
                                          <p:spTgt spid="14"/>
                                        </p:tgtEl>
                                        <p:attrNameLst>
                                          <p:attrName>style.rotation</p:attrName>
                                        </p:attrNameLst>
                                      </p:cBhvr>
                                      <p:tavLst>
                                        <p:tav tm="0">
                                          <p:val>
                                            <p:fltVal val="90"/>
                                          </p:val>
                                        </p:tav>
                                        <p:tav tm="100000">
                                          <p:val>
                                            <p:fltVal val="0"/>
                                          </p:val>
                                        </p:tav>
                                      </p:tavLst>
                                    </p:anim>
                                    <p:animEffect transition="in" filter="fade">
                                      <p:cBhvr>
                                        <p:cTn id="87" dur="1000"/>
                                        <p:tgtEl>
                                          <p:spTgt spid="1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wipe(up)">
                                      <p:cBhvr>
                                        <p:cTn id="9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
        </p:bldSub>
      </p:bldGraphic>
      <p:bldP spid="14" grpId="0" animBg="1"/>
      <p:bldP spid="16" grpId="0" animBg="1"/>
    </p:bldLst>
  </p:timing>
</p:sld>
</file>

<file path=ppt/theme/theme1.xml><?xml version="1.0" encoding="utf-8"?>
<a:theme xmlns:a="http://schemas.openxmlformats.org/drawingml/2006/main" name="Office ​​テーマ">
  <a:themeElements>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2">
          <a:schemeClr val="dk1"/>
        </a:lnRef>
        <a:fillRef idx="1">
          <a:schemeClr val="lt1"/>
        </a:fillRef>
        <a:effectRef idx="0">
          <a:schemeClr val="dk1"/>
        </a:effectRef>
        <a:fontRef idx="minor">
          <a:schemeClr val="dk1"/>
        </a:fontRef>
      </a:style>
    </a:spDef>
    <a:txDef>
      <a:spPr bwMode="white">
        <a:solidFill>
          <a:schemeClr val="bg1"/>
        </a:solidFill>
        <a:ln>
          <a:noFill/>
        </a:ln>
      </a:spPr>
      <a:bodyPr vert="horz" lIns="91440" tIns="45720" rIns="91440" bIns="45720" rtlCol="0" anchor="ctr">
        <a:noAutofit/>
      </a:bodyPr>
      <a:lstStyle>
        <a:defPPr algn="l">
          <a:lnSpc>
            <a:spcPct val="150000"/>
          </a:lnSpc>
          <a:defRPr sz="1400" b="1" dirty="0" smtClean="0">
            <a:solidFill>
              <a:srgbClr val="FF0000"/>
            </a:solidFill>
            <a:latin typeface="+mn-ea"/>
            <a:ea typeface="+mn-ea"/>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16918</TotalTime>
  <Words>2950</Words>
  <Application>Microsoft Office PowerPoint</Application>
  <PresentationFormat>画面に合わせる (4:3)</PresentationFormat>
  <Paragraphs>760</Paragraphs>
  <Slides>47</Slides>
  <Notes>39</Notes>
  <HiddenSlides>0</HiddenSlides>
  <MMClips>0</MMClips>
  <ScaleCrop>false</ScaleCrop>
  <HeadingPairs>
    <vt:vector size="6" baseType="variant">
      <vt:variant>
        <vt:lpstr>使用されているフォント</vt:lpstr>
      </vt:variant>
      <vt:variant>
        <vt:i4>21</vt:i4>
      </vt:variant>
      <vt:variant>
        <vt:lpstr>テーマ</vt:lpstr>
      </vt:variant>
      <vt:variant>
        <vt:i4>1</vt:i4>
      </vt:variant>
      <vt:variant>
        <vt:lpstr>スライド タイトル</vt:lpstr>
      </vt:variant>
      <vt:variant>
        <vt:i4>47</vt:i4>
      </vt:variant>
    </vt:vector>
  </HeadingPairs>
  <TitlesOfParts>
    <vt:vector size="69" baseType="lpstr">
      <vt:lpstr>AR Pゴシック体S</vt:lpstr>
      <vt:lpstr>AR Pマッチ体B</vt:lpstr>
      <vt:lpstr>AR P丸ゴシック体E</vt:lpstr>
      <vt:lpstr>AR P明朝体L</vt:lpstr>
      <vt:lpstr>AR P明朝体U</vt:lpstr>
      <vt:lpstr>AR P悠々ゴシック体E</vt:lpstr>
      <vt:lpstr>AR P顏眞楷書体H</vt:lpstr>
      <vt:lpstr>AR丸ゴシック体E</vt:lpstr>
      <vt:lpstr>ＤＦ特太ゴシック体</vt:lpstr>
      <vt:lpstr>ＤＨＰ特太ゴシック体</vt:lpstr>
      <vt:lpstr>ＦＡ ぽぽる</vt:lpstr>
      <vt:lpstr>HG丸ｺﾞｼｯｸM-PRO</vt:lpstr>
      <vt:lpstr>ＭＳ Ｐゴシック</vt:lpstr>
      <vt:lpstr>ＭＳ Ｐ明朝</vt:lpstr>
      <vt:lpstr>ＭＳ ゴシック</vt:lpstr>
      <vt:lpstr>ＭＳ 明朝</vt:lpstr>
      <vt:lpstr>メイリオ</vt:lpstr>
      <vt:lpstr>Arial</vt:lpstr>
      <vt:lpstr>Calibri</vt:lpstr>
      <vt:lpstr>Times New Roman</vt:lpstr>
      <vt:lpstr>Wingdings</vt:lpstr>
      <vt:lpstr>Office ​​テーマ</vt:lpstr>
      <vt:lpstr>自転車の交通事故防止</vt:lpstr>
      <vt:lpstr>１　交通ルールは何故守らなければならない？</vt:lpstr>
      <vt:lpstr>PowerPoint プレゼンテーション</vt:lpstr>
      <vt:lpstr>●交通ルールの前に…交通違反、事故に伴う責任について　　　　　　</vt:lpstr>
      <vt:lpstr>PowerPoint プレゼンテーション</vt:lpstr>
      <vt:lpstr>２　大阪の自転車事故の状況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　自転車の交通ルール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opp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opp</dc:creator>
  <cp:lastModifiedBy>入澤　都</cp:lastModifiedBy>
  <cp:revision>1063</cp:revision>
  <cp:lastPrinted>2020-03-13T04:37:28Z</cp:lastPrinted>
  <dcterms:created xsi:type="dcterms:W3CDTF">2015-05-01T07:22:56Z</dcterms:created>
  <dcterms:modified xsi:type="dcterms:W3CDTF">2020-03-18T04:01:46Z</dcterms:modified>
</cp:coreProperties>
</file>