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handoutMasterIdLst>
    <p:handoutMasterId r:id="rId14"/>
  </p:handoutMasterIdLst>
  <p:sldIdLst>
    <p:sldId id="256" r:id="rId5"/>
    <p:sldId id="276" r:id="rId6"/>
    <p:sldId id="265" r:id="rId7"/>
    <p:sldId id="275" r:id="rId8"/>
    <p:sldId id="270" r:id="rId9"/>
    <p:sldId id="272" r:id="rId10"/>
    <p:sldId id="277" r:id="rId11"/>
    <p:sldId id="278" r:id="rId12"/>
  </p:sldIdLst>
  <p:sldSz cx="12188825" cy="6858000"/>
  <p:notesSz cx="7102475" cy="10233025"/>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8" pos="3839"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29" autoAdjust="0"/>
    <p:restoredTop sz="94706" autoAdjust="0"/>
  </p:normalViewPr>
  <p:slideViewPr>
    <p:cSldViewPr showGuides="1">
      <p:cViewPr>
        <p:scale>
          <a:sx n="78" d="100"/>
          <a:sy n="78" d="100"/>
        </p:scale>
        <p:origin x="-282" y="-36"/>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52" d="100"/>
          <a:sy n="52" d="100"/>
        </p:scale>
        <p:origin x="295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3077740" cy="513428"/>
          </a:xfrm>
          <a:prstGeom prst="rect">
            <a:avLst/>
          </a:prstGeom>
        </p:spPr>
        <p:txBody>
          <a:bodyPr vert="horz" lIns="94650" tIns="47325" rIns="94650" bIns="47325" rtlCol="0"/>
          <a:lstStyle>
            <a:lvl1pPr algn="l">
              <a:defRPr sz="1200"/>
            </a:lvl1pPr>
          </a:lstStyle>
          <a:p>
            <a:pPr rtl="0"/>
            <a:endParaRPr lang="ja-JP" altLang="en-US"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2"/>
          </p:nvPr>
        </p:nvSpPr>
        <p:spPr>
          <a:xfrm>
            <a:off x="0" y="9719599"/>
            <a:ext cx="3077740" cy="513427"/>
          </a:xfrm>
          <a:prstGeom prst="rect">
            <a:avLst/>
          </a:prstGeom>
        </p:spPr>
        <p:txBody>
          <a:bodyPr vert="horz" lIns="94650" tIns="47325" rIns="94650" bIns="47325" rtlCol="0" anchor="b"/>
          <a:lstStyle>
            <a:lvl1pPr algn="l">
              <a:defRPr sz="1200"/>
            </a:lvl1pPr>
          </a:lstStyle>
          <a:p>
            <a:pPr rtl="0"/>
            <a:endParaRPr lang="ja-JP" altLang="en-US" dirty="0">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3"/>
          </p:nvPr>
        </p:nvSpPr>
        <p:spPr>
          <a:xfrm>
            <a:off x="4023092" y="9719599"/>
            <a:ext cx="3077740" cy="513427"/>
          </a:xfrm>
          <a:prstGeom prst="rect">
            <a:avLst/>
          </a:prstGeom>
        </p:spPr>
        <p:txBody>
          <a:bodyPr vert="horz" lIns="94650" tIns="47325" rIns="94650" bIns="47325" rtlCol="0" anchor="b"/>
          <a:lstStyle>
            <a:lvl1pPr algn="r">
              <a:defRPr sz="1200"/>
            </a:lvl1pPr>
          </a:lstStyle>
          <a:p>
            <a:fld id="{32F7BA91-8F00-4F69-8AF1-4D170A5CFEC0}" type="slidenum">
              <a:rPr kumimoji="1" lang="ja-JP" altLang="en-US" smtClean="0"/>
              <a:t>‹#›</a:t>
            </a:fld>
            <a:endParaRPr kumimoji="1" lang="ja-JP" altLang="en-US"/>
          </a:p>
        </p:txBody>
      </p:sp>
    </p:spTree>
    <p:extLst>
      <p:ext uri="{BB962C8B-B14F-4D97-AF65-F5344CB8AC3E}">
        <p14:creationId xmlns:p14="http://schemas.microsoft.com/office/powerpoint/2010/main" val="42632892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3077740" cy="511651"/>
          </a:xfrm>
          <a:prstGeom prst="rect">
            <a:avLst/>
          </a:prstGeom>
        </p:spPr>
        <p:txBody>
          <a:bodyPr vert="horz" lIns="94650" tIns="47325" rIns="94650" bIns="47325" rtlCol="0"/>
          <a:lstStyle>
            <a:lvl1pPr algn="l">
              <a:defRPr sz="1200">
                <a:latin typeface="Meiryo UI" panose="020B0604030504040204" pitchFamily="50" charset="-128"/>
                <a:ea typeface="Meiryo UI" panose="020B0604030504040204" pitchFamily="50" charset="-128"/>
              </a:defRPr>
            </a:lvl1pPr>
          </a:lstStyle>
          <a:p>
            <a:endParaRPr lang="ja-JP" altLang="en-US" dirty="0"/>
          </a:p>
        </p:txBody>
      </p:sp>
      <p:sp>
        <p:nvSpPr>
          <p:cNvPr id="3" name="日付プレースホルダー 2"/>
          <p:cNvSpPr>
            <a:spLocks noGrp="1"/>
          </p:cNvSpPr>
          <p:nvPr>
            <p:ph type="dt" idx="1"/>
          </p:nvPr>
        </p:nvSpPr>
        <p:spPr>
          <a:xfrm>
            <a:off x="4023092" y="1"/>
            <a:ext cx="3077740" cy="511651"/>
          </a:xfrm>
          <a:prstGeom prst="rect">
            <a:avLst/>
          </a:prstGeom>
        </p:spPr>
        <p:txBody>
          <a:bodyPr vert="horz" lIns="94650" tIns="47325" rIns="94650" bIns="47325" rtlCol="0"/>
          <a:lstStyle>
            <a:lvl1pPr algn="r">
              <a:defRPr sz="1200">
                <a:latin typeface="Meiryo UI" panose="020B0604030504040204" pitchFamily="50" charset="-128"/>
                <a:ea typeface="Meiryo UI" panose="020B0604030504040204" pitchFamily="50" charset="-128"/>
              </a:defRPr>
            </a:lvl1pPr>
          </a:lstStyle>
          <a:p>
            <a:fld id="{4E08A1C6-A921-4A7A-98F1-534B5DBEA27E}" type="datetime4">
              <a:rPr lang="ja-JP" altLang="en-US" smtClean="0"/>
              <a:pPr/>
              <a:t>2018年1月31日</a:t>
            </a:fld>
            <a:endParaRPr lang="ja-JP" altLang="en-US" dirty="0"/>
          </a:p>
        </p:txBody>
      </p:sp>
      <p:sp>
        <p:nvSpPr>
          <p:cNvPr id="4" name="スライド イメージ プレースホルダー 3"/>
          <p:cNvSpPr>
            <a:spLocks noGrp="1" noRot="1" noChangeAspect="1"/>
          </p:cNvSpPr>
          <p:nvPr>
            <p:ph type="sldImg" idx="2"/>
          </p:nvPr>
        </p:nvSpPr>
        <p:spPr>
          <a:xfrm>
            <a:off x="142875" y="768350"/>
            <a:ext cx="6816725" cy="3835400"/>
          </a:xfrm>
          <a:prstGeom prst="rect">
            <a:avLst/>
          </a:prstGeom>
          <a:noFill/>
          <a:ln w="12700">
            <a:solidFill>
              <a:prstClr val="black"/>
            </a:solidFill>
          </a:ln>
        </p:spPr>
        <p:txBody>
          <a:bodyPr vert="horz" lIns="94650" tIns="47325" rIns="94650" bIns="47325" rtlCol="0" anchor="ctr"/>
          <a:lstStyle/>
          <a:p>
            <a:pPr rtl="0"/>
            <a:endParaRPr lang="ja-JP" altLang="en-US" noProof="0" dirty="0"/>
          </a:p>
        </p:txBody>
      </p:sp>
      <p:sp>
        <p:nvSpPr>
          <p:cNvPr id="5" name="ノート プレースホルダー 4"/>
          <p:cNvSpPr>
            <a:spLocks noGrp="1"/>
          </p:cNvSpPr>
          <p:nvPr>
            <p:ph type="body" sz="quarter" idx="3"/>
          </p:nvPr>
        </p:nvSpPr>
        <p:spPr>
          <a:xfrm>
            <a:off x="710248" y="4860687"/>
            <a:ext cx="5681980" cy="4604861"/>
          </a:xfrm>
          <a:prstGeom prst="rect">
            <a:avLst/>
          </a:prstGeom>
        </p:spPr>
        <p:txBody>
          <a:bodyPr vert="horz" lIns="94650" tIns="47325" rIns="94650" bIns="47325" rtlCol="0"/>
          <a:lstStyle/>
          <a:p>
            <a:pPr lvl="0" rtl="0"/>
            <a:r>
              <a:rPr lang="ja-JP" altLang="en-US" noProof="0" dirty="0"/>
              <a:t>クリックしてマスター テキストのスタイルを編集</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6" name="フッター プレースホルダー 5"/>
          <p:cNvSpPr>
            <a:spLocks noGrp="1"/>
          </p:cNvSpPr>
          <p:nvPr>
            <p:ph type="ftr" sz="quarter" idx="4"/>
          </p:nvPr>
        </p:nvSpPr>
        <p:spPr>
          <a:xfrm>
            <a:off x="0" y="9719598"/>
            <a:ext cx="3077740" cy="511651"/>
          </a:xfrm>
          <a:prstGeom prst="rect">
            <a:avLst/>
          </a:prstGeom>
        </p:spPr>
        <p:txBody>
          <a:bodyPr vert="horz" lIns="94650" tIns="47325" rIns="94650" bIns="47325" rtlCol="0" anchor="b"/>
          <a:lstStyle>
            <a:lvl1pPr algn="l">
              <a:defRPr sz="1200">
                <a:latin typeface="Meiryo UI" panose="020B0604030504040204" pitchFamily="50" charset="-128"/>
                <a:ea typeface="Meiryo UI" panose="020B0604030504040204"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4023092" y="9719598"/>
            <a:ext cx="3077740" cy="511651"/>
          </a:xfrm>
          <a:prstGeom prst="rect">
            <a:avLst/>
          </a:prstGeom>
        </p:spPr>
        <p:txBody>
          <a:bodyPr vert="horz" lIns="94650" tIns="47325" rIns="94650" bIns="47325" rtlCol="0" anchor="b"/>
          <a:lstStyle>
            <a:lvl1pPr algn="r">
              <a:defRPr sz="1200">
                <a:latin typeface="Meiryo UI" panose="020B0604030504040204" pitchFamily="50" charset="-128"/>
                <a:ea typeface="Meiryo UI" panose="020B0604030504040204" pitchFamily="50" charset="-128"/>
              </a:defRPr>
            </a:lvl1pPr>
          </a:lstStyle>
          <a:p>
            <a:fld id="{6BB98AFB-CB0D-4DFE-87B9-B4B0D0DE73CD}" type="slidenum">
              <a:rPr lang="en-US" altLang="ja-JP" smtClean="0"/>
              <a:pPr/>
              <a:t>‹#›</a:t>
            </a:fld>
            <a:endParaRPr lang="ja-JP" altLang="en-US" dirty="0"/>
          </a:p>
        </p:txBody>
      </p:sp>
    </p:spTree>
    <p:extLst>
      <p:ext uri="{BB962C8B-B14F-4D97-AF65-F5344CB8AC3E}">
        <p14:creationId xmlns:p14="http://schemas.microsoft.com/office/powerpoint/2010/main" val="251280581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4463" y="768350"/>
            <a:ext cx="6813550" cy="3835400"/>
          </a:xfrm>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rtl="0"/>
            <a:fld id="{6BB98AFB-CB0D-4DFE-87B9-B4B0D0DE73CD}" type="slidenum">
              <a:rPr lang="en-US" altLang="ja-JP" smtClean="0">
                <a:latin typeface="Meiryo UI" panose="020B0604030504040204" pitchFamily="50" charset="-128"/>
                <a:ea typeface="Meiryo UI" panose="020B0604030504040204" pitchFamily="50" charset="-128"/>
              </a:rPr>
              <a:t>1</a:t>
            </a:fld>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41123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4463" y="768350"/>
            <a:ext cx="6813550" cy="3835400"/>
          </a:xfrm>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rtl="0"/>
            <a:fld id="{6BB98AFB-CB0D-4DFE-87B9-B4B0D0DE73CD}" type="slidenum">
              <a:rPr lang="en-US" altLang="ja-JP" smtClean="0">
                <a:latin typeface="Meiryo UI" panose="020B0604030504040204" pitchFamily="50" charset="-128"/>
                <a:ea typeface="Meiryo UI" panose="020B0604030504040204" pitchFamily="50" charset="-128"/>
              </a:rPr>
              <a:t>2</a:t>
            </a:fld>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26761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4463" y="768350"/>
            <a:ext cx="6813550" cy="3835400"/>
          </a:xfrm>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rtl="0"/>
            <a:fld id="{6BB98AFB-CB0D-4DFE-87B9-B4B0D0DE73CD}" type="slidenum">
              <a:rPr lang="en-US" altLang="ja-JP" smtClean="0">
                <a:latin typeface="Meiryo UI" panose="020B0604030504040204" pitchFamily="50" charset="-128"/>
                <a:ea typeface="Meiryo UI" panose="020B0604030504040204" pitchFamily="50" charset="-128"/>
              </a:rPr>
              <a:t>3</a:t>
            </a:fld>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15211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4463" y="768350"/>
            <a:ext cx="6813550" cy="3835400"/>
          </a:xfrm>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rtl="0"/>
            <a:fld id="{6BB98AFB-CB0D-4DFE-87B9-B4B0D0DE73CD}" type="slidenum">
              <a:rPr lang="en-US" altLang="ja-JP" smtClean="0">
                <a:latin typeface="Meiryo UI" panose="020B0604030504040204" pitchFamily="50" charset="-128"/>
                <a:ea typeface="Meiryo UI" panose="020B0604030504040204" pitchFamily="50" charset="-128"/>
              </a:rPr>
              <a:t>4</a:t>
            </a:fld>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88132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4463" y="768350"/>
            <a:ext cx="6813550" cy="3835400"/>
          </a:xfrm>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rtl="0"/>
            <a:fld id="{6BB98AFB-CB0D-4DFE-87B9-B4B0D0DE73CD}" type="slidenum">
              <a:rPr lang="en-US" altLang="ja-JP" smtClean="0">
                <a:latin typeface="Meiryo UI" panose="020B0604030504040204" pitchFamily="50" charset="-128"/>
                <a:ea typeface="Meiryo UI" panose="020B0604030504040204" pitchFamily="50" charset="-128"/>
              </a:rPr>
              <a:t>5</a:t>
            </a:fld>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60623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4463" y="768350"/>
            <a:ext cx="6813550" cy="3835400"/>
          </a:xfrm>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rtl="0"/>
            <a:fld id="{6BB98AFB-CB0D-4DFE-87B9-B4B0D0DE73CD}" type="slidenum">
              <a:rPr lang="en-US" altLang="ja-JP" smtClean="0">
                <a:latin typeface="Meiryo UI" panose="020B0604030504040204" pitchFamily="50" charset="-128"/>
                <a:ea typeface="Meiryo UI" panose="020B0604030504040204" pitchFamily="50" charset="-128"/>
              </a:rPr>
              <a:t>6</a:t>
            </a:fld>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74859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4463" y="768350"/>
            <a:ext cx="6813550" cy="3835400"/>
          </a:xfrm>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rtl="0"/>
            <a:fld id="{6BB98AFB-CB0D-4DFE-87B9-B4B0D0DE73CD}" type="slidenum">
              <a:rPr lang="en-US" altLang="ja-JP" smtClean="0">
                <a:latin typeface="Meiryo UI" panose="020B0604030504040204" pitchFamily="50" charset="-128"/>
                <a:ea typeface="Meiryo UI" panose="020B0604030504040204" pitchFamily="50" charset="-128"/>
              </a:rPr>
              <a:t>7</a:t>
            </a:fld>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81521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4463" y="768350"/>
            <a:ext cx="6813550" cy="3835400"/>
          </a:xfrm>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rtl="0"/>
            <a:fld id="{6BB98AFB-CB0D-4DFE-87B9-B4B0D0DE73CD}" type="slidenum">
              <a:rPr lang="en-US" altLang="ja-JP" smtClean="0">
                <a:latin typeface="Meiryo UI" panose="020B0604030504040204" pitchFamily="50" charset="-128"/>
                <a:ea typeface="Meiryo UI" panose="020B0604030504040204" pitchFamily="50" charset="-128"/>
              </a:rPr>
              <a:t>8</a:t>
            </a:fld>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726445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65214" y="533402"/>
            <a:ext cx="5029201" cy="2514601"/>
          </a:xfrm>
        </p:spPr>
        <p:txBody>
          <a:bodyPr rtlCol="0">
            <a:normAutofit/>
          </a:bodyPr>
          <a:lstStyle>
            <a:lvl1pPr>
              <a:defRPr sz="5400">
                <a:latin typeface="Meiryo UI" panose="020B0604030504040204" pitchFamily="50" charset="-128"/>
                <a:ea typeface="Meiryo UI" panose="020B0604030504040204" pitchFamily="50" charset="-128"/>
              </a:defRPr>
            </a:lvl1pPr>
          </a:lstStyle>
          <a:p>
            <a:pPr rtl="0"/>
            <a:r>
              <a:rPr lang="ja-JP" altLang="en-US" noProof="0" smtClean="0"/>
              <a:t>マスター タイトルの書式設定</a:t>
            </a:r>
            <a:endParaRPr lang="ja-JP" altLang="en-US" noProof="0" dirty="0"/>
          </a:p>
        </p:txBody>
      </p:sp>
      <p:sp>
        <p:nvSpPr>
          <p:cNvPr id="3" name="サブタイトル 2"/>
          <p:cNvSpPr>
            <a:spLocks noGrp="1"/>
          </p:cNvSpPr>
          <p:nvPr>
            <p:ph type="subTitle" idx="1"/>
          </p:nvPr>
        </p:nvSpPr>
        <p:spPr>
          <a:xfrm>
            <a:off x="1065214" y="3403600"/>
            <a:ext cx="5029201" cy="1397000"/>
          </a:xfrm>
        </p:spPr>
        <p:txBody>
          <a:bodyPr rtlCol="0">
            <a:normAutofit/>
          </a:bodyPr>
          <a:lstStyle>
            <a:lvl1pPr marL="0" indent="0" algn="l">
              <a:spcBef>
                <a:spcPts val="600"/>
              </a:spcBef>
              <a:buNone/>
              <a:defRPr sz="2399">
                <a:solidFill>
                  <a:schemeClr val="tx1">
                    <a:lumMod val="65000"/>
                    <a:lumOff val="35000"/>
                  </a:schemeClr>
                </a:solidFill>
                <a:latin typeface="Meiryo UI" panose="020B0604030504040204" pitchFamily="50" charset="-128"/>
                <a:ea typeface="Meiryo UI" panose="020B0604030504040204" pitchFamily="50" charset="-128"/>
              </a:defRPr>
            </a:lvl1pPr>
            <a:lvl2pPr marL="457207" indent="0" algn="ctr">
              <a:buNone/>
              <a:defRPr>
                <a:solidFill>
                  <a:schemeClr val="tx1">
                    <a:tint val="75000"/>
                  </a:schemeClr>
                </a:solidFill>
              </a:defRPr>
            </a:lvl2pPr>
            <a:lvl3pPr marL="914415" indent="0" algn="ctr">
              <a:buNone/>
              <a:defRPr>
                <a:solidFill>
                  <a:schemeClr val="tx1">
                    <a:tint val="75000"/>
                  </a:schemeClr>
                </a:solidFill>
              </a:defRPr>
            </a:lvl3pPr>
            <a:lvl4pPr marL="1371622" indent="0" algn="ctr">
              <a:buNone/>
              <a:defRPr>
                <a:solidFill>
                  <a:schemeClr val="tx1">
                    <a:tint val="75000"/>
                  </a:schemeClr>
                </a:solidFill>
              </a:defRPr>
            </a:lvl4pPr>
            <a:lvl5pPr marL="1828831" indent="0" algn="ctr">
              <a:buNone/>
              <a:defRPr>
                <a:solidFill>
                  <a:schemeClr val="tx1">
                    <a:tint val="75000"/>
                  </a:schemeClr>
                </a:solidFill>
              </a:defRPr>
            </a:lvl5pPr>
            <a:lvl6pPr marL="2286038" indent="0" algn="ctr">
              <a:buNone/>
              <a:defRPr>
                <a:solidFill>
                  <a:schemeClr val="tx1">
                    <a:tint val="75000"/>
                  </a:schemeClr>
                </a:solidFill>
              </a:defRPr>
            </a:lvl6pPr>
            <a:lvl7pPr marL="2743246" indent="0" algn="ctr">
              <a:buNone/>
              <a:defRPr>
                <a:solidFill>
                  <a:schemeClr val="tx1">
                    <a:tint val="75000"/>
                  </a:schemeClr>
                </a:solidFill>
              </a:defRPr>
            </a:lvl7pPr>
            <a:lvl8pPr marL="3200453" indent="0" algn="ctr">
              <a:buNone/>
              <a:defRPr>
                <a:solidFill>
                  <a:schemeClr val="tx1">
                    <a:tint val="75000"/>
                  </a:schemeClr>
                </a:solidFill>
              </a:defRPr>
            </a:lvl8pPr>
            <a:lvl9pPr marL="3657661" indent="0" algn="ctr">
              <a:buNone/>
              <a:defRPr>
                <a:solidFill>
                  <a:schemeClr val="tx1">
                    <a:tint val="75000"/>
                  </a:schemeClr>
                </a:solidFill>
              </a:defRPr>
            </a:lvl9pPr>
          </a:lstStyle>
          <a:p>
            <a:pPr rtl="0"/>
            <a:r>
              <a:rPr lang="ja-JP" altLang="en-US" noProof="0" smtClean="0"/>
              <a:t>マスター サブタイトルの書式設定</a:t>
            </a:r>
            <a:endParaRPr lang="ja-JP" altLang="en-US" noProof="0" dirty="0"/>
          </a:p>
        </p:txBody>
      </p:sp>
      <p:sp>
        <p:nvSpPr>
          <p:cNvPr id="5" name="フッター プレースホルダー 4"/>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r>
              <a:rPr lang="ja-JP" altLang="en-US" noProof="0" dirty="0" smtClean="0"/>
              <a:t>フッターを追加</a:t>
            </a:r>
            <a:endParaRPr lang="ja-JP" altLang="en-US" noProof="0" dirty="0"/>
          </a:p>
        </p:txBody>
      </p:sp>
      <p:sp>
        <p:nvSpPr>
          <p:cNvPr id="4" name="日付プレースホルダー 3"/>
          <p:cNvSpPr>
            <a:spLocks noGrp="1"/>
          </p:cNvSpPr>
          <p:nvPr>
            <p:ph type="dt" sz="half" idx="10"/>
          </p:nvPr>
        </p:nvSpPr>
        <p:spPr/>
        <p:txBody>
          <a:bodyPr rtlCol="0"/>
          <a:lstStyle>
            <a:lvl1pPr>
              <a:defRPr>
                <a:latin typeface="Meiryo UI" panose="020B0604030504040204" pitchFamily="50" charset="-128"/>
                <a:ea typeface="Meiryo UI" panose="020B0604030504040204" pitchFamily="50" charset="-128"/>
              </a:defRPr>
            </a:lvl1pPr>
          </a:lstStyle>
          <a:p>
            <a:fld id="{AF4FB5CF-9266-4619-9D6E-1B2863B62881}" type="datetime4">
              <a:rPr lang="ja-JP" altLang="en-US" smtClean="0"/>
              <a:t>2018年1月31日</a:t>
            </a:fld>
            <a:endParaRPr lang="ja-JP" altLang="en-US"/>
          </a:p>
        </p:txBody>
      </p:sp>
      <p:sp>
        <p:nvSpPr>
          <p:cNvPr id="6" name="スライド番号プレースホルダー 5"/>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AAEAE4A8-A6E5-453E-B946-FB774B73F48C}" type="slidenum">
              <a:rPr lang="en-US" altLang="ja-JP" noProof="0" smtClean="0"/>
              <a:pPr/>
              <a:t>‹#›</a:t>
            </a:fld>
            <a:endParaRPr lang="ja-JP" altLang="en-US" noProof="0" dirty="0"/>
          </a:p>
        </p:txBody>
      </p:sp>
    </p:spTree>
    <p:extLst>
      <p:ext uri="{BB962C8B-B14F-4D97-AF65-F5344CB8AC3E}">
        <p14:creationId xmlns:p14="http://schemas.microsoft.com/office/powerpoint/2010/main" val="66475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defRPr>
                <a:latin typeface="Meiryo UI" panose="020B0604030504040204" pitchFamily="50" charset="-128"/>
                <a:ea typeface="Meiryo UI" panose="020B0604030504040204" pitchFamily="50" charset="-128"/>
              </a:defRPr>
            </a:lvl1pPr>
          </a:lstStyle>
          <a:p>
            <a:pPr rtl="0"/>
            <a:r>
              <a:rPr lang="ja-JP" altLang="en-US" noProof="0" smtClean="0"/>
              <a:t>マスター タイトルの書式設定</a:t>
            </a:r>
            <a:endParaRPr lang="ja-JP" altLang="en-US" noProof="0" dirty="0"/>
          </a:p>
        </p:txBody>
      </p:sp>
      <p:sp>
        <p:nvSpPr>
          <p:cNvPr id="3" name="縦書きテキスト プレースホルダー 2"/>
          <p:cNvSpPr>
            <a:spLocks noGrp="1"/>
          </p:cNvSpPr>
          <p:nvPr>
            <p:ph type="body" orient="vert" idx="1" hasCustomPrompt="1"/>
          </p:nvPr>
        </p:nvSpPr>
        <p:spPr/>
        <p:txBody>
          <a:bodyPr vert="eaVert" rtlCol="0"/>
          <a:lstStyle>
            <a:lvl1pPr>
              <a:defRPr>
                <a:latin typeface="Meiryo UI" panose="020B0604030504040204" pitchFamily="50" charset="-128"/>
                <a:ea typeface="Meiryo UI" panose="020B0604030504040204" pitchFamily="50" charset="-128"/>
              </a:defRPr>
            </a:lvl1pPr>
            <a:lvl2pPr>
              <a:defRPr>
                <a:latin typeface="Meiryo UI" panose="020B0604030504040204" pitchFamily="50" charset="-128"/>
                <a:ea typeface="Meiryo UI" panose="020B0604030504040204" pitchFamily="50" charset="-128"/>
              </a:defRPr>
            </a:lvl2pPr>
            <a:lvl3pPr>
              <a:defRPr>
                <a:latin typeface="Meiryo UI" panose="020B0604030504040204" pitchFamily="50" charset="-128"/>
                <a:ea typeface="Meiryo UI" panose="020B0604030504040204" pitchFamily="50" charset="-128"/>
              </a:defRPr>
            </a:lvl3pPr>
            <a:lvl4pPr>
              <a:defRPr>
                <a:latin typeface="Meiryo UI" panose="020B0604030504040204" pitchFamily="50" charset="-128"/>
                <a:ea typeface="Meiryo UI" panose="020B0604030504040204" pitchFamily="50" charset="-128"/>
              </a:defRPr>
            </a:lvl4pPr>
            <a:lvl5pPr>
              <a:defRPr>
                <a:latin typeface="Meiryo UI" panose="020B0604030504040204" pitchFamily="50" charset="-128"/>
                <a:ea typeface="Meiryo UI" panose="020B0604030504040204" pitchFamily="50" charset="-128"/>
              </a:defRPr>
            </a:lvl5pPr>
          </a:lstStyle>
          <a:p>
            <a:pPr lvl="0" rtl="0"/>
            <a:r>
              <a:rPr lang="ja-JP" altLang="en-US" noProof="0" dirty="0"/>
              <a:t>クリックしてマスター テキストのスタイルを編集</a:t>
            </a:r>
          </a:p>
          <a:p>
            <a:pPr lvl="1"/>
            <a:r>
              <a:rPr kumimoji="1" lang="ja-JP" altLang="en-US" noProof="0" dirty="0" smtClean="0"/>
              <a:t>第 </a:t>
            </a:r>
            <a:r>
              <a:rPr kumimoji="1" lang="en-US" altLang="ja-JP" noProof="0" dirty="0" smtClean="0"/>
              <a:t>2 </a:t>
            </a:r>
            <a:r>
              <a:rPr kumimoji="1" lang="ja-JP" altLang="en-US" noProof="0" dirty="0" smtClean="0"/>
              <a:t>レベル</a:t>
            </a:r>
          </a:p>
          <a:p>
            <a:pPr lvl="2"/>
            <a:r>
              <a:rPr kumimoji="1" lang="ja-JP" altLang="en-US" noProof="0" dirty="0" smtClean="0"/>
              <a:t>第 </a:t>
            </a:r>
            <a:r>
              <a:rPr kumimoji="1" lang="en-US" altLang="ja-JP" noProof="0" dirty="0" smtClean="0"/>
              <a:t>3 </a:t>
            </a:r>
            <a:r>
              <a:rPr kumimoji="1" lang="ja-JP" altLang="en-US" noProof="0" dirty="0" smtClean="0"/>
              <a:t>レベル</a:t>
            </a:r>
          </a:p>
          <a:p>
            <a:pPr lvl="3"/>
            <a:r>
              <a:rPr kumimoji="1" lang="ja-JP" altLang="en-US" noProof="0" dirty="0" smtClean="0"/>
              <a:t>第 </a:t>
            </a:r>
            <a:r>
              <a:rPr kumimoji="1" lang="en-US" altLang="ja-JP" noProof="0" dirty="0" smtClean="0"/>
              <a:t>4 </a:t>
            </a:r>
            <a:r>
              <a:rPr kumimoji="1" lang="ja-JP" altLang="en-US" noProof="0" dirty="0" smtClean="0"/>
              <a:t>レベル</a:t>
            </a:r>
          </a:p>
          <a:p>
            <a:pPr lvl="4"/>
            <a:r>
              <a:rPr kumimoji="1" lang="ja-JP" altLang="en-US" noProof="0" dirty="0" smtClean="0"/>
              <a:t>第 </a:t>
            </a:r>
            <a:r>
              <a:rPr kumimoji="1" lang="en-US" altLang="ja-JP" noProof="0" dirty="0" smtClean="0"/>
              <a:t>5 </a:t>
            </a:r>
            <a:r>
              <a:rPr kumimoji="1" lang="ja-JP" altLang="en-US" noProof="0" dirty="0" smtClean="0"/>
              <a:t>レベル</a:t>
            </a:r>
            <a:endParaRPr kumimoji="1" lang="ja-JP" altLang="en-US" noProof="0" dirty="0"/>
          </a:p>
        </p:txBody>
      </p:sp>
      <p:sp>
        <p:nvSpPr>
          <p:cNvPr id="5" name="フッター プレースホルダー 4"/>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r>
              <a:rPr lang="ja-JP" altLang="en-US" noProof="0" dirty="0" smtClean="0"/>
              <a:t>フッターを追加</a:t>
            </a:r>
            <a:endParaRPr lang="ja-JP" altLang="en-US" noProof="0" dirty="0"/>
          </a:p>
        </p:txBody>
      </p:sp>
      <p:sp>
        <p:nvSpPr>
          <p:cNvPr id="4" name="日付プレースホルダー 3"/>
          <p:cNvSpPr>
            <a:spLocks noGrp="1"/>
          </p:cNvSpPr>
          <p:nvPr>
            <p:ph type="dt" sz="half" idx="10"/>
          </p:nvPr>
        </p:nvSpPr>
        <p:spPr/>
        <p:txBody>
          <a:bodyPr rtlCol="0"/>
          <a:lstStyle>
            <a:lvl1pPr>
              <a:defRPr>
                <a:latin typeface="Meiryo UI" panose="020B0604030504040204" pitchFamily="50" charset="-128"/>
                <a:ea typeface="Meiryo UI" panose="020B0604030504040204" pitchFamily="50" charset="-128"/>
              </a:defRPr>
            </a:lvl1pPr>
          </a:lstStyle>
          <a:p>
            <a:fld id="{EE0B1F71-03B5-4819-8339-6603509EA889}" type="datetime4">
              <a:rPr lang="ja-JP" altLang="en-US" smtClean="0"/>
              <a:t>2018年1月31日</a:t>
            </a:fld>
            <a:endParaRPr lang="ja-JP" altLang="en-US"/>
          </a:p>
        </p:txBody>
      </p:sp>
      <p:sp>
        <p:nvSpPr>
          <p:cNvPr id="6" name="スライド番号プレースホルダー 5"/>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AAEAE4A8-A6E5-453E-B946-FB774B73F48C}" type="slidenum">
              <a:rPr lang="en-US" altLang="ja-JP" noProof="0" smtClean="0"/>
              <a:pPr/>
              <a:t>‹#›</a:t>
            </a:fld>
            <a:endParaRPr lang="ja-JP" altLang="en-US" noProof="0" dirty="0"/>
          </a:p>
        </p:txBody>
      </p:sp>
    </p:spTree>
    <p:extLst>
      <p:ext uri="{BB962C8B-B14F-4D97-AF65-F5344CB8AC3E}">
        <p14:creationId xmlns:p14="http://schemas.microsoft.com/office/powerpoint/2010/main" val="266809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61412" y="533400"/>
            <a:ext cx="2362201" cy="5486400"/>
          </a:xfrm>
        </p:spPr>
        <p:txBody>
          <a:bodyPr vert="eaVert" rtlCol="0"/>
          <a:lstStyle>
            <a:lvl1pPr>
              <a:defRPr>
                <a:latin typeface="Meiryo UI" panose="020B0604030504040204" pitchFamily="50" charset="-128"/>
                <a:ea typeface="Meiryo UI" panose="020B0604030504040204" pitchFamily="50" charset="-128"/>
              </a:defRPr>
            </a:lvl1pPr>
          </a:lstStyle>
          <a:p>
            <a:pPr rtl="0"/>
            <a:r>
              <a:rPr lang="ja-JP" altLang="en-US" noProof="0" smtClean="0"/>
              <a:t>マスター タイトルの書式設定</a:t>
            </a:r>
            <a:endParaRPr lang="ja-JP" altLang="en-US" noProof="0" dirty="0"/>
          </a:p>
        </p:txBody>
      </p:sp>
      <p:sp>
        <p:nvSpPr>
          <p:cNvPr id="3" name="縦書きテキスト プレースホルダー 2"/>
          <p:cNvSpPr>
            <a:spLocks noGrp="1"/>
          </p:cNvSpPr>
          <p:nvPr>
            <p:ph type="body" orient="vert" idx="1" hasCustomPrompt="1"/>
          </p:nvPr>
        </p:nvSpPr>
        <p:spPr>
          <a:xfrm>
            <a:off x="1065213" y="533400"/>
            <a:ext cx="7467599" cy="5486400"/>
          </a:xfrm>
        </p:spPr>
        <p:txBody>
          <a:bodyPr vert="eaVert" rtlCol="0"/>
          <a:lstStyle>
            <a:lvl1pPr>
              <a:defRPr>
                <a:latin typeface="Meiryo UI" panose="020B0604030504040204" pitchFamily="50" charset="-128"/>
                <a:ea typeface="Meiryo UI" panose="020B0604030504040204" pitchFamily="50" charset="-128"/>
              </a:defRPr>
            </a:lvl1pPr>
            <a:lvl2pPr>
              <a:defRPr>
                <a:latin typeface="Meiryo UI" panose="020B0604030504040204" pitchFamily="50" charset="-128"/>
                <a:ea typeface="Meiryo UI" panose="020B0604030504040204" pitchFamily="50" charset="-128"/>
              </a:defRPr>
            </a:lvl2pPr>
            <a:lvl3pPr>
              <a:defRPr>
                <a:latin typeface="Meiryo UI" panose="020B0604030504040204" pitchFamily="50" charset="-128"/>
                <a:ea typeface="Meiryo UI" panose="020B0604030504040204" pitchFamily="50" charset="-128"/>
              </a:defRPr>
            </a:lvl3pPr>
            <a:lvl4pPr>
              <a:defRPr>
                <a:latin typeface="Meiryo UI" panose="020B0604030504040204" pitchFamily="50" charset="-128"/>
                <a:ea typeface="Meiryo UI" panose="020B0604030504040204" pitchFamily="50" charset="-128"/>
              </a:defRPr>
            </a:lvl4pPr>
            <a:lvl5pPr>
              <a:defRPr>
                <a:latin typeface="Meiryo UI" panose="020B0604030504040204" pitchFamily="50" charset="-128"/>
                <a:ea typeface="Meiryo UI" panose="020B0604030504040204" pitchFamily="50" charset="-128"/>
              </a:defRPr>
            </a:lvl5pPr>
          </a:lstStyle>
          <a:p>
            <a:pPr lvl="0" rtl="0"/>
            <a:r>
              <a:rPr lang="ja-JP" altLang="en-US" noProof="0" dirty="0"/>
              <a:t>クリックしてマスター テキストのスタイルを編集</a:t>
            </a:r>
          </a:p>
          <a:p>
            <a:pPr lvl="1"/>
            <a:r>
              <a:rPr kumimoji="1" lang="ja-JP" altLang="en-US" noProof="0" dirty="0" smtClean="0"/>
              <a:t>第 </a:t>
            </a:r>
            <a:r>
              <a:rPr kumimoji="1" lang="en-US" altLang="ja-JP" noProof="0" dirty="0" smtClean="0"/>
              <a:t>2 </a:t>
            </a:r>
            <a:r>
              <a:rPr kumimoji="1" lang="ja-JP" altLang="en-US" noProof="0" dirty="0" smtClean="0"/>
              <a:t>レベル</a:t>
            </a:r>
          </a:p>
          <a:p>
            <a:pPr lvl="2"/>
            <a:r>
              <a:rPr kumimoji="1" lang="ja-JP" altLang="en-US" noProof="0" dirty="0" smtClean="0"/>
              <a:t>第 </a:t>
            </a:r>
            <a:r>
              <a:rPr kumimoji="1" lang="en-US" altLang="ja-JP" noProof="0" dirty="0" smtClean="0"/>
              <a:t>3 </a:t>
            </a:r>
            <a:r>
              <a:rPr kumimoji="1" lang="ja-JP" altLang="en-US" noProof="0" dirty="0" smtClean="0"/>
              <a:t>レベル</a:t>
            </a:r>
          </a:p>
          <a:p>
            <a:pPr lvl="3"/>
            <a:r>
              <a:rPr kumimoji="1" lang="ja-JP" altLang="en-US" noProof="0" dirty="0" smtClean="0"/>
              <a:t>第 </a:t>
            </a:r>
            <a:r>
              <a:rPr kumimoji="1" lang="en-US" altLang="ja-JP" noProof="0" dirty="0" smtClean="0"/>
              <a:t>4 </a:t>
            </a:r>
            <a:r>
              <a:rPr kumimoji="1" lang="ja-JP" altLang="en-US" noProof="0" dirty="0" smtClean="0"/>
              <a:t>レベル</a:t>
            </a:r>
          </a:p>
          <a:p>
            <a:pPr lvl="4"/>
            <a:r>
              <a:rPr kumimoji="1" lang="ja-JP" altLang="en-US" noProof="0" dirty="0" smtClean="0"/>
              <a:t>第 </a:t>
            </a:r>
            <a:r>
              <a:rPr kumimoji="1" lang="en-US" altLang="ja-JP" noProof="0" dirty="0" smtClean="0"/>
              <a:t>5 </a:t>
            </a:r>
            <a:r>
              <a:rPr kumimoji="1" lang="ja-JP" altLang="en-US" noProof="0" dirty="0" smtClean="0"/>
              <a:t>レベル</a:t>
            </a:r>
            <a:endParaRPr kumimoji="1" lang="ja-JP" altLang="en-US" noProof="0" dirty="0"/>
          </a:p>
        </p:txBody>
      </p:sp>
      <p:sp>
        <p:nvSpPr>
          <p:cNvPr id="5" name="フッター プレースホルダー 4"/>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r>
              <a:rPr lang="ja-JP" altLang="en-US" noProof="0" dirty="0" smtClean="0"/>
              <a:t>フッターを追加</a:t>
            </a:r>
            <a:endParaRPr lang="ja-JP" altLang="en-US" noProof="0" dirty="0"/>
          </a:p>
        </p:txBody>
      </p:sp>
      <p:sp>
        <p:nvSpPr>
          <p:cNvPr id="4" name="日付プレースホルダー 3"/>
          <p:cNvSpPr>
            <a:spLocks noGrp="1"/>
          </p:cNvSpPr>
          <p:nvPr>
            <p:ph type="dt" sz="half" idx="10"/>
          </p:nvPr>
        </p:nvSpPr>
        <p:spPr/>
        <p:txBody>
          <a:bodyPr rtlCol="0"/>
          <a:lstStyle>
            <a:lvl1pPr>
              <a:defRPr>
                <a:latin typeface="Meiryo UI" panose="020B0604030504040204" pitchFamily="50" charset="-128"/>
                <a:ea typeface="Meiryo UI" panose="020B0604030504040204" pitchFamily="50" charset="-128"/>
              </a:defRPr>
            </a:lvl1pPr>
          </a:lstStyle>
          <a:p>
            <a:fld id="{FCDC17D1-F188-48DB-B5F3-BCE565307937}" type="datetime4">
              <a:rPr lang="ja-JP" altLang="en-US" smtClean="0"/>
              <a:t>2018年1月31日</a:t>
            </a:fld>
            <a:endParaRPr lang="ja-JP" altLang="en-US"/>
          </a:p>
        </p:txBody>
      </p:sp>
      <p:sp>
        <p:nvSpPr>
          <p:cNvPr id="6" name="スライド番号プレースホルダー 5"/>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AAEAE4A8-A6E5-453E-B946-FB774B73F48C}" type="slidenum">
              <a:rPr lang="en-US" altLang="ja-JP" noProof="0" smtClean="0"/>
              <a:pPr/>
              <a:t>‹#›</a:t>
            </a:fld>
            <a:endParaRPr lang="ja-JP" altLang="en-US" noProof="0" dirty="0"/>
          </a:p>
        </p:txBody>
      </p:sp>
    </p:spTree>
    <p:extLst>
      <p:ext uri="{BB962C8B-B14F-4D97-AF65-F5344CB8AC3E}">
        <p14:creationId xmlns:p14="http://schemas.microsoft.com/office/powerpoint/2010/main" val="18824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defRPr>
                <a:latin typeface="Meiryo UI" panose="020B0604030504040204" pitchFamily="50" charset="-128"/>
                <a:ea typeface="Meiryo UI" panose="020B0604030504040204" pitchFamily="50" charset="-128"/>
              </a:defRPr>
            </a:lvl1pPr>
          </a:lstStyle>
          <a:p>
            <a:pPr rtl="0"/>
            <a:r>
              <a:rPr lang="ja-JP" altLang="en-US" noProof="0" smtClean="0"/>
              <a:t>マスター タイトルの書式設定</a:t>
            </a:r>
            <a:endParaRPr lang="ja-JP" altLang="en-US" noProof="0" dirty="0"/>
          </a:p>
        </p:txBody>
      </p:sp>
      <p:sp>
        <p:nvSpPr>
          <p:cNvPr id="3" name="コンテンツ プレースホルダー 2"/>
          <p:cNvSpPr>
            <a:spLocks noGrp="1"/>
          </p:cNvSpPr>
          <p:nvPr>
            <p:ph idx="1"/>
          </p:nvPr>
        </p:nvSpPr>
        <p:spPr/>
        <p:txBody>
          <a:bodyPr rtlCol="0"/>
          <a:lstStyle>
            <a:lvl1pPr>
              <a:defRPr>
                <a:latin typeface="Meiryo UI" panose="020B0604030504040204" pitchFamily="50" charset="-128"/>
                <a:ea typeface="Meiryo UI" panose="020B0604030504040204" pitchFamily="50" charset="-128"/>
              </a:defRPr>
            </a:lvl1pPr>
            <a:lvl2pPr>
              <a:defRPr>
                <a:latin typeface="Meiryo UI" panose="020B0604030504040204" pitchFamily="50" charset="-128"/>
                <a:ea typeface="Meiryo UI" panose="020B0604030504040204" pitchFamily="50" charset="-128"/>
              </a:defRPr>
            </a:lvl2pPr>
            <a:lvl3pPr>
              <a:defRPr>
                <a:latin typeface="Meiryo UI" panose="020B0604030504040204" pitchFamily="50" charset="-128"/>
                <a:ea typeface="Meiryo UI" panose="020B0604030504040204" pitchFamily="50" charset="-128"/>
              </a:defRPr>
            </a:lvl3pPr>
            <a:lvl4pPr>
              <a:defRPr>
                <a:latin typeface="Meiryo UI" panose="020B0604030504040204" pitchFamily="50" charset="-128"/>
                <a:ea typeface="Meiryo UI" panose="020B0604030504040204" pitchFamily="50" charset="-128"/>
              </a:defRPr>
            </a:lvl4pPr>
            <a:lvl5pPr>
              <a:defRPr>
                <a:latin typeface="Meiryo UI" panose="020B0604030504040204" pitchFamily="50" charset="-128"/>
                <a:ea typeface="Meiryo UI" panose="020B0604030504040204" pitchFamily="50" charset="-128"/>
              </a:defRPr>
            </a:lvl5pPr>
          </a:lstStyle>
          <a:p>
            <a:pPr lvl="0" rtl="0"/>
            <a:r>
              <a:rPr lang="ja-JP" altLang="en-US" noProof="0" smtClean="0"/>
              <a:t>マスター テキストの書式設定</a:t>
            </a:r>
          </a:p>
          <a:p>
            <a:pPr lvl="1" rtl="0"/>
            <a:r>
              <a:rPr lang="ja-JP" altLang="en-US" noProof="0" smtClean="0"/>
              <a:t>第 </a:t>
            </a:r>
            <a:r>
              <a:rPr lang="en-US" altLang="ja-JP" noProof="0" smtClean="0"/>
              <a:t>2 </a:t>
            </a:r>
            <a:r>
              <a:rPr lang="ja-JP" altLang="en-US" noProof="0" smtClean="0"/>
              <a:t>レベル</a:t>
            </a:r>
          </a:p>
          <a:p>
            <a:pPr lvl="2" rtl="0"/>
            <a:r>
              <a:rPr lang="ja-JP" altLang="en-US" noProof="0" smtClean="0"/>
              <a:t>第 </a:t>
            </a:r>
            <a:r>
              <a:rPr lang="en-US" altLang="ja-JP" noProof="0" smtClean="0"/>
              <a:t>3 </a:t>
            </a:r>
            <a:r>
              <a:rPr lang="ja-JP" altLang="en-US" noProof="0" smtClean="0"/>
              <a:t>レベル</a:t>
            </a:r>
          </a:p>
          <a:p>
            <a:pPr lvl="3" rtl="0"/>
            <a:r>
              <a:rPr lang="ja-JP" altLang="en-US" noProof="0" smtClean="0"/>
              <a:t>第 </a:t>
            </a:r>
            <a:r>
              <a:rPr lang="en-US" altLang="ja-JP" noProof="0" smtClean="0"/>
              <a:t>4 </a:t>
            </a:r>
            <a:r>
              <a:rPr lang="ja-JP" altLang="en-US" noProof="0" smtClean="0"/>
              <a:t>レベル</a:t>
            </a:r>
          </a:p>
          <a:p>
            <a:pPr lvl="4" rtl="0"/>
            <a:r>
              <a:rPr lang="ja-JP" altLang="en-US" noProof="0" smtClean="0"/>
              <a:t>第 </a:t>
            </a:r>
            <a:r>
              <a:rPr lang="en-US" altLang="ja-JP" noProof="0" smtClean="0"/>
              <a:t>5 </a:t>
            </a:r>
            <a:r>
              <a:rPr lang="ja-JP" altLang="en-US" noProof="0" smtClean="0"/>
              <a:t>レベル</a:t>
            </a:r>
            <a:endParaRPr lang="ja-JP" altLang="en-US" noProof="0" dirty="0"/>
          </a:p>
        </p:txBody>
      </p:sp>
      <p:sp>
        <p:nvSpPr>
          <p:cNvPr id="5" name="フッター プレースホルダー 4"/>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r>
              <a:rPr lang="ja-JP" altLang="en-US" noProof="0" dirty="0" smtClean="0"/>
              <a:t>フッターを追加</a:t>
            </a:r>
            <a:endParaRPr lang="ja-JP" altLang="en-US" noProof="0" dirty="0"/>
          </a:p>
        </p:txBody>
      </p:sp>
      <p:sp>
        <p:nvSpPr>
          <p:cNvPr id="4" name="日付プレースホルダー 3"/>
          <p:cNvSpPr>
            <a:spLocks noGrp="1"/>
          </p:cNvSpPr>
          <p:nvPr>
            <p:ph type="dt" sz="half" idx="10"/>
          </p:nvPr>
        </p:nvSpPr>
        <p:spPr/>
        <p:txBody>
          <a:bodyPr rtlCol="0"/>
          <a:lstStyle>
            <a:lvl1pPr>
              <a:defRPr>
                <a:latin typeface="Meiryo UI" panose="020B0604030504040204" pitchFamily="50" charset="-128"/>
                <a:ea typeface="Meiryo UI" panose="020B0604030504040204" pitchFamily="50" charset="-128"/>
              </a:defRPr>
            </a:lvl1pPr>
          </a:lstStyle>
          <a:p>
            <a:fld id="{ED592323-97E9-4C3A-9A0F-B5D0B11E5E45}" type="datetime4">
              <a:rPr lang="ja-JP" altLang="en-US" smtClean="0"/>
              <a:t>2018年1月31日</a:t>
            </a:fld>
            <a:endParaRPr lang="ja-JP" altLang="en-US"/>
          </a:p>
        </p:txBody>
      </p:sp>
      <p:sp>
        <p:nvSpPr>
          <p:cNvPr id="6" name="スライド番号プレースホルダー 5"/>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AAEAE4A8-A6E5-453E-B946-FB774B73F48C}" type="slidenum">
              <a:rPr lang="en-US" altLang="ja-JP" noProof="0" smtClean="0"/>
              <a:pPr/>
              <a:t>‹#›</a:t>
            </a:fld>
            <a:endParaRPr lang="ja-JP" altLang="en-US" noProof="0" dirty="0"/>
          </a:p>
        </p:txBody>
      </p:sp>
    </p:spTree>
    <p:extLst>
      <p:ext uri="{BB962C8B-B14F-4D97-AF65-F5344CB8AC3E}">
        <p14:creationId xmlns:p14="http://schemas.microsoft.com/office/powerpoint/2010/main" val="242915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065215" y="533400"/>
            <a:ext cx="8686800" cy="2286000"/>
          </a:xfrm>
        </p:spPr>
        <p:txBody>
          <a:bodyPr rtlCol="0" anchor="b">
            <a:normAutofit/>
          </a:bodyPr>
          <a:lstStyle>
            <a:lvl1pPr algn="l">
              <a:defRPr sz="5400" b="1" cap="none" baseline="0">
                <a:latin typeface="Meiryo UI" panose="020B0604030504040204" pitchFamily="50" charset="-128"/>
                <a:ea typeface="Meiryo UI" panose="020B0604030504040204" pitchFamily="50" charset="-128"/>
              </a:defRPr>
            </a:lvl1pPr>
          </a:lstStyle>
          <a:p>
            <a:pPr rtl="0"/>
            <a:r>
              <a:rPr lang="ja-JP" altLang="en-US" noProof="0" smtClean="0"/>
              <a:t>マスター タイトルの書式設定</a:t>
            </a:r>
            <a:endParaRPr lang="ja-JP" altLang="en-US" noProof="0" dirty="0"/>
          </a:p>
        </p:txBody>
      </p:sp>
      <p:sp>
        <p:nvSpPr>
          <p:cNvPr id="3" name="テキスト プレースホルダー 2"/>
          <p:cNvSpPr>
            <a:spLocks noGrp="1"/>
          </p:cNvSpPr>
          <p:nvPr>
            <p:ph type="body" idx="1"/>
          </p:nvPr>
        </p:nvSpPr>
        <p:spPr>
          <a:xfrm>
            <a:off x="1065215" y="3124200"/>
            <a:ext cx="8686800" cy="1371600"/>
          </a:xfrm>
        </p:spPr>
        <p:txBody>
          <a:bodyPr rtlCol="0" anchor="t">
            <a:normAutofit/>
          </a:bodyPr>
          <a:lstStyle>
            <a:lvl1pPr marL="0" indent="0">
              <a:spcBef>
                <a:spcPts val="600"/>
              </a:spcBef>
              <a:buNone/>
              <a:defRPr sz="2399">
                <a:solidFill>
                  <a:schemeClr val="tx1">
                    <a:lumMod val="65000"/>
                    <a:lumOff val="35000"/>
                  </a:schemeClr>
                </a:solidFill>
                <a:latin typeface="Meiryo UI" panose="020B0604030504040204" pitchFamily="50" charset="-128"/>
                <a:ea typeface="Meiryo UI" panose="020B0604030504040204" pitchFamily="50" charset="-128"/>
              </a:defRPr>
            </a:lvl1pPr>
            <a:lvl2pPr marL="457207" indent="0">
              <a:buNone/>
              <a:defRPr sz="1800">
                <a:solidFill>
                  <a:schemeClr val="tx1">
                    <a:tint val="75000"/>
                  </a:schemeClr>
                </a:solidFill>
              </a:defRPr>
            </a:lvl2pPr>
            <a:lvl3pPr marL="914415" indent="0">
              <a:buNone/>
              <a:defRPr sz="1600">
                <a:solidFill>
                  <a:schemeClr val="tx1">
                    <a:tint val="75000"/>
                  </a:schemeClr>
                </a:solidFill>
              </a:defRPr>
            </a:lvl3pPr>
            <a:lvl4pPr marL="1371622" indent="0">
              <a:buNone/>
              <a:defRPr sz="1400">
                <a:solidFill>
                  <a:schemeClr val="tx1">
                    <a:tint val="75000"/>
                  </a:schemeClr>
                </a:solidFill>
              </a:defRPr>
            </a:lvl4pPr>
            <a:lvl5pPr marL="1828831" indent="0">
              <a:buNone/>
              <a:defRPr sz="1400">
                <a:solidFill>
                  <a:schemeClr val="tx1">
                    <a:tint val="75000"/>
                  </a:schemeClr>
                </a:solidFill>
              </a:defRPr>
            </a:lvl5pPr>
            <a:lvl6pPr marL="2286038" indent="0">
              <a:buNone/>
              <a:defRPr sz="1400">
                <a:solidFill>
                  <a:schemeClr val="tx1">
                    <a:tint val="75000"/>
                  </a:schemeClr>
                </a:solidFill>
              </a:defRPr>
            </a:lvl6pPr>
            <a:lvl7pPr marL="2743246" indent="0">
              <a:buNone/>
              <a:defRPr sz="1400">
                <a:solidFill>
                  <a:schemeClr val="tx1">
                    <a:tint val="75000"/>
                  </a:schemeClr>
                </a:solidFill>
              </a:defRPr>
            </a:lvl7pPr>
            <a:lvl8pPr marL="3200453" indent="0">
              <a:buNone/>
              <a:defRPr sz="1400">
                <a:solidFill>
                  <a:schemeClr val="tx1">
                    <a:tint val="75000"/>
                  </a:schemeClr>
                </a:solidFill>
              </a:defRPr>
            </a:lvl8pPr>
            <a:lvl9pPr marL="3657661" indent="0">
              <a:buNone/>
              <a:defRPr sz="1400">
                <a:solidFill>
                  <a:schemeClr val="tx1">
                    <a:tint val="75000"/>
                  </a:schemeClr>
                </a:solidFill>
              </a:defRPr>
            </a:lvl9pPr>
          </a:lstStyle>
          <a:p>
            <a:pPr lvl="0" rtl="0"/>
            <a:r>
              <a:rPr lang="ja-JP" altLang="en-US" noProof="0" smtClean="0"/>
              <a:t>マスター テキストの書式設定</a:t>
            </a:r>
          </a:p>
        </p:txBody>
      </p:sp>
      <p:sp>
        <p:nvSpPr>
          <p:cNvPr id="5" name="フッター プレースホルダー 4"/>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r>
              <a:rPr lang="ja-JP" altLang="en-US" noProof="0" dirty="0" smtClean="0"/>
              <a:t>フッターを追加</a:t>
            </a:r>
            <a:endParaRPr lang="ja-JP" altLang="en-US" noProof="0" dirty="0"/>
          </a:p>
        </p:txBody>
      </p:sp>
      <p:sp>
        <p:nvSpPr>
          <p:cNvPr id="4" name="日付プレースホルダー 3"/>
          <p:cNvSpPr>
            <a:spLocks noGrp="1"/>
          </p:cNvSpPr>
          <p:nvPr>
            <p:ph type="dt" sz="half" idx="10"/>
          </p:nvPr>
        </p:nvSpPr>
        <p:spPr/>
        <p:txBody>
          <a:bodyPr rtlCol="0"/>
          <a:lstStyle>
            <a:lvl1pPr>
              <a:defRPr>
                <a:latin typeface="Meiryo UI" panose="020B0604030504040204" pitchFamily="50" charset="-128"/>
                <a:ea typeface="Meiryo UI" panose="020B0604030504040204" pitchFamily="50" charset="-128"/>
              </a:defRPr>
            </a:lvl1pPr>
          </a:lstStyle>
          <a:p>
            <a:fld id="{CCFADABD-FB86-4DD3-BCA2-A29DB22F3A5E}" type="datetime4">
              <a:rPr lang="ja-JP" altLang="en-US" smtClean="0"/>
              <a:t>2018年1月31日</a:t>
            </a:fld>
            <a:endParaRPr lang="ja-JP" altLang="en-US"/>
          </a:p>
        </p:txBody>
      </p:sp>
      <p:sp>
        <p:nvSpPr>
          <p:cNvPr id="6" name="スライド番号プレースホルダー 5"/>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AAEAE4A8-A6E5-453E-B946-FB774B73F48C}" type="slidenum">
              <a:rPr lang="en-US" altLang="ja-JP" noProof="0" smtClean="0"/>
              <a:pPr/>
              <a:t>‹#›</a:t>
            </a:fld>
            <a:endParaRPr lang="ja-JP" altLang="en-US" noProof="0" dirty="0"/>
          </a:p>
        </p:txBody>
      </p:sp>
    </p:spTree>
    <p:extLst>
      <p:ext uri="{BB962C8B-B14F-4D97-AF65-F5344CB8AC3E}">
        <p14:creationId xmlns:p14="http://schemas.microsoft.com/office/powerpoint/2010/main" val="370133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段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defRPr>
                <a:latin typeface="Meiryo UI" panose="020B0604030504040204" pitchFamily="50" charset="-128"/>
                <a:ea typeface="Meiryo UI" panose="020B0604030504040204" pitchFamily="50" charset="-128"/>
              </a:defRPr>
            </a:lvl1pPr>
          </a:lstStyle>
          <a:p>
            <a:pPr rtl="0"/>
            <a:r>
              <a:rPr lang="ja-JP" altLang="en-US" noProof="0" smtClean="0"/>
              <a:t>マスター タイトルの書式設定</a:t>
            </a:r>
            <a:endParaRPr lang="ja-JP" altLang="en-US" noProof="0" dirty="0"/>
          </a:p>
        </p:txBody>
      </p:sp>
      <p:sp>
        <p:nvSpPr>
          <p:cNvPr id="3" name="コンテンツ プレースホルダー 2"/>
          <p:cNvSpPr>
            <a:spLocks noGrp="1"/>
          </p:cNvSpPr>
          <p:nvPr>
            <p:ph sz="half" idx="1"/>
          </p:nvPr>
        </p:nvSpPr>
        <p:spPr>
          <a:xfrm>
            <a:off x="1065213" y="1828800"/>
            <a:ext cx="4251960" cy="4191000"/>
          </a:xfrm>
        </p:spPr>
        <p:txBody>
          <a:bodyPr rtlCol="0">
            <a:normAutofit/>
          </a:bodyPr>
          <a:lstStyle>
            <a:lvl1pPr>
              <a:defRPr sz="2000">
                <a:latin typeface="Meiryo UI" panose="020B0604030504040204" pitchFamily="50" charset="-128"/>
                <a:ea typeface="Meiryo UI" panose="020B0604030504040204" pitchFamily="50" charset="-128"/>
              </a:defRPr>
            </a:lvl1pPr>
            <a:lvl2pPr>
              <a:defRPr sz="1800">
                <a:latin typeface="Meiryo UI" panose="020B0604030504040204" pitchFamily="50" charset="-128"/>
                <a:ea typeface="Meiryo UI" panose="020B0604030504040204" pitchFamily="50" charset="-128"/>
              </a:defRPr>
            </a:lvl2pPr>
            <a:lvl3pPr>
              <a:defRPr sz="1600">
                <a:latin typeface="Meiryo UI" panose="020B0604030504040204" pitchFamily="50" charset="-128"/>
                <a:ea typeface="Meiryo UI" panose="020B0604030504040204" pitchFamily="50" charset="-128"/>
              </a:defRPr>
            </a:lvl3pPr>
            <a:lvl4pPr>
              <a:defRPr sz="1400">
                <a:latin typeface="Meiryo UI" panose="020B0604030504040204" pitchFamily="50" charset="-128"/>
                <a:ea typeface="Meiryo UI" panose="020B0604030504040204" pitchFamily="50" charset="-128"/>
              </a:defRPr>
            </a:lvl4pPr>
            <a:lvl5pPr>
              <a:defRPr sz="1400">
                <a:latin typeface="Meiryo UI" panose="020B0604030504040204" pitchFamily="50" charset="-128"/>
                <a:ea typeface="Meiryo UI" panose="020B0604030504040204" pitchFamily="50" charset="-128"/>
              </a:defRPr>
            </a:lvl5pPr>
            <a:lvl6pPr>
              <a:defRPr sz="1400"/>
            </a:lvl6pPr>
            <a:lvl7pPr>
              <a:defRPr sz="1400"/>
            </a:lvl7pPr>
            <a:lvl8pPr>
              <a:defRPr sz="1400"/>
            </a:lvl8pPr>
            <a:lvl9pPr>
              <a:defRPr sz="1400"/>
            </a:lvl9pPr>
          </a:lstStyle>
          <a:p>
            <a:pPr lvl="0" rtl="0"/>
            <a:r>
              <a:rPr lang="ja-JP" altLang="en-US" noProof="0" smtClean="0"/>
              <a:t>マスター テキストの書式設定</a:t>
            </a:r>
          </a:p>
          <a:p>
            <a:pPr lvl="1" rtl="0"/>
            <a:r>
              <a:rPr lang="ja-JP" altLang="en-US" noProof="0" smtClean="0"/>
              <a:t>第 </a:t>
            </a:r>
            <a:r>
              <a:rPr lang="en-US" altLang="ja-JP" noProof="0" smtClean="0"/>
              <a:t>2 </a:t>
            </a:r>
            <a:r>
              <a:rPr lang="ja-JP" altLang="en-US" noProof="0" smtClean="0"/>
              <a:t>レベル</a:t>
            </a:r>
          </a:p>
          <a:p>
            <a:pPr lvl="2" rtl="0"/>
            <a:r>
              <a:rPr lang="ja-JP" altLang="en-US" noProof="0" smtClean="0"/>
              <a:t>第 </a:t>
            </a:r>
            <a:r>
              <a:rPr lang="en-US" altLang="ja-JP" noProof="0" smtClean="0"/>
              <a:t>3 </a:t>
            </a:r>
            <a:r>
              <a:rPr lang="ja-JP" altLang="en-US" noProof="0" smtClean="0"/>
              <a:t>レベル</a:t>
            </a:r>
          </a:p>
          <a:p>
            <a:pPr lvl="3" rtl="0"/>
            <a:r>
              <a:rPr lang="ja-JP" altLang="en-US" noProof="0" smtClean="0"/>
              <a:t>第 </a:t>
            </a:r>
            <a:r>
              <a:rPr lang="en-US" altLang="ja-JP" noProof="0" smtClean="0"/>
              <a:t>4 </a:t>
            </a:r>
            <a:r>
              <a:rPr lang="ja-JP" altLang="en-US" noProof="0" smtClean="0"/>
              <a:t>レベル</a:t>
            </a:r>
          </a:p>
          <a:p>
            <a:pPr lvl="4" rtl="0"/>
            <a:r>
              <a:rPr lang="ja-JP" altLang="en-US" noProof="0" smtClean="0"/>
              <a:t>第 </a:t>
            </a:r>
            <a:r>
              <a:rPr lang="en-US" altLang="ja-JP" noProof="0" smtClean="0"/>
              <a:t>5 </a:t>
            </a:r>
            <a:r>
              <a:rPr lang="ja-JP" altLang="en-US" noProof="0" smtClean="0"/>
              <a:t>レベル</a:t>
            </a:r>
            <a:endParaRPr lang="ja-JP" altLang="en-US" noProof="0" dirty="0"/>
          </a:p>
        </p:txBody>
      </p:sp>
      <p:sp>
        <p:nvSpPr>
          <p:cNvPr id="4" name="コンテンツ プレースホルダー 3"/>
          <p:cNvSpPr>
            <a:spLocks noGrp="1"/>
          </p:cNvSpPr>
          <p:nvPr>
            <p:ph sz="half" idx="2"/>
          </p:nvPr>
        </p:nvSpPr>
        <p:spPr>
          <a:xfrm>
            <a:off x="5464599" y="1828800"/>
            <a:ext cx="4251960" cy="4191000"/>
          </a:xfrm>
        </p:spPr>
        <p:txBody>
          <a:bodyPr rtlCol="0">
            <a:normAutofit/>
          </a:bodyPr>
          <a:lstStyle>
            <a:lvl1pPr>
              <a:defRPr sz="2000">
                <a:latin typeface="Meiryo UI" panose="020B0604030504040204" pitchFamily="50" charset="-128"/>
                <a:ea typeface="Meiryo UI" panose="020B0604030504040204" pitchFamily="50" charset="-128"/>
              </a:defRPr>
            </a:lvl1pPr>
            <a:lvl2pPr>
              <a:defRPr sz="1800">
                <a:latin typeface="Meiryo UI" panose="020B0604030504040204" pitchFamily="50" charset="-128"/>
                <a:ea typeface="Meiryo UI" panose="020B0604030504040204" pitchFamily="50" charset="-128"/>
              </a:defRPr>
            </a:lvl2pPr>
            <a:lvl3pPr>
              <a:defRPr sz="1600">
                <a:latin typeface="Meiryo UI" panose="020B0604030504040204" pitchFamily="50" charset="-128"/>
                <a:ea typeface="Meiryo UI" panose="020B0604030504040204" pitchFamily="50" charset="-128"/>
              </a:defRPr>
            </a:lvl3pPr>
            <a:lvl4pPr>
              <a:defRPr sz="1400">
                <a:latin typeface="Meiryo UI" panose="020B0604030504040204" pitchFamily="50" charset="-128"/>
                <a:ea typeface="Meiryo UI" panose="020B0604030504040204" pitchFamily="50" charset="-128"/>
              </a:defRPr>
            </a:lvl4pPr>
            <a:lvl5pPr>
              <a:defRPr sz="1400">
                <a:latin typeface="Meiryo UI" panose="020B0604030504040204" pitchFamily="50" charset="-128"/>
                <a:ea typeface="Meiryo UI" panose="020B0604030504040204" pitchFamily="50" charset="-128"/>
              </a:defRPr>
            </a:lvl5pPr>
            <a:lvl6pPr>
              <a:defRPr sz="1400"/>
            </a:lvl6pPr>
            <a:lvl7pPr>
              <a:defRPr sz="1400"/>
            </a:lvl7pPr>
            <a:lvl8pPr>
              <a:defRPr sz="1400"/>
            </a:lvl8pPr>
            <a:lvl9pPr>
              <a:defRPr sz="1400"/>
            </a:lvl9pPr>
          </a:lstStyle>
          <a:p>
            <a:pPr lvl="0" rtl="0"/>
            <a:r>
              <a:rPr lang="ja-JP" altLang="en-US" noProof="0" smtClean="0"/>
              <a:t>マスター テキストの書式設定</a:t>
            </a:r>
          </a:p>
          <a:p>
            <a:pPr lvl="1" rtl="0"/>
            <a:r>
              <a:rPr lang="ja-JP" altLang="en-US" noProof="0" smtClean="0"/>
              <a:t>第 </a:t>
            </a:r>
            <a:r>
              <a:rPr lang="en-US" altLang="ja-JP" noProof="0" smtClean="0"/>
              <a:t>2 </a:t>
            </a:r>
            <a:r>
              <a:rPr lang="ja-JP" altLang="en-US" noProof="0" smtClean="0"/>
              <a:t>レベル</a:t>
            </a:r>
          </a:p>
          <a:p>
            <a:pPr lvl="2" rtl="0"/>
            <a:r>
              <a:rPr lang="ja-JP" altLang="en-US" noProof="0" smtClean="0"/>
              <a:t>第 </a:t>
            </a:r>
            <a:r>
              <a:rPr lang="en-US" altLang="ja-JP" noProof="0" smtClean="0"/>
              <a:t>3 </a:t>
            </a:r>
            <a:r>
              <a:rPr lang="ja-JP" altLang="en-US" noProof="0" smtClean="0"/>
              <a:t>レベル</a:t>
            </a:r>
          </a:p>
          <a:p>
            <a:pPr lvl="3" rtl="0"/>
            <a:r>
              <a:rPr lang="ja-JP" altLang="en-US" noProof="0" smtClean="0"/>
              <a:t>第 </a:t>
            </a:r>
            <a:r>
              <a:rPr lang="en-US" altLang="ja-JP" noProof="0" smtClean="0"/>
              <a:t>4 </a:t>
            </a:r>
            <a:r>
              <a:rPr lang="ja-JP" altLang="en-US" noProof="0" smtClean="0"/>
              <a:t>レベル</a:t>
            </a:r>
          </a:p>
          <a:p>
            <a:pPr lvl="4" rtl="0"/>
            <a:r>
              <a:rPr lang="ja-JP" altLang="en-US" noProof="0" smtClean="0"/>
              <a:t>第 </a:t>
            </a:r>
            <a:r>
              <a:rPr lang="en-US" altLang="ja-JP" noProof="0" smtClean="0"/>
              <a:t>5 </a:t>
            </a:r>
            <a:r>
              <a:rPr lang="ja-JP" altLang="en-US" noProof="0" smtClean="0"/>
              <a:t>レベル</a:t>
            </a:r>
            <a:endParaRPr lang="ja-JP" altLang="en-US" noProof="0" dirty="0"/>
          </a:p>
        </p:txBody>
      </p:sp>
      <p:sp>
        <p:nvSpPr>
          <p:cNvPr id="6" name="フッター プレースホルダー 5"/>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r>
              <a:rPr lang="ja-JP" altLang="en-US" noProof="0" dirty="0" smtClean="0"/>
              <a:t>フッターを追加</a:t>
            </a:r>
            <a:endParaRPr lang="ja-JP" altLang="en-US" noProof="0" dirty="0"/>
          </a:p>
        </p:txBody>
      </p:sp>
      <p:sp>
        <p:nvSpPr>
          <p:cNvPr id="5" name="日付プレースホルダー 4"/>
          <p:cNvSpPr>
            <a:spLocks noGrp="1"/>
          </p:cNvSpPr>
          <p:nvPr>
            <p:ph type="dt" sz="half" idx="10"/>
          </p:nvPr>
        </p:nvSpPr>
        <p:spPr/>
        <p:txBody>
          <a:bodyPr rtlCol="0"/>
          <a:lstStyle>
            <a:lvl1pPr>
              <a:defRPr>
                <a:latin typeface="Meiryo UI" panose="020B0604030504040204" pitchFamily="50" charset="-128"/>
                <a:ea typeface="Meiryo UI" panose="020B0604030504040204" pitchFamily="50" charset="-128"/>
              </a:defRPr>
            </a:lvl1pPr>
          </a:lstStyle>
          <a:p>
            <a:fld id="{7C68C540-45C4-46AB-A0F7-0EB3E39593ED}" type="datetime4">
              <a:rPr lang="ja-JP" altLang="en-US" smtClean="0"/>
              <a:t>2018年1月31日</a:t>
            </a:fld>
            <a:endParaRPr lang="ja-JP" altLang="en-US"/>
          </a:p>
        </p:txBody>
      </p:sp>
      <p:sp>
        <p:nvSpPr>
          <p:cNvPr id="7" name="スライド番号プレースホルダー 6"/>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AAEAE4A8-A6E5-453E-B946-FB774B73F48C}" type="slidenum">
              <a:rPr lang="en-US" altLang="ja-JP" noProof="0" smtClean="0"/>
              <a:pPr/>
              <a:t>‹#›</a:t>
            </a:fld>
            <a:endParaRPr lang="ja-JP" altLang="en-US" noProof="0" dirty="0"/>
          </a:p>
        </p:txBody>
      </p:sp>
    </p:spTree>
    <p:extLst>
      <p:ext uri="{BB962C8B-B14F-4D97-AF65-F5344CB8AC3E}">
        <p14:creationId xmlns:p14="http://schemas.microsoft.com/office/powerpoint/2010/main" val="3413709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defRPr>
                <a:latin typeface="Meiryo UI" panose="020B0604030504040204" pitchFamily="50" charset="-128"/>
                <a:ea typeface="Meiryo UI" panose="020B0604030504040204" pitchFamily="50" charset="-128"/>
              </a:defRPr>
            </a:lvl1pPr>
          </a:lstStyle>
          <a:p>
            <a:pPr rtl="0"/>
            <a:r>
              <a:rPr lang="ja-JP" altLang="en-US" noProof="0" smtClean="0"/>
              <a:t>マスター タイトルの書式設定</a:t>
            </a:r>
            <a:endParaRPr lang="ja-JP" altLang="en-US" noProof="0" dirty="0"/>
          </a:p>
        </p:txBody>
      </p:sp>
      <p:sp>
        <p:nvSpPr>
          <p:cNvPr id="3" name="テキスト プレースホルダー 2"/>
          <p:cNvSpPr>
            <a:spLocks noGrp="1"/>
          </p:cNvSpPr>
          <p:nvPr>
            <p:ph type="body" idx="1"/>
          </p:nvPr>
        </p:nvSpPr>
        <p:spPr>
          <a:xfrm>
            <a:off x="1065214" y="1828801"/>
            <a:ext cx="4251960" cy="685801"/>
          </a:xfrm>
        </p:spPr>
        <p:txBody>
          <a:bodyPr rtlCol="0" anchor="ctr">
            <a:normAutofit/>
          </a:bodyPr>
          <a:lstStyle>
            <a:lvl1pPr marL="0" indent="0">
              <a:spcBef>
                <a:spcPts val="0"/>
              </a:spcBef>
              <a:buNone/>
              <a:defRPr sz="2000" b="0">
                <a:latin typeface="Meiryo UI" panose="020B0604030504040204" pitchFamily="50" charset="-128"/>
                <a:ea typeface="Meiryo UI" panose="020B0604030504040204" pitchFamily="50" charset="-128"/>
              </a:defRPr>
            </a:lvl1pPr>
            <a:lvl2pPr marL="457207" indent="0">
              <a:buNone/>
              <a:defRPr sz="2000" b="1"/>
            </a:lvl2pPr>
            <a:lvl3pPr marL="914415" indent="0">
              <a:buNone/>
              <a:defRPr sz="1800" b="1"/>
            </a:lvl3pPr>
            <a:lvl4pPr marL="1371622" indent="0">
              <a:buNone/>
              <a:defRPr sz="1600" b="1"/>
            </a:lvl4pPr>
            <a:lvl5pPr marL="1828831" indent="0">
              <a:buNone/>
              <a:defRPr sz="1600" b="1"/>
            </a:lvl5pPr>
            <a:lvl6pPr marL="2286038" indent="0">
              <a:buNone/>
              <a:defRPr sz="1600" b="1"/>
            </a:lvl6pPr>
            <a:lvl7pPr marL="2743246" indent="0">
              <a:buNone/>
              <a:defRPr sz="1600" b="1"/>
            </a:lvl7pPr>
            <a:lvl8pPr marL="3200453" indent="0">
              <a:buNone/>
              <a:defRPr sz="1600" b="1"/>
            </a:lvl8pPr>
            <a:lvl9pPr marL="3657661" indent="0">
              <a:buNone/>
              <a:defRPr sz="1600" b="1"/>
            </a:lvl9pPr>
          </a:lstStyle>
          <a:p>
            <a:pPr lvl="0" rtl="0"/>
            <a:r>
              <a:rPr lang="ja-JP" altLang="en-US" noProof="0" smtClean="0"/>
              <a:t>マスター テキストの書式設定</a:t>
            </a:r>
          </a:p>
        </p:txBody>
      </p:sp>
      <p:sp>
        <p:nvSpPr>
          <p:cNvPr id="4" name="コンテンツ プレースホルダー 3"/>
          <p:cNvSpPr>
            <a:spLocks noGrp="1"/>
          </p:cNvSpPr>
          <p:nvPr>
            <p:ph sz="half" idx="2"/>
          </p:nvPr>
        </p:nvSpPr>
        <p:spPr>
          <a:xfrm>
            <a:off x="1065214" y="2590800"/>
            <a:ext cx="4251960" cy="3429000"/>
          </a:xfrm>
        </p:spPr>
        <p:txBody>
          <a:bodyPr rtlCol="0">
            <a:normAutofit/>
          </a:bodyPr>
          <a:lstStyle>
            <a:lvl1pPr>
              <a:defRPr sz="2000">
                <a:latin typeface="Meiryo UI" panose="020B0604030504040204" pitchFamily="50" charset="-128"/>
                <a:ea typeface="Meiryo UI" panose="020B0604030504040204" pitchFamily="50" charset="-128"/>
              </a:defRPr>
            </a:lvl1pPr>
            <a:lvl2pPr>
              <a:defRPr sz="1800">
                <a:latin typeface="Meiryo UI" panose="020B0604030504040204" pitchFamily="50" charset="-128"/>
                <a:ea typeface="Meiryo UI" panose="020B0604030504040204" pitchFamily="50" charset="-128"/>
              </a:defRPr>
            </a:lvl2pPr>
            <a:lvl3pPr>
              <a:defRPr sz="1600">
                <a:latin typeface="Meiryo UI" panose="020B0604030504040204" pitchFamily="50" charset="-128"/>
                <a:ea typeface="Meiryo UI" panose="020B0604030504040204" pitchFamily="50" charset="-128"/>
              </a:defRPr>
            </a:lvl3pPr>
            <a:lvl4pPr>
              <a:defRPr sz="1400">
                <a:latin typeface="Meiryo UI" panose="020B0604030504040204" pitchFamily="50" charset="-128"/>
                <a:ea typeface="Meiryo UI" panose="020B0604030504040204" pitchFamily="50" charset="-128"/>
              </a:defRPr>
            </a:lvl4pPr>
            <a:lvl5pPr>
              <a:defRPr sz="1400">
                <a:latin typeface="Meiryo UI" panose="020B0604030504040204" pitchFamily="50" charset="-128"/>
                <a:ea typeface="Meiryo UI" panose="020B0604030504040204" pitchFamily="50" charset="-128"/>
              </a:defRPr>
            </a:lvl5pPr>
            <a:lvl6pPr>
              <a:defRPr sz="1400"/>
            </a:lvl6pPr>
            <a:lvl7pPr>
              <a:defRPr sz="1400"/>
            </a:lvl7pPr>
            <a:lvl8pPr>
              <a:defRPr sz="1400"/>
            </a:lvl8pPr>
            <a:lvl9pPr>
              <a:defRPr sz="1400"/>
            </a:lvl9pPr>
          </a:lstStyle>
          <a:p>
            <a:pPr lvl="0" rtl="0"/>
            <a:r>
              <a:rPr lang="ja-JP" altLang="en-US" noProof="0" smtClean="0"/>
              <a:t>マスター テキストの書式設定</a:t>
            </a:r>
          </a:p>
          <a:p>
            <a:pPr lvl="1" rtl="0"/>
            <a:r>
              <a:rPr lang="ja-JP" altLang="en-US" noProof="0" smtClean="0"/>
              <a:t>第 </a:t>
            </a:r>
            <a:r>
              <a:rPr lang="en-US" altLang="ja-JP" noProof="0" smtClean="0"/>
              <a:t>2 </a:t>
            </a:r>
            <a:r>
              <a:rPr lang="ja-JP" altLang="en-US" noProof="0" smtClean="0"/>
              <a:t>レベル</a:t>
            </a:r>
          </a:p>
          <a:p>
            <a:pPr lvl="2" rtl="0"/>
            <a:r>
              <a:rPr lang="ja-JP" altLang="en-US" noProof="0" smtClean="0"/>
              <a:t>第 </a:t>
            </a:r>
            <a:r>
              <a:rPr lang="en-US" altLang="ja-JP" noProof="0" smtClean="0"/>
              <a:t>3 </a:t>
            </a:r>
            <a:r>
              <a:rPr lang="ja-JP" altLang="en-US" noProof="0" smtClean="0"/>
              <a:t>レベル</a:t>
            </a:r>
          </a:p>
          <a:p>
            <a:pPr lvl="3" rtl="0"/>
            <a:r>
              <a:rPr lang="ja-JP" altLang="en-US" noProof="0" smtClean="0"/>
              <a:t>第 </a:t>
            </a:r>
            <a:r>
              <a:rPr lang="en-US" altLang="ja-JP" noProof="0" smtClean="0"/>
              <a:t>4 </a:t>
            </a:r>
            <a:r>
              <a:rPr lang="ja-JP" altLang="en-US" noProof="0" smtClean="0"/>
              <a:t>レベル</a:t>
            </a:r>
          </a:p>
          <a:p>
            <a:pPr lvl="4" rtl="0"/>
            <a:r>
              <a:rPr lang="ja-JP" altLang="en-US" noProof="0" smtClean="0"/>
              <a:t>第 </a:t>
            </a:r>
            <a:r>
              <a:rPr lang="en-US" altLang="ja-JP" noProof="0" smtClean="0"/>
              <a:t>5 </a:t>
            </a:r>
            <a:r>
              <a:rPr lang="ja-JP" altLang="en-US" noProof="0" smtClean="0"/>
              <a:t>レベル</a:t>
            </a:r>
            <a:endParaRPr lang="ja-JP" altLang="en-US" noProof="0" dirty="0"/>
          </a:p>
        </p:txBody>
      </p:sp>
      <p:sp>
        <p:nvSpPr>
          <p:cNvPr id="5" name="テキスト プレースホルダー 4"/>
          <p:cNvSpPr>
            <a:spLocks noGrp="1"/>
          </p:cNvSpPr>
          <p:nvPr>
            <p:ph type="body" sz="quarter" idx="3"/>
          </p:nvPr>
        </p:nvSpPr>
        <p:spPr>
          <a:xfrm>
            <a:off x="5500054" y="1828801"/>
            <a:ext cx="4251960" cy="685801"/>
          </a:xfrm>
        </p:spPr>
        <p:txBody>
          <a:bodyPr rtlCol="0" anchor="ctr">
            <a:normAutofit/>
          </a:bodyPr>
          <a:lstStyle>
            <a:lvl1pPr marL="0" indent="0">
              <a:spcBef>
                <a:spcPts val="0"/>
              </a:spcBef>
              <a:buNone/>
              <a:defRPr sz="2000" b="0">
                <a:latin typeface="Meiryo UI" panose="020B0604030504040204" pitchFamily="50" charset="-128"/>
                <a:ea typeface="Meiryo UI" panose="020B0604030504040204" pitchFamily="50" charset="-128"/>
              </a:defRPr>
            </a:lvl1pPr>
            <a:lvl2pPr marL="457207" indent="0">
              <a:buNone/>
              <a:defRPr sz="2000" b="1"/>
            </a:lvl2pPr>
            <a:lvl3pPr marL="914415" indent="0">
              <a:buNone/>
              <a:defRPr sz="1800" b="1"/>
            </a:lvl3pPr>
            <a:lvl4pPr marL="1371622" indent="0">
              <a:buNone/>
              <a:defRPr sz="1600" b="1"/>
            </a:lvl4pPr>
            <a:lvl5pPr marL="1828831" indent="0">
              <a:buNone/>
              <a:defRPr sz="1600" b="1"/>
            </a:lvl5pPr>
            <a:lvl6pPr marL="2286038" indent="0">
              <a:buNone/>
              <a:defRPr sz="1600" b="1"/>
            </a:lvl6pPr>
            <a:lvl7pPr marL="2743246" indent="0">
              <a:buNone/>
              <a:defRPr sz="1600" b="1"/>
            </a:lvl7pPr>
            <a:lvl8pPr marL="3200453" indent="0">
              <a:buNone/>
              <a:defRPr sz="1600" b="1"/>
            </a:lvl8pPr>
            <a:lvl9pPr marL="3657661" indent="0">
              <a:buNone/>
              <a:defRPr sz="1600" b="1"/>
            </a:lvl9pPr>
          </a:lstStyle>
          <a:p>
            <a:pPr lvl="0" rtl="0"/>
            <a:r>
              <a:rPr lang="ja-JP" altLang="en-US" noProof="0" smtClean="0"/>
              <a:t>マスター テキストの書式設定</a:t>
            </a:r>
          </a:p>
        </p:txBody>
      </p:sp>
      <p:sp>
        <p:nvSpPr>
          <p:cNvPr id="6" name="コンテンツ プレースホルダー 5"/>
          <p:cNvSpPr>
            <a:spLocks noGrp="1"/>
          </p:cNvSpPr>
          <p:nvPr>
            <p:ph sz="quarter" idx="4"/>
          </p:nvPr>
        </p:nvSpPr>
        <p:spPr>
          <a:xfrm>
            <a:off x="5500054" y="2590800"/>
            <a:ext cx="4251960" cy="3429000"/>
          </a:xfrm>
        </p:spPr>
        <p:txBody>
          <a:bodyPr rtlCol="0">
            <a:normAutofit/>
          </a:bodyPr>
          <a:lstStyle>
            <a:lvl1pPr>
              <a:defRPr sz="2000">
                <a:latin typeface="Meiryo UI" panose="020B0604030504040204" pitchFamily="50" charset="-128"/>
                <a:ea typeface="Meiryo UI" panose="020B0604030504040204" pitchFamily="50" charset="-128"/>
              </a:defRPr>
            </a:lvl1pPr>
            <a:lvl2pPr>
              <a:defRPr sz="1800">
                <a:latin typeface="Meiryo UI" panose="020B0604030504040204" pitchFamily="50" charset="-128"/>
                <a:ea typeface="Meiryo UI" panose="020B0604030504040204" pitchFamily="50" charset="-128"/>
              </a:defRPr>
            </a:lvl2pPr>
            <a:lvl3pPr>
              <a:defRPr sz="1600">
                <a:latin typeface="Meiryo UI" panose="020B0604030504040204" pitchFamily="50" charset="-128"/>
                <a:ea typeface="Meiryo UI" panose="020B0604030504040204" pitchFamily="50" charset="-128"/>
              </a:defRPr>
            </a:lvl3pPr>
            <a:lvl4pPr>
              <a:defRPr sz="1400">
                <a:latin typeface="Meiryo UI" panose="020B0604030504040204" pitchFamily="50" charset="-128"/>
                <a:ea typeface="Meiryo UI" panose="020B0604030504040204" pitchFamily="50" charset="-128"/>
              </a:defRPr>
            </a:lvl4pPr>
            <a:lvl5pPr>
              <a:defRPr sz="1400">
                <a:latin typeface="Meiryo UI" panose="020B0604030504040204" pitchFamily="50" charset="-128"/>
                <a:ea typeface="Meiryo UI" panose="020B0604030504040204" pitchFamily="50" charset="-128"/>
              </a:defRPr>
            </a:lvl5pPr>
            <a:lvl6pPr>
              <a:defRPr sz="1400"/>
            </a:lvl6pPr>
            <a:lvl7pPr>
              <a:defRPr sz="1400"/>
            </a:lvl7pPr>
            <a:lvl8pPr>
              <a:defRPr sz="1400"/>
            </a:lvl8pPr>
            <a:lvl9pPr>
              <a:defRPr sz="1400"/>
            </a:lvl9pPr>
          </a:lstStyle>
          <a:p>
            <a:pPr lvl="0" rtl="0"/>
            <a:r>
              <a:rPr lang="ja-JP" altLang="en-US" noProof="0" smtClean="0"/>
              <a:t>マスター テキストの書式設定</a:t>
            </a:r>
          </a:p>
          <a:p>
            <a:pPr lvl="1" rtl="0"/>
            <a:r>
              <a:rPr lang="ja-JP" altLang="en-US" noProof="0" smtClean="0"/>
              <a:t>第 </a:t>
            </a:r>
            <a:r>
              <a:rPr lang="en-US" altLang="ja-JP" noProof="0" smtClean="0"/>
              <a:t>2 </a:t>
            </a:r>
            <a:r>
              <a:rPr lang="ja-JP" altLang="en-US" noProof="0" smtClean="0"/>
              <a:t>レベル</a:t>
            </a:r>
          </a:p>
          <a:p>
            <a:pPr lvl="2" rtl="0"/>
            <a:r>
              <a:rPr lang="ja-JP" altLang="en-US" noProof="0" smtClean="0"/>
              <a:t>第 </a:t>
            </a:r>
            <a:r>
              <a:rPr lang="en-US" altLang="ja-JP" noProof="0" smtClean="0"/>
              <a:t>3 </a:t>
            </a:r>
            <a:r>
              <a:rPr lang="ja-JP" altLang="en-US" noProof="0" smtClean="0"/>
              <a:t>レベル</a:t>
            </a:r>
          </a:p>
          <a:p>
            <a:pPr lvl="3" rtl="0"/>
            <a:r>
              <a:rPr lang="ja-JP" altLang="en-US" noProof="0" smtClean="0"/>
              <a:t>第 </a:t>
            </a:r>
            <a:r>
              <a:rPr lang="en-US" altLang="ja-JP" noProof="0" smtClean="0"/>
              <a:t>4 </a:t>
            </a:r>
            <a:r>
              <a:rPr lang="ja-JP" altLang="en-US" noProof="0" smtClean="0"/>
              <a:t>レベル</a:t>
            </a:r>
          </a:p>
          <a:p>
            <a:pPr lvl="4" rtl="0"/>
            <a:r>
              <a:rPr lang="ja-JP" altLang="en-US" noProof="0" smtClean="0"/>
              <a:t>第 </a:t>
            </a:r>
            <a:r>
              <a:rPr lang="en-US" altLang="ja-JP" noProof="0" smtClean="0"/>
              <a:t>5 </a:t>
            </a:r>
            <a:r>
              <a:rPr lang="ja-JP" altLang="en-US" noProof="0" smtClean="0"/>
              <a:t>レベル</a:t>
            </a:r>
            <a:endParaRPr lang="ja-JP" altLang="en-US" noProof="0" dirty="0"/>
          </a:p>
        </p:txBody>
      </p:sp>
      <p:sp>
        <p:nvSpPr>
          <p:cNvPr id="8" name="フッター プレースホルダー 7"/>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r>
              <a:rPr lang="ja-JP" altLang="en-US" noProof="0" dirty="0" smtClean="0"/>
              <a:t>フッターを追加</a:t>
            </a:r>
            <a:endParaRPr lang="ja-JP" altLang="en-US" noProof="0" dirty="0"/>
          </a:p>
        </p:txBody>
      </p:sp>
      <p:sp>
        <p:nvSpPr>
          <p:cNvPr id="7" name="日付プレースホルダー 6"/>
          <p:cNvSpPr>
            <a:spLocks noGrp="1"/>
          </p:cNvSpPr>
          <p:nvPr>
            <p:ph type="dt" sz="half" idx="10"/>
          </p:nvPr>
        </p:nvSpPr>
        <p:spPr/>
        <p:txBody>
          <a:bodyPr rtlCol="0"/>
          <a:lstStyle>
            <a:lvl1pPr>
              <a:defRPr>
                <a:latin typeface="Meiryo UI" panose="020B0604030504040204" pitchFamily="50" charset="-128"/>
                <a:ea typeface="Meiryo UI" panose="020B0604030504040204" pitchFamily="50" charset="-128"/>
              </a:defRPr>
            </a:lvl1pPr>
          </a:lstStyle>
          <a:p>
            <a:fld id="{5AA1815A-300E-468E-8526-8BCF2E163B04}" type="datetime4">
              <a:rPr lang="ja-JP" altLang="en-US" smtClean="0"/>
              <a:t>2018年1月31日</a:t>
            </a:fld>
            <a:endParaRPr lang="ja-JP" altLang="en-US"/>
          </a:p>
        </p:txBody>
      </p:sp>
      <p:sp>
        <p:nvSpPr>
          <p:cNvPr id="9" name="スライド番号プレースホルダー 8"/>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AAEAE4A8-A6E5-453E-B946-FB774B73F48C}" type="slidenum">
              <a:rPr lang="en-US" altLang="ja-JP" noProof="0" smtClean="0"/>
              <a:pPr/>
              <a:t>‹#›</a:t>
            </a:fld>
            <a:endParaRPr lang="ja-JP" altLang="en-US" noProof="0" dirty="0"/>
          </a:p>
        </p:txBody>
      </p:sp>
    </p:spTree>
    <p:extLst>
      <p:ext uri="{BB962C8B-B14F-4D97-AF65-F5344CB8AC3E}">
        <p14:creationId xmlns:p14="http://schemas.microsoft.com/office/powerpoint/2010/main" val="200078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defRPr>
                <a:latin typeface="Meiryo UI" panose="020B0604030504040204" pitchFamily="50" charset="-128"/>
                <a:ea typeface="Meiryo UI" panose="020B0604030504040204" pitchFamily="50" charset="-128"/>
              </a:defRPr>
            </a:lvl1pPr>
          </a:lstStyle>
          <a:p>
            <a:pPr rtl="0"/>
            <a:r>
              <a:rPr lang="ja-JP" altLang="en-US" noProof="0" smtClean="0"/>
              <a:t>マスター タイトルの書式設定</a:t>
            </a:r>
            <a:endParaRPr lang="ja-JP" altLang="en-US" noProof="0" dirty="0"/>
          </a:p>
        </p:txBody>
      </p:sp>
      <p:sp>
        <p:nvSpPr>
          <p:cNvPr id="4" name="フッター プレースホルダー 3"/>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r>
              <a:rPr lang="ja-JP" altLang="en-US" noProof="0" dirty="0" smtClean="0"/>
              <a:t>フッターを追加</a:t>
            </a:r>
            <a:endParaRPr lang="ja-JP" altLang="en-US" noProof="0" dirty="0"/>
          </a:p>
        </p:txBody>
      </p:sp>
      <p:sp>
        <p:nvSpPr>
          <p:cNvPr id="3" name="日付プレースホルダー 2"/>
          <p:cNvSpPr>
            <a:spLocks noGrp="1"/>
          </p:cNvSpPr>
          <p:nvPr>
            <p:ph type="dt" sz="half" idx="10"/>
          </p:nvPr>
        </p:nvSpPr>
        <p:spPr/>
        <p:txBody>
          <a:bodyPr rtlCol="0"/>
          <a:lstStyle>
            <a:lvl1pPr>
              <a:defRPr>
                <a:latin typeface="Meiryo UI" panose="020B0604030504040204" pitchFamily="50" charset="-128"/>
                <a:ea typeface="Meiryo UI" panose="020B0604030504040204" pitchFamily="50" charset="-128"/>
              </a:defRPr>
            </a:lvl1pPr>
          </a:lstStyle>
          <a:p>
            <a:fld id="{4FBF65B4-E9BC-4AC6-B0DD-EF25FE9CCB91}" type="datetime4">
              <a:rPr lang="ja-JP" altLang="en-US" smtClean="0"/>
              <a:t>2018年1月31日</a:t>
            </a:fld>
            <a:endParaRPr lang="ja-JP" altLang="en-US"/>
          </a:p>
        </p:txBody>
      </p:sp>
      <p:sp>
        <p:nvSpPr>
          <p:cNvPr id="5" name="スライド番号プレースホルダー 4"/>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AAEAE4A8-A6E5-453E-B946-FB774B73F48C}" type="slidenum">
              <a:rPr lang="en-US" altLang="ja-JP" noProof="0" smtClean="0"/>
              <a:pPr/>
              <a:t>‹#›</a:t>
            </a:fld>
            <a:endParaRPr lang="ja-JP" altLang="en-US" noProof="0" dirty="0"/>
          </a:p>
        </p:txBody>
      </p:sp>
    </p:spTree>
    <p:extLst>
      <p:ext uri="{BB962C8B-B14F-4D97-AF65-F5344CB8AC3E}">
        <p14:creationId xmlns:p14="http://schemas.microsoft.com/office/powerpoint/2010/main" val="90715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r>
              <a:rPr lang="ja-JP" altLang="en-US" noProof="0" dirty="0" smtClean="0"/>
              <a:t>フッターを追加</a:t>
            </a:r>
            <a:endParaRPr lang="ja-JP" altLang="en-US" noProof="0" dirty="0"/>
          </a:p>
        </p:txBody>
      </p:sp>
      <p:sp>
        <p:nvSpPr>
          <p:cNvPr id="2" name="日付プレースホルダー 1"/>
          <p:cNvSpPr>
            <a:spLocks noGrp="1"/>
          </p:cNvSpPr>
          <p:nvPr>
            <p:ph type="dt" sz="half" idx="10"/>
          </p:nvPr>
        </p:nvSpPr>
        <p:spPr/>
        <p:txBody>
          <a:bodyPr rtlCol="0"/>
          <a:lstStyle>
            <a:lvl1pPr>
              <a:defRPr>
                <a:latin typeface="Meiryo UI" panose="020B0604030504040204" pitchFamily="50" charset="-128"/>
                <a:ea typeface="Meiryo UI" panose="020B0604030504040204" pitchFamily="50" charset="-128"/>
              </a:defRPr>
            </a:lvl1pPr>
          </a:lstStyle>
          <a:p>
            <a:fld id="{7119DE48-713E-4ADF-AD5D-EE88CCA4C349}" type="datetime4">
              <a:rPr lang="ja-JP" altLang="en-US" smtClean="0"/>
              <a:t>2018年1月31日</a:t>
            </a:fld>
            <a:endParaRPr lang="ja-JP" altLang="en-US"/>
          </a:p>
        </p:txBody>
      </p:sp>
      <p:sp>
        <p:nvSpPr>
          <p:cNvPr id="4" name="スライド番号プレースホルダー 3"/>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AAEAE4A8-A6E5-453E-B946-FB774B73F48C}" type="slidenum">
              <a:rPr lang="en-US" altLang="ja-JP" noProof="0" smtClean="0"/>
              <a:pPr/>
              <a:t>‹#›</a:t>
            </a:fld>
            <a:endParaRPr lang="ja-JP" altLang="en-US" noProof="0" dirty="0"/>
          </a:p>
        </p:txBody>
      </p:sp>
    </p:spTree>
    <p:extLst>
      <p:ext uri="{BB962C8B-B14F-4D97-AF65-F5344CB8AC3E}">
        <p14:creationId xmlns:p14="http://schemas.microsoft.com/office/powerpoint/2010/main" val="2441531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キャプション付きのコンテンツ">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065213" y="533400"/>
            <a:ext cx="4114800" cy="1524000"/>
          </a:xfrm>
        </p:spPr>
        <p:txBody>
          <a:bodyPr rtlCol="0" anchor="b">
            <a:normAutofit/>
          </a:bodyPr>
          <a:lstStyle>
            <a:lvl1pPr algn="l">
              <a:defRPr sz="3600" b="1">
                <a:latin typeface="Meiryo UI" panose="020B0604030504040204" pitchFamily="50" charset="-128"/>
                <a:ea typeface="Meiryo UI" panose="020B0604030504040204" pitchFamily="50" charset="-128"/>
              </a:defRPr>
            </a:lvl1pPr>
          </a:lstStyle>
          <a:p>
            <a:pPr rtl="0"/>
            <a:r>
              <a:rPr lang="ja-JP" altLang="en-US" noProof="0" smtClean="0"/>
              <a:t>マスター タイトルの書式設定</a:t>
            </a:r>
            <a:endParaRPr lang="ja-JP" altLang="en-US" noProof="0" dirty="0"/>
          </a:p>
        </p:txBody>
      </p:sp>
      <p:sp>
        <p:nvSpPr>
          <p:cNvPr id="3" name="コンテンツ プレースホルダー 2"/>
          <p:cNvSpPr>
            <a:spLocks noGrp="1"/>
          </p:cNvSpPr>
          <p:nvPr>
            <p:ph idx="1"/>
          </p:nvPr>
        </p:nvSpPr>
        <p:spPr>
          <a:xfrm>
            <a:off x="5865813" y="533400"/>
            <a:ext cx="5867400" cy="5486400"/>
          </a:xfrm>
        </p:spPr>
        <p:txBody>
          <a:bodyPr rtlCol="0">
            <a:normAutofit/>
          </a:bodyPr>
          <a:lstStyle>
            <a:lvl1pPr>
              <a:defRPr sz="2000">
                <a:latin typeface="Meiryo UI" panose="020B0604030504040204" pitchFamily="50" charset="-128"/>
                <a:ea typeface="Meiryo UI" panose="020B0604030504040204" pitchFamily="50" charset="-128"/>
              </a:defRPr>
            </a:lvl1pPr>
            <a:lvl2pPr>
              <a:defRPr sz="1800">
                <a:latin typeface="Meiryo UI" panose="020B0604030504040204" pitchFamily="50" charset="-128"/>
                <a:ea typeface="Meiryo UI" panose="020B0604030504040204" pitchFamily="50" charset="-128"/>
              </a:defRPr>
            </a:lvl2pPr>
            <a:lvl3pPr>
              <a:defRPr sz="1600">
                <a:latin typeface="Meiryo UI" panose="020B0604030504040204" pitchFamily="50" charset="-128"/>
                <a:ea typeface="Meiryo UI" panose="020B0604030504040204" pitchFamily="50" charset="-128"/>
              </a:defRPr>
            </a:lvl3pPr>
            <a:lvl4pPr>
              <a:defRPr sz="1400">
                <a:latin typeface="Meiryo UI" panose="020B0604030504040204" pitchFamily="50" charset="-128"/>
                <a:ea typeface="Meiryo UI" panose="020B0604030504040204" pitchFamily="50" charset="-128"/>
              </a:defRPr>
            </a:lvl4pPr>
            <a:lvl5pPr>
              <a:defRPr sz="1400">
                <a:latin typeface="Meiryo UI" panose="020B0604030504040204" pitchFamily="50" charset="-128"/>
                <a:ea typeface="Meiryo UI" panose="020B0604030504040204" pitchFamily="50" charset="-128"/>
              </a:defRPr>
            </a:lvl5pPr>
            <a:lvl6pPr>
              <a:defRPr sz="1400"/>
            </a:lvl6pPr>
            <a:lvl7pPr>
              <a:defRPr sz="1400"/>
            </a:lvl7pPr>
            <a:lvl8pPr>
              <a:defRPr sz="1400"/>
            </a:lvl8pPr>
            <a:lvl9pPr>
              <a:defRPr sz="1400"/>
            </a:lvl9pPr>
          </a:lstStyle>
          <a:p>
            <a:pPr lvl="0" rtl="0"/>
            <a:r>
              <a:rPr lang="ja-JP" altLang="en-US" noProof="0" smtClean="0"/>
              <a:t>マスター テキストの書式設定</a:t>
            </a:r>
          </a:p>
          <a:p>
            <a:pPr lvl="1" rtl="0"/>
            <a:r>
              <a:rPr lang="ja-JP" altLang="en-US" noProof="0" smtClean="0"/>
              <a:t>第 </a:t>
            </a:r>
            <a:r>
              <a:rPr lang="en-US" altLang="ja-JP" noProof="0" smtClean="0"/>
              <a:t>2 </a:t>
            </a:r>
            <a:r>
              <a:rPr lang="ja-JP" altLang="en-US" noProof="0" smtClean="0"/>
              <a:t>レベル</a:t>
            </a:r>
          </a:p>
          <a:p>
            <a:pPr lvl="2" rtl="0"/>
            <a:r>
              <a:rPr lang="ja-JP" altLang="en-US" noProof="0" smtClean="0"/>
              <a:t>第 </a:t>
            </a:r>
            <a:r>
              <a:rPr lang="en-US" altLang="ja-JP" noProof="0" smtClean="0"/>
              <a:t>3 </a:t>
            </a:r>
            <a:r>
              <a:rPr lang="ja-JP" altLang="en-US" noProof="0" smtClean="0"/>
              <a:t>レベル</a:t>
            </a:r>
          </a:p>
          <a:p>
            <a:pPr lvl="3" rtl="0"/>
            <a:r>
              <a:rPr lang="ja-JP" altLang="en-US" noProof="0" smtClean="0"/>
              <a:t>第 </a:t>
            </a:r>
            <a:r>
              <a:rPr lang="en-US" altLang="ja-JP" noProof="0" smtClean="0"/>
              <a:t>4 </a:t>
            </a:r>
            <a:r>
              <a:rPr lang="ja-JP" altLang="en-US" noProof="0" smtClean="0"/>
              <a:t>レベル</a:t>
            </a:r>
          </a:p>
          <a:p>
            <a:pPr lvl="4" rtl="0"/>
            <a:r>
              <a:rPr lang="ja-JP" altLang="en-US" noProof="0" smtClean="0"/>
              <a:t>第 </a:t>
            </a:r>
            <a:r>
              <a:rPr lang="en-US" altLang="ja-JP" noProof="0" smtClean="0"/>
              <a:t>5 </a:t>
            </a:r>
            <a:r>
              <a:rPr lang="ja-JP" altLang="en-US" noProof="0" smtClean="0"/>
              <a:t>レベル</a:t>
            </a:r>
            <a:endParaRPr lang="ja-JP" altLang="en-US" noProof="0" dirty="0"/>
          </a:p>
        </p:txBody>
      </p:sp>
      <p:sp>
        <p:nvSpPr>
          <p:cNvPr id="4" name="テキスト プレースホルダー 3"/>
          <p:cNvSpPr>
            <a:spLocks noGrp="1"/>
          </p:cNvSpPr>
          <p:nvPr>
            <p:ph type="body" sz="half" idx="2"/>
          </p:nvPr>
        </p:nvSpPr>
        <p:spPr>
          <a:xfrm>
            <a:off x="1065213" y="2209800"/>
            <a:ext cx="4114800" cy="3810000"/>
          </a:xfrm>
        </p:spPr>
        <p:txBody>
          <a:bodyPr rtlCol="0">
            <a:normAutofit/>
          </a:bodyPr>
          <a:lstStyle>
            <a:lvl1pPr marL="0" indent="0">
              <a:lnSpc>
                <a:spcPct val="110000"/>
              </a:lnSpc>
              <a:spcBef>
                <a:spcPts val="600"/>
              </a:spcBef>
              <a:buNone/>
              <a:defRPr sz="1800">
                <a:solidFill>
                  <a:schemeClr val="tx1">
                    <a:lumMod val="65000"/>
                    <a:lumOff val="35000"/>
                  </a:schemeClr>
                </a:solidFill>
                <a:latin typeface="Meiryo UI" panose="020B0604030504040204" pitchFamily="50" charset="-128"/>
                <a:ea typeface="Meiryo UI" panose="020B0604030504040204" pitchFamily="50" charset="-128"/>
              </a:defRPr>
            </a:lvl1pPr>
            <a:lvl2pPr marL="457207" indent="0">
              <a:buNone/>
              <a:defRPr sz="1200"/>
            </a:lvl2pPr>
            <a:lvl3pPr marL="914415" indent="0">
              <a:buNone/>
              <a:defRPr sz="1000"/>
            </a:lvl3pPr>
            <a:lvl4pPr marL="1371622" indent="0">
              <a:buNone/>
              <a:defRPr sz="900"/>
            </a:lvl4pPr>
            <a:lvl5pPr marL="1828831" indent="0">
              <a:buNone/>
              <a:defRPr sz="900"/>
            </a:lvl5pPr>
            <a:lvl6pPr marL="2286038" indent="0">
              <a:buNone/>
              <a:defRPr sz="900"/>
            </a:lvl6pPr>
            <a:lvl7pPr marL="2743246" indent="0">
              <a:buNone/>
              <a:defRPr sz="900"/>
            </a:lvl7pPr>
            <a:lvl8pPr marL="3200453" indent="0">
              <a:buNone/>
              <a:defRPr sz="900"/>
            </a:lvl8pPr>
            <a:lvl9pPr marL="3657661" indent="0">
              <a:buNone/>
              <a:defRPr sz="900"/>
            </a:lvl9pPr>
          </a:lstStyle>
          <a:p>
            <a:pPr lvl="0" rtl="0"/>
            <a:r>
              <a:rPr lang="ja-JP" altLang="en-US" noProof="0" smtClean="0"/>
              <a:t>マスター テキストの書式設定</a:t>
            </a:r>
          </a:p>
        </p:txBody>
      </p:sp>
      <p:sp>
        <p:nvSpPr>
          <p:cNvPr id="6" name="フッター プレースホルダー 5"/>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r>
              <a:rPr lang="ja-JP" altLang="en-US" noProof="0" dirty="0" smtClean="0"/>
              <a:t>フッターを追加</a:t>
            </a:r>
            <a:endParaRPr lang="ja-JP" altLang="en-US" noProof="0" dirty="0"/>
          </a:p>
        </p:txBody>
      </p:sp>
      <p:sp>
        <p:nvSpPr>
          <p:cNvPr id="5" name="日付プレースホルダー 4"/>
          <p:cNvSpPr>
            <a:spLocks noGrp="1"/>
          </p:cNvSpPr>
          <p:nvPr>
            <p:ph type="dt" sz="half" idx="10"/>
          </p:nvPr>
        </p:nvSpPr>
        <p:spPr/>
        <p:txBody>
          <a:bodyPr rtlCol="0"/>
          <a:lstStyle>
            <a:lvl1pPr>
              <a:defRPr>
                <a:latin typeface="Meiryo UI" panose="020B0604030504040204" pitchFamily="50" charset="-128"/>
                <a:ea typeface="Meiryo UI" panose="020B0604030504040204" pitchFamily="50" charset="-128"/>
              </a:defRPr>
            </a:lvl1pPr>
          </a:lstStyle>
          <a:p>
            <a:fld id="{222FC720-5147-4B96-8D19-83E7E78A13F8}" type="datetime4">
              <a:rPr lang="ja-JP" altLang="en-US" smtClean="0"/>
              <a:t>2018年1月31日</a:t>
            </a:fld>
            <a:endParaRPr lang="ja-JP" altLang="en-US"/>
          </a:p>
        </p:txBody>
      </p:sp>
      <p:sp>
        <p:nvSpPr>
          <p:cNvPr id="7" name="スライド番号プレースホルダー 6"/>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AAEAE4A8-A6E5-453E-B946-FB774B73F48C}" type="slidenum">
              <a:rPr lang="en-US" altLang="ja-JP" noProof="0" smtClean="0"/>
              <a:pPr/>
              <a:t>‹#›</a:t>
            </a:fld>
            <a:endParaRPr lang="ja-JP" altLang="en-US" noProof="0" dirty="0"/>
          </a:p>
        </p:txBody>
      </p:sp>
    </p:spTree>
    <p:extLst>
      <p:ext uri="{BB962C8B-B14F-4D97-AF65-F5344CB8AC3E}">
        <p14:creationId xmlns:p14="http://schemas.microsoft.com/office/powerpoint/2010/main" val="2101711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キャプション付きの図">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065213" y="533400"/>
            <a:ext cx="4114800" cy="1524000"/>
          </a:xfrm>
        </p:spPr>
        <p:txBody>
          <a:bodyPr rtlCol="0" anchor="b">
            <a:noAutofit/>
          </a:bodyPr>
          <a:lstStyle>
            <a:lvl1pPr algn="l">
              <a:defRPr sz="3600" b="1">
                <a:latin typeface="Meiryo UI" panose="020B0604030504040204" pitchFamily="50" charset="-128"/>
                <a:ea typeface="Meiryo UI" panose="020B0604030504040204" pitchFamily="50" charset="-128"/>
              </a:defRPr>
            </a:lvl1pPr>
          </a:lstStyle>
          <a:p>
            <a:pPr rtl="0"/>
            <a:r>
              <a:rPr lang="ja-JP" altLang="en-US" noProof="0" smtClean="0"/>
              <a:t>マスター タイトルの書式設定</a:t>
            </a:r>
            <a:endParaRPr lang="ja-JP" altLang="en-US" noProof="0" dirty="0"/>
          </a:p>
        </p:txBody>
      </p:sp>
      <p:sp>
        <p:nvSpPr>
          <p:cNvPr id="3" name="図プレースホルダー 2" descr="画像を追加する空のプレースホルダー。プレースホルダーをクリックし、追加する画像を選択します"/>
          <p:cNvSpPr>
            <a:spLocks noGrp="1"/>
          </p:cNvSpPr>
          <p:nvPr>
            <p:ph type="pic" idx="1"/>
          </p:nvPr>
        </p:nvSpPr>
        <p:spPr>
          <a:xfrm>
            <a:off x="5865813" y="533400"/>
            <a:ext cx="5780173" cy="5791200"/>
          </a:xfrm>
          <a:ln w="50800">
            <a:solidFill>
              <a:schemeClr val="tx1">
                <a:lumMod val="65000"/>
                <a:lumOff val="35000"/>
              </a:schemeClr>
            </a:solidFill>
            <a:miter lim="800000"/>
          </a:ln>
        </p:spPr>
        <p:txBody>
          <a:bodyPr rtlCol="0">
            <a:normAutofit/>
          </a:bodyPr>
          <a:lstStyle>
            <a:lvl1pPr marL="0" indent="0" algn="ctr">
              <a:buNone/>
              <a:defRPr sz="2399">
                <a:latin typeface="Meiryo UI" panose="020B0604030504040204" pitchFamily="50" charset="-128"/>
                <a:ea typeface="Meiryo UI" panose="020B0604030504040204" pitchFamily="50" charset="-128"/>
              </a:defRPr>
            </a:lvl1pPr>
            <a:lvl2pPr marL="457207" indent="0">
              <a:buNone/>
              <a:defRPr sz="2801"/>
            </a:lvl2pPr>
            <a:lvl3pPr marL="914415" indent="0">
              <a:buNone/>
              <a:defRPr sz="2399"/>
            </a:lvl3pPr>
            <a:lvl4pPr marL="1371622" indent="0">
              <a:buNone/>
              <a:defRPr sz="2000"/>
            </a:lvl4pPr>
            <a:lvl5pPr marL="1828831" indent="0">
              <a:buNone/>
              <a:defRPr sz="2000"/>
            </a:lvl5pPr>
            <a:lvl6pPr marL="2286038" indent="0">
              <a:buNone/>
              <a:defRPr sz="2000"/>
            </a:lvl6pPr>
            <a:lvl7pPr marL="2743246" indent="0">
              <a:buNone/>
              <a:defRPr sz="2000"/>
            </a:lvl7pPr>
            <a:lvl8pPr marL="3200453" indent="0">
              <a:buNone/>
              <a:defRPr sz="2000"/>
            </a:lvl8pPr>
            <a:lvl9pPr marL="3657661" indent="0">
              <a:buNone/>
              <a:defRPr sz="2000"/>
            </a:lvl9pPr>
          </a:lstStyle>
          <a:p>
            <a:pPr rtl="0"/>
            <a:r>
              <a:rPr lang="ja-JP" altLang="en-US" noProof="0" smtClean="0"/>
              <a:t>図を追加</a:t>
            </a:r>
            <a:endParaRPr lang="ja-JP" altLang="en-US" noProof="0" dirty="0"/>
          </a:p>
        </p:txBody>
      </p:sp>
      <p:sp>
        <p:nvSpPr>
          <p:cNvPr id="4" name="テキスト プレースホルダー 3"/>
          <p:cNvSpPr>
            <a:spLocks noGrp="1"/>
          </p:cNvSpPr>
          <p:nvPr>
            <p:ph type="body" sz="half" idx="2"/>
          </p:nvPr>
        </p:nvSpPr>
        <p:spPr>
          <a:xfrm>
            <a:off x="1065213" y="2209800"/>
            <a:ext cx="4114800" cy="3810000"/>
          </a:xfrm>
        </p:spPr>
        <p:txBody>
          <a:bodyPr rtlCol="0">
            <a:normAutofit/>
          </a:bodyPr>
          <a:lstStyle>
            <a:lvl1pPr marL="0" indent="0">
              <a:lnSpc>
                <a:spcPct val="110000"/>
              </a:lnSpc>
              <a:spcBef>
                <a:spcPts val="600"/>
              </a:spcBef>
              <a:buNone/>
              <a:defRPr sz="1800">
                <a:latin typeface="Meiryo UI" panose="020B0604030504040204" pitchFamily="50" charset="-128"/>
                <a:ea typeface="Meiryo UI" panose="020B0604030504040204" pitchFamily="50" charset="-128"/>
              </a:defRPr>
            </a:lvl1pPr>
            <a:lvl2pPr marL="457207" indent="0">
              <a:buNone/>
              <a:defRPr sz="1200"/>
            </a:lvl2pPr>
            <a:lvl3pPr marL="914415" indent="0">
              <a:buNone/>
              <a:defRPr sz="1000"/>
            </a:lvl3pPr>
            <a:lvl4pPr marL="1371622" indent="0">
              <a:buNone/>
              <a:defRPr sz="900"/>
            </a:lvl4pPr>
            <a:lvl5pPr marL="1828831" indent="0">
              <a:buNone/>
              <a:defRPr sz="900"/>
            </a:lvl5pPr>
            <a:lvl6pPr marL="2286038" indent="0">
              <a:buNone/>
              <a:defRPr sz="900"/>
            </a:lvl6pPr>
            <a:lvl7pPr marL="2743246" indent="0">
              <a:buNone/>
              <a:defRPr sz="900"/>
            </a:lvl7pPr>
            <a:lvl8pPr marL="3200453" indent="0">
              <a:buNone/>
              <a:defRPr sz="900"/>
            </a:lvl8pPr>
            <a:lvl9pPr marL="3657661" indent="0">
              <a:buNone/>
              <a:defRPr sz="900"/>
            </a:lvl9pPr>
          </a:lstStyle>
          <a:p>
            <a:pPr lvl="0" rtl="0"/>
            <a:r>
              <a:rPr lang="ja-JP" altLang="en-US" noProof="0" smtClean="0"/>
              <a:t>マスター テキストの書式設定</a:t>
            </a:r>
          </a:p>
        </p:txBody>
      </p:sp>
    </p:spTree>
    <p:extLst>
      <p:ext uri="{BB962C8B-B14F-4D97-AF65-F5344CB8AC3E}">
        <p14:creationId xmlns:p14="http://schemas.microsoft.com/office/powerpoint/2010/main" val="141960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1065212" y="533400"/>
            <a:ext cx="8686801" cy="1066800"/>
          </a:xfrm>
          <a:prstGeom prst="rect">
            <a:avLst/>
          </a:prstGeom>
        </p:spPr>
        <p:txBody>
          <a:bodyPr vert="horz" lIns="91440" tIns="45720" rIns="91440" bIns="45720" rtlCol="0" anchor="b">
            <a:normAutofit/>
          </a:bodyPr>
          <a:lstStyle/>
          <a:p>
            <a:pPr rtl="0"/>
            <a:r>
              <a:rPr lang="ja-JP" altLang="en-US" noProof="0" dirty="0"/>
              <a:t>マスター タイトルの書式設定</a:t>
            </a:r>
          </a:p>
        </p:txBody>
      </p:sp>
      <p:sp>
        <p:nvSpPr>
          <p:cNvPr id="3" name="テキスト プレースホルダー 2"/>
          <p:cNvSpPr>
            <a:spLocks noGrp="1"/>
          </p:cNvSpPr>
          <p:nvPr>
            <p:ph type="body" idx="1"/>
          </p:nvPr>
        </p:nvSpPr>
        <p:spPr>
          <a:xfrm>
            <a:off x="1065212" y="1828800"/>
            <a:ext cx="8686801" cy="4191000"/>
          </a:xfrm>
          <a:prstGeom prst="rect">
            <a:avLst/>
          </a:prstGeom>
        </p:spPr>
        <p:txBody>
          <a:bodyPr vert="horz" lIns="91440" tIns="45720" rIns="91440" bIns="45720" rtlCol="0">
            <a:normAutofit/>
          </a:bodyPr>
          <a:lstStyle/>
          <a:p>
            <a:pPr lvl="0" rtl="0"/>
            <a:r>
              <a:rPr lang="ja-JP" altLang="en-US" noProof="0" dirty="0"/>
              <a:t>クリックしてマスター テキストのスタイルを編集</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5" name="フッター プレースホルダー 4"/>
          <p:cNvSpPr>
            <a:spLocks noGrp="1"/>
          </p:cNvSpPr>
          <p:nvPr>
            <p:ph type="ftr" sz="quarter" idx="3"/>
          </p:nvPr>
        </p:nvSpPr>
        <p:spPr>
          <a:xfrm>
            <a:off x="1065213" y="6155269"/>
            <a:ext cx="5653087" cy="273049"/>
          </a:xfrm>
          <a:prstGeom prst="rect">
            <a:avLst/>
          </a:prstGeom>
        </p:spPr>
        <p:txBody>
          <a:bodyPr vert="horz" lIns="91440" tIns="45720" rIns="91440" bIns="45720" rtlCol="0" anchor="ctr"/>
          <a:lstStyle>
            <a:lvl1pPr algn="l">
              <a:defRPr sz="1200">
                <a:solidFill>
                  <a:schemeClr val="tx1">
                    <a:lumMod val="65000"/>
                    <a:lumOff val="35000"/>
                  </a:schemeClr>
                </a:solidFill>
                <a:latin typeface="Meiryo UI" panose="020B0604030504040204" pitchFamily="50" charset="-128"/>
                <a:ea typeface="Meiryo UI" panose="020B0604030504040204" pitchFamily="50" charset="-128"/>
              </a:defRPr>
            </a:lvl1pPr>
          </a:lstStyle>
          <a:p>
            <a:r>
              <a:rPr lang="ja-JP" altLang="en-US" noProof="0" dirty="0" smtClean="0"/>
              <a:t>フッターを追加</a:t>
            </a:r>
            <a:endParaRPr lang="ja-JP" altLang="en-US" noProof="0" dirty="0"/>
          </a:p>
        </p:txBody>
      </p:sp>
      <p:sp>
        <p:nvSpPr>
          <p:cNvPr id="4" name="日付プレースホルダー 3"/>
          <p:cNvSpPr>
            <a:spLocks noGrp="1"/>
          </p:cNvSpPr>
          <p:nvPr>
            <p:ph type="dt" sz="half" idx="2"/>
          </p:nvPr>
        </p:nvSpPr>
        <p:spPr>
          <a:xfrm>
            <a:off x="6932612" y="6155269"/>
            <a:ext cx="1371600" cy="273049"/>
          </a:xfrm>
          <a:prstGeom prst="rect">
            <a:avLst/>
          </a:prstGeom>
        </p:spPr>
        <p:txBody>
          <a:bodyPr vert="horz" lIns="91440" tIns="45720" rIns="91440" bIns="45720" rtlCol="0" anchor="ctr"/>
          <a:lstStyle>
            <a:lvl1pPr algn="r">
              <a:defRPr sz="1200">
                <a:solidFill>
                  <a:schemeClr val="tx1">
                    <a:lumMod val="65000"/>
                    <a:lumOff val="35000"/>
                  </a:schemeClr>
                </a:solidFill>
                <a:latin typeface="Meiryo UI" panose="020B0604030504040204" pitchFamily="50" charset="-128"/>
                <a:ea typeface="Meiryo UI" panose="020B0604030504040204" pitchFamily="50" charset="-128"/>
              </a:defRPr>
            </a:lvl1pPr>
          </a:lstStyle>
          <a:p>
            <a:fld id="{7AF8B171-8608-49DA-8645-72A99CA191B5}" type="datetime4">
              <a:rPr lang="ja-JP" altLang="en-US" smtClean="0"/>
              <a:t>2018年1月31日</a:t>
            </a:fld>
            <a:endParaRPr lang="en-US" dirty="0"/>
          </a:p>
        </p:txBody>
      </p:sp>
      <p:sp>
        <p:nvSpPr>
          <p:cNvPr id="6" name="スライド番号プレースホルダー 5"/>
          <p:cNvSpPr>
            <a:spLocks noGrp="1"/>
          </p:cNvSpPr>
          <p:nvPr>
            <p:ph type="sldNum" sz="quarter" idx="4"/>
          </p:nvPr>
        </p:nvSpPr>
        <p:spPr>
          <a:xfrm>
            <a:off x="8532813" y="6155269"/>
            <a:ext cx="1219201" cy="273049"/>
          </a:xfrm>
          <a:prstGeom prst="rect">
            <a:avLst/>
          </a:prstGeom>
        </p:spPr>
        <p:txBody>
          <a:bodyPr vert="horz" lIns="91440" tIns="45720" rIns="91440" bIns="45720" rtlCol="0" anchor="ctr"/>
          <a:lstStyle>
            <a:lvl1pPr algn="r">
              <a:defRPr sz="1200">
                <a:solidFill>
                  <a:schemeClr val="tx1">
                    <a:lumMod val="65000"/>
                    <a:lumOff val="35000"/>
                  </a:schemeClr>
                </a:solidFill>
                <a:latin typeface="Meiryo UI" panose="020B0604030504040204" pitchFamily="50" charset="-128"/>
                <a:ea typeface="Meiryo UI" panose="020B0604030504040204" pitchFamily="50" charset="-128"/>
              </a:defRPr>
            </a:lvl1pPr>
          </a:lstStyle>
          <a:p>
            <a:fld id="{AAEAE4A8-A6E5-453E-B946-FB774B73F48C}" type="slidenum">
              <a:rPr lang="en-US" altLang="ja-JP" noProof="0" smtClean="0"/>
              <a:pPr/>
              <a:t>‹#›</a:t>
            </a:fld>
            <a:endParaRPr lang="ja-JP" altLang="en-US" noProof="0" dirty="0"/>
          </a:p>
        </p:txBody>
      </p:sp>
    </p:spTree>
    <p:extLst>
      <p:ext uri="{BB962C8B-B14F-4D97-AF65-F5344CB8AC3E}">
        <p14:creationId xmlns:p14="http://schemas.microsoft.com/office/powerpoint/2010/main" val="1597054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15" rtl="0" eaLnBrk="1" latinLnBrk="0" hangingPunct="1">
        <a:lnSpc>
          <a:spcPct val="80000"/>
        </a:lnSpc>
        <a:spcBef>
          <a:spcPct val="0"/>
        </a:spcBef>
        <a:buNone/>
        <a:defRPr kumimoji="1" sz="3600" b="1" kern="1200">
          <a:solidFill>
            <a:schemeClr val="accent1">
              <a:lumMod val="75000"/>
            </a:schemeClr>
          </a:solidFill>
          <a:latin typeface="Meiryo UI" panose="020B0604030504040204" pitchFamily="50" charset="-128"/>
          <a:ea typeface="Meiryo UI" panose="020B0604030504040204" pitchFamily="50" charset="-128"/>
          <a:cs typeface="+mj-cs"/>
        </a:defRPr>
      </a:lvl1pPr>
    </p:titleStyle>
    <p:bodyStyle>
      <a:lvl1pPr marL="274325" indent="-228604" algn="l" defTabSz="914415" rtl="0" eaLnBrk="1" latinLnBrk="0" hangingPunct="1">
        <a:lnSpc>
          <a:spcPct val="90000"/>
        </a:lnSpc>
        <a:spcBef>
          <a:spcPts val="1800"/>
        </a:spcBef>
        <a:buClr>
          <a:schemeClr val="tx1">
            <a:lumMod val="65000"/>
            <a:lumOff val="35000"/>
          </a:schemeClr>
        </a:buClr>
        <a:buSzPct val="80000"/>
        <a:buFont typeface="Arial" pitchFamily="34" charset="0"/>
        <a:buChar char="•"/>
        <a:defRPr kumimoji="1" sz="2000" kern="1200">
          <a:solidFill>
            <a:schemeClr val="tx1">
              <a:lumMod val="65000"/>
              <a:lumOff val="35000"/>
            </a:schemeClr>
          </a:solidFill>
          <a:latin typeface="Meiryo UI" panose="020B0604030504040204" pitchFamily="50" charset="-128"/>
          <a:ea typeface="Meiryo UI" panose="020B0604030504040204" pitchFamily="50" charset="-128"/>
          <a:cs typeface="+mn-cs"/>
        </a:defRPr>
      </a:lvl1pPr>
      <a:lvl2pPr marL="594370" indent="-228604" algn="l" defTabSz="914415" rtl="0" eaLnBrk="1" latinLnBrk="0" hangingPunct="1">
        <a:lnSpc>
          <a:spcPct val="90000"/>
        </a:lnSpc>
        <a:spcBef>
          <a:spcPts val="1000"/>
        </a:spcBef>
        <a:buClr>
          <a:schemeClr val="tx1">
            <a:lumMod val="65000"/>
            <a:lumOff val="35000"/>
          </a:schemeClr>
        </a:buClr>
        <a:buSzPct val="80000"/>
        <a:buFont typeface="Arial" pitchFamily="34" charset="0"/>
        <a:buChar char="•"/>
        <a:defRPr kumimoji="1" sz="1800" kern="1200">
          <a:solidFill>
            <a:schemeClr val="tx1">
              <a:lumMod val="65000"/>
              <a:lumOff val="35000"/>
            </a:schemeClr>
          </a:solidFill>
          <a:latin typeface="Meiryo UI" panose="020B0604030504040204" pitchFamily="50" charset="-128"/>
          <a:ea typeface="Meiryo UI" panose="020B0604030504040204" pitchFamily="50" charset="-128"/>
          <a:cs typeface="+mn-cs"/>
        </a:defRPr>
      </a:lvl2pPr>
      <a:lvl3pPr marL="777252" indent="-182884" algn="l" defTabSz="914415" rtl="0" eaLnBrk="1" latinLnBrk="0" hangingPunct="1">
        <a:lnSpc>
          <a:spcPct val="90000"/>
        </a:lnSpc>
        <a:spcBef>
          <a:spcPts val="600"/>
        </a:spcBef>
        <a:buClr>
          <a:schemeClr val="tx1">
            <a:lumMod val="65000"/>
            <a:lumOff val="35000"/>
          </a:schemeClr>
        </a:buClr>
        <a:buSzPct val="80000"/>
        <a:buFont typeface="Arial" pitchFamily="34" charset="0"/>
        <a:buChar char="•"/>
        <a:defRPr kumimoji="1" sz="1600" kern="1200">
          <a:solidFill>
            <a:schemeClr val="tx1">
              <a:lumMod val="65000"/>
              <a:lumOff val="35000"/>
            </a:schemeClr>
          </a:solidFill>
          <a:latin typeface="Meiryo UI" panose="020B0604030504040204" pitchFamily="50" charset="-128"/>
          <a:ea typeface="Meiryo UI" panose="020B0604030504040204" pitchFamily="50" charset="-128"/>
          <a:cs typeface="+mn-cs"/>
        </a:defRPr>
      </a:lvl3pPr>
      <a:lvl4pPr marL="960136" indent="-182884" algn="l" defTabSz="914415" rtl="0" eaLnBrk="1" latinLnBrk="0" hangingPunct="1">
        <a:lnSpc>
          <a:spcPct val="90000"/>
        </a:lnSpc>
        <a:spcBef>
          <a:spcPts val="600"/>
        </a:spcBef>
        <a:buClr>
          <a:schemeClr val="tx1">
            <a:lumMod val="65000"/>
            <a:lumOff val="35000"/>
          </a:schemeClr>
        </a:buClr>
        <a:buSzPct val="80000"/>
        <a:buFont typeface="Arial" pitchFamily="34" charset="0"/>
        <a:buChar char="•"/>
        <a:defRPr kumimoji="1" sz="1400" kern="1200">
          <a:solidFill>
            <a:schemeClr val="tx1">
              <a:lumMod val="65000"/>
              <a:lumOff val="35000"/>
            </a:schemeClr>
          </a:solidFill>
          <a:latin typeface="Meiryo UI" panose="020B0604030504040204" pitchFamily="50" charset="-128"/>
          <a:ea typeface="Meiryo UI" panose="020B0604030504040204" pitchFamily="50" charset="-128"/>
          <a:cs typeface="+mn-cs"/>
        </a:defRPr>
      </a:lvl4pPr>
      <a:lvl5pPr marL="1097298" indent="-137162" algn="l" defTabSz="914415" rtl="0" eaLnBrk="1" latinLnBrk="0" hangingPunct="1">
        <a:lnSpc>
          <a:spcPct val="90000"/>
        </a:lnSpc>
        <a:spcBef>
          <a:spcPts val="600"/>
        </a:spcBef>
        <a:buClr>
          <a:schemeClr val="tx1">
            <a:lumMod val="65000"/>
            <a:lumOff val="35000"/>
          </a:schemeClr>
        </a:buClr>
        <a:buSzPct val="80000"/>
        <a:buFont typeface="Arial" pitchFamily="34" charset="0"/>
        <a:buChar char="•"/>
        <a:defRPr kumimoji="1" sz="1400" kern="1200">
          <a:solidFill>
            <a:schemeClr val="tx1">
              <a:lumMod val="65000"/>
              <a:lumOff val="35000"/>
            </a:schemeClr>
          </a:solidFill>
          <a:latin typeface="Meiryo UI" panose="020B0604030504040204" pitchFamily="50" charset="-128"/>
          <a:ea typeface="Meiryo UI" panose="020B0604030504040204" pitchFamily="50" charset="-128"/>
          <a:cs typeface="+mn-cs"/>
        </a:defRPr>
      </a:lvl5pPr>
      <a:lvl6pPr marL="1234461" indent="-137162" algn="l" defTabSz="914415" rtl="0" eaLnBrk="1" latinLnBrk="0" hangingPunct="1">
        <a:spcBef>
          <a:spcPts val="600"/>
        </a:spcBef>
        <a:buSzPct val="80000"/>
        <a:buFont typeface="Arial" pitchFamily="34" charset="0"/>
        <a:buChar char="•"/>
        <a:defRPr kumimoji="1" sz="1400" kern="1200">
          <a:solidFill>
            <a:schemeClr val="tx1">
              <a:lumMod val="65000"/>
              <a:lumOff val="35000"/>
            </a:schemeClr>
          </a:solidFill>
          <a:latin typeface="+mn-lt"/>
          <a:ea typeface="+mn-ea"/>
          <a:cs typeface="+mn-cs"/>
        </a:defRPr>
      </a:lvl6pPr>
      <a:lvl7pPr marL="1371622" indent="-137162" algn="l" defTabSz="914415" rtl="0" eaLnBrk="1" latinLnBrk="0" hangingPunct="1">
        <a:spcBef>
          <a:spcPts val="600"/>
        </a:spcBef>
        <a:buSzPct val="80000"/>
        <a:buFont typeface="Arial" pitchFamily="34" charset="0"/>
        <a:buChar char="•"/>
        <a:defRPr kumimoji="1" sz="1400" kern="1200">
          <a:solidFill>
            <a:schemeClr val="tx1">
              <a:lumMod val="65000"/>
              <a:lumOff val="35000"/>
            </a:schemeClr>
          </a:solidFill>
          <a:latin typeface="+mn-lt"/>
          <a:ea typeface="+mn-ea"/>
          <a:cs typeface="+mn-cs"/>
        </a:defRPr>
      </a:lvl7pPr>
      <a:lvl8pPr marL="1508785" indent="-137162" algn="l" defTabSz="914415" rtl="0" eaLnBrk="1" latinLnBrk="0" hangingPunct="1">
        <a:spcBef>
          <a:spcPts val="600"/>
        </a:spcBef>
        <a:buSzPct val="80000"/>
        <a:buFont typeface="Arial" pitchFamily="34" charset="0"/>
        <a:buChar char="•"/>
        <a:defRPr kumimoji="1" sz="1400" kern="1200">
          <a:solidFill>
            <a:schemeClr val="tx1">
              <a:lumMod val="65000"/>
              <a:lumOff val="35000"/>
            </a:schemeClr>
          </a:solidFill>
          <a:latin typeface="+mn-lt"/>
          <a:ea typeface="+mn-ea"/>
          <a:cs typeface="+mn-cs"/>
        </a:defRPr>
      </a:lvl8pPr>
      <a:lvl9pPr marL="1645947" indent="-137162" algn="l" defTabSz="914415" rtl="0" eaLnBrk="1" latinLnBrk="0" hangingPunct="1">
        <a:spcBef>
          <a:spcPts val="600"/>
        </a:spcBef>
        <a:buSzPct val="80000"/>
        <a:buFont typeface="Arial" pitchFamily="34" charset="0"/>
        <a:buChar char="•"/>
        <a:defRPr kumimoji="1" sz="1400" kern="1200">
          <a:solidFill>
            <a:schemeClr val="tx1">
              <a:lumMod val="65000"/>
              <a:lumOff val="35000"/>
            </a:schemeClr>
          </a:solidFill>
          <a:latin typeface="+mn-lt"/>
          <a:ea typeface="+mn-ea"/>
          <a:cs typeface="+mn-cs"/>
        </a:defRPr>
      </a:lvl9pPr>
    </p:bodyStyle>
    <p:otherStyle>
      <a:defPPr>
        <a:defRPr/>
      </a:defPPr>
      <a:lvl1pPr marL="0" algn="l" defTabSz="914415" rtl="0" eaLnBrk="1" latinLnBrk="0" hangingPunct="1">
        <a:defRPr kumimoji="1" sz="1800" kern="1200">
          <a:solidFill>
            <a:schemeClr val="tx1"/>
          </a:solidFill>
          <a:latin typeface="+mn-lt"/>
          <a:ea typeface="+mn-ea"/>
          <a:cs typeface="+mn-cs"/>
        </a:defRPr>
      </a:lvl1pPr>
      <a:lvl2pPr marL="457207" algn="l" defTabSz="914415" rtl="0" eaLnBrk="1" latinLnBrk="0" hangingPunct="1">
        <a:defRPr kumimoji="1" sz="1800" kern="1200">
          <a:solidFill>
            <a:schemeClr val="tx1"/>
          </a:solidFill>
          <a:latin typeface="+mn-lt"/>
          <a:ea typeface="+mn-ea"/>
          <a:cs typeface="+mn-cs"/>
        </a:defRPr>
      </a:lvl2pPr>
      <a:lvl3pPr marL="914415" algn="l" defTabSz="914415" rtl="0" eaLnBrk="1" latinLnBrk="0" hangingPunct="1">
        <a:defRPr kumimoji="1" sz="1800" kern="1200">
          <a:solidFill>
            <a:schemeClr val="tx1"/>
          </a:solidFill>
          <a:latin typeface="+mn-lt"/>
          <a:ea typeface="+mn-ea"/>
          <a:cs typeface="+mn-cs"/>
        </a:defRPr>
      </a:lvl3pPr>
      <a:lvl4pPr marL="1371622" algn="l" defTabSz="914415" rtl="0" eaLnBrk="1" latinLnBrk="0" hangingPunct="1">
        <a:defRPr kumimoji="1" sz="1800" kern="1200">
          <a:solidFill>
            <a:schemeClr val="tx1"/>
          </a:solidFill>
          <a:latin typeface="+mn-lt"/>
          <a:ea typeface="+mn-ea"/>
          <a:cs typeface="+mn-cs"/>
        </a:defRPr>
      </a:lvl4pPr>
      <a:lvl5pPr marL="1828831" algn="l" defTabSz="914415" rtl="0" eaLnBrk="1" latinLnBrk="0" hangingPunct="1">
        <a:defRPr kumimoji="1" sz="1800" kern="1200">
          <a:solidFill>
            <a:schemeClr val="tx1"/>
          </a:solidFill>
          <a:latin typeface="+mn-lt"/>
          <a:ea typeface="+mn-ea"/>
          <a:cs typeface="+mn-cs"/>
        </a:defRPr>
      </a:lvl5pPr>
      <a:lvl6pPr marL="2286038" algn="l" defTabSz="914415" rtl="0" eaLnBrk="1" latinLnBrk="0" hangingPunct="1">
        <a:defRPr kumimoji="1" sz="1800" kern="1200">
          <a:solidFill>
            <a:schemeClr val="tx1"/>
          </a:solidFill>
          <a:latin typeface="+mn-lt"/>
          <a:ea typeface="+mn-ea"/>
          <a:cs typeface="+mn-cs"/>
        </a:defRPr>
      </a:lvl6pPr>
      <a:lvl7pPr marL="2743246" algn="l" defTabSz="914415" rtl="0" eaLnBrk="1" latinLnBrk="0" hangingPunct="1">
        <a:defRPr kumimoji="1" sz="1800" kern="1200">
          <a:solidFill>
            <a:schemeClr val="tx1"/>
          </a:solidFill>
          <a:latin typeface="+mn-lt"/>
          <a:ea typeface="+mn-ea"/>
          <a:cs typeface="+mn-cs"/>
        </a:defRPr>
      </a:lvl7pPr>
      <a:lvl8pPr marL="3200453" algn="l" defTabSz="914415" rtl="0" eaLnBrk="1" latinLnBrk="0" hangingPunct="1">
        <a:defRPr kumimoji="1" sz="1800" kern="1200">
          <a:solidFill>
            <a:schemeClr val="tx1"/>
          </a:solidFill>
          <a:latin typeface="+mn-lt"/>
          <a:ea typeface="+mn-ea"/>
          <a:cs typeface="+mn-cs"/>
        </a:defRPr>
      </a:lvl8pPr>
      <a:lvl9pPr marL="3657661" algn="l" defTabSz="914415" rtl="0" eaLnBrk="1" latinLnBrk="0" hangingPunct="1">
        <a:defRPr kumimoji="1"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70749" y="2564904"/>
            <a:ext cx="10827003" cy="757130"/>
          </a:xfrm>
        </p:spPr>
        <p:txBody>
          <a:bodyPr wrap="none" rtlCol="0">
            <a:spAutoFit/>
          </a:bodyPr>
          <a:lstStyle/>
          <a:p>
            <a:pPr rtl="0"/>
            <a:r>
              <a:rPr lang="ja-JP" altLang="en-US" dirty="0" smtClean="0">
                <a:latin typeface="Meiryo UI" panose="020B0604030504040204" pitchFamily="50" charset="-128"/>
                <a:ea typeface="Meiryo UI" panose="020B0604030504040204" pitchFamily="50" charset="-128"/>
              </a:rPr>
              <a:t>大阪市の帰宅困難者対策の取り組み</a:t>
            </a:r>
            <a:endParaRPr lang="ja-JP" altLang="en-US" dirty="0">
              <a:latin typeface="Meiryo UI" panose="020B0604030504040204" pitchFamily="50" charset="-128"/>
              <a:ea typeface="Meiryo UI" panose="020B0604030504040204" pitchFamily="50" charset="-128"/>
            </a:endParaRPr>
          </a:p>
        </p:txBody>
      </p:sp>
      <p:sp>
        <p:nvSpPr>
          <p:cNvPr id="3" name="サブタイトル 2"/>
          <p:cNvSpPr>
            <a:spLocks noGrp="1"/>
          </p:cNvSpPr>
          <p:nvPr>
            <p:ph type="subTitle" idx="1"/>
          </p:nvPr>
        </p:nvSpPr>
        <p:spPr>
          <a:xfrm>
            <a:off x="909836" y="3933056"/>
            <a:ext cx="3467616" cy="535659"/>
          </a:xfrm>
        </p:spPr>
        <p:txBody>
          <a:bodyPr wrap="none" rtlCol="0">
            <a:spAutoFit/>
          </a:bodyPr>
          <a:lstStyle/>
          <a:p>
            <a:pPr rtl="0"/>
            <a:r>
              <a:rPr lang="ja-JP" altLang="en-US" sz="3201" b="1" dirty="0">
                <a:solidFill>
                  <a:schemeClr val="accent1">
                    <a:lumMod val="75000"/>
                  </a:schemeClr>
                </a:solidFill>
              </a:rPr>
              <a:t>大阪市危機管理室</a:t>
            </a:r>
          </a:p>
        </p:txBody>
      </p:sp>
      <p:sp>
        <p:nvSpPr>
          <p:cNvPr id="5" name="正方形/長方形 4"/>
          <p:cNvSpPr/>
          <p:nvPr/>
        </p:nvSpPr>
        <p:spPr>
          <a:xfrm>
            <a:off x="-9512" y="5110"/>
            <a:ext cx="5777543" cy="307777"/>
          </a:xfrm>
          <a:prstGeom prst="rect">
            <a:avLst/>
          </a:prstGeom>
        </p:spPr>
        <p:txBody>
          <a:bodyPr wrap="none">
            <a:spAutoFit/>
          </a:bodyPr>
          <a:lstStyle/>
          <a:p>
            <a:pPr algn="ctr"/>
            <a:r>
              <a:rPr lang="ja-JP" altLang="en-US" sz="1400" dirty="0">
                <a:latin typeface="HG丸ｺﾞｼｯｸM-PRO" panose="020F0600000000000000" pitchFamily="50" charset="-128"/>
                <a:ea typeface="HG丸ｺﾞｼｯｸM-PRO" panose="020F0600000000000000" pitchFamily="50" charset="-128"/>
                <a:cs typeface="Arial" pitchFamily="34" charset="0"/>
              </a:rPr>
              <a:t>平成</a:t>
            </a:r>
            <a:r>
              <a:rPr lang="en-US" altLang="ja-JP" sz="1400" dirty="0">
                <a:latin typeface="HG丸ｺﾞｼｯｸM-PRO" panose="020F0600000000000000" pitchFamily="50" charset="-128"/>
                <a:ea typeface="HG丸ｺﾞｼｯｸM-PRO" panose="020F0600000000000000" pitchFamily="50" charset="-128"/>
                <a:cs typeface="Arial" pitchFamily="34" charset="0"/>
              </a:rPr>
              <a:t>29</a:t>
            </a:r>
            <a:r>
              <a:rPr lang="ja-JP" altLang="en-US" sz="1400" dirty="0">
                <a:latin typeface="HG丸ｺﾞｼｯｸM-PRO" panose="020F0600000000000000" pitchFamily="50" charset="-128"/>
                <a:ea typeface="HG丸ｺﾞｼｯｸM-PRO" panose="020F0600000000000000" pitchFamily="50" charset="-128"/>
                <a:cs typeface="Arial" pitchFamily="34" charset="0"/>
              </a:rPr>
              <a:t>年度　第１回帰宅困難者支援に関する協議会（</a:t>
            </a:r>
            <a:r>
              <a:rPr lang="en-US" altLang="ja-JP" sz="1400" dirty="0">
                <a:latin typeface="HG丸ｺﾞｼｯｸM-PRO" panose="020F0600000000000000" pitchFamily="50" charset="-128"/>
                <a:ea typeface="HG丸ｺﾞｼｯｸM-PRO" panose="020F0600000000000000" pitchFamily="50" charset="-128"/>
                <a:cs typeface="Arial" pitchFamily="34" charset="0"/>
              </a:rPr>
              <a:t>H29.12.22</a:t>
            </a:r>
            <a:r>
              <a:rPr lang="ja-JP" altLang="en-US" sz="1400" dirty="0">
                <a:latin typeface="HG丸ｺﾞｼｯｸM-PRO" panose="020F0600000000000000" pitchFamily="50" charset="-128"/>
                <a:ea typeface="HG丸ｺﾞｼｯｸM-PRO" panose="020F0600000000000000" pitchFamily="50" charset="-128"/>
                <a:cs typeface="Arial" pitchFamily="34" charset="0"/>
              </a:rPr>
              <a:t>）</a:t>
            </a:r>
          </a:p>
        </p:txBody>
      </p:sp>
      <p:sp>
        <p:nvSpPr>
          <p:cNvPr id="6" name="正方形/長方形 5"/>
          <p:cNvSpPr/>
          <p:nvPr/>
        </p:nvSpPr>
        <p:spPr>
          <a:xfrm>
            <a:off x="27019" y="6601001"/>
            <a:ext cx="3111749" cy="261610"/>
          </a:xfrm>
          <a:prstGeom prst="rect">
            <a:avLst/>
          </a:prstGeom>
          <a:solidFill>
            <a:schemeClr val="bg1"/>
          </a:solidFill>
        </p:spPr>
        <p:txBody>
          <a:bodyPr wrap="none">
            <a:spAutoFit/>
          </a:bodyPr>
          <a:lstStyle/>
          <a:p>
            <a:pPr algn="ctr"/>
            <a:r>
              <a:rPr lang="en-US" altLang="ja-JP" sz="1100" dirty="0">
                <a:latin typeface="Arial" pitchFamily="34" charset="0"/>
                <a:cs typeface="Arial" pitchFamily="34" charset="0"/>
              </a:rPr>
              <a:t>Copyright (C) City of Osaka All rights reserved.</a:t>
            </a:r>
            <a:endParaRPr lang="ja-JP" altLang="en-US" sz="1100" dirty="0">
              <a:latin typeface="Arial" pitchFamily="34" charset="0"/>
              <a:cs typeface="Arial" pitchFamily="34" charset="0"/>
            </a:endParaRPr>
          </a:p>
        </p:txBody>
      </p:sp>
    </p:spTree>
    <p:extLst>
      <p:ext uri="{BB962C8B-B14F-4D97-AF65-F5344CB8AC3E}">
        <p14:creationId xmlns:p14="http://schemas.microsoft.com/office/powerpoint/2010/main" val="149325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53853" y="793825"/>
            <a:ext cx="9930924" cy="584775"/>
          </a:xfrm>
        </p:spPr>
        <p:txBody>
          <a:bodyPr wrap="none" anchor="ctr" anchorCtr="0">
            <a:spAutoFit/>
          </a:bodyPr>
          <a:lstStyle/>
          <a:p>
            <a:r>
              <a:rPr lang="ja-JP" altLang="en-US" sz="4000" dirty="0">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大阪市が取り組む帰宅困難者対策の全体像</a:t>
            </a:r>
            <a:endParaRPr kumimoji="1" lang="ja-JP" altLang="en-US" dirty="0">
              <a:effectLst>
                <a:outerShdw blurRad="38100" dist="38100" dir="2700000" algn="tl">
                  <a:srgbClr val="000000">
                    <a:alpha val="43137"/>
                  </a:srgbClr>
                </a:outerShdw>
              </a:effectLst>
            </a:endParaRPr>
          </a:p>
        </p:txBody>
      </p:sp>
      <p:grpSp>
        <p:nvGrpSpPr>
          <p:cNvPr id="3" name="グループ化 2"/>
          <p:cNvGrpSpPr/>
          <p:nvPr/>
        </p:nvGrpSpPr>
        <p:grpSpPr>
          <a:xfrm>
            <a:off x="909836" y="1378776"/>
            <a:ext cx="9872278" cy="5309940"/>
            <a:chOff x="1083175" y="1548061"/>
            <a:chExt cx="9872278" cy="5309939"/>
          </a:xfrm>
        </p:grpSpPr>
        <p:pic>
          <p:nvPicPr>
            <p:cNvPr id="16" name="Picture 2"/>
            <p:cNvPicPr>
              <a:picLocks noChangeAspect="1" noChangeArrowheads="1"/>
            </p:cNvPicPr>
            <p:nvPr/>
          </p:nvPicPr>
          <p:blipFill>
            <a:blip r:embed="rId3" cstate="print"/>
            <a:srcRect/>
            <a:stretch>
              <a:fillRect/>
            </a:stretch>
          </p:blipFill>
          <p:spPr bwMode="auto">
            <a:xfrm>
              <a:off x="1083175" y="1548061"/>
              <a:ext cx="9872278" cy="5309939"/>
            </a:xfrm>
            <a:prstGeom prst="rect">
              <a:avLst/>
            </a:prstGeom>
            <a:noFill/>
            <a:ln w="9525">
              <a:noFill/>
              <a:miter lim="800000"/>
              <a:headEnd/>
              <a:tailEnd/>
            </a:ln>
          </p:spPr>
        </p:pic>
        <p:pic>
          <p:nvPicPr>
            <p:cNvPr id="17" name="Picture 3" descr="E:\My Documents\My Pictures\1296102236.bmp"/>
            <p:cNvPicPr>
              <a:picLocks noChangeAspect="1" noChangeArrowheads="1"/>
            </p:cNvPicPr>
            <p:nvPr/>
          </p:nvPicPr>
          <p:blipFill>
            <a:blip r:embed="rId4" cstate="print"/>
            <a:srcRect/>
            <a:stretch>
              <a:fillRect/>
            </a:stretch>
          </p:blipFill>
          <p:spPr bwMode="auto">
            <a:xfrm>
              <a:off x="9190756" y="5888579"/>
              <a:ext cx="940070" cy="940070"/>
            </a:xfrm>
            <a:prstGeom prst="rect">
              <a:avLst/>
            </a:prstGeom>
            <a:noFill/>
          </p:spPr>
        </p:pic>
      </p:grpSp>
      <p:sp>
        <p:nvSpPr>
          <p:cNvPr id="7" name="正方形/長方形 6"/>
          <p:cNvSpPr/>
          <p:nvPr/>
        </p:nvSpPr>
        <p:spPr>
          <a:xfrm>
            <a:off x="27019" y="6601001"/>
            <a:ext cx="3111749" cy="261610"/>
          </a:xfrm>
          <a:prstGeom prst="rect">
            <a:avLst/>
          </a:prstGeom>
          <a:solidFill>
            <a:schemeClr val="bg1"/>
          </a:solidFill>
        </p:spPr>
        <p:txBody>
          <a:bodyPr wrap="none">
            <a:spAutoFit/>
          </a:bodyPr>
          <a:lstStyle/>
          <a:p>
            <a:pPr algn="ctr"/>
            <a:r>
              <a:rPr lang="en-US" altLang="ja-JP" sz="1100" dirty="0">
                <a:latin typeface="Arial" pitchFamily="34" charset="0"/>
                <a:cs typeface="Arial" pitchFamily="34" charset="0"/>
              </a:rPr>
              <a:t>Copyright (C) City of Osaka All rights reserved.</a:t>
            </a:r>
            <a:endParaRPr lang="ja-JP" altLang="en-US" sz="1100" dirty="0">
              <a:latin typeface="Arial" pitchFamily="34" charset="0"/>
              <a:cs typeface="Arial" pitchFamily="34" charset="0"/>
            </a:endParaRPr>
          </a:p>
        </p:txBody>
      </p:sp>
    </p:spTree>
    <p:extLst>
      <p:ext uri="{BB962C8B-B14F-4D97-AF65-F5344CB8AC3E}">
        <p14:creationId xmlns:p14="http://schemas.microsoft.com/office/powerpoint/2010/main" val="1266993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title"/>
          </p:nvPr>
        </p:nvSpPr>
        <p:spPr>
          <a:xfrm>
            <a:off x="1197870" y="692697"/>
            <a:ext cx="9395521" cy="535531"/>
          </a:xfrm>
        </p:spPr>
        <p:txBody>
          <a:bodyPr wrap="none" rtlCol="0">
            <a:spAutoFit/>
          </a:bodyPr>
          <a:lstStyle/>
          <a:p>
            <a:pPr rtl="0"/>
            <a:r>
              <a:rPr lang="ja-JP" altLang="en-US" dirty="0" smtClean="0">
                <a:effectLst>
                  <a:outerShdw blurRad="38100" dist="38100" dir="2700000" algn="tl">
                    <a:srgbClr val="000000">
                      <a:alpha val="43137"/>
                    </a:srgbClr>
                  </a:outerShdw>
                </a:effectLst>
              </a:rPr>
              <a:t>目的</a:t>
            </a:r>
            <a:r>
              <a:rPr lang="ja-JP" altLang="en-US"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en-US" altLang="ja-JP"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ja-JP" altLang="en-US"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主要ターミナル駅周辺地域の混乱防止</a:t>
            </a:r>
            <a:r>
              <a:rPr lang="en-US" altLang="ja-JP"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endParaRPr lang="ja-JP" altLang="en-US"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4" name="コンテンツ プレースホルダー 13"/>
          <p:cNvSpPr>
            <a:spLocks noGrp="1"/>
          </p:cNvSpPr>
          <p:nvPr>
            <p:ph idx="1"/>
          </p:nvPr>
        </p:nvSpPr>
        <p:spPr>
          <a:xfrm>
            <a:off x="765820" y="1700807"/>
            <a:ext cx="10789840" cy="4229876"/>
          </a:xfrm>
        </p:spPr>
        <p:txBody>
          <a:bodyPr wrap="square" rtlCol="0">
            <a:spAutoFit/>
          </a:bodyPr>
          <a:lstStyle/>
          <a:p>
            <a:pPr marL="0" indent="0">
              <a:buNone/>
            </a:pPr>
            <a:r>
              <a:rPr lang="ja-JP" altLang="en-US" sz="2399" b="1" dirty="0">
                <a:solidFill>
                  <a:schemeClr val="tx1"/>
                </a:solidFill>
              </a:rPr>
              <a:t>・　</a:t>
            </a:r>
            <a:r>
              <a:rPr lang="ja-JP" altLang="en-US" sz="2399" b="1" u="sng" dirty="0">
                <a:solidFill>
                  <a:schemeClr val="tx1"/>
                </a:solidFill>
              </a:rPr>
              <a:t>ターミナル駅周辺に所在する事業所等で構成される５つの協議会を設置</a:t>
            </a:r>
            <a:endParaRPr lang="en-US" altLang="ja-JP" sz="2399" b="1" u="sng" dirty="0">
              <a:solidFill>
                <a:schemeClr val="tx1"/>
              </a:solidFill>
            </a:endParaRPr>
          </a:p>
          <a:p>
            <a:pPr marL="0" indent="0">
              <a:buNone/>
            </a:pPr>
            <a:r>
              <a:rPr lang="ja-JP" altLang="en-US" sz="2399" dirty="0">
                <a:solidFill>
                  <a:schemeClr val="tx1"/>
                </a:solidFill>
              </a:rPr>
              <a:t>　　＞</a:t>
            </a:r>
            <a:r>
              <a:rPr lang="ja-JP" altLang="en-US" sz="2399" b="1" dirty="0">
                <a:solidFill>
                  <a:schemeClr val="tx1"/>
                </a:solidFill>
              </a:rPr>
              <a:t>大阪・梅田駅</a:t>
            </a:r>
            <a:r>
              <a:rPr lang="ja-JP" altLang="en-US" sz="2399" dirty="0">
                <a:solidFill>
                  <a:schemeClr val="tx1"/>
                </a:solidFill>
              </a:rPr>
              <a:t>周辺地区帰宅困難者対策協議会</a:t>
            </a:r>
            <a:endParaRPr lang="en-US" altLang="ja-JP" sz="2399" dirty="0">
              <a:solidFill>
                <a:schemeClr val="tx1"/>
              </a:solidFill>
            </a:endParaRPr>
          </a:p>
          <a:p>
            <a:pPr marL="0" indent="0">
              <a:lnSpc>
                <a:spcPts val="1500"/>
              </a:lnSpc>
              <a:buNone/>
            </a:pPr>
            <a:r>
              <a:rPr lang="ja-JP" altLang="en-US" sz="2399" dirty="0">
                <a:solidFill>
                  <a:schemeClr val="tx1"/>
                </a:solidFill>
              </a:rPr>
              <a:t>　　＞</a:t>
            </a:r>
            <a:r>
              <a:rPr lang="ja-JP" altLang="en-US" sz="2399" b="1" dirty="0">
                <a:solidFill>
                  <a:schemeClr val="tx1"/>
                </a:solidFill>
              </a:rPr>
              <a:t>難波駅</a:t>
            </a:r>
            <a:r>
              <a:rPr lang="ja-JP" altLang="en-US" sz="2399" dirty="0">
                <a:solidFill>
                  <a:schemeClr val="tx1"/>
                </a:solidFill>
              </a:rPr>
              <a:t>周辺地区帰宅困難者対策協議会</a:t>
            </a:r>
            <a:endParaRPr lang="en-US" altLang="ja-JP" sz="2399" dirty="0">
              <a:solidFill>
                <a:schemeClr val="tx1"/>
              </a:solidFill>
            </a:endParaRPr>
          </a:p>
          <a:p>
            <a:pPr marL="0" indent="0">
              <a:lnSpc>
                <a:spcPts val="1500"/>
              </a:lnSpc>
              <a:buNone/>
            </a:pPr>
            <a:r>
              <a:rPr lang="ja-JP" altLang="en-US" sz="2399" dirty="0">
                <a:solidFill>
                  <a:schemeClr val="tx1"/>
                </a:solidFill>
              </a:rPr>
              <a:t>　　＞</a:t>
            </a:r>
            <a:r>
              <a:rPr lang="ja-JP" altLang="en-US" sz="2399" b="1" dirty="0">
                <a:solidFill>
                  <a:schemeClr val="tx1"/>
                </a:solidFill>
              </a:rPr>
              <a:t>天王寺・阿倍野駅</a:t>
            </a:r>
            <a:r>
              <a:rPr lang="ja-JP" altLang="en-US" sz="2399" dirty="0">
                <a:solidFill>
                  <a:schemeClr val="tx1"/>
                </a:solidFill>
              </a:rPr>
              <a:t>周辺地区帰宅困難者対策協議会</a:t>
            </a:r>
            <a:endParaRPr lang="en-US" altLang="ja-JP" sz="2399" dirty="0">
              <a:solidFill>
                <a:schemeClr val="tx1"/>
              </a:solidFill>
            </a:endParaRPr>
          </a:p>
          <a:p>
            <a:pPr marL="0" indent="0">
              <a:lnSpc>
                <a:spcPts val="1500"/>
              </a:lnSpc>
              <a:buNone/>
            </a:pPr>
            <a:r>
              <a:rPr lang="ja-JP" altLang="en-US" sz="2399" dirty="0">
                <a:solidFill>
                  <a:schemeClr val="tx1"/>
                </a:solidFill>
              </a:rPr>
              <a:t>　　＞</a:t>
            </a:r>
            <a:r>
              <a:rPr lang="ja-JP" altLang="en-US" sz="2399" b="1" dirty="0">
                <a:solidFill>
                  <a:schemeClr val="tx1"/>
                </a:solidFill>
              </a:rPr>
              <a:t>上本町・谷町九丁目・鶴橋駅</a:t>
            </a:r>
            <a:r>
              <a:rPr lang="ja-JP" altLang="en-US" sz="2399" dirty="0">
                <a:solidFill>
                  <a:schemeClr val="tx1"/>
                </a:solidFill>
              </a:rPr>
              <a:t>周辺地区帰宅困難者対策協議会</a:t>
            </a:r>
            <a:endParaRPr lang="en-US" altLang="ja-JP" sz="2399" dirty="0">
              <a:solidFill>
                <a:schemeClr val="tx1"/>
              </a:solidFill>
            </a:endParaRPr>
          </a:p>
          <a:p>
            <a:pPr marL="0" indent="0">
              <a:lnSpc>
                <a:spcPts val="1500"/>
              </a:lnSpc>
              <a:buNone/>
            </a:pPr>
            <a:r>
              <a:rPr lang="ja-JP" altLang="en-US" sz="2399" dirty="0">
                <a:solidFill>
                  <a:schemeClr val="tx1"/>
                </a:solidFill>
              </a:rPr>
              <a:t>　　＞</a:t>
            </a:r>
            <a:r>
              <a:rPr lang="ja-JP" altLang="en-US" sz="2399" b="1" dirty="0">
                <a:solidFill>
                  <a:schemeClr val="tx1"/>
                </a:solidFill>
              </a:rPr>
              <a:t>京橋駅</a:t>
            </a:r>
            <a:r>
              <a:rPr lang="ja-JP" altLang="en-US" sz="2399" dirty="0">
                <a:solidFill>
                  <a:schemeClr val="tx1"/>
                </a:solidFill>
              </a:rPr>
              <a:t>周辺地区帰宅困難者対策協議会</a:t>
            </a:r>
            <a:endParaRPr lang="en-US" altLang="ja-JP" sz="2399" dirty="0">
              <a:solidFill>
                <a:schemeClr val="tx1"/>
              </a:solidFill>
            </a:endParaRPr>
          </a:p>
          <a:p>
            <a:pPr marL="0" indent="0">
              <a:buNone/>
            </a:pPr>
            <a:r>
              <a:rPr lang="ja-JP" altLang="en-US" sz="2399" b="1" dirty="0">
                <a:solidFill>
                  <a:schemeClr val="tx1"/>
                </a:solidFill>
                <a:effectLst>
                  <a:outerShdw blurRad="38100" dist="38100" dir="2700000" algn="tl">
                    <a:srgbClr val="000000">
                      <a:alpha val="43137"/>
                    </a:srgbClr>
                  </a:outerShdw>
                </a:effectLst>
              </a:rPr>
              <a:t>・　</a:t>
            </a:r>
            <a:r>
              <a:rPr lang="ja-JP" altLang="en-US" sz="2399" b="1" u="sng" dirty="0">
                <a:solidFill>
                  <a:schemeClr val="tx1"/>
                </a:solidFill>
              </a:rPr>
              <a:t>協議会で取り組む基本的な帰宅困難者対策</a:t>
            </a:r>
            <a:endParaRPr lang="en-US" altLang="ja-JP" sz="2399" b="1" u="sng" dirty="0">
              <a:solidFill>
                <a:schemeClr val="tx1"/>
              </a:solidFill>
            </a:endParaRPr>
          </a:p>
          <a:p>
            <a:pPr marL="0" indent="0">
              <a:buNone/>
            </a:pPr>
            <a:r>
              <a:rPr lang="ja-JP" altLang="en-US" sz="2399" dirty="0">
                <a:solidFill>
                  <a:schemeClr val="tx1"/>
                </a:solidFill>
              </a:rPr>
              <a:t>　　＞むやみに移動しない　⇒　</a:t>
            </a:r>
            <a:r>
              <a:rPr lang="en-US" altLang="ja-JP" sz="2399" dirty="0">
                <a:solidFill>
                  <a:schemeClr val="tx1"/>
                </a:solidFill>
              </a:rPr>
              <a:t>『</a:t>
            </a:r>
            <a:r>
              <a:rPr lang="ja-JP" altLang="en-US" sz="2399" b="1" dirty="0">
                <a:solidFill>
                  <a:schemeClr val="tx1"/>
                </a:solidFill>
              </a:rPr>
              <a:t>一斉帰宅の抑制</a:t>
            </a:r>
            <a:r>
              <a:rPr lang="en-US" altLang="ja-JP" sz="2399" b="1" dirty="0">
                <a:solidFill>
                  <a:schemeClr val="tx1"/>
                </a:solidFill>
              </a:rPr>
              <a:t>』</a:t>
            </a:r>
          </a:p>
          <a:p>
            <a:pPr marL="0" indent="0">
              <a:lnSpc>
                <a:spcPts val="1500"/>
              </a:lnSpc>
              <a:buNone/>
            </a:pPr>
            <a:r>
              <a:rPr lang="ja-JP" altLang="en-US" sz="2399" dirty="0"/>
              <a:t>　　</a:t>
            </a:r>
            <a:r>
              <a:rPr lang="ja-JP" altLang="en-US" sz="2399" dirty="0">
                <a:solidFill>
                  <a:schemeClr val="tx1"/>
                </a:solidFill>
              </a:rPr>
              <a:t>＞駅周辺の混乱防止　⇒　</a:t>
            </a:r>
            <a:r>
              <a:rPr lang="en-US" altLang="ja-JP" sz="2399" dirty="0">
                <a:solidFill>
                  <a:schemeClr val="tx1"/>
                </a:solidFill>
              </a:rPr>
              <a:t>『</a:t>
            </a:r>
            <a:r>
              <a:rPr lang="ja-JP" altLang="en-US" sz="2399" b="1" dirty="0">
                <a:solidFill>
                  <a:schemeClr val="tx1"/>
                </a:solidFill>
              </a:rPr>
              <a:t>情報提供拠点</a:t>
            </a:r>
            <a:r>
              <a:rPr lang="en-US" altLang="ja-JP" sz="2399" b="1" dirty="0">
                <a:solidFill>
                  <a:schemeClr val="tx1"/>
                </a:solidFill>
              </a:rPr>
              <a:t>』</a:t>
            </a:r>
            <a:r>
              <a:rPr lang="ja-JP" altLang="en-US" sz="2399" b="1" dirty="0">
                <a:solidFill>
                  <a:schemeClr val="tx1"/>
                </a:solidFill>
              </a:rPr>
              <a:t>および</a:t>
            </a:r>
            <a:r>
              <a:rPr lang="en-US" altLang="ja-JP" sz="2399" b="1" dirty="0">
                <a:solidFill>
                  <a:schemeClr val="tx1"/>
                </a:solidFill>
              </a:rPr>
              <a:t>『</a:t>
            </a:r>
            <a:r>
              <a:rPr lang="ja-JP" altLang="en-US" sz="2399" b="1" dirty="0">
                <a:solidFill>
                  <a:schemeClr val="tx1"/>
                </a:solidFill>
              </a:rPr>
              <a:t>一時滞留スペース</a:t>
            </a:r>
            <a:r>
              <a:rPr lang="en-US" altLang="ja-JP" sz="2399" b="1" dirty="0">
                <a:solidFill>
                  <a:schemeClr val="tx1"/>
                </a:solidFill>
              </a:rPr>
              <a:t>』</a:t>
            </a:r>
            <a:r>
              <a:rPr lang="ja-JP" altLang="en-US" sz="2399" b="1" dirty="0">
                <a:solidFill>
                  <a:schemeClr val="tx1"/>
                </a:solidFill>
              </a:rPr>
              <a:t>の整備</a:t>
            </a:r>
            <a:endParaRPr lang="en-US" altLang="ja-JP" sz="2399" b="1" dirty="0">
              <a:solidFill>
                <a:schemeClr val="tx1"/>
              </a:solidFill>
            </a:endParaRPr>
          </a:p>
        </p:txBody>
      </p:sp>
      <p:sp>
        <p:nvSpPr>
          <p:cNvPr id="5" name="正方形/長方形 4"/>
          <p:cNvSpPr/>
          <p:nvPr/>
        </p:nvSpPr>
        <p:spPr>
          <a:xfrm>
            <a:off x="27019" y="6601001"/>
            <a:ext cx="3111749" cy="261610"/>
          </a:xfrm>
          <a:prstGeom prst="rect">
            <a:avLst/>
          </a:prstGeom>
          <a:solidFill>
            <a:schemeClr val="bg1"/>
          </a:solidFill>
        </p:spPr>
        <p:txBody>
          <a:bodyPr wrap="none">
            <a:spAutoFit/>
          </a:bodyPr>
          <a:lstStyle/>
          <a:p>
            <a:pPr algn="ctr"/>
            <a:r>
              <a:rPr lang="en-US" altLang="ja-JP" sz="1100" dirty="0">
                <a:latin typeface="Arial" pitchFamily="34" charset="0"/>
                <a:cs typeface="Arial" pitchFamily="34" charset="0"/>
              </a:rPr>
              <a:t>Copyright (C) City of Osaka All rights reserved.</a:t>
            </a:r>
            <a:endParaRPr lang="ja-JP" altLang="en-US" sz="1100" dirty="0">
              <a:latin typeface="Arial" pitchFamily="34" charset="0"/>
              <a:cs typeface="Arial" pitchFamily="34" charset="0"/>
            </a:endParaRPr>
          </a:p>
        </p:txBody>
      </p:sp>
    </p:spTree>
    <p:extLst>
      <p:ext uri="{BB962C8B-B14F-4D97-AF65-F5344CB8AC3E}">
        <p14:creationId xmlns:p14="http://schemas.microsoft.com/office/powerpoint/2010/main" val="1437231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グループ化 22"/>
          <p:cNvGrpSpPr/>
          <p:nvPr/>
        </p:nvGrpSpPr>
        <p:grpSpPr>
          <a:xfrm>
            <a:off x="1626511" y="107069"/>
            <a:ext cx="8931262" cy="6624736"/>
            <a:chOff x="1623741" y="2"/>
            <a:chExt cx="6857652" cy="6857652"/>
          </a:xfrm>
        </p:grpSpPr>
        <p:pic>
          <p:nvPicPr>
            <p:cNvPr id="24" name="Picture 2" descr="E:\My Documents\My Pictures\subway_rosenzu.bmp"/>
            <p:cNvPicPr>
              <a:picLocks noChangeAspect="1" noChangeArrowheads="1"/>
            </p:cNvPicPr>
            <p:nvPr/>
          </p:nvPicPr>
          <p:blipFill>
            <a:blip r:embed="rId3" cstate="print"/>
            <a:srcRect/>
            <a:stretch>
              <a:fillRect/>
            </a:stretch>
          </p:blipFill>
          <p:spPr bwMode="auto">
            <a:xfrm>
              <a:off x="1623741" y="2"/>
              <a:ext cx="6857652" cy="6857652"/>
            </a:xfrm>
            <a:prstGeom prst="rect">
              <a:avLst/>
            </a:prstGeom>
            <a:noFill/>
          </p:spPr>
        </p:pic>
        <p:sp>
          <p:nvSpPr>
            <p:cNvPr id="25" name="角丸四角形 24"/>
            <p:cNvSpPr/>
            <p:nvPr/>
          </p:nvSpPr>
          <p:spPr>
            <a:xfrm>
              <a:off x="3977257" y="2214701"/>
              <a:ext cx="456325" cy="456325"/>
            </a:xfrm>
            <a:prstGeom prst="roundRect">
              <a:avLst/>
            </a:prstGeom>
            <a:solidFill>
              <a:srgbClr val="FFC000">
                <a:alpha val="50000"/>
              </a:srgbClr>
            </a:solidFill>
            <a:ln w="12700">
              <a:solidFill>
                <a:srgbClr val="FF99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6" name="角丸四角形 25"/>
            <p:cNvSpPr/>
            <p:nvPr/>
          </p:nvSpPr>
          <p:spPr>
            <a:xfrm>
              <a:off x="3994795" y="4208627"/>
              <a:ext cx="461712" cy="385343"/>
            </a:xfrm>
            <a:prstGeom prst="roundRect">
              <a:avLst/>
            </a:prstGeom>
            <a:solidFill>
              <a:srgbClr val="FFC000">
                <a:alpha val="50000"/>
              </a:srgbClr>
            </a:solidFill>
            <a:ln w="12700">
              <a:solidFill>
                <a:srgbClr val="FF99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7" name="角丸四角形 26"/>
            <p:cNvSpPr/>
            <p:nvPr/>
          </p:nvSpPr>
          <p:spPr>
            <a:xfrm>
              <a:off x="5209372" y="4171215"/>
              <a:ext cx="944308" cy="298266"/>
            </a:xfrm>
            <a:prstGeom prst="roundRect">
              <a:avLst/>
            </a:prstGeom>
            <a:solidFill>
              <a:srgbClr val="FFC000">
                <a:alpha val="50000"/>
              </a:srgbClr>
            </a:solidFill>
            <a:ln w="12700">
              <a:solidFill>
                <a:srgbClr val="FF99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8" name="角丸四角形 27"/>
            <p:cNvSpPr/>
            <p:nvPr/>
          </p:nvSpPr>
          <p:spPr>
            <a:xfrm>
              <a:off x="5717881" y="2654845"/>
              <a:ext cx="460831" cy="462671"/>
            </a:xfrm>
            <a:prstGeom prst="roundRect">
              <a:avLst/>
            </a:prstGeom>
            <a:solidFill>
              <a:srgbClr val="FFC000">
                <a:alpha val="50000"/>
              </a:srgbClr>
            </a:solidFill>
            <a:ln w="12700">
              <a:solidFill>
                <a:srgbClr val="FF99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9" name="角丸四角形 28"/>
            <p:cNvSpPr/>
            <p:nvPr/>
          </p:nvSpPr>
          <p:spPr>
            <a:xfrm>
              <a:off x="5184389" y="4602059"/>
              <a:ext cx="458550" cy="419210"/>
            </a:xfrm>
            <a:prstGeom prst="roundRect">
              <a:avLst/>
            </a:prstGeom>
            <a:solidFill>
              <a:srgbClr val="FFC000">
                <a:alpha val="50000"/>
              </a:srgbClr>
            </a:solidFill>
            <a:ln w="12700">
              <a:solidFill>
                <a:srgbClr val="FF99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8" name="角丸四角形吹き出し 47"/>
            <p:cNvSpPr/>
            <p:nvPr/>
          </p:nvSpPr>
          <p:spPr>
            <a:xfrm>
              <a:off x="2777825" y="1716345"/>
              <a:ext cx="1080119" cy="558986"/>
            </a:xfrm>
            <a:prstGeom prst="wedgeRoundRectCallout">
              <a:avLst>
                <a:gd name="adj1" fmla="val 58533"/>
                <a:gd name="adj2" fmla="val 111883"/>
                <a:gd name="adj3" fmla="val 16667"/>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360000" bIns="360000"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大阪・梅田駅周辺</a:t>
              </a:r>
            </a:p>
          </p:txBody>
        </p:sp>
        <p:sp>
          <p:nvSpPr>
            <p:cNvPr id="49" name="角丸四角形吹き出し 48"/>
            <p:cNvSpPr/>
            <p:nvPr/>
          </p:nvSpPr>
          <p:spPr>
            <a:xfrm>
              <a:off x="6092143" y="1932369"/>
              <a:ext cx="720080" cy="558986"/>
            </a:xfrm>
            <a:prstGeom prst="wedgeRoundRectCallout">
              <a:avLst>
                <a:gd name="adj1" fmla="val -34943"/>
                <a:gd name="adj2" fmla="val 111883"/>
                <a:gd name="adj3" fmla="val 16667"/>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360000" bIns="360000"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京橋駅周辺</a:t>
              </a:r>
            </a:p>
          </p:txBody>
        </p:sp>
        <p:sp>
          <p:nvSpPr>
            <p:cNvPr id="50" name="角丸四角形吹き出し 49"/>
            <p:cNvSpPr/>
            <p:nvPr/>
          </p:nvSpPr>
          <p:spPr>
            <a:xfrm>
              <a:off x="3257177" y="3739167"/>
              <a:ext cx="720080" cy="558986"/>
            </a:xfrm>
            <a:prstGeom prst="wedgeRoundRectCallout">
              <a:avLst>
                <a:gd name="adj1" fmla="val 53242"/>
                <a:gd name="adj2" fmla="val 82488"/>
                <a:gd name="adj3" fmla="val 16667"/>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360000" bIns="360000"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難波駅周辺</a:t>
              </a:r>
            </a:p>
          </p:txBody>
        </p:sp>
        <p:sp>
          <p:nvSpPr>
            <p:cNvPr id="51" name="角丸四角形吹き出し 50"/>
            <p:cNvSpPr/>
            <p:nvPr/>
          </p:nvSpPr>
          <p:spPr>
            <a:xfrm>
              <a:off x="5900332" y="3450998"/>
              <a:ext cx="1584176" cy="558986"/>
            </a:xfrm>
            <a:prstGeom prst="wedgeRoundRectCallout">
              <a:avLst>
                <a:gd name="adj1" fmla="val -34943"/>
                <a:gd name="adj2" fmla="val 111883"/>
                <a:gd name="adj3" fmla="val 16667"/>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360000" bIns="360000"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上本町・谷町九丁目</a:t>
              </a:r>
              <a:endParaRPr lang="en-US" altLang="ja-JP" sz="1600" b="1" dirty="0">
                <a:solidFill>
                  <a:schemeClr val="tx1"/>
                </a:solidFill>
                <a:latin typeface="Meiryo UI" pitchFamily="50" charset="-128"/>
                <a:ea typeface="Meiryo UI" pitchFamily="50" charset="-128"/>
                <a:cs typeface="Meiryo UI" pitchFamily="50" charset="-128"/>
              </a:endParaRPr>
            </a:p>
            <a:p>
              <a:pPr algn="ctr"/>
              <a:r>
                <a:rPr lang="ja-JP" altLang="en-US" sz="1600" b="1" dirty="0">
                  <a:solidFill>
                    <a:schemeClr val="tx1"/>
                  </a:solidFill>
                  <a:latin typeface="Meiryo UI" pitchFamily="50" charset="-128"/>
                  <a:ea typeface="Meiryo UI" pitchFamily="50" charset="-128"/>
                  <a:cs typeface="Meiryo UI" pitchFamily="50" charset="-128"/>
                </a:rPr>
                <a:t>・鶴橋駅周辺</a:t>
              </a:r>
            </a:p>
          </p:txBody>
        </p:sp>
        <p:sp>
          <p:nvSpPr>
            <p:cNvPr id="52" name="角丸四角形吹き出し 51"/>
            <p:cNvSpPr/>
            <p:nvPr/>
          </p:nvSpPr>
          <p:spPr>
            <a:xfrm>
              <a:off x="4388165" y="5231518"/>
              <a:ext cx="1512169" cy="558986"/>
            </a:xfrm>
            <a:prstGeom prst="wedgeRoundRectCallout">
              <a:avLst>
                <a:gd name="adj1" fmla="val 11099"/>
                <a:gd name="adj2" fmla="val -90942"/>
                <a:gd name="adj3" fmla="val 16667"/>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360000" bIns="360000"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天王寺・阿倍野駅</a:t>
              </a:r>
              <a:endParaRPr lang="en-US" altLang="ja-JP" sz="1600" b="1" dirty="0">
                <a:solidFill>
                  <a:schemeClr val="tx1"/>
                </a:solidFill>
                <a:latin typeface="Meiryo UI" pitchFamily="50" charset="-128"/>
                <a:ea typeface="Meiryo UI" pitchFamily="50" charset="-128"/>
                <a:cs typeface="Meiryo UI" pitchFamily="50" charset="-128"/>
              </a:endParaRPr>
            </a:p>
            <a:p>
              <a:pPr algn="ctr"/>
              <a:r>
                <a:rPr lang="ja-JP" altLang="en-US" sz="1600" b="1" dirty="0">
                  <a:solidFill>
                    <a:schemeClr val="tx1"/>
                  </a:solidFill>
                  <a:latin typeface="Meiryo UI" pitchFamily="50" charset="-128"/>
                  <a:ea typeface="Meiryo UI" pitchFamily="50" charset="-128"/>
                  <a:cs typeface="Meiryo UI" pitchFamily="50" charset="-128"/>
                </a:rPr>
                <a:t>周辺</a:t>
              </a:r>
            </a:p>
          </p:txBody>
        </p:sp>
      </p:grpSp>
      <p:sp>
        <p:nvSpPr>
          <p:cNvPr id="53" name="タイトル 1"/>
          <p:cNvSpPr>
            <a:spLocks noGrp="1"/>
          </p:cNvSpPr>
          <p:nvPr>
            <p:ph type="title"/>
          </p:nvPr>
        </p:nvSpPr>
        <p:spPr>
          <a:xfrm>
            <a:off x="1836811" y="199627"/>
            <a:ext cx="8472190" cy="734011"/>
          </a:xfrm>
          <a:solidFill>
            <a:schemeClr val="bg1"/>
          </a:solidFill>
        </p:spPr>
        <p:txBody>
          <a:bodyPr vert="horz" wrap="none" lIns="121888" tIns="180000" rIns="121888" bIns="108000" rtlCol="0" anchor="ctr" anchorCtr="1">
            <a:spAutoFit/>
          </a:bodyPr>
          <a:lstStyle/>
          <a:p>
            <a:pPr rtl="0"/>
            <a:r>
              <a:rPr lang="ja-JP" altLang="en-US" dirty="0">
                <a:effectLst>
                  <a:outerShdw blurRad="38100" dist="38100" dir="2700000" algn="tl">
                    <a:srgbClr val="000000">
                      <a:alpha val="43137"/>
                    </a:srgbClr>
                  </a:outerShdw>
                </a:effectLst>
              </a:rPr>
              <a:t>主要ターミナル駅の帰宅困難者対策協議会</a:t>
            </a:r>
            <a:endParaRPr lang="en-US" altLang="ja-JP" dirty="0">
              <a:effectLst>
                <a:outerShdw blurRad="38100" dist="38100" dir="2700000" algn="tl">
                  <a:srgbClr val="000000">
                    <a:alpha val="43137"/>
                  </a:srgbClr>
                </a:outerShdw>
              </a:effectLst>
            </a:endParaRPr>
          </a:p>
        </p:txBody>
      </p:sp>
      <p:sp>
        <p:nvSpPr>
          <p:cNvPr id="16" name="正方形/長方形 15"/>
          <p:cNvSpPr/>
          <p:nvPr/>
        </p:nvSpPr>
        <p:spPr>
          <a:xfrm>
            <a:off x="27019" y="6601001"/>
            <a:ext cx="3111749" cy="261610"/>
          </a:xfrm>
          <a:prstGeom prst="rect">
            <a:avLst/>
          </a:prstGeom>
          <a:solidFill>
            <a:schemeClr val="bg1"/>
          </a:solidFill>
        </p:spPr>
        <p:txBody>
          <a:bodyPr wrap="none">
            <a:spAutoFit/>
          </a:bodyPr>
          <a:lstStyle/>
          <a:p>
            <a:pPr algn="ctr"/>
            <a:r>
              <a:rPr lang="en-US" altLang="ja-JP" sz="1100" dirty="0">
                <a:latin typeface="Arial" pitchFamily="34" charset="0"/>
                <a:cs typeface="Arial" pitchFamily="34" charset="0"/>
              </a:rPr>
              <a:t>Copyright (C) City of Osaka All rights reserved.</a:t>
            </a:r>
            <a:endParaRPr lang="ja-JP" altLang="en-US" sz="1100" dirty="0">
              <a:latin typeface="Arial" pitchFamily="34" charset="0"/>
              <a:cs typeface="Arial" pitchFamily="34" charset="0"/>
            </a:endParaRPr>
          </a:p>
        </p:txBody>
      </p:sp>
    </p:spTree>
    <p:extLst>
      <p:ext uri="{BB962C8B-B14F-4D97-AF65-F5344CB8AC3E}">
        <p14:creationId xmlns:p14="http://schemas.microsoft.com/office/powerpoint/2010/main" val="1648588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15154" y="485440"/>
            <a:ext cx="4155305" cy="535531"/>
          </a:xfrm>
        </p:spPr>
        <p:txBody>
          <a:bodyPr wrap="none" rtlCol="0">
            <a:spAutoFit/>
          </a:bodyPr>
          <a:lstStyle/>
          <a:p>
            <a:pPr rtl="0"/>
            <a:r>
              <a:rPr lang="en-US" altLang="ja-JP" dirty="0">
                <a:effectLst>
                  <a:outerShdw blurRad="38100" dist="38100" dir="2700000" algn="tl">
                    <a:srgbClr val="000000">
                      <a:alpha val="43137"/>
                    </a:srgbClr>
                  </a:outerShdw>
                </a:effectLst>
              </a:rPr>
              <a:t>『</a:t>
            </a:r>
            <a:r>
              <a:rPr lang="ja-JP" altLang="en-US"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情報提供拠点</a:t>
            </a:r>
            <a:r>
              <a:rPr lang="en-US" altLang="ja-JP"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ja-JP" altLang="en-US"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とは</a:t>
            </a:r>
            <a:endParaRPr lang="ja-JP" altLang="en-US"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2" name="正方形/長方形 11"/>
          <p:cNvSpPr/>
          <p:nvPr/>
        </p:nvSpPr>
        <p:spPr>
          <a:xfrm>
            <a:off x="693812" y="1340769"/>
            <a:ext cx="10657184" cy="2215350"/>
          </a:xfrm>
          <a:prstGeom prst="rect">
            <a:avLst/>
          </a:prstGeom>
        </p:spPr>
        <p:txBody>
          <a:bodyPr wrap="square">
            <a:spAutoFit/>
          </a:bodyPr>
          <a:lstStyle/>
          <a:p>
            <a:r>
              <a:rPr lang="ja-JP" altLang="ja-JP" sz="2399" dirty="0">
                <a:latin typeface="Meiryo UI" panose="020B0604030504040204" pitchFamily="50" charset="-128"/>
                <a:ea typeface="Meiryo UI" panose="020B0604030504040204" pitchFamily="50" charset="-128"/>
                <a:cs typeface="Meiryo UI" panose="020B0604030504040204" pitchFamily="50" charset="-128"/>
              </a:rPr>
              <a:t>ターミナル駅周辺の</a:t>
            </a:r>
            <a:r>
              <a:rPr lang="ja-JP" altLang="ja-JP" sz="2399" b="1" u="sng" dirty="0">
                <a:latin typeface="Meiryo UI" panose="020B0604030504040204" pitchFamily="50" charset="-128"/>
                <a:ea typeface="Meiryo UI" panose="020B0604030504040204" pitchFamily="50" charset="-128"/>
                <a:cs typeface="Meiryo UI" panose="020B0604030504040204" pitchFamily="50" charset="-128"/>
              </a:rPr>
              <a:t>屋外滞留者</a:t>
            </a:r>
            <a:r>
              <a:rPr lang="ja-JP" altLang="en-US" sz="2399" b="1" u="sng" dirty="0">
                <a:latin typeface="Meiryo UI" panose="020B0604030504040204" pitchFamily="50" charset="-128"/>
                <a:ea typeface="Meiryo UI" panose="020B0604030504040204" pitchFamily="50" charset="-128"/>
                <a:cs typeface="Meiryo UI" panose="020B0604030504040204" pitchFamily="50" charset="-128"/>
              </a:rPr>
              <a:t>に</a:t>
            </a:r>
            <a:r>
              <a:rPr lang="ja-JP" altLang="ja-JP" sz="2399" b="1" u="sng" dirty="0">
                <a:latin typeface="Meiryo UI" panose="020B0604030504040204" pitchFamily="50" charset="-128"/>
                <a:ea typeface="Meiryo UI" panose="020B0604030504040204" pitchFamily="50" charset="-128"/>
                <a:cs typeface="Meiryo UI" panose="020B0604030504040204" pitchFamily="50" charset="-128"/>
              </a:rPr>
              <a:t>適切な避難誘導情報や帰宅行動に資する</a:t>
            </a:r>
            <a:r>
              <a:rPr lang="ja-JP" altLang="ja-JP" sz="2399" dirty="0">
                <a:latin typeface="Meiryo UI" panose="020B0604030504040204" pitchFamily="50" charset="-128"/>
                <a:ea typeface="Meiryo UI" panose="020B0604030504040204" pitchFamily="50" charset="-128"/>
                <a:cs typeface="Meiryo UI" panose="020B0604030504040204" pitchFamily="50" charset="-128"/>
              </a:rPr>
              <a:t>情報など、</a:t>
            </a:r>
            <a:r>
              <a:rPr lang="ja-JP" altLang="ja-JP" sz="2399" b="1" u="sng" dirty="0">
                <a:latin typeface="Meiryo UI" panose="020B0604030504040204" pitchFamily="50" charset="-128"/>
                <a:ea typeface="Meiryo UI" panose="020B0604030504040204" pitchFamily="50" charset="-128"/>
                <a:cs typeface="Meiryo UI" panose="020B0604030504040204" pitchFamily="50" charset="-128"/>
              </a:rPr>
              <a:t>大阪市が発信する情報を提供する役割を</a:t>
            </a:r>
            <a:r>
              <a:rPr lang="ja-JP" altLang="en-US" sz="2399" b="1" u="sng" dirty="0">
                <a:latin typeface="Meiryo UI" panose="020B0604030504040204" pitchFamily="50" charset="-128"/>
                <a:ea typeface="Meiryo UI" panose="020B0604030504040204" pitchFamily="50" charset="-128"/>
                <a:cs typeface="Meiryo UI" panose="020B0604030504040204" pitchFamily="50" charset="-128"/>
              </a:rPr>
              <a:t>担い、</a:t>
            </a:r>
            <a:r>
              <a:rPr lang="ja-JP" altLang="ja-JP" sz="2399" b="1" u="sng" dirty="0">
                <a:latin typeface="Meiryo UI" panose="020B0604030504040204" pitchFamily="50" charset="-128"/>
                <a:ea typeface="Meiryo UI" panose="020B0604030504040204" pitchFamily="50" charset="-128"/>
              </a:rPr>
              <a:t>周辺事業者等で運営</a:t>
            </a:r>
            <a:r>
              <a:rPr lang="ja-JP" altLang="ja-JP" sz="2399" dirty="0">
                <a:latin typeface="Meiryo UI" panose="020B0604030504040204" pitchFamily="50" charset="-128"/>
                <a:ea typeface="Meiryo UI" panose="020B0604030504040204" pitchFamily="50" charset="-128"/>
              </a:rPr>
              <a:t>する</a:t>
            </a:r>
            <a:r>
              <a:rPr lang="ja-JP" altLang="en-US" sz="2399" dirty="0">
                <a:latin typeface="Meiryo UI" panose="020B0604030504040204" pitchFamily="50" charset="-128"/>
                <a:ea typeface="Meiryo UI" panose="020B0604030504040204" pitchFamily="50" charset="-128"/>
              </a:rPr>
              <a:t>。</a:t>
            </a:r>
            <a:endParaRPr lang="en-US" altLang="ja-JP" sz="2399"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399" dirty="0">
                <a:latin typeface="Meiryo UI" panose="020B0604030504040204" pitchFamily="50" charset="-128"/>
                <a:ea typeface="Meiryo UI" panose="020B0604030504040204" pitchFamily="50" charset="-128"/>
                <a:cs typeface="Meiryo UI" panose="020B0604030504040204" pitchFamily="50" charset="-128"/>
              </a:rPr>
              <a:t>設置場所は、各協議会においてワークショップ形式により最適地を選定</a:t>
            </a:r>
            <a:endParaRPr lang="en-US" altLang="ja-JP" sz="2399"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399" dirty="0">
                <a:latin typeface="Meiryo UI" panose="020B0604030504040204" pitchFamily="50" charset="-128"/>
                <a:ea typeface="Meiryo UI" panose="020B0604030504040204" pitchFamily="50" charset="-128"/>
              </a:rPr>
              <a:t>　</a:t>
            </a:r>
            <a:r>
              <a:rPr lang="ja-JP" altLang="ja-JP" sz="2399" dirty="0">
                <a:latin typeface="Meiryo UI" panose="020B0604030504040204" pitchFamily="50" charset="-128"/>
                <a:ea typeface="Meiryo UI" panose="020B0604030504040204" pitchFamily="50" charset="-128"/>
              </a:rPr>
              <a:t>①駅に向かう『通勤・通学、来阪者など人通りの多い道路』</a:t>
            </a:r>
            <a:endParaRPr lang="en-US" altLang="ja-JP" sz="2399" dirty="0">
              <a:latin typeface="Meiryo UI" panose="020B0604030504040204" pitchFamily="50" charset="-128"/>
              <a:ea typeface="Meiryo UI" panose="020B0604030504040204" pitchFamily="50" charset="-128"/>
            </a:endParaRPr>
          </a:p>
          <a:p>
            <a:r>
              <a:rPr lang="ja-JP" altLang="en-US" sz="2399" dirty="0">
                <a:latin typeface="Meiryo UI" panose="020B0604030504040204" pitchFamily="50" charset="-128"/>
                <a:ea typeface="Meiryo UI" panose="020B0604030504040204" pitchFamily="50" charset="-128"/>
              </a:rPr>
              <a:t>　</a:t>
            </a:r>
            <a:r>
              <a:rPr lang="ja-JP" altLang="ja-JP" sz="2399" dirty="0">
                <a:latin typeface="Meiryo UI" panose="020B0604030504040204" pitchFamily="50" charset="-128"/>
                <a:ea typeface="Meiryo UI" panose="020B0604030504040204" pitchFamily="50" charset="-128"/>
              </a:rPr>
              <a:t>②</a:t>
            </a:r>
            <a:r>
              <a:rPr lang="ja-JP" altLang="en-US" sz="2399" b="1" u="sng" dirty="0">
                <a:latin typeface="Meiryo UI" panose="020B0604030504040204" pitchFamily="50" charset="-128"/>
                <a:ea typeface="Meiryo UI" panose="020B0604030504040204" pitchFamily="50" charset="-128"/>
              </a:rPr>
              <a:t>駅周辺の</a:t>
            </a:r>
            <a:r>
              <a:rPr lang="ja-JP" altLang="ja-JP" sz="2399" b="1" u="sng" dirty="0">
                <a:latin typeface="Meiryo UI" panose="020B0604030504040204" pitchFamily="50" charset="-128"/>
                <a:ea typeface="Meiryo UI" panose="020B0604030504040204" pitchFamily="50" charset="-128"/>
              </a:rPr>
              <a:t>『事業所等の公開空地もしくは</a:t>
            </a:r>
            <a:r>
              <a:rPr lang="ja-JP" altLang="en-US" sz="2399" b="1" u="sng" dirty="0">
                <a:latin typeface="Meiryo UI" panose="020B0604030504040204" pitchFamily="50" charset="-128"/>
                <a:ea typeface="Meiryo UI" panose="020B0604030504040204" pitchFamily="50" charset="-128"/>
              </a:rPr>
              <a:t>、</a:t>
            </a:r>
            <a:r>
              <a:rPr lang="ja-JP" altLang="ja-JP" sz="2399" b="1" u="sng" dirty="0">
                <a:latin typeface="Meiryo UI" panose="020B0604030504040204" pitchFamily="50" charset="-128"/>
                <a:ea typeface="Meiryo UI" panose="020B0604030504040204" pitchFamily="50" charset="-128"/>
              </a:rPr>
              <a:t>公園』</a:t>
            </a:r>
            <a:endParaRPr lang="en-US" altLang="ja-JP" sz="2399" b="1" u="sng" dirty="0">
              <a:latin typeface="Meiryo UI" panose="020B0604030504040204" pitchFamily="50" charset="-128"/>
              <a:ea typeface="Meiryo UI" panose="020B0604030504040204" pitchFamily="50" charset="-128"/>
            </a:endParaRPr>
          </a:p>
        </p:txBody>
      </p:sp>
      <p:grpSp>
        <p:nvGrpSpPr>
          <p:cNvPr id="47" name="グループ化 46"/>
          <p:cNvGrpSpPr/>
          <p:nvPr/>
        </p:nvGrpSpPr>
        <p:grpSpPr>
          <a:xfrm>
            <a:off x="374455" y="3652267"/>
            <a:ext cx="5667037" cy="2752560"/>
            <a:chOff x="2926060" y="4149080"/>
            <a:chExt cx="5040560" cy="2448272"/>
          </a:xfrm>
        </p:grpSpPr>
        <p:sp>
          <p:nvSpPr>
            <p:cNvPr id="46" name="正方形/長方形 45"/>
            <p:cNvSpPr/>
            <p:nvPr/>
          </p:nvSpPr>
          <p:spPr>
            <a:xfrm>
              <a:off x="2926060" y="4149080"/>
              <a:ext cx="5040560" cy="2448272"/>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0" name="グループ化 29"/>
            <p:cNvGrpSpPr/>
            <p:nvPr/>
          </p:nvGrpSpPr>
          <p:grpSpPr>
            <a:xfrm>
              <a:off x="3070076" y="4260029"/>
              <a:ext cx="4724673" cy="2223609"/>
              <a:chOff x="1193763" y="1696676"/>
              <a:chExt cx="5400287" cy="2541579"/>
            </a:xfrm>
          </p:grpSpPr>
          <p:cxnSp>
            <p:nvCxnSpPr>
              <p:cNvPr id="31" name="直線矢印コネクタ 30"/>
              <p:cNvCxnSpPr>
                <a:cxnSpLocks noChangeShapeType="1"/>
              </p:cNvCxnSpPr>
              <p:nvPr/>
            </p:nvCxnSpPr>
            <p:spPr bwMode="auto">
              <a:xfrm flipV="1">
                <a:off x="1699348" y="2953564"/>
                <a:ext cx="2009439" cy="6669"/>
              </a:xfrm>
              <a:prstGeom prst="straightConnector1">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2" name="直線矢印コネクタ 31"/>
              <p:cNvCxnSpPr>
                <a:cxnSpLocks noChangeShapeType="1"/>
              </p:cNvCxnSpPr>
              <p:nvPr/>
            </p:nvCxnSpPr>
            <p:spPr bwMode="auto">
              <a:xfrm>
                <a:off x="4280149" y="2944112"/>
                <a:ext cx="1770508" cy="0"/>
              </a:xfrm>
              <a:prstGeom prst="straightConnector1">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33" name="Freeform 9"/>
              <p:cNvSpPr>
                <a:spLocks/>
              </p:cNvSpPr>
              <p:nvPr/>
            </p:nvSpPr>
            <p:spPr bwMode="auto">
              <a:xfrm>
                <a:off x="1193763" y="1940823"/>
                <a:ext cx="514612" cy="1999844"/>
              </a:xfrm>
              <a:custGeom>
                <a:avLst/>
                <a:gdLst>
                  <a:gd name="T0" fmla="*/ 472 w 2833"/>
                  <a:gd name="T1" fmla="*/ 0 h 7560"/>
                  <a:gd name="T2" fmla="*/ 0 w 2833"/>
                  <a:gd name="T3" fmla="*/ 472 h 7560"/>
                  <a:gd name="T4" fmla="*/ 0 w 2833"/>
                  <a:gd name="T5" fmla="*/ 7088 h 7560"/>
                  <a:gd name="T6" fmla="*/ 472 w 2833"/>
                  <a:gd name="T7" fmla="*/ 7560 h 7560"/>
                  <a:gd name="T8" fmla="*/ 2361 w 2833"/>
                  <a:gd name="T9" fmla="*/ 7560 h 7560"/>
                  <a:gd name="T10" fmla="*/ 2833 w 2833"/>
                  <a:gd name="T11" fmla="*/ 7088 h 7560"/>
                  <a:gd name="T12" fmla="*/ 2833 w 2833"/>
                  <a:gd name="T13" fmla="*/ 472 h 7560"/>
                  <a:gd name="T14" fmla="*/ 2361 w 2833"/>
                  <a:gd name="T15" fmla="*/ 0 h 7560"/>
                  <a:gd name="T16" fmla="*/ 472 w 2833"/>
                  <a:gd name="T17" fmla="*/ 0 h 7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33" h="7560">
                    <a:moveTo>
                      <a:pt x="472" y="0"/>
                    </a:moveTo>
                    <a:cubicBezTo>
                      <a:pt x="211" y="0"/>
                      <a:pt x="0" y="211"/>
                      <a:pt x="0" y="472"/>
                    </a:cubicBezTo>
                    <a:lnTo>
                      <a:pt x="0" y="7088"/>
                    </a:lnTo>
                    <a:cubicBezTo>
                      <a:pt x="0" y="7348"/>
                      <a:pt x="211" y="7560"/>
                      <a:pt x="472" y="7560"/>
                    </a:cubicBezTo>
                    <a:lnTo>
                      <a:pt x="2361" y="7560"/>
                    </a:lnTo>
                    <a:cubicBezTo>
                      <a:pt x="2622" y="7560"/>
                      <a:pt x="2833" y="7348"/>
                      <a:pt x="2833" y="7088"/>
                    </a:cubicBezTo>
                    <a:lnTo>
                      <a:pt x="2833" y="472"/>
                    </a:lnTo>
                    <a:cubicBezTo>
                      <a:pt x="2833" y="211"/>
                      <a:pt x="2622" y="0"/>
                      <a:pt x="2361" y="0"/>
                    </a:cubicBezTo>
                    <a:lnTo>
                      <a:pt x="472" y="0"/>
                    </a:lnTo>
                    <a:close/>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Rectangle 10"/>
              <p:cNvSpPr>
                <a:spLocks noChangeArrowheads="1"/>
              </p:cNvSpPr>
              <p:nvPr/>
            </p:nvSpPr>
            <p:spPr bwMode="auto">
              <a:xfrm>
                <a:off x="1322675" y="2394911"/>
                <a:ext cx="281609" cy="1173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numCol="1" anchor="ctr" anchorCtr="1"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5"/>
                <a:r>
                  <a:rPr lang="ja-JP" altLang="ja-JP" dirty="0">
                    <a:solidFill>
                      <a:srgbClr val="000000"/>
                    </a:solidFill>
                    <a:latin typeface="+mj-ea"/>
                    <a:ea typeface="+mj-ea"/>
                  </a:rPr>
                  <a:t>屋外滞留者</a:t>
                </a:r>
                <a:endParaRPr lang="ja-JP" altLang="ja-JP" dirty="0">
                  <a:latin typeface="+mj-ea"/>
                  <a:ea typeface="+mj-ea"/>
                </a:endParaRPr>
              </a:p>
            </p:txBody>
          </p:sp>
          <p:sp>
            <p:nvSpPr>
              <p:cNvPr id="35" name="Rectangle 12"/>
              <p:cNvSpPr>
                <a:spLocks noChangeArrowheads="1"/>
              </p:cNvSpPr>
              <p:nvPr/>
            </p:nvSpPr>
            <p:spPr bwMode="auto">
              <a:xfrm>
                <a:off x="2132335" y="2693458"/>
                <a:ext cx="1065810" cy="18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1"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5"/>
                <a:r>
                  <a:rPr lang="ja-JP" altLang="ja-JP" sz="1200" dirty="0">
                    <a:solidFill>
                      <a:srgbClr val="000000"/>
                    </a:solidFill>
                    <a:latin typeface="MS UI Gothic" panose="020B0600070205080204" pitchFamily="50" charset="-128"/>
                    <a:ea typeface="MS UI Gothic" panose="020B0600070205080204" pitchFamily="50" charset="-128"/>
                  </a:rPr>
                  <a:t>身の安全確保後</a:t>
                </a:r>
                <a:endParaRPr lang="ja-JP" altLang="ja-JP" sz="1200" dirty="0"/>
              </a:p>
            </p:txBody>
          </p:sp>
          <p:sp>
            <p:nvSpPr>
              <p:cNvPr id="36" name="Rectangle 14"/>
              <p:cNvSpPr>
                <a:spLocks noChangeArrowheads="1"/>
              </p:cNvSpPr>
              <p:nvPr/>
            </p:nvSpPr>
            <p:spPr bwMode="auto">
              <a:xfrm>
                <a:off x="2108797" y="3090969"/>
                <a:ext cx="1217371" cy="18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1"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5"/>
                <a:r>
                  <a:rPr lang="ja-JP" altLang="en-US" sz="1200" dirty="0">
                    <a:solidFill>
                      <a:srgbClr val="000000"/>
                    </a:solidFill>
                    <a:latin typeface="MS UI Gothic" panose="020B0600070205080204" pitchFamily="50" charset="-128"/>
                    <a:ea typeface="MS UI Gothic" panose="020B0600070205080204" pitchFamily="50" charset="-128"/>
                  </a:rPr>
                  <a:t>駅に向かう行動など</a:t>
                </a:r>
                <a:endParaRPr lang="en-US" altLang="ja-JP" sz="1200" dirty="0">
                  <a:solidFill>
                    <a:srgbClr val="000000"/>
                  </a:solidFill>
                  <a:latin typeface="MS UI Gothic" panose="020B0600070205080204" pitchFamily="50" charset="-128"/>
                  <a:ea typeface="MS UI Gothic" panose="020B0600070205080204" pitchFamily="50" charset="-128"/>
                </a:endParaRPr>
              </a:p>
            </p:txBody>
          </p:sp>
          <p:sp>
            <p:nvSpPr>
              <p:cNvPr id="37" name="Rectangle 16"/>
              <p:cNvSpPr>
                <a:spLocks noChangeArrowheads="1"/>
              </p:cNvSpPr>
              <p:nvPr/>
            </p:nvSpPr>
            <p:spPr bwMode="auto">
              <a:xfrm>
                <a:off x="3790042" y="1710632"/>
                <a:ext cx="312899" cy="18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1"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5"/>
                <a:r>
                  <a:rPr lang="ja-JP" altLang="ja-JP" sz="1200" b="1" dirty="0">
                    <a:solidFill>
                      <a:srgbClr val="000000"/>
                    </a:solidFill>
                    <a:latin typeface="メイリオ" panose="020B0604030504040204" pitchFamily="50" charset="-128"/>
                    <a:ea typeface="メイリオ" panose="020B0604030504040204" pitchFamily="50" charset="-128"/>
                  </a:rPr>
                  <a:t>屋外</a:t>
                </a:r>
                <a:endParaRPr lang="ja-JP" altLang="ja-JP" sz="1200" dirty="0"/>
              </a:p>
            </p:txBody>
          </p:sp>
          <p:sp>
            <p:nvSpPr>
              <p:cNvPr id="38" name="Freeform 18"/>
              <p:cNvSpPr>
                <a:spLocks/>
              </p:cNvSpPr>
              <p:nvPr/>
            </p:nvSpPr>
            <p:spPr bwMode="auto">
              <a:xfrm>
                <a:off x="6079438" y="1941853"/>
                <a:ext cx="514612" cy="2007408"/>
              </a:xfrm>
              <a:custGeom>
                <a:avLst/>
                <a:gdLst>
                  <a:gd name="T0" fmla="*/ 472 w 2833"/>
                  <a:gd name="T1" fmla="*/ 0 h 11340"/>
                  <a:gd name="T2" fmla="*/ 0 w 2833"/>
                  <a:gd name="T3" fmla="*/ 472 h 11340"/>
                  <a:gd name="T4" fmla="*/ 0 w 2833"/>
                  <a:gd name="T5" fmla="*/ 10868 h 11340"/>
                  <a:gd name="T6" fmla="*/ 472 w 2833"/>
                  <a:gd name="T7" fmla="*/ 11340 h 11340"/>
                  <a:gd name="T8" fmla="*/ 2361 w 2833"/>
                  <a:gd name="T9" fmla="*/ 11340 h 11340"/>
                  <a:gd name="T10" fmla="*/ 2833 w 2833"/>
                  <a:gd name="T11" fmla="*/ 10868 h 11340"/>
                  <a:gd name="T12" fmla="*/ 2833 w 2833"/>
                  <a:gd name="T13" fmla="*/ 472 h 11340"/>
                  <a:gd name="T14" fmla="*/ 2361 w 2833"/>
                  <a:gd name="T15" fmla="*/ 0 h 11340"/>
                  <a:gd name="T16" fmla="*/ 472 w 2833"/>
                  <a:gd name="T17" fmla="*/ 0 h 11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33" h="11340">
                    <a:moveTo>
                      <a:pt x="472" y="0"/>
                    </a:moveTo>
                    <a:cubicBezTo>
                      <a:pt x="212" y="0"/>
                      <a:pt x="0" y="212"/>
                      <a:pt x="0" y="472"/>
                    </a:cubicBezTo>
                    <a:lnTo>
                      <a:pt x="0" y="10868"/>
                    </a:lnTo>
                    <a:cubicBezTo>
                      <a:pt x="0" y="11129"/>
                      <a:pt x="212" y="11340"/>
                      <a:pt x="472" y="11340"/>
                    </a:cubicBezTo>
                    <a:lnTo>
                      <a:pt x="2361" y="11340"/>
                    </a:lnTo>
                    <a:cubicBezTo>
                      <a:pt x="2622" y="11340"/>
                      <a:pt x="2833" y="11129"/>
                      <a:pt x="2833" y="10868"/>
                    </a:cubicBezTo>
                    <a:lnTo>
                      <a:pt x="2833" y="472"/>
                    </a:lnTo>
                    <a:cubicBezTo>
                      <a:pt x="2833" y="212"/>
                      <a:pt x="2622" y="0"/>
                      <a:pt x="2361" y="0"/>
                    </a:cubicBezTo>
                    <a:lnTo>
                      <a:pt x="472" y="0"/>
                    </a:lnTo>
                    <a:close/>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Rectangle 19"/>
              <p:cNvSpPr>
                <a:spLocks noChangeArrowheads="1"/>
              </p:cNvSpPr>
              <p:nvPr/>
            </p:nvSpPr>
            <p:spPr bwMode="auto">
              <a:xfrm>
                <a:off x="6218003" y="2018540"/>
                <a:ext cx="250318" cy="1668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numCol="1" anchor="ctr" anchorCtr="1"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5"/>
                <a:r>
                  <a:rPr lang="ja-JP" altLang="ja-JP" sz="1600" dirty="0">
                    <a:solidFill>
                      <a:srgbClr val="000000"/>
                    </a:solidFill>
                    <a:latin typeface="+mj-ea"/>
                    <a:ea typeface="+mj-ea"/>
                  </a:rPr>
                  <a:t>一時滞留スペース</a:t>
                </a:r>
                <a:endParaRPr lang="ja-JP" altLang="ja-JP" sz="1600" dirty="0">
                  <a:latin typeface="+mj-ea"/>
                  <a:ea typeface="+mj-ea"/>
                </a:endParaRPr>
              </a:p>
            </p:txBody>
          </p:sp>
          <p:sp>
            <p:nvSpPr>
              <p:cNvPr id="40" name="Rectangle 21"/>
              <p:cNvSpPr>
                <a:spLocks noChangeArrowheads="1"/>
              </p:cNvSpPr>
              <p:nvPr/>
            </p:nvSpPr>
            <p:spPr bwMode="auto">
              <a:xfrm>
                <a:off x="6129040" y="1696676"/>
                <a:ext cx="312899" cy="18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1"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5"/>
                <a:r>
                  <a:rPr lang="ja-JP" altLang="ja-JP" sz="1200" b="1" dirty="0">
                    <a:solidFill>
                      <a:srgbClr val="000000"/>
                    </a:solidFill>
                    <a:latin typeface="メイリオ" panose="020B0604030504040204" pitchFamily="50" charset="-128"/>
                    <a:ea typeface="メイリオ" panose="020B0604030504040204" pitchFamily="50" charset="-128"/>
                  </a:rPr>
                  <a:t>屋内</a:t>
                </a:r>
                <a:endParaRPr lang="ja-JP" altLang="ja-JP" sz="1200" dirty="0"/>
              </a:p>
            </p:txBody>
          </p:sp>
          <p:sp>
            <p:nvSpPr>
              <p:cNvPr id="41" name="Rectangle 23"/>
              <p:cNvSpPr>
                <a:spLocks noChangeArrowheads="1"/>
              </p:cNvSpPr>
              <p:nvPr/>
            </p:nvSpPr>
            <p:spPr bwMode="auto">
              <a:xfrm>
                <a:off x="3708787" y="1956529"/>
                <a:ext cx="571362" cy="2007408"/>
              </a:xfrm>
              <a:prstGeom prst="rect">
                <a:avLst/>
              </a:prstGeom>
              <a:noFill/>
              <a:ln w="2222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eaVert" wrap="square" lIns="91440" tIns="45720" rIns="91440" bIns="45720" numCol="1" anchor="t" anchorCtr="0" compatLnSpc="1">
                <a:prstTxWarp prst="textNoShape">
                  <a:avLst/>
                </a:prstTxWarp>
              </a:bodyPr>
              <a:lstStyle/>
              <a:p>
                <a:endParaRPr lang="ja-JP" altLang="en-US" dirty="0"/>
              </a:p>
            </p:txBody>
          </p:sp>
          <p:sp>
            <p:nvSpPr>
              <p:cNvPr id="42" name="Rectangle 24"/>
              <p:cNvSpPr>
                <a:spLocks noChangeArrowheads="1"/>
              </p:cNvSpPr>
              <p:nvPr/>
            </p:nvSpPr>
            <p:spPr bwMode="auto">
              <a:xfrm>
                <a:off x="3825249" y="2202552"/>
                <a:ext cx="312899" cy="1564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numCol="1" anchor="ctr" anchorCtr="1"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5"/>
                <a:r>
                  <a:rPr lang="ja-JP" altLang="ja-JP" sz="2000" dirty="0">
                    <a:solidFill>
                      <a:srgbClr val="000000"/>
                    </a:solidFill>
                    <a:latin typeface="HGS創英角ｺﾞｼｯｸUB" panose="020B0900000000000000" pitchFamily="50" charset="-128"/>
                    <a:ea typeface="HGS創英角ｺﾞｼｯｸUB" panose="020B0900000000000000" pitchFamily="50" charset="-128"/>
                  </a:rPr>
                  <a:t>情報提供拠点</a:t>
                </a:r>
                <a:endParaRPr lang="ja-JP" altLang="ja-JP" sz="2000" dirty="0"/>
              </a:p>
            </p:txBody>
          </p:sp>
          <p:sp>
            <p:nvSpPr>
              <p:cNvPr id="43" name="Rectangle 26"/>
              <p:cNvSpPr>
                <a:spLocks noChangeArrowheads="1"/>
              </p:cNvSpPr>
              <p:nvPr/>
            </p:nvSpPr>
            <p:spPr bwMode="auto">
              <a:xfrm>
                <a:off x="4591375" y="2693460"/>
                <a:ext cx="1095145" cy="18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1"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5"/>
                <a:r>
                  <a:rPr lang="ja-JP" altLang="ja-JP" sz="1200" dirty="0">
                    <a:solidFill>
                      <a:srgbClr val="000000"/>
                    </a:solidFill>
                    <a:latin typeface="MS UI Gothic" panose="020B0600070205080204" pitchFamily="50" charset="-128"/>
                    <a:ea typeface="MS UI Gothic" panose="020B0600070205080204" pitchFamily="50" charset="-128"/>
                  </a:rPr>
                  <a:t>受入可能確認後</a:t>
                </a:r>
                <a:endParaRPr lang="ja-JP" altLang="ja-JP" sz="1200" dirty="0"/>
              </a:p>
            </p:txBody>
          </p:sp>
          <p:sp>
            <p:nvSpPr>
              <p:cNvPr id="44" name="Rectangle 28"/>
              <p:cNvSpPr>
                <a:spLocks noChangeArrowheads="1"/>
              </p:cNvSpPr>
              <p:nvPr/>
            </p:nvSpPr>
            <p:spPr bwMode="auto">
              <a:xfrm>
                <a:off x="4488412" y="3100074"/>
                <a:ext cx="1408043" cy="18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1"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5"/>
                <a:r>
                  <a:rPr lang="ja-JP" altLang="en-US" sz="1200" dirty="0">
                    <a:solidFill>
                      <a:srgbClr val="000000"/>
                    </a:solidFill>
                    <a:latin typeface="MS UI Gothic" panose="020B0600070205080204" pitchFamily="50" charset="-128"/>
                    <a:ea typeface="MS UI Gothic" panose="020B0600070205080204" pitchFamily="50" charset="-128"/>
                  </a:rPr>
                  <a:t>要配慮者等優先</a:t>
                </a:r>
                <a:r>
                  <a:rPr lang="ja-JP" altLang="ja-JP" sz="1200" dirty="0">
                    <a:solidFill>
                      <a:srgbClr val="000000"/>
                    </a:solidFill>
                    <a:latin typeface="MS UI Gothic" panose="020B0600070205080204" pitchFamily="50" charset="-128"/>
                    <a:ea typeface="MS UI Gothic" panose="020B0600070205080204" pitchFamily="50" charset="-128"/>
                  </a:rPr>
                  <a:t>案内</a:t>
                </a:r>
                <a:endParaRPr lang="ja-JP" altLang="ja-JP" sz="1200" dirty="0"/>
              </a:p>
            </p:txBody>
          </p:sp>
          <p:sp>
            <p:nvSpPr>
              <p:cNvPr id="45" name="Rectangle 26"/>
              <p:cNvSpPr>
                <a:spLocks noChangeArrowheads="1"/>
              </p:cNvSpPr>
              <p:nvPr/>
            </p:nvSpPr>
            <p:spPr bwMode="auto">
              <a:xfrm>
                <a:off x="3370151" y="4019226"/>
                <a:ext cx="1243446" cy="219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1"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5"/>
                <a:r>
                  <a:rPr lang="ja-JP" altLang="en-US" sz="1400" dirty="0">
                    <a:solidFill>
                      <a:srgbClr val="000000"/>
                    </a:solidFill>
                    <a:latin typeface="MS UI Gothic" panose="020B0600070205080204" pitchFamily="50" charset="-128"/>
                    <a:ea typeface="MS UI Gothic" panose="020B0600070205080204" pitchFamily="50" charset="-128"/>
                  </a:rPr>
                  <a:t>情報提供の支援</a:t>
                </a:r>
                <a:endParaRPr lang="ja-JP" altLang="ja-JP" sz="1400" dirty="0"/>
              </a:p>
            </p:txBody>
          </p:sp>
        </p:grpSp>
      </p:grpSp>
      <p:sp>
        <p:nvSpPr>
          <p:cNvPr id="22" name="正方形/長方形 21"/>
          <p:cNvSpPr/>
          <p:nvPr/>
        </p:nvSpPr>
        <p:spPr>
          <a:xfrm>
            <a:off x="27019" y="6601001"/>
            <a:ext cx="3111749" cy="261610"/>
          </a:xfrm>
          <a:prstGeom prst="rect">
            <a:avLst/>
          </a:prstGeom>
          <a:solidFill>
            <a:schemeClr val="bg1"/>
          </a:solidFill>
        </p:spPr>
        <p:txBody>
          <a:bodyPr wrap="none">
            <a:spAutoFit/>
          </a:bodyPr>
          <a:lstStyle/>
          <a:p>
            <a:pPr algn="ctr"/>
            <a:r>
              <a:rPr lang="en-US" altLang="ja-JP" sz="1100" dirty="0">
                <a:latin typeface="Arial" pitchFamily="34" charset="0"/>
                <a:cs typeface="Arial" pitchFamily="34" charset="0"/>
              </a:rPr>
              <a:t>Copyright (C) City of Osaka All rights reserved.</a:t>
            </a:r>
            <a:endParaRPr lang="ja-JP" altLang="en-US" sz="1100" dirty="0">
              <a:latin typeface="Arial" pitchFamily="34" charset="0"/>
              <a:cs typeface="Arial" pitchFamily="34" charset="0"/>
            </a:endParaRPr>
          </a:p>
        </p:txBody>
      </p:sp>
      <p:sp>
        <p:nvSpPr>
          <p:cNvPr id="62" name="正方形/長方形 61"/>
          <p:cNvSpPr/>
          <p:nvPr/>
        </p:nvSpPr>
        <p:spPr>
          <a:xfrm>
            <a:off x="6170561" y="3751652"/>
            <a:ext cx="5324452" cy="1969770"/>
          </a:xfrm>
          <a:prstGeom prst="rect">
            <a:avLst/>
          </a:prstGeom>
          <a:solidFill>
            <a:schemeClr val="bg1"/>
          </a:solidFill>
        </p:spPr>
        <p:txBody>
          <a:bodyPr wrap="square">
            <a:spAutoFit/>
          </a:bodyPr>
          <a:lstStyle/>
          <a:p>
            <a:r>
              <a:rPr lang="ja-JP" altLang="en-US" sz="1600" b="1" dirty="0">
                <a:latin typeface="HG丸ｺﾞｼｯｸM-PRO" panose="020F0600000000000000" pitchFamily="50" charset="-128"/>
                <a:ea typeface="HG丸ｺﾞｼｯｸM-PRO" panose="020F0600000000000000" pitchFamily="50" charset="-128"/>
                <a:cs typeface="Meiryo UI" panose="020B0604030504040204" pitchFamily="50" charset="-128"/>
              </a:rPr>
              <a:t>提供する情報（例）</a:t>
            </a:r>
            <a:endParaRPr lang="en-US" altLang="ja-JP" sz="16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600" dirty="0">
                <a:latin typeface="HG丸ｺﾞｼｯｸM-PRO" panose="020F0600000000000000" pitchFamily="50" charset="-128"/>
                <a:ea typeface="HG丸ｺﾞｼｯｸM-PRO" panose="020F0600000000000000" pitchFamily="50" charset="-128"/>
                <a:cs typeface="Meiryo UI" panose="020B0604030504040204" pitchFamily="50" charset="-128"/>
              </a:rPr>
              <a:t>・災害情報、公共交通機関の運行状況や安否確認</a:t>
            </a:r>
            <a:endParaRPr lang="en-US" altLang="ja-JP" sz="16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600" dirty="0">
                <a:latin typeface="HG丸ｺﾞｼｯｸM-PRO" panose="020F0600000000000000" pitchFamily="50" charset="-128"/>
                <a:ea typeface="HG丸ｺﾞｼｯｸM-PRO" panose="020F0600000000000000" pitchFamily="50" charset="-128"/>
                <a:cs typeface="Meiryo UI" panose="020B0604030504040204" pitchFamily="50" charset="-128"/>
              </a:rPr>
              <a:t>（災害用伝言ダイヤル、携帯電話災害用伝言板）などの</a:t>
            </a:r>
            <a:endParaRPr lang="en-US" altLang="ja-JP" sz="16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r"/>
            <a:r>
              <a:rPr lang="ja-JP" altLang="en-US" sz="1600" dirty="0">
                <a:latin typeface="HG丸ｺﾞｼｯｸM-PRO" panose="020F0600000000000000" pitchFamily="50" charset="-128"/>
                <a:ea typeface="HG丸ｺﾞｼｯｸM-PRO" panose="020F0600000000000000" pitchFamily="50" charset="-128"/>
                <a:cs typeface="Meiryo UI" panose="020B0604030504040204" pitchFamily="50" charset="-128"/>
              </a:rPr>
              <a:t>防災情報の入手先</a:t>
            </a:r>
          </a:p>
          <a:p>
            <a:pPr>
              <a:spcBef>
                <a:spcPts val="600"/>
              </a:spcBef>
            </a:pPr>
            <a:r>
              <a:rPr lang="ja-JP" altLang="en-US" sz="1600" dirty="0">
                <a:latin typeface="HG丸ｺﾞｼｯｸM-PRO" panose="020F0600000000000000" pitchFamily="50" charset="-128"/>
                <a:ea typeface="HG丸ｺﾞｼｯｸM-PRO" panose="020F0600000000000000" pitchFamily="50" charset="-128"/>
                <a:cs typeface="Meiryo UI" panose="020B0604030504040204" pitchFamily="50" charset="-128"/>
              </a:rPr>
              <a:t>・公共交通機関の運行状況などの情報</a:t>
            </a:r>
          </a:p>
          <a:p>
            <a:pPr>
              <a:spcBef>
                <a:spcPts val="600"/>
              </a:spcBef>
            </a:pPr>
            <a:r>
              <a:rPr lang="ja-JP" altLang="en-US" sz="1600" dirty="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1600" dirty="0">
                <a:latin typeface="HG丸ｺﾞｼｯｸM-PRO" panose="020F0600000000000000" pitchFamily="50" charset="-128"/>
                <a:ea typeface="HG丸ｺﾞｼｯｸM-PRO" panose="020F0600000000000000" pitchFamily="50" charset="-128"/>
                <a:cs typeface="Meiryo UI" panose="020B0604030504040204" pitchFamily="50" charset="-128"/>
              </a:rPr>
              <a:t>NHK</a:t>
            </a:r>
            <a:r>
              <a:rPr lang="ja-JP" altLang="en-US" sz="1600" dirty="0">
                <a:latin typeface="HG丸ｺﾞｼｯｸM-PRO" panose="020F0600000000000000" pitchFamily="50" charset="-128"/>
                <a:ea typeface="HG丸ｺﾞｼｯｸM-PRO" panose="020F0600000000000000" pitchFamily="50" charset="-128"/>
                <a:cs typeface="Meiryo UI" panose="020B0604030504040204" pitchFamily="50" charset="-128"/>
              </a:rPr>
              <a:t>（災害情報）のラジオやテレビ、</a:t>
            </a:r>
            <a:endParaRPr lang="en-US" altLang="ja-JP" sz="16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r"/>
            <a:r>
              <a:rPr lang="ja-JP" altLang="en-US" sz="1600" dirty="0">
                <a:latin typeface="HG丸ｺﾞｼｯｸM-PRO" panose="020F0600000000000000" pitchFamily="50" charset="-128"/>
                <a:ea typeface="HG丸ｺﾞｼｯｸM-PRO" panose="020F0600000000000000" pitchFamily="50" charset="-128"/>
                <a:cs typeface="Meiryo UI" panose="020B0604030504040204" pitchFamily="50" charset="-128"/>
              </a:rPr>
              <a:t>受け入れ施設の情報　等</a:t>
            </a:r>
          </a:p>
        </p:txBody>
      </p:sp>
    </p:spTree>
    <p:extLst>
      <p:ext uri="{BB962C8B-B14F-4D97-AF65-F5344CB8AC3E}">
        <p14:creationId xmlns:p14="http://schemas.microsoft.com/office/powerpoint/2010/main" val="83189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4091236" y="548680"/>
            <a:ext cx="4078361" cy="535531"/>
          </a:xfrm>
          <a:prstGeom prst="rect">
            <a:avLst/>
          </a:prstGeom>
        </p:spPr>
        <p:txBody>
          <a:bodyPr wrap="none" rtlCol="0">
            <a:spAutoFit/>
          </a:bodyPr>
          <a:lstStyle>
            <a:lvl1pPr algn="l" defTabSz="914400" rtl="0" eaLnBrk="1" latinLnBrk="0" hangingPunct="1">
              <a:lnSpc>
                <a:spcPct val="80000"/>
              </a:lnSpc>
              <a:spcBef>
                <a:spcPct val="0"/>
              </a:spcBef>
              <a:buNone/>
              <a:defRPr kumimoji="1" sz="3600" b="1" kern="1200">
                <a:solidFill>
                  <a:schemeClr val="accent1">
                    <a:lumMod val="75000"/>
                  </a:schemeClr>
                </a:solidFill>
                <a:latin typeface="Meiryo UI" panose="020B0604030504040204" pitchFamily="50" charset="-128"/>
                <a:ea typeface="Meiryo UI" panose="020B0604030504040204" pitchFamily="50" charset="-128"/>
                <a:cs typeface="+mj-cs"/>
              </a:defRPr>
            </a:lvl1pPr>
          </a:lstStyle>
          <a:p>
            <a:r>
              <a:rPr lang="en-US" altLang="ja-JP" dirty="0">
                <a:effectLst>
                  <a:outerShdw blurRad="38100" dist="38100" dir="2700000" algn="tl">
                    <a:srgbClr val="000000">
                      <a:alpha val="43137"/>
                    </a:srgbClr>
                  </a:outerShdw>
                </a:effectLst>
              </a:rPr>
              <a:t>『</a:t>
            </a:r>
            <a:r>
              <a:rPr lang="ja-JP" altLang="en-US" dirty="0">
                <a:effectLst>
                  <a:outerShdw blurRad="38100" dist="38100" dir="2700000" algn="tl">
                    <a:srgbClr val="000000">
                      <a:alpha val="43137"/>
                    </a:srgbClr>
                  </a:outerShdw>
                </a:effectLst>
              </a:rPr>
              <a:t>具体的な取り組み</a:t>
            </a:r>
            <a:r>
              <a:rPr lang="en-US" altLang="ja-JP" dirty="0">
                <a:effectLst>
                  <a:outerShdw blurRad="38100" dist="38100" dir="2700000" algn="tl">
                    <a:srgbClr val="000000">
                      <a:alpha val="43137"/>
                    </a:srgbClr>
                  </a:outerShdw>
                </a:effectLst>
              </a:rPr>
              <a:t>』</a:t>
            </a:r>
            <a:endParaRPr lang="ja-JP" altLang="en-US" dirty="0">
              <a:effectLst>
                <a:outerShdw blurRad="38100" dist="38100" dir="2700000" algn="tl">
                  <a:srgbClr val="000000">
                    <a:alpha val="43137"/>
                  </a:srgbClr>
                </a:outerShdw>
              </a:effectLst>
            </a:endParaRPr>
          </a:p>
        </p:txBody>
      </p:sp>
      <p:sp>
        <p:nvSpPr>
          <p:cNvPr id="9" name="コンテンツ プレースホルダー 13"/>
          <p:cNvSpPr txBox="1">
            <a:spLocks/>
          </p:cNvSpPr>
          <p:nvPr/>
        </p:nvSpPr>
        <p:spPr>
          <a:xfrm>
            <a:off x="189757" y="1216838"/>
            <a:ext cx="11881320" cy="5163721"/>
          </a:xfrm>
          <a:prstGeom prst="rect">
            <a:avLst/>
          </a:prstGeom>
        </p:spPr>
        <p:txBody>
          <a:bodyPr wrap="square" rtlCol="0">
            <a:spAutoFit/>
          </a:bodyPr>
          <a:lst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kumimoji="1" sz="2000" kern="1200">
                <a:solidFill>
                  <a:schemeClr val="tx1">
                    <a:lumMod val="65000"/>
                    <a:lumOff val="35000"/>
                  </a:schemeClr>
                </a:solidFill>
                <a:latin typeface="Meiryo UI" panose="020B0604030504040204" pitchFamily="50" charset="-128"/>
                <a:ea typeface="Meiryo UI" panose="020B0604030504040204" pitchFamily="50" charset="-128"/>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kumimoji="1" sz="1800" kern="1200">
                <a:solidFill>
                  <a:schemeClr val="tx1">
                    <a:lumMod val="65000"/>
                    <a:lumOff val="35000"/>
                  </a:schemeClr>
                </a:solidFill>
                <a:latin typeface="Meiryo UI" panose="020B0604030504040204" pitchFamily="50" charset="-128"/>
                <a:ea typeface="Meiryo UI" panose="020B0604030504040204" pitchFamily="50" charset="-128"/>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kumimoji="1" sz="1600" kern="1200">
                <a:solidFill>
                  <a:schemeClr val="tx1">
                    <a:lumMod val="65000"/>
                    <a:lumOff val="35000"/>
                  </a:schemeClr>
                </a:solidFill>
                <a:latin typeface="Meiryo UI" panose="020B0604030504040204" pitchFamily="50" charset="-128"/>
                <a:ea typeface="Meiryo UI" panose="020B0604030504040204" pitchFamily="50" charset="-128"/>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kumimoji="1" sz="1400" kern="1200">
                <a:solidFill>
                  <a:schemeClr val="tx1">
                    <a:lumMod val="65000"/>
                    <a:lumOff val="35000"/>
                  </a:schemeClr>
                </a:solidFill>
                <a:latin typeface="Meiryo UI" panose="020B0604030504040204" pitchFamily="50" charset="-128"/>
                <a:ea typeface="Meiryo UI" panose="020B0604030504040204" pitchFamily="50" charset="-128"/>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kumimoji="1" sz="1400" kern="1200">
                <a:solidFill>
                  <a:schemeClr val="tx1">
                    <a:lumMod val="65000"/>
                    <a:lumOff val="35000"/>
                  </a:schemeClr>
                </a:solidFill>
                <a:latin typeface="Meiryo UI" panose="020B0604030504040204" pitchFamily="50" charset="-128"/>
                <a:ea typeface="Meiryo UI" panose="020B0604030504040204" pitchFamily="50" charset="-128"/>
                <a:cs typeface="+mn-cs"/>
              </a:defRPr>
            </a:lvl5pPr>
            <a:lvl6pPr marL="1234440" indent="-137160" algn="l" defTabSz="914400" rtl="0" eaLnBrk="1" latinLnBrk="0" hangingPunct="1">
              <a:spcBef>
                <a:spcPts val="600"/>
              </a:spcBef>
              <a:buSzPct val="80000"/>
              <a:buFont typeface="Arial" pitchFamily="34" charset="0"/>
              <a:buChar char="•"/>
              <a:defRPr kumimoji="1"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kumimoji="1"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kumimoji="1"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kumimoji="1" sz="1400" kern="1200">
                <a:solidFill>
                  <a:schemeClr val="tx1">
                    <a:lumMod val="65000"/>
                    <a:lumOff val="35000"/>
                  </a:schemeClr>
                </a:solidFill>
                <a:latin typeface="+mn-lt"/>
                <a:ea typeface="+mn-ea"/>
                <a:cs typeface="+mn-cs"/>
              </a:defRPr>
            </a:lvl9pPr>
          </a:lstStyle>
          <a:p>
            <a:pPr marL="0" indent="0">
              <a:buNone/>
            </a:pPr>
            <a:r>
              <a:rPr lang="en-US" altLang="ja-JP" sz="2399" b="1" dirty="0">
                <a:solidFill>
                  <a:schemeClr val="tx1"/>
                </a:solidFill>
              </a:rPr>
              <a:t>【</a:t>
            </a:r>
            <a:r>
              <a:rPr lang="ja-JP" altLang="en-US" sz="2399" b="1" dirty="0">
                <a:solidFill>
                  <a:schemeClr val="tx1"/>
                </a:solidFill>
              </a:rPr>
              <a:t>マニュアルの整備</a:t>
            </a:r>
            <a:r>
              <a:rPr lang="en-US" altLang="ja-JP" sz="2399" b="1" dirty="0">
                <a:solidFill>
                  <a:schemeClr val="tx1"/>
                </a:solidFill>
              </a:rPr>
              <a:t>】</a:t>
            </a:r>
            <a:r>
              <a:rPr lang="ja-JP" altLang="en-US" sz="2399" b="1" dirty="0">
                <a:solidFill>
                  <a:schemeClr val="tx1"/>
                </a:solidFill>
              </a:rPr>
              <a:t>　</a:t>
            </a:r>
            <a:r>
              <a:rPr lang="en-US" altLang="ja-JP" sz="1600" dirty="0">
                <a:solidFill>
                  <a:schemeClr val="tx1"/>
                </a:solidFill>
              </a:rPr>
              <a:t>※『</a:t>
            </a:r>
            <a:r>
              <a:rPr lang="ja-JP" altLang="en-US" sz="1600" dirty="0">
                <a:solidFill>
                  <a:schemeClr val="tx1"/>
                </a:solidFill>
              </a:rPr>
              <a:t>帰宅困難者対応マニュアル</a:t>
            </a:r>
            <a:r>
              <a:rPr lang="en-US" altLang="ja-JP" sz="1600" dirty="0">
                <a:solidFill>
                  <a:schemeClr val="tx1"/>
                </a:solidFill>
              </a:rPr>
              <a:t>Ver.</a:t>
            </a:r>
            <a:r>
              <a:rPr lang="ja-JP" altLang="en-US" sz="1600" dirty="0">
                <a:solidFill>
                  <a:schemeClr val="tx1"/>
                </a:solidFill>
              </a:rPr>
              <a:t>１</a:t>
            </a:r>
            <a:r>
              <a:rPr lang="en-US" altLang="ja-JP" sz="1600" dirty="0">
                <a:solidFill>
                  <a:schemeClr val="tx1"/>
                </a:solidFill>
              </a:rPr>
              <a:t>』</a:t>
            </a:r>
            <a:r>
              <a:rPr lang="ja-JP" altLang="en-US" sz="1600" dirty="0">
                <a:solidFill>
                  <a:schemeClr val="tx1"/>
                </a:solidFill>
              </a:rPr>
              <a:t>以外は、内容の充実を図っているため公表していない。</a:t>
            </a:r>
            <a:endParaRPr lang="en-US" altLang="ja-JP" sz="1600" b="1" dirty="0">
              <a:solidFill>
                <a:schemeClr val="tx1"/>
              </a:solidFill>
            </a:endParaRPr>
          </a:p>
          <a:p>
            <a:pPr marL="0" indent="0">
              <a:buNone/>
            </a:pPr>
            <a:r>
              <a:rPr lang="ja-JP" altLang="en-US" sz="2399" dirty="0">
                <a:solidFill>
                  <a:schemeClr val="tx1"/>
                </a:solidFill>
              </a:rPr>
              <a:t>　　＞</a:t>
            </a:r>
            <a:r>
              <a:rPr lang="en-US" altLang="ja-JP" sz="2399" dirty="0">
                <a:solidFill>
                  <a:schemeClr val="tx1"/>
                </a:solidFill>
              </a:rPr>
              <a:t>『</a:t>
            </a:r>
            <a:r>
              <a:rPr lang="ja-JP" altLang="en-US" sz="2399" dirty="0">
                <a:solidFill>
                  <a:schemeClr val="tx1"/>
                </a:solidFill>
              </a:rPr>
              <a:t>帰宅困難者対応マニュアル</a:t>
            </a:r>
            <a:r>
              <a:rPr lang="en-US" altLang="ja-JP" sz="2399" dirty="0">
                <a:solidFill>
                  <a:schemeClr val="tx1"/>
                </a:solidFill>
              </a:rPr>
              <a:t>Ver.</a:t>
            </a:r>
            <a:r>
              <a:rPr lang="ja-JP" altLang="en-US" sz="2399" dirty="0">
                <a:solidFill>
                  <a:schemeClr val="tx1"/>
                </a:solidFill>
              </a:rPr>
              <a:t>１</a:t>
            </a:r>
            <a:r>
              <a:rPr lang="en-US" altLang="ja-JP" sz="2399" dirty="0">
                <a:solidFill>
                  <a:schemeClr val="tx1"/>
                </a:solidFill>
              </a:rPr>
              <a:t>』</a:t>
            </a:r>
          </a:p>
          <a:p>
            <a:pPr marL="0" indent="0">
              <a:lnSpc>
                <a:spcPts val="1200"/>
              </a:lnSpc>
              <a:buNone/>
            </a:pPr>
            <a:r>
              <a:rPr lang="ja-JP" altLang="en-US" sz="2399" dirty="0">
                <a:solidFill>
                  <a:schemeClr val="tx1"/>
                </a:solidFill>
              </a:rPr>
              <a:t>　　＞</a:t>
            </a:r>
            <a:r>
              <a:rPr lang="en-US" altLang="ja-JP" sz="2399" dirty="0">
                <a:solidFill>
                  <a:schemeClr val="tx1"/>
                </a:solidFill>
              </a:rPr>
              <a:t>『</a:t>
            </a:r>
            <a:r>
              <a:rPr lang="ja-JP" altLang="ja-JP" sz="2399" dirty="0">
                <a:solidFill>
                  <a:schemeClr val="tx1"/>
                </a:solidFill>
              </a:rPr>
              <a:t>○駅周辺地区帰宅困難者対策計画</a:t>
            </a:r>
            <a:r>
              <a:rPr lang="en-US" altLang="ja-JP" sz="2399" dirty="0">
                <a:solidFill>
                  <a:schemeClr val="tx1"/>
                </a:solidFill>
              </a:rPr>
              <a:t>Ver.1』</a:t>
            </a:r>
            <a:r>
              <a:rPr lang="ja-JP" altLang="en-US" dirty="0">
                <a:solidFill>
                  <a:schemeClr val="tx1"/>
                </a:solidFill>
              </a:rPr>
              <a:t>（</a:t>
            </a:r>
            <a:r>
              <a:rPr lang="ja-JP" altLang="en-US" u="sng" dirty="0">
                <a:solidFill>
                  <a:schemeClr val="tx1"/>
                </a:solidFill>
              </a:rPr>
              <a:t>各駅周辺地区で</a:t>
            </a:r>
            <a:r>
              <a:rPr lang="ja-JP" altLang="ja-JP" u="sng" dirty="0">
                <a:solidFill>
                  <a:schemeClr val="tx1"/>
                </a:solidFill>
              </a:rPr>
              <a:t>取り組む統一的な指針</a:t>
            </a:r>
            <a:r>
              <a:rPr lang="ja-JP" altLang="en-US" dirty="0">
                <a:solidFill>
                  <a:schemeClr val="tx1"/>
                </a:solidFill>
              </a:rPr>
              <a:t>）</a:t>
            </a:r>
            <a:endParaRPr lang="en-US" altLang="ja-JP" dirty="0">
              <a:solidFill>
                <a:schemeClr val="tx1"/>
              </a:solidFill>
            </a:endParaRPr>
          </a:p>
          <a:p>
            <a:pPr marL="0" indent="0">
              <a:lnSpc>
                <a:spcPts val="1200"/>
              </a:lnSpc>
              <a:buNone/>
            </a:pPr>
            <a:r>
              <a:rPr lang="ja-JP" altLang="en-US" sz="2399" dirty="0">
                <a:solidFill>
                  <a:schemeClr val="tx1"/>
                </a:solidFill>
              </a:rPr>
              <a:t>　　＞</a:t>
            </a:r>
            <a:r>
              <a:rPr lang="en-US" altLang="ja-JP" sz="2399" dirty="0">
                <a:solidFill>
                  <a:schemeClr val="tx1"/>
                </a:solidFill>
              </a:rPr>
              <a:t>『</a:t>
            </a:r>
            <a:r>
              <a:rPr lang="ja-JP" altLang="ja-JP" sz="2399" dirty="0">
                <a:solidFill>
                  <a:schemeClr val="tx1"/>
                </a:solidFill>
              </a:rPr>
              <a:t>情報提供拠点運営マニュアル（案）</a:t>
            </a:r>
            <a:r>
              <a:rPr lang="en-US" altLang="ja-JP" sz="2399" dirty="0">
                <a:solidFill>
                  <a:schemeClr val="tx1"/>
                </a:solidFill>
              </a:rPr>
              <a:t>』</a:t>
            </a:r>
          </a:p>
          <a:p>
            <a:pPr marL="0" indent="0">
              <a:lnSpc>
                <a:spcPts val="1200"/>
              </a:lnSpc>
              <a:buNone/>
            </a:pPr>
            <a:r>
              <a:rPr lang="ja-JP" altLang="en-US" sz="2399" dirty="0">
                <a:solidFill>
                  <a:schemeClr val="tx1"/>
                </a:solidFill>
              </a:rPr>
              <a:t>　　＞</a:t>
            </a:r>
            <a:r>
              <a:rPr lang="en-US" altLang="ja-JP" sz="2399" dirty="0">
                <a:solidFill>
                  <a:schemeClr val="tx1"/>
                </a:solidFill>
              </a:rPr>
              <a:t>『</a:t>
            </a:r>
            <a:r>
              <a:rPr lang="ja-JP" altLang="ja-JP" sz="2399" dirty="0">
                <a:solidFill>
                  <a:schemeClr val="tx1"/>
                </a:solidFill>
              </a:rPr>
              <a:t>一時滞留スペース運営マニュアル（案）</a:t>
            </a:r>
            <a:r>
              <a:rPr lang="en-US" altLang="ja-JP" sz="2399" dirty="0">
                <a:solidFill>
                  <a:schemeClr val="tx1"/>
                </a:solidFill>
              </a:rPr>
              <a:t>』</a:t>
            </a:r>
            <a:r>
              <a:rPr lang="ja-JP" altLang="en-US" dirty="0">
                <a:solidFill>
                  <a:schemeClr val="tx1"/>
                </a:solidFill>
              </a:rPr>
              <a:t>（</a:t>
            </a:r>
            <a:r>
              <a:rPr lang="en-US" altLang="ja-JP" dirty="0">
                <a:solidFill>
                  <a:schemeClr val="tx1"/>
                </a:solidFill>
              </a:rPr>
              <a:t>※</a:t>
            </a:r>
            <a:r>
              <a:rPr lang="ja-JP" altLang="ja-JP" dirty="0">
                <a:solidFill>
                  <a:schemeClr val="tx1"/>
                </a:solidFill>
              </a:rPr>
              <a:t>策定中</a:t>
            </a:r>
            <a:r>
              <a:rPr lang="ja-JP" altLang="en-US" dirty="0">
                <a:solidFill>
                  <a:schemeClr val="tx1"/>
                </a:solidFill>
              </a:rPr>
              <a:t>）</a:t>
            </a:r>
            <a:endParaRPr lang="en-US" altLang="ja-JP" dirty="0">
              <a:solidFill>
                <a:schemeClr val="tx1"/>
              </a:solidFill>
            </a:endParaRPr>
          </a:p>
          <a:p>
            <a:pPr marL="0" indent="0">
              <a:buNone/>
            </a:pPr>
            <a:r>
              <a:rPr lang="en-US" altLang="ja-JP" sz="2399" b="1" dirty="0">
                <a:solidFill>
                  <a:schemeClr val="tx1"/>
                </a:solidFill>
              </a:rPr>
              <a:t>【</a:t>
            </a:r>
            <a:r>
              <a:rPr lang="ja-JP" altLang="en-US" sz="2399" b="1" dirty="0">
                <a:solidFill>
                  <a:schemeClr val="tx1"/>
                </a:solidFill>
              </a:rPr>
              <a:t>帰宅困難者の支援体制</a:t>
            </a:r>
            <a:r>
              <a:rPr lang="en-US" altLang="ja-JP" sz="2399" b="1" dirty="0">
                <a:solidFill>
                  <a:schemeClr val="tx1"/>
                </a:solidFill>
              </a:rPr>
              <a:t>】</a:t>
            </a:r>
          </a:p>
          <a:p>
            <a:pPr marL="0" indent="0">
              <a:buNone/>
            </a:pPr>
            <a:r>
              <a:rPr lang="ja-JP" altLang="en-US" sz="2399" dirty="0">
                <a:solidFill>
                  <a:schemeClr val="tx1"/>
                </a:solidFill>
              </a:rPr>
              <a:t>　　＞</a:t>
            </a:r>
            <a:r>
              <a:rPr lang="en-US" altLang="ja-JP" sz="2399" dirty="0">
                <a:solidFill>
                  <a:schemeClr val="tx1"/>
                </a:solidFill>
              </a:rPr>
              <a:t>『</a:t>
            </a:r>
            <a:r>
              <a:rPr lang="ja-JP" altLang="en-US" sz="2399" dirty="0">
                <a:solidFill>
                  <a:schemeClr val="tx1"/>
                </a:solidFill>
              </a:rPr>
              <a:t>一斉帰宅の抑制</a:t>
            </a:r>
            <a:r>
              <a:rPr lang="en-US" altLang="ja-JP" sz="2399" dirty="0">
                <a:solidFill>
                  <a:schemeClr val="tx1"/>
                </a:solidFill>
              </a:rPr>
              <a:t>』</a:t>
            </a:r>
            <a:r>
              <a:rPr lang="ja-JP" altLang="en-US" sz="2399" dirty="0">
                <a:solidFill>
                  <a:schemeClr val="tx1"/>
                </a:solidFill>
              </a:rPr>
              <a:t>の取り組み</a:t>
            </a:r>
          </a:p>
          <a:p>
            <a:pPr marL="0" indent="0">
              <a:lnSpc>
                <a:spcPts val="1200"/>
              </a:lnSpc>
              <a:buNone/>
            </a:pPr>
            <a:r>
              <a:rPr lang="ja-JP" altLang="en-US" sz="2399" dirty="0">
                <a:solidFill>
                  <a:schemeClr val="tx1"/>
                </a:solidFill>
              </a:rPr>
              <a:t>　　＞</a:t>
            </a:r>
            <a:r>
              <a:rPr lang="en-US" altLang="ja-JP" sz="2399" dirty="0">
                <a:solidFill>
                  <a:schemeClr val="tx1"/>
                </a:solidFill>
              </a:rPr>
              <a:t>『</a:t>
            </a:r>
            <a:r>
              <a:rPr lang="ja-JP" altLang="en-US" sz="2399" dirty="0">
                <a:solidFill>
                  <a:schemeClr val="tx1"/>
                </a:solidFill>
              </a:rPr>
              <a:t>情報提供拠点</a:t>
            </a:r>
            <a:r>
              <a:rPr lang="en-US" altLang="ja-JP" sz="2399" dirty="0">
                <a:solidFill>
                  <a:schemeClr val="tx1"/>
                </a:solidFill>
              </a:rPr>
              <a:t>』</a:t>
            </a:r>
            <a:r>
              <a:rPr lang="ja-JP" altLang="en-US" sz="2399" dirty="0">
                <a:solidFill>
                  <a:schemeClr val="tx1"/>
                </a:solidFill>
              </a:rPr>
              <a:t>および</a:t>
            </a:r>
            <a:r>
              <a:rPr lang="en-US" altLang="ja-JP" sz="2399" dirty="0">
                <a:solidFill>
                  <a:schemeClr val="tx1"/>
                </a:solidFill>
              </a:rPr>
              <a:t>『</a:t>
            </a:r>
            <a:r>
              <a:rPr lang="ja-JP" altLang="en-US" sz="2399" dirty="0">
                <a:solidFill>
                  <a:schemeClr val="tx1"/>
                </a:solidFill>
              </a:rPr>
              <a:t>一時滞留スペース</a:t>
            </a:r>
            <a:r>
              <a:rPr lang="en-US" altLang="ja-JP" sz="2399" dirty="0">
                <a:solidFill>
                  <a:schemeClr val="tx1"/>
                </a:solidFill>
              </a:rPr>
              <a:t>』</a:t>
            </a:r>
            <a:r>
              <a:rPr lang="ja-JP" altLang="en-US" sz="2399" dirty="0">
                <a:solidFill>
                  <a:schemeClr val="tx1"/>
                </a:solidFill>
              </a:rPr>
              <a:t>の確保</a:t>
            </a:r>
            <a:endParaRPr lang="en-US" altLang="ja-JP" sz="2399" dirty="0">
              <a:solidFill>
                <a:schemeClr val="tx1"/>
              </a:solidFill>
            </a:endParaRPr>
          </a:p>
          <a:p>
            <a:pPr marL="0" indent="0">
              <a:buNone/>
            </a:pPr>
            <a:r>
              <a:rPr lang="en-US" altLang="ja-JP" sz="2399" b="1" dirty="0">
                <a:solidFill>
                  <a:schemeClr val="tx1"/>
                </a:solidFill>
              </a:rPr>
              <a:t>【</a:t>
            </a:r>
            <a:r>
              <a:rPr lang="ja-JP" altLang="en-US" sz="2399" b="1" dirty="0">
                <a:solidFill>
                  <a:schemeClr val="tx1"/>
                </a:solidFill>
              </a:rPr>
              <a:t>訓練および啓発</a:t>
            </a:r>
            <a:r>
              <a:rPr lang="en-US" altLang="ja-JP" sz="2399" b="1" dirty="0">
                <a:solidFill>
                  <a:schemeClr val="tx1"/>
                </a:solidFill>
              </a:rPr>
              <a:t>】</a:t>
            </a:r>
          </a:p>
          <a:p>
            <a:pPr marL="0" indent="0">
              <a:buNone/>
            </a:pPr>
            <a:r>
              <a:rPr lang="ja-JP" altLang="en-US" sz="2399" dirty="0">
                <a:solidFill>
                  <a:schemeClr val="tx1"/>
                </a:solidFill>
              </a:rPr>
              <a:t>　　＞</a:t>
            </a:r>
            <a:r>
              <a:rPr lang="en-US" altLang="ja-JP" sz="2399" dirty="0">
                <a:solidFill>
                  <a:schemeClr val="tx1"/>
                </a:solidFill>
              </a:rPr>
              <a:t>『</a:t>
            </a:r>
            <a:r>
              <a:rPr lang="ja-JP" altLang="en-US" sz="2399" dirty="0">
                <a:solidFill>
                  <a:schemeClr val="tx1"/>
                </a:solidFill>
              </a:rPr>
              <a:t>市内主要</a:t>
            </a:r>
            <a:r>
              <a:rPr lang="en-US" altLang="ja-JP" sz="2399" dirty="0">
                <a:solidFill>
                  <a:schemeClr val="tx1"/>
                </a:solidFill>
              </a:rPr>
              <a:t>5</a:t>
            </a:r>
            <a:r>
              <a:rPr lang="ja-JP" altLang="en-US" sz="2399" dirty="0">
                <a:solidFill>
                  <a:schemeClr val="tx1"/>
                </a:solidFill>
              </a:rPr>
              <a:t>ターミナル駅周辺地区合同図上訓練</a:t>
            </a:r>
            <a:r>
              <a:rPr lang="en-US" altLang="ja-JP" sz="2399" dirty="0">
                <a:solidFill>
                  <a:schemeClr val="tx1"/>
                </a:solidFill>
              </a:rPr>
              <a:t>』</a:t>
            </a:r>
            <a:r>
              <a:rPr lang="ja-JP" altLang="en-US" dirty="0">
                <a:solidFill>
                  <a:schemeClr val="tx1"/>
                </a:solidFill>
              </a:rPr>
              <a:t>（</a:t>
            </a:r>
            <a:r>
              <a:rPr lang="ja-JP" altLang="en-US" u="sng" dirty="0">
                <a:solidFill>
                  <a:schemeClr val="tx1"/>
                </a:solidFill>
              </a:rPr>
              <a:t>次年度は実働訓練を予定</a:t>
            </a:r>
            <a:r>
              <a:rPr lang="ja-JP" altLang="en-US" dirty="0">
                <a:solidFill>
                  <a:schemeClr val="tx1"/>
                </a:solidFill>
              </a:rPr>
              <a:t>）</a:t>
            </a:r>
          </a:p>
          <a:p>
            <a:pPr marL="0" indent="0">
              <a:lnSpc>
                <a:spcPts val="1200"/>
              </a:lnSpc>
              <a:buNone/>
            </a:pPr>
            <a:r>
              <a:rPr lang="ja-JP" altLang="en-US" sz="2399" dirty="0">
                <a:solidFill>
                  <a:schemeClr val="tx1"/>
                </a:solidFill>
              </a:rPr>
              <a:t>　　＞</a:t>
            </a:r>
            <a:r>
              <a:rPr lang="en-US" altLang="ja-JP" sz="2399" dirty="0">
                <a:solidFill>
                  <a:schemeClr val="tx1"/>
                </a:solidFill>
              </a:rPr>
              <a:t>『</a:t>
            </a:r>
            <a:r>
              <a:rPr lang="ja-JP" altLang="en-US" sz="2399" dirty="0">
                <a:solidFill>
                  <a:schemeClr val="tx1"/>
                </a:solidFill>
              </a:rPr>
              <a:t>帰宅困難者対策経営トップセミナー</a:t>
            </a:r>
            <a:r>
              <a:rPr lang="en-US" altLang="ja-JP" sz="2399" dirty="0">
                <a:solidFill>
                  <a:schemeClr val="tx1"/>
                </a:solidFill>
              </a:rPr>
              <a:t>2017』</a:t>
            </a:r>
            <a:r>
              <a:rPr lang="ja-JP" altLang="en-US" sz="2399" dirty="0">
                <a:solidFill>
                  <a:schemeClr val="tx1"/>
                </a:solidFill>
              </a:rPr>
              <a:t>の開催</a:t>
            </a:r>
            <a:r>
              <a:rPr lang="ja-JP" altLang="en-US" dirty="0">
                <a:solidFill>
                  <a:schemeClr val="tx1"/>
                </a:solidFill>
              </a:rPr>
              <a:t>（</a:t>
            </a:r>
            <a:r>
              <a:rPr lang="ja-JP" altLang="en-US" u="sng" dirty="0">
                <a:solidFill>
                  <a:schemeClr val="tx1"/>
                </a:solidFill>
              </a:rPr>
              <a:t>継続的に実施</a:t>
            </a:r>
            <a:r>
              <a:rPr lang="ja-JP" altLang="en-US" dirty="0">
                <a:solidFill>
                  <a:schemeClr val="tx1"/>
                </a:solidFill>
              </a:rPr>
              <a:t>）</a:t>
            </a:r>
            <a:endParaRPr lang="en-US" altLang="ja-JP" dirty="0">
              <a:solidFill>
                <a:schemeClr val="tx1"/>
              </a:solidFill>
            </a:endParaRPr>
          </a:p>
        </p:txBody>
      </p:sp>
      <p:sp>
        <p:nvSpPr>
          <p:cNvPr id="6" name="正方形/長方形 5"/>
          <p:cNvSpPr/>
          <p:nvPr/>
        </p:nvSpPr>
        <p:spPr>
          <a:xfrm>
            <a:off x="27019" y="6601001"/>
            <a:ext cx="3111749" cy="261610"/>
          </a:xfrm>
          <a:prstGeom prst="rect">
            <a:avLst/>
          </a:prstGeom>
          <a:solidFill>
            <a:schemeClr val="bg1"/>
          </a:solidFill>
        </p:spPr>
        <p:txBody>
          <a:bodyPr wrap="none">
            <a:spAutoFit/>
          </a:bodyPr>
          <a:lstStyle/>
          <a:p>
            <a:pPr algn="ctr"/>
            <a:r>
              <a:rPr lang="en-US" altLang="ja-JP" sz="1100" dirty="0">
                <a:latin typeface="Arial" pitchFamily="34" charset="0"/>
                <a:cs typeface="Arial" pitchFamily="34" charset="0"/>
              </a:rPr>
              <a:t>Copyright (C) City of Osaka All rights reserved.</a:t>
            </a:r>
            <a:endParaRPr lang="ja-JP" altLang="en-US" sz="1100" dirty="0">
              <a:latin typeface="Arial" pitchFamily="34" charset="0"/>
              <a:cs typeface="Arial" pitchFamily="34" charset="0"/>
            </a:endParaRPr>
          </a:p>
        </p:txBody>
      </p:sp>
    </p:spTree>
    <p:extLst>
      <p:ext uri="{BB962C8B-B14F-4D97-AF65-F5344CB8AC3E}">
        <p14:creationId xmlns:p14="http://schemas.microsoft.com/office/powerpoint/2010/main" val="1641407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24143" y="476608"/>
            <a:ext cx="11937883" cy="523348"/>
          </a:xfrm>
          <a:prstGeom prst="rect">
            <a:avLst/>
          </a:prstGeom>
        </p:spPr>
        <p:txBody>
          <a:bodyPr wrap="none" anchor="ctr" anchorCtr="1">
            <a:spAutoFit/>
          </a:bodyPr>
          <a:lstStyle/>
          <a:p>
            <a:r>
              <a:rPr lang="en-US" altLang="ja-JP" sz="2801" b="1" dirty="0">
                <a:solidFill>
                  <a:schemeClr val="accent1">
                    <a:lumMod val="75000"/>
                  </a:schemeClr>
                </a:solidFill>
                <a:effectLst>
                  <a:outerShdw blurRad="38100" dist="38100" dir="2700000" algn="tl">
                    <a:srgbClr val="000000">
                      <a:alpha val="43137"/>
                    </a:srgbClr>
                  </a:outerShdw>
                </a:effectLst>
              </a:rPr>
              <a:t>『</a:t>
            </a:r>
            <a:r>
              <a:rPr lang="ja-JP" altLang="en-US" sz="2801" b="1" dirty="0">
                <a:solidFill>
                  <a:schemeClr val="accent1">
                    <a:lumMod val="75000"/>
                  </a:schemeClr>
                </a:solidFill>
                <a:effectLst>
                  <a:outerShdw blurRad="38100" dist="38100" dir="2700000" algn="tl">
                    <a:srgbClr val="000000">
                      <a:alpha val="43137"/>
                    </a:srgbClr>
                  </a:outerShdw>
                </a:effectLst>
              </a:rPr>
              <a:t>市内主要</a:t>
            </a:r>
            <a:r>
              <a:rPr lang="en-US" altLang="ja-JP" sz="2801" b="1" dirty="0">
                <a:solidFill>
                  <a:schemeClr val="accent1">
                    <a:lumMod val="75000"/>
                  </a:schemeClr>
                </a:solidFill>
                <a:effectLst>
                  <a:outerShdw blurRad="38100" dist="38100" dir="2700000" algn="tl">
                    <a:srgbClr val="000000">
                      <a:alpha val="43137"/>
                    </a:srgbClr>
                  </a:outerShdw>
                </a:effectLst>
              </a:rPr>
              <a:t>5</a:t>
            </a:r>
            <a:r>
              <a:rPr lang="ja-JP" altLang="en-US" sz="2801" b="1" dirty="0">
                <a:solidFill>
                  <a:schemeClr val="accent1">
                    <a:lumMod val="75000"/>
                  </a:schemeClr>
                </a:solidFill>
                <a:effectLst>
                  <a:outerShdw blurRad="38100" dist="38100" dir="2700000" algn="tl">
                    <a:srgbClr val="000000">
                      <a:alpha val="43137"/>
                    </a:srgbClr>
                  </a:outerShdw>
                </a:effectLst>
              </a:rPr>
              <a:t>ターミナル駅周辺地区帰宅困難者対策協議会合同図上訓練</a:t>
            </a:r>
            <a:r>
              <a:rPr lang="en-US" altLang="ja-JP" sz="2801" b="1" dirty="0">
                <a:solidFill>
                  <a:schemeClr val="accent1">
                    <a:lumMod val="75000"/>
                  </a:schemeClr>
                </a:solidFill>
                <a:effectLst>
                  <a:outerShdw blurRad="38100" dist="38100" dir="2700000" algn="tl">
                    <a:srgbClr val="000000">
                      <a:alpha val="43137"/>
                    </a:srgbClr>
                  </a:outerShdw>
                </a:effectLst>
              </a:rPr>
              <a:t>』</a:t>
            </a:r>
            <a:endParaRPr lang="ja-JP" altLang="en-US" sz="2801" dirty="0">
              <a:solidFill>
                <a:schemeClr val="accent1">
                  <a:lumMod val="75000"/>
                </a:schemeClr>
              </a:solidFill>
              <a:effectLst>
                <a:outerShdw blurRad="38100" dist="38100" dir="2700000" algn="tl">
                  <a:srgbClr val="000000">
                    <a:alpha val="43137"/>
                  </a:srgbClr>
                </a:outerShdw>
              </a:effectLst>
            </a:endParaRP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284" y="4077073"/>
            <a:ext cx="2795816" cy="2088232"/>
          </a:xfrm>
          <a:prstGeom prst="rect">
            <a:avLst/>
          </a:prstGeom>
        </p:spPr>
      </p:pic>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99237" y="4079140"/>
            <a:ext cx="2793047" cy="2086165"/>
          </a:xfrm>
          <a:prstGeom prst="rect">
            <a:avLst/>
          </a:prstGeom>
        </p:spPr>
      </p:pic>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66420" y="4079141"/>
            <a:ext cx="2843993" cy="2124215"/>
          </a:xfrm>
          <a:prstGeom prst="rect">
            <a:avLst/>
          </a:prstGeom>
        </p:spPr>
      </p:pic>
      <p:pic>
        <p:nvPicPr>
          <p:cNvPr id="10" name="図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84549" y="4077073"/>
            <a:ext cx="2795816" cy="2088232"/>
          </a:xfrm>
          <a:prstGeom prst="rect">
            <a:avLst/>
          </a:prstGeom>
        </p:spPr>
      </p:pic>
      <p:sp>
        <p:nvSpPr>
          <p:cNvPr id="11" name="正方形/長方形 10"/>
          <p:cNvSpPr/>
          <p:nvPr/>
        </p:nvSpPr>
        <p:spPr>
          <a:xfrm>
            <a:off x="429284" y="1340769"/>
            <a:ext cx="11446820" cy="2307555"/>
          </a:xfrm>
          <a:prstGeom prst="rect">
            <a:avLst/>
          </a:prstGeom>
        </p:spPr>
        <p:txBody>
          <a:bodyPr wrap="square">
            <a:spAutoFit/>
          </a:bodyPr>
          <a:lstStyle/>
          <a:p>
            <a:pPr>
              <a:lnSpc>
                <a:spcPct val="150000"/>
              </a:lnSpc>
            </a:pPr>
            <a:r>
              <a:rPr lang="ja-JP" altLang="en-US" sz="2399" dirty="0">
                <a:latin typeface="Meiryo UI" panose="020B0604030504040204" pitchFamily="50" charset="-128"/>
                <a:ea typeface="Meiryo UI" panose="020B0604030504040204" pitchFamily="50" charset="-128"/>
              </a:rPr>
              <a:t>各協議会との連携を図り、合同図上訓練を通じて懸念される事項や課題となる部分を抽出し、</a:t>
            </a:r>
            <a:r>
              <a:rPr lang="ja-JP" altLang="en-US" sz="2399" b="1" u="sng" dirty="0">
                <a:latin typeface="Meiryo UI" panose="020B0604030504040204" pitchFamily="50" charset="-128"/>
                <a:ea typeface="Meiryo UI" panose="020B0604030504040204" pitchFamily="50" charset="-128"/>
              </a:rPr>
              <a:t>これまで策定してきた帰宅困難者対策計画等の検証及び改訂を行うことで、より実効性のある計画策定を支援することを目的</a:t>
            </a:r>
            <a:r>
              <a:rPr lang="ja-JP" altLang="en-US" sz="2399" dirty="0">
                <a:latin typeface="Meiryo UI" panose="020B0604030504040204" pitchFamily="50" charset="-128"/>
                <a:ea typeface="Meiryo UI" panose="020B0604030504040204" pitchFamily="50" charset="-128"/>
              </a:rPr>
              <a:t>に、合同図上訓練のファシリテーターとして東京大学大学院の廣井悠准教授をお迎し、約</a:t>
            </a:r>
            <a:r>
              <a:rPr lang="en-US" altLang="ja-JP" sz="2399" dirty="0">
                <a:latin typeface="Meiryo UI" panose="020B0604030504040204" pitchFamily="50" charset="-128"/>
                <a:ea typeface="Meiryo UI" panose="020B0604030504040204" pitchFamily="50" charset="-128"/>
              </a:rPr>
              <a:t>100</a:t>
            </a:r>
            <a:r>
              <a:rPr lang="ja-JP" altLang="en-US" sz="2399" dirty="0">
                <a:latin typeface="Meiryo UI" panose="020B0604030504040204" pitchFamily="50" charset="-128"/>
                <a:ea typeface="Meiryo UI" panose="020B0604030504040204" pitchFamily="50" charset="-128"/>
              </a:rPr>
              <a:t>名が参加した。</a:t>
            </a:r>
          </a:p>
        </p:txBody>
      </p:sp>
      <p:sp>
        <p:nvSpPr>
          <p:cNvPr id="12" name="正方形/長方形 11"/>
          <p:cNvSpPr/>
          <p:nvPr/>
        </p:nvSpPr>
        <p:spPr>
          <a:xfrm>
            <a:off x="27019" y="6601001"/>
            <a:ext cx="3111749" cy="261610"/>
          </a:xfrm>
          <a:prstGeom prst="rect">
            <a:avLst/>
          </a:prstGeom>
          <a:solidFill>
            <a:schemeClr val="bg1"/>
          </a:solidFill>
        </p:spPr>
        <p:txBody>
          <a:bodyPr wrap="none">
            <a:spAutoFit/>
          </a:bodyPr>
          <a:lstStyle/>
          <a:p>
            <a:pPr algn="ctr"/>
            <a:r>
              <a:rPr lang="en-US" altLang="ja-JP" sz="1100" dirty="0">
                <a:latin typeface="Arial" pitchFamily="34" charset="0"/>
                <a:cs typeface="Arial" pitchFamily="34" charset="0"/>
              </a:rPr>
              <a:t>Copyright (C) City of Osaka All rights reserved.</a:t>
            </a:r>
            <a:endParaRPr lang="ja-JP" altLang="en-US" sz="1100" dirty="0">
              <a:latin typeface="Arial" pitchFamily="34" charset="0"/>
              <a:cs typeface="Arial" pitchFamily="34" charset="0"/>
            </a:endParaRPr>
          </a:p>
        </p:txBody>
      </p:sp>
      <p:sp>
        <p:nvSpPr>
          <p:cNvPr id="13" name="正方形/長方形 12"/>
          <p:cNvSpPr/>
          <p:nvPr/>
        </p:nvSpPr>
        <p:spPr>
          <a:xfrm>
            <a:off x="8777017" y="6326396"/>
            <a:ext cx="3240360" cy="307777"/>
          </a:xfrm>
          <a:prstGeom prst="rect">
            <a:avLst/>
          </a:prstGeom>
          <a:noFill/>
        </p:spPr>
        <p:txBody>
          <a:bodyPr wrap="square">
            <a:spAutoFit/>
          </a:bodyPr>
          <a:lstStyle/>
          <a:p>
            <a:r>
              <a:rPr lang="en-US" altLang="ja-JP" sz="1400" dirty="0" smtClean="0">
                <a:latin typeface="HG丸ｺﾞｼｯｸM-PRO" panose="020F0600000000000000" pitchFamily="50" charset="-128"/>
                <a:ea typeface="HG丸ｺﾞｼｯｸM-PRO" panose="020F0600000000000000" pitchFamily="50" charset="-128"/>
              </a:rPr>
              <a:t>※</a:t>
            </a:r>
            <a:r>
              <a:rPr lang="ja-JP" altLang="en-US" sz="1400" dirty="0" smtClean="0">
                <a:latin typeface="HG丸ｺﾞｼｯｸM-PRO" panose="020F0600000000000000" pitchFamily="50" charset="-128"/>
                <a:ea typeface="HG丸ｺﾞｼｯｸM-PRO" panose="020F0600000000000000" pitchFamily="50" charset="-128"/>
              </a:rPr>
              <a:t>概要を大阪市ホームページにて公表</a:t>
            </a:r>
            <a:endParaRPr lang="ja-JP" altLang="en-US" sz="1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852504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189756" y="889862"/>
            <a:ext cx="3638457" cy="5415975"/>
          </a:xfrm>
          <a:prstGeom prst="rect">
            <a:avLst/>
          </a:prstGeom>
        </p:spPr>
      </p:pic>
      <p:sp>
        <p:nvSpPr>
          <p:cNvPr id="6" name="正方形/長方形 5"/>
          <p:cNvSpPr/>
          <p:nvPr/>
        </p:nvSpPr>
        <p:spPr>
          <a:xfrm>
            <a:off x="4222205" y="1133187"/>
            <a:ext cx="7449687" cy="2336537"/>
          </a:xfrm>
          <a:prstGeom prst="rect">
            <a:avLst/>
          </a:prstGeom>
        </p:spPr>
        <p:txBody>
          <a:bodyPr wrap="square">
            <a:spAutoFit/>
          </a:bodyPr>
          <a:lstStyle/>
          <a:p>
            <a:pPr>
              <a:lnSpc>
                <a:spcPts val="3500"/>
              </a:lnSpc>
            </a:pPr>
            <a:r>
              <a:rPr lang="ja-JP" altLang="en-US" sz="2399" dirty="0">
                <a:latin typeface="Meiryo UI" panose="020B0604030504040204" pitchFamily="50" charset="-128"/>
                <a:ea typeface="Meiryo UI" panose="020B0604030504040204" pitchFamily="50" charset="-128"/>
              </a:rPr>
              <a:t>帰宅困難者対策協議会の会員事業者の</a:t>
            </a:r>
            <a:r>
              <a:rPr lang="ja-JP" altLang="en-US" sz="2399" b="1" u="sng" dirty="0">
                <a:latin typeface="Meiryo UI" panose="020B0604030504040204" pitchFamily="50" charset="-128"/>
                <a:ea typeface="Meiryo UI" panose="020B0604030504040204" pitchFamily="50" charset="-128"/>
              </a:rPr>
              <a:t>経営層を対象に、企業経営における</a:t>
            </a:r>
            <a:r>
              <a:rPr lang="en-US" altLang="ja-JP" sz="2399" b="1" u="sng" dirty="0">
                <a:latin typeface="Meiryo UI" panose="020B0604030504040204" pitchFamily="50" charset="-128"/>
                <a:ea typeface="Meiryo UI" panose="020B0604030504040204" pitchFamily="50" charset="-128"/>
              </a:rPr>
              <a:t>CSR</a:t>
            </a:r>
            <a:r>
              <a:rPr lang="ja-JP" altLang="en-US" sz="2399" b="1" u="sng" dirty="0">
                <a:latin typeface="Meiryo UI" panose="020B0604030504040204" pitchFamily="50" charset="-128"/>
                <a:ea typeface="Meiryo UI" panose="020B0604030504040204" pitchFamily="50" charset="-128"/>
              </a:rPr>
              <a:t>（社会的責任）活動の一環として、リスクマネジメントや事業継続計画（</a:t>
            </a:r>
            <a:r>
              <a:rPr lang="en-US" altLang="ja-JP" sz="2399" b="1" u="sng" dirty="0">
                <a:latin typeface="Meiryo UI" panose="020B0604030504040204" pitchFamily="50" charset="-128"/>
                <a:ea typeface="Meiryo UI" panose="020B0604030504040204" pitchFamily="50" charset="-128"/>
              </a:rPr>
              <a:t>BCP</a:t>
            </a:r>
            <a:r>
              <a:rPr lang="ja-JP" altLang="en-US" sz="2399" b="1" u="sng" dirty="0">
                <a:latin typeface="Meiryo UI" panose="020B0604030504040204" pitchFamily="50" charset="-128"/>
                <a:ea typeface="Meiryo UI" panose="020B0604030504040204" pitchFamily="50" charset="-128"/>
              </a:rPr>
              <a:t>）の観点</a:t>
            </a:r>
            <a:r>
              <a:rPr lang="ja-JP" altLang="en-US" sz="2399" dirty="0">
                <a:latin typeface="Meiryo UI" panose="020B0604030504040204" pitchFamily="50" charset="-128"/>
                <a:ea typeface="Meiryo UI" panose="020B0604030504040204" pitchFamily="50" charset="-128"/>
              </a:rPr>
              <a:t>から、　帰宅困難者対策の取り組み事例を交えながら</a:t>
            </a:r>
            <a:r>
              <a:rPr lang="en-US" altLang="ja-JP" sz="2399" dirty="0">
                <a:latin typeface="Meiryo UI" panose="020B0604030504040204" pitchFamily="50" charset="-128"/>
                <a:ea typeface="Meiryo UI" panose="020B0604030504040204" pitchFamily="50" charset="-128"/>
              </a:rPr>
              <a:t>3</a:t>
            </a:r>
            <a:r>
              <a:rPr lang="ja-JP" altLang="en-US" sz="2399" dirty="0">
                <a:latin typeface="Meiryo UI" panose="020B0604030504040204" pitchFamily="50" charset="-128"/>
                <a:ea typeface="Meiryo UI" panose="020B0604030504040204" pitchFamily="50" charset="-128"/>
              </a:rPr>
              <a:t>名の講師に　講演を頂き、約</a:t>
            </a:r>
            <a:r>
              <a:rPr lang="en-US" altLang="ja-JP" sz="2399" dirty="0">
                <a:latin typeface="Meiryo UI" panose="020B0604030504040204" pitchFamily="50" charset="-128"/>
                <a:ea typeface="Meiryo UI" panose="020B0604030504040204" pitchFamily="50" charset="-128"/>
              </a:rPr>
              <a:t>120</a:t>
            </a:r>
            <a:r>
              <a:rPr lang="ja-JP" altLang="en-US" sz="2399" dirty="0">
                <a:latin typeface="Meiryo UI" panose="020B0604030504040204" pitchFamily="50" charset="-128"/>
                <a:ea typeface="Meiryo UI" panose="020B0604030504040204" pitchFamily="50" charset="-128"/>
              </a:rPr>
              <a:t>名が参加した。</a:t>
            </a:r>
          </a:p>
        </p:txBody>
      </p:sp>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40" y="3252875"/>
            <a:ext cx="3019144" cy="2264358"/>
          </a:xfrm>
          <a:prstGeom prst="rect">
            <a:avLst/>
          </a:prstGeom>
        </p:spPr>
      </p:pic>
      <p:sp>
        <p:nvSpPr>
          <p:cNvPr id="8" name="正方形/長方形 7"/>
          <p:cNvSpPr/>
          <p:nvPr/>
        </p:nvSpPr>
        <p:spPr>
          <a:xfrm>
            <a:off x="1485900" y="398911"/>
            <a:ext cx="8664808" cy="523348"/>
          </a:xfrm>
          <a:prstGeom prst="rect">
            <a:avLst/>
          </a:prstGeom>
        </p:spPr>
        <p:txBody>
          <a:bodyPr wrap="none" anchor="ctr" anchorCtr="1">
            <a:spAutoFit/>
          </a:bodyPr>
          <a:lstStyle/>
          <a:p>
            <a:r>
              <a:rPr lang="en-US" altLang="ja-JP" sz="2801" b="1" dirty="0">
                <a:solidFill>
                  <a:schemeClr val="accent1">
                    <a:lumMod val="75000"/>
                  </a:schemeClr>
                </a:solidFill>
                <a:effectLst>
                  <a:outerShdw blurRad="38100" dist="38100" dir="2700000" algn="tl">
                    <a:srgbClr val="000000">
                      <a:alpha val="43137"/>
                    </a:srgbClr>
                  </a:outerShdw>
                </a:effectLst>
              </a:rPr>
              <a:t>『</a:t>
            </a:r>
            <a:r>
              <a:rPr lang="ja-JP" altLang="en-US" sz="2801" b="1" dirty="0">
                <a:solidFill>
                  <a:schemeClr val="accent1">
                    <a:lumMod val="75000"/>
                  </a:schemeClr>
                </a:solidFill>
                <a:effectLst>
                  <a:outerShdw blurRad="38100" dist="38100" dir="2700000" algn="tl">
                    <a:srgbClr val="000000">
                      <a:alpha val="43137"/>
                    </a:srgbClr>
                  </a:outerShdw>
                </a:effectLst>
              </a:rPr>
              <a:t>帰宅困難者対策 経営トップセミナー</a:t>
            </a:r>
            <a:r>
              <a:rPr lang="en-US" altLang="ja-JP" sz="2801" b="1" dirty="0">
                <a:solidFill>
                  <a:schemeClr val="accent1">
                    <a:lumMod val="75000"/>
                  </a:schemeClr>
                </a:solidFill>
                <a:effectLst>
                  <a:outerShdw blurRad="38100" dist="38100" dir="2700000" algn="tl">
                    <a:srgbClr val="000000">
                      <a:alpha val="43137"/>
                    </a:srgbClr>
                  </a:outerShdw>
                </a:effectLst>
              </a:rPr>
              <a:t>2017』</a:t>
            </a:r>
            <a:r>
              <a:rPr lang="ja-JP" altLang="en-US" sz="2801" b="1" dirty="0">
                <a:solidFill>
                  <a:schemeClr val="accent1">
                    <a:lumMod val="75000"/>
                  </a:schemeClr>
                </a:solidFill>
                <a:effectLst>
                  <a:outerShdw blurRad="38100" dist="38100" dir="2700000" algn="tl">
                    <a:srgbClr val="000000">
                      <a:alpha val="43137"/>
                    </a:srgbClr>
                  </a:outerShdw>
                </a:effectLst>
              </a:rPr>
              <a:t>の開催</a:t>
            </a:r>
            <a:endParaRPr lang="ja-JP" altLang="en-US" sz="2801" dirty="0">
              <a:solidFill>
                <a:schemeClr val="accent1">
                  <a:lumMod val="75000"/>
                </a:schemeClr>
              </a:solidFill>
              <a:effectLst>
                <a:outerShdw blurRad="38100" dist="38100" dir="2700000" algn="tl">
                  <a:srgbClr val="000000">
                    <a:alpha val="43137"/>
                  </a:srgbClr>
                </a:outerShdw>
              </a:effectLst>
            </a:endParaRPr>
          </a:p>
        </p:txBody>
      </p:sp>
      <p:sp>
        <p:nvSpPr>
          <p:cNvPr id="10" name="正方形/長方形 9"/>
          <p:cNvSpPr/>
          <p:nvPr/>
        </p:nvSpPr>
        <p:spPr>
          <a:xfrm>
            <a:off x="27019" y="6601001"/>
            <a:ext cx="3111749" cy="261610"/>
          </a:xfrm>
          <a:prstGeom prst="rect">
            <a:avLst/>
          </a:prstGeom>
          <a:solidFill>
            <a:schemeClr val="bg1"/>
          </a:solidFill>
        </p:spPr>
        <p:txBody>
          <a:bodyPr wrap="none">
            <a:spAutoFit/>
          </a:bodyPr>
          <a:lstStyle/>
          <a:p>
            <a:pPr algn="ctr"/>
            <a:r>
              <a:rPr lang="en-US" altLang="ja-JP" sz="1100" dirty="0">
                <a:latin typeface="Arial" pitchFamily="34" charset="0"/>
                <a:cs typeface="Arial" pitchFamily="34" charset="0"/>
              </a:rPr>
              <a:t>Copyright (C) City of Osaka All rights reserved.</a:t>
            </a:r>
            <a:endParaRPr lang="ja-JP" altLang="en-US" sz="1100" dirty="0">
              <a:latin typeface="Arial" pitchFamily="34" charset="0"/>
              <a:cs typeface="Arial" pitchFamily="34" charset="0"/>
            </a:endParaRPr>
          </a:p>
        </p:txBody>
      </p:sp>
      <p:sp>
        <p:nvSpPr>
          <p:cNvPr id="11" name="正方形/長方形 10"/>
          <p:cNvSpPr/>
          <p:nvPr/>
        </p:nvSpPr>
        <p:spPr>
          <a:xfrm>
            <a:off x="4483098" y="3459563"/>
            <a:ext cx="3988045" cy="541174"/>
          </a:xfrm>
          <a:prstGeom prst="rect">
            <a:avLst/>
          </a:prstGeom>
        </p:spPr>
        <p:txBody>
          <a:bodyPr wrap="square">
            <a:spAutoFit/>
          </a:bodyPr>
          <a:lstStyle/>
          <a:p>
            <a:pPr>
              <a:lnSpc>
                <a:spcPts val="3500"/>
              </a:lnSpc>
            </a:pPr>
            <a:endParaRPr lang="ja-JP" altLang="en-US" sz="1600" dirty="0">
              <a:latin typeface="Meiryo UI" panose="020B0604030504040204" pitchFamily="50" charset="-128"/>
              <a:ea typeface="Meiryo UI" panose="020B0604030504040204" pitchFamily="50" charset="-128"/>
            </a:endParaRPr>
          </a:p>
        </p:txBody>
      </p:sp>
      <p:sp>
        <p:nvSpPr>
          <p:cNvPr id="2" name="正方形/長方形 1"/>
          <p:cNvSpPr/>
          <p:nvPr/>
        </p:nvSpPr>
        <p:spPr>
          <a:xfrm>
            <a:off x="3764639" y="3406608"/>
            <a:ext cx="5282101" cy="3123932"/>
          </a:xfrm>
          <a:prstGeom prst="rect">
            <a:avLst/>
          </a:prstGeom>
          <a:noFill/>
        </p:spPr>
        <p:txBody>
          <a:bodyPr wrap="square">
            <a:spAutoFit/>
          </a:bodyPr>
          <a:lstStyle/>
          <a:p>
            <a:r>
              <a:rPr lang="ja-JP" altLang="en-US" sz="1400" b="1" dirty="0">
                <a:latin typeface="HG丸ｺﾞｼｯｸM-PRO" panose="020F0600000000000000" pitchFamily="50" charset="-128"/>
                <a:ea typeface="HG丸ｺﾞｼｯｸM-PRO" panose="020F0600000000000000" pitchFamily="50" charset="-128"/>
              </a:rPr>
              <a:t>（講師）</a:t>
            </a:r>
            <a:endParaRPr lang="en-US" altLang="ja-JP" sz="1400" b="1" dirty="0">
              <a:latin typeface="HG丸ｺﾞｼｯｸM-PRO" panose="020F0600000000000000" pitchFamily="50" charset="-128"/>
              <a:ea typeface="HG丸ｺﾞｼｯｸM-PRO" panose="020F0600000000000000" pitchFamily="50" charset="-128"/>
            </a:endParaRPr>
          </a:p>
          <a:p>
            <a:r>
              <a:rPr lang="ja-JP" altLang="en-US" sz="1400" b="1" dirty="0">
                <a:latin typeface="HG丸ｺﾞｼｯｸM-PRO" panose="020F0600000000000000" pitchFamily="50" charset="-128"/>
                <a:ea typeface="HG丸ｺﾞｼｯｸM-PRO" panose="020F0600000000000000" pitchFamily="50" charset="-128"/>
              </a:rPr>
              <a:t>○大和ハウス工業のＢＣＭ体制～災害発生時の対応について～</a:t>
            </a:r>
            <a:endParaRPr lang="en-US" altLang="ja-JP" sz="1400" b="1" dirty="0">
              <a:latin typeface="HG丸ｺﾞｼｯｸM-PRO" panose="020F0600000000000000" pitchFamily="50" charset="-128"/>
              <a:ea typeface="HG丸ｺﾞｼｯｸM-PRO" panose="020F0600000000000000" pitchFamily="50" charset="-128"/>
            </a:endParaRPr>
          </a:p>
          <a:p>
            <a:pPr>
              <a:spcBef>
                <a:spcPts val="600"/>
              </a:spcBef>
            </a:pPr>
            <a:r>
              <a:rPr lang="ja-JP" altLang="en-US" sz="1400" dirty="0">
                <a:latin typeface="HG丸ｺﾞｼｯｸM-PRO" panose="020F0600000000000000" pitchFamily="50" charset="-128"/>
                <a:ea typeface="HG丸ｺﾞｼｯｸM-PRO" panose="020F0600000000000000" pitchFamily="50" charset="-128"/>
              </a:rPr>
              <a:t>　大和ハウス工業株式会社</a:t>
            </a:r>
          </a:p>
          <a:p>
            <a:r>
              <a:rPr lang="ja-JP" altLang="en-US" sz="1400" dirty="0">
                <a:latin typeface="HG丸ｺﾞｼｯｸM-PRO" panose="020F0600000000000000" pitchFamily="50" charset="-128"/>
                <a:ea typeface="HG丸ｺﾞｼｯｸM-PRO" panose="020F0600000000000000" pitchFamily="50" charset="-128"/>
              </a:rPr>
              <a:t>　本社総務部業務推進グループ グループ長  戸出　直也　様</a:t>
            </a:r>
          </a:p>
          <a:p>
            <a:endParaRPr lang="en-US" altLang="ja-JP" sz="1400" dirty="0">
              <a:latin typeface="HG丸ｺﾞｼｯｸM-PRO" panose="020F0600000000000000" pitchFamily="50" charset="-128"/>
              <a:ea typeface="HG丸ｺﾞｼｯｸM-PRO" panose="020F0600000000000000" pitchFamily="50" charset="-128"/>
            </a:endParaRPr>
          </a:p>
          <a:p>
            <a:r>
              <a:rPr lang="ja-JP" altLang="en-US" sz="1400" b="1" dirty="0">
                <a:latin typeface="HG丸ｺﾞｼｯｸM-PRO" panose="020F0600000000000000" pitchFamily="50" charset="-128"/>
                <a:ea typeface="HG丸ｺﾞｼｯｸM-PRO" panose="020F0600000000000000" pitchFamily="50" charset="-128"/>
              </a:rPr>
              <a:t>○経営トップが取組む帰宅困難者対策とは</a:t>
            </a:r>
          </a:p>
          <a:p>
            <a:pPr algn="r"/>
            <a:r>
              <a:rPr lang="ja-JP" altLang="en-US" sz="1400" b="1" dirty="0">
                <a:latin typeface="HG丸ｺﾞｼｯｸM-PRO" panose="020F0600000000000000" pitchFamily="50" charset="-128"/>
                <a:ea typeface="HG丸ｺﾞｼｯｸM-PRO" panose="020F0600000000000000" pitchFamily="50" charset="-128"/>
              </a:rPr>
              <a:t>～リスクマネジメント・</a:t>
            </a:r>
            <a:r>
              <a:rPr lang="en-US" altLang="ja-JP" sz="1400" b="1" dirty="0">
                <a:latin typeface="HG丸ｺﾞｼｯｸM-PRO" panose="020F0600000000000000" pitchFamily="50" charset="-128"/>
                <a:ea typeface="HG丸ｺﾞｼｯｸM-PRO" panose="020F0600000000000000" pitchFamily="50" charset="-128"/>
              </a:rPr>
              <a:t>BCP</a:t>
            </a:r>
            <a:r>
              <a:rPr lang="ja-JP" altLang="en-US" sz="1400" b="1" dirty="0">
                <a:latin typeface="HG丸ｺﾞｼｯｸM-PRO" panose="020F0600000000000000" pitchFamily="50" charset="-128"/>
                <a:ea typeface="HG丸ｺﾞｼｯｸM-PRO" panose="020F0600000000000000" pitchFamily="50" charset="-128"/>
              </a:rPr>
              <a:t>（事業継続計画）の観点から～</a:t>
            </a:r>
            <a:endParaRPr lang="en-US" altLang="ja-JP" sz="1400" b="1" dirty="0">
              <a:latin typeface="HG丸ｺﾞｼｯｸM-PRO" panose="020F0600000000000000" pitchFamily="50" charset="-128"/>
              <a:ea typeface="HG丸ｺﾞｼｯｸM-PRO" panose="020F0600000000000000" pitchFamily="50" charset="-128"/>
            </a:endParaRPr>
          </a:p>
          <a:p>
            <a:pPr>
              <a:spcBef>
                <a:spcPts val="600"/>
              </a:spcBef>
            </a:pPr>
            <a:r>
              <a:rPr lang="ja-JP" altLang="en-US" sz="1400" dirty="0">
                <a:latin typeface="HG丸ｺﾞｼｯｸM-PRO" panose="020F0600000000000000" pitchFamily="50" charset="-128"/>
                <a:ea typeface="HG丸ｺﾞｼｯｸM-PRO" panose="020F0600000000000000" pitchFamily="50" charset="-128"/>
              </a:rPr>
              <a:t>　株式会社インターリスク総研</a:t>
            </a:r>
          </a:p>
          <a:p>
            <a:pPr algn="r"/>
            <a:r>
              <a:rPr lang="ja-JP" altLang="en-US" sz="1400" dirty="0">
                <a:latin typeface="HG丸ｺﾞｼｯｸM-PRO" panose="020F0600000000000000" pitchFamily="50" charset="-128"/>
                <a:ea typeface="HG丸ｺﾞｼｯｸM-PRO" panose="020F0600000000000000" pitchFamily="50" charset="-128"/>
              </a:rPr>
              <a:t>新領域開発室　特別研究員　本田　茂樹　様</a:t>
            </a:r>
          </a:p>
          <a:p>
            <a:endParaRPr lang="en-US" altLang="ja-JP" sz="1400" dirty="0">
              <a:latin typeface="HG丸ｺﾞｼｯｸM-PRO" panose="020F0600000000000000" pitchFamily="50" charset="-128"/>
              <a:ea typeface="HG丸ｺﾞｼｯｸM-PRO" panose="020F0600000000000000" pitchFamily="50" charset="-128"/>
            </a:endParaRPr>
          </a:p>
          <a:p>
            <a:r>
              <a:rPr lang="ja-JP" altLang="en-US" sz="1400" b="1" dirty="0">
                <a:latin typeface="HG丸ｺﾞｼｯｸM-PRO" panose="020F0600000000000000" pitchFamily="50" charset="-128"/>
                <a:ea typeface="HG丸ｺﾞｼｯｸM-PRO" panose="020F0600000000000000" pitchFamily="50" charset="-128"/>
              </a:rPr>
              <a:t>○経営トップが考える帰宅困難者対策の法的課題とその対策</a:t>
            </a:r>
          </a:p>
          <a:p>
            <a:pPr algn="ctr"/>
            <a:r>
              <a:rPr lang="ja-JP" altLang="en-US" sz="1400" b="1" dirty="0">
                <a:latin typeface="HG丸ｺﾞｼｯｸM-PRO" panose="020F0600000000000000" pitchFamily="50" charset="-128"/>
                <a:ea typeface="HG丸ｺﾞｼｯｸM-PRO" panose="020F0600000000000000" pitchFamily="50" charset="-128"/>
              </a:rPr>
              <a:t>～事業者の責務と法的責任～</a:t>
            </a:r>
            <a:endParaRPr lang="en-US" altLang="ja-JP" sz="1400" b="1" dirty="0">
              <a:latin typeface="HG丸ｺﾞｼｯｸM-PRO" panose="020F0600000000000000" pitchFamily="50" charset="-128"/>
              <a:ea typeface="HG丸ｺﾞｼｯｸM-PRO" panose="020F0600000000000000" pitchFamily="50" charset="-128"/>
            </a:endParaRPr>
          </a:p>
          <a:p>
            <a:pPr algn="r">
              <a:spcBef>
                <a:spcPts val="600"/>
              </a:spcBef>
            </a:pPr>
            <a:r>
              <a:rPr lang="ja-JP" altLang="en-US" sz="1400" dirty="0">
                <a:latin typeface="HG丸ｺﾞｼｯｸM-PRO" panose="020F0600000000000000" pitchFamily="50" charset="-128"/>
                <a:ea typeface="HG丸ｺﾞｼｯｸM-PRO" panose="020F0600000000000000" pitchFamily="50" charset="-128"/>
              </a:rPr>
              <a:t>　丸の内総合法律事務所　弁護士　中野　明安　様</a:t>
            </a:r>
          </a:p>
        </p:txBody>
      </p:sp>
      <p:sp>
        <p:nvSpPr>
          <p:cNvPr id="12" name="正方形/長方形 11"/>
          <p:cNvSpPr/>
          <p:nvPr/>
        </p:nvSpPr>
        <p:spPr>
          <a:xfrm>
            <a:off x="8936132" y="5800184"/>
            <a:ext cx="3240360" cy="307777"/>
          </a:xfrm>
          <a:prstGeom prst="rect">
            <a:avLst/>
          </a:prstGeom>
          <a:noFill/>
        </p:spPr>
        <p:txBody>
          <a:bodyPr wrap="square">
            <a:spAutoFit/>
          </a:bodyPr>
          <a:lstStyle/>
          <a:p>
            <a:r>
              <a:rPr lang="en-US" altLang="ja-JP" sz="1400" dirty="0" smtClean="0">
                <a:latin typeface="HG丸ｺﾞｼｯｸM-PRO" panose="020F0600000000000000" pitchFamily="50" charset="-128"/>
                <a:ea typeface="HG丸ｺﾞｼｯｸM-PRO" panose="020F0600000000000000" pitchFamily="50" charset="-128"/>
              </a:rPr>
              <a:t>※</a:t>
            </a:r>
            <a:r>
              <a:rPr lang="ja-JP" altLang="en-US" sz="1400" dirty="0" smtClean="0">
                <a:latin typeface="HG丸ｺﾞｼｯｸM-PRO" panose="020F0600000000000000" pitchFamily="50" charset="-128"/>
                <a:ea typeface="HG丸ｺﾞｼｯｸM-PRO" panose="020F0600000000000000" pitchFamily="50" charset="-128"/>
              </a:rPr>
              <a:t>概要を大阪市ホームページにて公表</a:t>
            </a:r>
            <a:endParaRPr lang="ja-JP" altLang="en-US" sz="1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07950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ビジネス コントラスト 16x9">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_15870389_TF02895266.potx" id="{4EA7D0CF-3B2C-4940-B1F8-3BC9E2C460EA}" vid="{C8FC1C8F-5C9F-41ED-BEA2-05D2C2E5CB96}"/>
    </a:ext>
  </a:extLst>
</a:theme>
</file>

<file path=ppt/theme/theme2.xml><?xml version="1.0" encoding="utf-8"?>
<a:theme xmlns:a="http://schemas.openxmlformats.org/drawingml/2006/main" name="Office テーマ">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テーマ">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9220E13-D325-4A9E-AA7A-0D1409275EB9}">
  <ds:schemaRefs>
    <ds:schemaRef ds:uri="http://www.w3.org/XML/1998/namespace"/>
    <ds:schemaRef ds:uri="http://purl.org/dc/elements/1.1/"/>
    <ds:schemaRef ds:uri="http://purl.org/dc/terms/"/>
    <ds:schemaRef ds:uri="http://purl.org/dc/dcmitype/"/>
    <ds:schemaRef ds:uri="a4f35948-e619-41b3-aa29-22878b09cfd2"/>
    <ds:schemaRef ds:uri="http://schemas.openxmlformats.org/package/2006/metadata/core-properties"/>
    <ds:schemaRef ds:uri="http://schemas.microsoft.com/office/2006/documentManagement/types"/>
    <ds:schemaRef ds:uri="http://schemas.microsoft.com/office/infopath/2007/PartnerControls"/>
    <ds:schemaRef ds:uri="40262f94-9f35-4ac3-9a90-690165a166b7"/>
    <ds:schemaRef ds:uri="http://schemas.microsoft.com/office/2006/metadata/properties"/>
  </ds:schemaRefs>
</ds:datastoreItem>
</file>

<file path=customXml/itemProps2.xml><?xml version="1.0" encoding="utf-8"?>
<ds:datastoreItem xmlns:ds="http://schemas.openxmlformats.org/officeDocument/2006/customXml" ds:itemID="{7C80FAF7-F941-4D3E-A3C3-283A611079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2F2BE50-DDB3-465B-A26E-975A276D43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tf02895266</Template>
  <TotalTime>521</TotalTime>
  <Words>500</Words>
  <Application>Microsoft Office PowerPoint</Application>
  <PresentationFormat>ユーザー設定</PresentationFormat>
  <Paragraphs>92</Paragraphs>
  <Slides>8</Slides>
  <Notes>8</Notes>
  <HiddenSlides>0</HiddenSlides>
  <MMClips>0</MMClips>
  <ScaleCrop>false</ScaleCrop>
  <HeadingPairs>
    <vt:vector size="4" baseType="variant">
      <vt:variant>
        <vt:lpstr>テーマ</vt:lpstr>
      </vt:variant>
      <vt:variant>
        <vt:i4>1</vt:i4>
      </vt:variant>
      <vt:variant>
        <vt:lpstr>スライド タイトル</vt:lpstr>
      </vt:variant>
      <vt:variant>
        <vt:i4>8</vt:i4>
      </vt:variant>
    </vt:vector>
  </HeadingPairs>
  <TitlesOfParts>
    <vt:vector size="9" baseType="lpstr">
      <vt:lpstr>ビジネス コントラスト 16x9</vt:lpstr>
      <vt:lpstr>大阪市の帰宅困難者対策の取り組み</vt:lpstr>
      <vt:lpstr>大阪市が取り組む帰宅困難者対策の全体像</vt:lpstr>
      <vt:lpstr>目的：『主要ターミナル駅周辺地域の混乱防止』</vt:lpstr>
      <vt:lpstr>主要ターミナル駅の帰宅困難者対策協議会</vt:lpstr>
      <vt:lpstr>『情報提供拠点』とは</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タイトルのレイアウト</dc:title>
  <dc:creator>菊田　功</dc:creator>
  <cp:lastModifiedBy>HOSTNAME</cp:lastModifiedBy>
  <cp:revision>42</cp:revision>
  <cp:lastPrinted>2017-12-18T01:25:58Z</cp:lastPrinted>
  <dcterms:created xsi:type="dcterms:W3CDTF">2017-12-15T04:22:17Z</dcterms:created>
  <dcterms:modified xsi:type="dcterms:W3CDTF">2018-01-31T02:56:36Z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