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3" r:id="rId1"/>
  </p:sldMasterIdLst>
  <p:notesMasterIdLst>
    <p:notesMasterId r:id="rId22"/>
  </p:notesMasterIdLst>
  <p:sldIdLst>
    <p:sldId id="325" r:id="rId2"/>
    <p:sldId id="327" r:id="rId3"/>
    <p:sldId id="328" r:id="rId4"/>
    <p:sldId id="329" r:id="rId5"/>
    <p:sldId id="434" r:id="rId6"/>
    <p:sldId id="435" r:id="rId7"/>
    <p:sldId id="436" r:id="rId8"/>
    <p:sldId id="437" r:id="rId9"/>
    <p:sldId id="438" r:id="rId10"/>
    <p:sldId id="420" r:id="rId11"/>
    <p:sldId id="419" r:id="rId12"/>
    <p:sldId id="432" r:id="rId13"/>
    <p:sldId id="424" r:id="rId14"/>
    <p:sldId id="431" r:id="rId15"/>
    <p:sldId id="351" r:id="rId16"/>
    <p:sldId id="352" r:id="rId17"/>
    <p:sldId id="354" r:id="rId18"/>
    <p:sldId id="355" r:id="rId19"/>
    <p:sldId id="356" r:id="rId20"/>
    <p:sldId id="442" r:id="rId21"/>
  </p:sldIdLst>
  <p:sldSz cx="13004800" cy="9753600"/>
  <p:notesSz cx="6807200" cy="9939338"/>
  <p:defaultTextStyle>
    <a:defPPr>
      <a:defRPr lang="en-US"/>
    </a:defPPr>
    <a:lvl1pPr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4572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9144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3716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18288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2860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7432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2004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6576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9pPr>
  </p:defaultTextStyle>
  <p:extLst>
    <p:ext uri="{EFAFB233-063F-42B5-8137-9DF3F51BA10A}">
      <p15:sldGuideLst xmlns:p15="http://schemas.microsoft.com/office/powerpoint/2012/main">
        <p15:guide id="1" orient="horz" pos="1847">
          <p15:clr>
            <a:srgbClr val="A4A3A4"/>
          </p15:clr>
        </p15:guide>
        <p15:guide id="2" orient="horz" pos="1348">
          <p15:clr>
            <a:srgbClr val="A4A3A4"/>
          </p15:clr>
        </p15:guide>
        <p15:guide id="3" orient="horz" pos="2573">
          <p15:clr>
            <a:srgbClr val="A4A3A4"/>
          </p15:clr>
        </p15:guide>
        <p15:guide id="4" orient="horz" pos="577">
          <p15:clr>
            <a:srgbClr val="A4A3A4"/>
          </p15:clr>
        </p15:guide>
        <p15:guide id="5" orient="horz" pos="214">
          <p15:clr>
            <a:srgbClr val="A4A3A4"/>
          </p15:clr>
        </p15:guide>
        <p15:guide id="6" orient="horz" pos="169">
          <p15:clr>
            <a:srgbClr val="A4A3A4"/>
          </p15:clr>
        </p15:guide>
        <p15:guide id="7" orient="horz" pos="623">
          <p15:clr>
            <a:srgbClr val="A4A3A4"/>
          </p15:clr>
        </p15:guide>
        <p15:guide id="8" pos="2100">
          <p15:clr>
            <a:srgbClr val="A4A3A4"/>
          </p15:clr>
        </p15:guide>
        <p15:guide id="9" pos="195">
          <p15:clr>
            <a:srgbClr val="A4A3A4"/>
          </p15:clr>
        </p15:guide>
        <p15:guide id="10" pos="7997">
          <p15:clr>
            <a:srgbClr val="A4A3A4"/>
          </p15:clr>
        </p15:guide>
        <p15:guide id="11" pos="4414">
          <p15:clr>
            <a:srgbClr val="A4A3A4"/>
          </p15:clr>
        </p15:guide>
        <p15:guide id="12" pos="8042">
          <p15:clr>
            <a:srgbClr val="A4A3A4"/>
          </p15:clr>
        </p15:guide>
        <p15:guide id="13" pos="7589">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0451"/>
    <a:srgbClr val="4B4B4B"/>
    <a:srgbClr val="FF7900"/>
    <a:srgbClr val="5BBBB7"/>
    <a:srgbClr val="FDC82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8" autoAdjust="0"/>
    <p:restoredTop sz="92765" autoAdjust="0"/>
  </p:normalViewPr>
  <p:slideViewPr>
    <p:cSldViewPr>
      <p:cViewPr varScale="1">
        <p:scale>
          <a:sx n="53" d="100"/>
          <a:sy n="53" d="100"/>
        </p:scale>
        <p:origin x="1212" y="66"/>
      </p:cViewPr>
      <p:guideLst>
        <p:guide orient="horz" pos="1847"/>
        <p:guide orient="horz" pos="1348"/>
        <p:guide orient="horz" pos="2573"/>
        <p:guide orient="horz" pos="577"/>
        <p:guide orient="horz" pos="214"/>
        <p:guide orient="horz" pos="169"/>
        <p:guide orient="horz" pos="623"/>
        <p:guide pos="2100"/>
        <p:guide pos="195"/>
        <p:guide pos="7997"/>
        <p:guide pos="4414"/>
        <p:guide pos="8042"/>
        <p:guide pos="7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87"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ヒラギノ角ゴ Pro W3" pitchFamily="-84" charset="-128"/>
              </a:defRPr>
            </a:lvl1pPr>
          </a:lstStyle>
          <a:p>
            <a:pPr>
              <a:defRPr/>
            </a:pPr>
            <a:fld id="{F764664A-183A-4BE9-AD5F-CC13D0B1C432}" type="datetimeFigureOut">
              <a:rPr lang="ja-JP" altLang="en-US"/>
              <a:pPr>
                <a:defRPr/>
              </a:pPr>
              <a:t>2020/3/25</a:t>
            </a:fld>
            <a:endParaRPr lang="en-US" altLang="ja-JP"/>
          </a:p>
        </p:txBody>
      </p:sp>
      <p:sp>
        <p:nvSpPr>
          <p:cNvPr id="1126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759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91"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ヒラギノ角ゴ Pro W3" pitchFamily="-84" charset="-128"/>
              </a:defRPr>
            </a:lvl1pPr>
          </a:lstStyle>
          <a:p>
            <a:pPr>
              <a:defRPr/>
            </a:pPr>
            <a:fld id="{5D921E8D-1C91-4C16-B0ED-225779B84C80}" type="slidenum">
              <a:rPr lang="ja-JP" altLang="en-US"/>
              <a:pPr>
                <a:defRPr/>
              </a:pPr>
              <a:t>‹#›</a:t>
            </a:fld>
            <a:endParaRPr lang="en-US" altLang="ja-JP"/>
          </a:p>
        </p:txBody>
      </p:sp>
    </p:spTree>
    <p:extLst>
      <p:ext uri="{BB962C8B-B14F-4D97-AF65-F5344CB8AC3E}">
        <p14:creationId xmlns:p14="http://schemas.microsoft.com/office/powerpoint/2010/main" val="360352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54450" y="9442450"/>
            <a:ext cx="29527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5" tIns="46060" rIns="92115" bIns="46060"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E6B04B61-E722-4102-9C78-7B4D9158118D}" type="slidenum">
              <a:rPr kumimoji="0" lang="en-US" altLang="ja-JP">
                <a:solidFill>
                  <a:srgbClr val="000000"/>
                </a:solidFill>
                <a:latin typeface="Tahoma" pitchFamily="34" charset="0"/>
                <a:ea typeface="ＭＳ Ｐゴシック" pitchFamily="50" charset="-128"/>
              </a:rPr>
              <a:pPr algn="r" eaLnBrk="1" hangingPunct="1">
                <a:spcBef>
                  <a:spcPct val="0"/>
                </a:spcBef>
              </a:pPr>
              <a:t>1</a:t>
            </a:fld>
            <a:endParaRPr kumimoji="0" lang="en-US" altLang="ja-JP">
              <a:solidFill>
                <a:srgbClr val="000000"/>
              </a:solidFill>
              <a:latin typeface="Tahoma" pitchFamily="34" charset="0"/>
              <a:ea typeface="ＭＳ Ｐゴシック" pitchFamily="50" charset="-128"/>
            </a:endParaRPr>
          </a:p>
        </p:txBody>
      </p:sp>
      <p:sp>
        <p:nvSpPr>
          <p:cNvPr id="244739" name="Rectangle 2"/>
          <p:cNvSpPr>
            <a:spLocks noGrp="1" noRot="1" noChangeAspect="1" noChangeArrowheads="1" noTextEdit="1"/>
          </p:cNvSpPr>
          <p:nvPr>
            <p:ph type="sldImg"/>
          </p:nvPr>
        </p:nvSpPr>
        <p:spPr>
          <a:xfrm>
            <a:off x="919163" y="741363"/>
            <a:ext cx="4973637" cy="3730625"/>
          </a:xfrm>
          <a:ln/>
        </p:spPr>
      </p:sp>
      <p:sp>
        <p:nvSpPr>
          <p:cNvPr id="244740"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5" tIns="46060" rIns="92115" bIns="46060"/>
          <a:lstStyle/>
          <a:p>
            <a:pPr eaLnBrk="1" hangingPunct="1"/>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54450" y="9444038"/>
            <a:ext cx="2952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6" tIns="46056" rIns="92106" bIns="46056"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5BD2512A-067C-4D35-970F-A897B721BFDC}" type="slidenum">
              <a:rPr lang="en-US" altLang="ja-JP">
                <a:solidFill>
                  <a:srgbClr val="000000"/>
                </a:solidFill>
                <a:latin typeface="Tahoma" pitchFamily="34" charset="0"/>
                <a:ea typeface="ＭＳ Ｐゴシック" pitchFamily="50" charset="-128"/>
              </a:rPr>
              <a:pPr algn="r" eaLnBrk="1" hangingPunct="1">
                <a:spcBef>
                  <a:spcPct val="0"/>
                </a:spcBef>
              </a:pPr>
              <a:t>13</a:t>
            </a:fld>
            <a:endParaRPr lang="en-US" altLang="ja-JP">
              <a:solidFill>
                <a:srgbClr val="000000"/>
              </a:solidFill>
              <a:latin typeface="Tahoma" pitchFamily="34" charset="0"/>
              <a:ea typeface="ＭＳ Ｐゴシック" pitchFamily="50" charset="-128"/>
            </a:endParaRPr>
          </a:p>
        </p:txBody>
      </p:sp>
      <p:sp>
        <p:nvSpPr>
          <p:cNvPr id="257027" name="Rectangle 2"/>
          <p:cNvSpPr>
            <a:spLocks noGrp="1" noRot="1" noChangeAspect="1" noChangeArrowheads="1" noTextEdit="1"/>
          </p:cNvSpPr>
          <p:nvPr>
            <p:ph type="sldImg"/>
          </p:nvPr>
        </p:nvSpPr>
        <p:spPr>
          <a:xfrm>
            <a:off x="920750" y="741363"/>
            <a:ext cx="4973638" cy="3730625"/>
          </a:xfrm>
          <a:ln/>
        </p:spPr>
      </p:sp>
      <p:sp>
        <p:nvSpPr>
          <p:cNvPr id="257028"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6" tIns="46056" rIns="92106" bIns="46056"/>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スライド イメージ プレースホルダー 1"/>
          <p:cNvSpPr>
            <a:spLocks noGrp="1" noRot="1" noChangeAspect="1" noTextEdit="1"/>
          </p:cNvSpPr>
          <p:nvPr>
            <p:ph type="sldImg"/>
          </p:nvPr>
        </p:nvSpPr>
        <p:spPr>
          <a:ln/>
        </p:spPr>
      </p:sp>
      <p:sp>
        <p:nvSpPr>
          <p:cNvPr id="2652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釜石の奇跡</a:t>
            </a:r>
            <a:endParaRPr lang="en-US" altLang="ja-JP" smtClean="0"/>
          </a:p>
          <a:p>
            <a:r>
              <a:rPr lang="ja-JP" altLang="en-US" smtClean="0"/>
              <a:t>岩手県釜石市</a:t>
            </a:r>
            <a:endParaRPr lang="en-US" altLang="ja-JP" smtClean="0"/>
          </a:p>
          <a:p>
            <a:r>
              <a:rPr lang="en-US" altLang="ja-JP" smtClean="0"/>
              <a:t>2011</a:t>
            </a:r>
            <a:r>
              <a:rPr lang="ja-JP" altLang="en-US" smtClean="0"/>
              <a:t>年</a:t>
            </a:r>
            <a:r>
              <a:rPr lang="en-US" altLang="ja-JP" smtClean="0"/>
              <a:t>3</a:t>
            </a:r>
            <a:r>
              <a:rPr lang="ja-JP" altLang="en-US" smtClean="0"/>
              <a:t>月</a:t>
            </a:r>
            <a:r>
              <a:rPr lang="en-US" altLang="ja-JP" smtClean="0"/>
              <a:t>11</a:t>
            </a:r>
            <a:r>
              <a:rPr lang="ja-JP" altLang="en-US" smtClean="0"/>
              <a:t>日の東日本大震災で釜石市内の小中学校の生徒はほぼ全員が生き延びました。</a:t>
            </a:r>
            <a:endParaRPr lang="en-US" altLang="ja-JP" smtClean="0"/>
          </a:p>
          <a:p>
            <a:r>
              <a:rPr lang="ja-JP" altLang="en-US" smtClean="0"/>
              <a:t>避難時の写真。地震発生時に指定の避難場所に逃げたが、生徒の一人がここも危ないからまだ高台に逃げようと</a:t>
            </a:r>
            <a:endParaRPr lang="en-US" altLang="ja-JP" smtClean="0"/>
          </a:p>
          <a:p>
            <a:r>
              <a:rPr lang="ja-JP" altLang="en-US" smtClean="0"/>
              <a:t>言い出し、みんなで移動をした。もとの避難場所は水に飲まれてしまいました。</a:t>
            </a:r>
            <a:endParaRPr lang="en-US" altLang="ja-JP" smtClean="0"/>
          </a:p>
          <a:p>
            <a:r>
              <a:rPr lang="ja-JP" altLang="en-US" smtClean="0"/>
              <a:t>釜石で防災に関する教育に力を入れていて、身を守る知恵を身に着けるようにしていてました。</a:t>
            </a:r>
            <a:endParaRPr lang="en-US" altLang="ja-JP" smtClean="0"/>
          </a:p>
          <a:p>
            <a:r>
              <a:rPr lang="ja-JP" altLang="en-US" smtClean="0"/>
              <a:t>結果として、緊急時の現場での状況判断ができ生き延びることにつながった。</a:t>
            </a:r>
            <a:endParaRPr lang="en-US" altLang="ja-JP" smtClean="0"/>
          </a:p>
          <a:p>
            <a:endParaRPr lang="en-US" altLang="ja-JP" smtClean="0"/>
          </a:p>
        </p:txBody>
      </p:sp>
      <p:sp>
        <p:nvSpPr>
          <p:cNvPr id="26522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245BBC6F-B4E6-4628-A140-FA192DD0C6F8}" type="slidenum">
              <a:rPr kumimoji="0" lang="ja-JP" altLang="en-US" smtClean="0">
                <a:solidFill>
                  <a:srgbClr val="000000"/>
                </a:solidFill>
                <a:latin typeface="ヒラギノ角ゴ Pro W3" pitchFamily="-84" charset="-128"/>
              </a:rPr>
              <a:pPr algn="r">
                <a:spcBef>
                  <a:spcPct val="0"/>
                </a:spcBef>
              </a:pPr>
              <a:t>14</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スライド イメージ プレースホルダー 1"/>
          <p:cNvSpPr>
            <a:spLocks noGrp="1" noRot="1" noChangeAspect="1" noTextEdit="1"/>
          </p:cNvSpPr>
          <p:nvPr>
            <p:ph type="sldImg"/>
          </p:nvPr>
        </p:nvSpPr>
        <p:spPr>
          <a:ln/>
        </p:spPr>
      </p:sp>
      <p:sp>
        <p:nvSpPr>
          <p:cNvPr id="2662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6624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3425" indent="-280988" algn="l" eaLnBrk="0" hangingPunct="0">
              <a:spcBef>
                <a:spcPct val="30000"/>
              </a:spcBef>
              <a:defRPr kumimoji="1" sz="1200">
                <a:solidFill>
                  <a:schemeClr val="tx1"/>
                </a:solidFill>
                <a:latin typeface="Calibri" pitchFamily="34" charset="0"/>
              </a:defRPr>
            </a:lvl2pPr>
            <a:lvl3pPr marL="1130300" indent="-223838" algn="l" eaLnBrk="0" hangingPunct="0">
              <a:spcBef>
                <a:spcPct val="30000"/>
              </a:spcBef>
              <a:defRPr kumimoji="1" sz="1200">
                <a:solidFill>
                  <a:schemeClr val="tx1"/>
                </a:solidFill>
                <a:latin typeface="Calibri" pitchFamily="34" charset="0"/>
              </a:defRPr>
            </a:lvl3pPr>
            <a:lvl4pPr marL="1582738" indent="-223838" algn="l" eaLnBrk="0" hangingPunct="0">
              <a:spcBef>
                <a:spcPct val="30000"/>
              </a:spcBef>
              <a:defRPr kumimoji="1" sz="1200">
                <a:solidFill>
                  <a:schemeClr val="tx1"/>
                </a:solidFill>
                <a:latin typeface="Calibri" pitchFamily="34" charset="0"/>
              </a:defRPr>
            </a:lvl4pPr>
            <a:lvl5pPr marL="2035175" indent="-223838" algn="l" eaLnBrk="0" hangingPunct="0">
              <a:spcBef>
                <a:spcPct val="30000"/>
              </a:spcBef>
              <a:defRPr kumimoji="1" sz="1200">
                <a:solidFill>
                  <a:schemeClr val="tx1"/>
                </a:solidFill>
                <a:latin typeface="Calibri" pitchFamily="34" charset="0"/>
              </a:defRPr>
            </a:lvl5pPr>
            <a:lvl6pPr marL="2492375" indent="-223838" eaLnBrk="0" fontAlgn="base" hangingPunct="0">
              <a:spcBef>
                <a:spcPct val="30000"/>
              </a:spcBef>
              <a:spcAft>
                <a:spcPct val="0"/>
              </a:spcAft>
              <a:defRPr kumimoji="1" sz="1200">
                <a:solidFill>
                  <a:schemeClr val="tx1"/>
                </a:solidFill>
                <a:latin typeface="Calibri" pitchFamily="34" charset="0"/>
              </a:defRPr>
            </a:lvl6pPr>
            <a:lvl7pPr marL="2949575" indent="-223838" eaLnBrk="0" fontAlgn="base" hangingPunct="0">
              <a:spcBef>
                <a:spcPct val="30000"/>
              </a:spcBef>
              <a:spcAft>
                <a:spcPct val="0"/>
              </a:spcAft>
              <a:defRPr kumimoji="1" sz="1200">
                <a:solidFill>
                  <a:schemeClr val="tx1"/>
                </a:solidFill>
                <a:latin typeface="Calibri" pitchFamily="34" charset="0"/>
              </a:defRPr>
            </a:lvl7pPr>
            <a:lvl8pPr marL="3406775" indent="-223838" eaLnBrk="0" fontAlgn="base" hangingPunct="0">
              <a:spcBef>
                <a:spcPct val="30000"/>
              </a:spcBef>
              <a:spcAft>
                <a:spcPct val="0"/>
              </a:spcAft>
              <a:defRPr kumimoji="1" sz="1200">
                <a:solidFill>
                  <a:schemeClr val="tx1"/>
                </a:solidFill>
                <a:latin typeface="Calibri" pitchFamily="34" charset="0"/>
              </a:defRPr>
            </a:lvl8pPr>
            <a:lvl9pPr marL="3863975" indent="-223838"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44A53BCF-D82B-4E85-8BC8-632063D7AE89}" type="slidenum">
              <a:rPr kumimoji="0" lang="ja-JP" altLang="en-US" smtClean="0">
                <a:solidFill>
                  <a:srgbClr val="000000"/>
                </a:solidFill>
                <a:latin typeface="ヒラギノ角ゴ Pro W3" pitchFamily="-84" charset="-128"/>
              </a:rPr>
              <a:pPr algn="r">
                <a:spcBef>
                  <a:spcPct val="0"/>
                </a:spcBef>
              </a:pPr>
              <a:t>15</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854450" y="9442450"/>
            <a:ext cx="29527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5" tIns="46060" rIns="92115" bIns="46060"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6599A485-89BE-4D0A-9CD8-8E221213FCBF}" type="slidenum">
              <a:rPr kumimoji="0" lang="en-US" altLang="ja-JP">
                <a:solidFill>
                  <a:srgbClr val="000000"/>
                </a:solidFill>
                <a:latin typeface="Tahoma" pitchFamily="34" charset="0"/>
                <a:ea typeface="ＭＳ Ｐゴシック" pitchFamily="50" charset="-128"/>
              </a:rPr>
              <a:pPr algn="r" eaLnBrk="1" hangingPunct="1">
                <a:spcBef>
                  <a:spcPct val="0"/>
                </a:spcBef>
              </a:pPr>
              <a:t>16</a:t>
            </a:fld>
            <a:endParaRPr kumimoji="0" lang="en-US" altLang="ja-JP">
              <a:solidFill>
                <a:srgbClr val="000000"/>
              </a:solidFill>
              <a:latin typeface="Tahoma" pitchFamily="34" charset="0"/>
              <a:ea typeface="ＭＳ Ｐゴシック" pitchFamily="50" charset="-128"/>
            </a:endParaRPr>
          </a:p>
        </p:txBody>
      </p:sp>
      <p:sp>
        <p:nvSpPr>
          <p:cNvPr id="267267" name="Rectangle 2"/>
          <p:cNvSpPr>
            <a:spLocks noGrp="1" noRot="1" noChangeAspect="1" noChangeArrowheads="1" noTextEdit="1"/>
          </p:cNvSpPr>
          <p:nvPr>
            <p:ph type="sldImg"/>
          </p:nvPr>
        </p:nvSpPr>
        <p:spPr>
          <a:xfrm>
            <a:off x="919163" y="741363"/>
            <a:ext cx="4973637" cy="3730625"/>
          </a:xfrm>
          <a:ln/>
        </p:spPr>
      </p:sp>
      <p:sp>
        <p:nvSpPr>
          <p:cNvPr id="267268"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15" tIns="46060" rIns="92115" bIns="46060"/>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スライド イメージ プレースホルダー 1"/>
          <p:cNvSpPr>
            <a:spLocks noGrp="1" noRot="1" noChangeAspect="1" noTextEdit="1"/>
          </p:cNvSpPr>
          <p:nvPr>
            <p:ph type="sldImg"/>
          </p:nvPr>
        </p:nvSpPr>
        <p:spPr>
          <a:ln/>
        </p:spPr>
      </p:sp>
      <p:sp>
        <p:nvSpPr>
          <p:cNvPr id="2682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6829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7738" eaLnBrk="0" hangingPunct="0">
              <a:spcBef>
                <a:spcPct val="30000"/>
              </a:spcBef>
              <a:defRPr kumimoji="1" sz="1200">
                <a:solidFill>
                  <a:schemeClr val="tx1"/>
                </a:solidFill>
                <a:latin typeface="Calibri" pitchFamily="34" charset="0"/>
              </a:defRPr>
            </a:lvl1pPr>
            <a:lvl2pPr marL="733425" indent="-280988" algn="l" defTabSz="947738" eaLnBrk="0" hangingPunct="0">
              <a:spcBef>
                <a:spcPct val="30000"/>
              </a:spcBef>
              <a:defRPr kumimoji="1" sz="1200">
                <a:solidFill>
                  <a:schemeClr val="tx1"/>
                </a:solidFill>
                <a:latin typeface="Calibri" pitchFamily="34" charset="0"/>
              </a:defRPr>
            </a:lvl2pPr>
            <a:lvl3pPr marL="1130300" indent="-223838" algn="l" defTabSz="947738" eaLnBrk="0" hangingPunct="0">
              <a:spcBef>
                <a:spcPct val="30000"/>
              </a:spcBef>
              <a:defRPr kumimoji="1" sz="1200">
                <a:solidFill>
                  <a:schemeClr val="tx1"/>
                </a:solidFill>
                <a:latin typeface="Calibri" pitchFamily="34" charset="0"/>
              </a:defRPr>
            </a:lvl3pPr>
            <a:lvl4pPr marL="1582738" indent="-223838" algn="l" defTabSz="947738" eaLnBrk="0" hangingPunct="0">
              <a:spcBef>
                <a:spcPct val="30000"/>
              </a:spcBef>
              <a:defRPr kumimoji="1" sz="1200">
                <a:solidFill>
                  <a:schemeClr val="tx1"/>
                </a:solidFill>
                <a:latin typeface="Calibri" pitchFamily="34" charset="0"/>
              </a:defRPr>
            </a:lvl4pPr>
            <a:lvl5pPr marL="2035175" indent="-223838" algn="l" defTabSz="947738" eaLnBrk="0" hangingPunct="0">
              <a:spcBef>
                <a:spcPct val="30000"/>
              </a:spcBef>
              <a:defRPr kumimoji="1" sz="1200">
                <a:solidFill>
                  <a:schemeClr val="tx1"/>
                </a:solidFill>
                <a:latin typeface="Calibri" pitchFamily="34" charset="0"/>
              </a:defRPr>
            </a:lvl5pPr>
            <a:lvl6pPr marL="2492375" indent="-223838" defTabSz="947738" eaLnBrk="0" fontAlgn="base" hangingPunct="0">
              <a:spcBef>
                <a:spcPct val="30000"/>
              </a:spcBef>
              <a:spcAft>
                <a:spcPct val="0"/>
              </a:spcAft>
              <a:defRPr kumimoji="1" sz="1200">
                <a:solidFill>
                  <a:schemeClr val="tx1"/>
                </a:solidFill>
                <a:latin typeface="Calibri" pitchFamily="34" charset="0"/>
              </a:defRPr>
            </a:lvl6pPr>
            <a:lvl7pPr marL="2949575" indent="-223838" defTabSz="947738" eaLnBrk="0" fontAlgn="base" hangingPunct="0">
              <a:spcBef>
                <a:spcPct val="30000"/>
              </a:spcBef>
              <a:spcAft>
                <a:spcPct val="0"/>
              </a:spcAft>
              <a:defRPr kumimoji="1" sz="1200">
                <a:solidFill>
                  <a:schemeClr val="tx1"/>
                </a:solidFill>
                <a:latin typeface="Calibri" pitchFamily="34" charset="0"/>
              </a:defRPr>
            </a:lvl7pPr>
            <a:lvl8pPr marL="3406775" indent="-223838" defTabSz="947738" eaLnBrk="0" fontAlgn="base" hangingPunct="0">
              <a:spcBef>
                <a:spcPct val="30000"/>
              </a:spcBef>
              <a:spcAft>
                <a:spcPct val="0"/>
              </a:spcAft>
              <a:defRPr kumimoji="1" sz="1200">
                <a:solidFill>
                  <a:schemeClr val="tx1"/>
                </a:solidFill>
                <a:latin typeface="Calibri" pitchFamily="34" charset="0"/>
              </a:defRPr>
            </a:lvl8pPr>
            <a:lvl9pPr marL="3863975" indent="-223838" defTabSz="947738"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B1A68D67-EDD0-4FBA-9486-5447622E78A3}" type="slidenum">
              <a:rPr kumimoji="0" lang="en-US" altLang="ja-JP" smtClean="0">
                <a:solidFill>
                  <a:srgbClr val="000000"/>
                </a:solidFill>
                <a:latin typeface="Tahoma" pitchFamily="34" charset="0"/>
                <a:ea typeface="ＭＳ Ｐゴシック" pitchFamily="50" charset="-128"/>
              </a:rPr>
              <a:pPr algn="r">
                <a:spcBef>
                  <a:spcPct val="0"/>
                </a:spcBef>
              </a:pPr>
              <a:t>18</a:t>
            </a:fld>
            <a:endParaRPr kumimoji="0" lang="en-US" altLang="ja-JP" smtClean="0">
              <a:solidFill>
                <a:srgbClr val="000000"/>
              </a:solidFill>
              <a:latin typeface="Tahoma" pitchFamily="34" charset="0"/>
              <a:ea typeface="ＭＳ Ｐゴシック"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スライド イメージ プレースホルダー 1"/>
          <p:cNvSpPr>
            <a:spLocks noGrp="1" noRot="1" noChangeAspect="1" noTextEdit="1"/>
          </p:cNvSpPr>
          <p:nvPr>
            <p:ph type="sldImg"/>
          </p:nvPr>
        </p:nvSpPr>
        <p:spPr>
          <a:ln/>
        </p:spPr>
      </p:sp>
      <p:sp>
        <p:nvSpPr>
          <p:cNvPr id="2693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6931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7738" eaLnBrk="0" hangingPunct="0">
              <a:spcBef>
                <a:spcPct val="30000"/>
              </a:spcBef>
              <a:defRPr kumimoji="1" sz="1200">
                <a:solidFill>
                  <a:schemeClr val="tx1"/>
                </a:solidFill>
                <a:latin typeface="Calibri" pitchFamily="34" charset="0"/>
              </a:defRPr>
            </a:lvl1pPr>
            <a:lvl2pPr marL="733425" indent="-280988" algn="l" defTabSz="947738" eaLnBrk="0" hangingPunct="0">
              <a:spcBef>
                <a:spcPct val="30000"/>
              </a:spcBef>
              <a:defRPr kumimoji="1" sz="1200">
                <a:solidFill>
                  <a:schemeClr val="tx1"/>
                </a:solidFill>
                <a:latin typeface="Calibri" pitchFamily="34" charset="0"/>
              </a:defRPr>
            </a:lvl2pPr>
            <a:lvl3pPr marL="1130300" indent="-223838" algn="l" defTabSz="947738" eaLnBrk="0" hangingPunct="0">
              <a:spcBef>
                <a:spcPct val="30000"/>
              </a:spcBef>
              <a:defRPr kumimoji="1" sz="1200">
                <a:solidFill>
                  <a:schemeClr val="tx1"/>
                </a:solidFill>
                <a:latin typeface="Calibri" pitchFamily="34" charset="0"/>
              </a:defRPr>
            </a:lvl3pPr>
            <a:lvl4pPr marL="1582738" indent="-223838" algn="l" defTabSz="947738" eaLnBrk="0" hangingPunct="0">
              <a:spcBef>
                <a:spcPct val="30000"/>
              </a:spcBef>
              <a:defRPr kumimoji="1" sz="1200">
                <a:solidFill>
                  <a:schemeClr val="tx1"/>
                </a:solidFill>
                <a:latin typeface="Calibri" pitchFamily="34" charset="0"/>
              </a:defRPr>
            </a:lvl4pPr>
            <a:lvl5pPr marL="2035175" indent="-223838" algn="l" defTabSz="947738" eaLnBrk="0" hangingPunct="0">
              <a:spcBef>
                <a:spcPct val="30000"/>
              </a:spcBef>
              <a:defRPr kumimoji="1" sz="1200">
                <a:solidFill>
                  <a:schemeClr val="tx1"/>
                </a:solidFill>
                <a:latin typeface="Calibri" pitchFamily="34" charset="0"/>
              </a:defRPr>
            </a:lvl5pPr>
            <a:lvl6pPr marL="2492375" indent="-223838" defTabSz="947738" eaLnBrk="0" fontAlgn="base" hangingPunct="0">
              <a:spcBef>
                <a:spcPct val="30000"/>
              </a:spcBef>
              <a:spcAft>
                <a:spcPct val="0"/>
              </a:spcAft>
              <a:defRPr kumimoji="1" sz="1200">
                <a:solidFill>
                  <a:schemeClr val="tx1"/>
                </a:solidFill>
                <a:latin typeface="Calibri" pitchFamily="34" charset="0"/>
              </a:defRPr>
            </a:lvl6pPr>
            <a:lvl7pPr marL="2949575" indent="-223838" defTabSz="947738" eaLnBrk="0" fontAlgn="base" hangingPunct="0">
              <a:spcBef>
                <a:spcPct val="30000"/>
              </a:spcBef>
              <a:spcAft>
                <a:spcPct val="0"/>
              </a:spcAft>
              <a:defRPr kumimoji="1" sz="1200">
                <a:solidFill>
                  <a:schemeClr val="tx1"/>
                </a:solidFill>
                <a:latin typeface="Calibri" pitchFamily="34" charset="0"/>
              </a:defRPr>
            </a:lvl7pPr>
            <a:lvl8pPr marL="3406775" indent="-223838" defTabSz="947738" eaLnBrk="0" fontAlgn="base" hangingPunct="0">
              <a:spcBef>
                <a:spcPct val="30000"/>
              </a:spcBef>
              <a:spcAft>
                <a:spcPct val="0"/>
              </a:spcAft>
              <a:defRPr kumimoji="1" sz="1200">
                <a:solidFill>
                  <a:schemeClr val="tx1"/>
                </a:solidFill>
                <a:latin typeface="Calibri" pitchFamily="34" charset="0"/>
              </a:defRPr>
            </a:lvl8pPr>
            <a:lvl9pPr marL="3863975" indent="-223838" defTabSz="947738"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66A79DB1-1AE4-4A3D-8CBC-3A69E916A4AC}" type="slidenum">
              <a:rPr kumimoji="0" lang="en-US" altLang="ja-JP" smtClean="0">
                <a:solidFill>
                  <a:srgbClr val="000000"/>
                </a:solidFill>
                <a:latin typeface="Tahoma" pitchFamily="34" charset="0"/>
                <a:ea typeface="ＭＳ Ｐゴシック" pitchFamily="50" charset="-128"/>
              </a:rPr>
              <a:pPr algn="r">
                <a:spcBef>
                  <a:spcPct val="0"/>
                </a:spcBef>
              </a:pPr>
              <a:t>19</a:t>
            </a:fld>
            <a:endParaRPr kumimoji="0" lang="en-US" altLang="ja-JP" smtClean="0">
              <a:solidFill>
                <a:srgbClr val="000000"/>
              </a:solidFill>
              <a:latin typeface="Tahoma" pitchFamily="34" charset="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ー 1"/>
          <p:cNvSpPr>
            <a:spLocks noGrp="1" noRot="1" noChangeAspect="1" noTextEdit="1"/>
          </p:cNvSpPr>
          <p:nvPr>
            <p:ph type="sldImg"/>
          </p:nvPr>
        </p:nvSpPr>
        <p:spPr>
          <a:xfrm>
            <a:off x="922338" y="746125"/>
            <a:ext cx="4967287" cy="3725863"/>
          </a:xfrm>
          <a:ln/>
        </p:spPr>
      </p:sp>
      <p:sp>
        <p:nvSpPr>
          <p:cNvPr id="24678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ja-JP" altLang="en-US" smtClean="0"/>
          </a:p>
        </p:txBody>
      </p:sp>
      <p:sp>
        <p:nvSpPr>
          <p:cNvPr id="246788"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36E90E7C-A0DD-4916-8887-C23ED782DDE1}" type="slidenum">
              <a:rPr kumimoji="0" lang="ja-JP" altLang="en-US">
                <a:solidFill>
                  <a:srgbClr val="000000"/>
                </a:solidFill>
                <a:latin typeface="ヒラギノ角ゴ Pro W3" pitchFamily="-84" charset="-128"/>
              </a:rPr>
              <a:pPr algn="r">
                <a:spcBef>
                  <a:spcPct val="0"/>
                </a:spcBef>
              </a:pPr>
              <a:t>2</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スライド イメージ プレースホルダー 1"/>
          <p:cNvSpPr>
            <a:spLocks noGrp="1" noRot="1" noChangeAspect="1" noTextEdit="1"/>
          </p:cNvSpPr>
          <p:nvPr>
            <p:ph type="sldImg"/>
          </p:nvPr>
        </p:nvSpPr>
        <p:spPr>
          <a:xfrm>
            <a:off x="925513" y="746125"/>
            <a:ext cx="4965700" cy="3725863"/>
          </a:xfrm>
          <a:ln/>
        </p:spPr>
      </p:sp>
      <p:sp>
        <p:nvSpPr>
          <p:cNvPr id="2478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3" rIns="90546" bIns="45273"/>
          <a:lstStyle/>
          <a:p>
            <a:endParaRPr lang="ja-JP" altLang="en-US" smtClean="0"/>
          </a:p>
        </p:txBody>
      </p:sp>
      <p:sp>
        <p:nvSpPr>
          <p:cNvPr id="247812" name="スライド番号プレースホルダー 3"/>
          <p:cNvSpPr txBox="1">
            <a:spLocks noGrp="1"/>
          </p:cNvSpPr>
          <p:nvPr/>
        </p:nvSpPr>
        <p:spPr bwMode="auto">
          <a:xfrm>
            <a:off x="3856038" y="9444038"/>
            <a:ext cx="29495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3" rIns="90546" bIns="45273"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320F9C08-3343-411B-B9C6-3E84783F2BED}" type="slidenum">
              <a:rPr kumimoji="0" lang="ja-JP" altLang="en-US">
                <a:solidFill>
                  <a:srgbClr val="000000"/>
                </a:solidFill>
                <a:latin typeface="ヒラギノ角ゴ Pro W3" pitchFamily="-84" charset="-128"/>
              </a:rPr>
              <a:pPr algn="r">
                <a:spcBef>
                  <a:spcPct val="0"/>
                </a:spcBef>
              </a:pPr>
              <a:t>3</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 イメージ プレースホルダー 1"/>
          <p:cNvSpPr>
            <a:spLocks noGrp="1" noRot="1" noChangeAspect="1" noTextEdit="1"/>
          </p:cNvSpPr>
          <p:nvPr>
            <p:ph type="sldImg"/>
          </p:nvPr>
        </p:nvSpPr>
        <p:spPr>
          <a:xfrm>
            <a:off x="925513" y="746125"/>
            <a:ext cx="4965700" cy="3725863"/>
          </a:xfrm>
          <a:ln/>
        </p:spPr>
      </p:sp>
      <p:sp>
        <p:nvSpPr>
          <p:cNvPr id="2488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3" rIns="90546" bIns="45273"/>
          <a:lstStyle/>
          <a:p>
            <a:endParaRPr lang="ja-JP" altLang="en-US" smtClean="0"/>
          </a:p>
        </p:txBody>
      </p:sp>
      <p:sp>
        <p:nvSpPr>
          <p:cNvPr id="248836" name="スライド番号プレースホルダー 3"/>
          <p:cNvSpPr txBox="1">
            <a:spLocks noGrp="1"/>
          </p:cNvSpPr>
          <p:nvPr/>
        </p:nvSpPr>
        <p:spPr bwMode="auto">
          <a:xfrm>
            <a:off x="3856038" y="9444038"/>
            <a:ext cx="29495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3" rIns="90546" bIns="45273"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648D33FA-6357-4259-8969-0D972EDA63F5}" type="slidenum">
              <a:rPr kumimoji="0" lang="ja-JP" altLang="en-US">
                <a:solidFill>
                  <a:srgbClr val="000000"/>
                </a:solidFill>
                <a:latin typeface="ヒラギノ角ゴ Pro W3" pitchFamily="-84" charset="-128"/>
              </a:rPr>
              <a:pPr algn="r">
                <a:spcBef>
                  <a:spcPct val="0"/>
                </a:spcBef>
              </a:pPr>
              <a:t>4</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スライド イメージ プレースホルダー 1"/>
          <p:cNvSpPr>
            <a:spLocks noGrp="1" noRot="1" noChangeAspect="1" noTextEdit="1"/>
          </p:cNvSpPr>
          <p:nvPr>
            <p:ph type="sldImg"/>
          </p:nvPr>
        </p:nvSpPr>
        <p:spPr>
          <a:ln/>
        </p:spPr>
      </p:sp>
      <p:sp>
        <p:nvSpPr>
          <p:cNvPr id="2611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26112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3425" indent="-280988" algn="l" eaLnBrk="0" hangingPunct="0">
              <a:spcBef>
                <a:spcPct val="30000"/>
              </a:spcBef>
              <a:defRPr kumimoji="1" sz="1200">
                <a:solidFill>
                  <a:schemeClr val="tx1"/>
                </a:solidFill>
                <a:latin typeface="Calibri" pitchFamily="34" charset="0"/>
              </a:defRPr>
            </a:lvl2pPr>
            <a:lvl3pPr marL="1130300" indent="-223838" algn="l" eaLnBrk="0" hangingPunct="0">
              <a:spcBef>
                <a:spcPct val="30000"/>
              </a:spcBef>
              <a:defRPr kumimoji="1" sz="1200">
                <a:solidFill>
                  <a:schemeClr val="tx1"/>
                </a:solidFill>
                <a:latin typeface="Calibri" pitchFamily="34" charset="0"/>
              </a:defRPr>
            </a:lvl3pPr>
            <a:lvl4pPr marL="1582738" indent="-223838" algn="l" eaLnBrk="0" hangingPunct="0">
              <a:spcBef>
                <a:spcPct val="30000"/>
              </a:spcBef>
              <a:defRPr kumimoji="1" sz="1200">
                <a:solidFill>
                  <a:schemeClr val="tx1"/>
                </a:solidFill>
                <a:latin typeface="Calibri" pitchFamily="34" charset="0"/>
              </a:defRPr>
            </a:lvl4pPr>
            <a:lvl5pPr marL="2035175" indent="-223838" algn="l" eaLnBrk="0" hangingPunct="0">
              <a:spcBef>
                <a:spcPct val="30000"/>
              </a:spcBef>
              <a:defRPr kumimoji="1" sz="1200">
                <a:solidFill>
                  <a:schemeClr val="tx1"/>
                </a:solidFill>
                <a:latin typeface="Calibri" pitchFamily="34" charset="0"/>
              </a:defRPr>
            </a:lvl5pPr>
            <a:lvl6pPr marL="2492375" indent="-223838" eaLnBrk="0" fontAlgn="base" hangingPunct="0">
              <a:spcBef>
                <a:spcPct val="30000"/>
              </a:spcBef>
              <a:spcAft>
                <a:spcPct val="0"/>
              </a:spcAft>
              <a:defRPr kumimoji="1" sz="1200">
                <a:solidFill>
                  <a:schemeClr val="tx1"/>
                </a:solidFill>
                <a:latin typeface="Calibri" pitchFamily="34" charset="0"/>
              </a:defRPr>
            </a:lvl6pPr>
            <a:lvl7pPr marL="2949575" indent="-223838" eaLnBrk="0" fontAlgn="base" hangingPunct="0">
              <a:spcBef>
                <a:spcPct val="30000"/>
              </a:spcBef>
              <a:spcAft>
                <a:spcPct val="0"/>
              </a:spcAft>
              <a:defRPr kumimoji="1" sz="1200">
                <a:solidFill>
                  <a:schemeClr val="tx1"/>
                </a:solidFill>
                <a:latin typeface="Calibri" pitchFamily="34" charset="0"/>
              </a:defRPr>
            </a:lvl7pPr>
            <a:lvl8pPr marL="3406775" indent="-223838" eaLnBrk="0" fontAlgn="base" hangingPunct="0">
              <a:spcBef>
                <a:spcPct val="30000"/>
              </a:spcBef>
              <a:spcAft>
                <a:spcPct val="0"/>
              </a:spcAft>
              <a:defRPr kumimoji="1" sz="1200">
                <a:solidFill>
                  <a:schemeClr val="tx1"/>
                </a:solidFill>
                <a:latin typeface="Calibri" pitchFamily="34" charset="0"/>
              </a:defRPr>
            </a:lvl8pPr>
            <a:lvl9pPr marL="3863975" indent="-2238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4C54A64C-1C2E-4AAA-A053-7219A6AA4DDE}" type="slidenum">
              <a:rPr kumimoji="0" lang="ja-JP" altLang="en-US" smtClean="0">
                <a:solidFill>
                  <a:srgbClr val="000000"/>
                </a:solidFill>
                <a:latin typeface="ヒラギノ角ゴ Pro W3" pitchFamily="-84" charset="-128"/>
              </a:rPr>
              <a:pPr algn="r" eaLnBrk="1" hangingPunct="1">
                <a:spcBef>
                  <a:spcPct val="0"/>
                </a:spcBef>
              </a:pPr>
              <a:t>5</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スライド イメージ プレースホルダー 1"/>
          <p:cNvSpPr>
            <a:spLocks noGrp="1" noRot="1" noChangeAspect="1" noTextEdit="1"/>
          </p:cNvSpPr>
          <p:nvPr>
            <p:ph type="sldImg"/>
          </p:nvPr>
        </p:nvSpPr>
        <p:spPr>
          <a:ln/>
        </p:spPr>
      </p:sp>
      <p:sp>
        <p:nvSpPr>
          <p:cNvPr id="2621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26214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2FD6DF29-ADA6-4C9D-B76F-46B98EF562AE}" type="slidenum">
              <a:rPr kumimoji="0" lang="ja-JP" altLang="en-US" smtClean="0">
                <a:solidFill>
                  <a:srgbClr val="000000"/>
                </a:solidFill>
                <a:latin typeface="ヒラギノ角ゴ Pro W3" pitchFamily="-84" charset="-128"/>
              </a:rPr>
              <a:pPr algn="r" eaLnBrk="1" hangingPunct="1">
                <a:spcBef>
                  <a:spcPct val="0"/>
                </a:spcBef>
              </a:pPr>
              <a:t>6</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スライド イメージ プレースホルダー 1"/>
          <p:cNvSpPr>
            <a:spLocks noGrp="1" noRot="1" noChangeAspect="1" noTextEdit="1"/>
          </p:cNvSpPr>
          <p:nvPr>
            <p:ph type="sldImg"/>
          </p:nvPr>
        </p:nvSpPr>
        <p:spPr>
          <a:ln/>
        </p:spPr>
      </p:sp>
      <p:sp>
        <p:nvSpPr>
          <p:cNvPr id="2631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既読がついたからといって相手がすぐに返信できる状況ではないかもしれない</a:t>
            </a:r>
            <a:endParaRPr lang="en-US" altLang="ja-JP" smtClean="0"/>
          </a:p>
          <a:p>
            <a:pPr eaLnBrk="1" hangingPunct="1"/>
            <a:r>
              <a:rPr lang="ja-JP" altLang="en-US" smtClean="0"/>
              <a:t>相手への思いやりを持ちましょう</a:t>
            </a:r>
          </a:p>
        </p:txBody>
      </p:sp>
      <p:sp>
        <p:nvSpPr>
          <p:cNvPr id="26317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3425" indent="-280988" algn="l" eaLnBrk="0" hangingPunct="0">
              <a:spcBef>
                <a:spcPct val="30000"/>
              </a:spcBef>
              <a:defRPr kumimoji="1" sz="1200">
                <a:solidFill>
                  <a:schemeClr val="tx1"/>
                </a:solidFill>
                <a:latin typeface="Calibri" pitchFamily="34" charset="0"/>
              </a:defRPr>
            </a:lvl2pPr>
            <a:lvl3pPr marL="1130300" indent="-223838" algn="l" eaLnBrk="0" hangingPunct="0">
              <a:spcBef>
                <a:spcPct val="30000"/>
              </a:spcBef>
              <a:defRPr kumimoji="1" sz="1200">
                <a:solidFill>
                  <a:schemeClr val="tx1"/>
                </a:solidFill>
                <a:latin typeface="Calibri" pitchFamily="34" charset="0"/>
              </a:defRPr>
            </a:lvl3pPr>
            <a:lvl4pPr marL="1582738" indent="-223838" algn="l" eaLnBrk="0" hangingPunct="0">
              <a:spcBef>
                <a:spcPct val="30000"/>
              </a:spcBef>
              <a:defRPr kumimoji="1" sz="1200">
                <a:solidFill>
                  <a:schemeClr val="tx1"/>
                </a:solidFill>
                <a:latin typeface="Calibri" pitchFamily="34" charset="0"/>
              </a:defRPr>
            </a:lvl4pPr>
            <a:lvl5pPr marL="2035175" indent="-223838" algn="l" eaLnBrk="0" hangingPunct="0">
              <a:spcBef>
                <a:spcPct val="30000"/>
              </a:spcBef>
              <a:defRPr kumimoji="1" sz="1200">
                <a:solidFill>
                  <a:schemeClr val="tx1"/>
                </a:solidFill>
                <a:latin typeface="Calibri" pitchFamily="34" charset="0"/>
              </a:defRPr>
            </a:lvl5pPr>
            <a:lvl6pPr marL="2492375" indent="-223838" eaLnBrk="0" fontAlgn="base" hangingPunct="0">
              <a:spcBef>
                <a:spcPct val="30000"/>
              </a:spcBef>
              <a:spcAft>
                <a:spcPct val="0"/>
              </a:spcAft>
              <a:defRPr kumimoji="1" sz="1200">
                <a:solidFill>
                  <a:schemeClr val="tx1"/>
                </a:solidFill>
                <a:latin typeface="Calibri" pitchFamily="34" charset="0"/>
              </a:defRPr>
            </a:lvl6pPr>
            <a:lvl7pPr marL="2949575" indent="-223838" eaLnBrk="0" fontAlgn="base" hangingPunct="0">
              <a:spcBef>
                <a:spcPct val="30000"/>
              </a:spcBef>
              <a:spcAft>
                <a:spcPct val="0"/>
              </a:spcAft>
              <a:defRPr kumimoji="1" sz="1200">
                <a:solidFill>
                  <a:schemeClr val="tx1"/>
                </a:solidFill>
                <a:latin typeface="Calibri" pitchFamily="34" charset="0"/>
              </a:defRPr>
            </a:lvl7pPr>
            <a:lvl8pPr marL="3406775" indent="-223838" eaLnBrk="0" fontAlgn="base" hangingPunct="0">
              <a:spcBef>
                <a:spcPct val="30000"/>
              </a:spcBef>
              <a:spcAft>
                <a:spcPct val="0"/>
              </a:spcAft>
              <a:defRPr kumimoji="1" sz="1200">
                <a:solidFill>
                  <a:schemeClr val="tx1"/>
                </a:solidFill>
                <a:latin typeface="Calibri" pitchFamily="34" charset="0"/>
              </a:defRPr>
            </a:lvl8pPr>
            <a:lvl9pPr marL="3863975" indent="-2238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D7D487D4-8ACF-44B1-BBC2-A24E68CBFDCE}" type="slidenum">
              <a:rPr kumimoji="0" lang="ja-JP" altLang="en-US" smtClean="0">
                <a:solidFill>
                  <a:srgbClr val="000000"/>
                </a:solidFill>
                <a:latin typeface="ヒラギノ角ゴ Pro W3" pitchFamily="-84" charset="-128"/>
              </a:rPr>
              <a:pPr algn="r" eaLnBrk="1" hangingPunct="1">
                <a:spcBef>
                  <a:spcPct val="0"/>
                </a:spcBef>
              </a:pPr>
              <a:t>7</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ー 1"/>
          <p:cNvSpPr>
            <a:spLocks noGrp="1" noRot="1" noChangeAspect="1" noTextEdit="1"/>
          </p:cNvSpPr>
          <p:nvPr>
            <p:ph type="sldImg"/>
          </p:nvPr>
        </p:nvSpPr>
        <p:spPr>
          <a:ln/>
        </p:spPr>
      </p:sp>
      <p:sp>
        <p:nvSpPr>
          <p:cNvPr id="2641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26419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7BE4B0EF-D737-44C2-AEBA-28B750E67539}" type="slidenum">
              <a:rPr kumimoji="0" lang="ja-JP" altLang="en-US" smtClean="0">
                <a:solidFill>
                  <a:srgbClr val="000000"/>
                </a:solidFill>
                <a:latin typeface="ヒラギノ角ゴ Pro W3" pitchFamily="-84" charset="-128"/>
              </a:rPr>
              <a:pPr algn="r" eaLnBrk="1" hangingPunct="1">
                <a:spcBef>
                  <a:spcPct val="0"/>
                </a:spcBef>
              </a:pPr>
              <a:t>10</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54450" y="9444038"/>
            <a:ext cx="2952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1" tIns="45618" rIns="91231" bIns="45618"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C86D4779-28F0-4D68-9435-5A341A813728}" type="slidenum">
              <a:rPr kumimoji="0" lang="en-US" altLang="ja-JP">
                <a:latin typeface="Tahoma" pitchFamily="34" charset="0"/>
                <a:ea typeface="ＭＳ Ｐゴシック" pitchFamily="50" charset="-128"/>
              </a:rPr>
              <a:pPr algn="r" eaLnBrk="1" hangingPunct="1">
                <a:spcBef>
                  <a:spcPct val="0"/>
                </a:spcBef>
              </a:pPr>
              <a:t>12</a:t>
            </a:fld>
            <a:endParaRPr kumimoji="0" lang="en-US" altLang="ja-JP">
              <a:latin typeface="Tahoma" pitchFamily="34" charset="0"/>
              <a:ea typeface="ＭＳ Ｐゴシック" pitchFamily="50" charset="-128"/>
            </a:endParaRPr>
          </a:p>
        </p:txBody>
      </p:sp>
      <p:sp>
        <p:nvSpPr>
          <p:cNvPr id="256003" name="Rectangle 2"/>
          <p:cNvSpPr>
            <a:spLocks noGrp="1" noRot="1" noChangeAspect="1" noChangeArrowheads="1" noTextEdit="1"/>
          </p:cNvSpPr>
          <p:nvPr>
            <p:ph type="sldImg"/>
          </p:nvPr>
        </p:nvSpPr>
        <p:spPr>
          <a:xfrm>
            <a:off x="920750" y="741363"/>
            <a:ext cx="4973638" cy="3730625"/>
          </a:xfrm>
          <a:ln/>
        </p:spPr>
      </p:sp>
      <p:sp>
        <p:nvSpPr>
          <p:cNvPr id="256004"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1" tIns="45618" rIns="91231" bIns="45618"/>
          <a:lstStyle/>
          <a:p>
            <a:pPr eaLnBrk="1" hangingPunct="1"/>
            <a:r>
              <a:rPr lang="ja-JP" altLang="en-US" smtClean="0"/>
              <a:t>仲間内だけだと思っていても、世界中から見られている</a:t>
            </a:r>
            <a:endParaRPr lang="en-US" altLang="ja-JP" smtClean="0"/>
          </a:p>
          <a:p>
            <a:pPr eaLnBrk="1" hangingPunct="1"/>
            <a:r>
              <a:rPr lang="ja-JP" altLang="en-US" smtClean="0"/>
              <a:t>調べ上げれば特定されてしまう</a:t>
            </a:r>
            <a:endParaRPr lang="en-US" altLang="ja-JP" smtClean="0"/>
          </a:p>
          <a:p>
            <a:pPr eaLnBrk="1" hangingPunct="1"/>
            <a:r>
              <a:rPr lang="ja-JP" altLang="en-US" smtClean="0"/>
              <a:t>削除してもネット上にデータが残り続ける</a:t>
            </a:r>
            <a:endParaRPr lang="en-US" altLang="ja-JP" smtClean="0"/>
          </a:p>
          <a:p>
            <a:pPr eaLnBrk="1" hangingPunct="1"/>
            <a:r>
              <a:rPr lang="ja-JP" altLang="en-US" smtClean="0"/>
              <a:t>相手の顔が見えない</a:t>
            </a:r>
            <a:endParaRPr lang="en-US" altLang="ja-JP" smtClean="0"/>
          </a:p>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8683" name="タイトル プレースホルダー 5"/>
          <p:cNvSpPr>
            <a:spLocks noGrp="1"/>
          </p:cNvSpPr>
          <p:nvPr>
            <p:ph type="ctrTitle"/>
          </p:nvPr>
        </p:nvSpPr>
        <p:spPr>
          <a:xfrm>
            <a:off x="6789738" y="3363913"/>
            <a:ext cx="5761037" cy="2339975"/>
          </a:xfrm>
        </p:spPr>
        <p:txBody>
          <a:bodyPr lIns="0" anchor="t"/>
          <a:lstStyle>
            <a:lvl1pPr>
              <a:defRPr sz="4400" smtClean="0"/>
            </a:lvl1pPr>
          </a:lstStyle>
          <a:p>
            <a:pPr lvl="0"/>
            <a:r>
              <a:rPr lang="ja-JP" altLang="en-US" noProof="0" smtClean="0">
                <a:sym typeface="ヒラギノ角ゴ Pro W3" pitchFamily="-84" charset="-128"/>
              </a:rPr>
              <a:t>マスター タイトルの書式設定</a:t>
            </a:r>
            <a:endParaRPr lang="ja-JP" altLang="en-US" noProof="0" dirty="0" smtClean="0">
              <a:sym typeface="ヒラギノ角ゴ Pro W3" pitchFamily="-84" charset="-128"/>
            </a:endParaRPr>
          </a:p>
        </p:txBody>
      </p:sp>
      <p:sp>
        <p:nvSpPr>
          <p:cNvPr id="28684" name="テキスト プレースホルダー 6"/>
          <p:cNvSpPr>
            <a:spLocks noGrp="1"/>
          </p:cNvSpPr>
          <p:nvPr>
            <p:ph type="subTitle" idx="1"/>
          </p:nvPr>
        </p:nvSpPr>
        <p:spPr>
          <a:xfrm>
            <a:off x="6789738" y="2355850"/>
            <a:ext cx="5761037" cy="935038"/>
          </a:xfrm>
        </p:spPr>
        <p:txBody>
          <a:bodyPr anchor="b"/>
          <a:lstStyle>
            <a:lvl1pPr marL="0" indent="0">
              <a:buFont typeface="Wingdings" pitchFamily="2" charset="2"/>
              <a:buNone/>
              <a:defRPr b="1" smtClean="0"/>
            </a:lvl1pPr>
          </a:lstStyle>
          <a:p>
            <a:pPr lvl="0"/>
            <a:r>
              <a:rPr lang="ja-JP" altLang="en-US" noProof="0" smtClean="0">
                <a:sym typeface="ヒラギノ角ゴ Pro W3" pitchFamily="-84" charset="-128"/>
              </a:rPr>
              <a:t>マスター サブタイトルの書式設定</a:t>
            </a:r>
            <a:endParaRPr lang="ja-JP" altLang="en-US" noProof="0" dirty="0" smtClean="0">
              <a:sym typeface="ヒラギノ角ゴ Pro W3" pitchFamily="-84" charset="-128"/>
            </a:endParaRPr>
          </a:p>
        </p:txBody>
      </p:sp>
      <p:sp>
        <p:nvSpPr>
          <p:cNvPr id="13" name="Text Box 11"/>
          <p:cNvSpPr txBox="1">
            <a:spLocks noGrp="1" noChangeArrowheads="1"/>
          </p:cNvSpPr>
          <p:nvPr>
            <p:ph type="sldNum" sz="quarter" idx="10"/>
          </p:nvPr>
        </p:nvSpPr>
        <p:spPr/>
        <p:txBody>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90037492-5462-4A3D-96C2-70D97B918056}" type="slidenum">
              <a:rPr lang="ja-JP" altLang="en-US"/>
              <a:pPr>
                <a:defRPr/>
              </a:pPr>
              <a:t>‹#›</a:t>
            </a:fld>
            <a:endParaRPr lang="en-US" altLang="ja-JP"/>
          </a:p>
        </p:txBody>
      </p:sp>
    </p:spTree>
    <p:extLst>
      <p:ext uri="{BB962C8B-B14F-4D97-AF65-F5344CB8AC3E}">
        <p14:creationId xmlns:p14="http://schemas.microsoft.com/office/powerpoint/2010/main" val="1437928189"/>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9563" y="1276350"/>
            <a:ext cx="12385675" cy="74168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11"/>
          <p:cNvSpPr txBox="1">
            <a:spLocks noGrp="1" noChangeArrowheads="1"/>
          </p:cNvSpPr>
          <p:nvPr>
            <p:ph type="sldNum" sz="quarter" idx="10"/>
          </p:nvPr>
        </p:nvSpPr>
        <p:spPr>
          <a:ln/>
        </p:spPr>
        <p:txBody>
          <a:bodyPr/>
          <a:lstStyle>
            <a:lvl1pPr>
              <a:defRPr/>
            </a:lvl1pPr>
          </a:lstStyle>
          <a:p>
            <a:pPr>
              <a:defRPr/>
            </a:pPr>
            <a:fld id="{05F1D4B9-D632-44F9-B503-6D85CE1F6978}" type="slidenum">
              <a:rPr lang="ja-JP" altLang="en-US"/>
              <a:pPr>
                <a:defRPr/>
              </a:pPr>
              <a:t>‹#›</a:t>
            </a:fld>
            <a:endParaRPr lang="en-US" altLang="ja-JP"/>
          </a:p>
        </p:txBody>
      </p:sp>
    </p:spTree>
    <p:extLst>
      <p:ext uri="{BB962C8B-B14F-4D97-AF65-F5344CB8AC3E}">
        <p14:creationId xmlns:p14="http://schemas.microsoft.com/office/powerpoint/2010/main" val="30282457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99613" y="323850"/>
            <a:ext cx="3095625" cy="83693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9563" y="323850"/>
            <a:ext cx="9137650" cy="83693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11"/>
          <p:cNvSpPr txBox="1">
            <a:spLocks noGrp="1" noChangeArrowheads="1"/>
          </p:cNvSpPr>
          <p:nvPr>
            <p:ph type="sldNum" sz="quarter" idx="10"/>
          </p:nvPr>
        </p:nvSpPr>
        <p:spPr>
          <a:ln/>
        </p:spPr>
        <p:txBody>
          <a:bodyPr/>
          <a:lstStyle>
            <a:lvl1pPr>
              <a:defRPr/>
            </a:lvl1pPr>
          </a:lstStyle>
          <a:p>
            <a:pPr>
              <a:defRPr/>
            </a:pPr>
            <a:fld id="{A203B234-FB8B-41CF-9C55-AA6206BBC19A}" type="slidenum">
              <a:rPr lang="ja-JP" altLang="en-US"/>
              <a:pPr>
                <a:defRPr/>
              </a:pPr>
              <a:t>‹#›</a:t>
            </a:fld>
            <a:endParaRPr lang="en-US" altLang="ja-JP"/>
          </a:p>
        </p:txBody>
      </p:sp>
    </p:spTree>
    <p:extLst>
      <p:ext uri="{BB962C8B-B14F-4D97-AF65-F5344CB8AC3E}">
        <p14:creationId xmlns:p14="http://schemas.microsoft.com/office/powerpoint/2010/main" val="19842429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noAutofit/>
          </a:bodyPr>
          <a:lstStyle>
            <a:lvl1pPr>
              <a:defRPr sz="3200"/>
            </a:lvl1p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309563" y="1276350"/>
            <a:ext cx="12385675" cy="7416800"/>
          </a:xfrm>
          <a:prstGeom prst="rect">
            <a:avLst/>
          </a:prstGeom>
        </p:spPr>
        <p:txBody>
          <a:bodyPr/>
          <a:lstStyle>
            <a:lvl1pPr marL="571500" indent="-571500">
              <a:spcBef>
                <a:spcPts val="1200"/>
              </a:spcBef>
              <a:buClr>
                <a:schemeClr val="bg2"/>
              </a:buClr>
              <a:buFont typeface="Wingdings" pitchFamily="2" charset="2"/>
              <a:buChar char="n"/>
              <a:defRPr/>
            </a:lvl1pPr>
            <a:lvl2pPr>
              <a:spcBef>
                <a:spcPts val="1200"/>
              </a:spcBef>
              <a:buClr>
                <a:schemeClr val="bg2"/>
              </a:buClr>
              <a:defRPr/>
            </a:lvl2pPr>
            <a:lvl3pPr>
              <a:spcBef>
                <a:spcPts val="1200"/>
              </a:spcBef>
              <a:defRPr/>
            </a:lvl3pPr>
            <a:lvl4pPr>
              <a:spcBef>
                <a:spcPts val="1200"/>
              </a:spcBef>
              <a:defRPr/>
            </a:lvl4pPr>
            <a:lvl5pPr>
              <a:spcBef>
                <a:spcPts val="1200"/>
              </a:spcBef>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Text Box 11"/>
          <p:cNvSpPr txBox="1">
            <a:spLocks noGrp="1" noChangeArrowheads="1"/>
          </p:cNvSpPr>
          <p:nvPr>
            <p:ph type="sldNum" sz="quarter" idx="10"/>
          </p:nvPr>
        </p:nvSpPr>
        <p:spPr>
          <a:ln/>
        </p:spPr>
        <p:txBody>
          <a:bodyPr/>
          <a:lstStyle>
            <a:lvl1pPr>
              <a:defRPr/>
            </a:lvl1pPr>
          </a:lstStyle>
          <a:p>
            <a:pPr>
              <a:defRPr/>
            </a:pPr>
            <a:fld id="{0510FA36-19C3-4144-A7B0-92A6B119E7F0}" type="slidenum">
              <a:rPr lang="ja-JP" altLang="en-US"/>
              <a:pPr>
                <a:defRPr/>
              </a:pPr>
              <a:t>‹#›</a:t>
            </a:fld>
            <a:endParaRPr lang="en-US" altLang="ja-JP"/>
          </a:p>
        </p:txBody>
      </p:sp>
    </p:spTree>
    <p:extLst>
      <p:ext uri="{BB962C8B-B14F-4D97-AF65-F5344CB8AC3E}">
        <p14:creationId xmlns:p14="http://schemas.microsoft.com/office/powerpoint/2010/main" val="32991012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Text Box 11"/>
          <p:cNvSpPr txBox="1">
            <a:spLocks noGrp="1" noChangeArrowheads="1"/>
          </p:cNvSpPr>
          <p:nvPr>
            <p:ph type="sldNum" sz="quarter" idx="10"/>
          </p:nvPr>
        </p:nvSpPr>
        <p:spPr>
          <a:ln/>
        </p:spPr>
        <p:txBody>
          <a:bodyPr/>
          <a:lstStyle>
            <a:lvl1pPr>
              <a:defRPr/>
            </a:lvl1pPr>
          </a:lstStyle>
          <a:p>
            <a:pPr>
              <a:defRPr/>
            </a:pPr>
            <a:fld id="{2E7C051A-5C05-40DC-94E7-93E264CDAC14}" type="slidenum">
              <a:rPr lang="ja-JP" altLang="en-US"/>
              <a:pPr>
                <a:defRPr/>
              </a:pPr>
              <a:t>‹#›</a:t>
            </a:fld>
            <a:endParaRPr lang="en-US" altLang="ja-JP"/>
          </a:p>
        </p:txBody>
      </p:sp>
    </p:spTree>
    <p:extLst>
      <p:ext uri="{BB962C8B-B14F-4D97-AF65-F5344CB8AC3E}">
        <p14:creationId xmlns:p14="http://schemas.microsoft.com/office/powerpoint/2010/main" val="13901659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09563" y="1276350"/>
            <a:ext cx="6116637"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1276350"/>
            <a:ext cx="6116638"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11"/>
          <p:cNvSpPr txBox="1">
            <a:spLocks noGrp="1" noChangeArrowheads="1"/>
          </p:cNvSpPr>
          <p:nvPr>
            <p:ph type="sldNum" sz="quarter" idx="10"/>
          </p:nvPr>
        </p:nvSpPr>
        <p:spPr>
          <a:ln/>
        </p:spPr>
        <p:txBody>
          <a:bodyPr/>
          <a:lstStyle>
            <a:lvl1pPr>
              <a:defRPr/>
            </a:lvl1pPr>
          </a:lstStyle>
          <a:p>
            <a:pPr>
              <a:defRPr/>
            </a:pPr>
            <a:fld id="{6C12BF88-346B-40FF-861F-1E17FC794AA6}" type="slidenum">
              <a:rPr lang="ja-JP" altLang="en-US"/>
              <a:pPr>
                <a:defRPr/>
              </a:pPr>
              <a:t>‹#›</a:t>
            </a:fld>
            <a:endParaRPr lang="en-US" altLang="ja-JP"/>
          </a:p>
        </p:txBody>
      </p:sp>
    </p:spTree>
    <p:extLst>
      <p:ext uri="{BB962C8B-B14F-4D97-AF65-F5344CB8AC3E}">
        <p14:creationId xmlns:p14="http://schemas.microsoft.com/office/powerpoint/2010/main" val="21116339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11"/>
          <p:cNvSpPr txBox="1">
            <a:spLocks noGrp="1" noChangeArrowheads="1"/>
          </p:cNvSpPr>
          <p:nvPr>
            <p:ph type="sldNum" sz="quarter" idx="10"/>
          </p:nvPr>
        </p:nvSpPr>
        <p:spPr>
          <a:ln/>
        </p:spPr>
        <p:txBody>
          <a:bodyPr/>
          <a:lstStyle>
            <a:lvl1pPr>
              <a:defRPr/>
            </a:lvl1pPr>
          </a:lstStyle>
          <a:p>
            <a:pPr>
              <a:defRPr/>
            </a:pPr>
            <a:fld id="{4D7CCA0B-38EC-4857-BDEA-4C5780F3D5CC}" type="slidenum">
              <a:rPr lang="ja-JP" altLang="en-US"/>
              <a:pPr>
                <a:defRPr/>
              </a:pPr>
              <a:t>‹#›</a:t>
            </a:fld>
            <a:endParaRPr lang="en-US" altLang="ja-JP"/>
          </a:p>
        </p:txBody>
      </p:sp>
    </p:spTree>
    <p:extLst>
      <p:ext uri="{BB962C8B-B14F-4D97-AF65-F5344CB8AC3E}">
        <p14:creationId xmlns:p14="http://schemas.microsoft.com/office/powerpoint/2010/main" val="1392845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Text Box 11"/>
          <p:cNvSpPr txBox="1">
            <a:spLocks noGrp="1" noChangeArrowheads="1"/>
          </p:cNvSpPr>
          <p:nvPr>
            <p:ph type="sldNum" sz="quarter" idx="10"/>
          </p:nvPr>
        </p:nvSpPr>
        <p:spPr>
          <a:ln/>
        </p:spPr>
        <p:txBody>
          <a:bodyPr/>
          <a:lstStyle>
            <a:lvl1pPr>
              <a:defRPr/>
            </a:lvl1pPr>
          </a:lstStyle>
          <a:p>
            <a:pPr>
              <a:defRPr/>
            </a:pPr>
            <a:fld id="{9BAFAF17-3321-4D97-AFA8-A8E4EE89E3BD}" type="slidenum">
              <a:rPr lang="ja-JP" altLang="en-US"/>
              <a:pPr>
                <a:defRPr/>
              </a:pPr>
              <a:t>‹#›</a:t>
            </a:fld>
            <a:endParaRPr lang="en-US" altLang="ja-JP"/>
          </a:p>
        </p:txBody>
      </p:sp>
    </p:spTree>
    <p:extLst>
      <p:ext uri="{BB962C8B-B14F-4D97-AF65-F5344CB8AC3E}">
        <p14:creationId xmlns:p14="http://schemas.microsoft.com/office/powerpoint/2010/main" val="21403888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11"/>
          <p:cNvSpPr txBox="1">
            <a:spLocks noGrp="1" noChangeArrowheads="1"/>
          </p:cNvSpPr>
          <p:nvPr>
            <p:ph type="sldNum" sz="quarter" idx="10"/>
          </p:nvPr>
        </p:nvSpPr>
        <p:spPr>
          <a:ln/>
        </p:spPr>
        <p:txBody>
          <a:bodyPr/>
          <a:lstStyle>
            <a:lvl1pPr>
              <a:defRPr/>
            </a:lvl1pPr>
          </a:lstStyle>
          <a:p>
            <a:pPr>
              <a:defRPr/>
            </a:pPr>
            <a:fld id="{4E533C6C-7FCB-480B-B6A4-5A40E56D692C}" type="slidenum">
              <a:rPr lang="ja-JP" altLang="en-US"/>
              <a:pPr>
                <a:defRPr/>
              </a:pPr>
              <a:t>‹#›</a:t>
            </a:fld>
            <a:endParaRPr lang="en-US" altLang="ja-JP"/>
          </a:p>
        </p:txBody>
      </p:sp>
    </p:spTree>
    <p:extLst>
      <p:ext uri="{BB962C8B-B14F-4D97-AF65-F5344CB8AC3E}">
        <p14:creationId xmlns:p14="http://schemas.microsoft.com/office/powerpoint/2010/main" val="11191785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6D2ECAE9-DDDA-4266-88F7-5930F190CCDD}" type="slidenum">
              <a:rPr lang="ja-JP" altLang="en-US"/>
              <a:pPr>
                <a:defRPr/>
              </a:pPr>
              <a:t>‹#›</a:t>
            </a:fld>
            <a:endParaRPr lang="en-US" altLang="ja-JP"/>
          </a:p>
        </p:txBody>
      </p:sp>
    </p:spTree>
    <p:extLst>
      <p:ext uri="{BB962C8B-B14F-4D97-AF65-F5344CB8AC3E}">
        <p14:creationId xmlns:p14="http://schemas.microsoft.com/office/powerpoint/2010/main" val="38612263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sym typeface="ヒラギノ角ゴ Pro W3" pitchFamily="-84" charset="-128"/>
              </a:rPr>
              <a:t>アイコンをクリックして図を追加</a:t>
            </a: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1110CF03-7A4E-4E8C-AAC9-622AAE69A7AF}" type="slidenum">
              <a:rPr lang="ja-JP" altLang="en-US"/>
              <a:pPr>
                <a:defRPr/>
              </a:pPr>
              <a:t>‹#›</a:t>
            </a:fld>
            <a:endParaRPr lang="en-US" altLang="ja-JP"/>
          </a:p>
        </p:txBody>
      </p:sp>
    </p:spTree>
    <p:extLst>
      <p:ext uri="{BB962C8B-B14F-4D97-AF65-F5344CB8AC3E}">
        <p14:creationId xmlns:p14="http://schemas.microsoft.com/office/powerpoint/2010/main" val="35190162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0875" name="Text Box 11"/>
          <p:cNvSpPr txBox="1">
            <a:spLocks noGrp="1" noChangeArrowheads="1"/>
          </p:cNvSpPr>
          <p:nvPr>
            <p:ph type="sldNum" sz="quarter" idx="4"/>
          </p:nvPr>
        </p:nvSpPr>
        <p:spPr bwMode="auto">
          <a:xfrm>
            <a:off x="12595225" y="9197975"/>
            <a:ext cx="369888"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8AD893BD-5B55-4977-9ECF-D3DFD773B50F}" type="slidenum">
              <a:rPr lang="ja-JP" altLang="en-US"/>
              <a:pPr>
                <a:defRPr/>
              </a:pPr>
              <a:t>‹#›</a:t>
            </a:fld>
            <a:endParaRPr lang="en-US" altLang="ja-JP"/>
          </a:p>
        </p:txBody>
      </p:sp>
      <p:sp>
        <p:nvSpPr>
          <p:cNvPr id="1028" name="タイトル プレースホルダー 5"/>
          <p:cNvSpPr>
            <a:spLocks noGrp="1"/>
          </p:cNvSpPr>
          <p:nvPr>
            <p:ph type="title"/>
          </p:nvPr>
        </p:nvSpPr>
        <p:spPr bwMode="auto">
          <a:xfrm>
            <a:off x="303213" y="331788"/>
            <a:ext cx="1123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0000" rIns="91440" bIns="45720" numCol="1" anchor="ctr" anchorCtr="0" compatLnSpc="1">
            <a:prstTxWarp prst="textNoShape">
              <a:avLst/>
            </a:prstTxWarp>
          </a:bodyPr>
          <a:lstStyle/>
          <a:p>
            <a:pPr lvl="0"/>
            <a:r>
              <a:rPr lang="ja-JP" altLang="en-US" smtClean="0">
                <a:sym typeface="ヒラギノ角ゴ Pro W3" pitchFamily="-84" charset="-128"/>
              </a:rPr>
              <a:t>マスター タイトルの書式設定</a:t>
            </a:r>
          </a:p>
        </p:txBody>
      </p:sp>
      <p:sp>
        <p:nvSpPr>
          <p:cNvPr id="1029" name="テキスト プレースホルダー 6"/>
          <p:cNvSpPr>
            <a:spLocks noGrp="1"/>
          </p:cNvSpPr>
          <p:nvPr>
            <p:ph type="body" idx="1"/>
          </p:nvPr>
        </p:nvSpPr>
        <p:spPr bwMode="auto">
          <a:xfrm>
            <a:off x="309563" y="1282700"/>
            <a:ext cx="12385675"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sym typeface="ヒラギノ角ゴ Pro W3" pitchFamily="-84" charset="-128"/>
              </a:rPr>
              <a:t>マスター テキストの書式設定</a:t>
            </a:r>
          </a:p>
          <a:p>
            <a:pPr lvl="1"/>
            <a:r>
              <a:rPr lang="ja-JP" altLang="en-US" smtClean="0">
                <a:sym typeface="ヒラギノ角ゴ Pro W3" pitchFamily="-84" charset="-128"/>
              </a:rPr>
              <a:t>第 </a:t>
            </a:r>
            <a:r>
              <a:rPr lang="en-US" altLang="ja-JP" smtClean="0">
                <a:sym typeface="ヒラギノ角ゴ Pro W3" pitchFamily="-84" charset="-128"/>
              </a:rPr>
              <a:t>2 </a:t>
            </a:r>
            <a:r>
              <a:rPr lang="ja-JP" altLang="en-US" smtClean="0">
                <a:sym typeface="ヒラギノ角ゴ Pro W3" pitchFamily="-84" charset="-128"/>
              </a:rPr>
              <a:t>レベル</a:t>
            </a:r>
          </a:p>
          <a:p>
            <a:pPr lvl="2"/>
            <a:r>
              <a:rPr lang="ja-JP" altLang="en-US" smtClean="0">
                <a:sym typeface="ヒラギノ角ゴ Pro W3" pitchFamily="-84" charset="-128"/>
              </a:rPr>
              <a:t>第 </a:t>
            </a:r>
            <a:r>
              <a:rPr lang="en-US" altLang="ja-JP" smtClean="0">
                <a:sym typeface="ヒラギノ角ゴ Pro W3" pitchFamily="-84" charset="-128"/>
              </a:rPr>
              <a:t>3 </a:t>
            </a:r>
            <a:r>
              <a:rPr lang="ja-JP" altLang="en-US" smtClean="0">
                <a:sym typeface="ヒラギノ角ゴ Pro W3" pitchFamily="-84" charset="-128"/>
              </a:rPr>
              <a:t>レベル</a:t>
            </a:r>
          </a:p>
          <a:p>
            <a:pPr lvl="3"/>
            <a:r>
              <a:rPr lang="ja-JP" altLang="en-US" smtClean="0">
                <a:sym typeface="ヒラギノ角ゴ Pro W3" pitchFamily="-84" charset="-128"/>
              </a:rPr>
              <a:t>第 </a:t>
            </a:r>
            <a:r>
              <a:rPr lang="en-US" altLang="ja-JP" smtClean="0">
                <a:sym typeface="ヒラギノ角ゴ Pro W3" pitchFamily="-84" charset="-128"/>
              </a:rPr>
              <a:t>4 </a:t>
            </a:r>
            <a:r>
              <a:rPr lang="ja-JP" altLang="en-US" smtClean="0">
                <a:sym typeface="ヒラギノ角ゴ Pro W3" pitchFamily="-84" charset="-128"/>
              </a:rPr>
              <a:t>レベル</a:t>
            </a:r>
          </a:p>
          <a:p>
            <a:pPr lvl="4"/>
            <a:r>
              <a:rPr lang="ja-JP" altLang="en-US" smtClean="0">
                <a:sym typeface="ヒラギノ角ゴ Pro W3" pitchFamily="-84" charset="-128"/>
              </a:rPr>
              <a:t>第 </a:t>
            </a:r>
            <a:r>
              <a:rPr lang="en-US" altLang="ja-JP" smtClean="0">
                <a:sym typeface="ヒラギノ角ゴ Pro W3" pitchFamily="-84" charset="-128"/>
              </a:rPr>
              <a:t>5 </a:t>
            </a:r>
            <a:r>
              <a:rPr lang="ja-JP" altLang="en-US" smtClean="0">
                <a:sym typeface="ヒラギノ角ゴ Pro W3" pitchFamily="-84" charset="-128"/>
              </a:rPr>
              <a:t>レベル</a:t>
            </a:r>
          </a:p>
        </p:txBody>
      </p:sp>
      <p:sp>
        <p:nvSpPr>
          <p:cNvPr id="14" name="Rectangle 41"/>
          <p:cNvSpPr>
            <a:spLocks/>
          </p:cNvSpPr>
          <p:nvPr userDrawn="1"/>
        </p:nvSpPr>
        <p:spPr bwMode="auto">
          <a:xfrm>
            <a:off x="5638304" y="9604067"/>
            <a:ext cx="7345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742950" indent="-28575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11430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6002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20574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9pPr>
          </a:lstStyle>
          <a:p>
            <a:pPr eaLnBrk="1" hangingPunct="1">
              <a:defRPr/>
            </a:pPr>
            <a:r>
              <a:rPr lang="en-US" altLang="ja-JP" sz="1100" dirty="0" smtClean="0">
                <a:solidFill>
                  <a:schemeClr val="tx1"/>
                </a:solidFill>
                <a:ea typeface="ＭＳ Ｐゴシック" pitchFamily="50" charset="-128"/>
                <a:sym typeface="Helvetica Neue" pitchFamily="-84" charset="0"/>
              </a:rPr>
              <a:t>Copyright (C) </a:t>
            </a:r>
            <a:r>
              <a:rPr lang="ja-JP" altLang="en-US" sz="1100" dirty="0" smtClean="0"/>
              <a:t>⼤阪の⼦どもを守るネット対策事業実⾏委員会 　</a:t>
            </a:r>
            <a:r>
              <a:rPr lang="en-US" altLang="ja-JP" sz="1100" dirty="0" smtClean="0">
                <a:solidFill>
                  <a:schemeClr val="tx1"/>
                </a:solidFill>
                <a:ea typeface="ＭＳ Ｐゴシック" pitchFamily="50" charset="-128"/>
                <a:sym typeface="Helvetica Neue" pitchFamily="-84" charset="0"/>
              </a:rPr>
              <a:t> All Rights Reserved.</a:t>
            </a:r>
          </a:p>
        </p:txBody>
      </p:sp>
    </p:spTree>
  </p:cSld>
  <p:clrMap bg1="lt1" tx1="dk1" bg2="lt2" tx2="dk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iming>
    <p:tnLst>
      <p:par>
        <p:cTn id="1" dur="indefinite" restart="never" nodeType="tmRoot"/>
      </p:par>
    </p:tnLst>
  </p:timing>
  <p:hf hdr="0" ftr="0" dt="0"/>
  <p:txStyles>
    <p:title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p:titleStyle>
    <p:bodyStyle>
      <a:lvl1pPr marL="571500" indent="-571500" algn="l" rtl="0" eaLnBrk="1" fontAlgn="base" hangingPunct="1">
        <a:spcBef>
          <a:spcPts val="1800"/>
        </a:spcBef>
        <a:spcAft>
          <a:spcPct val="0"/>
        </a:spcAft>
        <a:buClr>
          <a:schemeClr val="bg2"/>
        </a:buClr>
        <a:buSzPct val="100000"/>
        <a:buFont typeface="Wingdings" pitchFamily="2" charset="2"/>
        <a:buChar char="n"/>
        <a:defRPr kumimoji="1" sz="2800">
          <a:solidFill>
            <a:schemeClr val="tx1"/>
          </a:solidFill>
          <a:latin typeface="+mn-ea"/>
          <a:ea typeface="+mn-ea"/>
          <a:cs typeface="メイリオ" pitchFamily="50" charset="-128"/>
          <a:sym typeface="ヒラギノ角ゴ Pro W3" pitchFamily="-84" charset="-128"/>
        </a:defRPr>
      </a:lvl1pPr>
      <a:lvl2pPr marL="1333500" indent="-571500" algn="l" rtl="0" eaLnBrk="1" fontAlgn="base" hangingPunct="1">
        <a:spcBef>
          <a:spcPts val="1800"/>
        </a:spcBef>
        <a:spcAft>
          <a:spcPct val="0"/>
        </a:spcAft>
        <a:buClr>
          <a:schemeClr val="bg2"/>
        </a:buClr>
        <a:buSzPct val="100000"/>
        <a:buFont typeface="メイリオ" pitchFamily="50" charset="-128"/>
        <a:buChar char="⁃"/>
        <a:defRPr kumimoji="1" sz="2800">
          <a:solidFill>
            <a:schemeClr val="tx1"/>
          </a:solidFill>
          <a:latin typeface="+mn-ea"/>
          <a:ea typeface="+mn-ea"/>
          <a:cs typeface="メイリオ" pitchFamily="50" charset="-128"/>
          <a:sym typeface="ヒラギノ角ゴ Pro W3" pitchFamily="-84" charset="-128"/>
        </a:defRPr>
      </a:lvl2pPr>
      <a:lvl3pPr marL="1778000" indent="-571500" algn="l" rtl="0" eaLnBrk="1" fontAlgn="base" hangingPunct="1">
        <a:spcBef>
          <a:spcPts val="1800"/>
        </a:spcBef>
        <a:spcAft>
          <a:spcPct val="0"/>
        </a:spcAft>
        <a:buSzPct val="100000"/>
        <a:buFont typeface="Arial" pitchFamily="34" charset="0"/>
        <a:buChar char="•"/>
        <a:defRPr kumimoji="1" sz="2400">
          <a:solidFill>
            <a:schemeClr val="tx1"/>
          </a:solidFill>
          <a:latin typeface="+mn-ea"/>
          <a:ea typeface="+mn-ea"/>
          <a:cs typeface="メイリオ" pitchFamily="50" charset="-128"/>
          <a:sym typeface="ヒラギノ角ゴ Pro W3" pitchFamily="-84" charset="-128"/>
        </a:defRPr>
      </a:lvl3pPr>
      <a:lvl4pPr marL="2222500" indent="-571500" algn="l" rtl="0" eaLnBrk="1" fontAlgn="base" hangingPunct="1">
        <a:spcBef>
          <a:spcPts val="1800"/>
        </a:spcBef>
        <a:spcAft>
          <a:spcPct val="0"/>
        </a:spcAft>
        <a:buSzPct val="100000"/>
        <a:buFont typeface="メイリオ" pitchFamily="50" charset="-128"/>
        <a:buChar char="⁃"/>
        <a:defRPr kumimoji="1" sz="2400">
          <a:solidFill>
            <a:schemeClr val="tx1"/>
          </a:solidFill>
          <a:latin typeface="+mn-ea"/>
          <a:ea typeface="+mn-ea"/>
          <a:cs typeface="メイリオ" pitchFamily="50" charset="-128"/>
          <a:sym typeface="ヒラギノ角ゴ Pro W3" pitchFamily="-84" charset="-128"/>
        </a:defRPr>
      </a:lvl4pPr>
      <a:lvl5pPr marL="2667000" indent="-571500" algn="l" rtl="0" eaLnBrk="1" fontAlgn="base" hangingPunct="1">
        <a:spcBef>
          <a:spcPts val="1800"/>
        </a:spcBef>
        <a:spcAft>
          <a:spcPct val="0"/>
        </a:spcAft>
        <a:buSzPct val="100000"/>
        <a:buFont typeface="Arial" pitchFamily="34" charset="0"/>
        <a:buChar char="•"/>
        <a:defRPr kumimoji="1" sz="2000">
          <a:solidFill>
            <a:schemeClr val="tx1"/>
          </a:solidFill>
          <a:latin typeface="+mn-ea"/>
          <a:ea typeface="+mn-ea"/>
          <a:cs typeface="メイリオ" pitchFamily="50" charset="-128"/>
          <a:sym typeface="ヒラギノ角ゴ Pro W3" pitchFamily="-84" charset="-128"/>
        </a:defRPr>
      </a:lvl5pPr>
      <a:lvl6pPr marL="31242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6pPr>
      <a:lvl7pPr marL="35814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7pPr>
      <a:lvl8pPr marL="40386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8pPr>
      <a:lvl9pPr marL="44958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269875" y="3363913"/>
            <a:ext cx="136461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en-US" altLang="ja-JP" sz="9400" b="1">
                <a:solidFill>
                  <a:srgbClr val="000000"/>
                </a:solidFill>
                <a:latin typeface="メイリオ" pitchFamily="50" charset="-128"/>
                <a:ea typeface="メイリオ" pitchFamily="50" charset="-128"/>
              </a:rPr>
              <a:t>4.</a:t>
            </a:r>
            <a:r>
              <a:rPr kumimoji="0" lang="ja-JP" altLang="en-US" sz="9400" b="1">
                <a:solidFill>
                  <a:srgbClr val="000000"/>
                </a:solidFill>
                <a:latin typeface="メイリオ" pitchFamily="50" charset="-128"/>
                <a:ea typeface="メイリオ" pitchFamily="50" charset="-128"/>
              </a:rPr>
              <a:t>コミュニケーション</a:t>
            </a:r>
            <a:endParaRPr kumimoji="0" lang="en-US" altLang="ja-JP" sz="9400" b="1">
              <a:solidFill>
                <a:srgbClr val="000000"/>
              </a:solidFill>
              <a:latin typeface="メイリオ" pitchFamily="50" charset="-128"/>
              <a:ea typeface="メイリオ" pitchFamily="50" charset="-128"/>
            </a:endParaRPr>
          </a:p>
          <a:p>
            <a:pPr algn="ctr" eaLnBrk="1" hangingPunct="1">
              <a:spcBef>
                <a:spcPct val="0"/>
              </a:spcBef>
              <a:buSzTx/>
              <a:buFontTx/>
              <a:buNone/>
            </a:pPr>
            <a:endParaRPr kumimoji="0" lang="ja-JP" altLang="en-US" sz="9400" b="1">
              <a:solidFill>
                <a:srgbClr val="000000"/>
              </a:solidFill>
              <a:latin typeface="メイリオ" pitchFamily="50" charset="-128"/>
              <a:ea typeface="メイリオ" pitchFamily="50" charset="-128"/>
            </a:endParaRPr>
          </a:p>
        </p:txBody>
      </p:sp>
      <p:sp>
        <p:nvSpPr>
          <p:cNvPr id="4" name="スライド番号プレースホルダー 1"/>
          <p:cNvSpPr>
            <a:spLocks noGrp="1"/>
          </p:cNvSpPr>
          <p:nvPr>
            <p:ph type="sldNum" sz="quarter" idx="10"/>
          </p:nvPr>
        </p:nvSpPr>
        <p:spPr/>
        <p:txBody>
          <a:bodyPr/>
          <a:lstStyle/>
          <a:p>
            <a:pPr>
              <a:defRPr/>
            </a:pPr>
            <a:fld id="{DBEA94E3-9228-4FB4-923C-EE7D89E5A50C}" type="slidenum">
              <a:rPr lang="ja-JP" altLang="en-US" smtClean="0"/>
              <a:pPr>
                <a:defRPr/>
              </a:pPr>
              <a:t>1</a:t>
            </a:fld>
            <a:endParaRPr lang="en-US" altLang="ja-JP"/>
          </a:p>
        </p:txBody>
      </p:sp>
    </p:spTree>
    <p:extLst>
      <p:ext uri="{BB962C8B-B14F-4D97-AF65-F5344CB8AC3E}">
        <p14:creationId xmlns:p14="http://schemas.microsoft.com/office/powerpoint/2010/main" val="319768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D29477B7-5D4A-4313-AE45-16CF5F273028}" type="slidenum">
              <a:rPr lang="ja-JP" altLang="en-US" smtClean="0"/>
              <a:pPr>
                <a:defRPr/>
              </a:pPr>
              <a:t>10</a:t>
            </a:fld>
            <a:endParaRPr lang="en-US" altLang="ja-JP"/>
          </a:p>
        </p:txBody>
      </p:sp>
      <p:sp>
        <p:nvSpPr>
          <p:cNvPr id="199683" name="Line 9"/>
          <p:cNvSpPr>
            <a:spLocks noChangeShapeType="1"/>
          </p:cNvSpPr>
          <p:nvPr/>
        </p:nvSpPr>
        <p:spPr bwMode="auto">
          <a:xfrm>
            <a:off x="0" y="781050"/>
            <a:ext cx="13004800"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lstStyle/>
          <a:p>
            <a:endParaRPr lang="ja-JP" altLang="en-US"/>
          </a:p>
        </p:txBody>
      </p:sp>
      <p:sp>
        <p:nvSpPr>
          <p:cNvPr id="199684" name="正方形/長方形 3"/>
          <p:cNvSpPr>
            <a:spLocks noChangeArrowheads="1"/>
          </p:cNvSpPr>
          <p:nvPr/>
        </p:nvSpPr>
        <p:spPr bwMode="auto">
          <a:xfrm>
            <a:off x="161925" y="123825"/>
            <a:ext cx="12388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400" b="1">
                <a:solidFill>
                  <a:srgbClr val="000000"/>
                </a:solidFill>
                <a:ea typeface="メイリオ" pitchFamily="50" charset="-128"/>
              </a:rPr>
              <a:t>無料通話・メッセージアプリの困った使い方</a:t>
            </a:r>
          </a:p>
        </p:txBody>
      </p:sp>
      <p:sp>
        <p:nvSpPr>
          <p:cNvPr id="199685" name="テキスト ボックス 7"/>
          <p:cNvSpPr txBox="1">
            <a:spLocks noChangeArrowheads="1"/>
          </p:cNvSpPr>
          <p:nvPr/>
        </p:nvSpPr>
        <p:spPr bwMode="auto">
          <a:xfrm>
            <a:off x="381000" y="1060450"/>
            <a:ext cx="1202531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485900" indent="-5715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ja-JP" altLang="en-US" sz="4400">
                <a:solidFill>
                  <a:srgbClr val="000000"/>
                </a:solidFill>
                <a:latin typeface="ＭＳ Ｐゴシック" pitchFamily="50" charset="-128"/>
                <a:ea typeface="メイリオ" pitchFamily="50" charset="-128"/>
              </a:rPr>
              <a:t>夜遅い時間までの利用</a:t>
            </a:r>
            <a:endParaRPr lang="en-US" altLang="ja-JP" sz="4400">
              <a:solidFill>
                <a:srgbClr val="000000"/>
              </a:solidFill>
              <a:latin typeface="ＭＳ Ｐゴシック" pitchFamily="50" charset="-128"/>
              <a:ea typeface="メイリオ" pitchFamily="50" charset="-128"/>
            </a:endParaRPr>
          </a:p>
          <a:p>
            <a:pPr lvl="2" eaLnBrk="1" hangingPunct="1">
              <a:spcBef>
                <a:spcPct val="0"/>
              </a:spcBef>
              <a:buSzTx/>
              <a:buFont typeface="Arial" pitchFamily="34" charset="0"/>
              <a:buChar char="•"/>
            </a:pPr>
            <a:r>
              <a:rPr lang="ja-JP" altLang="en-US" sz="4400">
                <a:solidFill>
                  <a:srgbClr val="0D0D0D"/>
                </a:solidFill>
                <a:latin typeface="ＭＳ Ｐゴシック" pitchFamily="50" charset="-128"/>
                <a:ea typeface="メイリオ" pitchFamily="50" charset="-128"/>
              </a:rPr>
              <a:t>終わらないグループチャット</a:t>
            </a:r>
            <a:endParaRPr lang="en-US" altLang="ja-JP" sz="4400">
              <a:solidFill>
                <a:srgbClr val="0D0D0D"/>
              </a:solidFill>
              <a:latin typeface="ＭＳ Ｐゴシック" pitchFamily="50" charset="-128"/>
              <a:ea typeface="メイリオ" pitchFamily="50" charset="-128"/>
            </a:endParaRPr>
          </a:p>
          <a:p>
            <a:pPr eaLnBrk="1" hangingPunct="1">
              <a:spcBef>
                <a:spcPct val="0"/>
              </a:spcBef>
              <a:buSzTx/>
              <a:buFont typeface="Wingdings" pitchFamily="2" charset="2"/>
              <a:buChar char="n"/>
            </a:pPr>
            <a:endParaRPr lang="ja-JP" altLang="en-US" sz="4400">
              <a:solidFill>
                <a:srgbClr val="0D0D0D"/>
              </a:solidFill>
              <a:latin typeface="ＭＳ Ｐゴシック" pitchFamily="50" charset="-128"/>
              <a:ea typeface="メイリオ" pitchFamily="50" charset="-128"/>
            </a:endParaRPr>
          </a:p>
          <a:p>
            <a:pPr eaLnBrk="1" hangingPunct="1">
              <a:spcBef>
                <a:spcPct val="0"/>
              </a:spcBef>
              <a:buSzTx/>
              <a:buFontTx/>
              <a:buNone/>
            </a:pPr>
            <a:endParaRPr lang="en-US" altLang="ja-JP" sz="4400">
              <a:solidFill>
                <a:srgbClr val="000000"/>
              </a:solidFill>
              <a:latin typeface="ＭＳ Ｐゴシック" pitchFamily="50" charset="-128"/>
              <a:ea typeface="メイリオ" pitchFamily="50" charset="-128"/>
            </a:endParaRPr>
          </a:p>
          <a:p>
            <a:pPr eaLnBrk="1" hangingPunct="1">
              <a:spcBef>
                <a:spcPct val="0"/>
              </a:spcBef>
              <a:buSzTx/>
              <a:buFontTx/>
              <a:buNone/>
            </a:pPr>
            <a:r>
              <a:rPr lang="ja-JP" altLang="en-US" sz="4400">
                <a:solidFill>
                  <a:srgbClr val="000000"/>
                </a:solidFill>
                <a:latin typeface="ＭＳ Ｐゴシック" pitchFamily="50" charset="-128"/>
                <a:ea typeface="メイリオ" pitchFamily="50" charset="-128"/>
              </a:rPr>
              <a:t>友達同士での間違った利用</a:t>
            </a:r>
            <a:endParaRPr lang="en-US" altLang="ja-JP" sz="4400">
              <a:solidFill>
                <a:srgbClr val="000000"/>
              </a:solidFill>
              <a:latin typeface="ＭＳ Ｐゴシック" pitchFamily="50" charset="-128"/>
              <a:ea typeface="メイリオ" pitchFamily="50" charset="-128"/>
            </a:endParaRPr>
          </a:p>
          <a:p>
            <a:pPr lvl="2" eaLnBrk="1" hangingPunct="1">
              <a:spcBef>
                <a:spcPct val="0"/>
              </a:spcBef>
              <a:buSzTx/>
              <a:buFont typeface="Arial" pitchFamily="34" charset="0"/>
              <a:buChar char="•"/>
            </a:pPr>
            <a:r>
              <a:rPr lang="ja-JP" altLang="en-US" sz="4400">
                <a:solidFill>
                  <a:srgbClr val="000000"/>
                </a:solidFill>
                <a:latin typeface="ＭＳ Ｐゴシック" pitchFamily="50" charset="-128"/>
                <a:ea typeface="メイリオ" pitchFamily="50" charset="-128"/>
              </a:rPr>
              <a:t>“○○○○はずし”（仲間外れ、イジメ）</a:t>
            </a:r>
            <a:endParaRPr lang="en-US" altLang="ja-JP" sz="4400">
              <a:solidFill>
                <a:srgbClr val="000000"/>
              </a:solidFill>
              <a:latin typeface="ＭＳ Ｐゴシック" pitchFamily="50" charset="-128"/>
              <a:ea typeface="メイリオ" pitchFamily="50" charset="-128"/>
            </a:endParaRPr>
          </a:p>
          <a:p>
            <a:pPr lvl="2" eaLnBrk="1" hangingPunct="1">
              <a:spcBef>
                <a:spcPct val="0"/>
              </a:spcBef>
              <a:buSzTx/>
              <a:buFont typeface="Arial" pitchFamily="34" charset="0"/>
              <a:buChar char="•"/>
            </a:pPr>
            <a:r>
              <a:rPr lang="ja-JP" altLang="en-US" sz="4400">
                <a:solidFill>
                  <a:srgbClr val="000000"/>
                </a:solidFill>
                <a:latin typeface="ＭＳ Ｐゴシック" pitchFamily="50" charset="-128"/>
                <a:ea typeface="メイリオ" pitchFamily="50" charset="-128"/>
              </a:rPr>
              <a:t>“既読”無視</a:t>
            </a:r>
            <a:endParaRPr lang="en-US" altLang="ja-JP" sz="4400">
              <a:solidFill>
                <a:srgbClr val="000000"/>
              </a:solidFill>
              <a:latin typeface="ＭＳ Ｐゴシック" pitchFamily="50" charset="-128"/>
              <a:ea typeface="メイリオ" pitchFamily="50" charset="-128"/>
            </a:endParaRPr>
          </a:p>
          <a:p>
            <a:pPr lvl="2" eaLnBrk="1" hangingPunct="1">
              <a:spcBef>
                <a:spcPct val="0"/>
              </a:spcBef>
              <a:buSzTx/>
              <a:buFont typeface="Arial" pitchFamily="34" charset="0"/>
              <a:buChar char="•"/>
            </a:pPr>
            <a:r>
              <a:rPr lang="ja-JP" altLang="en-US" sz="4400">
                <a:solidFill>
                  <a:srgbClr val="000000"/>
                </a:solidFill>
                <a:latin typeface="ＭＳ Ｐゴシック" pitchFamily="50" charset="-128"/>
                <a:ea typeface="メイリオ" pitchFamily="50" charset="-128"/>
              </a:rPr>
              <a:t>書き込み内容をめぐるケンカ</a:t>
            </a:r>
            <a:endParaRPr lang="en-US" altLang="ja-JP" sz="4400">
              <a:solidFill>
                <a:srgbClr val="000000"/>
              </a:solidFill>
              <a:latin typeface="ＭＳ Ｐゴシック" pitchFamily="50" charset="-128"/>
              <a:ea typeface="メイリオ" pitchFamily="50" charset="-128"/>
            </a:endParaRPr>
          </a:p>
        </p:txBody>
      </p:sp>
      <p:pic>
        <p:nvPicPr>
          <p:cNvPr id="1996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0463" y="6389688"/>
            <a:ext cx="5040312" cy="3024187"/>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pic>
        <p:nvPicPr>
          <p:cNvPr id="19968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45725" y="1096963"/>
            <a:ext cx="1944688" cy="277177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7199924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スライド番号プレースホルダー 3"/>
          <p:cNvSpPr txBox="1">
            <a:spLocks noGrp="1"/>
          </p:cNvSpPr>
          <p:nvPr/>
        </p:nvSpPr>
        <p:spPr bwMode="auto">
          <a:xfrm>
            <a:off x="12595225" y="9197975"/>
            <a:ext cx="369888"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88" tIns="45692" rIns="91388" bIns="45692"/>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380C6C17-657D-4D29-8BDC-4BEA02D3953E}" type="slidenum">
              <a:rPr kumimoji="0" lang="ja-JP" altLang="en-US" sz="1100" b="1">
                <a:solidFill>
                  <a:srgbClr val="000000"/>
                </a:solidFill>
                <a:ea typeface="メイリオ" pitchFamily="50" charset="-128"/>
                <a:sym typeface="Helvetica Neue" pitchFamily="-84" charset="0"/>
              </a:rPr>
              <a:pPr algn="r" eaLnBrk="1" hangingPunct="1">
                <a:spcBef>
                  <a:spcPct val="0"/>
                </a:spcBef>
                <a:buSzTx/>
                <a:buFontTx/>
                <a:buNone/>
              </a:pPr>
              <a:t>11</a:t>
            </a:fld>
            <a:endParaRPr kumimoji="0" lang="en-US" altLang="ja-JP" sz="1100" b="1">
              <a:solidFill>
                <a:srgbClr val="000000"/>
              </a:solidFill>
              <a:ea typeface="メイリオ" pitchFamily="50" charset="-128"/>
              <a:sym typeface="Helvetica Neue" pitchFamily="-84" charset="0"/>
            </a:endParaRPr>
          </a:p>
        </p:txBody>
      </p:sp>
      <p:sp>
        <p:nvSpPr>
          <p:cNvPr id="198659" name="Rectangle 26"/>
          <p:cNvSpPr>
            <a:spLocks noChangeArrowheads="1"/>
          </p:cNvSpPr>
          <p:nvPr/>
        </p:nvSpPr>
        <p:spPr bwMode="auto">
          <a:xfrm>
            <a:off x="111125" y="434975"/>
            <a:ext cx="128936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lang="ja-JP" altLang="en-US" sz="3600" b="1">
                <a:solidFill>
                  <a:srgbClr val="000000"/>
                </a:solidFill>
                <a:latin typeface="Arial" pitchFamily="34" charset="0"/>
                <a:ea typeface="メイリオ" pitchFamily="50" charset="-128"/>
              </a:rPr>
              <a:t>友だちとのネット会話から事件に</a:t>
            </a:r>
            <a:endParaRPr lang="en-US" altLang="ja-JP" sz="3600" b="1">
              <a:solidFill>
                <a:srgbClr val="000000"/>
              </a:solidFill>
              <a:latin typeface="Arial" pitchFamily="34" charset="0"/>
              <a:ea typeface="メイリオ" pitchFamily="50" charset="-128"/>
            </a:endParaRPr>
          </a:p>
        </p:txBody>
      </p:sp>
      <p:sp>
        <p:nvSpPr>
          <p:cNvPr id="198660" name="テキスト ボックス 1"/>
          <p:cNvSpPr txBox="1">
            <a:spLocks noChangeArrowheads="1"/>
          </p:cNvSpPr>
          <p:nvPr/>
        </p:nvSpPr>
        <p:spPr bwMode="auto">
          <a:xfrm>
            <a:off x="309563" y="1131888"/>
            <a:ext cx="12134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 typeface="Wingdings" pitchFamily="2" charset="2"/>
              <a:buChar char="Ø"/>
            </a:pPr>
            <a:r>
              <a:rPr kumimoji="0" lang="ja-JP" altLang="en-US" sz="3200">
                <a:solidFill>
                  <a:srgbClr val="000000"/>
                </a:solidFill>
                <a:ea typeface="メイリオ" pitchFamily="50" charset="-128"/>
              </a:rPr>
              <a:t>女子高校生（福岡県）</a:t>
            </a:r>
            <a:r>
              <a:rPr kumimoji="0" lang="en-US" altLang="ja-JP" sz="3200">
                <a:solidFill>
                  <a:srgbClr val="000000"/>
                </a:solidFill>
                <a:ea typeface="メイリオ" pitchFamily="50" charset="-128"/>
              </a:rPr>
              <a:t/>
            </a:r>
            <a:br>
              <a:rPr kumimoji="0" lang="en-US" altLang="ja-JP" sz="3200">
                <a:solidFill>
                  <a:srgbClr val="000000"/>
                </a:solidFill>
                <a:ea typeface="メイリオ" pitchFamily="50" charset="-128"/>
              </a:rPr>
            </a:br>
            <a:r>
              <a:rPr kumimoji="0" lang="ja-JP" altLang="en-US" sz="3200">
                <a:solidFill>
                  <a:srgbClr val="000000"/>
                </a:solidFill>
                <a:ea typeface="メイリオ" pitchFamily="50" charset="-128"/>
              </a:rPr>
              <a:t>メッセージアプリで「面倒くさい」と送ったら・・・</a:t>
            </a:r>
            <a:r>
              <a:rPr kumimoji="0" lang="en-US" altLang="ja-JP" sz="3200">
                <a:solidFill>
                  <a:srgbClr val="000000"/>
                </a:solidFill>
                <a:ea typeface="メイリオ" pitchFamily="50" charset="-128"/>
              </a:rPr>
              <a:t/>
            </a:r>
            <a:br>
              <a:rPr kumimoji="0" lang="en-US" altLang="ja-JP" sz="3200">
                <a:solidFill>
                  <a:srgbClr val="000000"/>
                </a:solidFill>
                <a:ea typeface="メイリオ" pitchFamily="50" charset="-128"/>
              </a:rPr>
            </a:br>
            <a:r>
              <a:rPr kumimoji="0" lang="ja-JP" altLang="en-US" sz="3200" b="1">
                <a:solidFill>
                  <a:srgbClr val="FF0000"/>
                </a:solidFill>
                <a:ea typeface="メイリオ" pitchFamily="50" charset="-128"/>
              </a:rPr>
              <a:t>自宅に侵入され連れ出されて集団暴行</a:t>
            </a:r>
            <a:r>
              <a:rPr kumimoji="0" lang="ja-JP" altLang="en-US" sz="3200">
                <a:solidFill>
                  <a:srgbClr val="000000"/>
                </a:solidFill>
                <a:ea typeface="メイリオ" pitchFamily="50" charset="-128"/>
              </a:rPr>
              <a:t>。顔面打撲などの怪我。</a:t>
            </a:r>
            <a:endParaRPr kumimoji="0" lang="en-US" altLang="ja-JP" sz="3200">
              <a:solidFill>
                <a:srgbClr val="000000"/>
              </a:solidFill>
              <a:ea typeface="メイリオ" pitchFamily="50" charset="-128"/>
            </a:endParaRPr>
          </a:p>
        </p:txBody>
      </p:sp>
      <p:sp>
        <p:nvSpPr>
          <p:cNvPr id="5" name="テキスト ボックス 4"/>
          <p:cNvSpPr txBox="1"/>
          <p:nvPr/>
        </p:nvSpPr>
        <p:spPr>
          <a:xfrm>
            <a:off x="309563" y="2946400"/>
            <a:ext cx="12134850" cy="1570038"/>
          </a:xfrm>
          <a:prstGeom prst="rect">
            <a:avLst/>
          </a:prstGeom>
          <a:noFill/>
        </p:spPr>
        <p:txBody>
          <a:bodyPr>
            <a:spAutoFit/>
          </a:bodyPr>
          <a:lstStyle/>
          <a:p>
            <a:pPr marL="457200" indent="-457200" algn="l">
              <a:buFont typeface="Wingdings" panose="05000000000000000000" pitchFamily="2" charset="2"/>
              <a:buChar char="Ø"/>
              <a:defRPr/>
            </a:pPr>
            <a:r>
              <a:rPr lang="ja-JP" altLang="en-US" sz="3200" dirty="0"/>
              <a:t>男子中学生（山形県）</a:t>
            </a:r>
          </a:p>
          <a:p>
            <a:pPr algn="l">
              <a:defRPr/>
            </a:pPr>
            <a:r>
              <a:rPr lang="ja-JP" altLang="en-US" sz="3200" dirty="0"/>
              <a:t>     メッセージアプリに「</a:t>
            </a:r>
            <a:r>
              <a:rPr lang="en-US" altLang="ja-JP" sz="3200" dirty="0"/>
              <a:t>3</a:t>
            </a:r>
            <a:r>
              <a:rPr lang="ja-JP" altLang="en-US" sz="3200" dirty="0"/>
              <a:t>年生は怖くない」と書いたら・・・</a:t>
            </a:r>
            <a:br>
              <a:rPr lang="ja-JP" altLang="en-US" sz="3200" dirty="0"/>
            </a:br>
            <a:r>
              <a:rPr lang="ja-JP" altLang="en-US" sz="3200" dirty="0"/>
              <a:t>　頭にきた</a:t>
            </a:r>
            <a:r>
              <a:rPr lang="en-US" altLang="ja-JP" sz="3200" dirty="0"/>
              <a:t>3</a:t>
            </a:r>
            <a:r>
              <a:rPr lang="ja-JP" altLang="en-US" sz="3200" dirty="0"/>
              <a:t>年生の</a:t>
            </a:r>
            <a:r>
              <a:rPr lang="ja-JP" altLang="en-US" sz="3200" b="1" dirty="0">
                <a:solidFill>
                  <a:srgbClr val="FF0000"/>
                </a:solidFill>
              </a:rPr>
              <a:t>先輩から呼び出され、暴行を受け鼻を骨折</a:t>
            </a:r>
            <a:r>
              <a:rPr lang="ja-JP" altLang="en-US" sz="3200" dirty="0"/>
              <a:t>。 </a:t>
            </a:r>
          </a:p>
        </p:txBody>
      </p:sp>
      <p:sp>
        <p:nvSpPr>
          <p:cNvPr id="6" name="テキスト ボックス 5"/>
          <p:cNvSpPr txBox="1">
            <a:spLocks noChangeArrowheads="1"/>
          </p:cNvSpPr>
          <p:nvPr/>
        </p:nvSpPr>
        <p:spPr bwMode="auto">
          <a:xfrm>
            <a:off x="309563" y="4819650"/>
            <a:ext cx="121348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 typeface="Wingdings" pitchFamily="2" charset="2"/>
              <a:buChar char="Ø"/>
            </a:pPr>
            <a:r>
              <a:rPr kumimoji="0" lang="ja-JP" altLang="en-US" sz="3200">
                <a:solidFill>
                  <a:srgbClr val="000000"/>
                </a:solidFill>
                <a:ea typeface="メイリオ" pitchFamily="50" charset="-128"/>
              </a:rPr>
              <a:t>男子高校生（広島県）</a:t>
            </a:r>
            <a:br>
              <a:rPr kumimoji="0" lang="ja-JP" altLang="en-US" sz="3200">
                <a:solidFill>
                  <a:srgbClr val="000000"/>
                </a:solidFill>
                <a:ea typeface="メイリオ" pitchFamily="50" charset="-128"/>
              </a:rPr>
            </a:br>
            <a:r>
              <a:rPr kumimoji="0" lang="ja-JP" altLang="en-US" sz="3200">
                <a:solidFill>
                  <a:srgbClr val="000000"/>
                </a:solidFill>
                <a:ea typeface="メイリオ" pitchFamily="50" charset="-128"/>
              </a:rPr>
              <a:t>メッセージアプリで、友達に返信をしなかったら・・・</a:t>
            </a:r>
            <a:br>
              <a:rPr kumimoji="0" lang="ja-JP" altLang="en-US" sz="3200">
                <a:solidFill>
                  <a:srgbClr val="000000"/>
                </a:solidFill>
                <a:ea typeface="メイリオ" pitchFamily="50" charset="-128"/>
              </a:rPr>
            </a:br>
            <a:r>
              <a:rPr kumimoji="0" lang="en-US" altLang="ja-JP" sz="3200">
                <a:solidFill>
                  <a:srgbClr val="000000"/>
                </a:solidFill>
                <a:ea typeface="メイリオ" pitchFamily="50" charset="-128"/>
              </a:rPr>
              <a:t>4</a:t>
            </a:r>
            <a:r>
              <a:rPr kumimoji="0" lang="ja-JP" altLang="en-US" sz="3200">
                <a:solidFill>
                  <a:srgbClr val="000000"/>
                </a:solidFill>
                <a:ea typeface="メイリオ" pitchFamily="50" charset="-128"/>
              </a:rPr>
              <a:t>人がかりで暴行を受け、両足首を縛られ、</a:t>
            </a:r>
            <a:r>
              <a:rPr kumimoji="0" lang="en-US" altLang="ja-JP" sz="3200">
                <a:solidFill>
                  <a:srgbClr val="000000"/>
                </a:solidFill>
                <a:ea typeface="メイリオ" pitchFamily="50" charset="-128"/>
              </a:rPr>
              <a:t>5m</a:t>
            </a:r>
            <a:r>
              <a:rPr kumimoji="0" lang="ja-JP" altLang="en-US" sz="3200">
                <a:solidFill>
                  <a:srgbClr val="000000"/>
                </a:solidFill>
                <a:ea typeface="メイリオ" pitchFamily="50" charset="-128"/>
              </a:rPr>
              <a:t>下の川に突き落とされ、ライターの火であぶられるなど</a:t>
            </a:r>
            <a:r>
              <a:rPr kumimoji="0" lang="ja-JP" altLang="en-US" sz="3200" b="1">
                <a:solidFill>
                  <a:srgbClr val="FF0000"/>
                </a:solidFill>
                <a:ea typeface="メイリオ" pitchFamily="50" charset="-128"/>
              </a:rPr>
              <a:t>殺人未遂事件</a:t>
            </a:r>
            <a:r>
              <a:rPr kumimoji="0" lang="ja-JP" altLang="en-US" sz="3200">
                <a:solidFill>
                  <a:srgbClr val="000000"/>
                </a:solidFill>
                <a:ea typeface="メイリオ" pitchFamily="50" charset="-128"/>
              </a:rPr>
              <a:t>に。</a:t>
            </a:r>
          </a:p>
        </p:txBody>
      </p:sp>
      <p:sp>
        <p:nvSpPr>
          <p:cNvPr id="7" name="テキスト ボックス 6"/>
          <p:cNvSpPr txBox="1"/>
          <p:nvPr/>
        </p:nvSpPr>
        <p:spPr>
          <a:xfrm>
            <a:off x="309563" y="7253288"/>
            <a:ext cx="12134850" cy="1570037"/>
          </a:xfrm>
          <a:prstGeom prst="rect">
            <a:avLst/>
          </a:prstGeom>
          <a:noFill/>
        </p:spPr>
        <p:txBody>
          <a:bodyPr>
            <a:spAutoFit/>
          </a:bodyPr>
          <a:lstStyle/>
          <a:p>
            <a:pPr marL="457200" indent="-457200" algn="l">
              <a:buFont typeface="Wingdings" panose="05000000000000000000" pitchFamily="2" charset="2"/>
              <a:buChar char="Ø"/>
              <a:defRPr/>
            </a:pPr>
            <a:r>
              <a:rPr lang="ja-JP" altLang="en-US" sz="3200" dirty="0"/>
              <a:t>女子中学生（奈良県）</a:t>
            </a:r>
          </a:p>
          <a:p>
            <a:pPr algn="l">
              <a:defRPr/>
            </a:pPr>
            <a:r>
              <a:rPr lang="ja-JP" altLang="en-US" sz="3200" dirty="0"/>
              <a:t>     メッセージアプリで、仲間はずれにされた友人が・・・</a:t>
            </a:r>
            <a:br>
              <a:rPr lang="ja-JP" altLang="en-US" sz="3200" dirty="0"/>
            </a:br>
            <a:r>
              <a:rPr lang="ja-JP" altLang="en-US" sz="3200" dirty="0"/>
              <a:t>　マンション７階から</a:t>
            </a:r>
            <a:r>
              <a:rPr lang="ja-JP" altLang="en-US" sz="3200" b="1" dirty="0">
                <a:solidFill>
                  <a:srgbClr val="FF0000"/>
                </a:solidFill>
              </a:rPr>
              <a:t>飛び降り自殺</a:t>
            </a:r>
            <a:r>
              <a:rPr lang="ja-JP" altLang="en-US" sz="3200" dirty="0"/>
              <a:t>。</a:t>
            </a:r>
            <a:endParaRPr lang="en-US" altLang="ja-JP" sz="3200" dirty="0"/>
          </a:p>
        </p:txBody>
      </p:sp>
    </p:spTree>
    <p:extLst>
      <p:ext uri="{BB962C8B-B14F-4D97-AF65-F5344CB8AC3E}">
        <p14:creationId xmlns:p14="http://schemas.microsoft.com/office/powerpoint/2010/main" val="792206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582613"/>
            <a:ext cx="13004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9400" b="1">
                <a:latin typeface="メイリオ" pitchFamily="50" charset="-128"/>
                <a:ea typeface="メイリオ" pitchFamily="50" charset="-128"/>
              </a:rPr>
              <a:t>インターネットの怖さ</a:t>
            </a:r>
          </a:p>
        </p:txBody>
      </p:sp>
      <p:grpSp>
        <p:nvGrpSpPr>
          <p:cNvPr id="187395" name="グループ化 1"/>
          <p:cNvGrpSpPr>
            <a:grpSpLocks/>
          </p:cNvGrpSpPr>
          <p:nvPr/>
        </p:nvGrpSpPr>
        <p:grpSpPr bwMode="auto">
          <a:xfrm>
            <a:off x="1012825" y="2387600"/>
            <a:ext cx="11369675" cy="1146175"/>
            <a:chOff x="1016000" y="2763838"/>
            <a:chExt cx="11369675" cy="1146175"/>
          </a:xfrm>
        </p:grpSpPr>
        <p:sp>
          <p:nvSpPr>
            <p:cNvPr id="187409" name="テキスト ボックス 11"/>
            <p:cNvSpPr txBox="1">
              <a:spLocks noChangeArrowheads="1"/>
            </p:cNvSpPr>
            <p:nvPr/>
          </p:nvSpPr>
          <p:spPr bwMode="auto">
            <a:xfrm>
              <a:off x="2144713" y="2911476"/>
              <a:ext cx="1024096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5700">
                  <a:solidFill>
                    <a:schemeClr val="tx2"/>
                  </a:solidFill>
                  <a:latin typeface="メイリオ" pitchFamily="50" charset="-128"/>
                  <a:ea typeface="メイリオ" pitchFamily="50" charset="-128"/>
                </a:rPr>
                <a:t>世界中から見られています</a:t>
              </a:r>
            </a:p>
          </p:txBody>
        </p:sp>
        <p:pic>
          <p:nvPicPr>
            <p:cNvPr id="187410" name="Picture 4" descr="その他の危険,警戒標識,道路標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763838"/>
              <a:ext cx="1129298" cy="112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グループ化 12"/>
          <p:cNvGrpSpPr>
            <a:grpSpLocks/>
          </p:cNvGrpSpPr>
          <p:nvPr/>
        </p:nvGrpSpPr>
        <p:grpSpPr bwMode="auto">
          <a:xfrm>
            <a:off x="992188" y="5032375"/>
            <a:ext cx="10961687" cy="1189038"/>
            <a:chOff x="701261" y="3420648"/>
            <a:chExt cx="7708220" cy="838906"/>
          </a:xfrm>
        </p:grpSpPr>
        <p:sp>
          <p:nvSpPr>
            <p:cNvPr id="187407" name="テキスト ボックス 14"/>
            <p:cNvSpPr txBox="1">
              <a:spLocks noChangeArrowheads="1"/>
            </p:cNvSpPr>
            <p:nvPr/>
          </p:nvSpPr>
          <p:spPr bwMode="auto">
            <a:xfrm>
              <a:off x="1494968" y="3555052"/>
              <a:ext cx="6914513" cy="70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5700">
                  <a:solidFill>
                    <a:schemeClr val="tx2"/>
                  </a:solidFill>
                  <a:latin typeface="メイリオ" pitchFamily="50" charset="-128"/>
                  <a:ea typeface="メイリオ" pitchFamily="50" charset="-128"/>
                </a:rPr>
                <a:t>けっして匿名ではありません</a:t>
              </a:r>
            </a:p>
          </p:txBody>
        </p:sp>
        <p:pic>
          <p:nvPicPr>
            <p:cNvPr id="187408" name="Picture 4" descr="その他の危険,警戒標識,道路標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61" y="3420648"/>
              <a:ext cx="794160" cy="7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グループ化 13"/>
          <p:cNvGrpSpPr>
            <a:grpSpLocks/>
          </p:cNvGrpSpPr>
          <p:nvPr/>
        </p:nvGrpSpPr>
        <p:grpSpPr bwMode="auto">
          <a:xfrm>
            <a:off x="1030288" y="7772400"/>
            <a:ext cx="10266362" cy="1231900"/>
            <a:chOff x="718751" y="4667318"/>
            <a:chExt cx="7218804" cy="866324"/>
          </a:xfrm>
        </p:grpSpPr>
        <p:sp>
          <p:nvSpPr>
            <p:cNvPr id="187405" name="テキスト ボックス 16"/>
            <p:cNvSpPr txBox="1">
              <a:spLocks noChangeArrowheads="1"/>
            </p:cNvSpPr>
            <p:nvPr/>
          </p:nvSpPr>
          <p:spPr bwMode="auto">
            <a:xfrm>
              <a:off x="1542545" y="4831428"/>
              <a:ext cx="6395010" cy="70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5700">
                  <a:solidFill>
                    <a:schemeClr val="tx2"/>
                  </a:solidFill>
                  <a:latin typeface="メイリオ" pitchFamily="50" charset="-128"/>
                  <a:ea typeface="メイリオ" pitchFamily="50" charset="-128"/>
                </a:rPr>
                <a:t>一生、データが残ります</a:t>
              </a:r>
            </a:p>
          </p:txBody>
        </p:sp>
        <p:pic>
          <p:nvPicPr>
            <p:cNvPr id="187406" name="Picture 4" descr="その他の危険,警戒標識,道路標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1" y="4667318"/>
              <a:ext cx="794160" cy="7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グループ化 21"/>
          <p:cNvGrpSpPr>
            <a:grpSpLocks/>
          </p:cNvGrpSpPr>
          <p:nvPr/>
        </p:nvGrpSpPr>
        <p:grpSpPr bwMode="auto">
          <a:xfrm>
            <a:off x="1030288" y="3683000"/>
            <a:ext cx="10266362" cy="1231900"/>
            <a:chOff x="718751" y="4667318"/>
            <a:chExt cx="7218804" cy="865217"/>
          </a:xfrm>
        </p:grpSpPr>
        <p:sp>
          <p:nvSpPr>
            <p:cNvPr id="187403" name="テキスト ボックス 22"/>
            <p:cNvSpPr txBox="1">
              <a:spLocks noChangeArrowheads="1"/>
            </p:cNvSpPr>
            <p:nvPr/>
          </p:nvSpPr>
          <p:spPr bwMode="auto">
            <a:xfrm>
              <a:off x="1542545" y="4831219"/>
              <a:ext cx="6395010" cy="7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5700">
                  <a:solidFill>
                    <a:schemeClr val="tx2"/>
                  </a:solidFill>
                  <a:latin typeface="メイリオ" pitchFamily="50" charset="-128"/>
                  <a:ea typeface="メイリオ" pitchFamily="50" charset="-128"/>
                </a:rPr>
                <a:t>どんな相手かわかりません</a:t>
              </a:r>
            </a:p>
          </p:txBody>
        </p:sp>
        <p:pic>
          <p:nvPicPr>
            <p:cNvPr id="187404" name="Picture 4" descr="その他の危険,警戒標識,道路標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1" y="4667318"/>
              <a:ext cx="794160" cy="7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7399" name="スライド番号プレースホルダー 1"/>
          <p:cNvSpPr txBox="1">
            <a:spLocks noGrp="1"/>
          </p:cNvSpPr>
          <p:nvPr/>
        </p:nvSpPr>
        <p:spPr bwMode="auto">
          <a:xfrm>
            <a:off x="12596813" y="9197975"/>
            <a:ext cx="3667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8F0B6D12-5E32-41FF-BAFE-1392340DDA1A}" type="slidenum">
              <a:rPr kumimoji="0" lang="ja-JP" altLang="en-US" sz="1100" b="1">
                <a:ea typeface="メイリオ" pitchFamily="50" charset="-128"/>
                <a:sym typeface="Helvetica Neue" pitchFamily="-84" charset="0"/>
              </a:rPr>
              <a:pPr algn="r" eaLnBrk="1" hangingPunct="1">
                <a:spcBef>
                  <a:spcPct val="0"/>
                </a:spcBef>
                <a:buSzTx/>
                <a:buFontTx/>
                <a:buNone/>
              </a:pPr>
              <a:t>12</a:t>
            </a:fld>
            <a:endParaRPr kumimoji="0" lang="en-US" altLang="ja-JP" sz="1100" b="1">
              <a:ea typeface="メイリオ" pitchFamily="50" charset="-128"/>
              <a:sym typeface="Helvetica Neue" pitchFamily="-84" charset="0"/>
            </a:endParaRPr>
          </a:p>
        </p:txBody>
      </p:sp>
      <p:grpSp>
        <p:nvGrpSpPr>
          <p:cNvPr id="2" name="グループ化 13"/>
          <p:cNvGrpSpPr>
            <a:grpSpLocks/>
          </p:cNvGrpSpPr>
          <p:nvPr/>
        </p:nvGrpSpPr>
        <p:grpSpPr bwMode="auto">
          <a:xfrm>
            <a:off x="1030288" y="6437313"/>
            <a:ext cx="10266362" cy="1231900"/>
            <a:chOff x="718751" y="4667318"/>
            <a:chExt cx="7218804" cy="866324"/>
          </a:xfrm>
        </p:grpSpPr>
        <p:sp>
          <p:nvSpPr>
            <p:cNvPr id="187401" name="テキスト ボックス 16"/>
            <p:cNvSpPr txBox="1">
              <a:spLocks noChangeArrowheads="1"/>
            </p:cNvSpPr>
            <p:nvPr/>
          </p:nvSpPr>
          <p:spPr bwMode="auto">
            <a:xfrm>
              <a:off x="1542545" y="4831428"/>
              <a:ext cx="6395010" cy="70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5700">
                  <a:solidFill>
                    <a:schemeClr val="tx2"/>
                  </a:solidFill>
                  <a:latin typeface="メイリオ" pitchFamily="50" charset="-128"/>
                  <a:ea typeface="メイリオ" pitchFamily="50" charset="-128"/>
                </a:rPr>
                <a:t>あっという間に広まります</a:t>
              </a:r>
            </a:p>
          </p:txBody>
        </p:sp>
        <p:pic>
          <p:nvPicPr>
            <p:cNvPr id="187402" name="Picture 4" descr="その他の危険,警戒標識,道路標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1" y="4667318"/>
              <a:ext cx="794160" cy="7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284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p:cNvGrpSpPr>
          <p:nvPr/>
        </p:nvGrpSpPr>
        <p:grpSpPr bwMode="auto">
          <a:xfrm>
            <a:off x="-404813" y="1492250"/>
            <a:ext cx="13644563" cy="7561263"/>
            <a:chOff x="-404813" y="1491749"/>
            <a:chExt cx="13644563" cy="7561764"/>
          </a:xfrm>
        </p:grpSpPr>
        <p:sp>
          <p:nvSpPr>
            <p:cNvPr id="188425" name="Text Box 2"/>
            <p:cNvSpPr txBox="1">
              <a:spLocks noChangeArrowheads="1"/>
            </p:cNvSpPr>
            <p:nvPr/>
          </p:nvSpPr>
          <p:spPr bwMode="auto">
            <a:xfrm>
              <a:off x="-404813" y="1491749"/>
              <a:ext cx="13644563" cy="147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8800" b="1">
                  <a:solidFill>
                    <a:srgbClr val="000000"/>
                  </a:solidFill>
                  <a:latin typeface="メイリオ" pitchFamily="50" charset="-128"/>
                  <a:ea typeface="メイリオ" pitchFamily="50" charset="-128"/>
                </a:rPr>
                <a:t>トラブルを避けるために</a:t>
              </a:r>
            </a:p>
          </p:txBody>
        </p:sp>
        <p:pic>
          <p:nvPicPr>
            <p:cNvPr id="188426"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221038"/>
              <a:ext cx="58340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Box 2"/>
          <p:cNvSpPr txBox="1">
            <a:spLocks noChangeArrowheads="1"/>
          </p:cNvSpPr>
          <p:nvPr/>
        </p:nvSpPr>
        <p:spPr bwMode="auto">
          <a:xfrm>
            <a:off x="93663" y="1420813"/>
            <a:ext cx="12911137" cy="156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9400" b="1">
                <a:latin typeface="メイリオ" pitchFamily="50" charset="-128"/>
                <a:ea typeface="メイリオ" pitchFamily="50" charset="-128"/>
              </a:rPr>
              <a:t>書き込み内容に注意</a:t>
            </a:r>
          </a:p>
        </p:txBody>
      </p:sp>
      <p:pic>
        <p:nvPicPr>
          <p:cNvPr id="6" name="Picture 2" descr="アナウンス,お知らせ,シャツ,スピーカー,ビジネス,フォト,メガホン,ワイシャツ,人,人間,会社員,写真,大声,比喩,男,男の人,男性,男性社員,発表"/>
          <p:cNvPicPr>
            <a:picLocks noChangeAspect="1" noChangeArrowheads="1"/>
          </p:cNvPicPr>
          <p:nvPr/>
        </p:nvPicPr>
        <p:blipFill>
          <a:blip r:embed="rId4">
            <a:clrChange>
              <a:clrFrom>
                <a:srgbClr val="DAD8CB"/>
              </a:clrFrom>
              <a:clrTo>
                <a:srgbClr val="DAD8CB">
                  <a:alpha val="0"/>
                </a:srgbClr>
              </a:clrTo>
            </a:clrChange>
            <a:extLst>
              <a:ext uri="{28A0092B-C50C-407E-A947-70E740481C1C}">
                <a14:useLocalDpi xmlns:a14="http://schemas.microsoft.com/office/drawing/2010/main" val="0"/>
              </a:ext>
            </a:extLst>
          </a:blip>
          <a:srcRect/>
          <a:stretch>
            <a:fillRect/>
          </a:stretch>
        </p:blipFill>
        <p:spPr bwMode="auto">
          <a:xfrm>
            <a:off x="598488" y="3292475"/>
            <a:ext cx="5481637" cy="547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円形吹き出し 3"/>
          <p:cNvSpPr>
            <a:spLocks noChangeArrowheads="1"/>
          </p:cNvSpPr>
          <p:nvPr/>
        </p:nvSpPr>
        <p:spPr bwMode="auto">
          <a:xfrm>
            <a:off x="5586413" y="3070225"/>
            <a:ext cx="5243512" cy="2217738"/>
          </a:xfrm>
          <a:prstGeom prst="wedgeEllipseCallout">
            <a:avLst>
              <a:gd name="adj1" fmla="val -56606"/>
              <a:gd name="adj2" fmla="val 58653"/>
            </a:avLst>
          </a:prstGeom>
          <a:solidFill>
            <a:schemeClr val="bg1"/>
          </a:solidFill>
          <a:ln w="9525" algn="ctr">
            <a:solidFill>
              <a:schemeClr val="tx1"/>
            </a:solidFill>
            <a:round/>
            <a:headEnd/>
            <a:tailEnd/>
          </a:ln>
        </p:spPr>
        <p:txBody>
          <a:bodyPr lIns="130039" tIns="65020" rIns="130039" bIns="65020" anchor="ctr"/>
          <a:lstStyle>
            <a:lvl1pPr algn="l" defTabSz="1298575"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300">
                <a:solidFill>
                  <a:schemeClr val="tx2"/>
                </a:solidFill>
                <a:latin typeface="HGPｺﾞｼｯｸE" pitchFamily="50" charset="-128"/>
                <a:ea typeface="HGPｺﾞｼｯｸE" pitchFamily="50" charset="-128"/>
              </a:rPr>
              <a:t>うそ・悪口</a:t>
            </a:r>
          </a:p>
        </p:txBody>
      </p:sp>
      <p:sp>
        <p:nvSpPr>
          <p:cNvPr id="8" name="円形吹き出し 11"/>
          <p:cNvSpPr>
            <a:spLocks noChangeArrowheads="1"/>
          </p:cNvSpPr>
          <p:nvPr/>
        </p:nvSpPr>
        <p:spPr bwMode="auto">
          <a:xfrm>
            <a:off x="6224588" y="4902200"/>
            <a:ext cx="6353175" cy="2216150"/>
          </a:xfrm>
          <a:prstGeom prst="wedgeEllipseCallout">
            <a:avLst>
              <a:gd name="adj1" fmla="val -64384"/>
              <a:gd name="adj2" fmla="val -4810"/>
            </a:avLst>
          </a:prstGeom>
          <a:solidFill>
            <a:schemeClr val="bg1"/>
          </a:solidFill>
          <a:ln w="9525" algn="ctr">
            <a:solidFill>
              <a:schemeClr val="tx1"/>
            </a:solidFill>
            <a:round/>
            <a:headEnd/>
            <a:tailEnd/>
          </a:ln>
        </p:spPr>
        <p:txBody>
          <a:bodyPr lIns="130039" tIns="65020" rIns="130039" bIns="65020" anchor="ctr"/>
          <a:lstStyle>
            <a:lvl1pPr algn="l" defTabSz="1298575"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5700">
                <a:solidFill>
                  <a:schemeClr val="tx2"/>
                </a:solidFill>
                <a:latin typeface="HGPｺﾞｼｯｸE" pitchFamily="50" charset="-128"/>
                <a:ea typeface="HGPｺﾞｼｯｸE" pitchFamily="50" charset="-128"/>
              </a:rPr>
              <a:t>プライバシー</a:t>
            </a:r>
          </a:p>
        </p:txBody>
      </p:sp>
      <p:sp>
        <p:nvSpPr>
          <p:cNvPr id="9" name="円形吹き出し 12"/>
          <p:cNvSpPr>
            <a:spLocks noChangeArrowheads="1"/>
          </p:cNvSpPr>
          <p:nvPr/>
        </p:nvSpPr>
        <p:spPr bwMode="auto">
          <a:xfrm>
            <a:off x="5586413" y="7118350"/>
            <a:ext cx="6138862" cy="1620838"/>
          </a:xfrm>
          <a:prstGeom prst="wedgeEllipseCallout">
            <a:avLst>
              <a:gd name="adj1" fmla="val -53005"/>
              <a:gd name="adj2" fmla="val -92088"/>
            </a:avLst>
          </a:prstGeom>
          <a:solidFill>
            <a:schemeClr val="bg1"/>
          </a:solidFill>
          <a:ln w="9525" algn="ctr">
            <a:solidFill>
              <a:schemeClr val="tx1"/>
            </a:solidFill>
            <a:round/>
            <a:headEnd/>
            <a:tailEnd/>
          </a:ln>
        </p:spPr>
        <p:txBody>
          <a:bodyPr lIns="130039" tIns="65020" rIns="130039" bIns="65020" anchor="ctr"/>
          <a:lstStyle>
            <a:lvl1pPr algn="l" defTabSz="1298575"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298575"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29857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5700">
                <a:solidFill>
                  <a:schemeClr val="tx2"/>
                </a:solidFill>
                <a:latin typeface="HGPｺﾞｼｯｸE" pitchFamily="50" charset="-128"/>
                <a:ea typeface="HGPｺﾞｼｯｸE" pitchFamily="50" charset="-128"/>
              </a:rPr>
              <a:t>うわさ・デマ</a:t>
            </a:r>
          </a:p>
        </p:txBody>
      </p:sp>
      <p:sp>
        <p:nvSpPr>
          <p:cNvPr id="10" name="スライド番号プレースホルダー 1"/>
          <p:cNvSpPr txBox="1">
            <a:spLocks noGrp="1"/>
          </p:cNvSpPr>
          <p:nvPr/>
        </p:nvSpPr>
        <p:spPr bwMode="auto">
          <a:xfrm>
            <a:off x="12595225" y="9197975"/>
            <a:ext cx="369888" cy="268288"/>
          </a:xfrm>
          <a:prstGeom prst="rect">
            <a:avLst/>
          </a:prstGeom>
          <a:noFill/>
          <a:extLst/>
        </p:spPr>
        <p:txBody>
          <a:bodyPr wrap="none" lIns="91435" tIns="45718" rIns="91435" bIns="45718"/>
          <a:lstStyle/>
          <a:p>
            <a:pPr algn="r">
              <a:defRPr/>
            </a:pPr>
            <a:fld id="{DB388E41-7C32-436B-AC76-E890B7838D08}" type="slidenum">
              <a:rPr lang="ja-JP" altLang="en-US" sz="1100" b="1">
                <a:latin typeface="+mn-lt"/>
                <a:ea typeface="+mn-ea"/>
                <a:sym typeface="Helvetica Neue" pitchFamily="-84" charset="0"/>
              </a:rPr>
              <a:pPr algn="r">
                <a:defRPr/>
              </a:pPr>
              <a:t>13</a:t>
            </a:fld>
            <a:endParaRPr lang="en-US" altLang="ja-JP" sz="1100" b="1">
              <a:latin typeface="+mn-lt"/>
              <a:ea typeface="+mn-ea"/>
              <a:sym typeface="Helvetica Neue" pitchFamily="-84" charset="0"/>
            </a:endParaRPr>
          </a:p>
        </p:txBody>
      </p:sp>
    </p:spTree>
    <p:extLst>
      <p:ext uri="{BB962C8B-B14F-4D97-AF65-F5344CB8AC3E}">
        <p14:creationId xmlns:p14="http://schemas.microsoft.com/office/powerpoint/2010/main" val="173211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4" presetClass="entr" presetSubtype="1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randombar(horizontal)">
                                      <p:cBhvr>
                                        <p:cTn id="9" dur="500"/>
                                        <p:tgtEl>
                                          <p:spTgt spid="5"/>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AC17F8E3-2C8F-4C56-A0A3-4DBCD6308ECD}" type="slidenum">
              <a:rPr lang="ja-JP" altLang="en-US" smtClean="0"/>
              <a:pPr>
                <a:defRPr/>
              </a:pPr>
              <a:t>14</a:t>
            </a:fld>
            <a:endParaRPr lang="en-US" altLang="ja-JP"/>
          </a:p>
        </p:txBody>
      </p:sp>
      <p:sp>
        <p:nvSpPr>
          <p:cNvPr id="200707" name="タイトル 5"/>
          <p:cNvSpPr>
            <a:spLocks noGrp="1"/>
          </p:cNvSpPr>
          <p:nvPr>
            <p:ph type="title"/>
          </p:nvPr>
        </p:nvSpPr>
        <p:spPr/>
        <p:txBody>
          <a:bodyPr/>
          <a:lstStyle/>
          <a:p>
            <a:r>
              <a:rPr lang="ja-JP" altLang="en-US" smtClean="0">
                <a:latin typeface="メイリオ" pitchFamily="50" charset="-128"/>
                <a:ea typeface="メイリオ" pitchFamily="50" charset="-128"/>
                <a:cs typeface="メイリオ" pitchFamily="50" charset="-128"/>
              </a:rPr>
              <a:t>最後に・・・</a:t>
            </a:r>
          </a:p>
        </p:txBody>
      </p:sp>
      <p:sp>
        <p:nvSpPr>
          <p:cNvPr id="200708" name="コンテンツ プレースホルダー 2"/>
          <p:cNvSpPr>
            <a:spLocks noGrp="1"/>
          </p:cNvSpPr>
          <p:nvPr>
            <p:ph idx="1"/>
          </p:nvPr>
        </p:nvSpPr>
        <p:spPr>
          <a:xfrm>
            <a:off x="309563" y="1276350"/>
            <a:ext cx="12385675" cy="1079500"/>
          </a:xfrm>
        </p:spPr>
        <p:txBody>
          <a:bodyPr/>
          <a:lstStyle/>
          <a:p>
            <a:pPr marL="317500" indent="0">
              <a:buFont typeface="ヒラギノ角ゴ Pro W3" pitchFamily="-84" charset="-128"/>
              <a:buNone/>
            </a:pPr>
            <a:r>
              <a:rPr lang="ja-JP" altLang="en-US" sz="3200" smtClean="0">
                <a:latin typeface="メイリオ" pitchFamily="50" charset="-128"/>
                <a:ea typeface="メイリオ" pitchFamily="50" charset="-128"/>
                <a:cs typeface="メイリオ" pitchFamily="50" charset="-128"/>
              </a:rPr>
              <a:t>今から僕たち・私たちが身につけていかなければならないこと</a:t>
            </a:r>
            <a:endParaRPr lang="en-US" altLang="ja-JP" smtClean="0">
              <a:latin typeface="メイリオ" pitchFamily="50" charset="-128"/>
              <a:ea typeface="メイリオ" pitchFamily="50" charset="-128"/>
              <a:cs typeface="メイリオ" pitchFamily="50" charset="-128"/>
            </a:endParaRPr>
          </a:p>
        </p:txBody>
      </p:sp>
      <p:sp>
        <p:nvSpPr>
          <p:cNvPr id="200709" name="テキスト ボックス 4"/>
          <p:cNvSpPr txBox="1">
            <a:spLocks noChangeArrowheads="1"/>
          </p:cNvSpPr>
          <p:nvPr/>
        </p:nvSpPr>
        <p:spPr bwMode="auto">
          <a:xfrm>
            <a:off x="93663" y="2139950"/>
            <a:ext cx="1260792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400" b="1">
                <a:solidFill>
                  <a:srgbClr val="000000"/>
                </a:solidFill>
                <a:ea typeface="メイリオ" pitchFamily="50" charset="-128"/>
              </a:rPr>
              <a:t>トラブルに対処・判断するために</a:t>
            </a:r>
            <a:endParaRPr kumimoji="0" lang="en-US" altLang="ja-JP" sz="4400" b="1">
              <a:solidFill>
                <a:srgbClr val="000000"/>
              </a:solidFill>
              <a:ea typeface="メイリオ" pitchFamily="50" charset="-128"/>
            </a:endParaRPr>
          </a:p>
          <a:p>
            <a:pPr eaLnBrk="1" hangingPunct="1">
              <a:spcBef>
                <a:spcPct val="0"/>
              </a:spcBef>
              <a:buSzTx/>
              <a:buFontTx/>
              <a:buNone/>
            </a:pPr>
            <a:r>
              <a:rPr kumimoji="0" lang="en-US" altLang="ja-JP" sz="4400" b="1">
                <a:solidFill>
                  <a:srgbClr val="000000"/>
                </a:solidFill>
                <a:ea typeface="メイリオ" pitchFamily="50" charset="-128"/>
              </a:rPr>
              <a:t/>
            </a:r>
            <a:br>
              <a:rPr kumimoji="0" lang="en-US" altLang="ja-JP" sz="4400" b="1">
                <a:solidFill>
                  <a:srgbClr val="000000"/>
                </a:solidFill>
                <a:ea typeface="メイリオ" pitchFamily="50" charset="-128"/>
              </a:rPr>
            </a:br>
            <a:r>
              <a:rPr kumimoji="0" lang="ja-JP" altLang="en-US" sz="4400" b="1">
                <a:solidFill>
                  <a:srgbClr val="000000"/>
                </a:solidFill>
                <a:ea typeface="メイリオ" pitchFamily="50" charset="-128"/>
              </a:rPr>
              <a:t>「スマートフォン」という道具を活用する力</a:t>
            </a:r>
            <a:endParaRPr kumimoji="0" lang="en-US" altLang="ja-JP" sz="4400" b="1">
              <a:solidFill>
                <a:srgbClr val="000000"/>
              </a:solidFill>
              <a:ea typeface="メイリオ" pitchFamily="50" charset="-128"/>
            </a:endParaRPr>
          </a:p>
          <a:p>
            <a:pPr eaLnBrk="1" hangingPunct="1">
              <a:spcBef>
                <a:spcPct val="0"/>
              </a:spcBef>
              <a:buSzTx/>
              <a:buFontTx/>
              <a:buNone/>
            </a:pPr>
            <a:r>
              <a:rPr kumimoji="0" lang="ja-JP" altLang="en-US" sz="4400" b="1">
                <a:solidFill>
                  <a:srgbClr val="000000"/>
                </a:solidFill>
                <a:ea typeface="メイリオ" pitchFamily="50" charset="-128"/>
              </a:rPr>
              <a:t>「インターネット」で流れる情報を判断する力</a:t>
            </a:r>
            <a:endParaRPr kumimoji="0" lang="en-US" altLang="ja-JP" sz="4400" b="1">
              <a:solidFill>
                <a:srgbClr val="000000"/>
              </a:solidFill>
              <a:ea typeface="メイリオ" pitchFamily="50" charset="-128"/>
            </a:endParaRPr>
          </a:p>
          <a:p>
            <a:pPr eaLnBrk="1" hangingPunct="1">
              <a:spcBef>
                <a:spcPct val="0"/>
              </a:spcBef>
              <a:buSzTx/>
              <a:buFontTx/>
              <a:buNone/>
            </a:pPr>
            <a:endParaRPr kumimoji="0" lang="en-US" altLang="ja-JP" sz="4400" b="1">
              <a:solidFill>
                <a:srgbClr val="000000"/>
              </a:solidFill>
              <a:ea typeface="メイリオ" pitchFamily="50" charset="-128"/>
            </a:endParaRPr>
          </a:p>
          <a:p>
            <a:pPr eaLnBrk="1" hangingPunct="1">
              <a:spcBef>
                <a:spcPct val="0"/>
              </a:spcBef>
              <a:buSzTx/>
              <a:buFontTx/>
              <a:buNone/>
            </a:pPr>
            <a:r>
              <a:rPr kumimoji="0" lang="ja-JP" altLang="en-US" sz="4400" b="1">
                <a:solidFill>
                  <a:srgbClr val="FFC000"/>
                </a:solidFill>
                <a:ea typeface="メイリオ" pitchFamily="50" charset="-128"/>
              </a:rPr>
              <a:t>　</a:t>
            </a:r>
            <a:r>
              <a:rPr kumimoji="0" lang="ja-JP" altLang="en-US" sz="4400" b="1">
                <a:solidFill>
                  <a:srgbClr val="FF0000"/>
                </a:solidFill>
                <a:ea typeface="メイリオ" pitchFamily="50" charset="-128"/>
              </a:rPr>
              <a:t>「なぜ」</a:t>
            </a:r>
            <a:r>
              <a:rPr kumimoji="0" lang="ja-JP" altLang="en-US" sz="4400" b="1">
                <a:solidFill>
                  <a:srgbClr val="000000"/>
                </a:solidFill>
                <a:ea typeface="メイリオ" pitchFamily="50" charset="-128"/>
              </a:rPr>
              <a:t>危ないのか</a:t>
            </a:r>
            <a:r>
              <a:rPr kumimoji="0" lang="en-US" altLang="ja-JP" sz="4400" b="1">
                <a:solidFill>
                  <a:srgbClr val="000000"/>
                </a:solidFill>
                <a:ea typeface="メイリオ" pitchFamily="50" charset="-128"/>
              </a:rPr>
              <a:t/>
            </a:r>
            <a:br>
              <a:rPr kumimoji="0" lang="en-US" altLang="ja-JP" sz="4400" b="1">
                <a:solidFill>
                  <a:srgbClr val="000000"/>
                </a:solidFill>
                <a:ea typeface="メイリオ" pitchFamily="50" charset="-128"/>
              </a:rPr>
            </a:br>
            <a:r>
              <a:rPr kumimoji="0" lang="ja-JP" altLang="en-US" sz="4400" b="1">
                <a:solidFill>
                  <a:srgbClr val="000000"/>
                </a:solidFill>
                <a:ea typeface="メイリオ" pitchFamily="50" charset="-128"/>
              </a:rPr>
              <a:t>　</a:t>
            </a:r>
            <a:r>
              <a:rPr kumimoji="0" lang="ja-JP" altLang="en-US" sz="4400" b="1">
                <a:solidFill>
                  <a:srgbClr val="FF0000"/>
                </a:solidFill>
                <a:ea typeface="メイリオ" pitchFamily="50" charset="-128"/>
              </a:rPr>
              <a:t>「どうして」</a:t>
            </a:r>
            <a:r>
              <a:rPr kumimoji="0" lang="ja-JP" altLang="en-US" sz="4400" b="1">
                <a:solidFill>
                  <a:srgbClr val="000000"/>
                </a:solidFill>
                <a:ea typeface="メイリオ" pitchFamily="50" charset="-128"/>
              </a:rPr>
              <a:t>ダメなのか</a:t>
            </a:r>
            <a:endParaRPr kumimoji="0" lang="en-US" altLang="ja-JP" sz="4400" b="1">
              <a:solidFill>
                <a:srgbClr val="000000"/>
              </a:solidFill>
              <a:ea typeface="メイリオ" pitchFamily="50" charset="-128"/>
            </a:endParaRPr>
          </a:p>
          <a:p>
            <a:pPr eaLnBrk="1" hangingPunct="1">
              <a:spcBef>
                <a:spcPct val="0"/>
              </a:spcBef>
              <a:buSzTx/>
              <a:buFontTx/>
              <a:buNone/>
            </a:pPr>
            <a:r>
              <a:rPr kumimoji="0" lang="ja-JP" altLang="en-US" sz="4400" b="1">
                <a:solidFill>
                  <a:srgbClr val="FFC000"/>
                </a:solidFill>
                <a:ea typeface="メイリオ" pitchFamily="50" charset="-128"/>
              </a:rPr>
              <a:t>　</a:t>
            </a:r>
            <a:r>
              <a:rPr kumimoji="0" lang="ja-JP" altLang="en-US" sz="4400" b="1">
                <a:solidFill>
                  <a:srgbClr val="FF0000"/>
                </a:solidFill>
                <a:ea typeface="メイリオ" pitchFamily="50" charset="-128"/>
              </a:rPr>
              <a:t>「より良く」</a:t>
            </a:r>
            <a:r>
              <a:rPr kumimoji="0" lang="ja-JP" altLang="en-US" sz="4400" b="1">
                <a:solidFill>
                  <a:srgbClr val="000000"/>
                </a:solidFill>
                <a:ea typeface="メイリオ" pitchFamily="50" charset="-128"/>
              </a:rPr>
              <a:t>使うためにはどうしたらよいか</a:t>
            </a:r>
            <a:r>
              <a:rPr kumimoji="0" lang="en-US" altLang="ja-JP" sz="4400" b="1">
                <a:solidFill>
                  <a:srgbClr val="000000"/>
                </a:solidFill>
                <a:ea typeface="メイリオ" pitchFamily="50" charset="-128"/>
              </a:rPr>
              <a:t/>
            </a:r>
            <a:br>
              <a:rPr kumimoji="0" lang="en-US" altLang="ja-JP" sz="4400" b="1">
                <a:solidFill>
                  <a:srgbClr val="000000"/>
                </a:solidFill>
                <a:ea typeface="メイリオ" pitchFamily="50" charset="-128"/>
              </a:rPr>
            </a:br>
            <a:endParaRPr kumimoji="0" lang="en-US" altLang="ja-JP" sz="4400" b="1">
              <a:solidFill>
                <a:srgbClr val="000000"/>
              </a:solidFill>
              <a:ea typeface="メイリオ" pitchFamily="50" charset="-128"/>
            </a:endParaRPr>
          </a:p>
          <a:p>
            <a:pPr eaLnBrk="1" hangingPunct="1">
              <a:spcBef>
                <a:spcPct val="0"/>
              </a:spcBef>
              <a:buSzTx/>
              <a:buFontTx/>
              <a:buNone/>
            </a:pPr>
            <a:r>
              <a:rPr kumimoji="0" lang="ja-JP" altLang="en-US" sz="4400" b="1">
                <a:solidFill>
                  <a:srgbClr val="000000"/>
                </a:solidFill>
                <a:ea typeface="メイリオ" pitchFamily="50" charset="-128"/>
              </a:rPr>
              <a:t>しっかり考えて行動しましょう。</a:t>
            </a:r>
            <a:endParaRPr kumimoji="0" lang="en-US" altLang="ja-JP" sz="4400" b="1">
              <a:solidFill>
                <a:srgbClr val="000000"/>
              </a:solidFill>
              <a:ea typeface="メイリオ" pitchFamily="50" charset="-128"/>
            </a:endParaRPr>
          </a:p>
        </p:txBody>
      </p:sp>
    </p:spTree>
    <p:extLst>
      <p:ext uri="{BB962C8B-B14F-4D97-AF65-F5344CB8AC3E}">
        <p14:creationId xmlns:p14="http://schemas.microsoft.com/office/powerpoint/2010/main" val="6772946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DF36B8D5-208C-4501-8DC3-3CDCBC38163A}" type="slidenum">
              <a:rPr lang="ja-JP" altLang="en-US" smtClean="0"/>
              <a:pPr>
                <a:defRPr/>
              </a:pPr>
              <a:t>15</a:t>
            </a:fld>
            <a:endParaRPr lang="en-US" altLang="ja-JP"/>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813425"/>
            <a:ext cx="198913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2300" y="0"/>
            <a:ext cx="4762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a:spLocks noChangeArrowheads="1"/>
          </p:cNvSpPr>
          <p:nvPr/>
        </p:nvSpPr>
        <p:spPr bwMode="auto">
          <a:xfrm>
            <a:off x="0" y="3689350"/>
            <a:ext cx="13004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2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600" b="1">
                <a:solidFill>
                  <a:srgbClr val="000000"/>
                </a:solidFill>
                <a:ea typeface="メイリオ" pitchFamily="50" charset="-128"/>
              </a:rPr>
              <a:t>正しい知識を身につけて</a:t>
            </a:r>
            <a:endParaRPr kumimoji="0" lang="en-US" altLang="ja-JP" sz="6600" b="1">
              <a:solidFill>
                <a:srgbClr val="000000"/>
              </a:solidFill>
              <a:ea typeface="メイリオ" pitchFamily="50" charset="-128"/>
            </a:endParaRPr>
          </a:p>
          <a:p>
            <a:pPr algn="ctr" eaLnBrk="1" hangingPunct="1">
              <a:spcBef>
                <a:spcPct val="0"/>
              </a:spcBef>
              <a:buSzTx/>
              <a:buFontTx/>
              <a:buNone/>
            </a:pPr>
            <a:r>
              <a:rPr kumimoji="0" lang="ja-JP" altLang="en-US" sz="6600" b="1">
                <a:solidFill>
                  <a:srgbClr val="000000"/>
                </a:solidFill>
                <a:ea typeface="メイリオ" pitchFamily="50" charset="-128"/>
              </a:rPr>
              <a:t>安心・安全に</a:t>
            </a:r>
            <a:endParaRPr kumimoji="0" lang="en-US" altLang="ja-JP" sz="6600" b="1">
              <a:solidFill>
                <a:srgbClr val="000000"/>
              </a:solidFill>
              <a:ea typeface="メイリオ" pitchFamily="50" charset="-128"/>
            </a:endParaRPr>
          </a:p>
          <a:p>
            <a:pPr algn="ctr" eaLnBrk="1" hangingPunct="1">
              <a:spcBef>
                <a:spcPct val="0"/>
              </a:spcBef>
              <a:buSzTx/>
              <a:buFontTx/>
              <a:buNone/>
            </a:pPr>
            <a:r>
              <a:rPr kumimoji="0" lang="ja-JP" altLang="en-US" sz="6600" b="1">
                <a:solidFill>
                  <a:srgbClr val="000000"/>
                </a:solidFill>
                <a:ea typeface="メイリオ" pitchFamily="50" charset="-128"/>
              </a:rPr>
              <a:t>インターネットを楽しみましょう</a:t>
            </a:r>
          </a:p>
        </p:txBody>
      </p:sp>
    </p:spTree>
    <p:extLst>
      <p:ext uri="{BB962C8B-B14F-4D97-AF65-F5344CB8AC3E}">
        <p14:creationId xmlns:p14="http://schemas.microsoft.com/office/powerpoint/2010/main" val="201631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250" fill="hold"/>
                                        <p:tgtEl>
                                          <p:spTgt spid="5"/>
                                        </p:tgtEl>
                                        <p:attrNameLst>
                                          <p:attrName>ppt_x</p:attrName>
                                        </p:attrNameLst>
                                      </p:cBhvr>
                                      <p:tavLst>
                                        <p:tav tm="0">
                                          <p:val>
                                            <p:strVal val="1+#ppt_w/2"/>
                                          </p:val>
                                        </p:tav>
                                        <p:tav tm="100000">
                                          <p:val>
                                            <p:strVal val="#ppt_x"/>
                                          </p:val>
                                        </p:tav>
                                      </p:tavLst>
                                    </p:anim>
                                    <p:anim calcmode="lin" valueType="num">
                                      <p:cBhvr additive="base">
                                        <p:cTn id="13" dur="1250" fill="hold"/>
                                        <p:tgtEl>
                                          <p:spTgt spid="5"/>
                                        </p:tgtEl>
                                        <p:attrNameLst>
                                          <p:attrName>ppt_y</p:attrName>
                                        </p:attrNameLst>
                                      </p:cBhvr>
                                      <p:tavLst>
                                        <p:tav tm="0">
                                          <p:val>
                                            <p:strVal val="#ppt_y"/>
                                          </p:val>
                                        </p:tav>
                                        <p:tav tm="100000">
                                          <p:val>
                                            <p:strVal val="#ppt_y"/>
                                          </p:val>
                                        </p:tav>
                                      </p:tavLst>
                                    </p:anim>
                                  </p:childTnLst>
                                </p:cTn>
                              </p:par>
                              <p:par>
                                <p:cTn id="14" presetID="26"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362">
                                          <p:stCondLst>
                                            <p:cond delay="0"/>
                                          </p:stCondLst>
                                        </p:cTn>
                                        <p:tgtEl>
                                          <p:spTgt spid="4"/>
                                        </p:tgtEl>
                                      </p:cBhvr>
                                    </p:animEffect>
                                    <p:anim calcmode="lin" valueType="num">
                                      <p:cBhvr>
                                        <p:cTn id="17"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22" dur="16">
                                          <p:stCondLst>
                                            <p:cond delay="406"/>
                                          </p:stCondLst>
                                        </p:cTn>
                                        <p:tgtEl>
                                          <p:spTgt spid="4"/>
                                        </p:tgtEl>
                                      </p:cBhvr>
                                      <p:to x="100000" y="60000"/>
                                    </p:animScale>
                                    <p:animScale>
                                      <p:cBhvr>
                                        <p:cTn id="23" dur="104" decel="50000">
                                          <p:stCondLst>
                                            <p:cond delay="423"/>
                                          </p:stCondLst>
                                        </p:cTn>
                                        <p:tgtEl>
                                          <p:spTgt spid="4"/>
                                        </p:tgtEl>
                                      </p:cBhvr>
                                      <p:to x="100000" y="100000"/>
                                    </p:animScale>
                                    <p:animScale>
                                      <p:cBhvr>
                                        <p:cTn id="24" dur="16">
                                          <p:stCondLst>
                                            <p:cond delay="820"/>
                                          </p:stCondLst>
                                        </p:cTn>
                                        <p:tgtEl>
                                          <p:spTgt spid="4"/>
                                        </p:tgtEl>
                                      </p:cBhvr>
                                      <p:to x="100000" y="80000"/>
                                    </p:animScale>
                                    <p:animScale>
                                      <p:cBhvr>
                                        <p:cTn id="25" dur="104" decel="50000">
                                          <p:stCondLst>
                                            <p:cond delay="836"/>
                                          </p:stCondLst>
                                        </p:cTn>
                                        <p:tgtEl>
                                          <p:spTgt spid="4"/>
                                        </p:tgtEl>
                                      </p:cBhvr>
                                      <p:to x="100000" y="100000"/>
                                    </p:animScale>
                                    <p:animScale>
                                      <p:cBhvr>
                                        <p:cTn id="26" dur="16">
                                          <p:stCondLst>
                                            <p:cond delay="1026"/>
                                          </p:stCondLst>
                                        </p:cTn>
                                        <p:tgtEl>
                                          <p:spTgt spid="4"/>
                                        </p:tgtEl>
                                      </p:cBhvr>
                                      <p:to x="100000" y="90000"/>
                                    </p:animScale>
                                    <p:animScale>
                                      <p:cBhvr>
                                        <p:cTn id="27" dur="104" decel="50000">
                                          <p:stCondLst>
                                            <p:cond delay="1042"/>
                                          </p:stCondLst>
                                        </p:cTn>
                                        <p:tgtEl>
                                          <p:spTgt spid="4"/>
                                        </p:tgtEl>
                                      </p:cBhvr>
                                      <p:to x="100000" y="100000"/>
                                    </p:animScale>
                                    <p:animScale>
                                      <p:cBhvr>
                                        <p:cTn id="28" dur="16">
                                          <p:stCondLst>
                                            <p:cond delay="1130"/>
                                          </p:stCondLst>
                                        </p:cTn>
                                        <p:tgtEl>
                                          <p:spTgt spid="4"/>
                                        </p:tgtEl>
                                      </p:cBhvr>
                                      <p:to x="100000" y="95000"/>
                                    </p:animScale>
                                    <p:animScale>
                                      <p:cBhvr>
                                        <p:cTn id="29"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77813" y="3005138"/>
            <a:ext cx="1364615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algn="l" defTabSz="1300163"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defTabSz="1300163"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defTabSz="1300163"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defTabSz="1300163"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defTabSz="1300163"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defTabSz="1300163"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defTabSz="1300163"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defTabSz="1300163"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defTabSz="1300163"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algn="ctr" eaLnBrk="1" hangingPunct="1">
              <a:spcBef>
                <a:spcPct val="0"/>
              </a:spcBef>
              <a:buClrTx/>
              <a:buSzTx/>
              <a:buFontTx/>
              <a:buNone/>
            </a:pPr>
            <a:r>
              <a:rPr kumimoji="0" lang="ja-JP" altLang="en-US" sz="8800" b="1">
                <a:solidFill>
                  <a:srgbClr val="000000"/>
                </a:solidFill>
              </a:rPr>
              <a:t>保護者の皆様へ</a:t>
            </a:r>
          </a:p>
        </p:txBody>
      </p:sp>
      <p:sp>
        <p:nvSpPr>
          <p:cNvPr id="4" name="スライド番号プレースホルダー 1"/>
          <p:cNvSpPr>
            <a:spLocks noGrp="1"/>
          </p:cNvSpPr>
          <p:nvPr>
            <p:ph type="sldNum" sz="quarter" idx="10"/>
          </p:nvPr>
        </p:nvSpPr>
        <p:spPr/>
        <p:txBody>
          <a:bodyPr/>
          <a:lstStyle/>
          <a:p>
            <a:pPr>
              <a:defRPr/>
            </a:pPr>
            <a:fld id="{F8A42898-0FE3-4A13-995E-595C9309B09B}" type="slidenum">
              <a:rPr lang="ja-JP" altLang="en-US" smtClean="0"/>
              <a:pPr>
                <a:defRPr/>
              </a:pPr>
              <a:t>16</a:t>
            </a:fld>
            <a:endParaRPr lang="en-US" altLang="ja-JP"/>
          </a:p>
        </p:txBody>
      </p:sp>
      <p:pic>
        <p:nvPicPr>
          <p:cNvPr id="202756" name="Picture 4" descr="C:\Users\m_asakawa\AppData\Local\Microsoft\Windows\Temporary Internet Files\Content.IE5\FPDMVMZ7\MC9003554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1813" y="4876800"/>
            <a:ext cx="397986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51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C83BD2D0-2F75-42DE-9FDB-03B3E15FF53A}" type="slidenum">
              <a:rPr lang="ja-JP" altLang="en-US" smtClean="0"/>
              <a:pPr>
                <a:defRPr/>
              </a:pPr>
              <a:t>17</a:t>
            </a:fld>
            <a:endParaRPr lang="en-US" altLang="ja-JP"/>
          </a:p>
        </p:txBody>
      </p:sp>
      <p:sp>
        <p:nvSpPr>
          <p:cNvPr id="204804" name="テキスト ボックス 4"/>
          <p:cNvSpPr txBox="1">
            <a:spLocks noChangeArrowheads="1"/>
          </p:cNvSpPr>
          <p:nvPr/>
        </p:nvSpPr>
        <p:spPr bwMode="auto">
          <a:xfrm>
            <a:off x="309563" y="1023938"/>
            <a:ext cx="1245711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endParaRPr lang="en-US" altLang="ja-JP" sz="4000" dirty="0">
              <a:solidFill>
                <a:srgbClr val="000000"/>
              </a:solidFill>
            </a:endParaRPr>
          </a:p>
          <a:p>
            <a:pPr eaLnBrk="1" hangingPunct="1">
              <a:spcBef>
                <a:spcPct val="0"/>
              </a:spcBef>
              <a:buClrTx/>
              <a:buSzTx/>
              <a:buFontTx/>
              <a:buNone/>
            </a:pPr>
            <a:r>
              <a:rPr lang="ja-JP" altLang="en-US" sz="4000" dirty="0">
                <a:solidFill>
                  <a:srgbClr val="000000"/>
                </a:solidFill>
              </a:rPr>
              <a:t>①使い方・ルールを話し合って決めていますか？</a:t>
            </a:r>
            <a:endParaRPr lang="en-US" altLang="ja-JP" sz="4000" dirty="0">
              <a:solidFill>
                <a:srgbClr val="000000"/>
              </a:solidFill>
            </a:endParaRPr>
          </a:p>
          <a:p>
            <a:pPr eaLnBrk="1" hangingPunct="1">
              <a:spcBef>
                <a:spcPct val="0"/>
              </a:spcBef>
              <a:buClrTx/>
              <a:buSzTx/>
              <a:buFontTx/>
              <a:buNone/>
            </a:pPr>
            <a:endParaRPr lang="en-US" altLang="ja-JP" sz="4000" dirty="0">
              <a:solidFill>
                <a:srgbClr val="000000"/>
              </a:solidFill>
            </a:endParaRPr>
          </a:p>
          <a:p>
            <a:pPr eaLnBrk="1" hangingPunct="1">
              <a:spcBef>
                <a:spcPct val="0"/>
              </a:spcBef>
              <a:buClrTx/>
              <a:buSzTx/>
              <a:buFontTx/>
              <a:buNone/>
            </a:pPr>
            <a:r>
              <a:rPr lang="ja-JP" altLang="en-US" sz="4000" dirty="0">
                <a:solidFill>
                  <a:srgbClr val="000000"/>
                </a:solidFill>
              </a:rPr>
              <a:t>②スマホ契約時に「利用者年齢」を、</a:t>
            </a:r>
            <a:r>
              <a:rPr lang="en-US" altLang="ja-JP" sz="4000" dirty="0">
                <a:solidFill>
                  <a:srgbClr val="000000"/>
                </a:solidFill>
              </a:rPr>
              <a:t/>
            </a:r>
            <a:br>
              <a:rPr lang="en-US" altLang="ja-JP" sz="4000" dirty="0">
                <a:solidFill>
                  <a:srgbClr val="000000"/>
                </a:solidFill>
              </a:rPr>
            </a:br>
            <a:r>
              <a:rPr lang="ja-JP" altLang="en-US" sz="4000" dirty="0">
                <a:solidFill>
                  <a:srgbClr val="000000"/>
                </a:solidFill>
              </a:rPr>
              <a:t>　お子様の年齢で登録していますか？</a:t>
            </a:r>
            <a:endParaRPr lang="en-US" altLang="ja-JP" sz="4000" dirty="0">
              <a:solidFill>
                <a:srgbClr val="000000"/>
              </a:solidFill>
            </a:endParaRPr>
          </a:p>
          <a:p>
            <a:pPr eaLnBrk="1" hangingPunct="1">
              <a:spcBef>
                <a:spcPct val="0"/>
              </a:spcBef>
              <a:buClrTx/>
              <a:buSzTx/>
              <a:buFontTx/>
              <a:buNone/>
            </a:pPr>
            <a:endParaRPr lang="en-US" altLang="ja-JP" sz="4000" dirty="0">
              <a:solidFill>
                <a:srgbClr val="000000"/>
              </a:solidFill>
            </a:endParaRPr>
          </a:p>
          <a:p>
            <a:pPr eaLnBrk="1" hangingPunct="1">
              <a:spcBef>
                <a:spcPct val="0"/>
              </a:spcBef>
              <a:buClrTx/>
              <a:buSzTx/>
              <a:buFontTx/>
              <a:buNone/>
            </a:pPr>
            <a:r>
              <a:rPr lang="ja-JP" altLang="en-US" sz="4000" dirty="0">
                <a:solidFill>
                  <a:srgbClr val="000000"/>
                </a:solidFill>
              </a:rPr>
              <a:t>③「フィルタリングサービス」を登録していますか？</a:t>
            </a:r>
            <a:endParaRPr lang="en-US" altLang="ja-JP" sz="4000" dirty="0">
              <a:solidFill>
                <a:srgbClr val="000000"/>
              </a:solidFill>
            </a:endParaRPr>
          </a:p>
          <a:p>
            <a:pPr eaLnBrk="1" hangingPunct="1">
              <a:spcBef>
                <a:spcPct val="0"/>
              </a:spcBef>
              <a:buClrTx/>
              <a:buSzTx/>
              <a:buFontTx/>
              <a:buNone/>
            </a:pPr>
            <a:endParaRPr lang="en-US" altLang="ja-JP" sz="4000" dirty="0">
              <a:solidFill>
                <a:srgbClr val="000000"/>
              </a:solidFill>
            </a:endParaRPr>
          </a:p>
          <a:p>
            <a:pPr eaLnBrk="1" hangingPunct="1">
              <a:spcBef>
                <a:spcPct val="0"/>
              </a:spcBef>
              <a:buClrTx/>
              <a:buSzTx/>
              <a:buFontTx/>
              <a:buNone/>
            </a:pPr>
            <a:r>
              <a:rPr lang="ja-JP" altLang="en-US" sz="4000" dirty="0">
                <a:solidFill>
                  <a:srgbClr val="000000"/>
                </a:solidFill>
              </a:rPr>
              <a:t>④「フィルタリングソフト」をスマホに</a:t>
            </a:r>
            <a:r>
              <a:rPr lang="en-US" altLang="ja-JP" sz="4000" dirty="0">
                <a:solidFill>
                  <a:srgbClr val="000000"/>
                </a:solidFill>
              </a:rPr>
              <a:t/>
            </a:r>
            <a:br>
              <a:rPr lang="en-US" altLang="ja-JP" sz="4000" dirty="0">
                <a:solidFill>
                  <a:srgbClr val="000000"/>
                </a:solidFill>
              </a:rPr>
            </a:br>
            <a:r>
              <a:rPr lang="ja-JP" altLang="en-US" sz="4000" dirty="0">
                <a:solidFill>
                  <a:srgbClr val="000000"/>
                </a:solidFill>
              </a:rPr>
              <a:t>　インストールしていますか？</a:t>
            </a:r>
            <a:endParaRPr lang="en-US" altLang="ja-JP" sz="4000" dirty="0">
              <a:solidFill>
                <a:srgbClr val="000000"/>
              </a:solidFill>
            </a:endParaRPr>
          </a:p>
        </p:txBody>
      </p:sp>
      <p:sp>
        <p:nvSpPr>
          <p:cNvPr id="5" name="Rectangle 2"/>
          <p:cNvSpPr>
            <a:spLocks noChangeArrowheads="1"/>
          </p:cNvSpPr>
          <p:nvPr/>
        </p:nvSpPr>
        <p:spPr bwMode="auto">
          <a:xfrm>
            <a:off x="93663" y="196280"/>
            <a:ext cx="126730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99" tIns="65000" rIns="129999" bIns="65000"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3600" dirty="0">
                <a:solidFill>
                  <a:srgbClr val="000000"/>
                </a:solidFill>
              </a:rPr>
              <a:t>保護者の皆様への</a:t>
            </a:r>
            <a:r>
              <a:rPr kumimoji="0" lang="ja-JP" altLang="en-US" sz="3600" dirty="0" smtClean="0">
                <a:solidFill>
                  <a:srgbClr val="000000"/>
                </a:solidFill>
              </a:rPr>
              <a:t>お願い</a:t>
            </a:r>
            <a:r>
              <a:rPr kumimoji="0" lang="ja-JP" altLang="en-US" sz="3200" dirty="0">
                <a:solidFill>
                  <a:srgbClr val="000000"/>
                </a:solidFill>
              </a:rPr>
              <a:t>～</a:t>
            </a:r>
            <a:r>
              <a:rPr kumimoji="0" lang="ja-JP" altLang="en-US" sz="3200" dirty="0" smtClean="0">
                <a:solidFill>
                  <a:srgbClr val="000000"/>
                </a:solidFill>
              </a:rPr>
              <a:t>子どもにスマホを持たせるときに～</a:t>
            </a:r>
            <a:endParaRPr kumimoji="0" lang="ja-JP" altLang="en-US" sz="3200" dirty="0">
              <a:solidFill>
                <a:srgbClr val="000000"/>
              </a:solidFill>
            </a:endParaRPr>
          </a:p>
        </p:txBody>
      </p:sp>
      <p:sp>
        <p:nvSpPr>
          <p:cNvPr id="6" name="Line 9"/>
          <p:cNvSpPr>
            <a:spLocks noChangeShapeType="1"/>
          </p:cNvSpPr>
          <p:nvPr/>
        </p:nvSpPr>
        <p:spPr bwMode="auto">
          <a:xfrm>
            <a:off x="0" y="769367"/>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99" tIns="65000" rIns="129999" bIns="65000"/>
          <a:lstStyle/>
          <a:p>
            <a:endParaRPr lang="ja-JP" altLang="en-US"/>
          </a:p>
        </p:txBody>
      </p:sp>
    </p:spTree>
    <p:extLst>
      <p:ext uri="{BB962C8B-B14F-4D97-AF65-F5344CB8AC3E}">
        <p14:creationId xmlns:p14="http://schemas.microsoft.com/office/powerpoint/2010/main" val="7029650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3"/>
          <p:cNvSpPr txBox="1">
            <a:spLocks noChangeArrowheads="1"/>
          </p:cNvSpPr>
          <p:nvPr/>
        </p:nvSpPr>
        <p:spPr bwMode="auto">
          <a:xfrm>
            <a:off x="284163" y="965200"/>
            <a:ext cx="5210175" cy="75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99" tIns="65000" rIns="129999" bIns="65000">
            <a:spAutoFit/>
          </a:bodyPr>
          <a:lstStyle>
            <a:lvl1pPr algn="l" eaLnBrk="0" hangingPunct="0">
              <a:spcBef>
                <a:spcPts val="1800"/>
              </a:spcBef>
              <a:buClr>
                <a:schemeClr val="bg2"/>
              </a:buClr>
              <a:buSzPct val="100000"/>
              <a:buFont typeface="Wingdings" pitchFamily="2" charset="2"/>
              <a:buChar char="n"/>
              <a:tabLst>
                <a:tab pos="1881188" algn="l"/>
              </a:tabLst>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tabLst>
                <a:tab pos="1881188" algn="l"/>
              </a:tabLst>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tabLst>
                <a:tab pos="1881188" algn="l"/>
              </a:tabLst>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tabLst>
                <a:tab pos="1881188" algn="l"/>
              </a:tabLst>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tabLst>
                <a:tab pos="1881188" algn="l"/>
              </a:tabLst>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tabLst>
                <a:tab pos="1881188" algn="l"/>
              </a:tabLst>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tabLst>
                <a:tab pos="1881188" algn="l"/>
              </a:tabLst>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tabLst>
                <a:tab pos="1881188" algn="l"/>
              </a:tabLst>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tabLst>
                <a:tab pos="1881188" algn="l"/>
              </a:tabLst>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3200" b="1">
                <a:solidFill>
                  <a:srgbClr val="000000"/>
                </a:solidFill>
              </a:rPr>
              <a:t>フィルタリングとは・・・</a:t>
            </a:r>
            <a:endParaRPr kumimoji="0" lang="en-US" altLang="ja-JP" sz="3200" b="1">
              <a:solidFill>
                <a:srgbClr val="000000"/>
              </a:solidFill>
            </a:endParaRPr>
          </a:p>
          <a:p>
            <a:pPr eaLnBrk="1" hangingPunct="1">
              <a:spcBef>
                <a:spcPct val="0"/>
              </a:spcBef>
              <a:buClrTx/>
              <a:buSzTx/>
              <a:buFontTx/>
              <a:buNone/>
            </a:pPr>
            <a:r>
              <a:rPr kumimoji="0" lang="en-US" altLang="ja-JP" sz="3200">
                <a:solidFill>
                  <a:srgbClr val="000000"/>
                </a:solidFill>
              </a:rPr>
              <a:t/>
            </a:r>
            <a:br>
              <a:rPr kumimoji="0" lang="en-US" altLang="ja-JP" sz="3200">
                <a:solidFill>
                  <a:srgbClr val="000000"/>
                </a:solidFill>
              </a:rPr>
            </a:br>
            <a:r>
              <a:rPr kumimoji="0" lang="ja-JP" altLang="en-US" sz="3200">
                <a:solidFill>
                  <a:srgbClr val="000000"/>
                </a:solidFill>
              </a:rPr>
              <a:t>一定の基準により</a:t>
            </a:r>
            <a:endParaRPr kumimoji="0" lang="en-US" altLang="ja-JP" sz="3200">
              <a:solidFill>
                <a:srgbClr val="000000"/>
              </a:solidFill>
            </a:endParaRPr>
          </a:p>
          <a:p>
            <a:pPr eaLnBrk="1" hangingPunct="1">
              <a:spcBef>
                <a:spcPct val="0"/>
              </a:spcBef>
              <a:buClrTx/>
              <a:buSzTx/>
              <a:buFontTx/>
              <a:buNone/>
            </a:pPr>
            <a:r>
              <a:rPr kumimoji="0" lang="ja-JP" altLang="en-US" sz="3200">
                <a:solidFill>
                  <a:srgbClr val="000000"/>
                </a:solidFill>
              </a:rPr>
              <a:t>・表示させて良いサイト</a:t>
            </a:r>
            <a:endParaRPr kumimoji="0" lang="en-US" altLang="ja-JP" sz="3200">
              <a:solidFill>
                <a:srgbClr val="000000"/>
              </a:solidFill>
            </a:endParaRPr>
          </a:p>
          <a:p>
            <a:pPr eaLnBrk="1" hangingPunct="1">
              <a:spcBef>
                <a:spcPct val="0"/>
              </a:spcBef>
              <a:buClrTx/>
              <a:buSzTx/>
              <a:buFontTx/>
              <a:buNone/>
            </a:pPr>
            <a:r>
              <a:rPr kumimoji="0" lang="ja-JP" altLang="en-US" sz="3200">
                <a:solidFill>
                  <a:srgbClr val="000000"/>
                </a:solidFill>
              </a:rPr>
              <a:t>・表示を禁止するサイトを</a:t>
            </a:r>
            <a:endParaRPr kumimoji="0" lang="en-US" altLang="ja-JP" sz="3200">
              <a:solidFill>
                <a:srgbClr val="000000"/>
              </a:solidFill>
            </a:endParaRPr>
          </a:p>
          <a:p>
            <a:pPr eaLnBrk="1" hangingPunct="1">
              <a:spcBef>
                <a:spcPct val="0"/>
              </a:spcBef>
              <a:buClrTx/>
              <a:buSzTx/>
              <a:buFontTx/>
              <a:buNone/>
            </a:pPr>
            <a:r>
              <a:rPr kumimoji="0" lang="ja-JP" altLang="en-US" sz="3200">
                <a:solidFill>
                  <a:srgbClr val="000000"/>
                </a:solidFill>
              </a:rPr>
              <a:t>に選別し、特定の利用者に有害と思われるサイトにアクセスできないようにする仕組み。</a:t>
            </a:r>
            <a:endParaRPr kumimoji="0" lang="en-US" altLang="ja-JP" sz="3200">
              <a:solidFill>
                <a:srgbClr val="000000"/>
              </a:solidFill>
            </a:endParaRPr>
          </a:p>
          <a:p>
            <a:pPr eaLnBrk="1" hangingPunct="1">
              <a:spcBef>
                <a:spcPct val="0"/>
              </a:spcBef>
              <a:buClrTx/>
              <a:buSzTx/>
              <a:buFontTx/>
              <a:buNone/>
            </a:pPr>
            <a:endParaRPr kumimoji="0" lang="en-US" altLang="ja-JP" sz="3200">
              <a:solidFill>
                <a:srgbClr val="000000"/>
              </a:solidFill>
            </a:endParaRPr>
          </a:p>
          <a:p>
            <a:pPr eaLnBrk="1" hangingPunct="1">
              <a:spcBef>
                <a:spcPct val="0"/>
              </a:spcBef>
              <a:buClrTx/>
              <a:buSzTx/>
              <a:buFontTx/>
              <a:buNone/>
            </a:pPr>
            <a:endParaRPr kumimoji="0" lang="en-US" altLang="ja-JP" sz="3200">
              <a:solidFill>
                <a:srgbClr val="000000"/>
              </a:solidFill>
            </a:endParaRPr>
          </a:p>
          <a:p>
            <a:pPr eaLnBrk="1" hangingPunct="1">
              <a:spcBef>
                <a:spcPct val="0"/>
              </a:spcBef>
              <a:buClrTx/>
              <a:buSzTx/>
              <a:buFontTx/>
              <a:buNone/>
            </a:pPr>
            <a:r>
              <a:rPr kumimoji="0" lang="ja-JP" altLang="en-US" sz="3200">
                <a:solidFill>
                  <a:srgbClr val="000000"/>
                </a:solidFill>
              </a:rPr>
              <a:t>・ケータイでは、携帯電話各社が有害サイトアクセス制限</a:t>
            </a:r>
            <a:r>
              <a:rPr kumimoji="0" lang="en-US" altLang="ja-JP" sz="3200">
                <a:solidFill>
                  <a:srgbClr val="000000"/>
                </a:solidFill>
              </a:rPr>
              <a:t>(</a:t>
            </a:r>
            <a:r>
              <a:rPr kumimoji="0" lang="ja-JP" altLang="en-US" sz="3200">
                <a:solidFill>
                  <a:srgbClr val="000000"/>
                </a:solidFill>
              </a:rPr>
              <a:t>フィルタリングサービス</a:t>
            </a:r>
            <a:r>
              <a:rPr kumimoji="0" lang="en-US" altLang="ja-JP" sz="3200">
                <a:solidFill>
                  <a:srgbClr val="000000"/>
                </a:solidFill>
              </a:rPr>
              <a:t>)</a:t>
            </a:r>
            <a:r>
              <a:rPr kumimoji="0" lang="ja-JP" altLang="en-US" sz="3200">
                <a:solidFill>
                  <a:srgbClr val="000000"/>
                </a:solidFill>
              </a:rPr>
              <a:t>機能を提供</a:t>
            </a:r>
            <a:endParaRPr kumimoji="0" lang="en-US" altLang="ja-JP" sz="3200">
              <a:solidFill>
                <a:srgbClr val="000000"/>
              </a:solidFill>
            </a:endParaRPr>
          </a:p>
        </p:txBody>
      </p:sp>
      <p:pic>
        <p:nvPicPr>
          <p:cNvPr id="205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75" y="1057275"/>
            <a:ext cx="7129463" cy="7974013"/>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205828" name="Rectangle 2"/>
          <p:cNvSpPr>
            <a:spLocks noChangeArrowheads="1"/>
          </p:cNvSpPr>
          <p:nvPr/>
        </p:nvSpPr>
        <p:spPr bwMode="auto">
          <a:xfrm>
            <a:off x="93663" y="207963"/>
            <a:ext cx="11737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99" tIns="65000" rIns="129999" bIns="65000"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3600">
                <a:solidFill>
                  <a:srgbClr val="000000"/>
                </a:solidFill>
              </a:rPr>
              <a:t>保護者の皆様へのお願い　　フィルタリングについて</a:t>
            </a:r>
          </a:p>
        </p:txBody>
      </p:sp>
      <p:sp>
        <p:nvSpPr>
          <p:cNvPr id="205829"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99" tIns="65000" rIns="129999" bIns="65000"/>
          <a:lstStyle/>
          <a:p>
            <a:endParaRPr lang="ja-JP" altLang="en-US"/>
          </a:p>
        </p:txBody>
      </p:sp>
      <p:sp>
        <p:nvSpPr>
          <p:cNvPr id="42" name="スライド番号プレースホルダー 1"/>
          <p:cNvSpPr>
            <a:spLocks noGrp="1"/>
          </p:cNvSpPr>
          <p:nvPr>
            <p:ph type="sldNum" sz="quarter" idx="10"/>
          </p:nvPr>
        </p:nvSpPr>
        <p:spPr/>
        <p:txBody>
          <a:bodyPr/>
          <a:lstStyle/>
          <a:p>
            <a:pPr>
              <a:defRPr/>
            </a:pPr>
            <a:fld id="{36064DB5-6A66-40DF-ABFD-A96156EDF6AB}" type="slidenum">
              <a:rPr lang="ja-JP" altLang="en-US" smtClean="0"/>
              <a:pPr>
                <a:defRPr/>
              </a:pPr>
              <a:t>18</a:t>
            </a:fld>
            <a:endParaRPr lang="en-US" altLang="ja-JP"/>
          </a:p>
        </p:txBody>
      </p:sp>
    </p:spTree>
    <p:extLst>
      <p:ext uri="{BB962C8B-B14F-4D97-AF65-F5344CB8AC3E}">
        <p14:creationId xmlns:p14="http://schemas.microsoft.com/office/powerpoint/2010/main" val="26031371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93663" y="207963"/>
            <a:ext cx="11737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99" tIns="65000" rIns="129999" bIns="65000"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3600" dirty="0">
                <a:solidFill>
                  <a:srgbClr val="000000"/>
                </a:solidFill>
              </a:rPr>
              <a:t>保護者の皆様へのお願い　　フィルタリングについて</a:t>
            </a:r>
          </a:p>
        </p:txBody>
      </p:sp>
      <p:sp>
        <p:nvSpPr>
          <p:cNvPr id="206851"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99" tIns="65000" rIns="129999" bIns="65000"/>
          <a:lstStyle/>
          <a:p>
            <a:endParaRPr lang="ja-JP" altLang="en-US"/>
          </a:p>
        </p:txBody>
      </p:sp>
      <p:sp>
        <p:nvSpPr>
          <p:cNvPr id="42" name="スライド番号プレースホルダー 1"/>
          <p:cNvSpPr>
            <a:spLocks noGrp="1"/>
          </p:cNvSpPr>
          <p:nvPr>
            <p:ph type="sldNum" sz="quarter" idx="10"/>
          </p:nvPr>
        </p:nvSpPr>
        <p:spPr/>
        <p:txBody>
          <a:bodyPr/>
          <a:lstStyle/>
          <a:p>
            <a:pPr>
              <a:defRPr/>
            </a:pPr>
            <a:fld id="{0098F5CC-6AC5-4786-9FE6-8D1D7836FA81}" type="slidenum">
              <a:rPr lang="ja-JP" altLang="en-US" smtClean="0"/>
              <a:pPr>
                <a:defRPr/>
              </a:pPr>
              <a:t>19</a:t>
            </a:fld>
            <a:endParaRPr lang="en-US" altLang="ja-JP"/>
          </a:p>
        </p:txBody>
      </p:sp>
      <p:sp>
        <p:nvSpPr>
          <p:cNvPr id="206853" name="テキスト ボックス 4"/>
          <p:cNvSpPr txBox="1">
            <a:spLocks noChangeArrowheads="1"/>
          </p:cNvSpPr>
          <p:nvPr/>
        </p:nvSpPr>
        <p:spPr bwMode="auto">
          <a:xfrm>
            <a:off x="165100" y="1023938"/>
            <a:ext cx="12839700" cy="76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4000">
                <a:solidFill>
                  <a:srgbClr val="000000"/>
                </a:solidFill>
              </a:rPr>
              <a:t>①契約時に利用者年齢を正しく登録する</a:t>
            </a:r>
            <a:endParaRPr lang="en-US" altLang="ja-JP" sz="4000">
              <a:solidFill>
                <a:srgbClr val="000000"/>
              </a:solidFill>
            </a:endParaRPr>
          </a:p>
          <a:p>
            <a:pPr eaLnBrk="1" hangingPunct="1">
              <a:spcBef>
                <a:spcPct val="0"/>
              </a:spcBef>
              <a:buClrTx/>
              <a:buSzTx/>
              <a:buFontTx/>
              <a:buNone/>
            </a:pPr>
            <a:r>
              <a:rPr lang="ja-JP" altLang="en-US">
                <a:solidFill>
                  <a:srgbClr val="000000"/>
                </a:solidFill>
              </a:rPr>
              <a:t>例）実際のスマホ利用者は子供だが、契約時の「利用者」欄に</a:t>
            </a:r>
            <a:endParaRPr lang="en-US" altLang="ja-JP">
              <a:solidFill>
                <a:srgbClr val="000000"/>
              </a:solidFill>
            </a:endParaRPr>
          </a:p>
          <a:p>
            <a:pPr eaLnBrk="1" hangingPunct="1">
              <a:spcBef>
                <a:spcPct val="0"/>
              </a:spcBef>
              <a:buClrTx/>
              <a:buSzTx/>
              <a:buFontTx/>
              <a:buNone/>
            </a:pPr>
            <a:r>
              <a:rPr lang="ja-JP" altLang="en-US">
                <a:solidFill>
                  <a:srgbClr val="000000"/>
                </a:solidFill>
              </a:rPr>
              <a:t>契約者（親）の年齢を登録</a:t>
            </a:r>
            <a:r>
              <a:rPr lang="en-US" altLang="ja-JP">
                <a:solidFill>
                  <a:srgbClr val="000000"/>
                </a:solidFill>
              </a:rPr>
              <a:t/>
            </a:r>
            <a:br>
              <a:rPr lang="en-US" altLang="ja-JP">
                <a:solidFill>
                  <a:srgbClr val="000000"/>
                </a:solidFill>
              </a:rPr>
            </a:br>
            <a:r>
              <a:rPr lang="ja-JP" altLang="en-US">
                <a:solidFill>
                  <a:srgbClr val="FF0000"/>
                </a:solidFill>
              </a:rPr>
              <a:t>→「大人」とみなされフィルタリング対象外になってしまう</a:t>
            </a:r>
            <a:endParaRPr lang="en-US" altLang="ja-JP">
              <a:solidFill>
                <a:srgbClr val="FF0000"/>
              </a:solidFill>
            </a:endParaRPr>
          </a:p>
          <a:p>
            <a:pPr eaLnBrk="1" hangingPunct="1">
              <a:spcBef>
                <a:spcPct val="0"/>
              </a:spcBef>
              <a:buClrTx/>
              <a:buSzTx/>
              <a:buFontTx/>
              <a:buNone/>
            </a:pPr>
            <a:r>
              <a:rPr lang="en-US" altLang="ja-JP" sz="4000">
                <a:solidFill>
                  <a:srgbClr val="000000"/>
                </a:solidFill>
              </a:rPr>
              <a:t/>
            </a:r>
            <a:br>
              <a:rPr lang="en-US" altLang="ja-JP" sz="4000">
                <a:solidFill>
                  <a:srgbClr val="000000"/>
                </a:solidFill>
              </a:rPr>
            </a:br>
            <a:r>
              <a:rPr lang="en-US" altLang="ja-JP" sz="4000">
                <a:solidFill>
                  <a:srgbClr val="000000"/>
                </a:solidFill>
              </a:rPr>
              <a:t/>
            </a:r>
            <a:br>
              <a:rPr lang="en-US" altLang="ja-JP" sz="4000">
                <a:solidFill>
                  <a:srgbClr val="000000"/>
                </a:solidFill>
              </a:rPr>
            </a:br>
            <a:endParaRPr lang="en-US" altLang="ja-JP" sz="4000">
              <a:solidFill>
                <a:srgbClr val="000000"/>
              </a:solidFill>
            </a:endParaRPr>
          </a:p>
          <a:p>
            <a:pPr eaLnBrk="1" hangingPunct="1">
              <a:spcBef>
                <a:spcPct val="0"/>
              </a:spcBef>
              <a:buClrTx/>
              <a:buSzTx/>
              <a:buFontTx/>
              <a:buNone/>
            </a:pPr>
            <a:r>
              <a:rPr lang="ja-JP" altLang="en-US" sz="4000">
                <a:solidFill>
                  <a:srgbClr val="000000"/>
                </a:solidFill>
              </a:rPr>
              <a:t>②フィルタリングサービスに入る</a:t>
            </a:r>
            <a:endParaRPr lang="en-US" altLang="ja-JP" sz="4000">
              <a:solidFill>
                <a:srgbClr val="000000"/>
              </a:solidFill>
            </a:endParaRPr>
          </a:p>
          <a:p>
            <a:pPr eaLnBrk="1" hangingPunct="1">
              <a:spcBef>
                <a:spcPct val="0"/>
              </a:spcBef>
              <a:buClrTx/>
              <a:buSzTx/>
              <a:buFontTx/>
              <a:buNone/>
            </a:pPr>
            <a:r>
              <a:rPr kumimoji="0" lang="ja-JP" altLang="en-US">
                <a:solidFill>
                  <a:srgbClr val="FF0000"/>
                </a:solidFill>
              </a:rPr>
              <a:t>→</a:t>
            </a:r>
            <a:r>
              <a:rPr kumimoji="0" lang="en-US" altLang="ja-JP">
                <a:solidFill>
                  <a:srgbClr val="FF0000"/>
                </a:solidFill>
              </a:rPr>
              <a:t>18</a:t>
            </a:r>
            <a:r>
              <a:rPr kumimoji="0" lang="ja-JP" altLang="en-US">
                <a:solidFill>
                  <a:srgbClr val="FF0000"/>
                </a:solidFill>
              </a:rPr>
              <a:t>歳未満が利用する携帯電話は、フィルタリングの利用が条件（保護者が不要の申出をしない限り）</a:t>
            </a:r>
            <a:r>
              <a:rPr kumimoji="0" lang="en-US" altLang="ja-JP">
                <a:solidFill>
                  <a:srgbClr val="FF0000"/>
                </a:solidFill>
              </a:rPr>
              <a:t/>
            </a:r>
            <a:br>
              <a:rPr kumimoji="0" lang="en-US" altLang="ja-JP">
                <a:solidFill>
                  <a:srgbClr val="FF0000"/>
                </a:solidFill>
              </a:rPr>
            </a:br>
            <a:endParaRPr lang="en-US" altLang="ja-JP">
              <a:solidFill>
                <a:srgbClr val="000000"/>
              </a:solidFill>
            </a:endParaRPr>
          </a:p>
          <a:p>
            <a:pPr eaLnBrk="1" hangingPunct="1">
              <a:spcBef>
                <a:spcPct val="0"/>
              </a:spcBef>
              <a:buClrTx/>
              <a:buSzTx/>
              <a:buFontTx/>
              <a:buNone/>
            </a:pPr>
            <a:r>
              <a:rPr lang="ja-JP" altLang="en-US" sz="4000">
                <a:solidFill>
                  <a:srgbClr val="000000"/>
                </a:solidFill>
              </a:rPr>
              <a:t>③フィルタリングソフトを設定</a:t>
            </a:r>
            <a:endParaRPr lang="en-US" altLang="ja-JP" sz="4000">
              <a:solidFill>
                <a:srgbClr val="000000"/>
              </a:solidFill>
            </a:endParaRPr>
          </a:p>
          <a:p>
            <a:pPr eaLnBrk="1" hangingPunct="1">
              <a:spcBef>
                <a:spcPct val="0"/>
              </a:spcBef>
              <a:buClrTx/>
              <a:buSzTx/>
              <a:buFontTx/>
              <a:buNone/>
            </a:pPr>
            <a:r>
              <a:rPr kumimoji="0" lang="ja-JP" altLang="en-US" sz="2400">
                <a:solidFill>
                  <a:srgbClr val="000000"/>
                </a:solidFill>
              </a:rPr>
              <a:t>「あんしんモード」「安心アプリ制限」「あんしん設定アプリ」等</a:t>
            </a:r>
            <a:endParaRPr lang="en-US" altLang="ja-JP" sz="4000">
              <a:solidFill>
                <a:srgbClr val="000000"/>
              </a:solidFill>
            </a:endParaRPr>
          </a:p>
          <a:p>
            <a:pPr eaLnBrk="1" hangingPunct="1">
              <a:spcBef>
                <a:spcPct val="0"/>
              </a:spcBef>
              <a:buClrTx/>
              <a:buSzTx/>
              <a:buFontTx/>
              <a:buNone/>
            </a:pPr>
            <a:r>
              <a:rPr kumimoji="0" lang="ja-JP" altLang="en-US">
                <a:solidFill>
                  <a:srgbClr val="FF0000"/>
                </a:solidFill>
              </a:rPr>
              <a:t>→無線</a:t>
            </a:r>
            <a:r>
              <a:rPr kumimoji="0" lang="en-US" altLang="ja-JP">
                <a:solidFill>
                  <a:srgbClr val="FF0000"/>
                </a:solidFill>
              </a:rPr>
              <a:t>LAN</a:t>
            </a:r>
            <a:r>
              <a:rPr kumimoji="0" lang="ja-JP" altLang="en-US">
                <a:solidFill>
                  <a:srgbClr val="FF0000"/>
                </a:solidFill>
              </a:rPr>
              <a:t>（</a:t>
            </a:r>
            <a:r>
              <a:rPr kumimoji="0" lang="en-US" altLang="ja-JP">
                <a:solidFill>
                  <a:srgbClr val="FF0000"/>
                </a:solidFill>
              </a:rPr>
              <a:t>Wi-Fi</a:t>
            </a:r>
            <a:r>
              <a:rPr kumimoji="0" lang="ja-JP" altLang="en-US">
                <a:solidFill>
                  <a:srgbClr val="FF0000"/>
                </a:solidFill>
              </a:rPr>
              <a:t>）環境ではフィルタリングサービスが無効。フィルタリングソフトの設定が必要</a:t>
            </a:r>
          </a:p>
        </p:txBody>
      </p:sp>
      <p:pic>
        <p:nvPicPr>
          <p:cNvPr id="2068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100" y="1204913"/>
            <a:ext cx="23050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5" name="正方形/長方形 4"/>
          <p:cNvSpPr>
            <a:spLocks noChangeArrowheads="1"/>
          </p:cNvSpPr>
          <p:nvPr/>
        </p:nvSpPr>
        <p:spPr bwMode="auto">
          <a:xfrm>
            <a:off x="669925" y="3365500"/>
            <a:ext cx="9648825" cy="78263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9999" tIns="65000" rIns="129999" bIns="65000"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en-US" altLang="ja-JP" sz="1800">
                <a:solidFill>
                  <a:srgbClr val="0D0D0D"/>
                </a:solidFill>
                <a:latin typeface="Calibri" pitchFamily="34" charset="0"/>
              </a:rPr>
              <a:t>Mobage</a:t>
            </a:r>
            <a:r>
              <a:rPr kumimoji="0" lang="ja-JP" altLang="en-US" sz="1800">
                <a:solidFill>
                  <a:srgbClr val="0D0D0D"/>
                </a:solidFill>
                <a:latin typeface="Calibri" pitchFamily="34" charset="0"/>
              </a:rPr>
              <a:t>の場合、ご登録頂いた年齢情報をもとに、各種青少年保護の設定（例：</a:t>
            </a:r>
            <a:r>
              <a:rPr kumimoji="0" lang="en-US" altLang="ja-JP" sz="1800">
                <a:solidFill>
                  <a:srgbClr val="0D0D0D"/>
                </a:solidFill>
                <a:latin typeface="Calibri" pitchFamily="34" charset="0"/>
              </a:rPr>
              <a:t>18</a:t>
            </a:r>
            <a:r>
              <a:rPr kumimoji="0" lang="ja-JP" altLang="en-US" sz="1800">
                <a:solidFill>
                  <a:srgbClr val="0D0D0D"/>
                </a:solidFill>
                <a:latin typeface="Calibri" pitchFamily="34" charset="0"/>
              </a:rPr>
              <a:t>歳未満は、自分と</a:t>
            </a:r>
            <a:r>
              <a:rPr kumimoji="0" lang="en-US" altLang="ja-JP" sz="1800">
                <a:solidFill>
                  <a:srgbClr val="0D0D0D"/>
                </a:solidFill>
                <a:latin typeface="Calibri" pitchFamily="34" charset="0"/>
              </a:rPr>
              <a:t>2</a:t>
            </a:r>
            <a:r>
              <a:rPr kumimoji="0" lang="ja-JP" altLang="en-US" sz="1800">
                <a:solidFill>
                  <a:srgbClr val="0D0D0D"/>
                </a:solidFill>
                <a:latin typeface="Calibri" pitchFamily="34" charset="0"/>
              </a:rPr>
              <a:t>歳以上年齢差のある相手とのチャット送信を制限など）</a:t>
            </a:r>
            <a:r>
              <a:rPr kumimoji="0" lang="en-US" altLang="ja-JP" sz="1800">
                <a:solidFill>
                  <a:srgbClr val="0D0D0D"/>
                </a:solidFill>
                <a:latin typeface="Calibri" pitchFamily="34" charset="0"/>
              </a:rPr>
              <a:t/>
            </a:r>
            <a:br>
              <a:rPr kumimoji="0" lang="en-US" altLang="ja-JP" sz="1800">
                <a:solidFill>
                  <a:srgbClr val="0D0D0D"/>
                </a:solidFill>
                <a:latin typeface="Calibri" pitchFamily="34" charset="0"/>
              </a:rPr>
            </a:br>
            <a:r>
              <a:rPr kumimoji="0" lang="ja-JP" altLang="en-US" sz="1800">
                <a:solidFill>
                  <a:srgbClr val="0D0D0D"/>
                </a:solidFill>
                <a:latin typeface="Calibri" pitchFamily="34" charset="0"/>
              </a:rPr>
              <a:t>必ず実際の利用者の年齢で登録をお願いします。</a:t>
            </a:r>
          </a:p>
        </p:txBody>
      </p:sp>
    </p:spTree>
    <p:extLst>
      <p:ext uri="{BB962C8B-B14F-4D97-AF65-F5344CB8AC3E}">
        <p14:creationId xmlns:p14="http://schemas.microsoft.com/office/powerpoint/2010/main" val="1283085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noGrp="1"/>
          </p:cNvSpPr>
          <p:nvPr/>
        </p:nvSpPr>
        <p:spPr bwMode="auto">
          <a:xfrm>
            <a:off x="12595225" y="9197975"/>
            <a:ext cx="369888" cy="268288"/>
          </a:xfrm>
          <a:prstGeom prst="rect">
            <a:avLst/>
          </a:prstGeom>
          <a:noFill/>
          <a:extLst/>
        </p:spPr>
        <p:txBody>
          <a:bodyPr wrap="none"/>
          <a:lstStyle/>
          <a:p>
            <a:pPr algn="r">
              <a:defRPr/>
            </a:pPr>
            <a:fld id="{7D54F388-F81A-4F48-8653-9CEC96BC55B8}" type="slidenum">
              <a:rPr lang="ja-JP" altLang="en-US" sz="1200" b="1">
                <a:solidFill>
                  <a:schemeClr val="tx1"/>
                </a:solidFill>
                <a:latin typeface="+mn-lt"/>
                <a:ea typeface="+mn-ea"/>
                <a:sym typeface="Helvetica Neue" pitchFamily="-84" charset="0"/>
              </a:rPr>
              <a:pPr algn="r">
                <a:defRPr/>
              </a:pPr>
              <a:t>2</a:t>
            </a:fld>
            <a:endParaRPr lang="en-US" altLang="ja-JP" sz="1200" b="1">
              <a:solidFill>
                <a:schemeClr val="tx1"/>
              </a:solidFill>
              <a:latin typeface="+mn-lt"/>
              <a:ea typeface="+mn-ea"/>
              <a:sym typeface="Helvetica Neue" pitchFamily="-84" charset="0"/>
            </a:endParaRPr>
          </a:p>
        </p:txBody>
      </p:sp>
      <p:sp>
        <p:nvSpPr>
          <p:cNvPr id="177155" name="テキスト ボックス 2"/>
          <p:cNvSpPr txBox="1">
            <a:spLocks noChangeArrowheads="1"/>
          </p:cNvSpPr>
          <p:nvPr/>
        </p:nvSpPr>
        <p:spPr bwMode="auto">
          <a:xfrm>
            <a:off x="658813" y="412750"/>
            <a:ext cx="110807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6600" b="1">
                <a:solidFill>
                  <a:srgbClr val="000000"/>
                </a:solidFill>
                <a:ea typeface="メイリオ" pitchFamily="50" charset="-128"/>
              </a:rPr>
              <a:t>インターネットで</a:t>
            </a:r>
            <a:endParaRPr lang="en-US" altLang="ja-JP" sz="6600" b="1">
              <a:solidFill>
                <a:srgbClr val="000000"/>
              </a:solidFill>
              <a:ea typeface="メイリオ" pitchFamily="50" charset="-128"/>
            </a:endParaRPr>
          </a:p>
          <a:p>
            <a:pPr algn="ctr" eaLnBrk="1" hangingPunct="1">
              <a:spcBef>
                <a:spcPct val="0"/>
              </a:spcBef>
              <a:buSzTx/>
              <a:buFontTx/>
              <a:buNone/>
            </a:pPr>
            <a:r>
              <a:rPr lang="ja-JP" altLang="en-US" sz="6600" b="1">
                <a:solidFill>
                  <a:srgbClr val="000000"/>
                </a:solidFill>
                <a:ea typeface="メイリオ" pitchFamily="50" charset="-128"/>
              </a:rPr>
              <a:t>やりとりする相手は・・・？</a:t>
            </a:r>
            <a:endParaRPr lang="en-US" altLang="ja-JP" sz="6600" b="1">
              <a:solidFill>
                <a:srgbClr val="000000"/>
              </a:solidFill>
              <a:ea typeface="メイリオ" pitchFamily="50" charset="-128"/>
            </a:endParaRPr>
          </a:p>
        </p:txBody>
      </p:sp>
      <p:grpSp>
        <p:nvGrpSpPr>
          <p:cNvPr id="7" name="グループ化 6"/>
          <p:cNvGrpSpPr>
            <a:grpSpLocks/>
          </p:cNvGrpSpPr>
          <p:nvPr/>
        </p:nvGrpSpPr>
        <p:grpSpPr bwMode="auto">
          <a:xfrm>
            <a:off x="554038" y="2287588"/>
            <a:ext cx="5732462" cy="5819775"/>
            <a:chOff x="554800" y="2675619"/>
            <a:chExt cx="5731576" cy="5819932"/>
          </a:xfrm>
        </p:grpSpPr>
        <p:pic>
          <p:nvPicPr>
            <p:cNvPr id="177163" name="Picture 8" descr="C:\Users\m_asakawa\AppData\Local\Microsoft\Windows\Temporary Internet Files\Content.IE5\47WIK05L\MC9003554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567" y="2675619"/>
              <a:ext cx="5118777" cy="436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4" name="正方形/長方形 3"/>
            <p:cNvSpPr>
              <a:spLocks noChangeArrowheads="1"/>
            </p:cNvSpPr>
            <p:nvPr/>
          </p:nvSpPr>
          <p:spPr bwMode="auto">
            <a:xfrm>
              <a:off x="554800" y="7396971"/>
              <a:ext cx="5731576" cy="109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600" b="1">
                  <a:solidFill>
                    <a:srgbClr val="000000"/>
                  </a:solidFill>
                  <a:ea typeface="メイリオ" pitchFamily="50" charset="-128"/>
                </a:rPr>
                <a:t>家族？</a:t>
              </a:r>
              <a:endParaRPr kumimoji="0" lang="en-US" altLang="ja-JP" sz="6600" b="1">
                <a:solidFill>
                  <a:srgbClr val="000000"/>
                </a:solidFill>
                <a:ea typeface="メイリオ" pitchFamily="50" charset="-128"/>
              </a:endParaRPr>
            </a:p>
          </p:txBody>
        </p:sp>
      </p:grpSp>
      <p:grpSp>
        <p:nvGrpSpPr>
          <p:cNvPr id="6" name="グループ化 5"/>
          <p:cNvGrpSpPr>
            <a:grpSpLocks/>
          </p:cNvGrpSpPr>
          <p:nvPr/>
        </p:nvGrpSpPr>
        <p:grpSpPr bwMode="auto">
          <a:xfrm>
            <a:off x="6646863" y="3606800"/>
            <a:ext cx="5730875" cy="4500563"/>
            <a:chOff x="6646416" y="3994656"/>
            <a:chExt cx="5731576" cy="4500894"/>
          </a:xfrm>
        </p:grpSpPr>
        <p:pic>
          <p:nvPicPr>
            <p:cNvPr id="177161" name="Picture 9" descr="C:\Users\m_asakawa\AppData\Local\Microsoft\Windows\Temporary Internet Files\Content.IE5\LW4MN2KQ\MC90029227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168" y="3994656"/>
              <a:ext cx="5092125" cy="304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2" name="正方形/長方形 14"/>
            <p:cNvSpPr>
              <a:spLocks noChangeArrowheads="1"/>
            </p:cNvSpPr>
            <p:nvPr/>
          </p:nvSpPr>
          <p:spPr bwMode="auto">
            <a:xfrm>
              <a:off x="6646416" y="7396919"/>
              <a:ext cx="5731576" cy="109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600" b="1">
                  <a:solidFill>
                    <a:srgbClr val="000000"/>
                  </a:solidFill>
                  <a:ea typeface="メイリオ" pitchFamily="50" charset="-128"/>
                </a:rPr>
                <a:t>友達？</a:t>
              </a:r>
              <a:endParaRPr kumimoji="0" lang="en-US" altLang="ja-JP" sz="6600" b="1">
                <a:solidFill>
                  <a:srgbClr val="000000"/>
                </a:solidFill>
                <a:ea typeface="メイリオ" pitchFamily="50" charset="-128"/>
              </a:endParaRPr>
            </a:p>
          </p:txBody>
        </p:sp>
      </p:grpSp>
      <p:grpSp>
        <p:nvGrpSpPr>
          <p:cNvPr id="9" name="グループ化 8"/>
          <p:cNvGrpSpPr>
            <a:grpSpLocks/>
          </p:cNvGrpSpPr>
          <p:nvPr/>
        </p:nvGrpSpPr>
        <p:grpSpPr bwMode="auto">
          <a:xfrm>
            <a:off x="531813" y="8343900"/>
            <a:ext cx="12109450" cy="1131888"/>
            <a:chOff x="531891" y="8343329"/>
            <a:chExt cx="12109223" cy="1132453"/>
          </a:xfrm>
        </p:grpSpPr>
        <p:sp>
          <p:nvSpPr>
            <p:cNvPr id="177159" name="テキスト ボックス 21"/>
            <p:cNvSpPr txBox="1">
              <a:spLocks noChangeArrowheads="1"/>
            </p:cNvSpPr>
            <p:nvPr/>
          </p:nvSpPr>
          <p:spPr bwMode="auto">
            <a:xfrm>
              <a:off x="1560572" y="8376683"/>
              <a:ext cx="11080542" cy="109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6600" b="1">
                  <a:solidFill>
                    <a:srgbClr val="FF0000"/>
                  </a:solidFill>
                  <a:ea typeface="メイリオ" pitchFamily="50" charset="-128"/>
                </a:rPr>
                <a:t>他にも見ている人がいます！</a:t>
              </a:r>
              <a:endParaRPr lang="en-US" altLang="ja-JP" sz="6600" b="1">
                <a:solidFill>
                  <a:srgbClr val="FF0000"/>
                </a:solidFill>
                <a:ea typeface="メイリオ" pitchFamily="50" charset="-128"/>
              </a:endParaRPr>
            </a:p>
          </p:txBody>
        </p:sp>
        <p:pic>
          <p:nvPicPr>
            <p:cNvPr id="177160" name="Picture 13" descr="C:\Users\m_asakawa\AppData\Local\Microsoft\Windows\Temporary Internet Files\Content.IE5\LW4MN2KQ\MC90040399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891" y="8343329"/>
              <a:ext cx="10731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6812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741760" y="1636440"/>
            <a:ext cx="11521280" cy="4392488"/>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742950" algn="l" defTabSz="914400" rtl="0" eaLnBrk="1" fontAlgn="base" latinLnBrk="0" hangingPunct="1">
              <a:lnSpc>
                <a:spcPct val="100000"/>
              </a:lnSpc>
              <a:spcBef>
                <a:spcPct val="0"/>
              </a:spcBef>
              <a:spcAft>
                <a:spcPct val="0"/>
              </a:spcAft>
              <a:buClrTx/>
              <a:buSzTx/>
              <a:buFontTx/>
              <a:buAutoNum type="arabicPeriod"/>
              <a:tabLst/>
            </a:pPr>
            <a:r>
              <a:rPr kumimoji="0" lang="ja-JP" altLang="en-US"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rPr>
              <a:t>スマホの利用時間を制限　⇒　スマホ依存症の予防</a:t>
            </a:r>
            <a:endParaRPr kumimoji="0" lang="en-US" altLang="ja-JP"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endParaRPr>
          </a:p>
          <a:p>
            <a:pPr marL="742950" marR="0" indent="-742950" algn="l" defTabSz="914400" rtl="0" eaLnBrk="1" fontAlgn="base" latinLnBrk="0" hangingPunct="1">
              <a:lnSpc>
                <a:spcPct val="100000"/>
              </a:lnSpc>
              <a:spcBef>
                <a:spcPct val="0"/>
              </a:spcBef>
              <a:spcAft>
                <a:spcPct val="0"/>
              </a:spcAft>
              <a:buClrTx/>
              <a:buSzTx/>
              <a:buFontTx/>
              <a:buAutoNum type="arabicPeriod"/>
              <a:tabLst/>
            </a:pPr>
            <a:endParaRPr lang="en-US" altLang="ja-JP" sz="3600" b="1" dirty="0">
              <a:solidFill>
                <a:srgbClr val="000000"/>
              </a:solidFill>
              <a:latin typeface="+mn-ea"/>
              <a:cs typeface="メイリオ" pitchFamily="50" charset="-128"/>
            </a:endParaRPr>
          </a:p>
          <a:p>
            <a:pPr marL="742950" marR="0" indent="-742950" algn="l" defTabSz="914400" rtl="0" eaLnBrk="1" fontAlgn="base" latinLnBrk="0" hangingPunct="1">
              <a:lnSpc>
                <a:spcPct val="100000"/>
              </a:lnSpc>
              <a:spcBef>
                <a:spcPct val="0"/>
              </a:spcBef>
              <a:spcAft>
                <a:spcPct val="0"/>
              </a:spcAft>
              <a:buClrTx/>
              <a:buSzTx/>
              <a:buFontTx/>
              <a:buAutoNum type="arabicPeriod"/>
              <a:tabLst/>
            </a:pPr>
            <a:r>
              <a:rPr kumimoji="0" lang="ja-JP" altLang="en-US"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rPr>
              <a:t>個別に利用したいアプリを許可・禁止</a:t>
            </a:r>
            <a:endParaRPr kumimoji="0" lang="en-US" altLang="ja-JP"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endParaRPr>
          </a:p>
          <a:p>
            <a:pPr marL="742950" marR="0" indent="-742950" algn="l" defTabSz="914400" rtl="0" eaLnBrk="1" fontAlgn="base" latinLnBrk="0" hangingPunct="1">
              <a:lnSpc>
                <a:spcPct val="100000"/>
              </a:lnSpc>
              <a:spcBef>
                <a:spcPct val="0"/>
              </a:spcBef>
              <a:spcAft>
                <a:spcPct val="0"/>
              </a:spcAft>
              <a:buClrTx/>
              <a:buSzTx/>
              <a:buFontTx/>
              <a:buAutoNum type="arabicPeriod"/>
              <a:tabLst/>
            </a:pPr>
            <a:endParaRPr lang="en-US" altLang="ja-JP" sz="3600" b="1" dirty="0">
              <a:solidFill>
                <a:srgbClr val="000000"/>
              </a:solidFill>
              <a:latin typeface="+mn-ea"/>
              <a:cs typeface="メイリオ" pitchFamily="50" charset="-128"/>
            </a:endParaRPr>
          </a:p>
          <a:p>
            <a:pPr marL="742950" marR="0" indent="-742950" algn="l" defTabSz="914400" rtl="0" eaLnBrk="1" fontAlgn="base" latinLnBrk="0" hangingPunct="1">
              <a:lnSpc>
                <a:spcPct val="100000"/>
              </a:lnSpc>
              <a:spcBef>
                <a:spcPct val="0"/>
              </a:spcBef>
              <a:spcAft>
                <a:spcPct val="0"/>
              </a:spcAft>
              <a:buClrTx/>
              <a:buSzTx/>
              <a:buFontTx/>
              <a:buAutoNum type="arabicPeriod"/>
              <a:tabLst/>
            </a:pPr>
            <a:r>
              <a:rPr kumimoji="0" lang="ja-JP" altLang="en-US"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rPr>
              <a:t>一定の利用額を通知　⇒　使い過ぎ予防</a:t>
            </a:r>
            <a:endParaRPr kumimoji="0" lang="en-US" altLang="ja-JP"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endParaRPr>
          </a:p>
          <a:p>
            <a:pPr marL="742950" marR="0" indent="-742950" algn="l" defTabSz="914400" rtl="0" eaLnBrk="1" fontAlgn="base" latinLnBrk="0" hangingPunct="1">
              <a:lnSpc>
                <a:spcPct val="100000"/>
              </a:lnSpc>
              <a:spcBef>
                <a:spcPct val="0"/>
              </a:spcBef>
              <a:spcAft>
                <a:spcPct val="0"/>
              </a:spcAft>
              <a:buClrTx/>
              <a:buSzTx/>
              <a:buFontTx/>
              <a:buAutoNum type="arabicPeriod"/>
              <a:tabLst/>
            </a:pPr>
            <a:endParaRPr lang="en-US" altLang="ja-JP" sz="3600" b="1" dirty="0">
              <a:solidFill>
                <a:srgbClr val="000000"/>
              </a:solidFill>
              <a:latin typeface="+mn-ea"/>
              <a:cs typeface="メイリオ" pitchFamily="50" charset="-128"/>
            </a:endParaRPr>
          </a:p>
          <a:p>
            <a:pPr marR="0" algn="l" defTabSz="914400" rtl="0" eaLnBrk="1" fontAlgn="base" latinLnBrk="0" hangingPunct="1">
              <a:lnSpc>
                <a:spcPct val="100000"/>
              </a:lnSpc>
              <a:spcBef>
                <a:spcPct val="0"/>
              </a:spcBef>
              <a:spcAft>
                <a:spcPct val="0"/>
              </a:spcAft>
              <a:buClrTx/>
              <a:buSzTx/>
              <a:tabLst/>
            </a:pPr>
            <a:r>
              <a:rPr kumimoji="0" lang="ja-JP" altLang="en-US" sz="36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rPr>
              <a:t>　　</a:t>
            </a:r>
            <a:r>
              <a:rPr kumimoji="0" lang="en-US" altLang="ja-JP" sz="32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rPr>
              <a:t>※</a:t>
            </a:r>
            <a:r>
              <a:rPr kumimoji="0" lang="ja-JP" altLang="en-US" sz="32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rPr>
              <a:t>有料のサービスもあります。</a:t>
            </a:r>
            <a:endParaRPr kumimoji="0" lang="en-US" altLang="ja-JP" sz="32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endParaRPr>
          </a:p>
          <a:p>
            <a:pPr marR="0" algn="l" defTabSz="914400" rtl="0" eaLnBrk="1" fontAlgn="base" latinLnBrk="0" hangingPunct="1">
              <a:lnSpc>
                <a:spcPct val="100000"/>
              </a:lnSpc>
              <a:spcBef>
                <a:spcPct val="0"/>
              </a:spcBef>
              <a:spcAft>
                <a:spcPct val="0"/>
              </a:spcAft>
              <a:buClrTx/>
              <a:buSzTx/>
              <a:tabLst/>
            </a:pPr>
            <a:r>
              <a:rPr lang="ja-JP" altLang="en-US" sz="3200" b="1" dirty="0">
                <a:solidFill>
                  <a:srgbClr val="000000"/>
                </a:solidFill>
                <a:latin typeface="+mn-ea"/>
                <a:cs typeface="メイリオ" pitchFamily="50" charset="-128"/>
              </a:rPr>
              <a:t>　</a:t>
            </a:r>
            <a:r>
              <a:rPr lang="ja-JP" altLang="en-US" sz="3200" b="1" dirty="0" smtClean="0">
                <a:solidFill>
                  <a:srgbClr val="000000"/>
                </a:solidFill>
                <a:latin typeface="+mn-ea"/>
                <a:cs typeface="メイリオ" pitchFamily="50" charset="-128"/>
              </a:rPr>
              <a:t>　　詳しくは携帯電話販売店舗にお問い合わせください。</a:t>
            </a:r>
            <a:endParaRPr kumimoji="0" lang="ja-JP" altLang="en-US" sz="3200" b="1" i="0" u="none" strike="noStrike" cap="none" normalizeH="0" baseline="0" dirty="0" smtClean="0">
              <a:ln>
                <a:noFill/>
              </a:ln>
              <a:solidFill>
                <a:srgbClr val="000000"/>
              </a:solidFill>
              <a:effectLst/>
              <a:latin typeface="+mn-ea"/>
              <a:cs typeface="メイリオ" pitchFamily="50" charset="-128"/>
              <a:sym typeface="ヒラギノ角ゴ Pro W3" pitchFamily="-84" charset="-128"/>
            </a:endParaRPr>
          </a:p>
        </p:txBody>
      </p:sp>
      <p:sp>
        <p:nvSpPr>
          <p:cNvPr id="4" name="コンテンツ プレースホルダー 3"/>
          <p:cNvSpPr>
            <a:spLocks noGrp="1"/>
          </p:cNvSpPr>
          <p:nvPr>
            <p:ph idx="1"/>
          </p:nvPr>
        </p:nvSpPr>
        <p:spPr>
          <a:xfrm>
            <a:off x="309563" y="844352"/>
            <a:ext cx="12385675" cy="720130"/>
          </a:xfrm>
        </p:spPr>
        <p:txBody>
          <a:bodyPr/>
          <a:lstStyle/>
          <a:p>
            <a:pPr marL="0" indent="0" algn="ctr">
              <a:buNone/>
            </a:pPr>
            <a:r>
              <a:rPr kumimoji="1" lang="ja-JP" altLang="en-US" sz="3200" b="1" dirty="0" smtClean="0"/>
              <a:t>　　～ブロックだけじゃないフィルタリングの機能～</a:t>
            </a:r>
            <a:endParaRPr kumimoji="1" lang="en-US" altLang="ja-JP" sz="3200" b="1" dirty="0" smtClean="0"/>
          </a:p>
          <a:p>
            <a:pPr marL="0" indent="0" algn="ctr">
              <a:buNone/>
            </a:pPr>
            <a:endParaRPr lang="en-US" altLang="ja-JP" sz="3200" b="1" dirty="0"/>
          </a:p>
          <a:p>
            <a:pPr marL="0" indent="0" algn="ctr">
              <a:buNone/>
            </a:pPr>
            <a:endParaRPr kumimoji="1" lang="en-US" altLang="ja-JP" sz="3200" b="1" dirty="0" smtClean="0"/>
          </a:p>
          <a:p>
            <a:pPr marL="0" indent="0" algn="ctr">
              <a:buNone/>
            </a:pPr>
            <a:endParaRPr lang="en-US" altLang="ja-JP" sz="3200" b="1" dirty="0"/>
          </a:p>
          <a:p>
            <a:pPr marL="0" indent="0" algn="ctr">
              <a:buNone/>
            </a:pPr>
            <a:endParaRPr kumimoji="1" lang="en-US" altLang="ja-JP" sz="3200" b="1" dirty="0" smtClean="0"/>
          </a:p>
          <a:p>
            <a:pPr marL="0" indent="0" algn="ctr">
              <a:buNone/>
            </a:pPr>
            <a:endParaRPr lang="en-US" altLang="ja-JP" sz="3200" b="1" dirty="0"/>
          </a:p>
          <a:p>
            <a:pPr marL="0" indent="0" algn="ctr">
              <a:buNone/>
            </a:pPr>
            <a:endParaRPr kumimoji="1" lang="en-US" altLang="ja-JP" sz="3200" b="1" dirty="0" smtClean="0"/>
          </a:p>
          <a:p>
            <a:pPr marL="0" indent="0" algn="ctr">
              <a:buNone/>
            </a:pPr>
            <a:endParaRPr lang="en-US" altLang="ja-JP" sz="3200" b="1" dirty="0"/>
          </a:p>
          <a:p>
            <a:pPr marL="0" indent="0" algn="ctr">
              <a:buNone/>
            </a:pPr>
            <a:endParaRPr lang="en-US" altLang="ja-JP" sz="3200" b="1" dirty="0"/>
          </a:p>
          <a:p>
            <a:pPr marL="0" indent="0">
              <a:buNone/>
            </a:pPr>
            <a:r>
              <a:rPr kumimoji="1" lang="ja-JP" altLang="en-US" sz="3200" b="1" dirty="0" smtClean="0"/>
              <a:t>「フィルタリングは嫌。外して！」とせがまれたら・・・</a:t>
            </a:r>
            <a:endParaRPr kumimoji="1" lang="en-US" altLang="ja-JP" sz="3200" b="1" dirty="0" smtClean="0"/>
          </a:p>
          <a:p>
            <a:pPr marL="0" indent="0">
              <a:buNone/>
            </a:pPr>
            <a:r>
              <a:rPr lang="ja-JP" altLang="en-US" dirty="0" smtClean="0"/>
              <a:t>①使いたいサービスがなぜフィルタリングでブロックされているのか、そのサービスに潜む危険について話し合おう。</a:t>
            </a:r>
            <a:endParaRPr lang="en-US" altLang="ja-JP" dirty="0" smtClean="0"/>
          </a:p>
          <a:p>
            <a:pPr marL="0" indent="0">
              <a:buNone/>
            </a:pPr>
            <a:r>
              <a:rPr kumimoji="1" lang="ja-JP" altLang="en-US" dirty="0" smtClean="0"/>
              <a:t>②ルールを決めて個別にそのサービスを利用することも可能。</a:t>
            </a:r>
            <a:endParaRPr kumimoji="1" lang="en-US" altLang="ja-JP" dirty="0" smtClean="0"/>
          </a:p>
          <a:p>
            <a:pPr marL="0" indent="0">
              <a:buNone/>
            </a:pPr>
            <a:r>
              <a:rPr lang="ja-JP" altLang="en-US" dirty="0" smtClean="0"/>
              <a:t>③子どもの成長に合わせて、フィルタチングの設定レベルを見直そう。</a:t>
            </a:r>
            <a:endParaRPr kumimoji="1" lang="ja-JP" altLang="en-US" dirty="0"/>
          </a:p>
        </p:txBody>
      </p:sp>
      <p:sp>
        <p:nvSpPr>
          <p:cNvPr id="2" name="スライド番号プレースホルダー 1"/>
          <p:cNvSpPr>
            <a:spLocks noGrp="1"/>
          </p:cNvSpPr>
          <p:nvPr>
            <p:ph type="sldNum" sz="quarter" idx="10"/>
          </p:nvPr>
        </p:nvSpPr>
        <p:spPr/>
        <p:txBody>
          <a:bodyPr/>
          <a:lstStyle/>
          <a:p>
            <a:pPr>
              <a:defRPr/>
            </a:pPr>
            <a:fld id="{4E533C6C-7FCB-480B-B6A4-5A40E56D692C}" type="slidenum">
              <a:rPr lang="ja-JP" altLang="en-US" smtClean="0"/>
              <a:pPr>
                <a:defRPr/>
              </a:pPr>
              <a:t>20</a:t>
            </a:fld>
            <a:endParaRPr lang="en-US" altLang="ja-JP"/>
          </a:p>
        </p:txBody>
      </p:sp>
      <p:sp>
        <p:nvSpPr>
          <p:cNvPr id="6" name="Rectangle 2"/>
          <p:cNvSpPr>
            <a:spLocks noChangeArrowheads="1"/>
          </p:cNvSpPr>
          <p:nvPr/>
        </p:nvSpPr>
        <p:spPr bwMode="auto">
          <a:xfrm>
            <a:off x="93663" y="196280"/>
            <a:ext cx="126730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99" tIns="65000" rIns="129999" bIns="65000"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3600" dirty="0">
                <a:solidFill>
                  <a:srgbClr val="000000"/>
                </a:solidFill>
              </a:rPr>
              <a:t>保護者の皆様への</a:t>
            </a:r>
            <a:r>
              <a:rPr kumimoji="0" lang="ja-JP" altLang="en-US" sz="3600" dirty="0" smtClean="0">
                <a:solidFill>
                  <a:srgbClr val="000000"/>
                </a:solidFill>
              </a:rPr>
              <a:t>お願い</a:t>
            </a:r>
            <a:endParaRPr kumimoji="0" lang="ja-JP" altLang="en-US" sz="3200" dirty="0">
              <a:solidFill>
                <a:srgbClr val="000000"/>
              </a:solidFill>
            </a:endParaRPr>
          </a:p>
        </p:txBody>
      </p:sp>
      <p:sp>
        <p:nvSpPr>
          <p:cNvPr id="7" name="Line 9"/>
          <p:cNvSpPr>
            <a:spLocks noChangeShapeType="1"/>
          </p:cNvSpPr>
          <p:nvPr/>
        </p:nvSpPr>
        <p:spPr bwMode="auto">
          <a:xfrm>
            <a:off x="0" y="769367"/>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99" tIns="65000" rIns="129999" bIns="65000"/>
          <a:lstStyle/>
          <a:p>
            <a:endParaRPr lang="ja-JP" altLang="en-US"/>
          </a:p>
        </p:txBody>
      </p:sp>
    </p:spTree>
    <p:extLst>
      <p:ext uri="{BB962C8B-B14F-4D97-AF65-F5344CB8AC3E}">
        <p14:creationId xmlns:p14="http://schemas.microsoft.com/office/powerpoint/2010/main" val="32794949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番号プレースホルダー 1"/>
          <p:cNvSpPr txBox="1">
            <a:spLocks noGrp="1"/>
          </p:cNvSpPr>
          <p:nvPr/>
        </p:nvSpPr>
        <p:spPr bwMode="auto">
          <a:xfrm>
            <a:off x="12596813" y="9197975"/>
            <a:ext cx="3667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6BBE30A4-0815-469E-9397-FFF7D9AD13F9}" type="slidenum">
              <a:rPr kumimoji="0" lang="ja-JP" altLang="en-US" sz="1100" b="1">
                <a:ea typeface="メイリオ" pitchFamily="50" charset="-128"/>
                <a:sym typeface="Helvetica Neue" pitchFamily="-84" charset="0"/>
              </a:rPr>
              <a:pPr algn="r" eaLnBrk="1" hangingPunct="1">
                <a:spcBef>
                  <a:spcPct val="0"/>
                </a:spcBef>
                <a:buSzTx/>
                <a:buFontTx/>
                <a:buNone/>
              </a:pPr>
              <a:t>3</a:t>
            </a:fld>
            <a:endParaRPr kumimoji="0" lang="en-US" altLang="ja-JP" sz="1100" b="1">
              <a:ea typeface="メイリオ" pitchFamily="50" charset="-128"/>
              <a:sym typeface="Helvetica Neue" pitchFamily="-84" charset="0"/>
            </a:endParaRPr>
          </a:p>
        </p:txBody>
      </p:sp>
      <p:sp>
        <p:nvSpPr>
          <p:cNvPr id="178179" name="テキスト ボックス 2"/>
          <p:cNvSpPr txBox="1">
            <a:spLocks noChangeArrowheads="1"/>
          </p:cNvSpPr>
          <p:nvPr/>
        </p:nvSpPr>
        <p:spPr bwMode="auto">
          <a:xfrm>
            <a:off x="1001713" y="412750"/>
            <a:ext cx="108521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6000" b="1" dirty="0">
                <a:solidFill>
                  <a:srgbClr val="000000"/>
                </a:solidFill>
                <a:ea typeface="メイリオ" pitchFamily="50" charset="-128"/>
              </a:rPr>
              <a:t>ネット上にそんなこと書いたり</a:t>
            </a:r>
            <a:endParaRPr lang="en-US" altLang="ja-JP" sz="6000" b="1" dirty="0">
              <a:solidFill>
                <a:srgbClr val="000000"/>
              </a:solidFill>
              <a:ea typeface="メイリオ" pitchFamily="50" charset="-128"/>
            </a:endParaRPr>
          </a:p>
          <a:p>
            <a:pPr algn="ctr" eaLnBrk="1" hangingPunct="1">
              <a:spcBef>
                <a:spcPct val="0"/>
              </a:spcBef>
              <a:buSzTx/>
              <a:buFontTx/>
              <a:buNone/>
            </a:pPr>
            <a:r>
              <a:rPr lang="ja-JP" altLang="en-US" sz="6000" b="1" dirty="0" smtClean="0">
                <a:solidFill>
                  <a:srgbClr val="000000"/>
                </a:solidFill>
                <a:ea typeface="メイリオ" pitchFamily="50" charset="-128"/>
              </a:rPr>
              <a:t>あんな</a:t>
            </a:r>
            <a:r>
              <a:rPr lang="ja-JP" altLang="en-US" sz="6000" b="1" dirty="0">
                <a:solidFill>
                  <a:srgbClr val="000000"/>
                </a:solidFill>
                <a:ea typeface="メイリオ" pitchFamily="50" charset="-128"/>
              </a:rPr>
              <a:t>写真を送っても・・・？</a:t>
            </a:r>
            <a:endParaRPr lang="en-US" altLang="ja-JP" sz="6000" b="1" dirty="0">
              <a:solidFill>
                <a:srgbClr val="000000"/>
              </a:solidFill>
              <a:ea typeface="メイリオ" pitchFamily="50" charset="-128"/>
            </a:endParaRPr>
          </a:p>
        </p:txBody>
      </p:sp>
      <p:pic>
        <p:nvPicPr>
          <p:cNvPr id="178180" name="Picture 9" descr="C:\Users\m_asakawa\AppData\Local\Microsoft\Windows\Temporary Internet Files\Content.IE5\LW4MN2KQ\MC90029227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013" y="2644775"/>
            <a:ext cx="50927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正方形/長方形 14"/>
          <p:cNvSpPr>
            <a:spLocks noChangeArrowheads="1"/>
          </p:cNvSpPr>
          <p:nvPr/>
        </p:nvSpPr>
        <p:spPr bwMode="auto">
          <a:xfrm>
            <a:off x="1173163" y="6100763"/>
            <a:ext cx="111601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000" b="1">
                <a:solidFill>
                  <a:srgbClr val="000000"/>
                </a:solidFill>
                <a:ea typeface="メイリオ" pitchFamily="50" charset="-128"/>
              </a:rPr>
              <a:t>友達だけのグループで</a:t>
            </a:r>
            <a:r>
              <a:rPr kumimoji="0" lang="en-US" altLang="ja-JP" sz="6000" b="1">
                <a:solidFill>
                  <a:srgbClr val="000000"/>
                </a:solidFill>
                <a:ea typeface="メイリオ" pitchFamily="50" charset="-128"/>
              </a:rPr>
              <a:t/>
            </a:r>
            <a:br>
              <a:rPr kumimoji="0" lang="en-US" altLang="ja-JP" sz="6000" b="1">
                <a:solidFill>
                  <a:srgbClr val="000000"/>
                </a:solidFill>
                <a:ea typeface="メイリオ" pitchFamily="50" charset="-128"/>
              </a:rPr>
            </a:br>
            <a:r>
              <a:rPr kumimoji="0" lang="ja-JP" altLang="en-US" sz="6000" b="1">
                <a:solidFill>
                  <a:srgbClr val="000000"/>
                </a:solidFill>
                <a:ea typeface="メイリオ" pitchFamily="50" charset="-128"/>
              </a:rPr>
              <a:t>鍵をかけているから大丈夫？</a:t>
            </a:r>
            <a:endParaRPr kumimoji="0" lang="en-US" altLang="ja-JP" sz="6000" b="1">
              <a:solidFill>
                <a:srgbClr val="000000"/>
              </a:solidFill>
              <a:ea typeface="メイリオ" pitchFamily="50" charset="-128"/>
            </a:endParaRPr>
          </a:p>
        </p:txBody>
      </p:sp>
      <p:sp>
        <p:nvSpPr>
          <p:cNvPr id="178182" name="テキスト ボックス 21"/>
          <p:cNvSpPr txBox="1">
            <a:spLocks noChangeArrowheads="1"/>
          </p:cNvSpPr>
          <p:nvPr/>
        </p:nvSpPr>
        <p:spPr bwMode="auto">
          <a:xfrm>
            <a:off x="411163" y="8261350"/>
            <a:ext cx="12528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5400" b="1">
                <a:solidFill>
                  <a:srgbClr val="FF0000"/>
                </a:solidFill>
                <a:ea typeface="メイリオ" pitchFamily="50" charset="-128"/>
              </a:rPr>
              <a:t>誰かが他のところに出してしまったら？</a:t>
            </a:r>
            <a:endParaRPr lang="en-US" altLang="ja-JP" sz="5400" b="1">
              <a:solidFill>
                <a:srgbClr val="FF0000"/>
              </a:solidFill>
              <a:ea typeface="メイリオ" pitchFamily="50" charset="-128"/>
            </a:endParaRPr>
          </a:p>
        </p:txBody>
      </p:sp>
    </p:spTree>
    <p:extLst>
      <p:ext uri="{BB962C8B-B14F-4D97-AF65-F5344CB8AC3E}">
        <p14:creationId xmlns:p14="http://schemas.microsoft.com/office/powerpoint/2010/main" val="41829577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番号プレースホルダー 1"/>
          <p:cNvSpPr txBox="1">
            <a:spLocks noGrp="1"/>
          </p:cNvSpPr>
          <p:nvPr/>
        </p:nvSpPr>
        <p:spPr bwMode="auto">
          <a:xfrm>
            <a:off x="12596813" y="9197975"/>
            <a:ext cx="3667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1A6C40A1-367F-40E9-BCAF-6647190F5A5F}" type="slidenum">
              <a:rPr kumimoji="0" lang="ja-JP" altLang="en-US" sz="1100" b="1">
                <a:ea typeface="メイリオ" pitchFamily="50" charset="-128"/>
                <a:sym typeface="Helvetica Neue" pitchFamily="-84" charset="0"/>
              </a:rPr>
              <a:pPr algn="r" eaLnBrk="1" hangingPunct="1">
                <a:spcBef>
                  <a:spcPct val="0"/>
                </a:spcBef>
                <a:buSzTx/>
                <a:buFontTx/>
                <a:buNone/>
              </a:pPr>
              <a:t>4</a:t>
            </a:fld>
            <a:endParaRPr kumimoji="0" lang="en-US" altLang="ja-JP" sz="1100" b="1">
              <a:ea typeface="メイリオ" pitchFamily="50" charset="-128"/>
              <a:sym typeface="Helvetica Neue" pitchFamily="-84" charset="0"/>
            </a:endParaRPr>
          </a:p>
        </p:txBody>
      </p:sp>
      <p:sp>
        <p:nvSpPr>
          <p:cNvPr id="179203" name="正方形/長方形 2"/>
          <p:cNvSpPr>
            <a:spLocks noChangeArrowheads="1"/>
          </p:cNvSpPr>
          <p:nvPr/>
        </p:nvSpPr>
        <p:spPr bwMode="auto">
          <a:xfrm>
            <a:off x="92075" y="555625"/>
            <a:ext cx="12839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500" b="1">
                <a:solidFill>
                  <a:srgbClr val="000000"/>
                </a:solidFill>
                <a:latin typeface="メイリオ" pitchFamily="50" charset="-128"/>
                <a:ea typeface="メイリオ" pitchFamily="50" charset="-128"/>
              </a:rPr>
              <a:t>こんなふうに思っていませんか？</a:t>
            </a:r>
            <a:endParaRPr kumimoji="0" lang="en-US" altLang="ja-JP" sz="6500" b="1">
              <a:solidFill>
                <a:srgbClr val="000000"/>
              </a:solidFill>
              <a:latin typeface="メイリオ" pitchFamily="50" charset="-128"/>
              <a:ea typeface="メイリオ" pitchFamily="50" charset="-128"/>
            </a:endParaRPr>
          </a:p>
        </p:txBody>
      </p:sp>
      <p:sp>
        <p:nvSpPr>
          <p:cNvPr id="5" name="正方形/長方形 4"/>
          <p:cNvSpPr>
            <a:spLocks noChangeArrowheads="1"/>
          </p:cNvSpPr>
          <p:nvPr/>
        </p:nvSpPr>
        <p:spPr bwMode="auto">
          <a:xfrm>
            <a:off x="947738" y="2068513"/>
            <a:ext cx="1130458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6300">
                <a:solidFill>
                  <a:srgbClr val="000000"/>
                </a:solidFill>
                <a:latin typeface="メイリオ" pitchFamily="50" charset="-128"/>
                <a:ea typeface="メイリオ" pitchFamily="50" charset="-128"/>
              </a:rPr>
              <a:t>相手は友達・家族だけだから</a:t>
            </a:r>
            <a:br>
              <a:rPr kumimoji="0" lang="ja-JP" altLang="en-US" sz="6300">
                <a:solidFill>
                  <a:srgbClr val="000000"/>
                </a:solidFill>
                <a:latin typeface="メイリオ" pitchFamily="50" charset="-128"/>
                <a:ea typeface="メイリオ" pitchFamily="50" charset="-128"/>
              </a:rPr>
            </a:br>
            <a:r>
              <a:rPr kumimoji="0" lang="ja-JP" altLang="en-US" sz="6300" b="1">
                <a:solidFill>
                  <a:srgbClr val="0070C0"/>
                </a:solidFill>
                <a:latin typeface="メイリオ" pitchFamily="50" charset="-128"/>
                <a:ea typeface="メイリオ" pitchFamily="50" charset="-128"/>
              </a:rPr>
              <a:t>安心</a:t>
            </a:r>
            <a:r>
              <a:rPr kumimoji="0" lang="en-US" altLang="ja-JP" sz="6300">
                <a:solidFill>
                  <a:srgbClr val="000000"/>
                </a:solidFill>
                <a:latin typeface="メイリオ" pitchFamily="50" charset="-128"/>
                <a:ea typeface="メイリオ" pitchFamily="50" charset="-128"/>
              </a:rPr>
              <a:t>…</a:t>
            </a:r>
            <a:endParaRPr kumimoji="0" lang="ja-JP" altLang="en-US" sz="6300">
              <a:solidFill>
                <a:srgbClr val="000000"/>
              </a:solidFill>
              <a:latin typeface="メイリオ" pitchFamily="50" charset="-128"/>
              <a:ea typeface="メイリオ" pitchFamily="50" charset="-128"/>
            </a:endParaRPr>
          </a:p>
        </p:txBody>
      </p:sp>
      <p:sp>
        <p:nvSpPr>
          <p:cNvPr id="6" name="正方形/長方形 5"/>
          <p:cNvSpPr>
            <a:spLocks noChangeArrowheads="1"/>
          </p:cNvSpPr>
          <p:nvPr/>
        </p:nvSpPr>
        <p:spPr bwMode="auto">
          <a:xfrm>
            <a:off x="957263" y="4276725"/>
            <a:ext cx="113077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6000">
                <a:solidFill>
                  <a:srgbClr val="000000"/>
                </a:solidFill>
                <a:latin typeface="メイリオ" pitchFamily="50" charset="-128"/>
                <a:ea typeface="メイリオ" pitchFamily="50" charset="-128"/>
              </a:rPr>
              <a:t>ニックネームを使っているから、自分が誰かなんて</a:t>
            </a:r>
            <a:r>
              <a:rPr kumimoji="0" lang="ja-JP" altLang="en-US" sz="6000" b="1">
                <a:solidFill>
                  <a:srgbClr val="0070C0"/>
                </a:solidFill>
                <a:latin typeface="メイリオ" pitchFamily="50" charset="-128"/>
                <a:ea typeface="メイリオ" pitchFamily="50" charset="-128"/>
              </a:rPr>
              <a:t>バレない</a:t>
            </a:r>
          </a:p>
        </p:txBody>
      </p:sp>
      <p:sp>
        <p:nvSpPr>
          <p:cNvPr id="7" name="正方形/長方形 6"/>
          <p:cNvSpPr>
            <a:spLocks noChangeArrowheads="1"/>
          </p:cNvSpPr>
          <p:nvPr/>
        </p:nvSpPr>
        <p:spPr bwMode="auto">
          <a:xfrm>
            <a:off x="957263" y="6965950"/>
            <a:ext cx="1130776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6300">
                <a:solidFill>
                  <a:srgbClr val="000000"/>
                </a:solidFill>
                <a:latin typeface="メイリオ" pitchFamily="50" charset="-128"/>
                <a:ea typeface="メイリオ" pitchFamily="50" charset="-128"/>
              </a:rPr>
              <a:t>間違ってネットに書き込んでも消しちゃえば</a:t>
            </a:r>
            <a:r>
              <a:rPr kumimoji="0" lang="ja-JP" altLang="en-US" sz="6300" b="1">
                <a:solidFill>
                  <a:srgbClr val="0070C0"/>
                </a:solidFill>
                <a:latin typeface="メイリオ" pitchFamily="50" charset="-128"/>
                <a:ea typeface="メイリオ" pitchFamily="50" charset="-128"/>
              </a:rPr>
              <a:t>大丈夫</a:t>
            </a:r>
            <a:r>
              <a:rPr kumimoji="0" lang="en-US" altLang="ja-JP" sz="6300">
                <a:solidFill>
                  <a:srgbClr val="000000"/>
                </a:solidFill>
                <a:latin typeface="メイリオ" pitchFamily="50" charset="-128"/>
                <a:ea typeface="メイリオ" pitchFamily="50" charset="-128"/>
              </a:rPr>
              <a:t>…</a:t>
            </a:r>
            <a:endParaRPr kumimoji="0" lang="ja-JP" altLang="en-US" sz="6300">
              <a:solidFill>
                <a:srgbClr val="000000"/>
              </a:solidFill>
              <a:latin typeface="メイリオ" pitchFamily="50" charset="-128"/>
              <a:ea typeface="メイリオ" pitchFamily="50" charset="-128"/>
            </a:endParaRPr>
          </a:p>
        </p:txBody>
      </p:sp>
      <p:grpSp>
        <p:nvGrpSpPr>
          <p:cNvPr id="600071" name="Group 7"/>
          <p:cNvGrpSpPr>
            <a:grpSpLocks/>
          </p:cNvGrpSpPr>
          <p:nvPr/>
        </p:nvGrpSpPr>
        <p:grpSpPr bwMode="auto">
          <a:xfrm>
            <a:off x="1606550" y="2355850"/>
            <a:ext cx="9432925" cy="6432550"/>
            <a:chOff x="1102" y="1484"/>
            <a:chExt cx="5942" cy="4052"/>
          </a:xfrm>
        </p:grpSpPr>
        <p:sp>
          <p:nvSpPr>
            <p:cNvPr id="179209" name="Line 8"/>
            <p:cNvSpPr>
              <a:spLocks noChangeShapeType="1"/>
            </p:cNvSpPr>
            <p:nvPr/>
          </p:nvSpPr>
          <p:spPr bwMode="auto">
            <a:xfrm flipH="1">
              <a:off x="1102" y="1484"/>
              <a:ext cx="5806" cy="4037"/>
            </a:xfrm>
            <a:prstGeom prst="line">
              <a:avLst/>
            </a:prstGeom>
            <a:noFill/>
            <a:ln w="190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210" name="Line 9"/>
            <p:cNvSpPr>
              <a:spLocks noChangeShapeType="1"/>
            </p:cNvSpPr>
            <p:nvPr/>
          </p:nvSpPr>
          <p:spPr bwMode="auto">
            <a:xfrm>
              <a:off x="1238" y="1499"/>
              <a:ext cx="5806" cy="4037"/>
            </a:xfrm>
            <a:prstGeom prst="line">
              <a:avLst/>
            </a:prstGeom>
            <a:noFill/>
            <a:ln w="190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00074" name="Rectangle 10"/>
          <p:cNvSpPr>
            <a:spLocks/>
          </p:cNvSpPr>
          <p:nvPr/>
        </p:nvSpPr>
        <p:spPr bwMode="auto">
          <a:xfrm>
            <a:off x="628650" y="4660900"/>
            <a:ext cx="12376150" cy="1311275"/>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8000" b="1">
                <a:solidFill>
                  <a:srgbClr val="FF3300"/>
                </a:solidFill>
                <a:ea typeface="メイリオ" pitchFamily="50" charset="-128"/>
              </a:rPr>
              <a:t>そんなことはないんです！</a:t>
            </a:r>
          </a:p>
        </p:txBody>
      </p:sp>
    </p:spTree>
    <p:extLst>
      <p:ext uri="{BB962C8B-B14F-4D97-AF65-F5344CB8AC3E}">
        <p14:creationId xmlns:p14="http://schemas.microsoft.com/office/powerpoint/2010/main" val="2149959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600071"/>
                                        </p:tgtEl>
                                        <p:attrNameLst>
                                          <p:attrName>style.visibility</p:attrName>
                                        </p:attrNameLst>
                                      </p:cBhvr>
                                      <p:to>
                                        <p:strVal val="visible"/>
                                      </p:to>
                                    </p:set>
                                    <p:animEffect transition="in" filter="fade">
                                      <p:cBhvr>
                                        <p:cTn id="25" dur="1000"/>
                                        <p:tgtEl>
                                          <p:spTgt spid="600071"/>
                                        </p:tgtEl>
                                      </p:cBhvr>
                                    </p:animEffect>
                                    <p:anim calcmode="lin" valueType="num">
                                      <p:cBhvr>
                                        <p:cTn id="26" dur="1000" fill="hold"/>
                                        <p:tgtEl>
                                          <p:spTgt spid="600071"/>
                                        </p:tgtEl>
                                        <p:attrNameLst>
                                          <p:attrName>style.rotation</p:attrName>
                                        </p:attrNameLst>
                                      </p:cBhvr>
                                      <p:tavLst>
                                        <p:tav tm="0">
                                          <p:val>
                                            <p:fltVal val="720"/>
                                          </p:val>
                                        </p:tav>
                                        <p:tav tm="100000">
                                          <p:val>
                                            <p:fltVal val="0"/>
                                          </p:val>
                                        </p:tav>
                                      </p:tavLst>
                                    </p:anim>
                                    <p:anim calcmode="lin" valueType="num">
                                      <p:cBhvr>
                                        <p:cTn id="27" dur="1000" fill="hold"/>
                                        <p:tgtEl>
                                          <p:spTgt spid="600071"/>
                                        </p:tgtEl>
                                        <p:attrNameLst>
                                          <p:attrName>ppt_h</p:attrName>
                                        </p:attrNameLst>
                                      </p:cBhvr>
                                      <p:tavLst>
                                        <p:tav tm="0">
                                          <p:val>
                                            <p:fltVal val="0"/>
                                          </p:val>
                                        </p:tav>
                                        <p:tav tm="100000">
                                          <p:val>
                                            <p:strVal val="#ppt_h"/>
                                          </p:val>
                                        </p:tav>
                                      </p:tavLst>
                                    </p:anim>
                                    <p:anim calcmode="lin" valueType="num">
                                      <p:cBhvr>
                                        <p:cTn id="28" dur="1000" fill="hold"/>
                                        <p:tgtEl>
                                          <p:spTgt spid="600071"/>
                                        </p:tgtEl>
                                        <p:attrNameLst>
                                          <p:attrName>ppt_w</p:attrName>
                                        </p:attrNameLst>
                                      </p:cBhvr>
                                      <p:tavLst>
                                        <p:tav tm="0">
                                          <p:val>
                                            <p:fltVal val="0"/>
                                          </p:val>
                                        </p:tav>
                                        <p:tav tm="100000">
                                          <p:val>
                                            <p:strVal val="#ppt_w"/>
                                          </p:val>
                                        </p:tav>
                                      </p:tavLst>
                                    </p:anim>
                                  </p:childTnLst>
                                </p:cTn>
                              </p:par>
                            </p:childTnLst>
                          </p:cTn>
                        </p:par>
                        <p:par>
                          <p:cTn id="29" fill="hold" nodeType="afterGroup">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600074"/>
                                        </p:tgtEl>
                                        <p:attrNameLst>
                                          <p:attrName>style.visibility</p:attrName>
                                        </p:attrNameLst>
                                      </p:cBhvr>
                                      <p:to>
                                        <p:strVal val="visible"/>
                                      </p:to>
                                    </p:set>
                                    <p:anim calcmode="lin" valueType="num">
                                      <p:cBhvr>
                                        <p:cTn id="32" dur="1000" fill="hold"/>
                                        <p:tgtEl>
                                          <p:spTgt spid="600074"/>
                                        </p:tgtEl>
                                        <p:attrNameLst>
                                          <p:attrName>ppt_w</p:attrName>
                                        </p:attrNameLst>
                                      </p:cBhvr>
                                      <p:tavLst>
                                        <p:tav tm="0">
                                          <p:val>
                                            <p:strVal val="#ppt_w*0.70"/>
                                          </p:val>
                                        </p:tav>
                                        <p:tav tm="100000">
                                          <p:val>
                                            <p:strVal val="#ppt_w"/>
                                          </p:val>
                                        </p:tav>
                                      </p:tavLst>
                                    </p:anim>
                                    <p:anim calcmode="lin" valueType="num">
                                      <p:cBhvr>
                                        <p:cTn id="33" dur="1000" fill="hold"/>
                                        <p:tgtEl>
                                          <p:spTgt spid="600074"/>
                                        </p:tgtEl>
                                        <p:attrNameLst>
                                          <p:attrName>ppt_h</p:attrName>
                                        </p:attrNameLst>
                                      </p:cBhvr>
                                      <p:tavLst>
                                        <p:tav tm="0">
                                          <p:val>
                                            <p:strVal val="#ppt_h"/>
                                          </p:val>
                                        </p:tav>
                                        <p:tav tm="100000">
                                          <p:val>
                                            <p:strVal val="#ppt_h"/>
                                          </p:val>
                                        </p:tav>
                                      </p:tavLst>
                                    </p:anim>
                                    <p:animEffect transition="in" filter="fade">
                                      <p:cBhvr>
                                        <p:cTn id="34" dur="1000"/>
                                        <p:tgtEl>
                                          <p:spTgt spid="600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6000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スライド番号プレースホルダー 1"/>
          <p:cNvSpPr>
            <a:spLocks noGrp="1"/>
          </p:cNvSpPr>
          <p:nvPr>
            <p:ph type="sldNum" sz="quarter" idx="10"/>
          </p:nvPr>
        </p:nvSpPr>
        <p:spPr>
          <a:noFill/>
        </p:spPr>
        <p:txBody>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AEBB4719-8657-4845-86F8-A1BABEE0287F}" type="slidenum">
              <a:rPr kumimoji="0" lang="ja-JP" altLang="en-US" sz="1100" smtClean="0">
                <a:solidFill>
                  <a:srgbClr val="000000"/>
                </a:solidFill>
                <a:ea typeface="メイリオ" pitchFamily="50" charset="-128"/>
                <a:sym typeface="Helvetica Neue" pitchFamily="-84" charset="0"/>
              </a:rPr>
              <a:pPr algn="r" eaLnBrk="1" hangingPunct="1">
                <a:spcBef>
                  <a:spcPct val="0"/>
                </a:spcBef>
                <a:buSzTx/>
                <a:buFontTx/>
                <a:buNone/>
              </a:pPr>
              <a:t>5</a:t>
            </a:fld>
            <a:endParaRPr kumimoji="0" lang="en-US" altLang="ja-JP" sz="1100" smtClean="0">
              <a:solidFill>
                <a:srgbClr val="000000"/>
              </a:solidFill>
              <a:ea typeface="メイリオ" pitchFamily="50" charset="-128"/>
              <a:sym typeface="Helvetica Neue" pitchFamily="-84" charset="0"/>
            </a:endParaRPr>
          </a:p>
        </p:txBody>
      </p:sp>
      <p:sp>
        <p:nvSpPr>
          <p:cNvPr id="192515" name="テキスト ボックス 2"/>
          <p:cNvSpPr txBox="1">
            <a:spLocks noChangeArrowheads="1"/>
          </p:cNvSpPr>
          <p:nvPr/>
        </p:nvSpPr>
        <p:spPr bwMode="auto">
          <a:xfrm>
            <a:off x="263525" y="263525"/>
            <a:ext cx="5746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2" tIns="65017" rIns="130032" bIns="65017">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5400" b="1">
                <a:solidFill>
                  <a:srgbClr val="000000"/>
                </a:solidFill>
                <a:latin typeface="メイリオ" pitchFamily="50" charset="-128"/>
                <a:ea typeface="メイリオ" pitchFamily="50" charset="-128"/>
              </a:rPr>
              <a:t>①深夜のチャット</a:t>
            </a:r>
          </a:p>
        </p:txBody>
      </p:sp>
      <p:pic>
        <p:nvPicPr>
          <p:cNvPr id="192516" name="Picture 6" descr="C:\Users\yamada.masayuki\Desktop\com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225550"/>
            <a:ext cx="4830763" cy="767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7" name="Picture 7" descr="C:\Users\yamada.masayuki\Desktop\comm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663" y="1225550"/>
            <a:ext cx="4456112" cy="767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8" name="テキスト ボックス 5"/>
          <p:cNvSpPr txBox="1">
            <a:spLocks noChangeArrowheads="1"/>
          </p:cNvSpPr>
          <p:nvPr/>
        </p:nvSpPr>
        <p:spPr bwMode="auto">
          <a:xfrm>
            <a:off x="814388" y="8942388"/>
            <a:ext cx="11410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3400" b="1">
                <a:solidFill>
                  <a:srgbClr val="000000"/>
                </a:solidFill>
                <a:ea typeface="メイリオ" pitchFamily="50" charset="-128"/>
              </a:rPr>
              <a:t>話しかけられるとつい答えちゃう。今日も眠れない・・・</a:t>
            </a:r>
          </a:p>
        </p:txBody>
      </p:sp>
      <p:sp>
        <p:nvSpPr>
          <p:cNvPr id="7" name="正方形/長方形 6"/>
          <p:cNvSpPr/>
          <p:nvPr/>
        </p:nvSpPr>
        <p:spPr bwMode="auto">
          <a:xfrm>
            <a:off x="1533848" y="3508648"/>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8" name="正方形/長方形 7"/>
          <p:cNvSpPr/>
          <p:nvPr/>
        </p:nvSpPr>
        <p:spPr bwMode="auto">
          <a:xfrm>
            <a:off x="1533848" y="4408748"/>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9" name="正方形/長方形 8"/>
          <p:cNvSpPr/>
          <p:nvPr/>
        </p:nvSpPr>
        <p:spPr bwMode="auto">
          <a:xfrm>
            <a:off x="1533848" y="5416860"/>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10" name="正方形/長方形 9"/>
          <p:cNvSpPr/>
          <p:nvPr/>
        </p:nvSpPr>
        <p:spPr bwMode="auto">
          <a:xfrm>
            <a:off x="7582520" y="2500536"/>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Tree>
    <p:extLst>
      <p:ext uri="{BB962C8B-B14F-4D97-AF65-F5344CB8AC3E}">
        <p14:creationId xmlns:p14="http://schemas.microsoft.com/office/powerpoint/2010/main" val="16240894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番号プレースホルダー 1"/>
          <p:cNvSpPr>
            <a:spLocks noGrp="1"/>
          </p:cNvSpPr>
          <p:nvPr>
            <p:ph type="sldNum" sz="quarter" idx="10"/>
          </p:nvPr>
        </p:nvSpPr>
        <p:spPr>
          <a:noFill/>
        </p:spPr>
        <p:txBody>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E279C2AB-0F80-4C7A-B26F-DA0AC55A51D2}" type="slidenum">
              <a:rPr kumimoji="0" lang="ja-JP" altLang="en-US" sz="1100" smtClean="0">
                <a:solidFill>
                  <a:srgbClr val="000000"/>
                </a:solidFill>
                <a:ea typeface="メイリオ" pitchFamily="50" charset="-128"/>
                <a:sym typeface="Helvetica Neue" pitchFamily="-84" charset="0"/>
              </a:rPr>
              <a:pPr algn="r" eaLnBrk="1" hangingPunct="1">
                <a:spcBef>
                  <a:spcPct val="0"/>
                </a:spcBef>
                <a:buSzTx/>
                <a:buFontTx/>
                <a:buNone/>
              </a:pPr>
              <a:t>6</a:t>
            </a:fld>
            <a:endParaRPr kumimoji="0" lang="en-US" altLang="ja-JP" sz="1100" smtClean="0">
              <a:solidFill>
                <a:srgbClr val="000000"/>
              </a:solidFill>
              <a:ea typeface="メイリオ" pitchFamily="50" charset="-128"/>
              <a:sym typeface="Helvetica Neue" pitchFamily="-84" charset="0"/>
            </a:endParaRPr>
          </a:p>
        </p:txBody>
      </p:sp>
      <p:pic>
        <p:nvPicPr>
          <p:cNvPr id="1935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565275"/>
            <a:ext cx="4646613" cy="6756400"/>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193540" name="テキスト ボックス 3"/>
          <p:cNvSpPr txBox="1">
            <a:spLocks noChangeArrowheads="1"/>
          </p:cNvSpPr>
          <p:nvPr/>
        </p:nvSpPr>
        <p:spPr bwMode="auto">
          <a:xfrm>
            <a:off x="153988" y="412750"/>
            <a:ext cx="85804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2" tIns="65017" rIns="130032" bIns="65017">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5400" b="1">
                <a:solidFill>
                  <a:srgbClr val="000000"/>
                </a:solidFill>
                <a:latin typeface="メイリオ" pitchFamily="50" charset="-128"/>
                <a:ea typeface="メイリオ" pitchFamily="50" charset="-128"/>
              </a:rPr>
              <a:t>②写真の転載（無断利用）</a:t>
            </a:r>
          </a:p>
        </p:txBody>
      </p:sp>
      <p:pic>
        <p:nvPicPr>
          <p:cNvPr id="2458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5288" y="1565275"/>
            <a:ext cx="3844925" cy="663257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ストライプ矢印 4"/>
          <p:cNvSpPr/>
          <p:nvPr/>
        </p:nvSpPr>
        <p:spPr bwMode="auto">
          <a:xfrm>
            <a:off x="5710238" y="4370388"/>
            <a:ext cx="2087562" cy="1371600"/>
          </a:xfrm>
          <a:prstGeom prst="stripedRightArrow">
            <a:avLst/>
          </a:prstGeom>
          <a:solidFill>
            <a:srgbClr val="FF7900"/>
          </a:solidFill>
          <a:ln w="9525">
            <a:noFill/>
            <a:miter lim="800000"/>
            <a:headEnd/>
            <a:tailEnd/>
          </a:ln>
        </p:spPr>
        <p:txBody>
          <a:bodyPr lIns="130046" tIns="65023" rIns="130046" bIns="65023" anchor="ctr"/>
          <a:lstStyle/>
          <a:p>
            <a:pPr marL="487672" indent="-487672" algn="l">
              <a:lnSpc>
                <a:spcPct val="80000"/>
              </a:lnSpc>
              <a:spcBef>
                <a:spcPct val="20000"/>
              </a:spcBef>
              <a:defRPr/>
            </a:pPr>
            <a:endParaRPr kumimoji="1" lang="ja-JP" altLang="en-US" sz="4800" dirty="0">
              <a:latin typeface="ＭＳ Ｐゴシック" charset="-128"/>
            </a:endParaRPr>
          </a:p>
        </p:txBody>
      </p:sp>
      <p:sp>
        <p:nvSpPr>
          <p:cNvPr id="3" name="角丸四角形 2"/>
          <p:cNvSpPr>
            <a:spLocks noChangeArrowheads="1"/>
          </p:cNvSpPr>
          <p:nvPr/>
        </p:nvSpPr>
        <p:spPr bwMode="auto">
          <a:xfrm>
            <a:off x="8662988" y="1374775"/>
            <a:ext cx="2378075" cy="979488"/>
          </a:xfrm>
          <a:prstGeom prst="roundRect">
            <a:avLst>
              <a:gd name="adj" fmla="val 16667"/>
            </a:avLst>
          </a:prstGeom>
          <a:noFill/>
          <a:ln w="76200">
            <a:solidFill>
              <a:srgbClr val="FF7900"/>
            </a:solidFill>
            <a:miter lim="800000"/>
            <a:headEnd/>
            <a:tailEnd/>
          </a:ln>
          <a:extLst>
            <a:ext uri="{909E8E84-426E-40DD-AFC4-6F175D3DCCD1}">
              <a14:hiddenFill xmlns:a14="http://schemas.microsoft.com/office/drawing/2010/main">
                <a:solidFill>
                  <a:srgbClr val="FFFFFF"/>
                </a:solidFill>
              </a14:hiddenFill>
            </a:ext>
          </a:extLst>
        </p:spPr>
        <p:txBody>
          <a:bodyPr lIns="130039" tIns="65020" rIns="130039" bIns="65020" anchor="ctr"/>
          <a:lstStyle>
            <a:lvl1pPr marL="487363" indent="-487363"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lnSpc>
                <a:spcPct val="80000"/>
              </a:lnSpc>
              <a:spcBef>
                <a:spcPct val="20000"/>
              </a:spcBef>
              <a:buSzTx/>
              <a:buFontTx/>
              <a:buNone/>
            </a:pPr>
            <a:endParaRPr lang="ja-JP" altLang="en-US" sz="4800">
              <a:solidFill>
                <a:srgbClr val="000000"/>
              </a:solidFill>
              <a:latin typeface="ＭＳ Ｐゴシック" pitchFamily="50" charset="-128"/>
              <a:ea typeface="メイリオ" pitchFamily="50" charset="-128"/>
            </a:endParaRPr>
          </a:p>
        </p:txBody>
      </p:sp>
      <p:sp>
        <p:nvSpPr>
          <p:cNvPr id="193544" name="テキスト ボックス 3"/>
          <p:cNvSpPr txBox="1">
            <a:spLocks noChangeArrowheads="1"/>
          </p:cNvSpPr>
          <p:nvPr/>
        </p:nvSpPr>
        <p:spPr bwMode="auto">
          <a:xfrm>
            <a:off x="382588" y="8621713"/>
            <a:ext cx="12274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3400" b="1">
                <a:solidFill>
                  <a:srgbClr val="000000"/>
                </a:solidFill>
                <a:ea typeface="メイリオ" pitchFamily="50" charset="-128"/>
              </a:rPr>
              <a:t>友達相手に送ったはずが、クラス中にばらまかれてしまった！</a:t>
            </a:r>
          </a:p>
        </p:txBody>
      </p:sp>
      <p:sp>
        <p:nvSpPr>
          <p:cNvPr id="9" name="正方形/長方形 8"/>
          <p:cNvSpPr/>
          <p:nvPr/>
        </p:nvSpPr>
        <p:spPr bwMode="auto">
          <a:xfrm>
            <a:off x="1389832" y="2644552"/>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10" name="正方形/長方形 9"/>
          <p:cNvSpPr/>
          <p:nvPr/>
        </p:nvSpPr>
        <p:spPr bwMode="auto">
          <a:xfrm>
            <a:off x="1354705" y="7469088"/>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11" name="正方形/長方形 10"/>
          <p:cNvSpPr/>
          <p:nvPr/>
        </p:nvSpPr>
        <p:spPr bwMode="auto">
          <a:xfrm>
            <a:off x="2451013" y="1774508"/>
            <a:ext cx="1224136" cy="293979"/>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　</a:t>
            </a:r>
            <a:r>
              <a:rPr kumimoji="0" lang="en-US" altLang="ja-JP"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B</a:t>
            </a:r>
            <a:r>
              <a:rPr kumimoji="0" lang="ja-JP" altLang="en-US"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男</a:t>
            </a:r>
          </a:p>
        </p:txBody>
      </p:sp>
    </p:spTree>
    <p:extLst>
      <p:ext uri="{BB962C8B-B14F-4D97-AF65-F5344CB8AC3E}">
        <p14:creationId xmlns:p14="http://schemas.microsoft.com/office/powerpoint/2010/main" val="1163152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fade">
                                      <p:cBhvr>
                                        <p:cTn id="10" dur="500"/>
                                        <p:tgtEl>
                                          <p:spTgt spid="24581"/>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番号プレースホルダー 1"/>
          <p:cNvSpPr>
            <a:spLocks noGrp="1"/>
          </p:cNvSpPr>
          <p:nvPr>
            <p:ph type="sldNum" sz="quarter" idx="10"/>
          </p:nvPr>
        </p:nvSpPr>
        <p:spPr>
          <a:noFill/>
        </p:spPr>
        <p:txBody>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572DE547-EBE0-4001-BFA2-FE72CBD137D1}" type="slidenum">
              <a:rPr kumimoji="0" lang="ja-JP" altLang="en-US" sz="1100" smtClean="0">
                <a:solidFill>
                  <a:srgbClr val="000000"/>
                </a:solidFill>
                <a:ea typeface="メイリオ" pitchFamily="50" charset="-128"/>
                <a:sym typeface="Helvetica Neue" pitchFamily="-84" charset="0"/>
              </a:rPr>
              <a:pPr algn="r" eaLnBrk="1" hangingPunct="1">
                <a:spcBef>
                  <a:spcPct val="0"/>
                </a:spcBef>
                <a:buSzTx/>
                <a:buFontTx/>
                <a:buNone/>
              </a:pPr>
              <a:t>7</a:t>
            </a:fld>
            <a:endParaRPr kumimoji="0" lang="en-US" altLang="ja-JP" sz="1100" smtClean="0">
              <a:solidFill>
                <a:srgbClr val="000000"/>
              </a:solidFill>
              <a:ea typeface="メイリオ" pitchFamily="50" charset="-128"/>
              <a:sym typeface="Helvetica Neue" pitchFamily="-84" charset="0"/>
            </a:endParaRPr>
          </a:p>
        </p:txBody>
      </p:sp>
      <p:pic>
        <p:nvPicPr>
          <p:cNvPr id="194563" name="Picture 2" descr="C:\Users\yamada.masayuki\Desktop\Bump Photos- October 16 2013\Photo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1204913"/>
            <a:ext cx="4211637"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テキスト ボックス 3"/>
          <p:cNvSpPr txBox="1">
            <a:spLocks noChangeArrowheads="1"/>
          </p:cNvSpPr>
          <p:nvPr/>
        </p:nvSpPr>
        <p:spPr bwMode="auto">
          <a:xfrm>
            <a:off x="539750" y="412750"/>
            <a:ext cx="3003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2" tIns="65017" rIns="130032" bIns="65017">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5400" b="1">
                <a:solidFill>
                  <a:srgbClr val="000000"/>
                </a:solidFill>
                <a:latin typeface="メイリオ" pitchFamily="50" charset="-128"/>
                <a:ea typeface="メイリオ" pitchFamily="50" charset="-128"/>
              </a:rPr>
              <a:t>③ケンカ</a:t>
            </a:r>
          </a:p>
        </p:txBody>
      </p:sp>
      <p:pic>
        <p:nvPicPr>
          <p:cNvPr id="194565" name="Picture 5" descr="C:\Users\yamada.masayuki\Desktop\Bump Photos- October 16 2013\Phot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863" y="1204913"/>
            <a:ext cx="4213225"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6" name="テキスト ボックス 5"/>
          <p:cNvSpPr txBox="1">
            <a:spLocks noChangeArrowheads="1"/>
          </p:cNvSpPr>
          <p:nvPr/>
        </p:nvSpPr>
        <p:spPr bwMode="auto">
          <a:xfrm>
            <a:off x="166688" y="8797925"/>
            <a:ext cx="1270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3400" b="1">
                <a:solidFill>
                  <a:srgbClr val="000000"/>
                </a:solidFill>
                <a:ea typeface="メイリオ" pitchFamily="50" charset="-128"/>
              </a:rPr>
              <a:t>相手のことを考えずに、メッセージを送り続けてケンカに・・・</a:t>
            </a:r>
          </a:p>
        </p:txBody>
      </p:sp>
      <p:sp>
        <p:nvSpPr>
          <p:cNvPr id="7" name="正方形/長方形 6"/>
          <p:cNvSpPr/>
          <p:nvPr/>
        </p:nvSpPr>
        <p:spPr bwMode="auto">
          <a:xfrm>
            <a:off x="2902000" y="1564432"/>
            <a:ext cx="1512168" cy="293979"/>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　</a:t>
            </a:r>
            <a:r>
              <a:rPr kumimoji="0" lang="en-US" altLang="ja-JP"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C</a:t>
            </a:r>
            <a:r>
              <a:rPr kumimoji="0" lang="ja-JP" altLang="en-US"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8" name="正方形/長方形 7"/>
          <p:cNvSpPr/>
          <p:nvPr/>
        </p:nvSpPr>
        <p:spPr bwMode="auto">
          <a:xfrm>
            <a:off x="8158584" y="1558485"/>
            <a:ext cx="1512168" cy="293979"/>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　</a:t>
            </a:r>
            <a:r>
              <a:rPr kumimoji="0" lang="en-US" altLang="ja-JP"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C</a:t>
            </a:r>
            <a:r>
              <a:rPr kumimoji="0" lang="ja-JP" altLang="en-US" sz="1200" b="1"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9" name="正方形/長方形 8"/>
          <p:cNvSpPr/>
          <p:nvPr/>
        </p:nvSpPr>
        <p:spPr bwMode="auto">
          <a:xfrm>
            <a:off x="2181920" y="2572544"/>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000000"/>
                </a:solidFill>
                <a:latin typeface="Calibri" pitchFamily="34" charset="0"/>
                <a:ea typeface="メイリオ" pitchFamily="50" charset="-128"/>
                <a:cs typeface="メイリオ" pitchFamily="50" charset="-128"/>
              </a:rPr>
              <a:t>大阪　</a:t>
            </a:r>
            <a:r>
              <a:rPr lang="en-US" altLang="ja-JP" sz="1100" dirty="0" smtClean="0">
                <a:solidFill>
                  <a:srgbClr val="000000"/>
                </a:solidFill>
                <a:latin typeface="Calibri" pitchFamily="34" charset="0"/>
                <a:ea typeface="メイリオ" pitchFamily="50" charset="-128"/>
                <a:cs typeface="メイリオ" pitchFamily="50" charset="-128"/>
              </a:rPr>
              <a:t>A</a:t>
            </a:r>
            <a:r>
              <a:rPr lang="ja-JP" altLang="en-US" sz="1100" dirty="0" smtClean="0">
                <a:solidFill>
                  <a:srgbClr val="000000"/>
                </a:solidFill>
                <a:latin typeface="Calibri" pitchFamily="34" charset="0"/>
                <a:ea typeface="メイリオ" pitchFamily="50" charset="-128"/>
                <a:cs typeface="メイリオ" pitchFamily="50" charset="-128"/>
              </a:rPr>
              <a:t>美</a:t>
            </a:r>
            <a:endPar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10" name="正方形/長方形 9"/>
          <p:cNvSpPr/>
          <p:nvPr/>
        </p:nvSpPr>
        <p:spPr bwMode="auto">
          <a:xfrm>
            <a:off x="2181920" y="4120716"/>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000000"/>
                </a:solidFill>
                <a:latin typeface="Calibri" pitchFamily="34" charset="0"/>
                <a:ea typeface="メイリオ" pitchFamily="50" charset="-128"/>
                <a:cs typeface="メイリオ" pitchFamily="50" charset="-128"/>
              </a:rPr>
              <a:t>大阪　</a:t>
            </a:r>
            <a:r>
              <a:rPr lang="en-US" altLang="ja-JP" sz="1100" dirty="0" smtClean="0">
                <a:solidFill>
                  <a:srgbClr val="000000"/>
                </a:solidFill>
                <a:latin typeface="Calibri" pitchFamily="34" charset="0"/>
                <a:ea typeface="メイリオ" pitchFamily="50" charset="-128"/>
                <a:cs typeface="メイリオ" pitchFamily="50" charset="-128"/>
              </a:rPr>
              <a:t>A</a:t>
            </a:r>
            <a:r>
              <a:rPr lang="ja-JP" altLang="en-US" sz="1100" dirty="0" smtClean="0">
                <a:solidFill>
                  <a:srgbClr val="000000"/>
                </a:solidFill>
                <a:latin typeface="Calibri" pitchFamily="34" charset="0"/>
                <a:ea typeface="メイリオ" pitchFamily="50" charset="-128"/>
                <a:cs typeface="メイリオ" pitchFamily="50" charset="-128"/>
              </a:rPr>
              <a:t>美</a:t>
            </a:r>
            <a:endPar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11" name="正方形/長方形 10"/>
          <p:cNvSpPr/>
          <p:nvPr/>
        </p:nvSpPr>
        <p:spPr bwMode="auto">
          <a:xfrm>
            <a:off x="7222480" y="2140496"/>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000000"/>
                </a:solidFill>
                <a:latin typeface="Calibri" pitchFamily="34" charset="0"/>
                <a:ea typeface="メイリオ" pitchFamily="50" charset="-128"/>
                <a:cs typeface="メイリオ" pitchFamily="50" charset="-128"/>
              </a:rPr>
              <a:t>大阪　</a:t>
            </a:r>
            <a:r>
              <a:rPr lang="en-US" altLang="ja-JP" sz="1100" dirty="0" smtClean="0">
                <a:solidFill>
                  <a:srgbClr val="000000"/>
                </a:solidFill>
                <a:latin typeface="Calibri" pitchFamily="34" charset="0"/>
                <a:ea typeface="メイリオ" pitchFamily="50" charset="-128"/>
                <a:cs typeface="メイリオ" pitchFamily="50" charset="-128"/>
              </a:rPr>
              <a:t>A</a:t>
            </a:r>
            <a:r>
              <a:rPr lang="ja-JP" altLang="en-US" sz="1100" dirty="0" smtClean="0">
                <a:solidFill>
                  <a:srgbClr val="000000"/>
                </a:solidFill>
                <a:latin typeface="Calibri" pitchFamily="34" charset="0"/>
                <a:ea typeface="メイリオ" pitchFamily="50" charset="-128"/>
                <a:cs typeface="メイリオ" pitchFamily="50" charset="-128"/>
              </a:rPr>
              <a:t>美</a:t>
            </a:r>
            <a:endPar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12" name="正方形/長方形 11"/>
          <p:cNvSpPr/>
          <p:nvPr/>
        </p:nvSpPr>
        <p:spPr bwMode="auto">
          <a:xfrm>
            <a:off x="7222480" y="6280956"/>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smtClean="0">
                <a:solidFill>
                  <a:srgbClr val="000000"/>
                </a:solidFill>
                <a:latin typeface="Calibri" pitchFamily="34" charset="0"/>
                <a:ea typeface="メイリオ" pitchFamily="50" charset="-128"/>
                <a:cs typeface="メイリオ" pitchFamily="50" charset="-128"/>
              </a:rPr>
              <a:t>大阪　</a:t>
            </a:r>
            <a:r>
              <a:rPr lang="en-US" altLang="ja-JP" sz="1100" dirty="0" smtClean="0">
                <a:solidFill>
                  <a:srgbClr val="000000"/>
                </a:solidFill>
                <a:latin typeface="Calibri" pitchFamily="34" charset="0"/>
                <a:ea typeface="メイリオ" pitchFamily="50" charset="-128"/>
                <a:cs typeface="メイリオ" pitchFamily="50" charset="-128"/>
              </a:rPr>
              <a:t>A</a:t>
            </a:r>
            <a:r>
              <a:rPr lang="ja-JP" altLang="en-US" sz="1100" dirty="0" smtClean="0">
                <a:solidFill>
                  <a:srgbClr val="000000"/>
                </a:solidFill>
                <a:latin typeface="Calibri" pitchFamily="34" charset="0"/>
                <a:ea typeface="メイリオ" pitchFamily="50" charset="-128"/>
                <a:cs typeface="メイリオ" pitchFamily="50" charset="-128"/>
              </a:rPr>
              <a:t>美</a:t>
            </a:r>
            <a:endPar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Tree>
    <p:extLst>
      <p:ext uri="{BB962C8B-B14F-4D97-AF65-F5344CB8AC3E}">
        <p14:creationId xmlns:p14="http://schemas.microsoft.com/office/powerpoint/2010/main" val="113813511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BF8459FC-2276-4AA3-A1BE-A74A94AD6B44}" type="slidenum">
              <a:rPr lang="ja-JP" altLang="en-US" smtClean="0"/>
              <a:pPr>
                <a:defRPr/>
              </a:pPr>
              <a:t>8</a:t>
            </a:fld>
            <a:endParaRPr lang="en-US" altLang="ja-JP"/>
          </a:p>
        </p:txBody>
      </p:sp>
      <p:pic>
        <p:nvPicPr>
          <p:cNvPr id="144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9872" y="1028700"/>
            <a:ext cx="9361040" cy="824071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bwMode="auto">
          <a:xfrm>
            <a:off x="1749872" y="1636713"/>
            <a:ext cx="9361040" cy="7777162"/>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defRPr/>
            </a:pPr>
            <a:endParaRPr lang="ja-JP" altLang="en-US">
              <a:solidFill>
                <a:srgbClr val="000000"/>
              </a:solidFill>
              <a:cs typeface="メイリオ" pitchFamily="50" charset="-128"/>
            </a:endParaRPr>
          </a:p>
        </p:txBody>
      </p:sp>
      <p:sp>
        <p:nvSpPr>
          <p:cNvPr id="10" name="正方形/長方形 9"/>
          <p:cNvSpPr/>
          <p:nvPr/>
        </p:nvSpPr>
        <p:spPr bwMode="auto">
          <a:xfrm>
            <a:off x="1962684" y="1778942"/>
            <a:ext cx="8788188" cy="1503363"/>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l">
              <a:defRPr/>
            </a:pPr>
            <a:r>
              <a:rPr lang="en-US" altLang="ja-JP" sz="4000" b="1" dirty="0" smtClean="0">
                <a:solidFill>
                  <a:srgbClr val="000000"/>
                </a:solidFill>
              </a:rPr>
              <a:t>A</a:t>
            </a:r>
            <a:r>
              <a:rPr lang="ja-JP" altLang="en-US" sz="4000" b="1" dirty="0" smtClean="0">
                <a:solidFill>
                  <a:srgbClr val="000000"/>
                </a:solidFill>
              </a:rPr>
              <a:t>さん：</a:t>
            </a:r>
            <a:r>
              <a:rPr lang="ja-JP" altLang="en-US" sz="4000" b="1" dirty="0">
                <a:solidFill>
                  <a:srgbClr val="000000"/>
                </a:solidFill>
              </a:rPr>
              <a:t>「明日は遊園地だよね」</a:t>
            </a:r>
            <a:endParaRPr lang="en-US" altLang="ja-JP" sz="4000" b="1" dirty="0">
              <a:solidFill>
                <a:srgbClr val="000000"/>
              </a:solidFill>
            </a:endParaRPr>
          </a:p>
        </p:txBody>
      </p:sp>
      <p:sp>
        <p:nvSpPr>
          <p:cNvPr id="11" name="正方形/長方形 10"/>
          <p:cNvSpPr/>
          <p:nvPr/>
        </p:nvSpPr>
        <p:spPr bwMode="auto">
          <a:xfrm>
            <a:off x="1954395" y="3434705"/>
            <a:ext cx="8796477" cy="1008062"/>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l">
              <a:defRPr/>
            </a:pPr>
            <a:r>
              <a:rPr lang="en-US" altLang="ja-JP" sz="4000" b="1" dirty="0" smtClean="0">
                <a:solidFill>
                  <a:srgbClr val="000000"/>
                </a:solidFill>
              </a:rPr>
              <a:t>B</a:t>
            </a:r>
            <a:r>
              <a:rPr lang="ja-JP" altLang="en-US" sz="4000" b="1" dirty="0" smtClean="0">
                <a:solidFill>
                  <a:srgbClr val="000000"/>
                </a:solidFill>
              </a:rPr>
              <a:t>さん：</a:t>
            </a:r>
            <a:r>
              <a:rPr lang="ja-JP" altLang="en-US" sz="4000" b="1" dirty="0">
                <a:solidFill>
                  <a:srgbClr val="000000"/>
                </a:solidFill>
              </a:rPr>
              <a:t>「あ！忘れるところだった」</a:t>
            </a:r>
            <a:endParaRPr lang="en-US" altLang="ja-JP" sz="4000" b="1" dirty="0">
              <a:solidFill>
                <a:srgbClr val="000000"/>
              </a:solidFill>
            </a:endParaRPr>
          </a:p>
        </p:txBody>
      </p:sp>
      <p:sp>
        <p:nvSpPr>
          <p:cNvPr id="12" name="正方形/長方形 11"/>
          <p:cNvSpPr/>
          <p:nvPr/>
        </p:nvSpPr>
        <p:spPr bwMode="auto">
          <a:xfrm>
            <a:off x="1965896" y="4660255"/>
            <a:ext cx="8712200" cy="936625"/>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l">
              <a:defRPr/>
            </a:pPr>
            <a:r>
              <a:rPr lang="en-US" altLang="ja-JP" sz="4000" b="1" dirty="0" smtClean="0">
                <a:solidFill>
                  <a:srgbClr val="000000"/>
                </a:solidFill>
              </a:rPr>
              <a:t>C</a:t>
            </a:r>
            <a:r>
              <a:rPr lang="ja-JP" altLang="en-US" sz="4000" b="1" dirty="0" smtClean="0">
                <a:solidFill>
                  <a:srgbClr val="000000"/>
                </a:solidFill>
              </a:rPr>
              <a:t>さん：</a:t>
            </a:r>
            <a:r>
              <a:rPr lang="ja-JP" altLang="en-US" sz="4000" b="1" dirty="0">
                <a:solidFill>
                  <a:srgbClr val="000000"/>
                </a:solidFill>
              </a:rPr>
              <a:t>「なんでくるの」</a:t>
            </a:r>
            <a:endParaRPr lang="en-US" altLang="ja-JP" sz="4000" b="1" dirty="0">
              <a:solidFill>
                <a:srgbClr val="000000"/>
              </a:solidFill>
            </a:endParaRPr>
          </a:p>
        </p:txBody>
      </p:sp>
      <p:sp>
        <p:nvSpPr>
          <p:cNvPr id="144392" name="テキスト ボックス 7"/>
          <p:cNvSpPr txBox="1">
            <a:spLocks noChangeArrowheads="1"/>
          </p:cNvSpPr>
          <p:nvPr/>
        </p:nvSpPr>
        <p:spPr bwMode="auto">
          <a:xfrm>
            <a:off x="354013" y="268288"/>
            <a:ext cx="12341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ja-JP" altLang="en-US" sz="3600">
                <a:solidFill>
                  <a:srgbClr val="000000"/>
                </a:solidFill>
                <a:latin typeface="メイリオ" pitchFamily="50" charset="-128"/>
                <a:ea typeface="メイリオ" pitchFamily="50" charset="-128"/>
              </a:rPr>
              <a:t>事例１：友だち同士のトラブル（メッセージアプリ）</a:t>
            </a:r>
          </a:p>
        </p:txBody>
      </p:sp>
      <p:sp>
        <p:nvSpPr>
          <p:cNvPr id="9" name="テキスト ボックス 8"/>
          <p:cNvSpPr txBox="1">
            <a:spLocks noChangeArrowheads="1"/>
          </p:cNvSpPr>
          <p:nvPr/>
        </p:nvSpPr>
        <p:spPr bwMode="auto">
          <a:xfrm>
            <a:off x="2527300" y="6918325"/>
            <a:ext cx="7880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en-US" altLang="ja-JP" sz="6000" b="1">
                <a:solidFill>
                  <a:srgbClr val="FF7900"/>
                </a:solidFill>
                <a:ea typeface="メイリオ" pitchFamily="50" charset="-128"/>
              </a:rPr>
              <a:t>A</a:t>
            </a:r>
            <a:r>
              <a:rPr kumimoji="0" lang="ja-JP" altLang="en-US" sz="6000" b="1">
                <a:solidFill>
                  <a:srgbClr val="FF7900"/>
                </a:solidFill>
                <a:ea typeface="メイリオ" pitchFamily="50" charset="-128"/>
              </a:rPr>
              <a:t>さん</a:t>
            </a:r>
            <a:r>
              <a:rPr kumimoji="0" lang="en-US" altLang="ja-JP" sz="6000" b="1">
                <a:solidFill>
                  <a:srgbClr val="FF7900"/>
                </a:solidFill>
                <a:ea typeface="メイリオ" pitchFamily="50" charset="-128"/>
              </a:rPr>
              <a:t>B</a:t>
            </a:r>
            <a:r>
              <a:rPr kumimoji="0" lang="ja-JP" altLang="en-US" sz="6000" b="1">
                <a:solidFill>
                  <a:srgbClr val="FF7900"/>
                </a:solidFill>
                <a:ea typeface="メイリオ" pitchFamily="50" charset="-128"/>
              </a:rPr>
              <a:t>さんは困って</a:t>
            </a:r>
            <a:endParaRPr kumimoji="0" lang="en-US" altLang="ja-JP" sz="6000" b="1">
              <a:solidFill>
                <a:srgbClr val="FF7900"/>
              </a:solidFill>
              <a:ea typeface="メイリオ" pitchFamily="50" charset="-128"/>
            </a:endParaRPr>
          </a:p>
          <a:p>
            <a:pPr algn="ctr" eaLnBrk="1" hangingPunct="1">
              <a:spcBef>
                <a:spcPct val="0"/>
              </a:spcBef>
              <a:buSzTx/>
              <a:buFontTx/>
              <a:buNone/>
            </a:pPr>
            <a:r>
              <a:rPr kumimoji="0" lang="ja-JP" altLang="en-US" sz="6000" b="1">
                <a:solidFill>
                  <a:srgbClr val="FF7900"/>
                </a:solidFill>
                <a:ea typeface="メイリオ" pitchFamily="50" charset="-128"/>
              </a:rPr>
              <a:t>しまいました。なぜ？</a:t>
            </a:r>
            <a:endParaRPr kumimoji="0" lang="en-US" altLang="ja-JP" sz="6000" b="1">
              <a:solidFill>
                <a:srgbClr val="FF7900"/>
              </a:solidFill>
              <a:ea typeface="メイリオ" pitchFamily="50" charset="-128"/>
            </a:endParaRPr>
          </a:p>
        </p:txBody>
      </p:sp>
      <p:pic>
        <p:nvPicPr>
          <p:cNvPr id="13" name="Picture 10" descr="C:\Users\m_asakawa\AppData\Local\Microsoft\Windows\Temporary Internet Files\Content.IE5\6DEIZF69\MC9002281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6275" y="7025199"/>
            <a:ext cx="2088245" cy="183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081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77063401-3ABE-41A7-9928-2029F1824FCE}" type="slidenum">
              <a:rPr lang="ja-JP" altLang="en-US" smtClean="0"/>
              <a:pPr>
                <a:defRPr/>
              </a:pPr>
              <a:t>9</a:t>
            </a:fld>
            <a:endParaRPr lang="en-US" altLang="ja-JP"/>
          </a:p>
        </p:txBody>
      </p:sp>
      <p:pic>
        <p:nvPicPr>
          <p:cNvPr id="145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1840" y="1028700"/>
            <a:ext cx="9374435" cy="824071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bwMode="auto">
          <a:xfrm>
            <a:off x="1461840" y="1636713"/>
            <a:ext cx="9374435" cy="7777162"/>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defRPr/>
            </a:pPr>
            <a:endParaRPr lang="ja-JP" altLang="en-US">
              <a:solidFill>
                <a:srgbClr val="000000"/>
              </a:solidFill>
              <a:cs typeface="メイリオ" pitchFamily="50" charset="-128"/>
            </a:endParaRPr>
          </a:p>
        </p:txBody>
      </p:sp>
      <p:sp>
        <p:nvSpPr>
          <p:cNvPr id="10" name="正方形/長方形 9"/>
          <p:cNvSpPr/>
          <p:nvPr/>
        </p:nvSpPr>
        <p:spPr bwMode="auto">
          <a:xfrm>
            <a:off x="1521763" y="1708150"/>
            <a:ext cx="9174812" cy="1503363"/>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l">
              <a:defRPr/>
            </a:pPr>
            <a:r>
              <a:rPr lang="en-US" altLang="ja-JP" sz="4000" b="1" dirty="0" smtClean="0">
                <a:solidFill>
                  <a:srgbClr val="000000"/>
                </a:solidFill>
              </a:rPr>
              <a:t>A</a:t>
            </a:r>
            <a:r>
              <a:rPr lang="ja-JP" altLang="en-US" sz="4000" b="1" dirty="0" smtClean="0">
                <a:solidFill>
                  <a:srgbClr val="000000"/>
                </a:solidFill>
              </a:rPr>
              <a:t>さん：</a:t>
            </a:r>
            <a:r>
              <a:rPr lang="ja-JP" altLang="en-US" sz="4000" b="1" dirty="0">
                <a:solidFill>
                  <a:srgbClr val="000000"/>
                </a:solidFill>
              </a:rPr>
              <a:t>「昨日の遊園地楽しかったね」</a:t>
            </a:r>
            <a:endParaRPr lang="en-US" altLang="ja-JP" sz="4000" b="1" dirty="0">
              <a:solidFill>
                <a:srgbClr val="000000"/>
              </a:solidFill>
            </a:endParaRPr>
          </a:p>
        </p:txBody>
      </p:sp>
      <p:sp>
        <p:nvSpPr>
          <p:cNvPr id="11" name="正方形/長方形 10"/>
          <p:cNvSpPr/>
          <p:nvPr/>
        </p:nvSpPr>
        <p:spPr bwMode="auto">
          <a:xfrm>
            <a:off x="1520219" y="3363913"/>
            <a:ext cx="9176355" cy="1008062"/>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l">
              <a:defRPr/>
            </a:pPr>
            <a:r>
              <a:rPr lang="en-US" altLang="ja-JP" sz="4000" b="1" dirty="0" smtClean="0">
                <a:solidFill>
                  <a:srgbClr val="000000"/>
                </a:solidFill>
              </a:rPr>
              <a:t>B</a:t>
            </a:r>
            <a:r>
              <a:rPr lang="ja-JP" altLang="en-US" sz="4000" b="1" dirty="0" smtClean="0">
                <a:solidFill>
                  <a:srgbClr val="000000"/>
                </a:solidFill>
              </a:rPr>
              <a:t>さん：</a:t>
            </a:r>
            <a:r>
              <a:rPr lang="ja-JP" altLang="en-US" sz="4000" b="1" dirty="0">
                <a:solidFill>
                  <a:srgbClr val="000000"/>
                </a:solidFill>
              </a:rPr>
              <a:t>「楽しかった～」</a:t>
            </a:r>
            <a:endParaRPr lang="en-US" altLang="ja-JP" sz="4000" b="1" dirty="0">
              <a:solidFill>
                <a:srgbClr val="000000"/>
              </a:solidFill>
            </a:endParaRPr>
          </a:p>
        </p:txBody>
      </p:sp>
      <p:sp>
        <p:nvSpPr>
          <p:cNvPr id="12" name="正方形/長方形 11"/>
          <p:cNvSpPr/>
          <p:nvPr/>
        </p:nvSpPr>
        <p:spPr bwMode="auto">
          <a:xfrm>
            <a:off x="1605856" y="4699901"/>
            <a:ext cx="9090719" cy="4032250"/>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l">
              <a:defRPr/>
            </a:pPr>
            <a:r>
              <a:rPr lang="en-US" altLang="ja-JP" sz="4000" b="1" dirty="0" smtClean="0">
                <a:solidFill>
                  <a:srgbClr val="000000"/>
                </a:solidFill>
              </a:rPr>
              <a:t>C</a:t>
            </a:r>
            <a:r>
              <a:rPr lang="ja-JP" altLang="en-US" sz="4000" b="1" dirty="0" smtClean="0">
                <a:solidFill>
                  <a:srgbClr val="000000"/>
                </a:solidFill>
              </a:rPr>
              <a:t>さん：</a:t>
            </a:r>
            <a:r>
              <a:rPr lang="ja-JP" altLang="en-US" sz="4000" b="1" dirty="0">
                <a:solidFill>
                  <a:srgbClr val="000000"/>
                </a:solidFill>
              </a:rPr>
              <a:t>「ねえ、こないだ</a:t>
            </a:r>
            <a:r>
              <a:rPr lang="en-US" altLang="ja-JP" sz="4000" b="1" dirty="0">
                <a:solidFill>
                  <a:srgbClr val="000000"/>
                </a:solidFill>
              </a:rPr>
              <a:t>A</a:t>
            </a:r>
            <a:r>
              <a:rPr lang="ja-JP" altLang="en-US" sz="4000" b="1" dirty="0" err="1">
                <a:solidFill>
                  <a:srgbClr val="000000"/>
                </a:solidFill>
              </a:rPr>
              <a:t>ちゃんが</a:t>
            </a:r>
            <a:r>
              <a:rPr lang="ja-JP" altLang="en-US" sz="4000" b="1" dirty="0" smtClean="0">
                <a:solidFill>
                  <a:srgbClr val="000000"/>
                </a:solidFill>
              </a:rPr>
              <a:t>くれたこのぬいぐるみ</a:t>
            </a:r>
            <a:r>
              <a:rPr lang="ja-JP" altLang="en-US" sz="4000" b="1" dirty="0">
                <a:solidFill>
                  <a:srgbClr val="000000"/>
                </a:solidFill>
              </a:rPr>
              <a:t>かわいくない」</a:t>
            </a:r>
            <a:endParaRPr lang="en-US" altLang="ja-JP" sz="4000" b="1" dirty="0">
              <a:solidFill>
                <a:srgbClr val="000000"/>
              </a:solidFill>
            </a:endParaRPr>
          </a:p>
        </p:txBody>
      </p:sp>
      <p:pic>
        <p:nvPicPr>
          <p:cNvPr id="1454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2447" y="6751847"/>
            <a:ext cx="2371782" cy="237342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145416" name="テキスト ボックス 7"/>
          <p:cNvSpPr txBox="1">
            <a:spLocks noChangeArrowheads="1"/>
          </p:cNvSpPr>
          <p:nvPr/>
        </p:nvSpPr>
        <p:spPr bwMode="auto">
          <a:xfrm>
            <a:off x="354013" y="268288"/>
            <a:ext cx="12341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ja-JP" altLang="en-US" sz="3600">
                <a:solidFill>
                  <a:srgbClr val="000000"/>
                </a:solidFill>
                <a:latin typeface="メイリオ" pitchFamily="50" charset="-128"/>
                <a:ea typeface="メイリオ" pitchFamily="50" charset="-128"/>
              </a:rPr>
              <a:t>事例２：友だち同士のトラブル（メッセージアプリ）</a:t>
            </a:r>
          </a:p>
        </p:txBody>
      </p:sp>
      <p:sp>
        <p:nvSpPr>
          <p:cNvPr id="13" name="テキスト ボックス 12"/>
          <p:cNvSpPr txBox="1">
            <a:spLocks noChangeArrowheads="1"/>
          </p:cNvSpPr>
          <p:nvPr/>
        </p:nvSpPr>
        <p:spPr bwMode="auto">
          <a:xfrm>
            <a:off x="5032375" y="6532563"/>
            <a:ext cx="78787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en-US" altLang="ja-JP" sz="6000" b="1" dirty="0">
                <a:solidFill>
                  <a:srgbClr val="FF7900"/>
                </a:solidFill>
                <a:ea typeface="メイリオ" pitchFamily="50" charset="-128"/>
              </a:rPr>
              <a:t>A</a:t>
            </a:r>
            <a:r>
              <a:rPr kumimoji="0" lang="ja-JP" altLang="en-US" sz="6000" b="1" dirty="0" err="1">
                <a:solidFill>
                  <a:srgbClr val="FF7900"/>
                </a:solidFill>
                <a:ea typeface="メイリオ" pitchFamily="50" charset="-128"/>
              </a:rPr>
              <a:t>さん</a:t>
            </a:r>
            <a:r>
              <a:rPr kumimoji="0" lang="en-US" altLang="ja-JP" sz="6000" b="1" dirty="0">
                <a:solidFill>
                  <a:srgbClr val="FF7900"/>
                </a:solidFill>
                <a:ea typeface="メイリオ" pitchFamily="50" charset="-128"/>
              </a:rPr>
              <a:t>B</a:t>
            </a:r>
            <a:r>
              <a:rPr kumimoji="0" lang="ja-JP" altLang="en-US" sz="6000" b="1" dirty="0" err="1">
                <a:solidFill>
                  <a:srgbClr val="FF7900"/>
                </a:solidFill>
                <a:ea typeface="メイリオ" pitchFamily="50" charset="-128"/>
              </a:rPr>
              <a:t>さんは</a:t>
            </a:r>
            <a:r>
              <a:rPr kumimoji="0" lang="ja-JP" altLang="en-US" sz="6000" b="1" dirty="0">
                <a:solidFill>
                  <a:srgbClr val="FF7900"/>
                </a:solidFill>
                <a:ea typeface="メイリオ" pitchFamily="50" charset="-128"/>
              </a:rPr>
              <a:t>怒って</a:t>
            </a:r>
            <a:endParaRPr kumimoji="0" lang="en-US" altLang="ja-JP" sz="6000" b="1" dirty="0">
              <a:solidFill>
                <a:srgbClr val="FF7900"/>
              </a:solidFill>
              <a:ea typeface="メイリオ" pitchFamily="50" charset="-128"/>
            </a:endParaRPr>
          </a:p>
          <a:p>
            <a:pPr algn="ctr" eaLnBrk="1" hangingPunct="1">
              <a:spcBef>
                <a:spcPct val="0"/>
              </a:spcBef>
              <a:buSzTx/>
              <a:buFontTx/>
              <a:buNone/>
            </a:pPr>
            <a:r>
              <a:rPr kumimoji="0" lang="ja-JP" altLang="en-US" sz="6000" b="1" dirty="0">
                <a:solidFill>
                  <a:srgbClr val="FF7900"/>
                </a:solidFill>
                <a:ea typeface="メイリオ" pitchFamily="50" charset="-128"/>
              </a:rPr>
              <a:t>しまいました。なぜ？</a:t>
            </a:r>
            <a:endParaRPr kumimoji="0" lang="en-US" altLang="ja-JP" sz="6000" b="1" dirty="0">
              <a:solidFill>
                <a:srgbClr val="FF7900"/>
              </a:solidFill>
              <a:ea typeface="メイリオ" pitchFamily="50" charset="-128"/>
            </a:endParaRPr>
          </a:p>
        </p:txBody>
      </p:sp>
      <p:pic>
        <p:nvPicPr>
          <p:cNvPr id="14" name="Picture 10" descr="C:\Users\m_asakawa\AppData\Local\Microsoft\Windows\Temporary Internet Files\Content.IE5\6DEIZF69\MC9002281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6555" y="4619386"/>
            <a:ext cx="2088245" cy="183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164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FDC82F"/>
      </a:accent1>
      <a:accent2>
        <a:srgbClr val="333399"/>
      </a:accent2>
      <a:accent3>
        <a:srgbClr val="FFFFFF"/>
      </a:accent3>
      <a:accent4>
        <a:srgbClr val="000000"/>
      </a:accent4>
      <a:accent5>
        <a:srgbClr val="FEE0AD"/>
      </a:accent5>
      <a:accent6>
        <a:srgbClr val="2D2D8A"/>
      </a:accent6>
      <a:hlink>
        <a:srgbClr val="009999"/>
      </a:hlink>
      <a:folHlink>
        <a:srgbClr val="99CC00"/>
      </a:folHlink>
    </a:clrScheme>
    <a:fontScheme name="DeNA Business Presentation">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400" b="0" i="0" u="none" strike="noStrike" cap="none" normalizeH="0" baseline="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defRPr>
        </a:defPPr>
      </a:lstStyle>
      <a:style>
        <a:lnRef idx="1">
          <a:schemeClr val="accent1"/>
        </a:lnRef>
        <a:fillRef idx="2">
          <a:schemeClr val="accent1"/>
        </a:fillRef>
        <a:effectRef idx="1">
          <a:schemeClr val="accent1"/>
        </a:effectRef>
        <a:fontRef idx="minor">
          <a:schemeClr val="dk1"/>
        </a:fontRef>
      </a:style>
    </a:spDef>
    <a:lnDef>
      <a:spPr bwMode="auto">
        <a:ln>
          <a:headEnd type="none" w="med" len="med"/>
          <a:tailEnd type="none" w="med" len="med"/>
        </a:ln>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2_DeNA表紙マスタ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0</Pages>
  <Words>798</Words>
  <Characters>0</Characters>
  <PresentationFormat>ユーザー設定</PresentationFormat>
  <Lines>0</Lines>
  <Paragraphs>185</Paragraphs>
  <Slides>20</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Helvetica Neue</vt:lpstr>
      <vt:lpstr>HGPｺﾞｼｯｸE</vt:lpstr>
      <vt:lpstr>ＭＳ Ｐゴシック</vt:lpstr>
      <vt:lpstr>ヒラギノ角ゴ Pro W3</vt:lpstr>
      <vt:lpstr>メイリオ</vt:lpstr>
      <vt:lpstr>Arial</vt:lpstr>
      <vt:lpstr>Calibri</vt:lpstr>
      <vt:lpstr>Tahoma</vt:lpstr>
      <vt:lpstr>Wingdings</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最後に・・・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2020-03-25T08:46:41Z</dcterms:created>
  <dcterms:modified xsi:type="dcterms:W3CDTF">2020-03-25T08:46:51Z</dcterms:modified>
</cp:coreProperties>
</file>