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"/>
  </p:notesMasterIdLst>
  <p:handoutMasterIdLst>
    <p:handoutMasterId r:id="rId6"/>
  </p:handoutMasterIdLst>
  <p:sldIdLst>
    <p:sldId id="399" r:id="rId2"/>
    <p:sldId id="400" r:id="rId3"/>
    <p:sldId id="401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F0FB"/>
    <a:srgbClr val="FF66CC"/>
    <a:srgbClr val="FF9900"/>
    <a:srgbClr val="0066FF"/>
    <a:srgbClr val="FFCCFF"/>
    <a:srgbClr val="FFFFCC"/>
    <a:srgbClr val="FFFF99"/>
    <a:srgbClr val="9CEAFA"/>
    <a:srgbClr val="0BC1E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76" autoAdjust="0"/>
    <p:restoredTop sz="94622" autoAdjust="0"/>
  </p:normalViewPr>
  <p:slideViewPr>
    <p:cSldViewPr>
      <p:cViewPr>
        <p:scale>
          <a:sx n="90" d="100"/>
          <a:sy n="90" d="100"/>
        </p:scale>
        <p:origin x="4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80" d="100"/>
          <a:sy n="80" d="100"/>
        </p:scale>
        <p:origin x="-2556" y="-7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83615-44D2-4395-B445-8960769A37D9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3F792-A88F-43C3-ABEB-151F5A83E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908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2EF96-DF06-439E-A4B7-92CF0766E305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66FCB-CB11-45F2-A6FC-2C7E5383A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7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16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92175" y="720725"/>
            <a:ext cx="4965700" cy="3725863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78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09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8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9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42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02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3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73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30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0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3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「粉もん」屋の</a:t>
            </a:r>
            <a:r>
              <a:rPr kumimoji="1" lang="ja-JP" alt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店舗数</a:t>
            </a:r>
            <a:r>
              <a:rPr kumimoji="1" lang="ja-JP" altLang="en-US" sz="3600" b="1" dirty="0" smtClean="0"/>
              <a:t>が多い都道府県</a:t>
            </a:r>
            <a:r>
              <a:rPr lang="ja-JP" altLang="en-US" sz="3600" b="1" dirty="0" smtClean="0"/>
              <a:t>ベスト５</a:t>
            </a:r>
            <a:endParaRPr kumimoji="1" lang="ja-JP" altLang="en-US" sz="36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45023"/>
            <a:ext cx="2560011" cy="21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6403436" y="1182116"/>
            <a:ext cx="2650808" cy="1886844"/>
          </a:xfrm>
          <a:prstGeom prst="wedgeRoundRectCallout">
            <a:avLst>
              <a:gd name="adj1" fmla="val 6926"/>
              <a:gd name="adj2" fmla="val 72724"/>
              <a:gd name="adj3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十の位を</a:t>
            </a:r>
            <a:endParaRPr lang="en-US" altLang="ja-JP" sz="22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四捨五入して</a:t>
            </a:r>
            <a:r>
              <a:rPr lang="en-US" altLang="ja-JP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､</a:t>
            </a:r>
          </a:p>
          <a:p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百の位までの概数にしましょう！</a:t>
            </a:r>
            <a:endParaRPr lang="ja-JP" altLang="en-US" sz="220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747989"/>
              </p:ext>
            </p:extLst>
          </p:nvPr>
        </p:nvGraphicFramePr>
        <p:xfrm>
          <a:off x="611561" y="1268762"/>
          <a:ext cx="5544615" cy="4968551"/>
        </p:xfrm>
        <a:graphic>
          <a:graphicData uri="http://schemas.openxmlformats.org/drawingml/2006/table">
            <a:tbl>
              <a:tblPr/>
              <a:tblGrid>
                <a:gridCol w="1706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都道府県名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sng" strike="noStrike" dirty="0">
                          <a:solidFill>
                            <a:srgbClr val="FF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店舗数</a:t>
                      </a:r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（店）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概数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順位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東 京 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１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,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１８９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愛 知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１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,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０３２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大 阪 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３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,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０１２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兵 庫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２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,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０５４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広 島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１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,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６４２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79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「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平成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24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経済センサス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-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活動調査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」より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65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kumimoji="1" lang="ja-JP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人口</a:t>
            </a:r>
            <a:r>
              <a:rPr lang="en-US" altLang="ja-JP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</a:t>
            </a:r>
            <a:r>
              <a:rPr kumimoji="1" lang="ja-JP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あたり</a:t>
            </a:r>
            <a:r>
              <a:rPr lang="ja-JP" altLang="en-US" dirty="0"/>
              <a:t>の</a:t>
            </a:r>
            <a:r>
              <a:rPr lang="ja-JP" altLang="en-US" dirty="0" smtClean="0">
                <a:solidFill>
                  <a:prstClr val="black"/>
                </a:solidFill>
              </a:rPr>
              <a:t>「</a:t>
            </a:r>
            <a:r>
              <a:rPr lang="ja-JP" altLang="en-US" dirty="0">
                <a:solidFill>
                  <a:prstClr val="black"/>
                </a:solidFill>
              </a:rPr>
              <a:t>粉もん」屋の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店舗数が多い都道府県</a:t>
            </a:r>
            <a:r>
              <a:rPr lang="ja-JP" altLang="en-US" dirty="0" smtClean="0"/>
              <a:t>ベスト５</a:t>
            </a:r>
            <a:endParaRPr kumimoji="1" lang="ja-JP" altLang="en-US" sz="2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633" y="4005064"/>
            <a:ext cx="2518043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角丸四角形吹き出し 7"/>
          <p:cNvSpPr/>
          <p:nvPr/>
        </p:nvSpPr>
        <p:spPr>
          <a:xfrm>
            <a:off x="6372200" y="1340768"/>
            <a:ext cx="2448272" cy="2232248"/>
          </a:xfrm>
          <a:prstGeom prst="wedgeRoundRectCallout">
            <a:avLst>
              <a:gd name="adj1" fmla="val 7699"/>
              <a:gd name="adj2" fmla="val 63365"/>
              <a:gd name="adj3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2300" dirty="0" smtClean="0">
                <a:solidFill>
                  <a:prstClr val="black"/>
                </a:solidFill>
              </a:rPr>
              <a:t>小数第一位を</a:t>
            </a:r>
            <a:endParaRPr lang="en-US" altLang="ja-JP" sz="2300" dirty="0" smtClean="0">
              <a:solidFill>
                <a:prstClr val="black"/>
              </a:solidFill>
            </a:endParaRPr>
          </a:p>
          <a:p>
            <a:r>
              <a:rPr lang="ja-JP" altLang="en-US" sz="2300" dirty="0" smtClean="0">
                <a:solidFill>
                  <a:prstClr val="black"/>
                </a:solidFill>
              </a:rPr>
              <a:t>四捨五入して、</a:t>
            </a:r>
            <a:endParaRPr lang="en-US" altLang="ja-JP" sz="2300" dirty="0" smtClean="0">
              <a:solidFill>
                <a:prstClr val="black"/>
              </a:solidFill>
            </a:endParaRPr>
          </a:p>
          <a:p>
            <a:r>
              <a:rPr lang="ja-JP" altLang="en-US" sz="2300" dirty="0" smtClean="0">
                <a:solidFill>
                  <a:prstClr val="black"/>
                </a:solidFill>
              </a:rPr>
              <a:t>一の位までの</a:t>
            </a:r>
            <a:endParaRPr lang="en-US" altLang="ja-JP" sz="2300" dirty="0" smtClean="0">
              <a:solidFill>
                <a:prstClr val="black"/>
              </a:solidFill>
            </a:endParaRPr>
          </a:p>
          <a:p>
            <a:r>
              <a:rPr lang="ja-JP" altLang="en-US" sz="2300" dirty="0" smtClean="0">
                <a:solidFill>
                  <a:prstClr val="black"/>
                </a:solidFill>
              </a:rPr>
              <a:t>概数にしましょう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380918"/>
              </p:ext>
            </p:extLst>
          </p:nvPr>
        </p:nvGraphicFramePr>
        <p:xfrm>
          <a:off x="539552" y="1340768"/>
          <a:ext cx="5616624" cy="4896543"/>
        </p:xfrm>
        <a:graphic>
          <a:graphicData uri="http://schemas.openxmlformats.org/drawingml/2006/table">
            <a:tbl>
              <a:tblPr/>
              <a:tblGrid>
                <a:gridCol w="1682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01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都道府県名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人口</a:t>
                      </a:r>
                      <a:r>
                        <a:rPr lang="en-US" altLang="ja-JP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10</a:t>
                      </a:r>
                      <a: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万人</a:t>
                      </a:r>
                      <a:b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lang="ja-JP" altLang="en-US" sz="2400" b="1" i="0" u="sng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あたり</a:t>
                      </a:r>
                      <a:r>
                        <a:rPr lang="ja-JP" alt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の</a:t>
                      </a:r>
                      <a: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/>
                      </a:r>
                      <a:b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店舗数（店）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概数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順位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大 阪 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３４．０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兵 庫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３６．９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広 島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５７．７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徳 島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３１．６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高 知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２８．１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809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｢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平成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24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経済センサス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-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活動調査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｣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より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509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人口は総務省統計局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｢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人口推計（平成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24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1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日現在）」による。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44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6374" y="4462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ja-JP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面積</a:t>
            </a:r>
            <a:r>
              <a:rPr lang="ja-JP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１㎢</a:t>
            </a:r>
            <a:r>
              <a:rPr lang="ja-JP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あたり</a:t>
            </a:r>
            <a:r>
              <a:rPr lang="ja-JP" altLang="en-US" dirty="0" smtClean="0"/>
              <a:t>の</a:t>
            </a:r>
            <a:r>
              <a:rPr lang="ja-JP" altLang="en-US" dirty="0" smtClean="0">
                <a:solidFill>
                  <a:prstClr val="black"/>
                </a:solidFill>
              </a:rPr>
              <a:t>「</a:t>
            </a:r>
            <a:r>
              <a:rPr lang="ja-JP" altLang="en-US" dirty="0">
                <a:solidFill>
                  <a:prstClr val="black"/>
                </a:solidFill>
              </a:rPr>
              <a:t>粉もん」屋の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店舗数が多い都道府県</a:t>
            </a:r>
            <a:r>
              <a:rPr lang="ja-JP" altLang="en-US" dirty="0" smtClean="0"/>
              <a:t>ベスト５</a:t>
            </a:r>
            <a:endParaRPr kumimoji="1" lang="ja-JP" altLang="en-US" sz="2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300" y="3933056"/>
            <a:ext cx="2560010" cy="21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角丸四角形吹き出し 7"/>
          <p:cNvSpPr/>
          <p:nvPr/>
        </p:nvSpPr>
        <p:spPr>
          <a:xfrm>
            <a:off x="6372200" y="1484784"/>
            <a:ext cx="2682044" cy="1944216"/>
          </a:xfrm>
          <a:prstGeom prst="wedgeRoundRectCallout">
            <a:avLst>
              <a:gd name="adj1" fmla="val 2698"/>
              <a:gd name="adj2" fmla="val 72924"/>
              <a:gd name="adj3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小数第三位を</a:t>
            </a:r>
            <a:endParaRPr lang="en-US" altLang="ja-JP" sz="22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四捨五入して、</a:t>
            </a:r>
            <a:endParaRPr lang="en-US" altLang="ja-JP" sz="22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小</a:t>
            </a:r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数第二位までの概数にしましょう。</a:t>
            </a:r>
            <a:endParaRPr lang="ja-JP" altLang="en-US" sz="220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729707"/>
              </p:ext>
            </p:extLst>
          </p:nvPr>
        </p:nvGraphicFramePr>
        <p:xfrm>
          <a:off x="539552" y="1430778"/>
          <a:ext cx="5688632" cy="4716524"/>
        </p:xfrm>
        <a:graphic>
          <a:graphicData uri="http://schemas.openxmlformats.org/drawingml/2006/table">
            <a:tbl>
              <a:tblPr/>
              <a:tblGrid>
                <a:gridCol w="1640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47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都道府県名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面積１㎢</a:t>
                      </a:r>
                      <a:b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lang="ja-JP" altLang="en-US" sz="2400" b="1" i="0" u="sng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あたり</a:t>
                      </a:r>
                      <a:r>
                        <a:rPr lang="ja-JP" alt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の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/>
                      </a:r>
                      <a:b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店舗数　（店）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概数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順位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東 京 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０．５４３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67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PｺﾞｼｯｸE" pitchFamily="50" charset="-128"/>
                          <a:ea typeface="HGPｺﾞｼｯｸE" pitchFamily="50" charset="-128"/>
                        </a:rPr>
                        <a:t>愛 知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ja-JP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PｺﾞｼｯｸE" pitchFamily="50" charset="-128"/>
                          <a:ea typeface="HGPｺﾞｼｯｸE" pitchFamily="50" charset="-128"/>
                        </a:rPr>
                        <a:t>０．２００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67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PｺﾞｼｯｸE" pitchFamily="50" charset="-128"/>
                          <a:ea typeface="HGPｺﾞｼｯｸE" pitchFamily="50" charset="-128"/>
                        </a:rPr>
                        <a:t>大 阪 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１．５８４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67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PｺﾞｼｯｸE" pitchFamily="50" charset="-128"/>
                          <a:ea typeface="HGPｺﾞｼｯｸE" pitchFamily="50" charset="-128"/>
                        </a:rPr>
                        <a:t>兵 庫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０．２４５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679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PｺﾞｼｯｸE" pitchFamily="50" charset="-128"/>
                          <a:ea typeface="HGPｺﾞｼｯｸE" pitchFamily="50" charset="-128"/>
                        </a:rPr>
                        <a:t>広 島 県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０．１９４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13"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「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平成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24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経済センサス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-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活動調査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」より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060"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面積は国土交通省国土地理院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｢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平成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24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全国都道府県市区町村別面積調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｣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による。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7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17572</TotalTime>
  <Words>236</Words>
  <Application>Microsoft Office PowerPoint</Application>
  <PresentationFormat>画面に合わせる (4:3)</PresentationFormat>
  <Paragraphs>93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HGPｺﾞｼｯｸE</vt:lpstr>
      <vt:lpstr>HG丸ｺﾞｼｯｸM-PRO</vt:lpstr>
      <vt:lpstr>ＭＳ Ｐゴシック</vt:lpstr>
      <vt:lpstr>Arial</vt:lpstr>
      <vt:lpstr>Calibri</vt:lpstr>
      <vt:lpstr>Office ​​テーマ</vt:lpstr>
      <vt:lpstr>「粉もん」屋の店舗数が多い都道府県ベスト５</vt:lpstr>
      <vt:lpstr>人口10万人あたりの「粉もん」屋の 店舗数が多い都道府県ベスト５</vt:lpstr>
      <vt:lpstr>面積１㎢あたりの「粉もん」屋の 店舗数が多い都道府県ベスト５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「粉もん」屋の店舗数が多い都道府県ベスト５</dc:title>
  <dc:creator>細川　祐司</dc:creator>
  <cp:lastModifiedBy>原　夏波</cp:lastModifiedBy>
  <cp:revision>1</cp:revision>
  <cp:lastPrinted>2014-07-31T00:06:09Z</cp:lastPrinted>
  <dcterms:created xsi:type="dcterms:W3CDTF">2012-12-12T05:33:15Z</dcterms:created>
  <dcterms:modified xsi:type="dcterms:W3CDTF">2019-10-30T05:07:44Z</dcterms:modified>
</cp:coreProperties>
</file>