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11"/>
  </p:notesMasterIdLst>
  <p:handoutMasterIdLst>
    <p:handoutMasterId r:id="rId12"/>
  </p:handoutMasterIdLst>
  <p:sldIdLst>
    <p:sldId id="317" r:id="rId4"/>
    <p:sldId id="291" r:id="rId5"/>
    <p:sldId id="277" r:id="rId6"/>
    <p:sldId id="331" r:id="rId7"/>
    <p:sldId id="330" r:id="rId8"/>
    <p:sldId id="329" r:id="rId9"/>
    <p:sldId id="306" r:id="rId10"/>
  </p:sldIdLst>
  <p:sldSz cx="9906000" cy="6858000" type="A4"/>
  <p:notesSz cx="6646863" cy="97774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9" userDrawn="1">
          <p15:clr>
            <a:srgbClr val="A4A3A4"/>
          </p15:clr>
        </p15:guide>
        <p15:guide id="2" pos="209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中間スタイル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53" autoAdjust="0"/>
    <p:restoredTop sz="95394" autoAdjust="0"/>
  </p:normalViewPr>
  <p:slideViewPr>
    <p:cSldViewPr>
      <p:cViewPr varScale="1">
        <p:scale>
          <a:sx n="74" d="100"/>
          <a:sy n="74" d="100"/>
        </p:scale>
        <p:origin x="1422" y="7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1818" y="648"/>
      </p:cViewPr>
      <p:guideLst>
        <p:guide orient="horz" pos="3079"/>
        <p:guide pos="209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880101" cy="490354"/>
          </a:xfrm>
          <a:prstGeom prst="rect">
            <a:avLst/>
          </a:prstGeom>
        </p:spPr>
        <p:txBody>
          <a:bodyPr vert="horz" lIns="89646" tIns="44822" rIns="89646" bIns="44822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765213" y="1"/>
            <a:ext cx="2880101" cy="490354"/>
          </a:xfrm>
          <a:prstGeom prst="rect">
            <a:avLst/>
          </a:prstGeom>
        </p:spPr>
        <p:txBody>
          <a:bodyPr vert="horz" lIns="89646" tIns="44822" rIns="89646" bIns="44822" rtlCol="0"/>
          <a:lstStyle>
            <a:lvl1pPr algn="r">
              <a:defRPr sz="1200"/>
            </a:lvl1pPr>
          </a:lstStyle>
          <a:p>
            <a:fld id="{A06032BC-79AA-4B5A-8019-2187AB82B08E}" type="datetimeFigureOut">
              <a:rPr kumimoji="1" lang="ja-JP" altLang="en-US" smtClean="0"/>
              <a:t>2021/5/19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2" y="9287059"/>
            <a:ext cx="2880101" cy="490354"/>
          </a:xfrm>
          <a:prstGeom prst="rect">
            <a:avLst/>
          </a:prstGeom>
        </p:spPr>
        <p:txBody>
          <a:bodyPr vert="horz" lIns="89646" tIns="44822" rIns="89646" bIns="44822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765213" y="9287059"/>
            <a:ext cx="2880101" cy="490354"/>
          </a:xfrm>
          <a:prstGeom prst="rect">
            <a:avLst/>
          </a:prstGeom>
        </p:spPr>
        <p:txBody>
          <a:bodyPr vert="horz" lIns="89646" tIns="44822" rIns="89646" bIns="44822" rtlCol="0" anchor="b"/>
          <a:lstStyle>
            <a:lvl1pPr algn="r">
              <a:defRPr sz="1200"/>
            </a:lvl1pPr>
          </a:lstStyle>
          <a:p>
            <a:fld id="{E4839EFB-C3FF-4BB9-A6E6-BE4505B9E0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8461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0308" cy="488871"/>
          </a:xfrm>
          <a:prstGeom prst="rect">
            <a:avLst/>
          </a:prstGeom>
        </p:spPr>
        <p:txBody>
          <a:bodyPr vert="horz" lIns="90410" tIns="45203" rIns="90410" bIns="45203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765017" y="2"/>
            <a:ext cx="2880308" cy="488871"/>
          </a:xfrm>
          <a:prstGeom prst="rect">
            <a:avLst/>
          </a:prstGeom>
        </p:spPr>
        <p:txBody>
          <a:bodyPr vert="horz" lIns="90410" tIns="45203" rIns="90410" bIns="45203" rtlCol="0"/>
          <a:lstStyle>
            <a:lvl1pPr algn="r">
              <a:defRPr sz="1200"/>
            </a:lvl1pPr>
          </a:lstStyle>
          <a:p>
            <a:fld id="{9704E358-717D-48D8-8AE0-3340247E49F7}" type="datetimeFigureOut">
              <a:rPr kumimoji="1" lang="ja-JP" altLang="en-US" smtClean="0"/>
              <a:t>2021/5/19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76275" y="733425"/>
            <a:ext cx="5294313" cy="366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10" tIns="45203" rIns="90410" bIns="4520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4687" y="4644272"/>
            <a:ext cx="5317490" cy="4399836"/>
          </a:xfrm>
          <a:prstGeom prst="rect">
            <a:avLst/>
          </a:prstGeom>
        </p:spPr>
        <p:txBody>
          <a:bodyPr vert="horz" lIns="90410" tIns="45203" rIns="90410" bIns="45203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286849"/>
            <a:ext cx="2880308" cy="488871"/>
          </a:xfrm>
          <a:prstGeom prst="rect">
            <a:avLst/>
          </a:prstGeom>
        </p:spPr>
        <p:txBody>
          <a:bodyPr vert="horz" lIns="90410" tIns="45203" rIns="90410" bIns="45203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765017" y="9286849"/>
            <a:ext cx="2880308" cy="488871"/>
          </a:xfrm>
          <a:prstGeom prst="rect">
            <a:avLst/>
          </a:prstGeom>
        </p:spPr>
        <p:txBody>
          <a:bodyPr vert="horz" lIns="90410" tIns="45203" rIns="90410" bIns="45203" rtlCol="0" anchor="b"/>
          <a:lstStyle>
            <a:lvl1pPr algn="r">
              <a:defRPr sz="1200"/>
            </a:lvl1pPr>
          </a:lstStyle>
          <a:p>
            <a:fld id="{D540B77F-195B-45FE-875D-5DFD28E29B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7839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7850" indent="-167850">
              <a:buFont typeface="Wingdings" panose="05000000000000000000" pitchFamily="2" charset="2"/>
              <a:buChar char="l"/>
            </a:pP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0B77F-195B-45FE-875D-5DFD28E29B25}" type="slidenum">
              <a:rPr lang="ja-JP" altLang="en-US" smtClean="0">
                <a:solidFill>
                  <a:prstClr val="black"/>
                </a:solidFill>
              </a:rPr>
              <a:pPr/>
              <a:t>1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811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555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A81C69-1E5C-4BAF-A9C9-5A229F81D3AE}" type="slidenum">
              <a:rPr lang="ja-JP" altLang="en-US" smtClean="0">
                <a:solidFill>
                  <a:prstClr val="black"/>
                </a:solidFill>
              </a:rPr>
              <a:pPr/>
              <a:t>2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421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0B77F-195B-45FE-875D-5DFD28E29B25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6430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555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A81C69-1E5C-4BAF-A9C9-5A229F81D3AE}" type="slidenum">
              <a:rPr lang="ja-JP" altLang="en-US" smtClean="0">
                <a:solidFill>
                  <a:prstClr val="black"/>
                </a:solidFill>
              </a:rPr>
              <a:pPr/>
              <a:t>4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29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67833" indent="-167833"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ja-JP" altLang="en-US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555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A81C69-1E5C-4BAF-A9C9-5A229F81D3AE}" type="slidenum">
              <a:rPr lang="ja-JP" altLang="en-US" smtClean="0">
                <a:solidFill>
                  <a:prstClr val="black"/>
                </a:solidFill>
              </a:rPr>
              <a:pPr/>
              <a:t>5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144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086" indent="-168086">
              <a:buFont typeface="Wingdings" panose="05000000000000000000" pitchFamily="2" charset="2"/>
              <a:buChar char="l"/>
            </a:pP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0B77F-195B-45FE-875D-5DFD28E29B25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4062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0B77F-195B-45FE-875D-5DFD28E29B25}" type="slidenum">
              <a:rPr lang="ja-JP" altLang="en-US" smtClean="0">
                <a:solidFill>
                  <a:prstClr val="black"/>
                </a:solidFill>
              </a:rPr>
              <a:pPr/>
              <a:t>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48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7EB91-19DD-448F-9138-D9C7653A4A8C}" type="datetime1">
              <a:rPr kumimoji="1" lang="ja-JP" altLang="en-US" smtClean="0"/>
              <a:t>2021/5/19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5D7-ACC0-4196-9136-B0F8FF198B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253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B651E-8038-4EFC-922F-D4CB0A0BF5D5}" type="datetime1">
              <a:rPr kumimoji="1" lang="ja-JP" altLang="en-US" smtClean="0"/>
              <a:t>2021/5/19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5D7-ACC0-4196-9136-B0F8FF198B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5830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81FB-BDDE-4E3E-BF63-C71D880528A9}" type="datetime1">
              <a:rPr kumimoji="1" lang="ja-JP" altLang="en-US" smtClean="0"/>
              <a:t>2021/5/19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5D7-ACC0-4196-9136-B0F8FF198B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672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</a:defRPr>
            </a:lvl1pPr>
          </a:lstStyle>
          <a:p>
            <a:pPr>
              <a:defRPr/>
            </a:pPr>
            <a:fld id="{8BCB8CCD-F11E-4079-9838-A56B2B14A7B4}" type="datetime1">
              <a:rPr lang="ja-JP" altLang="en-US" smtClean="0">
                <a:solidFill>
                  <a:prstClr val="black"/>
                </a:solidFill>
              </a:rPr>
              <a:t>2021/5/19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page. </a:t>
            </a:r>
            <a:fld id="{FF238B21-05F3-4222-BEEA-3A3D04922663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292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</a:defRPr>
            </a:lvl1pPr>
          </a:lstStyle>
          <a:p>
            <a:pPr>
              <a:defRPr/>
            </a:pPr>
            <a:fld id="{4C74BF24-F88F-40B8-9606-D6F2DBECE0AD}" type="datetime1">
              <a:rPr lang="ja-JP" altLang="en-US" smtClean="0">
                <a:solidFill>
                  <a:prstClr val="black"/>
                </a:solidFill>
              </a:rPr>
              <a:t>2021/5/19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36352-4FF8-40CD-B569-1E5993589CC8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807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</a:defRPr>
            </a:lvl1pPr>
          </a:lstStyle>
          <a:p>
            <a:pPr>
              <a:defRPr/>
            </a:pPr>
            <a:fld id="{95DA8138-4174-47B1-A69E-E23967C099A3}" type="datetime1">
              <a:rPr lang="ja-JP" altLang="en-US" smtClean="0">
                <a:solidFill>
                  <a:prstClr val="black"/>
                </a:solidFill>
              </a:rPr>
              <a:t>2021/5/19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A4AB4-99BC-444F-898A-87835E8F8B53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761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</a:defRPr>
            </a:lvl1pPr>
          </a:lstStyle>
          <a:p>
            <a:pPr>
              <a:defRPr/>
            </a:pPr>
            <a:fld id="{66675A5C-770A-4C96-8D96-B0213ABD99D9}" type="datetime1">
              <a:rPr lang="ja-JP" altLang="en-US" smtClean="0">
                <a:solidFill>
                  <a:prstClr val="black"/>
                </a:solidFill>
              </a:rPr>
              <a:t>2021/5/19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4478B-640C-4F1D-9DDB-75389D338E85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031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</a:defRPr>
            </a:lvl1pPr>
          </a:lstStyle>
          <a:p>
            <a:pPr>
              <a:defRPr/>
            </a:pPr>
            <a:fld id="{6023B982-0DF9-4B2B-8917-962D214E4FFC}" type="datetime1">
              <a:rPr lang="ja-JP" altLang="en-US" smtClean="0">
                <a:solidFill>
                  <a:prstClr val="black"/>
                </a:solidFill>
              </a:rPr>
              <a:t>2021/5/19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4D399-4DA6-40F3-AB72-3723E9DF045B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65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</a:defRPr>
            </a:lvl1pPr>
          </a:lstStyle>
          <a:p>
            <a:pPr>
              <a:defRPr/>
            </a:pPr>
            <a:fld id="{8E5843D5-DECB-4036-82DB-AB77DD4A9A84}" type="datetime1">
              <a:rPr lang="ja-JP" altLang="en-US" smtClean="0">
                <a:solidFill>
                  <a:prstClr val="black"/>
                </a:solidFill>
              </a:rPr>
              <a:t>2021/5/19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02142-13E0-42DC-BAEF-684F35040C9D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930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</a:defRPr>
            </a:lvl1pPr>
          </a:lstStyle>
          <a:p>
            <a:pPr>
              <a:defRPr/>
            </a:pPr>
            <a:fld id="{8D16D1DF-8BAE-4281-9AE6-1B2E45C22CA8}" type="datetime1">
              <a:rPr lang="ja-JP" altLang="en-US" smtClean="0">
                <a:solidFill>
                  <a:prstClr val="black"/>
                </a:solidFill>
              </a:rPr>
              <a:t>2021/5/19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2C746-6E81-472E-B276-D3C8EF830AFB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45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 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</a:defRPr>
            </a:lvl1pPr>
          </a:lstStyle>
          <a:p>
            <a:pPr>
              <a:defRPr/>
            </a:pPr>
            <a:fld id="{0B32EA07-6DCF-4064-BB8C-87B521718581}" type="datetime1">
              <a:rPr lang="ja-JP" altLang="en-US" smtClean="0">
                <a:solidFill>
                  <a:prstClr val="black"/>
                </a:solidFill>
              </a:rPr>
              <a:t>2021/5/19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66456-0935-4B88-95CB-D03B32ADBCF0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36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7D19F-3F6E-4086-A521-024A98C50AE7}" type="datetime1">
              <a:rPr kumimoji="1" lang="ja-JP" altLang="en-US" smtClean="0"/>
              <a:t>2021/5/19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5D7-ACC0-4196-9136-B0F8FF198B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99960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</a:defRPr>
            </a:lvl1pPr>
          </a:lstStyle>
          <a:p>
            <a:pPr>
              <a:defRPr/>
            </a:pPr>
            <a:fld id="{69AC5D6E-1AEA-4B7E-9E63-F928D772BFE9}" type="datetime1">
              <a:rPr lang="ja-JP" altLang="en-US" smtClean="0">
                <a:solidFill>
                  <a:prstClr val="black"/>
                </a:solidFill>
              </a:rPr>
              <a:t>2021/5/19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C1D5A-DB19-4527-9654-43733BA19F18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156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 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</a:defRPr>
            </a:lvl1pPr>
          </a:lstStyle>
          <a:p>
            <a:pPr>
              <a:defRPr/>
            </a:pPr>
            <a:fld id="{831B47D1-6879-427B-9974-19D192888E9F}" type="datetime1">
              <a:rPr lang="ja-JP" altLang="en-US" smtClean="0">
                <a:solidFill>
                  <a:prstClr val="black"/>
                </a:solidFill>
              </a:rPr>
              <a:t>2021/5/19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099C7-E687-42A8-B87F-55366014A8F0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669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 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</a:defRPr>
            </a:lvl1pPr>
          </a:lstStyle>
          <a:p>
            <a:pPr>
              <a:defRPr/>
            </a:pPr>
            <a:fld id="{E64AE16C-54C9-432F-B57D-7EAF3216CFB6}" type="datetime1">
              <a:rPr lang="ja-JP" altLang="en-US" smtClean="0">
                <a:solidFill>
                  <a:prstClr val="black"/>
                </a:solidFill>
              </a:rPr>
              <a:t>2021/5/19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340F2-114A-44F2-B372-34B5A3AAD4D2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7120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00C4-A35F-4A64-BDE9-6285A247B59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5D7-ACC0-4196-9136-B0F8FF198BD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9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00C4-A35F-4A64-BDE9-6285A247B59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5D7-ACC0-4196-9136-B0F8FF198BD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9015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00C4-A35F-4A64-BDE9-6285A247B59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5D7-ACC0-4196-9136-B0F8FF198BD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2188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00C4-A35F-4A64-BDE9-6285A247B59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5D7-ACC0-4196-9136-B0F8FF198BD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656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00C4-A35F-4A64-BDE9-6285A247B59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5D7-ACC0-4196-9136-B0F8FF198BD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171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00C4-A35F-4A64-BDE9-6285A247B59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5D7-ACC0-4196-9136-B0F8FF198BD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6582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00C4-A35F-4A64-BDE9-6285A247B59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5D7-ACC0-4196-9136-B0F8FF198BD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46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D8C4-6BFA-4CE9-B319-12CAFBA1DCC2}" type="datetime1">
              <a:rPr kumimoji="1" lang="ja-JP" altLang="en-US" smtClean="0"/>
              <a:t>2021/5/19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5D7-ACC0-4196-9136-B0F8FF198B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1060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00C4-A35F-4A64-BDE9-6285A247B59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5D7-ACC0-4196-9136-B0F8FF198BD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713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00C4-A35F-4A64-BDE9-6285A247B59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5D7-ACC0-4196-9136-B0F8FF198BD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8707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00C4-A35F-4A64-BDE9-6285A247B59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5D7-ACC0-4196-9136-B0F8FF198BD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17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00C4-A35F-4A64-BDE9-6285A247B59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5D7-ACC0-4196-9136-B0F8FF198BD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33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A9EE9-6BE5-4868-A327-0D8FD02565CA}" type="datetime1">
              <a:rPr kumimoji="1" lang="ja-JP" altLang="en-US" smtClean="0"/>
              <a:t>2021/5/19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5D7-ACC0-4196-9136-B0F8FF198B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3562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E176-436F-4563-BE6C-0FB1DDC6F9A7}" type="datetime1">
              <a:rPr kumimoji="1" lang="ja-JP" altLang="en-US" smtClean="0"/>
              <a:t>2021/5/19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5D7-ACC0-4196-9136-B0F8FF198B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104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B0BF8-F32D-4404-AB86-09DB75891D89}" type="datetime1">
              <a:rPr kumimoji="1" lang="ja-JP" altLang="en-US" smtClean="0"/>
              <a:t>2021/5/19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5D7-ACC0-4196-9136-B0F8FF198B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5577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BE5F-503C-4F10-9AF9-5CDAD0735E8A}" type="datetime1">
              <a:rPr kumimoji="1" lang="ja-JP" altLang="en-US" smtClean="0"/>
              <a:t>2021/5/19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5D7-ACC0-4196-9136-B0F8FF198B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4172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8A725-F8B8-441F-B656-4E35C3DED6D8}" type="datetime1">
              <a:rPr kumimoji="1" lang="ja-JP" altLang="en-US" smtClean="0"/>
              <a:t>2021/5/19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5D7-ACC0-4196-9136-B0F8FF198B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3715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C9140-3BC0-43A1-B33D-BBC2F9080D66}" type="datetime1">
              <a:rPr kumimoji="1" lang="ja-JP" altLang="en-US" smtClean="0"/>
              <a:t>2021/5/19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5D7-ACC0-4196-9136-B0F8FF198B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1302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6EAD1-E986-4456-8838-73356D8B2019}" type="datetime1">
              <a:rPr kumimoji="1" lang="ja-JP" altLang="en-US" smtClean="0"/>
              <a:t>2021/5/19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055D7-ACC0-4196-9136-B0F8FF198B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1187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38575" y="65341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page.</a:t>
            </a:r>
            <a:fld id="{40C75235-97CF-42B7-A3E2-D8F8C3CED9B7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762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/>
          <a:ea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/>
          <a:ea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/>
          <a:ea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/>
          <a:ea typeface="ＭＳ Ｐゴシック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/>
          <a:ea typeface="ＭＳ Ｐゴシック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/>
          <a:ea typeface="ＭＳ Ｐゴシック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/>
          <a:ea typeface="ＭＳ Ｐゴシック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/>
          <a:ea typeface="ＭＳ Ｐゴシック" charset="-128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000C4-A35F-4A64-BDE9-6285A247B59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055D7-ACC0-4196-9136-B0F8FF198BD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97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8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2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jpeg"/><Relationship Id="rId5" Type="http://schemas.openxmlformats.org/officeDocument/2006/relationships/image" Target="../media/image36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1916832"/>
            <a:ext cx="9905999" cy="11890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3600" b="1" dirty="0" smtClean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 </a:t>
            </a:r>
            <a:r>
              <a:rPr lang="ja-JP" altLang="en-US" sz="3600" dirty="0" smtClean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大阪・光の饗宴</a:t>
            </a:r>
            <a:r>
              <a:rPr lang="en-US" altLang="ja-JP" sz="3600" dirty="0" smtClean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2020</a:t>
            </a:r>
            <a:r>
              <a:rPr lang="ja-JP" altLang="en-US" sz="3600" dirty="0" smtClean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について</a:t>
            </a:r>
            <a:endParaRPr lang="ja-JP" altLang="en-US" dirty="0">
              <a:solidFill>
                <a:prstClr val="white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3829" y="1916832"/>
            <a:ext cx="1172337" cy="117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7"/>
          <p:cNvSpPr txBox="1">
            <a:spLocks noChangeArrowheads="1"/>
          </p:cNvSpPr>
          <p:nvPr/>
        </p:nvSpPr>
        <p:spPr bwMode="auto">
          <a:xfrm>
            <a:off x="1575286" y="5765194"/>
            <a:ext cx="67191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2021</a:t>
            </a:r>
            <a:r>
              <a:rPr lang="ja-JP" altLang="en-US" sz="20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年１月</a:t>
            </a:r>
            <a:r>
              <a:rPr lang="en-US" altLang="ja-JP" sz="20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14</a:t>
            </a:r>
            <a:r>
              <a:rPr lang="ja-JP" altLang="en-US" sz="20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日　</a:t>
            </a:r>
            <a:endParaRPr lang="ja-JP" altLang="en-US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" name="テキスト ボックス 7"/>
          <p:cNvSpPr txBox="1">
            <a:spLocks noChangeArrowheads="1"/>
          </p:cNvSpPr>
          <p:nvPr/>
        </p:nvSpPr>
        <p:spPr bwMode="auto">
          <a:xfrm>
            <a:off x="1591677" y="6269250"/>
            <a:ext cx="67191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0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大阪・光の饗宴実行委員会　</a:t>
            </a:r>
            <a:endParaRPr lang="ja-JP" altLang="en-US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049344" y="159023"/>
            <a:ext cx="165618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prstClr val="black"/>
                </a:solidFill>
              </a:rPr>
              <a:t>報告事項２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2288704" y="3501008"/>
            <a:ext cx="4737583" cy="1708160"/>
            <a:chOff x="2686488" y="3577765"/>
            <a:chExt cx="4382824" cy="1708160"/>
          </a:xfrm>
        </p:grpSpPr>
        <p:sp>
          <p:nvSpPr>
            <p:cNvPr id="10" name="テキスト ボックス 9"/>
            <p:cNvSpPr txBox="1"/>
            <p:nvPr/>
          </p:nvSpPr>
          <p:spPr>
            <a:xfrm>
              <a:off x="2686488" y="3577765"/>
              <a:ext cx="4183747" cy="1708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altLang="ja-JP" sz="1400" b="1" dirty="0" smtClean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INDEX</a:t>
              </a:r>
              <a:endParaRPr lang="en-US" altLang="ja-JP" sz="14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ts val="1800"/>
                </a:lnSpc>
              </a:pPr>
              <a:r>
                <a:rPr lang="ja-JP" altLang="en-US" sz="1200" dirty="0" smtClean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■大阪・光の饗宴</a:t>
              </a:r>
              <a:r>
                <a:rPr lang="en-US" altLang="ja-JP" sz="1200" dirty="0" smtClean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2020</a:t>
              </a:r>
              <a:r>
                <a:rPr lang="ja-JP" altLang="en-US" sz="1200" dirty="0" smtClean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概要　・・・・・・・・・・・・・</a:t>
              </a:r>
            </a:p>
            <a:p>
              <a:pPr>
                <a:lnSpc>
                  <a:spcPts val="1800"/>
                </a:lnSpc>
              </a:pPr>
              <a:r>
                <a:rPr lang="ja-JP" altLang="en-US" sz="1200" dirty="0" smtClean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■大阪・光の饗宴</a:t>
              </a:r>
              <a:r>
                <a:rPr lang="en-US" altLang="ja-JP" sz="1200" dirty="0" smtClean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2020</a:t>
              </a:r>
              <a:r>
                <a:rPr lang="ja-JP" altLang="en-US" sz="1200" dirty="0" smtClean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開宴式　・・・・・・・・・・・・</a:t>
              </a:r>
            </a:p>
            <a:p>
              <a:pPr>
                <a:lnSpc>
                  <a:spcPts val="1800"/>
                </a:lnSpc>
              </a:pPr>
              <a:r>
                <a:rPr lang="ja-JP" altLang="en-US" sz="1200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</a:t>
              </a:r>
              <a:r>
                <a:rPr lang="ja-JP" altLang="en-US" sz="1200" dirty="0" smtClean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■コアプログラム ＜御堂筋</a:t>
              </a:r>
              <a:r>
                <a:rPr lang="ja-JP" altLang="en-US" sz="1200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イルミネーション</a:t>
              </a:r>
              <a:r>
                <a:rPr lang="en-US" altLang="ja-JP" sz="1200" dirty="0" smtClean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2020</a:t>
              </a:r>
              <a:r>
                <a:rPr lang="ja-JP" altLang="en-US" sz="1200" dirty="0" smtClean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＞ ・・</a:t>
              </a:r>
              <a:endParaRPr lang="en-US" altLang="ja-JP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ts val="1800"/>
                </a:lnSpc>
              </a:pPr>
              <a:r>
                <a:rPr lang="ja-JP" altLang="en-US" sz="1200" dirty="0" smtClean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                         ＜</a:t>
              </a:r>
              <a:r>
                <a:rPr lang="en-US" altLang="ja-JP" sz="1200" dirty="0" smtClean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OSAKA</a:t>
              </a:r>
              <a:r>
                <a:rPr lang="ja-JP" altLang="en-US" sz="1200" dirty="0" smtClean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光のルネサンス</a:t>
              </a:r>
              <a:r>
                <a:rPr lang="en-US" altLang="ja-JP" sz="1200" dirty="0" smtClean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2020</a:t>
              </a:r>
              <a:r>
                <a:rPr lang="ja-JP" altLang="en-US" sz="1200" dirty="0" smtClean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＞・・・</a:t>
              </a:r>
              <a:endParaRPr lang="en-US" altLang="ja-JP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ts val="1800"/>
                </a:lnSpc>
              </a:pPr>
              <a:r>
                <a:rPr lang="ja-JP" altLang="en-US" sz="1200" dirty="0" smtClean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■エリアプログラム　・・・・・・・・・・・・・・・・</a:t>
              </a:r>
              <a:endParaRPr lang="en-US" altLang="ja-JP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ts val="1800"/>
                </a:lnSpc>
              </a:pPr>
              <a:r>
                <a:rPr lang="ja-JP" altLang="en-US" sz="1200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</a:t>
              </a:r>
              <a:r>
                <a:rPr lang="ja-JP" altLang="en-US" sz="1200" dirty="0" smtClean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■メディア</a:t>
              </a:r>
              <a:r>
                <a:rPr lang="ja-JP" altLang="en-US" sz="1200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等掲載</a:t>
              </a:r>
              <a:r>
                <a:rPr lang="ja-JP" altLang="en-US" sz="1200" dirty="0" smtClean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実績　 ・・・・・・・・・・・・・・</a:t>
              </a:r>
              <a:r>
                <a:rPr lang="ja-JP" altLang="en-US" sz="1200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・</a:t>
              </a: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6683443" y="3577765"/>
              <a:ext cx="385869" cy="1708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endParaRPr lang="en-US" altLang="ja-JP" sz="1200" dirty="0">
                <a:solidFill>
                  <a:prstClr val="black"/>
                </a:solidFill>
                <a:latin typeface="ＭＳ Ｐゴシック" panose="020B0600070205080204" pitchFamily="50" charset="-128"/>
              </a:endParaRPr>
            </a:p>
            <a:p>
              <a:pPr>
                <a:lnSpc>
                  <a:spcPts val="1800"/>
                </a:lnSpc>
              </a:pPr>
              <a:r>
                <a:rPr lang="en-US" altLang="ja-JP" sz="1200" dirty="0" smtClean="0">
                  <a:solidFill>
                    <a:prstClr val="black"/>
                  </a:solidFill>
                  <a:latin typeface="ＭＳ Ｐゴシック" panose="020B0600070205080204" pitchFamily="50" charset="-128"/>
                </a:rPr>
                <a:t>P.</a:t>
              </a:r>
              <a:r>
                <a:rPr lang="ja-JP" altLang="en-US" sz="1200" dirty="0" smtClean="0">
                  <a:solidFill>
                    <a:prstClr val="black"/>
                  </a:solidFill>
                  <a:latin typeface="ＭＳ Ｐゴシック" panose="020B0600070205080204" pitchFamily="50" charset="-128"/>
                </a:rPr>
                <a:t>１</a:t>
              </a:r>
              <a:endParaRPr lang="ja-JP" altLang="en-US" sz="1200" dirty="0">
                <a:solidFill>
                  <a:prstClr val="black"/>
                </a:solidFill>
                <a:latin typeface="ＭＳ Ｐゴシック" panose="020B0600070205080204" pitchFamily="50" charset="-128"/>
              </a:endParaRPr>
            </a:p>
            <a:p>
              <a:pPr>
                <a:lnSpc>
                  <a:spcPts val="1800"/>
                </a:lnSpc>
              </a:pPr>
              <a:r>
                <a:rPr lang="en-US" altLang="ja-JP" sz="1200" dirty="0" smtClean="0">
                  <a:solidFill>
                    <a:prstClr val="black"/>
                  </a:solidFill>
                  <a:latin typeface="ＭＳ Ｐゴシック" panose="020B0600070205080204" pitchFamily="50" charset="-128"/>
                </a:rPr>
                <a:t>P.</a:t>
              </a:r>
              <a:r>
                <a:rPr lang="ja-JP" altLang="en-US" sz="1200" dirty="0" smtClean="0">
                  <a:solidFill>
                    <a:prstClr val="black"/>
                  </a:solidFill>
                  <a:latin typeface="ＭＳ Ｐゴシック" panose="020B0600070205080204" pitchFamily="50" charset="-128"/>
                </a:rPr>
                <a:t>２</a:t>
              </a:r>
              <a:endParaRPr lang="ja-JP" altLang="en-US" sz="1200" dirty="0">
                <a:solidFill>
                  <a:prstClr val="black"/>
                </a:solidFill>
                <a:latin typeface="ＭＳ Ｐゴシック" panose="020B0600070205080204" pitchFamily="50" charset="-128"/>
              </a:endParaRPr>
            </a:p>
            <a:p>
              <a:pPr>
                <a:lnSpc>
                  <a:spcPts val="1800"/>
                </a:lnSpc>
              </a:pPr>
              <a:r>
                <a:rPr lang="en-US" altLang="ja-JP" sz="1200" dirty="0" smtClean="0">
                  <a:solidFill>
                    <a:prstClr val="black"/>
                  </a:solidFill>
                  <a:latin typeface="ＭＳ Ｐゴシック" panose="020B0600070205080204" pitchFamily="50" charset="-128"/>
                </a:rPr>
                <a:t>P.</a:t>
              </a:r>
              <a:r>
                <a:rPr lang="ja-JP" altLang="en-US" sz="1200" dirty="0" smtClean="0">
                  <a:solidFill>
                    <a:prstClr val="black"/>
                  </a:solidFill>
                  <a:latin typeface="ＭＳ Ｐゴシック" panose="020B0600070205080204" pitchFamily="50" charset="-128"/>
                </a:rPr>
                <a:t>３</a:t>
              </a:r>
              <a:endParaRPr lang="en-US" altLang="ja-JP" sz="1200" dirty="0">
                <a:solidFill>
                  <a:prstClr val="black"/>
                </a:solidFill>
                <a:latin typeface="ＭＳ Ｐゴシック" panose="020B0600070205080204" pitchFamily="50" charset="-128"/>
              </a:endParaRPr>
            </a:p>
            <a:p>
              <a:pPr>
                <a:lnSpc>
                  <a:spcPts val="1800"/>
                </a:lnSpc>
              </a:pPr>
              <a:r>
                <a:rPr lang="en-US" altLang="ja-JP" sz="1200" dirty="0" smtClean="0">
                  <a:solidFill>
                    <a:prstClr val="black"/>
                  </a:solidFill>
                  <a:latin typeface="ＭＳ Ｐゴシック" panose="020B0600070205080204" pitchFamily="50" charset="-128"/>
                </a:rPr>
                <a:t>P.</a:t>
              </a:r>
              <a:r>
                <a:rPr lang="ja-JP" altLang="en-US" sz="1200" dirty="0" smtClean="0">
                  <a:solidFill>
                    <a:prstClr val="black"/>
                  </a:solidFill>
                  <a:latin typeface="ＭＳ Ｐゴシック" panose="020B0600070205080204" pitchFamily="50" charset="-128"/>
                </a:rPr>
                <a:t>４</a:t>
              </a:r>
              <a:endParaRPr lang="en-US" altLang="ja-JP" sz="1200" dirty="0">
                <a:solidFill>
                  <a:prstClr val="black"/>
                </a:solidFill>
                <a:latin typeface="ＭＳ Ｐゴシック" panose="020B0600070205080204" pitchFamily="50" charset="-128"/>
              </a:endParaRPr>
            </a:p>
            <a:p>
              <a:pPr>
                <a:lnSpc>
                  <a:spcPts val="1800"/>
                </a:lnSpc>
              </a:pPr>
              <a:r>
                <a:rPr lang="en-US" altLang="ja-JP" sz="1200" dirty="0" smtClean="0">
                  <a:solidFill>
                    <a:prstClr val="black"/>
                  </a:solidFill>
                  <a:latin typeface="ＭＳ Ｐゴシック" panose="020B0600070205080204" pitchFamily="50" charset="-128"/>
                </a:rPr>
                <a:t>P.</a:t>
              </a:r>
              <a:r>
                <a:rPr lang="ja-JP" altLang="en-US" sz="1200" dirty="0">
                  <a:solidFill>
                    <a:prstClr val="black"/>
                  </a:solidFill>
                  <a:latin typeface="ＭＳ Ｐゴシック" panose="020B0600070205080204" pitchFamily="50" charset="-128"/>
                </a:rPr>
                <a:t>５</a:t>
              </a:r>
              <a:endParaRPr lang="en-US" altLang="ja-JP" sz="1200" dirty="0" smtClean="0">
                <a:solidFill>
                  <a:prstClr val="black"/>
                </a:solidFill>
                <a:latin typeface="ＭＳ Ｐゴシック" panose="020B0600070205080204" pitchFamily="50" charset="-128"/>
              </a:endParaRPr>
            </a:p>
            <a:p>
              <a:pPr>
                <a:lnSpc>
                  <a:spcPts val="1800"/>
                </a:lnSpc>
              </a:pPr>
              <a:r>
                <a:rPr lang="en-US" altLang="ja-JP" sz="1200" dirty="0" smtClean="0">
                  <a:solidFill>
                    <a:prstClr val="black"/>
                  </a:solidFill>
                  <a:latin typeface="ＭＳ Ｐゴシック" panose="020B0600070205080204" pitchFamily="50" charset="-128"/>
                </a:rPr>
                <a:t>P.</a:t>
              </a:r>
              <a:r>
                <a:rPr lang="ja-JP" altLang="en-US" sz="1200" dirty="0">
                  <a:solidFill>
                    <a:prstClr val="black"/>
                  </a:solidFill>
                  <a:latin typeface="ＭＳ Ｐゴシック" panose="020B0600070205080204" pitchFamily="50" charset="-128"/>
                </a:rPr>
                <a:t>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096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0" y="773113"/>
            <a:ext cx="9906000" cy="0"/>
          </a:xfrm>
          <a:prstGeom prst="line">
            <a:avLst/>
          </a:prstGeom>
          <a:ln w="28575">
            <a:solidFill>
              <a:srgbClr val="484C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0" name="テキスト ボックス 14"/>
          <p:cNvSpPr txBox="1">
            <a:spLocks noChangeArrowheads="1"/>
          </p:cNvSpPr>
          <p:nvPr/>
        </p:nvSpPr>
        <p:spPr bwMode="auto">
          <a:xfrm>
            <a:off x="7165757" y="417513"/>
            <a:ext cx="22878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400" b="1" dirty="0" smtClean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大阪・光の饗宴</a:t>
            </a:r>
            <a:r>
              <a:rPr lang="en-US" altLang="ja-JP" sz="1400" b="1" dirty="0" smtClean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2020</a:t>
            </a:r>
            <a:r>
              <a:rPr lang="ja-JP" altLang="en-US" sz="1400" b="1" dirty="0" smtClean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概要</a:t>
            </a:r>
            <a:endParaRPr lang="ja-JP" altLang="en-US" sz="1400" b="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5" b="26491"/>
          <a:stretch/>
        </p:blipFill>
        <p:spPr bwMode="auto">
          <a:xfrm>
            <a:off x="471116" y="149126"/>
            <a:ext cx="1457224" cy="49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5"/>
          <p:cNvSpPr txBox="1">
            <a:spLocks noChangeArrowheads="1"/>
          </p:cNvSpPr>
          <p:nvPr/>
        </p:nvSpPr>
        <p:spPr bwMode="auto">
          <a:xfrm>
            <a:off x="2952826" y="836712"/>
            <a:ext cx="40318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＝大阪発・光が文化になる季節＝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1858963" y="3284984"/>
            <a:ext cx="6187439" cy="5638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anchor="ctr"/>
          <a:lstStyle/>
          <a:p>
            <a:pPr algn="ctr">
              <a:defRPr/>
            </a:pPr>
            <a:r>
              <a:rPr lang="ja-JP" altLang="en-US" b="1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大阪の夜</a:t>
            </a:r>
            <a:r>
              <a:rPr lang="ja-JP" altLang="en-US" b="1" dirty="0" smtClean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を明るく彩る「希望の光」</a:t>
            </a:r>
            <a:endParaRPr lang="ja-JP" altLang="en-US" b="1" dirty="0">
              <a:solidFill>
                <a:prstClr val="white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5"/>
          <p:cNvSpPr txBox="1">
            <a:spLocks noChangeArrowheads="1"/>
          </p:cNvSpPr>
          <p:nvPr/>
        </p:nvSpPr>
        <p:spPr bwMode="auto">
          <a:xfrm>
            <a:off x="3934956" y="2564904"/>
            <a:ext cx="20313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600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＜開　催　期　間＞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69698" y="2853853"/>
            <a:ext cx="771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srgbClr val="FF006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2020</a:t>
            </a:r>
            <a:r>
              <a:rPr lang="ja-JP" altLang="en-US" sz="2400" b="1" dirty="0" smtClean="0">
                <a:solidFill>
                  <a:srgbClr val="FF006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lang="en-US" altLang="ja-JP" sz="2400" b="1" dirty="0" smtClean="0">
                <a:solidFill>
                  <a:srgbClr val="FF006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lang="ja-JP" altLang="en-US" sz="2400" b="1" dirty="0" smtClean="0">
                <a:solidFill>
                  <a:srgbClr val="FF006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lang="en-US" altLang="ja-JP" sz="2400" b="1" dirty="0" smtClean="0">
                <a:solidFill>
                  <a:srgbClr val="FF006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sz="2400" b="1" dirty="0" smtClean="0">
                <a:solidFill>
                  <a:srgbClr val="FF006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日（火・祝）</a:t>
            </a:r>
            <a:r>
              <a:rPr lang="ja-JP" altLang="en-US" sz="2400" b="1" dirty="0">
                <a:solidFill>
                  <a:srgbClr val="FF006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sz="2400" b="1" dirty="0" smtClean="0">
                <a:solidFill>
                  <a:srgbClr val="FF006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2021</a:t>
            </a:r>
            <a:r>
              <a:rPr lang="ja-JP" altLang="en-US" sz="2400" b="1" dirty="0" smtClean="0">
                <a:solidFill>
                  <a:srgbClr val="FF006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lang="en-US" altLang="ja-JP" sz="2400" b="1" dirty="0" smtClean="0">
                <a:solidFill>
                  <a:srgbClr val="FF006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2400" b="1" dirty="0" smtClean="0">
                <a:solidFill>
                  <a:srgbClr val="FF006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lang="en-US" altLang="ja-JP" sz="2400" b="1" dirty="0" smtClean="0">
                <a:solidFill>
                  <a:srgbClr val="FF006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31</a:t>
            </a:r>
            <a:r>
              <a:rPr lang="ja-JP" altLang="en-US" sz="2400" b="1" dirty="0" smtClean="0">
                <a:solidFill>
                  <a:srgbClr val="FF006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日（日）</a:t>
            </a:r>
            <a:endParaRPr lang="en-US" altLang="ja-JP" sz="2000" b="1" dirty="0">
              <a:solidFill>
                <a:srgbClr val="FF0066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870173" y="4437112"/>
            <a:ext cx="3434755" cy="971651"/>
          </a:xfrm>
          <a:prstGeom prst="rect">
            <a:avLst/>
          </a:prstGeom>
          <a:ln>
            <a:noFill/>
          </a:ln>
        </p:spPr>
        <p:txBody>
          <a:bodyPr wrap="square" lIns="36000" rIns="36000" anchor="ctr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6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◆御堂筋</a:t>
            </a:r>
            <a:r>
              <a:rPr lang="ja-JP" altLang="en-US" sz="16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イルミネーション</a:t>
            </a:r>
            <a:r>
              <a:rPr lang="en-US" altLang="ja-JP" sz="16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z="8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6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◆</a:t>
            </a:r>
            <a:r>
              <a:rPr lang="en-US" altLang="ja-JP" sz="16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OSAKA</a:t>
            </a:r>
            <a:r>
              <a:rPr lang="ja-JP" altLang="en-US" sz="16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光のルネサンス</a:t>
            </a:r>
            <a:r>
              <a:rPr lang="en-US" altLang="ja-JP" sz="16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2020</a:t>
            </a:r>
            <a:r>
              <a:rPr lang="ja-JP" altLang="en-US" sz="16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16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lang="ja-JP" altLang="en-US" sz="16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3" name="グループ化 22"/>
          <p:cNvGrpSpPr/>
          <p:nvPr/>
        </p:nvGrpSpPr>
        <p:grpSpPr>
          <a:xfrm>
            <a:off x="752249" y="4028502"/>
            <a:ext cx="1959743" cy="327805"/>
            <a:chOff x="901888" y="3894716"/>
            <a:chExt cx="757725" cy="327805"/>
          </a:xfrm>
        </p:grpSpPr>
        <p:sp>
          <p:nvSpPr>
            <p:cNvPr id="6" name="円/楕円 5"/>
            <p:cNvSpPr/>
            <p:nvPr/>
          </p:nvSpPr>
          <p:spPr>
            <a:xfrm>
              <a:off x="901888" y="3894716"/>
              <a:ext cx="757409" cy="327805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200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1052712" y="3939427"/>
              <a:ext cx="6069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200" dirty="0" smtClean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コアプログラム</a:t>
              </a:r>
              <a:r>
                <a:rPr lang="ja-JP" altLang="en-US" sz="1200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</a:t>
              </a:r>
            </a:p>
          </p:txBody>
        </p:sp>
      </p:grpSp>
      <p:grpSp>
        <p:nvGrpSpPr>
          <p:cNvPr id="22" name="グループ化 21"/>
          <p:cNvGrpSpPr/>
          <p:nvPr/>
        </p:nvGrpSpPr>
        <p:grpSpPr>
          <a:xfrm>
            <a:off x="612551" y="1196752"/>
            <a:ext cx="8712424" cy="1246187"/>
            <a:chOff x="669701" y="1252538"/>
            <a:chExt cx="8712424" cy="1246187"/>
          </a:xfrm>
        </p:grpSpPr>
        <p:grpSp>
          <p:nvGrpSpPr>
            <p:cNvPr id="7" name="Group 34"/>
            <p:cNvGrpSpPr>
              <a:grpSpLocks/>
            </p:cNvGrpSpPr>
            <p:nvPr/>
          </p:nvGrpSpPr>
          <p:grpSpPr bwMode="auto">
            <a:xfrm>
              <a:off x="669701" y="1252538"/>
              <a:ext cx="8712424" cy="1246187"/>
              <a:chOff x="260" y="759"/>
              <a:chExt cx="5580" cy="785"/>
            </a:xfrm>
          </p:grpSpPr>
          <p:cxnSp>
            <p:nvCxnSpPr>
              <p:cNvPr id="8" name="直線コネクタ 7"/>
              <p:cNvCxnSpPr/>
              <p:nvPr/>
            </p:nvCxnSpPr>
            <p:spPr>
              <a:xfrm>
                <a:off x="261" y="1544"/>
                <a:ext cx="557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コネクタ 8"/>
              <p:cNvCxnSpPr/>
              <p:nvPr/>
            </p:nvCxnSpPr>
            <p:spPr>
              <a:xfrm>
                <a:off x="260" y="759"/>
                <a:ext cx="558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正方形/長方形 20"/>
            <p:cNvSpPr/>
            <p:nvPr/>
          </p:nvSpPr>
          <p:spPr>
            <a:xfrm>
              <a:off x="4038350" y="2071688"/>
              <a:ext cx="374106" cy="1634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200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7887434" y="1824200"/>
              <a:ext cx="649021" cy="3575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200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9333321" y="6525344"/>
            <a:ext cx="538361" cy="216025"/>
          </a:xfrm>
        </p:spPr>
        <p:txBody>
          <a:bodyPr/>
          <a:lstStyle/>
          <a:p>
            <a:pPr algn="r">
              <a:defRPr/>
            </a:pPr>
            <a:r>
              <a:rPr lang="en-US" altLang="ja-JP" dirty="0" smtClean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ja-JP" altLang="en-US" dirty="0" smtClean="0">
                <a:solidFill>
                  <a:prstClr val="black">
                    <a:tint val="75000"/>
                  </a:prstClr>
                </a:solidFill>
              </a:rPr>
              <a:t>１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7" name="グループ化 26"/>
          <p:cNvGrpSpPr/>
          <p:nvPr/>
        </p:nvGrpSpPr>
        <p:grpSpPr>
          <a:xfrm>
            <a:off x="739925" y="5640789"/>
            <a:ext cx="2066593" cy="307858"/>
            <a:chOff x="1102488" y="3769283"/>
            <a:chExt cx="2066593" cy="307858"/>
          </a:xfrm>
        </p:grpSpPr>
        <p:sp>
          <p:nvSpPr>
            <p:cNvPr id="31" name="円/楕円 30"/>
            <p:cNvSpPr/>
            <p:nvPr/>
          </p:nvSpPr>
          <p:spPr>
            <a:xfrm>
              <a:off x="1102488" y="3769283"/>
              <a:ext cx="1969498" cy="30785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200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1445532" y="3793638"/>
              <a:ext cx="17235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200" dirty="0" smtClean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エリアプログラム</a:t>
              </a:r>
              <a:r>
                <a:rPr lang="ja-JP" altLang="en-US" sz="1200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</a:t>
              </a:r>
            </a:p>
          </p:txBody>
        </p:sp>
      </p:grpSp>
      <p:sp>
        <p:nvSpPr>
          <p:cNvPr id="29" name="正方形/長方形 28"/>
          <p:cNvSpPr/>
          <p:nvPr/>
        </p:nvSpPr>
        <p:spPr>
          <a:xfrm>
            <a:off x="848544" y="6092334"/>
            <a:ext cx="6768752" cy="452422"/>
          </a:xfrm>
          <a:prstGeom prst="rect">
            <a:avLst/>
          </a:prstGeom>
          <a:ln>
            <a:noFill/>
          </a:ln>
        </p:spPr>
        <p:txBody>
          <a:bodyPr wrap="square" lIns="36000" rIns="36000" anchor="ctr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6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◆府域各所で展開する“</a:t>
            </a:r>
            <a:r>
              <a:rPr lang="en-US" altLang="ja-JP" sz="16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14</a:t>
            </a:r>
            <a:r>
              <a:rPr lang="ja-JP" altLang="en-US" sz="16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団体”　“</a:t>
            </a:r>
            <a:r>
              <a:rPr lang="en-US" altLang="ja-JP" sz="16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16</a:t>
            </a:r>
            <a:r>
              <a:rPr lang="ja-JP" altLang="en-US" sz="16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プログラム”  と連携</a:t>
            </a:r>
            <a:endParaRPr lang="ja-JP" altLang="en-US" sz="16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27" y="1268760"/>
            <a:ext cx="3364901" cy="1119272"/>
          </a:xfrm>
          <a:prstGeom prst="rect">
            <a:avLst/>
          </a:prstGeom>
        </p:spPr>
      </p:pic>
      <p:sp>
        <p:nvSpPr>
          <p:cNvPr id="30" name="正方形/長方形 29"/>
          <p:cNvSpPr/>
          <p:nvPr/>
        </p:nvSpPr>
        <p:spPr>
          <a:xfrm>
            <a:off x="4398724" y="4748915"/>
            <a:ext cx="5534066" cy="353634"/>
          </a:xfrm>
          <a:prstGeom prst="rect">
            <a:avLst/>
          </a:prstGeom>
          <a:ln>
            <a:noFill/>
          </a:ln>
        </p:spPr>
        <p:txBody>
          <a:bodyPr wrap="square" lIns="36000" rIns="36000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2020</a:t>
            </a:r>
            <a:r>
              <a:rPr lang="ja-JP" altLang="en-US" sz="16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lang="en-US" altLang="ja-JP" sz="16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lang="ja-JP" altLang="en-US" sz="16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lang="en-US" altLang="ja-JP" sz="16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sz="16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日（火・祝）～</a:t>
            </a:r>
            <a:r>
              <a:rPr lang="en-US" altLang="ja-JP" sz="16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12</a:t>
            </a:r>
            <a:r>
              <a:rPr lang="ja-JP" altLang="en-US" sz="16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lang="en-US" altLang="ja-JP" sz="16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31</a:t>
            </a:r>
            <a:r>
              <a:rPr lang="ja-JP" altLang="en-US" sz="16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日（木）</a:t>
            </a:r>
            <a:r>
              <a:rPr lang="en-US" altLang="ja-JP" sz="16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59</a:t>
            </a:r>
            <a:r>
              <a:rPr lang="ja-JP" altLang="en-US" sz="16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日間</a:t>
            </a:r>
            <a:endParaRPr lang="en-US" altLang="ja-JP" sz="16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右中かっこ 10"/>
          <p:cNvSpPr/>
          <p:nvPr/>
        </p:nvSpPr>
        <p:spPr>
          <a:xfrm>
            <a:off x="4016896" y="4603978"/>
            <a:ext cx="194394" cy="580843"/>
          </a:xfrm>
          <a:prstGeom prst="rightBrace">
            <a:avLst>
              <a:gd name="adj1" fmla="val 2500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4453710" y="5112813"/>
            <a:ext cx="5534066" cy="889787"/>
          </a:xfrm>
          <a:prstGeom prst="rect">
            <a:avLst/>
          </a:prstGeom>
          <a:ln>
            <a:noFill/>
          </a:ln>
        </p:spPr>
        <p:txBody>
          <a:bodyPr wrap="square" lIns="36000" rIns="36000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新型コロナウイルスの感染拡大状況</a:t>
            </a:r>
            <a:r>
              <a:rPr lang="ja-JP" altLang="en-US" sz="14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を踏まえ、中央公会堂</a:t>
            </a:r>
            <a:endParaRPr lang="en-US" altLang="ja-JP" sz="14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z="8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4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プロジェクションマッピング等は、開催中止。</a:t>
            </a:r>
            <a:endParaRPr lang="en-US" altLang="ja-JP" sz="14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025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5"/>
          <p:cNvCxnSpPr/>
          <p:nvPr/>
        </p:nvCxnSpPr>
        <p:spPr>
          <a:xfrm>
            <a:off x="463071" y="744834"/>
            <a:ext cx="9001125" cy="0"/>
          </a:xfrm>
          <a:prstGeom prst="line">
            <a:avLst/>
          </a:prstGeom>
          <a:ln w="19050">
            <a:solidFill>
              <a:srgbClr val="3A3C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5"/>
          <p:cNvSpPr txBox="1">
            <a:spLocks noChangeArrowheads="1"/>
          </p:cNvSpPr>
          <p:nvPr/>
        </p:nvSpPr>
        <p:spPr bwMode="auto">
          <a:xfrm>
            <a:off x="6986221" y="347663"/>
            <a:ext cx="24673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ja-JP" altLang="en-US" sz="1400" b="1" dirty="0">
                <a:solidFill>
                  <a:srgbClr val="484C8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大阪・光の饗宴</a:t>
            </a:r>
            <a:r>
              <a:rPr lang="en-US" altLang="ja-JP" sz="1400" b="1" dirty="0" smtClean="0">
                <a:solidFill>
                  <a:srgbClr val="484C8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2020</a:t>
            </a:r>
            <a:r>
              <a:rPr lang="ja-JP" altLang="en-US" sz="1400" b="1" dirty="0" smtClean="0">
                <a:solidFill>
                  <a:srgbClr val="484C8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開</a:t>
            </a:r>
            <a:r>
              <a:rPr lang="ja-JP" altLang="en-US" sz="1400" b="1" dirty="0">
                <a:solidFill>
                  <a:srgbClr val="484C8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宴式</a:t>
            </a:r>
          </a:p>
        </p:txBody>
      </p:sp>
      <p:sp>
        <p:nvSpPr>
          <p:cNvPr id="39" name="テキスト ボックス 2"/>
          <p:cNvSpPr txBox="1">
            <a:spLocks noChangeArrowheads="1"/>
          </p:cNvSpPr>
          <p:nvPr/>
        </p:nvSpPr>
        <p:spPr bwMode="auto">
          <a:xfrm>
            <a:off x="712315" y="1412776"/>
            <a:ext cx="2954655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400"/>
              </a:lnSpc>
            </a:pPr>
            <a:r>
              <a:rPr lang="ja-JP" altLang="en-US" sz="12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itchFamily="50" charset="-128"/>
              </a:rPr>
              <a:t>一夜限りの特別プログラム</a:t>
            </a:r>
            <a:r>
              <a:rPr lang="ja-JP" altLang="en-US" sz="12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itchFamily="50" charset="-128"/>
              </a:rPr>
              <a:t>！</a:t>
            </a:r>
            <a:endParaRPr lang="en-US" altLang="ja-JP" sz="1200" b="1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itchFamily="50" charset="-128"/>
            </a:endParaRPr>
          </a:p>
          <a:p>
            <a:pPr>
              <a:lnSpc>
                <a:spcPts val="1400"/>
              </a:lnSpc>
            </a:pPr>
            <a:r>
              <a:rPr lang="ja-JP" altLang="en-US" sz="12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itchFamily="50" charset="-128"/>
              </a:rPr>
              <a:t>夜</a:t>
            </a:r>
            <a:r>
              <a:rPr lang="ja-JP" altLang="en-US" sz="12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itchFamily="50" charset="-128"/>
              </a:rPr>
              <a:t>の大阪</a:t>
            </a:r>
            <a:r>
              <a:rPr lang="ja-JP" altLang="en-US" sz="12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itchFamily="50" charset="-128"/>
              </a:rPr>
              <a:t>のシンボルストリート</a:t>
            </a:r>
            <a:r>
              <a:rPr lang="ja-JP" altLang="en-US" sz="12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itchFamily="50" charset="-128"/>
              </a:rPr>
              <a:t>を満喫！</a:t>
            </a:r>
          </a:p>
        </p:txBody>
      </p:sp>
      <p:sp>
        <p:nvSpPr>
          <p:cNvPr id="40" name="テキスト ボックス 5"/>
          <p:cNvSpPr txBox="1">
            <a:spLocks noChangeArrowheads="1"/>
          </p:cNvSpPr>
          <p:nvPr/>
        </p:nvSpPr>
        <p:spPr bwMode="auto">
          <a:xfrm>
            <a:off x="768413" y="836712"/>
            <a:ext cx="31149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rgbClr val="3A3C9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大阪・光の饗宴</a:t>
            </a:r>
            <a:r>
              <a:rPr lang="en-US" altLang="ja-JP" b="1" dirty="0" smtClean="0">
                <a:solidFill>
                  <a:srgbClr val="3A3C9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2020</a:t>
            </a:r>
            <a:r>
              <a:rPr lang="ja-JP" altLang="en-US" b="1" dirty="0" smtClean="0">
                <a:solidFill>
                  <a:srgbClr val="3A3C9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開</a:t>
            </a:r>
            <a:r>
              <a:rPr lang="ja-JP" altLang="en-US" b="1" dirty="0">
                <a:solidFill>
                  <a:srgbClr val="3A3C9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宴式</a:t>
            </a:r>
            <a:endParaRPr lang="en-US" altLang="ja-JP" b="1" dirty="0">
              <a:solidFill>
                <a:srgbClr val="3A3C9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7"/>
          <p:cNvSpPr txBox="1">
            <a:spLocks noChangeArrowheads="1"/>
          </p:cNvSpPr>
          <p:nvPr/>
        </p:nvSpPr>
        <p:spPr bwMode="auto">
          <a:xfrm>
            <a:off x="690316" y="1988840"/>
            <a:ext cx="3551428" cy="773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開催日程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11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月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日（火・祝）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0" hangingPunct="0">
              <a:lnSpc>
                <a:spcPts val="1800"/>
              </a:lnSpc>
            </a:pP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実施時間：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16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30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～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19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00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0" hangingPunct="0">
              <a:lnSpc>
                <a:spcPts val="1800"/>
              </a:lnSpc>
            </a:pP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開催場所：久太郎町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交差点～新橋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交差点</a:t>
            </a:r>
            <a:endParaRPr lang="en-US" altLang="ja-JP" sz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5" b="26491"/>
          <a:stretch/>
        </p:blipFill>
        <p:spPr bwMode="auto">
          <a:xfrm>
            <a:off x="471116" y="149126"/>
            <a:ext cx="1457224" cy="49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466136" y="6448251"/>
            <a:ext cx="2311400" cy="365125"/>
          </a:xfrm>
        </p:spPr>
        <p:txBody>
          <a:bodyPr/>
          <a:lstStyle/>
          <a:p>
            <a:r>
              <a:rPr lang="ja-JP" altLang="en-US" dirty="0"/>
              <a:t>２</a:t>
            </a:r>
            <a:endParaRPr kumimoji="1" lang="ja-JP" altLang="en-US" dirty="0"/>
          </a:p>
        </p:txBody>
      </p:sp>
      <p:cxnSp>
        <p:nvCxnSpPr>
          <p:cNvPr id="20" name="直線コネクタ 19"/>
          <p:cNvCxnSpPr/>
          <p:nvPr/>
        </p:nvCxnSpPr>
        <p:spPr bwMode="auto">
          <a:xfrm>
            <a:off x="452438" y="1268760"/>
            <a:ext cx="4500562" cy="9292"/>
          </a:xfrm>
          <a:prstGeom prst="line">
            <a:avLst/>
          </a:prstGeom>
          <a:ln w="6350">
            <a:solidFill>
              <a:srgbClr val="3A3C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 bwMode="auto">
          <a:xfrm>
            <a:off x="452438" y="2780928"/>
            <a:ext cx="4528636" cy="10942"/>
          </a:xfrm>
          <a:prstGeom prst="line">
            <a:avLst/>
          </a:prstGeom>
          <a:ln w="6350">
            <a:solidFill>
              <a:srgbClr val="3A3C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5048" y="3869021"/>
            <a:ext cx="4092517" cy="2731661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4677" y="2708920"/>
            <a:ext cx="1644827" cy="1076784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410" y="3139136"/>
            <a:ext cx="4821622" cy="3461546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9136" y="903455"/>
            <a:ext cx="2400368" cy="1678005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9630" y="2707228"/>
            <a:ext cx="1659674" cy="108181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0912" y="903456"/>
            <a:ext cx="2850538" cy="167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2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0" y="773113"/>
            <a:ext cx="9906000" cy="0"/>
          </a:xfrm>
          <a:prstGeom prst="line">
            <a:avLst/>
          </a:prstGeom>
          <a:ln w="28575">
            <a:solidFill>
              <a:srgbClr val="484C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0" name="テキスト ボックス 14"/>
          <p:cNvSpPr txBox="1">
            <a:spLocks noChangeArrowheads="1"/>
          </p:cNvSpPr>
          <p:nvPr/>
        </p:nvSpPr>
        <p:spPr bwMode="auto">
          <a:xfrm>
            <a:off x="5075440" y="417513"/>
            <a:ext cx="43781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ja-JP" altLang="en-US" sz="1400" b="1" dirty="0">
                <a:solidFill>
                  <a:srgbClr val="484C8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コアプログラム</a:t>
            </a:r>
            <a:r>
              <a:rPr lang="en-US" altLang="ja-JP" sz="1400" b="1" dirty="0">
                <a:solidFill>
                  <a:srgbClr val="484C8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400" b="1" dirty="0">
                <a:solidFill>
                  <a:srgbClr val="484C8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御堂筋イルミネーション</a:t>
            </a:r>
            <a:r>
              <a:rPr lang="en-US" altLang="ja-JP" sz="1400" b="1" dirty="0" smtClean="0">
                <a:solidFill>
                  <a:srgbClr val="484C8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2020】</a:t>
            </a:r>
            <a:endParaRPr lang="ja-JP" altLang="en-US" sz="1400" b="1" dirty="0">
              <a:solidFill>
                <a:srgbClr val="484C8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5" b="26491"/>
          <a:stretch/>
        </p:blipFill>
        <p:spPr bwMode="auto">
          <a:xfrm>
            <a:off x="471116" y="149126"/>
            <a:ext cx="1457224" cy="49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5"/>
          <p:cNvSpPr txBox="1">
            <a:spLocks noChangeArrowheads="1"/>
          </p:cNvSpPr>
          <p:nvPr/>
        </p:nvSpPr>
        <p:spPr bwMode="auto">
          <a:xfrm>
            <a:off x="363538" y="1340768"/>
            <a:ext cx="5453558" cy="773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ja-JP" altLang="en-US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itchFamily="50" charset="-128"/>
              </a:rPr>
              <a:t>開催</a:t>
            </a:r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itchFamily="50" charset="-128"/>
              </a:rPr>
              <a:t>日程</a:t>
            </a:r>
            <a:r>
              <a:rPr lang="ja-JP" altLang="en-US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itchFamily="50" charset="-128"/>
              </a:rPr>
              <a:t>：</a:t>
            </a:r>
            <a:r>
              <a:rPr lang="en-US" altLang="ja-JP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11</a:t>
            </a:r>
            <a:r>
              <a:rPr lang="ja-JP" altLang="en-US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月</a:t>
            </a:r>
            <a:r>
              <a:rPr lang="en-US" altLang="ja-JP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3</a:t>
            </a:r>
            <a:r>
              <a:rPr lang="ja-JP" altLang="en-US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日（火・祝） </a:t>
            </a:r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～ </a:t>
            </a:r>
            <a:r>
              <a:rPr lang="en-US" altLang="ja-JP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12</a:t>
            </a:r>
            <a:r>
              <a:rPr lang="ja-JP" altLang="en-US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月</a:t>
            </a:r>
            <a:r>
              <a:rPr lang="en-US" altLang="ja-JP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31</a:t>
            </a:r>
            <a:r>
              <a:rPr lang="ja-JP" altLang="en-US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日（木）</a:t>
            </a:r>
            <a:endParaRPr lang="en-US" altLang="ja-JP" sz="12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itchFamily="50" charset="-128"/>
            </a:endParaRPr>
          </a:p>
          <a:p>
            <a:pPr>
              <a:lnSpc>
                <a:spcPts val="1800"/>
              </a:lnSpc>
            </a:pPr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点灯時間：</a:t>
            </a:r>
            <a:r>
              <a:rPr lang="en-US" altLang="ja-JP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17</a:t>
            </a:r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時頃～</a:t>
            </a:r>
            <a:r>
              <a:rPr lang="en-US" altLang="ja-JP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23</a:t>
            </a:r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時</a:t>
            </a:r>
            <a:endParaRPr lang="en-US" altLang="ja-JP" sz="12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itchFamily="50" charset="-128"/>
            </a:endParaRPr>
          </a:p>
          <a:p>
            <a:pPr>
              <a:lnSpc>
                <a:spcPts val="1800"/>
              </a:lnSpc>
            </a:pPr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開催場所：御堂筋（阪神前交差点～難波西口交差点</a:t>
            </a:r>
            <a:r>
              <a:rPr lang="ja-JP" altLang="en-US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）</a:t>
            </a:r>
            <a:endParaRPr lang="en-US" altLang="ja-JP" sz="12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itchFamily="50" charset="-128"/>
            </a:endParaRPr>
          </a:p>
        </p:txBody>
      </p:sp>
      <p:sp>
        <p:nvSpPr>
          <p:cNvPr id="17" name="テキスト ボックス 5"/>
          <p:cNvSpPr txBox="1">
            <a:spLocks noChangeArrowheads="1"/>
          </p:cNvSpPr>
          <p:nvPr/>
        </p:nvSpPr>
        <p:spPr bwMode="auto">
          <a:xfrm>
            <a:off x="363538" y="836712"/>
            <a:ext cx="33457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rgbClr val="3A3C9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御堂筋イルミネーション</a:t>
            </a:r>
            <a:r>
              <a:rPr lang="en-US" altLang="ja-JP" b="1" dirty="0" smtClean="0">
                <a:solidFill>
                  <a:srgbClr val="3A3C9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2020</a:t>
            </a:r>
            <a:endParaRPr lang="ja-JP" altLang="en-US" b="1" dirty="0">
              <a:solidFill>
                <a:srgbClr val="3A3C9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71" name="直線コネクタ 70"/>
          <p:cNvCxnSpPr/>
          <p:nvPr/>
        </p:nvCxnSpPr>
        <p:spPr bwMode="auto">
          <a:xfrm>
            <a:off x="452438" y="1259468"/>
            <a:ext cx="4500562" cy="9292"/>
          </a:xfrm>
          <a:prstGeom prst="line">
            <a:avLst/>
          </a:prstGeom>
          <a:ln w="6350">
            <a:solidFill>
              <a:srgbClr val="3A3C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 bwMode="auto">
          <a:xfrm flipV="1">
            <a:off x="452438" y="2173197"/>
            <a:ext cx="4500562" cy="31667"/>
          </a:xfrm>
          <a:prstGeom prst="line">
            <a:avLst/>
          </a:prstGeom>
          <a:ln w="6350">
            <a:solidFill>
              <a:srgbClr val="3A3C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スライド番号プレースホルダー 1"/>
          <p:cNvSpPr txBox="1">
            <a:spLocks/>
          </p:cNvSpPr>
          <p:nvPr/>
        </p:nvSpPr>
        <p:spPr>
          <a:xfrm>
            <a:off x="7594600" y="649287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>
                <a:solidFill>
                  <a:prstClr val="white"/>
                </a:solidFill>
              </a:rPr>
              <a:t>3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46555" y="5899577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solidFill>
                  <a:schemeClr val="bg1"/>
                </a:solidFill>
              </a:rPr>
              <a:t>シンフォニーゾーン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pic>
        <p:nvPicPr>
          <p:cNvPr id="20" name="図 19" descr="夜の街の様子&#10;&#10;自動的に生成された説明">
            <a:extLst>
              <a:ext uri="{FF2B5EF4-FFF2-40B4-BE49-F238E27FC236}">
                <a16:creationId xmlns:a16="http://schemas.microsoft.com/office/drawing/2014/main" xmlns="" id="{48E0631C-755C-44D2-AB5B-26C1B31EDC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1036" y="1021378"/>
            <a:ext cx="3588805" cy="260258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703" y="2510725"/>
            <a:ext cx="5345980" cy="4056497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867684" y="3681785"/>
            <a:ext cx="1651128" cy="2877185"/>
          </a:xfrm>
          <a:prstGeom prst="rect">
            <a:avLst/>
          </a:prstGeom>
        </p:spPr>
      </p:pic>
      <p:pic>
        <p:nvPicPr>
          <p:cNvPr id="41" name="図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9408" y="5021376"/>
            <a:ext cx="1839584" cy="1537594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9408" y="3681785"/>
            <a:ext cx="1839584" cy="1259861"/>
          </a:xfrm>
          <a:prstGeom prst="rect">
            <a:avLst/>
          </a:prstGeom>
        </p:spPr>
      </p:pic>
      <p:sp>
        <p:nvSpPr>
          <p:cNvPr id="19" name="スライド番号プレースホルダー 3"/>
          <p:cNvSpPr txBox="1">
            <a:spLocks/>
          </p:cNvSpPr>
          <p:nvPr/>
        </p:nvSpPr>
        <p:spPr>
          <a:xfrm>
            <a:off x="9010065" y="6558951"/>
            <a:ext cx="911487" cy="191195"/>
          </a:xfrm>
          <a:prstGeom prst="rect">
            <a:avLst/>
          </a:prstGeom>
        </p:spPr>
        <p:txBody>
          <a:bodyPr vert="horz" lIns="95782" tIns="47891" rIns="95782" bIns="47891" rtlCol="0" anchor="ctr"/>
          <a:lstStyle>
            <a:defPPr>
              <a:defRPr lang="ja-JP"/>
            </a:defPPr>
            <a:lvl1pPr marL="0" algn="r" defTabSz="957816" rtl="0" eaLnBrk="1" latinLnBrk="0" hangingPunct="1">
              <a:defRPr kumimoji="1"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00" dirty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３</a:t>
            </a:r>
            <a:endParaRPr lang="ja-JP" altLang="en-US" sz="11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4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0" y="773113"/>
            <a:ext cx="9906000" cy="0"/>
          </a:xfrm>
          <a:prstGeom prst="line">
            <a:avLst/>
          </a:prstGeom>
          <a:ln w="28575">
            <a:solidFill>
              <a:srgbClr val="484C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0" name="テキスト ボックス 14"/>
          <p:cNvSpPr txBox="1">
            <a:spLocks noChangeArrowheads="1"/>
          </p:cNvSpPr>
          <p:nvPr/>
        </p:nvSpPr>
        <p:spPr bwMode="auto">
          <a:xfrm>
            <a:off x="5127635" y="417513"/>
            <a:ext cx="43259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400" b="1" dirty="0">
                <a:solidFill>
                  <a:srgbClr val="484C8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コアプログラム</a:t>
            </a:r>
            <a:r>
              <a:rPr lang="en-US" altLang="ja-JP" sz="1400" b="1" dirty="0" smtClean="0">
                <a:solidFill>
                  <a:srgbClr val="484C8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【OSAKA</a:t>
            </a:r>
            <a:r>
              <a:rPr lang="ja-JP" altLang="en-US" sz="1400" b="1" dirty="0" smtClean="0">
                <a:solidFill>
                  <a:srgbClr val="484C8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光のルネサンス</a:t>
            </a:r>
            <a:r>
              <a:rPr lang="en-US" altLang="ja-JP" sz="1400" b="1" dirty="0" smtClean="0">
                <a:solidFill>
                  <a:srgbClr val="484C8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2020】</a:t>
            </a:r>
            <a:endParaRPr lang="ja-JP" altLang="en-US" sz="1400" b="1" dirty="0">
              <a:solidFill>
                <a:srgbClr val="484C8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5" b="26491"/>
          <a:stretch/>
        </p:blipFill>
        <p:spPr bwMode="auto">
          <a:xfrm>
            <a:off x="471116" y="149126"/>
            <a:ext cx="1457224" cy="49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5"/>
          <p:cNvSpPr txBox="1">
            <a:spLocks noChangeArrowheads="1"/>
          </p:cNvSpPr>
          <p:nvPr/>
        </p:nvSpPr>
        <p:spPr bwMode="auto">
          <a:xfrm>
            <a:off x="416496" y="1826434"/>
            <a:ext cx="5031725" cy="773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itchFamily="50" charset="-128"/>
              </a:rPr>
              <a:t>開催</a:t>
            </a:r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itchFamily="50" charset="-128"/>
              </a:rPr>
              <a:t>日程</a:t>
            </a:r>
            <a:r>
              <a:rPr lang="ja-JP" altLang="en-US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itchFamily="50" charset="-128"/>
              </a:rPr>
              <a:t>：</a:t>
            </a:r>
            <a:r>
              <a:rPr lang="en-US" altLang="ja-JP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itchFamily="50" charset="-128"/>
              </a:rPr>
              <a:t>11</a:t>
            </a:r>
            <a:r>
              <a:rPr lang="ja-JP" altLang="en-US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月</a:t>
            </a:r>
            <a:r>
              <a:rPr lang="en-US" altLang="ja-JP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3</a:t>
            </a:r>
            <a:r>
              <a:rPr lang="ja-JP" altLang="en-US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日（火・祝）～ </a:t>
            </a:r>
            <a:r>
              <a:rPr lang="en-US" altLang="ja-JP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12</a:t>
            </a:r>
            <a:r>
              <a:rPr lang="ja-JP" altLang="en-US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月</a:t>
            </a:r>
            <a:r>
              <a:rPr lang="en-US" altLang="ja-JP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31</a:t>
            </a:r>
            <a:r>
              <a:rPr lang="ja-JP" altLang="en-US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日（木）</a:t>
            </a:r>
            <a:endParaRPr lang="en-US" altLang="ja-JP" sz="12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itchFamily="50" charset="-128"/>
            </a:endParaRPr>
          </a:p>
          <a:p>
            <a:pPr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点灯</a:t>
            </a:r>
            <a:r>
              <a:rPr lang="ja-JP" altLang="en-US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時間：</a:t>
            </a:r>
            <a:r>
              <a:rPr lang="en-US" altLang="ja-JP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17</a:t>
            </a:r>
            <a:r>
              <a:rPr lang="ja-JP" altLang="en-US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時頃～</a:t>
            </a:r>
            <a:r>
              <a:rPr lang="en-US" altLang="ja-JP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23</a:t>
            </a:r>
            <a:r>
              <a:rPr lang="ja-JP" altLang="en-US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時</a:t>
            </a:r>
            <a:endParaRPr lang="en-US" altLang="ja-JP" sz="12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開催</a:t>
            </a:r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場所</a:t>
            </a:r>
            <a:r>
              <a:rPr lang="ja-JP" altLang="en-US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：</a:t>
            </a:r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大阪市</a:t>
            </a:r>
            <a:r>
              <a:rPr lang="ja-JP" altLang="en-US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役所周辺</a:t>
            </a:r>
            <a:endParaRPr lang="en-US" altLang="ja-JP" sz="12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itchFamily="50" charset="-128"/>
            </a:endParaRPr>
          </a:p>
        </p:txBody>
      </p:sp>
      <p:sp>
        <p:nvSpPr>
          <p:cNvPr id="8" name="テキスト ボックス 5"/>
          <p:cNvSpPr txBox="1">
            <a:spLocks noChangeArrowheads="1"/>
          </p:cNvSpPr>
          <p:nvPr/>
        </p:nvSpPr>
        <p:spPr bwMode="auto">
          <a:xfrm>
            <a:off x="379099" y="863730"/>
            <a:ext cx="32777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3A3C9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OSAKA</a:t>
            </a:r>
            <a:r>
              <a:rPr lang="ja-JP" altLang="en-US" b="1" dirty="0" smtClean="0">
                <a:solidFill>
                  <a:srgbClr val="3A3C9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光のルネサンス</a:t>
            </a:r>
            <a:r>
              <a:rPr lang="en-US" altLang="ja-JP" b="1" dirty="0" smtClean="0">
                <a:solidFill>
                  <a:srgbClr val="3A3C9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2020</a:t>
            </a:r>
            <a:endParaRPr lang="ja-JP" altLang="en-US" sz="1400" b="1" dirty="0">
              <a:solidFill>
                <a:srgbClr val="3A3C9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9" name="直線コネクタ 8"/>
          <p:cNvCxnSpPr/>
          <p:nvPr/>
        </p:nvCxnSpPr>
        <p:spPr bwMode="auto">
          <a:xfrm>
            <a:off x="416496" y="1765611"/>
            <a:ext cx="4896544" cy="7205"/>
          </a:xfrm>
          <a:prstGeom prst="line">
            <a:avLst/>
          </a:prstGeom>
          <a:ln w="6350">
            <a:solidFill>
              <a:srgbClr val="3A3C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 bwMode="auto">
          <a:xfrm>
            <a:off x="451107" y="2673822"/>
            <a:ext cx="4933941" cy="0"/>
          </a:xfrm>
          <a:prstGeom prst="line">
            <a:avLst/>
          </a:prstGeom>
          <a:ln w="6350">
            <a:solidFill>
              <a:srgbClr val="3A3C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スライド番号プレースホルダー 3"/>
          <p:cNvSpPr txBox="1">
            <a:spLocks/>
          </p:cNvSpPr>
          <p:nvPr/>
        </p:nvSpPr>
        <p:spPr>
          <a:xfrm>
            <a:off x="9010065" y="6558951"/>
            <a:ext cx="911487" cy="191195"/>
          </a:xfrm>
          <a:prstGeom prst="rect">
            <a:avLst/>
          </a:prstGeom>
        </p:spPr>
        <p:txBody>
          <a:bodyPr vert="horz" lIns="95782" tIns="47891" rIns="95782" bIns="47891" rtlCol="0" anchor="ctr"/>
          <a:lstStyle>
            <a:defPPr>
              <a:defRPr lang="ja-JP"/>
            </a:defPPr>
            <a:lvl1pPr marL="0" algn="r" defTabSz="957816" rtl="0" eaLnBrk="1" latinLnBrk="0" hangingPunct="1">
              <a:defRPr kumimoji="1"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00" dirty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４</a:t>
            </a:r>
            <a:endParaRPr lang="ja-JP" altLang="en-US" sz="11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5961112" y="6325870"/>
            <a:ext cx="316866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050" b="1" dirty="0" smtClean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大阪市庁舎正面イルミネーションファサードと</a:t>
            </a:r>
            <a:endParaRPr lang="en-US" altLang="ja-JP" sz="1050" b="1" dirty="0" smtClean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050" b="1" dirty="0" smtClean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フォトモニュメント</a:t>
            </a:r>
            <a:endParaRPr lang="en-US" altLang="ja-JP" sz="1050" b="1" dirty="0" smtClean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1498504" y="6381328"/>
            <a:ext cx="251839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050" b="1" dirty="0" smtClean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中之島イルミネーションストリート</a:t>
            </a:r>
            <a:endParaRPr lang="en-US" altLang="ja-JP" sz="1050" b="1" dirty="0" smtClean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5"/>
          <p:cNvSpPr txBox="1">
            <a:spLocks noChangeArrowheads="1"/>
          </p:cNvSpPr>
          <p:nvPr/>
        </p:nvSpPr>
        <p:spPr bwMode="auto">
          <a:xfrm>
            <a:off x="425332" y="2761570"/>
            <a:ext cx="5103732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※12</a:t>
            </a:r>
            <a:r>
              <a:rPr lang="ja-JP" altLang="en-US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月</a:t>
            </a:r>
            <a:r>
              <a:rPr lang="en-US" altLang="ja-JP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14</a:t>
            </a:r>
            <a:r>
              <a:rPr lang="ja-JP" altLang="en-US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日（月）から実施予定だった中央公会堂プロジェクション</a:t>
            </a:r>
            <a:endParaRPr lang="en-US" altLang="ja-JP" sz="12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マッピング等については、新型コロナウイルスの感染拡大状況を</a:t>
            </a:r>
            <a:endParaRPr lang="en-US" altLang="ja-JP" sz="12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踏まえ、開催中止。</a:t>
            </a:r>
            <a:endParaRPr lang="en-US" altLang="ja-JP" sz="12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itchFamily="50" charset="-128"/>
            </a:endParaRPr>
          </a:p>
        </p:txBody>
      </p:sp>
      <p:sp>
        <p:nvSpPr>
          <p:cNvPr id="21" name="テキスト ボックス 5"/>
          <p:cNvSpPr txBox="1">
            <a:spLocks noChangeArrowheads="1"/>
          </p:cNvSpPr>
          <p:nvPr/>
        </p:nvSpPr>
        <p:spPr bwMode="auto">
          <a:xfrm>
            <a:off x="416496" y="1268760"/>
            <a:ext cx="5031725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大阪市庁舎</a:t>
            </a:r>
            <a:r>
              <a:rPr lang="ja-JP" altLang="en-US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正面イルミネーションファサード、フォトモニュメント</a:t>
            </a:r>
            <a:endParaRPr lang="en-US" altLang="ja-JP" sz="12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itchFamily="50" charset="-128"/>
            </a:endParaRPr>
          </a:p>
          <a:p>
            <a:pPr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1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中之島イルミネーションストリート</a:t>
            </a:r>
            <a:endParaRPr lang="en-US" altLang="ja-JP" sz="12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itchFamily="50" charset="-128"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46" y="3400198"/>
            <a:ext cx="4363683" cy="290912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3240" y="1247055"/>
            <a:ext cx="4278272" cy="50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7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433" y="1412776"/>
            <a:ext cx="3012799" cy="358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0" name="直線コネクタ 69"/>
          <p:cNvCxnSpPr/>
          <p:nvPr/>
        </p:nvCxnSpPr>
        <p:spPr>
          <a:xfrm>
            <a:off x="452438" y="476672"/>
            <a:ext cx="9001125" cy="0"/>
          </a:xfrm>
          <a:prstGeom prst="line">
            <a:avLst/>
          </a:prstGeom>
          <a:ln w="19050">
            <a:solidFill>
              <a:srgbClr val="3A3C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テキスト ボックス 5"/>
          <p:cNvSpPr txBox="1">
            <a:spLocks noChangeArrowheads="1"/>
          </p:cNvSpPr>
          <p:nvPr/>
        </p:nvSpPr>
        <p:spPr bwMode="auto">
          <a:xfrm>
            <a:off x="7627422" y="188640"/>
            <a:ext cx="19800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 dirty="0" smtClean="0">
                <a:solidFill>
                  <a:srgbClr val="484C8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400" b="1" dirty="0" smtClean="0">
                <a:solidFill>
                  <a:srgbClr val="484C8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エリアプログラム</a:t>
            </a:r>
            <a:r>
              <a:rPr lang="en-US" altLang="ja-JP" sz="1400" b="1" dirty="0" smtClean="0">
                <a:solidFill>
                  <a:srgbClr val="484C8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lang="ja-JP" altLang="en-US" sz="1400" b="1" dirty="0">
              <a:solidFill>
                <a:srgbClr val="484C8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7" name="テキスト ボックス 62"/>
          <p:cNvSpPr txBox="1">
            <a:spLocks noChangeArrowheads="1"/>
          </p:cNvSpPr>
          <p:nvPr/>
        </p:nvSpPr>
        <p:spPr bwMode="auto">
          <a:xfrm>
            <a:off x="363140" y="476672"/>
            <a:ext cx="57181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府域各所から “１</a:t>
            </a:r>
            <a:r>
              <a:rPr lang="ja-JP" altLang="en-US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</a:t>
            </a:r>
            <a:r>
              <a:rPr lang="ja-JP" altLang="en-US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団体” “１６のプログラム”が参加</a:t>
            </a:r>
            <a:endParaRPr lang="ja-JP" altLang="en-US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5" b="26491"/>
          <a:stretch/>
        </p:blipFill>
        <p:spPr bwMode="auto">
          <a:xfrm>
            <a:off x="128464" y="44624"/>
            <a:ext cx="1191794" cy="4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テキスト ボックス 62"/>
          <p:cNvSpPr txBox="1">
            <a:spLocks noChangeArrowheads="1"/>
          </p:cNvSpPr>
          <p:nvPr/>
        </p:nvSpPr>
        <p:spPr bwMode="auto">
          <a:xfrm>
            <a:off x="5889104" y="692696"/>
            <a:ext cx="406958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1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大阪市以外のプログラム</a:t>
            </a:r>
            <a:r>
              <a:rPr lang="en-US" altLang="ja-JP" sz="11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lang="ja-JP" altLang="en-US" sz="11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lang="ja-JP" altLang="en-US" sz="11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</a:t>
            </a:r>
            <a:r>
              <a:rPr lang="ja-JP" altLang="en-US" sz="11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団体 ７ プログラム）</a:t>
            </a:r>
            <a:endParaRPr lang="ja-JP" altLang="en-US" sz="11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128464" y="836712"/>
            <a:ext cx="5383491" cy="5915467"/>
            <a:chOff x="92237" y="836712"/>
            <a:chExt cx="5383491" cy="5915467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92237" y="836712"/>
              <a:ext cx="5383491" cy="5915467"/>
              <a:chOff x="-957496" y="2158987"/>
              <a:chExt cx="5383491" cy="5915467"/>
            </a:xfrm>
          </p:grpSpPr>
          <p:cxnSp>
            <p:nvCxnSpPr>
              <p:cNvPr id="75" name="直線コネクタ 74"/>
              <p:cNvCxnSpPr/>
              <p:nvPr/>
            </p:nvCxnSpPr>
            <p:spPr>
              <a:xfrm flipV="1">
                <a:off x="2693391" y="4676129"/>
                <a:ext cx="1732604" cy="3138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3" name="グループ化 2"/>
              <p:cNvGrpSpPr/>
              <p:nvPr/>
            </p:nvGrpSpPr>
            <p:grpSpPr>
              <a:xfrm>
                <a:off x="-957496" y="2158987"/>
                <a:ext cx="4422811" cy="5915467"/>
                <a:chOff x="-957496" y="2158987"/>
                <a:chExt cx="4422811" cy="5915467"/>
              </a:xfrm>
            </p:grpSpPr>
            <p:sp>
              <p:nvSpPr>
                <p:cNvPr id="78" name="テキスト ボックス 62"/>
                <p:cNvSpPr txBox="1">
                  <a:spLocks noChangeArrowheads="1"/>
                </p:cNvSpPr>
                <p:nvPr/>
              </p:nvSpPr>
              <p:spPr bwMode="auto">
                <a:xfrm>
                  <a:off x="-849261" y="2158987"/>
                  <a:ext cx="3871225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ja-JP" sz="1200" b="1" dirty="0" smtClean="0">
                      <a:solidFill>
                        <a:srgbClr val="FF0000"/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</a:rPr>
                    <a:t>【</a:t>
                  </a:r>
                  <a:r>
                    <a:rPr lang="ja-JP" altLang="en-US" sz="1100" b="1" dirty="0" smtClean="0">
                      <a:solidFill>
                        <a:srgbClr val="FF0000"/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</a:rPr>
                    <a:t>大阪市内のプログラム</a:t>
                  </a:r>
                  <a:r>
                    <a:rPr lang="en-US" altLang="ja-JP" sz="1100" b="1" dirty="0" smtClean="0">
                      <a:solidFill>
                        <a:srgbClr val="FF0000"/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</a:rPr>
                    <a:t>】</a:t>
                  </a:r>
                  <a:r>
                    <a:rPr lang="ja-JP" altLang="en-US" sz="1100" b="1" dirty="0" smtClean="0">
                      <a:solidFill>
                        <a:srgbClr val="FF0000"/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</a:rPr>
                    <a:t>（</a:t>
                  </a:r>
                  <a:r>
                    <a:rPr lang="ja-JP" altLang="en-US" sz="1100" b="1" dirty="0">
                      <a:solidFill>
                        <a:srgbClr val="FF0000"/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</a:rPr>
                    <a:t>７</a:t>
                  </a:r>
                  <a:r>
                    <a:rPr lang="ja-JP" altLang="en-US" sz="1100" b="1" dirty="0" smtClean="0">
                      <a:solidFill>
                        <a:srgbClr val="FF0000"/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</a:rPr>
                    <a:t>団体 ９プログラム）</a:t>
                  </a:r>
                  <a:endParaRPr lang="ja-JP" altLang="en-US" sz="1100" b="1" dirty="0">
                    <a:solidFill>
                      <a:srgbClr val="FF000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endParaRPr>
                </a:p>
              </p:txBody>
            </p:sp>
            <p:grpSp>
              <p:nvGrpSpPr>
                <p:cNvPr id="2" name="グループ化 1"/>
                <p:cNvGrpSpPr/>
                <p:nvPr/>
              </p:nvGrpSpPr>
              <p:grpSpPr>
                <a:xfrm>
                  <a:off x="-957496" y="2430432"/>
                  <a:ext cx="4422811" cy="5644022"/>
                  <a:chOff x="-205265" y="759440"/>
                  <a:chExt cx="4422811" cy="5644022"/>
                </a:xfrm>
              </p:grpSpPr>
              <p:pic>
                <p:nvPicPr>
                  <p:cNvPr id="93" name="Picture 14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137028" y="764995"/>
                    <a:ext cx="4134319" cy="562129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33" name="テキスト ボックス 132"/>
                  <p:cNvSpPr txBox="1"/>
                  <p:nvPr/>
                </p:nvSpPr>
                <p:spPr>
                  <a:xfrm>
                    <a:off x="-61685" y="759440"/>
                    <a:ext cx="1204176" cy="230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900" dirty="0" smtClean="0">
                        <a:solidFill>
                          <a:srgbClr val="00B0F0"/>
                        </a:solidFill>
                      </a:rPr>
                      <a:t>1</a:t>
                    </a:r>
                    <a:r>
                      <a:rPr lang="ja-JP" altLang="en-US" sz="900" dirty="0">
                        <a:solidFill>
                          <a:srgbClr val="00B0F0"/>
                        </a:solidFill>
                      </a:rPr>
                      <a:t> </a:t>
                    </a:r>
                    <a:r>
                      <a:rPr lang="en-US" altLang="ja-JP" sz="900" dirty="0" smtClean="0">
                        <a:solidFill>
                          <a:schemeClr val="bg1"/>
                        </a:solidFill>
                      </a:rPr>
                      <a:t>Winter Voyage Tree</a:t>
                    </a:r>
                  </a:p>
                </p:txBody>
              </p:sp>
              <p:sp>
                <p:nvSpPr>
                  <p:cNvPr id="175" name="テキスト ボックス 174"/>
                  <p:cNvSpPr txBox="1"/>
                  <p:nvPr/>
                </p:nvSpPr>
                <p:spPr>
                  <a:xfrm>
                    <a:off x="299648" y="2186300"/>
                    <a:ext cx="1630575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800" dirty="0" smtClean="0">
                        <a:solidFill>
                          <a:schemeClr val="bg1"/>
                        </a:solidFill>
                      </a:rPr>
                      <a:t>UMEDA MEETS HEART</a:t>
                    </a:r>
                    <a:r>
                      <a:rPr lang="ja-JP" altLang="en-US" sz="800" dirty="0" smtClean="0">
                        <a:solidFill>
                          <a:schemeClr val="bg1"/>
                        </a:solidFill>
                      </a:rPr>
                      <a:t>実行委員会</a:t>
                    </a:r>
                    <a:endParaRPr lang="en-US" altLang="ja-JP" sz="800" dirty="0" smtClean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6" name="テキスト ボックス 175"/>
                  <p:cNvSpPr txBox="1"/>
                  <p:nvPr/>
                </p:nvSpPr>
                <p:spPr>
                  <a:xfrm>
                    <a:off x="1124216" y="768842"/>
                    <a:ext cx="1377300" cy="230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900" dirty="0" smtClean="0">
                        <a:solidFill>
                          <a:srgbClr val="0070C0"/>
                        </a:solidFill>
                      </a:rPr>
                      <a:t>2 </a:t>
                    </a:r>
                    <a:r>
                      <a:rPr lang="en-US" altLang="ja-JP" sz="900" dirty="0" smtClean="0">
                        <a:solidFill>
                          <a:schemeClr val="bg1"/>
                        </a:solidFill>
                      </a:rPr>
                      <a:t>Candy Castle Happiness</a:t>
                    </a:r>
                  </a:p>
                </p:txBody>
              </p:sp>
              <p:sp>
                <p:nvSpPr>
                  <p:cNvPr id="178" name="テキスト ボックス 177"/>
                  <p:cNvSpPr txBox="1"/>
                  <p:nvPr/>
                </p:nvSpPr>
                <p:spPr>
                  <a:xfrm>
                    <a:off x="2407181" y="776027"/>
                    <a:ext cx="1654620" cy="36163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900" dirty="0">
                        <a:solidFill>
                          <a:srgbClr val="0070C0"/>
                        </a:solidFill>
                      </a:rPr>
                      <a:t>3</a:t>
                    </a:r>
                    <a:r>
                      <a:rPr lang="en-US" altLang="ja-JP" sz="900" dirty="0" smtClean="0">
                        <a:solidFill>
                          <a:srgbClr val="0070C0"/>
                        </a:solidFill>
                      </a:rPr>
                      <a:t> </a:t>
                    </a:r>
                    <a:r>
                      <a:rPr lang="ja-JP" altLang="en-US" sz="850" dirty="0" smtClean="0">
                        <a:solidFill>
                          <a:schemeClr val="bg1"/>
                        </a:solidFill>
                      </a:rPr>
                      <a:t>中之島ウエスト・スマイル</a:t>
                    </a:r>
                    <a:endParaRPr lang="en-US" altLang="ja-JP" sz="850" dirty="0" smtClean="0">
                      <a:solidFill>
                        <a:schemeClr val="bg1"/>
                      </a:solidFill>
                    </a:endParaRPr>
                  </a:p>
                  <a:p>
                    <a:r>
                      <a:rPr lang="ja-JP" altLang="en-US" sz="850" dirty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ja-JP" altLang="en-US" sz="850" dirty="0" smtClean="0">
                        <a:solidFill>
                          <a:schemeClr val="bg1"/>
                        </a:solidFill>
                      </a:rPr>
                      <a:t>アートプロジェクト「ひかりの実」</a:t>
                    </a:r>
                    <a:endParaRPr lang="en-US" altLang="ja-JP" sz="850" dirty="0" smtClean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5" name="テキスト ボックス 184"/>
                  <p:cNvSpPr txBox="1"/>
                  <p:nvPr/>
                </p:nvSpPr>
                <p:spPr>
                  <a:xfrm>
                    <a:off x="-205265" y="2480748"/>
                    <a:ext cx="1861650" cy="3539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sz="900" dirty="0" smtClean="0">
                        <a:solidFill>
                          <a:srgbClr val="00B0F0"/>
                        </a:solidFill>
                      </a:rPr>
                      <a:t>4</a:t>
                    </a:r>
                    <a:r>
                      <a:rPr lang="ja-JP" altLang="en-US" sz="900" dirty="0" smtClean="0">
                        <a:solidFill>
                          <a:srgbClr val="00B0F0"/>
                        </a:solidFill>
                      </a:rPr>
                      <a:t> </a:t>
                    </a:r>
                    <a:r>
                      <a:rPr lang="ja-JP" altLang="en-US" sz="900" dirty="0" smtClean="0">
                        <a:solidFill>
                          <a:schemeClr val="bg1"/>
                        </a:solidFill>
                      </a:rPr>
                      <a:t>大阪ならではのイルミネーション</a:t>
                    </a:r>
                    <a:endParaRPr lang="en-US" altLang="ja-JP" sz="900" dirty="0" smtClean="0">
                      <a:solidFill>
                        <a:schemeClr val="bg1"/>
                      </a:solidFill>
                    </a:endParaRPr>
                  </a:p>
                  <a:p>
                    <a:r>
                      <a:rPr lang="ja-JP" altLang="en-US" sz="800" dirty="0" smtClean="0">
                        <a:solidFill>
                          <a:schemeClr val="bg1"/>
                        </a:solidFill>
                      </a:rPr>
                      <a:t>～豊臣城下町と大阪歴史探訪</a:t>
                    </a:r>
                    <a:r>
                      <a:rPr lang="ja-JP" altLang="en-US" sz="800" dirty="0">
                        <a:solidFill>
                          <a:schemeClr val="bg1"/>
                        </a:solidFill>
                      </a:rPr>
                      <a:t>の旅～</a:t>
                    </a:r>
                    <a:endParaRPr lang="en-US" altLang="ja-JP" sz="800" dirty="0" smtClean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7" name="テキスト ボックス 186"/>
                  <p:cNvSpPr txBox="1"/>
                  <p:nvPr/>
                </p:nvSpPr>
                <p:spPr>
                  <a:xfrm>
                    <a:off x="32765" y="4055589"/>
                    <a:ext cx="1120820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ja-JP" altLang="en-US" sz="800" dirty="0" smtClean="0">
                        <a:solidFill>
                          <a:schemeClr val="bg1"/>
                        </a:solidFill>
                      </a:rPr>
                      <a:t>大阪城イルミナージュ</a:t>
                    </a:r>
                    <a:endParaRPr lang="en-US" altLang="ja-JP" sz="800" dirty="0" smtClean="0">
                      <a:solidFill>
                        <a:schemeClr val="bg1"/>
                      </a:solidFill>
                    </a:endParaRPr>
                  </a:p>
                  <a:p>
                    <a:r>
                      <a:rPr lang="ja-JP" altLang="en-US" sz="800" dirty="0" smtClean="0">
                        <a:solidFill>
                          <a:schemeClr val="bg1"/>
                        </a:solidFill>
                      </a:rPr>
                      <a:t>実行委員会</a:t>
                    </a:r>
                    <a:endParaRPr lang="en-US" altLang="ja-JP" sz="800" dirty="0" smtClean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0" name="テキスト ボックス 189"/>
                  <p:cNvSpPr txBox="1"/>
                  <p:nvPr/>
                </p:nvSpPr>
                <p:spPr>
                  <a:xfrm>
                    <a:off x="1575130" y="2546670"/>
                    <a:ext cx="614271" cy="230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900" dirty="0" smtClean="0">
                        <a:solidFill>
                          <a:srgbClr val="00B0F0"/>
                        </a:solidFill>
                      </a:rPr>
                      <a:t>5</a:t>
                    </a:r>
                    <a:r>
                      <a:rPr lang="ja-JP" altLang="en-US" sz="900" dirty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ja-JP" altLang="en-US" sz="900" dirty="0" smtClean="0">
                        <a:solidFill>
                          <a:schemeClr val="bg1"/>
                        </a:solidFill>
                      </a:rPr>
                      <a:t>光の滝</a:t>
                    </a:r>
                    <a:endParaRPr lang="en-US" altLang="ja-JP" sz="850" dirty="0" smtClean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2" name="テキスト ボックス 191"/>
                  <p:cNvSpPr txBox="1"/>
                  <p:nvPr/>
                </p:nvSpPr>
                <p:spPr>
                  <a:xfrm>
                    <a:off x="1242196" y="4077605"/>
                    <a:ext cx="1285929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800" dirty="0" smtClean="0">
                        <a:solidFill>
                          <a:schemeClr val="bg1"/>
                        </a:solidFill>
                      </a:rPr>
                      <a:t>M</a:t>
                    </a:r>
                    <a:r>
                      <a:rPr lang="ja-JP" altLang="en-US" sz="800" dirty="0" smtClean="0">
                        <a:solidFill>
                          <a:schemeClr val="bg1"/>
                        </a:solidFill>
                      </a:rPr>
                      <a:t>プロジェクト実行委員会</a:t>
                    </a:r>
                    <a:endParaRPr lang="en-US" altLang="ja-JP" sz="800" dirty="0" smtClean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8" name="テキスト ボックス 197"/>
                  <p:cNvSpPr txBox="1"/>
                  <p:nvPr/>
                </p:nvSpPr>
                <p:spPr>
                  <a:xfrm>
                    <a:off x="2476153" y="2518601"/>
                    <a:ext cx="14093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900" dirty="0">
                        <a:solidFill>
                          <a:srgbClr val="00B0F0"/>
                        </a:solidFill>
                      </a:rPr>
                      <a:t>6</a:t>
                    </a:r>
                    <a:r>
                      <a:rPr lang="en-US" altLang="ja-JP" sz="900" dirty="0" smtClean="0">
                        <a:solidFill>
                          <a:srgbClr val="00B0F0"/>
                        </a:solidFill>
                      </a:rPr>
                      <a:t> </a:t>
                    </a:r>
                    <a:r>
                      <a:rPr lang="en-US" altLang="ja-JP" sz="900" dirty="0" smtClean="0">
                        <a:solidFill>
                          <a:schemeClr val="bg1"/>
                        </a:solidFill>
                      </a:rPr>
                      <a:t>Welcoming </a:t>
                    </a:r>
                    <a:r>
                      <a:rPr lang="ja-JP" altLang="en-US" sz="900" dirty="0" err="1" smtClean="0">
                        <a:solidFill>
                          <a:schemeClr val="bg1"/>
                        </a:solidFill>
                      </a:rPr>
                      <a:t>あべてん</a:t>
                    </a:r>
                    <a:endParaRPr lang="en-US" altLang="ja-JP" sz="900" dirty="0" smtClean="0">
                      <a:solidFill>
                        <a:schemeClr val="bg1"/>
                      </a:solidFill>
                    </a:endParaRPr>
                  </a:p>
                  <a:p>
                    <a:r>
                      <a:rPr lang="ja-JP" altLang="en-US" sz="900" dirty="0">
                        <a:solidFill>
                          <a:schemeClr val="bg1"/>
                        </a:solidFill>
                      </a:rPr>
                      <a:t>　</a:t>
                    </a:r>
                    <a:r>
                      <a:rPr lang="ja-JP" altLang="en-US" sz="850" dirty="0" smtClean="0">
                        <a:solidFill>
                          <a:schemeClr val="bg1"/>
                        </a:solidFill>
                      </a:rPr>
                      <a:t>ウィンタープレゼント</a:t>
                    </a:r>
                    <a:r>
                      <a:rPr lang="en-US" altLang="ja-JP" sz="900" dirty="0" smtClean="0">
                        <a:solidFill>
                          <a:schemeClr val="bg1"/>
                        </a:solidFill>
                      </a:rPr>
                      <a:t>2020</a:t>
                    </a:r>
                  </a:p>
                </p:txBody>
              </p:sp>
              <p:sp>
                <p:nvSpPr>
                  <p:cNvPr id="200" name="テキスト ボックス 199"/>
                  <p:cNvSpPr txBox="1"/>
                  <p:nvPr/>
                </p:nvSpPr>
                <p:spPr>
                  <a:xfrm>
                    <a:off x="2558807" y="4055589"/>
                    <a:ext cx="1301959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800" dirty="0" smtClean="0">
                        <a:solidFill>
                          <a:schemeClr val="bg1"/>
                        </a:solidFill>
                      </a:rPr>
                      <a:t>Welcoming </a:t>
                    </a:r>
                    <a:r>
                      <a:rPr lang="ja-JP" altLang="en-US" sz="800" dirty="0" smtClean="0">
                        <a:solidFill>
                          <a:schemeClr val="bg1"/>
                        </a:solidFill>
                      </a:rPr>
                      <a:t>アベノ・天王寺</a:t>
                    </a:r>
                    <a:endParaRPr lang="en-US" altLang="ja-JP" sz="800" dirty="0" smtClean="0">
                      <a:solidFill>
                        <a:schemeClr val="bg1"/>
                      </a:solidFill>
                    </a:endParaRPr>
                  </a:p>
                  <a:p>
                    <a:r>
                      <a:rPr lang="ja-JP" altLang="en-US" sz="800" dirty="0" smtClean="0">
                        <a:solidFill>
                          <a:schemeClr val="bg1"/>
                        </a:solidFill>
                      </a:rPr>
                      <a:t>キャンペーン事務局</a:t>
                    </a:r>
                    <a:endParaRPr lang="en-US" altLang="ja-JP" sz="800" dirty="0" smtClean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2" name="テキスト ボックス 231"/>
                  <p:cNvSpPr txBox="1"/>
                  <p:nvPr/>
                </p:nvSpPr>
                <p:spPr>
                  <a:xfrm>
                    <a:off x="10482" y="4442553"/>
                    <a:ext cx="127310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900" dirty="0">
                        <a:solidFill>
                          <a:srgbClr val="00B0F0"/>
                        </a:solidFill>
                      </a:rPr>
                      <a:t>7</a:t>
                    </a:r>
                    <a:r>
                      <a:rPr lang="en-US" altLang="ja-JP" sz="900" dirty="0" smtClean="0">
                        <a:solidFill>
                          <a:srgbClr val="00B0F0"/>
                        </a:solidFill>
                      </a:rPr>
                      <a:t> </a:t>
                    </a:r>
                    <a:r>
                      <a:rPr lang="ja-JP" altLang="en-US" sz="900" dirty="0" smtClean="0">
                        <a:solidFill>
                          <a:schemeClr val="bg1"/>
                        </a:solidFill>
                      </a:rPr>
                      <a:t>音と光の</a:t>
                    </a:r>
                    <a:r>
                      <a:rPr lang="ja-JP" altLang="en-US" sz="850" dirty="0" smtClean="0">
                        <a:solidFill>
                          <a:schemeClr val="bg1"/>
                        </a:solidFill>
                      </a:rPr>
                      <a:t>ウインター</a:t>
                    </a:r>
                    <a:endParaRPr lang="en-US" altLang="ja-JP" sz="850" dirty="0" smtClean="0">
                      <a:solidFill>
                        <a:schemeClr val="bg1"/>
                      </a:solidFill>
                    </a:endParaRPr>
                  </a:p>
                  <a:p>
                    <a:r>
                      <a:rPr lang="ja-JP" altLang="en-US" sz="900" dirty="0">
                        <a:solidFill>
                          <a:schemeClr val="bg1"/>
                        </a:solidFill>
                      </a:rPr>
                      <a:t>　</a:t>
                    </a:r>
                    <a:r>
                      <a:rPr lang="ja-JP" altLang="en-US" sz="900" dirty="0" smtClean="0">
                        <a:solidFill>
                          <a:schemeClr val="bg1"/>
                        </a:solidFill>
                      </a:rPr>
                      <a:t>イルミネーション</a:t>
                    </a:r>
                    <a:r>
                      <a:rPr lang="en-US" altLang="ja-JP" sz="900" dirty="0" smtClean="0">
                        <a:solidFill>
                          <a:schemeClr val="bg1"/>
                        </a:solidFill>
                      </a:rPr>
                      <a:t>2020</a:t>
                    </a:r>
                  </a:p>
                </p:txBody>
              </p:sp>
              <p:sp>
                <p:nvSpPr>
                  <p:cNvPr id="233" name="テキスト ボックス 232"/>
                  <p:cNvSpPr txBox="1"/>
                  <p:nvPr/>
                </p:nvSpPr>
                <p:spPr>
                  <a:xfrm>
                    <a:off x="-49566" y="6064908"/>
                    <a:ext cx="1433406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ja-JP" altLang="en-US" sz="800" dirty="0" smtClean="0">
                        <a:solidFill>
                          <a:schemeClr val="bg1"/>
                        </a:solidFill>
                      </a:rPr>
                      <a:t>　大阪ベイタワーウインター</a:t>
                    </a:r>
                    <a:endParaRPr lang="en-US" altLang="ja-JP" sz="800" dirty="0" smtClean="0">
                      <a:solidFill>
                        <a:schemeClr val="bg1"/>
                      </a:solidFill>
                    </a:endParaRPr>
                  </a:p>
                  <a:p>
                    <a:r>
                      <a:rPr lang="ja-JP" altLang="en-US" sz="800" dirty="0" smtClean="0">
                        <a:solidFill>
                          <a:schemeClr val="bg1"/>
                        </a:solidFill>
                      </a:rPr>
                      <a:t>イルミネーション</a:t>
                    </a:r>
                    <a:r>
                      <a:rPr lang="en-US" altLang="ja-JP" sz="800" dirty="0" smtClean="0">
                        <a:solidFill>
                          <a:schemeClr val="bg1"/>
                        </a:solidFill>
                      </a:rPr>
                      <a:t>2020</a:t>
                    </a:r>
                    <a:r>
                      <a:rPr lang="ja-JP" altLang="en-US" sz="800" dirty="0" smtClean="0">
                        <a:solidFill>
                          <a:schemeClr val="bg1"/>
                        </a:solidFill>
                      </a:rPr>
                      <a:t>委員会</a:t>
                    </a:r>
                    <a:endParaRPr lang="en-US" altLang="ja-JP" sz="800" dirty="0" smtClean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0" name="テキスト ボックス 239"/>
                  <p:cNvSpPr txBox="1"/>
                  <p:nvPr/>
                </p:nvSpPr>
                <p:spPr>
                  <a:xfrm>
                    <a:off x="1189873" y="4441894"/>
                    <a:ext cx="140615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900" dirty="0">
                        <a:solidFill>
                          <a:srgbClr val="00B0F0"/>
                        </a:solidFill>
                      </a:rPr>
                      <a:t>8</a:t>
                    </a:r>
                    <a:r>
                      <a:rPr lang="en-US" altLang="ja-JP" sz="900" dirty="0" smtClean="0">
                        <a:solidFill>
                          <a:srgbClr val="00B0F0"/>
                        </a:solidFill>
                      </a:rPr>
                      <a:t> </a:t>
                    </a:r>
                    <a:r>
                      <a:rPr lang="ja-JP" altLang="en-US" sz="900" dirty="0" smtClean="0">
                        <a:solidFill>
                          <a:schemeClr val="bg1"/>
                        </a:solidFill>
                      </a:rPr>
                      <a:t>赤レンガ倉庫クラシック</a:t>
                    </a:r>
                    <a:endParaRPr lang="en-US" altLang="ja-JP" sz="900" dirty="0" smtClean="0">
                      <a:solidFill>
                        <a:schemeClr val="bg1"/>
                      </a:solidFill>
                    </a:endParaRPr>
                  </a:p>
                  <a:p>
                    <a:r>
                      <a:rPr lang="ja-JP" altLang="en-US" sz="900" dirty="0">
                        <a:solidFill>
                          <a:schemeClr val="bg1"/>
                        </a:solidFill>
                      </a:rPr>
                      <a:t>　</a:t>
                    </a:r>
                    <a:r>
                      <a:rPr lang="ja-JP" altLang="en-US" sz="900" dirty="0" smtClean="0">
                        <a:solidFill>
                          <a:schemeClr val="bg1"/>
                        </a:solidFill>
                      </a:rPr>
                      <a:t>イルミネーション</a:t>
                    </a:r>
                    <a:endParaRPr lang="en-US" altLang="ja-JP" sz="900" dirty="0" smtClean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1" name="テキスト ボックス 240"/>
                  <p:cNvSpPr txBox="1"/>
                  <p:nvPr/>
                </p:nvSpPr>
                <p:spPr>
                  <a:xfrm>
                    <a:off x="1376669" y="6064908"/>
                    <a:ext cx="2840877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ja-JP" altLang="en-US" sz="800" dirty="0" smtClean="0">
                        <a:solidFill>
                          <a:schemeClr val="bg1"/>
                        </a:solidFill>
                      </a:rPr>
                      <a:t>築港・天保山ウィンターイルミネーション実行委員会</a:t>
                    </a:r>
                    <a:endParaRPr lang="en-US" altLang="ja-JP" sz="800" dirty="0" smtClean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6" name="テキスト ボックス 245"/>
                  <p:cNvSpPr txBox="1"/>
                  <p:nvPr/>
                </p:nvSpPr>
                <p:spPr>
                  <a:xfrm>
                    <a:off x="2621350" y="4441894"/>
                    <a:ext cx="104227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900" dirty="0">
                        <a:solidFill>
                          <a:srgbClr val="00B0F0"/>
                        </a:solidFill>
                      </a:rPr>
                      <a:t>9</a:t>
                    </a:r>
                    <a:r>
                      <a:rPr lang="ja-JP" altLang="en-US" sz="900" dirty="0" smtClean="0">
                        <a:solidFill>
                          <a:schemeClr val="bg1"/>
                        </a:solidFill>
                      </a:rPr>
                      <a:t> 築港ベイエリア</a:t>
                    </a:r>
                    <a:endParaRPr lang="en-US" altLang="ja-JP" sz="900" dirty="0" smtClean="0">
                      <a:solidFill>
                        <a:schemeClr val="bg1"/>
                      </a:solidFill>
                    </a:endParaRPr>
                  </a:p>
                  <a:p>
                    <a:r>
                      <a:rPr lang="ja-JP" altLang="en-US" sz="900" dirty="0">
                        <a:solidFill>
                          <a:schemeClr val="bg1"/>
                        </a:solidFill>
                      </a:rPr>
                      <a:t>　</a:t>
                    </a:r>
                    <a:r>
                      <a:rPr lang="ja-JP" altLang="en-US" sz="900" dirty="0" smtClean="0">
                        <a:solidFill>
                          <a:schemeClr val="bg1"/>
                        </a:solidFill>
                      </a:rPr>
                      <a:t>イルミネーション</a:t>
                    </a:r>
                    <a:endParaRPr lang="en-US" altLang="ja-JP" sz="900" dirty="0" smtClean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</p:grpSp>
        <p:sp>
          <p:nvSpPr>
            <p:cNvPr id="118" name="テキスト ボックス 117"/>
            <p:cNvSpPr txBox="1"/>
            <p:nvPr/>
          </p:nvSpPr>
          <p:spPr>
            <a:xfrm>
              <a:off x="2955393" y="2539561"/>
              <a:ext cx="11661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dirty="0" smtClean="0">
                  <a:solidFill>
                    <a:schemeClr val="bg1"/>
                  </a:solidFill>
                </a:rPr>
                <a:t>中之島ウエスト・エリア</a:t>
              </a:r>
              <a:endParaRPr lang="en-US" altLang="ja-JP" sz="800" dirty="0" smtClean="0">
                <a:solidFill>
                  <a:schemeClr val="bg1"/>
                </a:solidFill>
              </a:endParaRPr>
            </a:p>
            <a:p>
              <a:r>
                <a:rPr lang="ja-JP" altLang="en-US" sz="800" dirty="0" smtClean="0">
                  <a:solidFill>
                    <a:schemeClr val="bg1"/>
                  </a:solidFill>
                </a:rPr>
                <a:t>プロモーション連絡会</a:t>
              </a:r>
              <a:endParaRPr lang="en-US" altLang="ja-JP" sz="800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68" name="フリーフォーム 67"/>
          <p:cNvSpPr/>
          <p:nvPr/>
        </p:nvSpPr>
        <p:spPr>
          <a:xfrm>
            <a:off x="5413105" y="2799653"/>
            <a:ext cx="718057" cy="774155"/>
          </a:xfrm>
          <a:custGeom>
            <a:avLst/>
            <a:gdLst>
              <a:gd name="connsiteX0" fmla="*/ 196344 w 684398"/>
              <a:gd name="connsiteY0" fmla="*/ 151465 h 774155"/>
              <a:gd name="connsiteX1" fmla="*/ 263662 w 684398"/>
              <a:gd name="connsiteY1" fmla="*/ 157075 h 774155"/>
              <a:gd name="connsiteX2" fmla="*/ 297321 w 684398"/>
              <a:gd name="connsiteY2" fmla="*/ 72928 h 774155"/>
              <a:gd name="connsiteX3" fmla="*/ 342199 w 684398"/>
              <a:gd name="connsiteY3" fmla="*/ 100977 h 774155"/>
              <a:gd name="connsiteX4" fmla="*/ 392688 w 684398"/>
              <a:gd name="connsiteY4" fmla="*/ 78538 h 774155"/>
              <a:gd name="connsiteX5" fmla="*/ 431956 w 684398"/>
              <a:gd name="connsiteY5" fmla="*/ 89757 h 774155"/>
              <a:gd name="connsiteX6" fmla="*/ 443176 w 684398"/>
              <a:gd name="connsiteY6" fmla="*/ 72928 h 774155"/>
              <a:gd name="connsiteX7" fmla="*/ 448786 w 684398"/>
              <a:gd name="connsiteY7" fmla="*/ 28049 h 774155"/>
              <a:gd name="connsiteX8" fmla="*/ 510494 w 684398"/>
              <a:gd name="connsiteY8" fmla="*/ 0 h 774155"/>
              <a:gd name="connsiteX9" fmla="*/ 510494 w 684398"/>
              <a:gd name="connsiteY9" fmla="*/ 44879 h 774155"/>
              <a:gd name="connsiteX10" fmla="*/ 538543 w 684398"/>
              <a:gd name="connsiteY10" fmla="*/ 56098 h 774155"/>
              <a:gd name="connsiteX11" fmla="*/ 532933 w 684398"/>
              <a:gd name="connsiteY11" fmla="*/ 117806 h 774155"/>
              <a:gd name="connsiteX12" fmla="*/ 544153 w 684398"/>
              <a:gd name="connsiteY12" fmla="*/ 129026 h 774155"/>
              <a:gd name="connsiteX13" fmla="*/ 521713 w 684398"/>
              <a:gd name="connsiteY13" fmla="*/ 151465 h 774155"/>
              <a:gd name="connsiteX14" fmla="*/ 521713 w 684398"/>
              <a:gd name="connsiteY14" fmla="*/ 196344 h 774155"/>
              <a:gd name="connsiteX15" fmla="*/ 572202 w 684398"/>
              <a:gd name="connsiteY15" fmla="*/ 196344 h 774155"/>
              <a:gd name="connsiteX16" fmla="*/ 583421 w 684398"/>
              <a:gd name="connsiteY16" fmla="*/ 258052 h 774155"/>
              <a:gd name="connsiteX17" fmla="*/ 594641 w 684398"/>
              <a:gd name="connsiteY17" fmla="*/ 258052 h 774155"/>
              <a:gd name="connsiteX18" fmla="*/ 605861 w 684398"/>
              <a:gd name="connsiteY18" fmla="*/ 218783 h 774155"/>
              <a:gd name="connsiteX19" fmla="*/ 633910 w 684398"/>
              <a:gd name="connsiteY19" fmla="*/ 218783 h 774155"/>
              <a:gd name="connsiteX20" fmla="*/ 656349 w 684398"/>
              <a:gd name="connsiteY20" fmla="*/ 224393 h 774155"/>
              <a:gd name="connsiteX21" fmla="*/ 645129 w 684398"/>
              <a:gd name="connsiteY21" fmla="*/ 235612 h 774155"/>
              <a:gd name="connsiteX22" fmla="*/ 684398 w 684398"/>
              <a:gd name="connsiteY22" fmla="*/ 252442 h 774155"/>
              <a:gd name="connsiteX23" fmla="*/ 656349 w 684398"/>
              <a:gd name="connsiteY23" fmla="*/ 280491 h 774155"/>
              <a:gd name="connsiteX24" fmla="*/ 628300 w 684398"/>
              <a:gd name="connsiteY24" fmla="*/ 325369 h 774155"/>
              <a:gd name="connsiteX25" fmla="*/ 560982 w 684398"/>
              <a:gd name="connsiteY25" fmla="*/ 353419 h 774155"/>
              <a:gd name="connsiteX26" fmla="*/ 555372 w 684398"/>
              <a:gd name="connsiteY26" fmla="*/ 426346 h 774155"/>
              <a:gd name="connsiteX27" fmla="*/ 544153 w 684398"/>
              <a:gd name="connsiteY27" fmla="*/ 431956 h 774155"/>
              <a:gd name="connsiteX28" fmla="*/ 572202 w 684398"/>
              <a:gd name="connsiteY28" fmla="*/ 465615 h 774155"/>
              <a:gd name="connsiteX29" fmla="*/ 566592 w 684398"/>
              <a:gd name="connsiteY29" fmla="*/ 488054 h 774155"/>
              <a:gd name="connsiteX30" fmla="*/ 566592 w 684398"/>
              <a:gd name="connsiteY30" fmla="*/ 544152 h 774155"/>
              <a:gd name="connsiteX31" fmla="*/ 622690 w 684398"/>
              <a:gd name="connsiteY31" fmla="*/ 600250 h 774155"/>
              <a:gd name="connsiteX32" fmla="*/ 622690 w 684398"/>
              <a:gd name="connsiteY32" fmla="*/ 628300 h 774155"/>
              <a:gd name="connsiteX33" fmla="*/ 555372 w 684398"/>
              <a:gd name="connsiteY33" fmla="*/ 622690 h 774155"/>
              <a:gd name="connsiteX34" fmla="*/ 656349 w 684398"/>
              <a:gd name="connsiteY34" fmla="*/ 678788 h 774155"/>
              <a:gd name="connsiteX35" fmla="*/ 645129 w 684398"/>
              <a:gd name="connsiteY35" fmla="*/ 701227 h 774155"/>
              <a:gd name="connsiteX36" fmla="*/ 650739 w 684398"/>
              <a:gd name="connsiteY36" fmla="*/ 729276 h 774155"/>
              <a:gd name="connsiteX37" fmla="*/ 656349 w 684398"/>
              <a:gd name="connsiteY37" fmla="*/ 751715 h 774155"/>
              <a:gd name="connsiteX38" fmla="*/ 628300 w 684398"/>
              <a:gd name="connsiteY38" fmla="*/ 762935 h 774155"/>
              <a:gd name="connsiteX39" fmla="*/ 622690 w 684398"/>
              <a:gd name="connsiteY39" fmla="*/ 774155 h 774155"/>
              <a:gd name="connsiteX40" fmla="*/ 594641 w 684398"/>
              <a:gd name="connsiteY40" fmla="*/ 746106 h 774155"/>
              <a:gd name="connsiteX41" fmla="*/ 482445 w 684398"/>
              <a:gd name="connsiteY41" fmla="*/ 729276 h 774155"/>
              <a:gd name="connsiteX42" fmla="*/ 460005 w 684398"/>
              <a:gd name="connsiteY42" fmla="*/ 751715 h 774155"/>
              <a:gd name="connsiteX43" fmla="*/ 443176 w 684398"/>
              <a:gd name="connsiteY43" fmla="*/ 746106 h 774155"/>
              <a:gd name="connsiteX44" fmla="*/ 364638 w 684398"/>
              <a:gd name="connsiteY44" fmla="*/ 774155 h 774155"/>
              <a:gd name="connsiteX45" fmla="*/ 145856 w 684398"/>
              <a:gd name="connsiteY45" fmla="*/ 678788 h 774155"/>
              <a:gd name="connsiteX46" fmla="*/ 95367 w 684398"/>
              <a:gd name="connsiteY46" fmla="*/ 667568 h 774155"/>
              <a:gd name="connsiteX47" fmla="*/ 84148 w 684398"/>
              <a:gd name="connsiteY47" fmla="*/ 661958 h 774155"/>
              <a:gd name="connsiteX48" fmla="*/ 78538 w 684398"/>
              <a:gd name="connsiteY48" fmla="*/ 633909 h 774155"/>
              <a:gd name="connsiteX49" fmla="*/ 72928 w 684398"/>
              <a:gd name="connsiteY49" fmla="*/ 617080 h 774155"/>
              <a:gd name="connsiteX50" fmla="*/ 61708 w 684398"/>
              <a:gd name="connsiteY50" fmla="*/ 600250 h 774155"/>
              <a:gd name="connsiteX51" fmla="*/ 33659 w 684398"/>
              <a:gd name="connsiteY51" fmla="*/ 577811 h 774155"/>
              <a:gd name="connsiteX52" fmla="*/ 0 w 684398"/>
              <a:gd name="connsiteY52" fmla="*/ 560982 h 774155"/>
              <a:gd name="connsiteX53" fmla="*/ 112197 w 684398"/>
              <a:gd name="connsiteY53" fmla="*/ 555372 h 774155"/>
              <a:gd name="connsiteX54" fmla="*/ 157075 w 684398"/>
              <a:gd name="connsiteY54" fmla="*/ 594641 h 774155"/>
              <a:gd name="connsiteX55" fmla="*/ 190734 w 684398"/>
              <a:gd name="connsiteY55" fmla="*/ 650739 h 774155"/>
              <a:gd name="connsiteX56" fmla="*/ 190734 w 684398"/>
              <a:gd name="connsiteY56" fmla="*/ 555372 h 774155"/>
              <a:gd name="connsiteX57" fmla="*/ 190734 w 684398"/>
              <a:gd name="connsiteY57" fmla="*/ 521713 h 774155"/>
              <a:gd name="connsiteX58" fmla="*/ 140246 w 684398"/>
              <a:gd name="connsiteY58" fmla="*/ 527323 h 774155"/>
              <a:gd name="connsiteX0" fmla="*/ 196344 w 684398"/>
              <a:gd name="connsiteY0" fmla="*/ 151465 h 774155"/>
              <a:gd name="connsiteX1" fmla="*/ 263662 w 684398"/>
              <a:gd name="connsiteY1" fmla="*/ 157075 h 774155"/>
              <a:gd name="connsiteX2" fmla="*/ 297321 w 684398"/>
              <a:gd name="connsiteY2" fmla="*/ 72928 h 774155"/>
              <a:gd name="connsiteX3" fmla="*/ 342199 w 684398"/>
              <a:gd name="connsiteY3" fmla="*/ 100977 h 774155"/>
              <a:gd name="connsiteX4" fmla="*/ 392688 w 684398"/>
              <a:gd name="connsiteY4" fmla="*/ 78538 h 774155"/>
              <a:gd name="connsiteX5" fmla="*/ 431956 w 684398"/>
              <a:gd name="connsiteY5" fmla="*/ 89757 h 774155"/>
              <a:gd name="connsiteX6" fmla="*/ 443176 w 684398"/>
              <a:gd name="connsiteY6" fmla="*/ 72928 h 774155"/>
              <a:gd name="connsiteX7" fmla="*/ 448786 w 684398"/>
              <a:gd name="connsiteY7" fmla="*/ 28049 h 774155"/>
              <a:gd name="connsiteX8" fmla="*/ 510494 w 684398"/>
              <a:gd name="connsiteY8" fmla="*/ 0 h 774155"/>
              <a:gd name="connsiteX9" fmla="*/ 510494 w 684398"/>
              <a:gd name="connsiteY9" fmla="*/ 44879 h 774155"/>
              <a:gd name="connsiteX10" fmla="*/ 538543 w 684398"/>
              <a:gd name="connsiteY10" fmla="*/ 56098 h 774155"/>
              <a:gd name="connsiteX11" fmla="*/ 532933 w 684398"/>
              <a:gd name="connsiteY11" fmla="*/ 117806 h 774155"/>
              <a:gd name="connsiteX12" fmla="*/ 544153 w 684398"/>
              <a:gd name="connsiteY12" fmla="*/ 129026 h 774155"/>
              <a:gd name="connsiteX13" fmla="*/ 521713 w 684398"/>
              <a:gd name="connsiteY13" fmla="*/ 151465 h 774155"/>
              <a:gd name="connsiteX14" fmla="*/ 521713 w 684398"/>
              <a:gd name="connsiteY14" fmla="*/ 196344 h 774155"/>
              <a:gd name="connsiteX15" fmla="*/ 572202 w 684398"/>
              <a:gd name="connsiteY15" fmla="*/ 196344 h 774155"/>
              <a:gd name="connsiteX16" fmla="*/ 583421 w 684398"/>
              <a:gd name="connsiteY16" fmla="*/ 258052 h 774155"/>
              <a:gd name="connsiteX17" fmla="*/ 594641 w 684398"/>
              <a:gd name="connsiteY17" fmla="*/ 258052 h 774155"/>
              <a:gd name="connsiteX18" fmla="*/ 605861 w 684398"/>
              <a:gd name="connsiteY18" fmla="*/ 218783 h 774155"/>
              <a:gd name="connsiteX19" fmla="*/ 633910 w 684398"/>
              <a:gd name="connsiteY19" fmla="*/ 218783 h 774155"/>
              <a:gd name="connsiteX20" fmla="*/ 656349 w 684398"/>
              <a:gd name="connsiteY20" fmla="*/ 224393 h 774155"/>
              <a:gd name="connsiteX21" fmla="*/ 645129 w 684398"/>
              <a:gd name="connsiteY21" fmla="*/ 235612 h 774155"/>
              <a:gd name="connsiteX22" fmla="*/ 684398 w 684398"/>
              <a:gd name="connsiteY22" fmla="*/ 252442 h 774155"/>
              <a:gd name="connsiteX23" fmla="*/ 656349 w 684398"/>
              <a:gd name="connsiteY23" fmla="*/ 280491 h 774155"/>
              <a:gd name="connsiteX24" fmla="*/ 628300 w 684398"/>
              <a:gd name="connsiteY24" fmla="*/ 325369 h 774155"/>
              <a:gd name="connsiteX25" fmla="*/ 560982 w 684398"/>
              <a:gd name="connsiteY25" fmla="*/ 353419 h 774155"/>
              <a:gd name="connsiteX26" fmla="*/ 555372 w 684398"/>
              <a:gd name="connsiteY26" fmla="*/ 426346 h 774155"/>
              <a:gd name="connsiteX27" fmla="*/ 544153 w 684398"/>
              <a:gd name="connsiteY27" fmla="*/ 431956 h 774155"/>
              <a:gd name="connsiteX28" fmla="*/ 572202 w 684398"/>
              <a:gd name="connsiteY28" fmla="*/ 465615 h 774155"/>
              <a:gd name="connsiteX29" fmla="*/ 566592 w 684398"/>
              <a:gd name="connsiteY29" fmla="*/ 488054 h 774155"/>
              <a:gd name="connsiteX30" fmla="*/ 566592 w 684398"/>
              <a:gd name="connsiteY30" fmla="*/ 544152 h 774155"/>
              <a:gd name="connsiteX31" fmla="*/ 622690 w 684398"/>
              <a:gd name="connsiteY31" fmla="*/ 600250 h 774155"/>
              <a:gd name="connsiteX32" fmla="*/ 622690 w 684398"/>
              <a:gd name="connsiteY32" fmla="*/ 628300 h 774155"/>
              <a:gd name="connsiteX33" fmla="*/ 555372 w 684398"/>
              <a:gd name="connsiteY33" fmla="*/ 622690 h 774155"/>
              <a:gd name="connsiteX34" fmla="*/ 656349 w 684398"/>
              <a:gd name="connsiteY34" fmla="*/ 678788 h 774155"/>
              <a:gd name="connsiteX35" fmla="*/ 645129 w 684398"/>
              <a:gd name="connsiteY35" fmla="*/ 701227 h 774155"/>
              <a:gd name="connsiteX36" fmla="*/ 650739 w 684398"/>
              <a:gd name="connsiteY36" fmla="*/ 729276 h 774155"/>
              <a:gd name="connsiteX37" fmla="*/ 656349 w 684398"/>
              <a:gd name="connsiteY37" fmla="*/ 751715 h 774155"/>
              <a:gd name="connsiteX38" fmla="*/ 628300 w 684398"/>
              <a:gd name="connsiteY38" fmla="*/ 762935 h 774155"/>
              <a:gd name="connsiteX39" fmla="*/ 622690 w 684398"/>
              <a:gd name="connsiteY39" fmla="*/ 774155 h 774155"/>
              <a:gd name="connsiteX40" fmla="*/ 594641 w 684398"/>
              <a:gd name="connsiteY40" fmla="*/ 746106 h 774155"/>
              <a:gd name="connsiteX41" fmla="*/ 482445 w 684398"/>
              <a:gd name="connsiteY41" fmla="*/ 729276 h 774155"/>
              <a:gd name="connsiteX42" fmla="*/ 460005 w 684398"/>
              <a:gd name="connsiteY42" fmla="*/ 751715 h 774155"/>
              <a:gd name="connsiteX43" fmla="*/ 443176 w 684398"/>
              <a:gd name="connsiteY43" fmla="*/ 746106 h 774155"/>
              <a:gd name="connsiteX44" fmla="*/ 364638 w 684398"/>
              <a:gd name="connsiteY44" fmla="*/ 774155 h 774155"/>
              <a:gd name="connsiteX45" fmla="*/ 145856 w 684398"/>
              <a:gd name="connsiteY45" fmla="*/ 678788 h 774155"/>
              <a:gd name="connsiteX46" fmla="*/ 95367 w 684398"/>
              <a:gd name="connsiteY46" fmla="*/ 667568 h 774155"/>
              <a:gd name="connsiteX47" fmla="*/ 84148 w 684398"/>
              <a:gd name="connsiteY47" fmla="*/ 661958 h 774155"/>
              <a:gd name="connsiteX48" fmla="*/ 78538 w 684398"/>
              <a:gd name="connsiteY48" fmla="*/ 633909 h 774155"/>
              <a:gd name="connsiteX49" fmla="*/ 72928 w 684398"/>
              <a:gd name="connsiteY49" fmla="*/ 617080 h 774155"/>
              <a:gd name="connsiteX50" fmla="*/ 61708 w 684398"/>
              <a:gd name="connsiteY50" fmla="*/ 600250 h 774155"/>
              <a:gd name="connsiteX51" fmla="*/ 33659 w 684398"/>
              <a:gd name="connsiteY51" fmla="*/ 577811 h 774155"/>
              <a:gd name="connsiteX52" fmla="*/ 0 w 684398"/>
              <a:gd name="connsiteY52" fmla="*/ 560982 h 774155"/>
              <a:gd name="connsiteX53" fmla="*/ 112197 w 684398"/>
              <a:gd name="connsiteY53" fmla="*/ 555372 h 774155"/>
              <a:gd name="connsiteX54" fmla="*/ 157075 w 684398"/>
              <a:gd name="connsiteY54" fmla="*/ 594641 h 774155"/>
              <a:gd name="connsiteX55" fmla="*/ 190734 w 684398"/>
              <a:gd name="connsiteY55" fmla="*/ 650739 h 774155"/>
              <a:gd name="connsiteX56" fmla="*/ 190734 w 684398"/>
              <a:gd name="connsiteY56" fmla="*/ 555372 h 774155"/>
              <a:gd name="connsiteX57" fmla="*/ 190734 w 684398"/>
              <a:gd name="connsiteY57" fmla="*/ 521713 h 774155"/>
              <a:gd name="connsiteX58" fmla="*/ 173905 w 684398"/>
              <a:gd name="connsiteY58" fmla="*/ 151466 h 774155"/>
              <a:gd name="connsiteX0" fmla="*/ 196344 w 684398"/>
              <a:gd name="connsiteY0" fmla="*/ 151465 h 774155"/>
              <a:gd name="connsiteX1" fmla="*/ 263662 w 684398"/>
              <a:gd name="connsiteY1" fmla="*/ 157075 h 774155"/>
              <a:gd name="connsiteX2" fmla="*/ 297321 w 684398"/>
              <a:gd name="connsiteY2" fmla="*/ 72928 h 774155"/>
              <a:gd name="connsiteX3" fmla="*/ 342199 w 684398"/>
              <a:gd name="connsiteY3" fmla="*/ 100977 h 774155"/>
              <a:gd name="connsiteX4" fmla="*/ 392688 w 684398"/>
              <a:gd name="connsiteY4" fmla="*/ 78538 h 774155"/>
              <a:gd name="connsiteX5" fmla="*/ 431956 w 684398"/>
              <a:gd name="connsiteY5" fmla="*/ 89757 h 774155"/>
              <a:gd name="connsiteX6" fmla="*/ 443176 w 684398"/>
              <a:gd name="connsiteY6" fmla="*/ 72928 h 774155"/>
              <a:gd name="connsiteX7" fmla="*/ 448786 w 684398"/>
              <a:gd name="connsiteY7" fmla="*/ 28049 h 774155"/>
              <a:gd name="connsiteX8" fmla="*/ 510494 w 684398"/>
              <a:gd name="connsiteY8" fmla="*/ 0 h 774155"/>
              <a:gd name="connsiteX9" fmla="*/ 510494 w 684398"/>
              <a:gd name="connsiteY9" fmla="*/ 44879 h 774155"/>
              <a:gd name="connsiteX10" fmla="*/ 538543 w 684398"/>
              <a:gd name="connsiteY10" fmla="*/ 56098 h 774155"/>
              <a:gd name="connsiteX11" fmla="*/ 532933 w 684398"/>
              <a:gd name="connsiteY11" fmla="*/ 117806 h 774155"/>
              <a:gd name="connsiteX12" fmla="*/ 544153 w 684398"/>
              <a:gd name="connsiteY12" fmla="*/ 129026 h 774155"/>
              <a:gd name="connsiteX13" fmla="*/ 521713 w 684398"/>
              <a:gd name="connsiteY13" fmla="*/ 151465 h 774155"/>
              <a:gd name="connsiteX14" fmla="*/ 521713 w 684398"/>
              <a:gd name="connsiteY14" fmla="*/ 196344 h 774155"/>
              <a:gd name="connsiteX15" fmla="*/ 572202 w 684398"/>
              <a:gd name="connsiteY15" fmla="*/ 196344 h 774155"/>
              <a:gd name="connsiteX16" fmla="*/ 583421 w 684398"/>
              <a:gd name="connsiteY16" fmla="*/ 258052 h 774155"/>
              <a:gd name="connsiteX17" fmla="*/ 594641 w 684398"/>
              <a:gd name="connsiteY17" fmla="*/ 258052 h 774155"/>
              <a:gd name="connsiteX18" fmla="*/ 605861 w 684398"/>
              <a:gd name="connsiteY18" fmla="*/ 218783 h 774155"/>
              <a:gd name="connsiteX19" fmla="*/ 633910 w 684398"/>
              <a:gd name="connsiteY19" fmla="*/ 218783 h 774155"/>
              <a:gd name="connsiteX20" fmla="*/ 656349 w 684398"/>
              <a:gd name="connsiteY20" fmla="*/ 224393 h 774155"/>
              <a:gd name="connsiteX21" fmla="*/ 645129 w 684398"/>
              <a:gd name="connsiteY21" fmla="*/ 235612 h 774155"/>
              <a:gd name="connsiteX22" fmla="*/ 684398 w 684398"/>
              <a:gd name="connsiteY22" fmla="*/ 252442 h 774155"/>
              <a:gd name="connsiteX23" fmla="*/ 656349 w 684398"/>
              <a:gd name="connsiteY23" fmla="*/ 280491 h 774155"/>
              <a:gd name="connsiteX24" fmla="*/ 628300 w 684398"/>
              <a:gd name="connsiteY24" fmla="*/ 325369 h 774155"/>
              <a:gd name="connsiteX25" fmla="*/ 560982 w 684398"/>
              <a:gd name="connsiteY25" fmla="*/ 353419 h 774155"/>
              <a:gd name="connsiteX26" fmla="*/ 555372 w 684398"/>
              <a:gd name="connsiteY26" fmla="*/ 426346 h 774155"/>
              <a:gd name="connsiteX27" fmla="*/ 544153 w 684398"/>
              <a:gd name="connsiteY27" fmla="*/ 431956 h 774155"/>
              <a:gd name="connsiteX28" fmla="*/ 572202 w 684398"/>
              <a:gd name="connsiteY28" fmla="*/ 465615 h 774155"/>
              <a:gd name="connsiteX29" fmla="*/ 566592 w 684398"/>
              <a:gd name="connsiteY29" fmla="*/ 488054 h 774155"/>
              <a:gd name="connsiteX30" fmla="*/ 566592 w 684398"/>
              <a:gd name="connsiteY30" fmla="*/ 544152 h 774155"/>
              <a:gd name="connsiteX31" fmla="*/ 622690 w 684398"/>
              <a:gd name="connsiteY31" fmla="*/ 600250 h 774155"/>
              <a:gd name="connsiteX32" fmla="*/ 622690 w 684398"/>
              <a:gd name="connsiteY32" fmla="*/ 628300 h 774155"/>
              <a:gd name="connsiteX33" fmla="*/ 555372 w 684398"/>
              <a:gd name="connsiteY33" fmla="*/ 622690 h 774155"/>
              <a:gd name="connsiteX34" fmla="*/ 656349 w 684398"/>
              <a:gd name="connsiteY34" fmla="*/ 678788 h 774155"/>
              <a:gd name="connsiteX35" fmla="*/ 645129 w 684398"/>
              <a:gd name="connsiteY35" fmla="*/ 701227 h 774155"/>
              <a:gd name="connsiteX36" fmla="*/ 650739 w 684398"/>
              <a:gd name="connsiteY36" fmla="*/ 729276 h 774155"/>
              <a:gd name="connsiteX37" fmla="*/ 656349 w 684398"/>
              <a:gd name="connsiteY37" fmla="*/ 751715 h 774155"/>
              <a:gd name="connsiteX38" fmla="*/ 628300 w 684398"/>
              <a:gd name="connsiteY38" fmla="*/ 762935 h 774155"/>
              <a:gd name="connsiteX39" fmla="*/ 622690 w 684398"/>
              <a:gd name="connsiteY39" fmla="*/ 774155 h 774155"/>
              <a:gd name="connsiteX40" fmla="*/ 594641 w 684398"/>
              <a:gd name="connsiteY40" fmla="*/ 746106 h 774155"/>
              <a:gd name="connsiteX41" fmla="*/ 482445 w 684398"/>
              <a:gd name="connsiteY41" fmla="*/ 729276 h 774155"/>
              <a:gd name="connsiteX42" fmla="*/ 460005 w 684398"/>
              <a:gd name="connsiteY42" fmla="*/ 751715 h 774155"/>
              <a:gd name="connsiteX43" fmla="*/ 443176 w 684398"/>
              <a:gd name="connsiteY43" fmla="*/ 746106 h 774155"/>
              <a:gd name="connsiteX44" fmla="*/ 364638 w 684398"/>
              <a:gd name="connsiteY44" fmla="*/ 774155 h 774155"/>
              <a:gd name="connsiteX45" fmla="*/ 145856 w 684398"/>
              <a:gd name="connsiteY45" fmla="*/ 678788 h 774155"/>
              <a:gd name="connsiteX46" fmla="*/ 95367 w 684398"/>
              <a:gd name="connsiteY46" fmla="*/ 667568 h 774155"/>
              <a:gd name="connsiteX47" fmla="*/ 84148 w 684398"/>
              <a:gd name="connsiteY47" fmla="*/ 661958 h 774155"/>
              <a:gd name="connsiteX48" fmla="*/ 78538 w 684398"/>
              <a:gd name="connsiteY48" fmla="*/ 633909 h 774155"/>
              <a:gd name="connsiteX49" fmla="*/ 72928 w 684398"/>
              <a:gd name="connsiteY49" fmla="*/ 617080 h 774155"/>
              <a:gd name="connsiteX50" fmla="*/ 61708 w 684398"/>
              <a:gd name="connsiteY50" fmla="*/ 600250 h 774155"/>
              <a:gd name="connsiteX51" fmla="*/ 33659 w 684398"/>
              <a:gd name="connsiteY51" fmla="*/ 577811 h 774155"/>
              <a:gd name="connsiteX52" fmla="*/ 0 w 684398"/>
              <a:gd name="connsiteY52" fmla="*/ 560982 h 774155"/>
              <a:gd name="connsiteX53" fmla="*/ 112197 w 684398"/>
              <a:gd name="connsiteY53" fmla="*/ 555372 h 774155"/>
              <a:gd name="connsiteX54" fmla="*/ 157075 w 684398"/>
              <a:gd name="connsiteY54" fmla="*/ 594641 h 774155"/>
              <a:gd name="connsiteX55" fmla="*/ 190734 w 684398"/>
              <a:gd name="connsiteY55" fmla="*/ 650739 h 774155"/>
              <a:gd name="connsiteX56" fmla="*/ 190734 w 684398"/>
              <a:gd name="connsiteY56" fmla="*/ 555372 h 774155"/>
              <a:gd name="connsiteX57" fmla="*/ 190734 w 684398"/>
              <a:gd name="connsiteY57" fmla="*/ 521713 h 774155"/>
              <a:gd name="connsiteX58" fmla="*/ 190734 w 684398"/>
              <a:gd name="connsiteY58" fmla="*/ 347809 h 774155"/>
              <a:gd name="connsiteX59" fmla="*/ 173905 w 684398"/>
              <a:gd name="connsiteY59" fmla="*/ 151466 h 774155"/>
              <a:gd name="connsiteX0" fmla="*/ 196344 w 684398"/>
              <a:gd name="connsiteY0" fmla="*/ 151465 h 774155"/>
              <a:gd name="connsiteX1" fmla="*/ 263662 w 684398"/>
              <a:gd name="connsiteY1" fmla="*/ 157075 h 774155"/>
              <a:gd name="connsiteX2" fmla="*/ 297321 w 684398"/>
              <a:gd name="connsiteY2" fmla="*/ 72928 h 774155"/>
              <a:gd name="connsiteX3" fmla="*/ 342199 w 684398"/>
              <a:gd name="connsiteY3" fmla="*/ 100977 h 774155"/>
              <a:gd name="connsiteX4" fmla="*/ 392688 w 684398"/>
              <a:gd name="connsiteY4" fmla="*/ 78538 h 774155"/>
              <a:gd name="connsiteX5" fmla="*/ 431956 w 684398"/>
              <a:gd name="connsiteY5" fmla="*/ 89757 h 774155"/>
              <a:gd name="connsiteX6" fmla="*/ 443176 w 684398"/>
              <a:gd name="connsiteY6" fmla="*/ 72928 h 774155"/>
              <a:gd name="connsiteX7" fmla="*/ 448786 w 684398"/>
              <a:gd name="connsiteY7" fmla="*/ 28049 h 774155"/>
              <a:gd name="connsiteX8" fmla="*/ 510494 w 684398"/>
              <a:gd name="connsiteY8" fmla="*/ 0 h 774155"/>
              <a:gd name="connsiteX9" fmla="*/ 510494 w 684398"/>
              <a:gd name="connsiteY9" fmla="*/ 44879 h 774155"/>
              <a:gd name="connsiteX10" fmla="*/ 538543 w 684398"/>
              <a:gd name="connsiteY10" fmla="*/ 56098 h 774155"/>
              <a:gd name="connsiteX11" fmla="*/ 532933 w 684398"/>
              <a:gd name="connsiteY11" fmla="*/ 117806 h 774155"/>
              <a:gd name="connsiteX12" fmla="*/ 544153 w 684398"/>
              <a:gd name="connsiteY12" fmla="*/ 129026 h 774155"/>
              <a:gd name="connsiteX13" fmla="*/ 521713 w 684398"/>
              <a:gd name="connsiteY13" fmla="*/ 151465 h 774155"/>
              <a:gd name="connsiteX14" fmla="*/ 521713 w 684398"/>
              <a:gd name="connsiteY14" fmla="*/ 196344 h 774155"/>
              <a:gd name="connsiteX15" fmla="*/ 572202 w 684398"/>
              <a:gd name="connsiteY15" fmla="*/ 196344 h 774155"/>
              <a:gd name="connsiteX16" fmla="*/ 583421 w 684398"/>
              <a:gd name="connsiteY16" fmla="*/ 258052 h 774155"/>
              <a:gd name="connsiteX17" fmla="*/ 594641 w 684398"/>
              <a:gd name="connsiteY17" fmla="*/ 258052 h 774155"/>
              <a:gd name="connsiteX18" fmla="*/ 605861 w 684398"/>
              <a:gd name="connsiteY18" fmla="*/ 218783 h 774155"/>
              <a:gd name="connsiteX19" fmla="*/ 633910 w 684398"/>
              <a:gd name="connsiteY19" fmla="*/ 218783 h 774155"/>
              <a:gd name="connsiteX20" fmla="*/ 656349 w 684398"/>
              <a:gd name="connsiteY20" fmla="*/ 224393 h 774155"/>
              <a:gd name="connsiteX21" fmla="*/ 645129 w 684398"/>
              <a:gd name="connsiteY21" fmla="*/ 235612 h 774155"/>
              <a:gd name="connsiteX22" fmla="*/ 684398 w 684398"/>
              <a:gd name="connsiteY22" fmla="*/ 252442 h 774155"/>
              <a:gd name="connsiteX23" fmla="*/ 656349 w 684398"/>
              <a:gd name="connsiteY23" fmla="*/ 280491 h 774155"/>
              <a:gd name="connsiteX24" fmla="*/ 628300 w 684398"/>
              <a:gd name="connsiteY24" fmla="*/ 325369 h 774155"/>
              <a:gd name="connsiteX25" fmla="*/ 560982 w 684398"/>
              <a:gd name="connsiteY25" fmla="*/ 353419 h 774155"/>
              <a:gd name="connsiteX26" fmla="*/ 555372 w 684398"/>
              <a:gd name="connsiteY26" fmla="*/ 426346 h 774155"/>
              <a:gd name="connsiteX27" fmla="*/ 544153 w 684398"/>
              <a:gd name="connsiteY27" fmla="*/ 431956 h 774155"/>
              <a:gd name="connsiteX28" fmla="*/ 572202 w 684398"/>
              <a:gd name="connsiteY28" fmla="*/ 465615 h 774155"/>
              <a:gd name="connsiteX29" fmla="*/ 566592 w 684398"/>
              <a:gd name="connsiteY29" fmla="*/ 488054 h 774155"/>
              <a:gd name="connsiteX30" fmla="*/ 566592 w 684398"/>
              <a:gd name="connsiteY30" fmla="*/ 544152 h 774155"/>
              <a:gd name="connsiteX31" fmla="*/ 622690 w 684398"/>
              <a:gd name="connsiteY31" fmla="*/ 600250 h 774155"/>
              <a:gd name="connsiteX32" fmla="*/ 622690 w 684398"/>
              <a:gd name="connsiteY32" fmla="*/ 628300 h 774155"/>
              <a:gd name="connsiteX33" fmla="*/ 555372 w 684398"/>
              <a:gd name="connsiteY33" fmla="*/ 622690 h 774155"/>
              <a:gd name="connsiteX34" fmla="*/ 656349 w 684398"/>
              <a:gd name="connsiteY34" fmla="*/ 678788 h 774155"/>
              <a:gd name="connsiteX35" fmla="*/ 645129 w 684398"/>
              <a:gd name="connsiteY35" fmla="*/ 701227 h 774155"/>
              <a:gd name="connsiteX36" fmla="*/ 650739 w 684398"/>
              <a:gd name="connsiteY36" fmla="*/ 729276 h 774155"/>
              <a:gd name="connsiteX37" fmla="*/ 656349 w 684398"/>
              <a:gd name="connsiteY37" fmla="*/ 751715 h 774155"/>
              <a:gd name="connsiteX38" fmla="*/ 628300 w 684398"/>
              <a:gd name="connsiteY38" fmla="*/ 762935 h 774155"/>
              <a:gd name="connsiteX39" fmla="*/ 622690 w 684398"/>
              <a:gd name="connsiteY39" fmla="*/ 774155 h 774155"/>
              <a:gd name="connsiteX40" fmla="*/ 594641 w 684398"/>
              <a:gd name="connsiteY40" fmla="*/ 746106 h 774155"/>
              <a:gd name="connsiteX41" fmla="*/ 482445 w 684398"/>
              <a:gd name="connsiteY41" fmla="*/ 729276 h 774155"/>
              <a:gd name="connsiteX42" fmla="*/ 460005 w 684398"/>
              <a:gd name="connsiteY42" fmla="*/ 751715 h 774155"/>
              <a:gd name="connsiteX43" fmla="*/ 443176 w 684398"/>
              <a:gd name="connsiteY43" fmla="*/ 746106 h 774155"/>
              <a:gd name="connsiteX44" fmla="*/ 364638 w 684398"/>
              <a:gd name="connsiteY44" fmla="*/ 774155 h 774155"/>
              <a:gd name="connsiteX45" fmla="*/ 145856 w 684398"/>
              <a:gd name="connsiteY45" fmla="*/ 678788 h 774155"/>
              <a:gd name="connsiteX46" fmla="*/ 95367 w 684398"/>
              <a:gd name="connsiteY46" fmla="*/ 667568 h 774155"/>
              <a:gd name="connsiteX47" fmla="*/ 84148 w 684398"/>
              <a:gd name="connsiteY47" fmla="*/ 661958 h 774155"/>
              <a:gd name="connsiteX48" fmla="*/ 78538 w 684398"/>
              <a:gd name="connsiteY48" fmla="*/ 633909 h 774155"/>
              <a:gd name="connsiteX49" fmla="*/ 72928 w 684398"/>
              <a:gd name="connsiteY49" fmla="*/ 617080 h 774155"/>
              <a:gd name="connsiteX50" fmla="*/ 61708 w 684398"/>
              <a:gd name="connsiteY50" fmla="*/ 600250 h 774155"/>
              <a:gd name="connsiteX51" fmla="*/ 33659 w 684398"/>
              <a:gd name="connsiteY51" fmla="*/ 577811 h 774155"/>
              <a:gd name="connsiteX52" fmla="*/ 0 w 684398"/>
              <a:gd name="connsiteY52" fmla="*/ 560982 h 774155"/>
              <a:gd name="connsiteX53" fmla="*/ 112197 w 684398"/>
              <a:gd name="connsiteY53" fmla="*/ 555372 h 774155"/>
              <a:gd name="connsiteX54" fmla="*/ 157075 w 684398"/>
              <a:gd name="connsiteY54" fmla="*/ 594641 h 774155"/>
              <a:gd name="connsiteX55" fmla="*/ 190734 w 684398"/>
              <a:gd name="connsiteY55" fmla="*/ 650739 h 774155"/>
              <a:gd name="connsiteX56" fmla="*/ 190734 w 684398"/>
              <a:gd name="connsiteY56" fmla="*/ 555372 h 774155"/>
              <a:gd name="connsiteX57" fmla="*/ 190734 w 684398"/>
              <a:gd name="connsiteY57" fmla="*/ 521713 h 774155"/>
              <a:gd name="connsiteX58" fmla="*/ 129026 w 684398"/>
              <a:gd name="connsiteY58" fmla="*/ 230003 h 774155"/>
              <a:gd name="connsiteX59" fmla="*/ 173905 w 684398"/>
              <a:gd name="connsiteY59" fmla="*/ 151466 h 774155"/>
              <a:gd name="connsiteX0" fmla="*/ 196344 w 684398"/>
              <a:gd name="connsiteY0" fmla="*/ 151465 h 774155"/>
              <a:gd name="connsiteX1" fmla="*/ 263662 w 684398"/>
              <a:gd name="connsiteY1" fmla="*/ 157075 h 774155"/>
              <a:gd name="connsiteX2" fmla="*/ 297321 w 684398"/>
              <a:gd name="connsiteY2" fmla="*/ 72928 h 774155"/>
              <a:gd name="connsiteX3" fmla="*/ 342199 w 684398"/>
              <a:gd name="connsiteY3" fmla="*/ 100977 h 774155"/>
              <a:gd name="connsiteX4" fmla="*/ 392688 w 684398"/>
              <a:gd name="connsiteY4" fmla="*/ 78538 h 774155"/>
              <a:gd name="connsiteX5" fmla="*/ 431956 w 684398"/>
              <a:gd name="connsiteY5" fmla="*/ 89757 h 774155"/>
              <a:gd name="connsiteX6" fmla="*/ 443176 w 684398"/>
              <a:gd name="connsiteY6" fmla="*/ 72928 h 774155"/>
              <a:gd name="connsiteX7" fmla="*/ 448786 w 684398"/>
              <a:gd name="connsiteY7" fmla="*/ 28049 h 774155"/>
              <a:gd name="connsiteX8" fmla="*/ 510494 w 684398"/>
              <a:gd name="connsiteY8" fmla="*/ 0 h 774155"/>
              <a:gd name="connsiteX9" fmla="*/ 510494 w 684398"/>
              <a:gd name="connsiteY9" fmla="*/ 44879 h 774155"/>
              <a:gd name="connsiteX10" fmla="*/ 538543 w 684398"/>
              <a:gd name="connsiteY10" fmla="*/ 56098 h 774155"/>
              <a:gd name="connsiteX11" fmla="*/ 532933 w 684398"/>
              <a:gd name="connsiteY11" fmla="*/ 117806 h 774155"/>
              <a:gd name="connsiteX12" fmla="*/ 544153 w 684398"/>
              <a:gd name="connsiteY12" fmla="*/ 129026 h 774155"/>
              <a:gd name="connsiteX13" fmla="*/ 521713 w 684398"/>
              <a:gd name="connsiteY13" fmla="*/ 151465 h 774155"/>
              <a:gd name="connsiteX14" fmla="*/ 521713 w 684398"/>
              <a:gd name="connsiteY14" fmla="*/ 196344 h 774155"/>
              <a:gd name="connsiteX15" fmla="*/ 572202 w 684398"/>
              <a:gd name="connsiteY15" fmla="*/ 196344 h 774155"/>
              <a:gd name="connsiteX16" fmla="*/ 583421 w 684398"/>
              <a:gd name="connsiteY16" fmla="*/ 258052 h 774155"/>
              <a:gd name="connsiteX17" fmla="*/ 594641 w 684398"/>
              <a:gd name="connsiteY17" fmla="*/ 258052 h 774155"/>
              <a:gd name="connsiteX18" fmla="*/ 605861 w 684398"/>
              <a:gd name="connsiteY18" fmla="*/ 218783 h 774155"/>
              <a:gd name="connsiteX19" fmla="*/ 633910 w 684398"/>
              <a:gd name="connsiteY19" fmla="*/ 218783 h 774155"/>
              <a:gd name="connsiteX20" fmla="*/ 656349 w 684398"/>
              <a:gd name="connsiteY20" fmla="*/ 224393 h 774155"/>
              <a:gd name="connsiteX21" fmla="*/ 645129 w 684398"/>
              <a:gd name="connsiteY21" fmla="*/ 235612 h 774155"/>
              <a:gd name="connsiteX22" fmla="*/ 684398 w 684398"/>
              <a:gd name="connsiteY22" fmla="*/ 252442 h 774155"/>
              <a:gd name="connsiteX23" fmla="*/ 656349 w 684398"/>
              <a:gd name="connsiteY23" fmla="*/ 280491 h 774155"/>
              <a:gd name="connsiteX24" fmla="*/ 628300 w 684398"/>
              <a:gd name="connsiteY24" fmla="*/ 325369 h 774155"/>
              <a:gd name="connsiteX25" fmla="*/ 560982 w 684398"/>
              <a:gd name="connsiteY25" fmla="*/ 353419 h 774155"/>
              <a:gd name="connsiteX26" fmla="*/ 555372 w 684398"/>
              <a:gd name="connsiteY26" fmla="*/ 426346 h 774155"/>
              <a:gd name="connsiteX27" fmla="*/ 544153 w 684398"/>
              <a:gd name="connsiteY27" fmla="*/ 431956 h 774155"/>
              <a:gd name="connsiteX28" fmla="*/ 572202 w 684398"/>
              <a:gd name="connsiteY28" fmla="*/ 465615 h 774155"/>
              <a:gd name="connsiteX29" fmla="*/ 566592 w 684398"/>
              <a:gd name="connsiteY29" fmla="*/ 488054 h 774155"/>
              <a:gd name="connsiteX30" fmla="*/ 566592 w 684398"/>
              <a:gd name="connsiteY30" fmla="*/ 544152 h 774155"/>
              <a:gd name="connsiteX31" fmla="*/ 622690 w 684398"/>
              <a:gd name="connsiteY31" fmla="*/ 600250 h 774155"/>
              <a:gd name="connsiteX32" fmla="*/ 622690 w 684398"/>
              <a:gd name="connsiteY32" fmla="*/ 628300 h 774155"/>
              <a:gd name="connsiteX33" fmla="*/ 555372 w 684398"/>
              <a:gd name="connsiteY33" fmla="*/ 622690 h 774155"/>
              <a:gd name="connsiteX34" fmla="*/ 656349 w 684398"/>
              <a:gd name="connsiteY34" fmla="*/ 678788 h 774155"/>
              <a:gd name="connsiteX35" fmla="*/ 645129 w 684398"/>
              <a:gd name="connsiteY35" fmla="*/ 701227 h 774155"/>
              <a:gd name="connsiteX36" fmla="*/ 650739 w 684398"/>
              <a:gd name="connsiteY36" fmla="*/ 729276 h 774155"/>
              <a:gd name="connsiteX37" fmla="*/ 656349 w 684398"/>
              <a:gd name="connsiteY37" fmla="*/ 751715 h 774155"/>
              <a:gd name="connsiteX38" fmla="*/ 628300 w 684398"/>
              <a:gd name="connsiteY38" fmla="*/ 762935 h 774155"/>
              <a:gd name="connsiteX39" fmla="*/ 622690 w 684398"/>
              <a:gd name="connsiteY39" fmla="*/ 774155 h 774155"/>
              <a:gd name="connsiteX40" fmla="*/ 594641 w 684398"/>
              <a:gd name="connsiteY40" fmla="*/ 746106 h 774155"/>
              <a:gd name="connsiteX41" fmla="*/ 482445 w 684398"/>
              <a:gd name="connsiteY41" fmla="*/ 729276 h 774155"/>
              <a:gd name="connsiteX42" fmla="*/ 460005 w 684398"/>
              <a:gd name="connsiteY42" fmla="*/ 751715 h 774155"/>
              <a:gd name="connsiteX43" fmla="*/ 443176 w 684398"/>
              <a:gd name="connsiteY43" fmla="*/ 746106 h 774155"/>
              <a:gd name="connsiteX44" fmla="*/ 364638 w 684398"/>
              <a:gd name="connsiteY44" fmla="*/ 774155 h 774155"/>
              <a:gd name="connsiteX45" fmla="*/ 145856 w 684398"/>
              <a:gd name="connsiteY45" fmla="*/ 678788 h 774155"/>
              <a:gd name="connsiteX46" fmla="*/ 95367 w 684398"/>
              <a:gd name="connsiteY46" fmla="*/ 667568 h 774155"/>
              <a:gd name="connsiteX47" fmla="*/ 84148 w 684398"/>
              <a:gd name="connsiteY47" fmla="*/ 661958 h 774155"/>
              <a:gd name="connsiteX48" fmla="*/ 78538 w 684398"/>
              <a:gd name="connsiteY48" fmla="*/ 633909 h 774155"/>
              <a:gd name="connsiteX49" fmla="*/ 72928 w 684398"/>
              <a:gd name="connsiteY49" fmla="*/ 617080 h 774155"/>
              <a:gd name="connsiteX50" fmla="*/ 61708 w 684398"/>
              <a:gd name="connsiteY50" fmla="*/ 600250 h 774155"/>
              <a:gd name="connsiteX51" fmla="*/ 33659 w 684398"/>
              <a:gd name="connsiteY51" fmla="*/ 577811 h 774155"/>
              <a:gd name="connsiteX52" fmla="*/ 0 w 684398"/>
              <a:gd name="connsiteY52" fmla="*/ 560982 h 774155"/>
              <a:gd name="connsiteX53" fmla="*/ 112197 w 684398"/>
              <a:gd name="connsiteY53" fmla="*/ 555372 h 774155"/>
              <a:gd name="connsiteX54" fmla="*/ 157075 w 684398"/>
              <a:gd name="connsiteY54" fmla="*/ 594641 h 774155"/>
              <a:gd name="connsiteX55" fmla="*/ 190734 w 684398"/>
              <a:gd name="connsiteY55" fmla="*/ 650739 h 774155"/>
              <a:gd name="connsiteX56" fmla="*/ 190734 w 684398"/>
              <a:gd name="connsiteY56" fmla="*/ 555372 h 774155"/>
              <a:gd name="connsiteX57" fmla="*/ 190734 w 684398"/>
              <a:gd name="connsiteY57" fmla="*/ 521713 h 774155"/>
              <a:gd name="connsiteX58" fmla="*/ 129026 w 684398"/>
              <a:gd name="connsiteY58" fmla="*/ 230003 h 774155"/>
              <a:gd name="connsiteX59" fmla="*/ 134636 w 684398"/>
              <a:gd name="connsiteY59" fmla="*/ 297320 h 774155"/>
              <a:gd name="connsiteX60" fmla="*/ 173905 w 684398"/>
              <a:gd name="connsiteY60" fmla="*/ 151466 h 774155"/>
              <a:gd name="connsiteX0" fmla="*/ 196344 w 684398"/>
              <a:gd name="connsiteY0" fmla="*/ 151465 h 774155"/>
              <a:gd name="connsiteX1" fmla="*/ 263662 w 684398"/>
              <a:gd name="connsiteY1" fmla="*/ 157075 h 774155"/>
              <a:gd name="connsiteX2" fmla="*/ 297321 w 684398"/>
              <a:gd name="connsiteY2" fmla="*/ 72928 h 774155"/>
              <a:gd name="connsiteX3" fmla="*/ 342199 w 684398"/>
              <a:gd name="connsiteY3" fmla="*/ 100977 h 774155"/>
              <a:gd name="connsiteX4" fmla="*/ 392688 w 684398"/>
              <a:gd name="connsiteY4" fmla="*/ 78538 h 774155"/>
              <a:gd name="connsiteX5" fmla="*/ 431956 w 684398"/>
              <a:gd name="connsiteY5" fmla="*/ 89757 h 774155"/>
              <a:gd name="connsiteX6" fmla="*/ 443176 w 684398"/>
              <a:gd name="connsiteY6" fmla="*/ 72928 h 774155"/>
              <a:gd name="connsiteX7" fmla="*/ 448786 w 684398"/>
              <a:gd name="connsiteY7" fmla="*/ 28049 h 774155"/>
              <a:gd name="connsiteX8" fmla="*/ 510494 w 684398"/>
              <a:gd name="connsiteY8" fmla="*/ 0 h 774155"/>
              <a:gd name="connsiteX9" fmla="*/ 510494 w 684398"/>
              <a:gd name="connsiteY9" fmla="*/ 44879 h 774155"/>
              <a:gd name="connsiteX10" fmla="*/ 538543 w 684398"/>
              <a:gd name="connsiteY10" fmla="*/ 56098 h 774155"/>
              <a:gd name="connsiteX11" fmla="*/ 532933 w 684398"/>
              <a:gd name="connsiteY11" fmla="*/ 117806 h 774155"/>
              <a:gd name="connsiteX12" fmla="*/ 544153 w 684398"/>
              <a:gd name="connsiteY12" fmla="*/ 129026 h 774155"/>
              <a:gd name="connsiteX13" fmla="*/ 521713 w 684398"/>
              <a:gd name="connsiteY13" fmla="*/ 151465 h 774155"/>
              <a:gd name="connsiteX14" fmla="*/ 521713 w 684398"/>
              <a:gd name="connsiteY14" fmla="*/ 196344 h 774155"/>
              <a:gd name="connsiteX15" fmla="*/ 572202 w 684398"/>
              <a:gd name="connsiteY15" fmla="*/ 196344 h 774155"/>
              <a:gd name="connsiteX16" fmla="*/ 583421 w 684398"/>
              <a:gd name="connsiteY16" fmla="*/ 258052 h 774155"/>
              <a:gd name="connsiteX17" fmla="*/ 594641 w 684398"/>
              <a:gd name="connsiteY17" fmla="*/ 258052 h 774155"/>
              <a:gd name="connsiteX18" fmla="*/ 605861 w 684398"/>
              <a:gd name="connsiteY18" fmla="*/ 218783 h 774155"/>
              <a:gd name="connsiteX19" fmla="*/ 633910 w 684398"/>
              <a:gd name="connsiteY19" fmla="*/ 218783 h 774155"/>
              <a:gd name="connsiteX20" fmla="*/ 656349 w 684398"/>
              <a:gd name="connsiteY20" fmla="*/ 224393 h 774155"/>
              <a:gd name="connsiteX21" fmla="*/ 645129 w 684398"/>
              <a:gd name="connsiteY21" fmla="*/ 235612 h 774155"/>
              <a:gd name="connsiteX22" fmla="*/ 684398 w 684398"/>
              <a:gd name="connsiteY22" fmla="*/ 252442 h 774155"/>
              <a:gd name="connsiteX23" fmla="*/ 656349 w 684398"/>
              <a:gd name="connsiteY23" fmla="*/ 280491 h 774155"/>
              <a:gd name="connsiteX24" fmla="*/ 628300 w 684398"/>
              <a:gd name="connsiteY24" fmla="*/ 325369 h 774155"/>
              <a:gd name="connsiteX25" fmla="*/ 560982 w 684398"/>
              <a:gd name="connsiteY25" fmla="*/ 353419 h 774155"/>
              <a:gd name="connsiteX26" fmla="*/ 555372 w 684398"/>
              <a:gd name="connsiteY26" fmla="*/ 426346 h 774155"/>
              <a:gd name="connsiteX27" fmla="*/ 544153 w 684398"/>
              <a:gd name="connsiteY27" fmla="*/ 431956 h 774155"/>
              <a:gd name="connsiteX28" fmla="*/ 572202 w 684398"/>
              <a:gd name="connsiteY28" fmla="*/ 465615 h 774155"/>
              <a:gd name="connsiteX29" fmla="*/ 566592 w 684398"/>
              <a:gd name="connsiteY29" fmla="*/ 488054 h 774155"/>
              <a:gd name="connsiteX30" fmla="*/ 566592 w 684398"/>
              <a:gd name="connsiteY30" fmla="*/ 544152 h 774155"/>
              <a:gd name="connsiteX31" fmla="*/ 622690 w 684398"/>
              <a:gd name="connsiteY31" fmla="*/ 600250 h 774155"/>
              <a:gd name="connsiteX32" fmla="*/ 622690 w 684398"/>
              <a:gd name="connsiteY32" fmla="*/ 628300 h 774155"/>
              <a:gd name="connsiteX33" fmla="*/ 555372 w 684398"/>
              <a:gd name="connsiteY33" fmla="*/ 622690 h 774155"/>
              <a:gd name="connsiteX34" fmla="*/ 656349 w 684398"/>
              <a:gd name="connsiteY34" fmla="*/ 678788 h 774155"/>
              <a:gd name="connsiteX35" fmla="*/ 645129 w 684398"/>
              <a:gd name="connsiteY35" fmla="*/ 701227 h 774155"/>
              <a:gd name="connsiteX36" fmla="*/ 650739 w 684398"/>
              <a:gd name="connsiteY36" fmla="*/ 729276 h 774155"/>
              <a:gd name="connsiteX37" fmla="*/ 656349 w 684398"/>
              <a:gd name="connsiteY37" fmla="*/ 751715 h 774155"/>
              <a:gd name="connsiteX38" fmla="*/ 628300 w 684398"/>
              <a:gd name="connsiteY38" fmla="*/ 762935 h 774155"/>
              <a:gd name="connsiteX39" fmla="*/ 622690 w 684398"/>
              <a:gd name="connsiteY39" fmla="*/ 774155 h 774155"/>
              <a:gd name="connsiteX40" fmla="*/ 594641 w 684398"/>
              <a:gd name="connsiteY40" fmla="*/ 746106 h 774155"/>
              <a:gd name="connsiteX41" fmla="*/ 482445 w 684398"/>
              <a:gd name="connsiteY41" fmla="*/ 729276 h 774155"/>
              <a:gd name="connsiteX42" fmla="*/ 460005 w 684398"/>
              <a:gd name="connsiteY42" fmla="*/ 751715 h 774155"/>
              <a:gd name="connsiteX43" fmla="*/ 443176 w 684398"/>
              <a:gd name="connsiteY43" fmla="*/ 746106 h 774155"/>
              <a:gd name="connsiteX44" fmla="*/ 364638 w 684398"/>
              <a:gd name="connsiteY44" fmla="*/ 774155 h 774155"/>
              <a:gd name="connsiteX45" fmla="*/ 145856 w 684398"/>
              <a:gd name="connsiteY45" fmla="*/ 678788 h 774155"/>
              <a:gd name="connsiteX46" fmla="*/ 95367 w 684398"/>
              <a:gd name="connsiteY46" fmla="*/ 667568 h 774155"/>
              <a:gd name="connsiteX47" fmla="*/ 84148 w 684398"/>
              <a:gd name="connsiteY47" fmla="*/ 661958 h 774155"/>
              <a:gd name="connsiteX48" fmla="*/ 78538 w 684398"/>
              <a:gd name="connsiteY48" fmla="*/ 633909 h 774155"/>
              <a:gd name="connsiteX49" fmla="*/ 72928 w 684398"/>
              <a:gd name="connsiteY49" fmla="*/ 617080 h 774155"/>
              <a:gd name="connsiteX50" fmla="*/ 61708 w 684398"/>
              <a:gd name="connsiteY50" fmla="*/ 600250 h 774155"/>
              <a:gd name="connsiteX51" fmla="*/ 33659 w 684398"/>
              <a:gd name="connsiteY51" fmla="*/ 577811 h 774155"/>
              <a:gd name="connsiteX52" fmla="*/ 0 w 684398"/>
              <a:gd name="connsiteY52" fmla="*/ 560982 h 774155"/>
              <a:gd name="connsiteX53" fmla="*/ 112197 w 684398"/>
              <a:gd name="connsiteY53" fmla="*/ 555372 h 774155"/>
              <a:gd name="connsiteX54" fmla="*/ 157075 w 684398"/>
              <a:gd name="connsiteY54" fmla="*/ 594641 h 774155"/>
              <a:gd name="connsiteX55" fmla="*/ 190734 w 684398"/>
              <a:gd name="connsiteY55" fmla="*/ 650739 h 774155"/>
              <a:gd name="connsiteX56" fmla="*/ 190734 w 684398"/>
              <a:gd name="connsiteY56" fmla="*/ 555372 h 774155"/>
              <a:gd name="connsiteX57" fmla="*/ 190734 w 684398"/>
              <a:gd name="connsiteY57" fmla="*/ 521713 h 774155"/>
              <a:gd name="connsiteX58" fmla="*/ 129026 w 684398"/>
              <a:gd name="connsiteY58" fmla="*/ 230003 h 774155"/>
              <a:gd name="connsiteX59" fmla="*/ 22439 w 684398"/>
              <a:gd name="connsiteY59" fmla="*/ 286100 h 774155"/>
              <a:gd name="connsiteX60" fmla="*/ 173905 w 684398"/>
              <a:gd name="connsiteY60" fmla="*/ 151466 h 774155"/>
              <a:gd name="connsiteX0" fmla="*/ 196344 w 684398"/>
              <a:gd name="connsiteY0" fmla="*/ 151465 h 774155"/>
              <a:gd name="connsiteX1" fmla="*/ 263662 w 684398"/>
              <a:gd name="connsiteY1" fmla="*/ 157075 h 774155"/>
              <a:gd name="connsiteX2" fmla="*/ 297321 w 684398"/>
              <a:gd name="connsiteY2" fmla="*/ 72928 h 774155"/>
              <a:gd name="connsiteX3" fmla="*/ 342199 w 684398"/>
              <a:gd name="connsiteY3" fmla="*/ 100977 h 774155"/>
              <a:gd name="connsiteX4" fmla="*/ 392688 w 684398"/>
              <a:gd name="connsiteY4" fmla="*/ 78538 h 774155"/>
              <a:gd name="connsiteX5" fmla="*/ 431956 w 684398"/>
              <a:gd name="connsiteY5" fmla="*/ 89757 h 774155"/>
              <a:gd name="connsiteX6" fmla="*/ 443176 w 684398"/>
              <a:gd name="connsiteY6" fmla="*/ 72928 h 774155"/>
              <a:gd name="connsiteX7" fmla="*/ 448786 w 684398"/>
              <a:gd name="connsiteY7" fmla="*/ 28049 h 774155"/>
              <a:gd name="connsiteX8" fmla="*/ 510494 w 684398"/>
              <a:gd name="connsiteY8" fmla="*/ 0 h 774155"/>
              <a:gd name="connsiteX9" fmla="*/ 510494 w 684398"/>
              <a:gd name="connsiteY9" fmla="*/ 44879 h 774155"/>
              <a:gd name="connsiteX10" fmla="*/ 538543 w 684398"/>
              <a:gd name="connsiteY10" fmla="*/ 56098 h 774155"/>
              <a:gd name="connsiteX11" fmla="*/ 532933 w 684398"/>
              <a:gd name="connsiteY11" fmla="*/ 117806 h 774155"/>
              <a:gd name="connsiteX12" fmla="*/ 544153 w 684398"/>
              <a:gd name="connsiteY12" fmla="*/ 129026 h 774155"/>
              <a:gd name="connsiteX13" fmla="*/ 521713 w 684398"/>
              <a:gd name="connsiteY13" fmla="*/ 151465 h 774155"/>
              <a:gd name="connsiteX14" fmla="*/ 521713 w 684398"/>
              <a:gd name="connsiteY14" fmla="*/ 196344 h 774155"/>
              <a:gd name="connsiteX15" fmla="*/ 572202 w 684398"/>
              <a:gd name="connsiteY15" fmla="*/ 196344 h 774155"/>
              <a:gd name="connsiteX16" fmla="*/ 583421 w 684398"/>
              <a:gd name="connsiteY16" fmla="*/ 258052 h 774155"/>
              <a:gd name="connsiteX17" fmla="*/ 594641 w 684398"/>
              <a:gd name="connsiteY17" fmla="*/ 258052 h 774155"/>
              <a:gd name="connsiteX18" fmla="*/ 605861 w 684398"/>
              <a:gd name="connsiteY18" fmla="*/ 218783 h 774155"/>
              <a:gd name="connsiteX19" fmla="*/ 633910 w 684398"/>
              <a:gd name="connsiteY19" fmla="*/ 218783 h 774155"/>
              <a:gd name="connsiteX20" fmla="*/ 656349 w 684398"/>
              <a:gd name="connsiteY20" fmla="*/ 224393 h 774155"/>
              <a:gd name="connsiteX21" fmla="*/ 645129 w 684398"/>
              <a:gd name="connsiteY21" fmla="*/ 235612 h 774155"/>
              <a:gd name="connsiteX22" fmla="*/ 684398 w 684398"/>
              <a:gd name="connsiteY22" fmla="*/ 252442 h 774155"/>
              <a:gd name="connsiteX23" fmla="*/ 656349 w 684398"/>
              <a:gd name="connsiteY23" fmla="*/ 280491 h 774155"/>
              <a:gd name="connsiteX24" fmla="*/ 628300 w 684398"/>
              <a:gd name="connsiteY24" fmla="*/ 325369 h 774155"/>
              <a:gd name="connsiteX25" fmla="*/ 560982 w 684398"/>
              <a:gd name="connsiteY25" fmla="*/ 353419 h 774155"/>
              <a:gd name="connsiteX26" fmla="*/ 555372 w 684398"/>
              <a:gd name="connsiteY26" fmla="*/ 426346 h 774155"/>
              <a:gd name="connsiteX27" fmla="*/ 544153 w 684398"/>
              <a:gd name="connsiteY27" fmla="*/ 431956 h 774155"/>
              <a:gd name="connsiteX28" fmla="*/ 572202 w 684398"/>
              <a:gd name="connsiteY28" fmla="*/ 465615 h 774155"/>
              <a:gd name="connsiteX29" fmla="*/ 566592 w 684398"/>
              <a:gd name="connsiteY29" fmla="*/ 488054 h 774155"/>
              <a:gd name="connsiteX30" fmla="*/ 566592 w 684398"/>
              <a:gd name="connsiteY30" fmla="*/ 544152 h 774155"/>
              <a:gd name="connsiteX31" fmla="*/ 622690 w 684398"/>
              <a:gd name="connsiteY31" fmla="*/ 600250 h 774155"/>
              <a:gd name="connsiteX32" fmla="*/ 622690 w 684398"/>
              <a:gd name="connsiteY32" fmla="*/ 628300 h 774155"/>
              <a:gd name="connsiteX33" fmla="*/ 555372 w 684398"/>
              <a:gd name="connsiteY33" fmla="*/ 622690 h 774155"/>
              <a:gd name="connsiteX34" fmla="*/ 656349 w 684398"/>
              <a:gd name="connsiteY34" fmla="*/ 678788 h 774155"/>
              <a:gd name="connsiteX35" fmla="*/ 645129 w 684398"/>
              <a:gd name="connsiteY35" fmla="*/ 701227 h 774155"/>
              <a:gd name="connsiteX36" fmla="*/ 650739 w 684398"/>
              <a:gd name="connsiteY36" fmla="*/ 729276 h 774155"/>
              <a:gd name="connsiteX37" fmla="*/ 656349 w 684398"/>
              <a:gd name="connsiteY37" fmla="*/ 751715 h 774155"/>
              <a:gd name="connsiteX38" fmla="*/ 628300 w 684398"/>
              <a:gd name="connsiteY38" fmla="*/ 762935 h 774155"/>
              <a:gd name="connsiteX39" fmla="*/ 622690 w 684398"/>
              <a:gd name="connsiteY39" fmla="*/ 774155 h 774155"/>
              <a:gd name="connsiteX40" fmla="*/ 594641 w 684398"/>
              <a:gd name="connsiteY40" fmla="*/ 746106 h 774155"/>
              <a:gd name="connsiteX41" fmla="*/ 482445 w 684398"/>
              <a:gd name="connsiteY41" fmla="*/ 729276 h 774155"/>
              <a:gd name="connsiteX42" fmla="*/ 460005 w 684398"/>
              <a:gd name="connsiteY42" fmla="*/ 751715 h 774155"/>
              <a:gd name="connsiteX43" fmla="*/ 443176 w 684398"/>
              <a:gd name="connsiteY43" fmla="*/ 746106 h 774155"/>
              <a:gd name="connsiteX44" fmla="*/ 364638 w 684398"/>
              <a:gd name="connsiteY44" fmla="*/ 774155 h 774155"/>
              <a:gd name="connsiteX45" fmla="*/ 145856 w 684398"/>
              <a:gd name="connsiteY45" fmla="*/ 678788 h 774155"/>
              <a:gd name="connsiteX46" fmla="*/ 95367 w 684398"/>
              <a:gd name="connsiteY46" fmla="*/ 667568 h 774155"/>
              <a:gd name="connsiteX47" fmla="*/ 84148 w 684398"/>
              <a:gd name="connsiteY47" fmla="*/ 661958 h 774155"/>
              <a:gd name="connsiteX48" fmla="*/ 78538 w 684398"/>
              <a:gd name="connsiteY48" fmla="*/ 633909 h 774155"/>
              <a:gd name="connsiteX49" fmla="*/ 72928 w 684398"/>
              <a:gd name="connsiteY49" fmla="*/ 617080 h 774155"/>
              <a:gd name="connsiteX50" fmla="*/ 61708 w 684398"/>
              <a:gd name="connsiteY50" fmla="*/ 600250 h 774155"/>
              <a:gd name="connsiteX51" fmla="*/ 33659 w 684398"/>
              <a:gd name="connsiteY51" fmla="*/ 577811 h 774155"/>
              <a:gd name="connsiteX52" fmla="*/ 0 w 684398"/>
              <a:gd name="connsiteY52" fmla="*/ 560982 h 774155"/>
              <a:gd name="connsiteX53" fmla="*/ 112197 w 684398"/>
              <a:gd name="connsiteY53" fmla="*/ 555372 h 774155"/>
              <a:gd name="connsiteX54" fmla="*/ 157075 w 684398"/>
              <a:gd name="connsiteY54" fmla="*/ 594641 h 774155"/>
              <a:gd name="connsiteX55" fmla="*/ 190734 w 684398"/>
              <a:gd name="connsiteY55" fmla="*/ 650739 h 774155"/>
              <a:gd name="connsiteX56" fmla="*/ 190734 w 684398"/>
              <a:gd name="connsiteY56" fmla="*/ 555372 h 774155"/>
              <a:gd name="connsiteX57" fmla="*/ 190734 w 684398"/>
              <a:gd name="connsiteY57" fmla="*/ 521713 h 774155"/>
              <a:gd name="connsiteX58" fmla="*/ 89757 w 684398"/>
              <a:gd name="connsiteY58" fmla="*/ 381468 h 774155"/>
              <a:gd name="connsiteX59" fmla="*/ 22439 w 684398"/>
              <a:gd name="connsiteY59" fmla="*/ 286100 h 774155"/>
              <a:gd name="connsiteX60" fmla="*/ 173905 w 684398"/>
              <a:gd name="connsiteY60" fmla="*/ 151466 h 774155"/>
              <a:gd name="connsiteX0" fmla="*/ 196344 w 684398"/>
              <a:gd name="connsiteY0" fmla="*/ 151465 h 774155"/>
              <a:gd name="connsiteX1" fmla="*/ 263662 w 684398"/>
              <a:gd name="connsiteY1" fmla="*/ 157075 h 774155"/>
              <a:gd name="connsiteX2" fmla="*/ 297321 w 684398"/>
              <a:gd name="connsiteY2" fmla="*/ 72928 h 774155"/>
              <a:gd name="connsiteX3" fmla="*/ 342199 w 684398"/>
              <a:gd name="connsiteY3" fmla="*/ 100977 h 774155"/>
              <a:gd name="connsiteX4" fmla="*/ 392688 w 684398"/>
              <a:gd name="connsiteY4" fmla="*/ 78538 h 774155"/>
              <a:gd name="connsiteX5" fmla="*/ 431956 w 684398"/>
              <a:gd name="connsiteY5" fmla="*/ 89757 h 774155"/>
              <a:gd name="connsiteX6" fmla="*/ 443176 w 684398"/>
              <a:gd name="connsiteY6" fmla="*/ 72928 h 774155"/>
              <a:gd name="connsiteX7" fmla="*/ 448786 w 684398"/>
              <a:gd name="connsiteY7" fmla="*/ 28049 h 774155"/>
              <a:gd name="connsiteX8" fmla="*/ 510494 w 684398"/>
              <a:gd name="connsiteY8" fmla="*/ 0 h 774155"/>
              <a:gd name="connsiteX9" fmla="*/ 510494 w 684398"/>
              <a:gd name="connsiteY9" fmla="*/ 44879 h 774155"/>
              <a:gd name="connsiteX10" fmla="*/ 538543 w 684398"/>
              <a:gd name="connsiteY10" fmla="*/ 56098 h 774155"/>
              <a:gd name="connsiteX11" fmla="*/ 532933 w 684398"/>
              <a:gd name="connsiteY11" fmla="*/ 117806 h 774155"/>
              <a:gd name="connsiteX12" fmla="*/ 544153 w 684398"/>
              <a:gd name="connsiteY12" fmla="*/ 129026 h 774155"/>
              <a:gd name="connsiteX13" fmla="*/ 521713 w 684398"/>
              <a:gd name="connsiteY13" fmla="*/ 151465 h 774155"/>
              <a:gd name="connsiteX14" fmla="*/ 521713 w 684398"/>
              <a:gd name="connsiteY14" fmla="*/ 196344 h 774155"/>
              <a:gd name="connsiteX15" fmla="*/ 572202 w 684398"/>
              <a:gd name="connsiteY15" fmla="*/ 196344 h 774155"/>
              <a:gd name="connsiteX16" fmla="*/ 583421 w 684398"/>
              <a:gd name="connsiteY16" fmla="*/ 258052 h 774155"/>
              <a:gd name="connsiteX17" fmla="*/ 594641 w 684398"/>
              <a:gd name="connsiteY17" fmla="*/ 258052 h 774155"/>
              <a:gd name="connsiteX18" fmla="*/ 605861 w 684398"/>
              <a:gd name="connsiteY18" fmla="*/ 218783 h 774155"/>
              <a:gd name="connsiteX19" fmla="*/ 633910 w 684398"/>
              <a:gd name="connsiteY19" fmla="*/ 218783 h 774155"/>
              <a:gd name="connsiteX20" fmla="*/ 656349 w 684398"/>
              <a:gd name="connsiteY20" fmla="*/ 224393 h 774155"/>
              <a:gd name="connsiteX21" fmla="*/ 645129 w 684398"/>
              <a:gd name="connsiteY21" fmla="*/ 235612 h 774155"/>
              <a:gd name="connsiteX22" fmla="*/ 684398 w 684398"/>
              <a:gd name="connsiteY22" fmla="*/ 252442 h 774155"/>
              <a:gd name="connsiteX23" fmla="*/ 656349 w 684398"/>
              <a:gd name="connsiteY23" fmla="*/ 280491 h 774155"/>
              <a:gd name="connsiteX24" fmla="*/ 628300 w 684398"/>
              <a:gd name="connsiteY24" fmla="*/ 325369 h 774155"/>
              <a:gd name="connsiteX25" fmla="*/ 560982 w 684398"/>
              <a:gd name="connsiteY25" fmla="*/ 353419 h 774155"/>
              <a:gd name="connsiteX26" fmla="*/ 555372 w 684398"/>
              <a:gd name="connsiteY26" fmla="*/ 426346 h 774155"/>
              <a:gd name="connsiteX27" fmla="*/ 544153 w 684398"/>
              <a:gd name="connsiteY27" fmla="*/ 431956 h 774155"/>
              <a:gd name="connsiteX28" fmla="*/ 572202 w 684398"/>
              <a:gd name="connsiteY28" fmla="*/ 465615 h 774155"/>
              <a:gd name="connsiteX29" fmla="*/ 566592 w 684398"/>
              <a:gd name="connsiteY29" fmla="*/ 488054 h 774155"/>
              <a:gd name="connsiteX30" fmla="*/ 566592 w 684398"/>
              <a:gd name="connsiteY30" fmla="*/ 544152 h 774155"/>
              <a:gd name="connsiteX31" fmla="*/ 622690 w 684398"/>
              <a:gd name="connsiteY31" fmla="*/ 600250 h 774155"/>
              <a:gd name="connsiteX32" fmla="*/ 622690 w 684398"/>
              <a:gd name="connsiteY32" fmla="*/ 628300 h 774155"/>
              <a:gd name="connsiteX33" fmla="*/ 555372 w 684398"/>
              <a:gd name="connsiteY33" fmla="*/ 622690 h 774155"/>
              <a:gd name="connsiteX34" fmla="*/ 656349 w 684398"/>
              <a:gd name="connsiteY34" fmla="*/ 678788 h 774155"/>
              <a:gd name="connsiteX35" fmla="*/ 645129 w 684398"/>
              <a:gd name="connsiteY35" fmla="*/ 701227 h 774155"/>
              <a:gd name="connsiteX36" fmla="*/ 650739 w 684398"/>
              <a:gd name="connsiteY36" fmla="*/ 729276 h 774155"/>
              <a:gd name="connsiteX37" fmla="*/ 656349 w 684398"/>
              <a:gd name="connsiteY37" fmla="*/ 751715 h 774155"/>
              <a:gd name="connsiteX38" fmla="*/ 628300 w 684398"/>
              <a:gd name="connsiteY38" fmla="*/ 762935 h 774155"/>
              <a:gd name="connsiteX39" fmla="*/ 622690 w 684398"/>
              <a:gd name="connsiteY39" fmla="*/ 774155 h 774155"/>
              <a:gd name="connsiteX40" fmla="*/ 594641 w 684398"/>
              <a:gd name="connsiteY40" fmla="*/ 746106 h 774155"/>
              <a:gd name="connsiteX41" fmla="*/ 482445 w 684398"/>
              <a:gd name="connsiteY41" fmla="*/ 729276 h 774155"/>
              <a:gd name="connsiteX42" fmla="*/ 460005 w 684398"/>
              <a:gd name="connsiteY42" fmla="*/ 751715 h 774155"/>
              <a:gd name="connsiteX43" fmla="*/ 443176 w 684398"/>
              <a:gd name="connsiteY43" fmla="*/ 746106 h 774155"/>
              <a:gd name="connsiteX44" fmla="*/ 364638 w 684398"/>
              <a:gd name="connsiteY44" fmla="*/ 774155 h 774155"/>
              <a:gd name="connsiteX45" fmla="*/ 145856 w 684398"/>
              <a:gd name="connsiteY45" fmla="*/ 678788 h 774155"/>
              <a:gd name="connsiteX46" fmla="*/ 95367 w 684398"/>
              <a:gd name="connsiteY46" fmla="*/ 667568 h 774155"/>
              <a:gd name="connsiteX47" fmla="*/ 84148 w 684398"/>
              <a:gd name="connsiteY47" fmla="*/ 661958 h 774155"/>
              <a:gd name="connsiteX48" fmla="*/ 78538 w 684398"/>
              <a:gd name="connsiteY48" fmla="*/ 633909 h 774155"/>
              <a:gd name="connsiteX49" fmla="*/ 72928 w 684398"/>
              <a:gd name="connsiteY49" fmla="*/ 617080 h 774155"/>
              <a:gd name="connsiteX50" fmla="*/ 61708 w 684398"/>
              <a:gd name="connsiteY50" fmla="*/ 600250 h 774155"/>
              <a:gd name="connsiteX51" fmla="*/ 33659 w 684398"/>
              <a:gd name="connsiteY51" fmla="*/ 577811 h 774155"/>
              <a:gd name="connsiteX52" fmla="*/ 0 w 684398"/>
              <a:gd name="connsiteY52" fmla="*/ 560982 h 774155"/>
              <a:gd name="connsiteX53" fmla="*/ 112197 w 684398"/>
              <a:gd name="connsiteY53" fmla="*/ 555372 h 774155"/>
              <a:gd name="connsiteX54" fmla="*/ 157075 w 684398"/>
              <a:gd name="connsiteY54" fmla="*/ 594641 h 774155"/>
              <a:gd name="connsiteX55" fmla="*/ 190734 w 684398"/>
              <a:gd name="connsiteY55" fmla="*/ 650739 h 774155"/>
              <a:gd name="connsiteX56" fmla="*/ 190734 w 684398"/>
              <a:gd name="connsiteY56" fmla="*/ 555372 h 774155"/>
              <a:gd name="connsiteX57" fmla="*/ 190734 w 684398"/>
              <a:gd name="connsiteY57" fmla="*/ 521713 h 774155"/>
              <a:gd name="connsiteX58" fmla="*/ 89757 w 684398"/>
              <a:gd name="connsiteY58" fmla="*/ 381468 h 774155"/>
              <a:gd name="connsiteX59" fmla="*/ 22439 w 684398"/>
              <a:gd name="connsiteY59" fmla="*/ 286100 h 774155"/>
              <a:gd name="connsiteX60" fmla="*/ 112197 w 684398"/>
              <a:gd name="connsiteY60" fmla="*/ 213173 h 774155"/>
              <a:gd name="connsiteX61" fmla="*/ 173905 w 684398"/>
              <a:gd name="connsiteY61" fmla="*/ 151466 h 774155"/>
              <a:gd name="connsiteX0" fmla="*/ 196344 w 684398"/>
              <a:gd name="connsiteY0" fmla="*/ 151465 h 774155"/>
              <a:gd name="connsiteX1" fmla="*/ 263662 w 684398"/>
              <a:gd name="connsiteY1" fmla="*/ 157075 h 774155"/>
              <a:gd name="connsiteX2" fmla="*/ 297321 w 684398"/>
              <a:gd name="connsiteY2" fmla="*/ 72928 h 774155"/>
              <a:gd name="connsiteX3" fmla="*/ 342199 w 684398"/>
              <a:gd name="connsiteY3" fmla="*/ 100977 h 774155"/>
              <a:gd name="connsiteX4" fmla="*/ 392688 w 684398"/>
              <a:gd name="connsiteY4" fmla="*/ 78538 h 774155"/>
              <a:gd name="connsiteX5" fmla="*/ 431956 w 684398"/>
              <a:gd name="connsiteY5" fmla="*/ 89757 h 774155"/>
              <a:gd name="connsiteX6" fmla="*/ 443176 w 684398"/>
              <a:gd name="connsiteY6" fmla="*/ 72928 h 774155"/>
              <a:gd name="connsiteX7" fmla="*/ 448786 w 684398"/>
              <a:gd name="connsiteY7" fmla="*/ 28049 h 774155"/>
              <a:gd name="connsiteX8" fmla="*/ 510494 w 684398"/>
              <a:gd name="connsiteY8" fmla="*/ 0 h 774155"/>
              <a:gd name="connsiteX9" fmla="*/ 510494 w 684398"/>
              <a:gd name="connsiteY9" fmla="*/ 44879 h 774155"/>
              <a:gd name="connsiteX10" fmla="*/ 538543 w 684398"/>
              <a:gd name="connsiteY10" fmla="*/ 56098 h 774155"/>
              <a:gd name="connsiteX11" fmla="*/ 532933 w 684398"/>
              <a:gd name="connsiteY11" fmla="*/ 117806 h 774155"/>
              <a:gd name="connsiteX12" fmla="*/ 544153 w 684398"/>
              <a:gd name="connsiteY12" fmla="*/ 129026 h 774155"/>
              <a:gd name="connsiteX13" fmla="*/ 521713 w 684398"/>
              <a:gd name="connsiteY13" fmla="*/ 151465 h 774155"/>
              <a:gd name="connsiteX14" fmla="*/ 521713 w 684398"/>
              <a:gd name="connsiteY14" fmla="*/ 196344 h 774155"/>
              <a:gd name="connsiteX15" fmla="*/ 572202 w 684398"/>
              <a:gd name="connsiteY15" fmla="*/ 196344 h 774155"/>
              <a:gd name="connsiteX16" fmla="*/ 583421 w 684398"/>
              <a:gd name="connsiteY16" fmla="*/ 258052 h 774155"/>
              <a:gd name="connsiteX17" fmla="*/ 594641 w 684398"/>
              <a:gd name="connsiteY17" fmla="*/ 258052 h 774155"/>
              <a:gd name="connsiteX18" fmla="*/ 605861 w 684398"/>
              <a:gd name="connsiteY18" fmla="*/ 218783 h 774155"/>
              <a:gd name="connsiteX19" fmla="*/ 633910 w 684398"/>
              <a:gd name="connsiteY19" fmla="*/ 218783 h 774155"/>
              <a:gd name="connsiteX20" fmla="*/ 656349 w 684398"/>
              <a:gd name="connsiteY20" fmla="*/ 224393 h 774155"/>
              <a:gd name="connsiteX21" fmla="*/ 645129 w 684398"/>
              <a:gd name="connsiteY21" fmla="*/ 235612 h 774155"/>
              <a:gd name="connsiteX22" fmla="*/ 684398 w 684398"/>
              <a:gd name="connsiteY22" fmla="*/ 252442 h 774155"/>
              <a:gd name="connsiteX23" fmla="*/ 656349 w 684398"/>
              <a:gd name="connsiteY23" fmla="*/ 280491 h 774155"/>
              <a:gd name="connsiteX24" fmla="*/ 628300 w 684398"/>
              <a:gd name="connsiteY24" fmla="*/ 325369 h 774155"/>
              <a:gd name="connsiteX25" fmla="*/ 560982 w 684398"/>
              <a:gd name="connsiteY25" fmla="*/ 353419 h 774155"/>
              <a:gd name="connsiteX26" fmla="*/ 555372 w 684398"/>
              <a:gd name="connsiteY26" fmla="*/ 426346 h 774155"/>
              <a:gd name="connsiteX27" fmla="*/ 544153 w 684398"/>
              <a:gd name="connsiteY27" fmla="*/ 431956 h 774155"/>
              <a:gd name="connsiteX28" fmla="*/ 572202 w 684398"/>
              <a:gd name="connsiteY28" fmla="*/ 465615 h 774155"/>
              <a:gd name="connsiteX29" fmla="*/ 566592 w 684398"/>
              <a:gd name="connsiteY29" fmla="*/ 488054 h 774155"/>
              <a:gd name="connsiteX30" fmla="*/ 566592 w 684398"/>
              <a:gd name="connsiteY30" fmla="*/ 544152 h 774155"/>
              <a:gd name="connsiteX31" fmla="*/ 622690 w 684398"/>
              <a:gd name="connsiteY31" fmla="*/ 600250 h 774155"/>
              <a:gd name="connsiteX32" fmla="*/ 622690 w 684398"/>
              <a:gd name="connsiteY32" fmla="*/ 628300 h 774155"/>
              <a:gd name="connsiteX33" fmla="*/ 555372 w 684398"/>
              <a:gd name="connsiteY33" fmla="*/ 622690 h 774155"/>
              <a:gd name="connsiteX34" fmla="*/ 656349 w 684398"/>
              <a:gd name="connsiteY34" fmla="*/ 678788 h 774155"/>
              <a:gd name="connsiteX35" fmla="*/ 645129 w 684398"/>
              <a:gd name="connsiteY35" fmla="*/ 701227 h 774155"/>
              <a:gd name="connsiteX36" fmla="*/ 650739 w 684398"/>
              <a:gd name="connsiteY36" fmla="*/ 729276 h 774155"/>
              <a:gd name="connsiteX37" fmla="*/ 656349 w 684398"/>
              <a:gd name="connsiteY37" fmla="*/ 751715 h 774155"/>
              <a:gd name="connsiteX38" fmla="*/ 628300 w 684398"/>
              <a:gd name="connsiteY38" fmla="*/ 762935 h 774155"/>
              <a:gd name="connsiteX39" fmla="*/ 622690 w 684398"/>
              <a:gd name="connsiteY39" fmla="*/ 774155 h 774155"/>
              <a:gd name="connsiteX40" fmla="*/ 594641 w 684398"/>
              <a:gd name="connsiteY40" fmla="*/ 746106 h 774155"/>
              <a:gd name="connsiteX41" fmla="*/ 482445 w 684398"/>
              <a:gd name="connsiteY41" fmla="*/ 729276 h 774155"/>
              <a:gd name="connsiteX42" fmla="*/ 460005 w 684398"/>
              <a:gd name="connsiteY42" fmla="*/ 751715 h 774155"/>
              <a:gd name="connsiteX43" fmla="*/ 443176 w 684398"/>
              <a:gd name="connsiteY43" fmla="*/ 746106 h 774155"/>
              <a:gd name="connsiteX44" fmla="*/ 364638 w 684398"/>
              <a:gd name="connsiteY44" fmla="*/ 774155 h 774155"/>
              <a:gd name="connsiteX45" fmla="*/ 145856 w 684398"/>
              <a:gd name="connsiteY45" fmla="*/ 678788 h 774155"/>
              <a:gd name="connsiteX46" fmla="*/ 95367 w 684398"/>
              <a:gd name="connsiteY46" fmla="*/ 667568 h 774155"/>
              <a:gd name="connsiteX47" fmla="*/ 84148 w 684398"/>
              <a:gd name="connsiteY47" fmla="*/ 661958 h 774155"/>
              <a:gd name="connsiteX48" fmla="*/ 78538 w 684398"/>
              <a:gd name="connsiteY48" fmla="*/ 633909 h 774155"/>
              <a:gd name="connsiteX49" fmla="*/ 72928 w 684398"/>
              <a:gd name="connsiteY49" fmla="*/ 617080 h 774155"/>
              <a:gd name="connsiteX50" fmla="*/ 61708 w 684398"/>
              <a:gd name="connsiteY50" fmla="*/ 600250 h 774155"/>
              <a:gd name="connsiteX51" fmla="*/ 33659 w 684398"/>
              <a:gd name="connsiteY51" fmla="*/ 577811 h 774155"/>
              <a:gd name="connsiteX52" fmla="*/ 0 w 684398"/>
              <a:gd name="connsiteY52" fmla="*/ 560982 h 774155"/>
              <a:gd name="connsiteX53" fmla="*/ 112197 w 684398"/>
              <a:gd name="connsiteY53" fmla="*/ 555372 h 774155"/>
              <a:gd name="connsiteX54" fmla="*/ 157075 w 684398"/>
              <a:gd name="connsiteY54" fmla="*/ 594641 h 774155"/>
              <a:gd name="connsiteX55" fmla="*/ 190734 w 684398"/>
              <a:gd name="connsiteY55" fmla="*/ 650739 h 774155"/>
              <a:gd name="connsiteX56" fmla="*/ 190734 w 684398"/>
              <a:gd name="connsiteY56" fmla="*/ 555372 h 774155"/>
              <a:gd name="connsiteX57" fmla="*/ 190734 w 684398"/>
              <a:gd name="connsiteY57" fmla="*/ 521713 h 774155"/>
              <a:gd name="connsiteX58" fmla="*/ 89757 w 684398"/>
              <a:gd name="connsiteY58" fmla="*/ 381468 h 774155"/>
              <a:gd name="connsiteX59" fmla="*/ 22439 w 684398"/>
              <a:gd name="connsiteY59" fmla="*/ 286100 h 774155"/>
              <a:gd name="connsiteX60" fmla="*/ 151466 w 684398"/>
              <a:gd name="connsiteY60" fmla="*/ 224393 h 774155"/>
              <a:gd name="connsiteX61" fmla="*/ 173905 w 684398"/>
              <a:gd name="connsiteY61" fmla="*/ 151466 h 774155"/>
              <a:gd name="connsiteX0" fmla="*/ 196344 w 684398"/>
              <a:gd name="connsiteY0" fmla="*/ 151465 h 774155"/>
              <a:gd name="connsiteX1" fmla="*/ 263662 w 684398"/>
              <a:gd name="connsiteY1" fmla="*/ 157075 h 774155"/>
              <a:gd name="connsiteX2" fmla="*/ 297321 w 684398"/>
              <a:gd name="connsiteY2" fmla="*/ 72928 h 774155"/>
              <a:gd name="connsiteX3" fmla="*/ 342199 w 684398"/>
              <a:gd name="connsiteY3" fmla="*/ 100977 h 774155"/>
              <a:gd name="connsiteX4" fmla="*/ 392688 w 684398"/>
              <a:gd name="connsiteY4" fmla="*/ 78538 h 774155"/>
              <a:gd name="connsiteX5" fmla="*/ 431956 w 684398"/>
              <a:gd name="connsiteY5" fmla="*/ 89757 h 774155"/>
              <a:gd name="connsiteX6" fmla="*/ 443176 w 684398"/>
              <a:gd name="connsiteY6" fmla="*/ 72928 h 774155"/>
              <a:gd name="connsiteX7" fmla="*/ 448786 w 684398"/>
              <a:gd name="connsiteY7" fmla="*/ 28049 h 774155"/>
              <a:gd name="connsiteX8" fmla="*/ 510494 w 684398"/>
              <a:gd name="connsiteY8" fmla="*/ 0 h 774155"/>
              <a:gd name="connsiteX9" fmla="*/ 510494 w 684398"/>
              <a:gd name="connsiteY9" fmla="*/ 44879 h 774155"/>
              <a:gd name="connsiteX10" fmla="*/ 538543 w 684398"/>
              <a:gd name="connsiteY10" fmla="*/ 56098 h 774155"/>
              <a:gd name="connsiteX11" fmla="*/ 532933 w 684398"/>
              <a:gd name="connsiteY11" fmla="*/ 117806 h 774155"/>
              <a:gd name="connsiteX12" fmla="*/ 544153 w 684398"/>
              <a:gd name="connsiteY12" fmla="*/ 129026 h 774155"/>
              <a:gd name="connsiteX13" fmla="*/ 521713 w 684398"/>
              <a:gd name="connsiteY13" fmla="*/ 151465 h 774155"/>
              <a:gd name="connsiteX14" fmla="*/ 521713 w 684398"/>
              <a:gd name="connsiteY14" fmla="*/ 196344 h 774155"/>
              <a:gd name="connsiteX15" fmla="*/ 572202 w 684398"/>
              <a:gd name="connsiteY15" fmla="*/ 196344 h 774155"/>
              <a:gd name="connsiteX16" fmla="*/ 583421 w 684398"/>
              <a:gd name="connsiteY16" fmla="*/ 258052 h 774155"/>
              <a:gd name="connsiteX17" fmla="*/ 594641 w 684398"/>
              <a:gd name="connsiteY17" fmla="*/ 258052 h 774155"/>
              <a:gd name="connsiteX18" fmla="*/ 605861 w 684398"/>
              <a:gd name="connsiteY18" fmla="*/ 218783 h 774155"/>
              <a:gd name="connsiteX19" fmla="*/ 633910 w 684398"/>
              <a:gd name="connsiteY19" fmla="*/ 218783 h 774155"/>
              <a:gd name="connsiteX20" fmla="*/ 656349 w 684398"/>
              <a:gd name="connsiteY20" fmla="*/ 224393 h 774155"/>
              <a:gd name="connsiteX21" fmla="*/ 645129 w 684398"/>
              <a:gd name="connsiteY21" fmla="*/ 235612 h 774155"/>
              <a:gd name="connsiteX22" fmla="*/ 684398 w 684398"/>
              <a:gd name="connsiteY22" fmla="*/ 252442 h 774155"/>
              <a:gd name="connsiteX23" fmla="*/ 656349 w 684398"/>
              <a:gd name="connsiteY23" fmla="*/ 280491 h 774155"/>
              <a:gd name="connsiteX24" fmla="*/ 628300 w 684398"/>
              <a:gd name="connsiteY24" fmla="*/ 325369 h 774155"/>
              <a:gd name="connsiteX25" fmla="*/ 560982 w 684398"/>
              <a:gd name="connsiteY25" fmla="*/ 353419 h 774155"/>
              <a:gd name="connsiteX26" fmla="*/ 555372 w 684398"/>
              <a:gd name="connsiteY26" fmla="*/ 426346 h 774155"/>
              <a:gd name="connsiteX27" fmla="*/ 544153 w 684398"/>
              <a:gd name="connsiteY27" fmla="*/ 431956 h 774155"/>
              <a:gd name="connsiteX28" fmla="*/ 572202 w 684398"/>
              <a:gd name="connsiteY28" fmla="*/ 465615 h 774155"/>
              <a:gd name="connsiteX29" fmla="*/ 566592 w 684398"/>
              <a:gd name="connsiteY29" fmla="*/ 488054 h 774155"/>
              <a:gd name="connsiteX30" fmla="*/ 566592 w 684398"/>
              <a:gd name="connsiteY30" fmla="*/ 544152 h 774155"/>
              <a:gd name="connsiteX31" fmla="*/ 622690 w 684398"/>
              <a:gd name="connsiteY31" fmla="*/ 600250 h 774155"/>
              <a:gd name="connsiteX32" fmla="*/ 622690 w 684398"/>
              <a:gd name="connsiteY32" fmla="*/ 628300 h 774155"/>
              <a:gd name="connsiteX33" fmla="*/ 555372 w 684398"/>
              <a:gd name="connsiteY33" fmla="*/ 622690 h 774155"/>
              <a:gd name="connsiteX34" fmla="*/ 656349 w 684398"/>
              <a:gd name="connsiteY34" fmla="*/ 678788 h 774155"/>
              <a:gd name="connsiteX35" fmla="*/ 645129 w 684398"/>
              <a:gd name="connsiteY35" fmla="*/ 701227 h 774155"/>
              <a:gd name="connsiteX36" fmla="*/ 650739 w 684398"/>
              <a:gd name="connsiteY36" fmla="*/ 729276 h 774155"/>
              <a:gd name="connsiteX37" fmla="*/ 656349 w 684398"/>
              <a:gd name="connsiteY37" fmla="*/ 751715 h 774155"/>
              <a:gd name="connsiteX38" fmla="*/ 628300 w 684398"/>
              <a:gd name="connsiteY38" fmla="*/ 762935 h 774155"/>
              <a:gd name="connsiteX39" fmla="*/ 622690 w 684398"/>
              <a:gd name="connsiteY39" fmla="*/ 774155 h 774155"/>
              <a:gd name="connsiteX40" fmla="*/ 594641 w 684398"/>
              <a:gd name="connsiteY40" fmla="*/ 746106 h 774155"/>
              <a:gd name="connsiteX41" fmla="*/ 482445 w 684398"/>
              <a:gd name="connsiteY41" fmla="*/ 729276 h 774155"/>
              <a:gd name="connsiteX42" fmla="*/ 460005 w 684398"/>
              <a:gd name="connsiteY42" fmla="*/ 751715 h 774155"/>
              <a:gd name="connsiteX43" fmla="*/ 443176 w 684398"/>
              <a:gd name="connsiteY43" fmla="*/ 746106 h 774155"/>
              <a:gd name="connsiteX44" fmla="*/ 364638 w 684398"/>
              <a:gd name="connsiteY44" fmla="*/ 774155 h 774155"/>
              <a:gd name="connsiteX45" fmla="*/ 145856 w 684398"/>
              <a:gd name="connsiteY45" fmla="*/ 678788 h 774155"/>
              <a:gd name="connsiteX46" fmla="*/ 95367 w 684398"/>
              <a:gd name="connsiteY46" fmla="*/ 667568 h 774155"/>
              <a:gd name="connsiteX47" fmla="*/ 84148 w 684398"/>
              <a:gd name="connsiteY47" fmla="*/ 661958 h 774155"/>
              <a:gd name="connsiteX48" fmla="*/ 78538 w 684398"/>
              <a:gd name="connsiteY48" fmla="*/ 633909 h 774155"/>
              <a:gd name="connsiteX49" fmla="*/ 72928 w 684398"/>
              <a:gd name="connsiteY49" fmla="*/ 617080 h 774155"/>
              <a:gd name="connsiteX50" fmla="*/ 61708 w 684398"/>
              <a:gd name="connsiteY50" fmla="*/ 600250 h 774155"/>
              <a:gd name="connsiteX51" fmla="*/ 33659 w 684398"/>
              <a:gd name="connsiteY51" fmla="*/ 577811 h 774155"/>
              <a:gd name="connsiteX52" fmla="*/ 0 w 684398"/>
              <a:gd name="connsiteY52" fmla="*/ 560982 h 774155"/>
              <a:gd name="connsiteX53" fmla="*/ 112197 w 684398"/>
              <a:gd name="connsiteY53" fmla="*/ 555372 h 774155"/>
              <a:gd name="connsiteX54" fmla="*/ 157075 w 684398"/>
              <a:gd name="connsiteY54" fmla="*/ 594641 h 774155"/>
              <a:gd name="connsiteX55" fmla="*/ 190734 w 684398"/>
              <a:gd name="connsiteY55" fmla="*/ 650739 h 774155"/>
              <a:gd name="connsiteX56" fmla="*/ 190734 w 684398"/>
              <a:gd name="connsiteY56" fmla="*/ 555372 h 774155"/>
              <a:gd name="connsiteX57" fmla="*/ 190734 w 684398"/>
              <a:gd name="connsiteY57" fmla="*/ 521713 h 774155"/>
              <a:gd name="connsiteX58" fmla="*/ 100976 w 684398"/>
              <a:gd name="connsiteY58" fmla="*/ 330979 h 774155"/>
              <a:gd name="connsiteX59" fmla="*/ 22439 w 684398"/>
              <a:gd name="connsiteY59" fmla="*/ 286100 h 774155"/>
              <a:gd name="connsiteX60" fmla="*/ 151466 w 684398"/>
              <a:gd name="connsiteY60" fmla="*/ 224393 h 774155"/>
              <a:gd name="connsiteX61" fmla="*/ 173905 w 684398"/>
              <a:gd name="connsiteY61" fmla="*/ 151466 h 774155"/>
              <a:gd name="connsiteX0" fmla="*/ 196344 w 684398"/>
              <a:gd name="connsiteY0" fmla="*/ 151465 h 774155"/>
              <a:gd name="connsiteX1" fmla="*/ 263662 w 684398"/>
              <a:gd name="connsiteY1" fmla="*/ 157075 h 774155"/>
              <a:gd name="connsiteX2" fmla="*/ 297321 w 684398"/>
              <a:gd name="connsiteY2" fmla="*/ 72928 h 774155"/>
              <a:gd name="connsiteX3" fmla="*/ 342199 w 684398"/>
              <a:gd name="connsiteY3" fmla="*/ 100977 h 774155"/>
              <a:gd name="connsiteX4" fmla="*/ 392688 w 684398"/>
              <a:gd name="connsiteY4" fmla="*/ 78538 h 774155"/>
              <a:gd name="connsiteX5" fmla="*/ 431956 w 684398"/>
              <a:gd name="connsiteY5" fmla="*/ 89757 h 774155"/>
              <a:gd name="connsiteX6" fmla="*/ 443176 w 684398"/>
              <a:gd name="connsiteY6" fmla="*/ 72928 h 774155"/>
              <a:gd name="connsiteX7" fmla="*/ 448786 w 684398"/>
              <a:gd name="connsiteY7" fmla="*/ 28049 h 774155"/>
              <a:gd name="connsiteX8" fmla="*/ 510494 w 684398"/>
              <a:gd name="connsiteY8" fmla="*/ 0 h 774155"/>
              <a:gd name="connsiteX9" fmla="*/ 510494 w 684398"/>
              <a:gd name="connsiteY9" fmla="*/ 44879 h 774155"/>
              <a:gd name="connsiteX10" fmla="*/ 538543 w 684398"/>
              <a:gd name="connsiteY10" fmla="*/ 56098 h 774155"/>
              <a:gd name="connsiteX11" fmla="*/ 532933 w 684398"/>
              <a:gd name="connsiteY11" fmla="*/ 117806 h 774155"/>
              <a:gd name="connsiteX12" fmla="*/ 544153 w 684398"/>
              <a:gd name="connsiteY12" fmla="*/ 129026 h 774155"/>
              <a:gd name="connsiteX13" fmla="*/ 521713 w 684398"/>
              <a:gd name="connsiteY13" fmla="*/ 151465 h 774155"/>
              <a:gd name="connsiteX14" fmla="*/ 521713 w 684398"/>
              <a:gd name="connsiteY14" fmla="*/ 196344 h 774155"/>
              <a:gd name="connsiteX15" fmla="*/ 572202 w 684398"/>
              <a:gd name="connsiteY15" fmla="*/ 196344 h 774155"/>
              <a:gd name="connsiteX16" fmla="*/ 583421 w 684398"/>
              <a:gd name="connsiteY16" fmla="*/ 258052 h 774155"/>
              <a:gd name="connsiteX17" fmla="*/ 594641 w 684398"/>
              <a:gd name="connsiteY17" fmla="*/ 258052 h 774155"/>
              <a:gd name="connsiteX18" fmla="*/ 605861 w 684398"/>
              <a:gd name="connsiteY18" fmla="*/ 218783 h 774155"/>
              <a:gd name="connsiteX19" fmla="*/ 633910 w 684398"/>
              <a:gd name="connsiteY19" fmla="*/ 218783 h 774155"/>
              <a:gd name="connsiteX20" fmla="*/ 656349 w 684398"/>
              <a:gd name="connsiteY20" fmla="*/ 224393 h 774155"/>
              <a:gd name="connsiteX21" fmla="*/ 645129 w 684398"/>
              <a:gd name="connsiteY21" fmla="*/ 235612 h 774155"/>
              <a:gd name="connsiteX22" fmla="*/ 684398 w 684398"/>
              <a:gd name="connsiteY22" fmla="*/ 252442 h 774155"/>
              <a:gd name="connsiteX23" fmla="*/ 656349 w 684398"/>
              <a:gd name="connsiteY23" fmla="*/ 280491 h 774155"/>
              <a:gd name="connsiteX24" fmla="*/ 628300 w 684398"/>
              <a:gd name="connsiteY24" fmla="*/ 325369 h 774155"/>
              <a:gd name="connsiteX25" fmla="*/ 560982 w 684398"/>
              <a:gd name="connsiteY25" fmla="*/ 353419 h 774155"/>
              <a:gd name="connsiteX26" fmla="*/ 555372 w 684398"/>
              <a:gd name="connsiteY26" fmla="*/ 426346 h 774155"/>
              <a:gd name="connsiteX27" fmla="*/ 544153 w 684398"/>
              <a:gd name="connsiteY27" fmla="*/ 431956 h 774155"/>
              <a:gd name="connsiteX28" fmla="*/ 572202 w 684398"/>
              <a:gd name="connsiteY28" fmla="*/ 465615 h 774155"/>
              <a:gd name="connsiteX29" fmla="*/ 566592 w 684398"/>
              <a:gd name="connsiteY29" fmla="*/ 488054 h 774155"/>
              <a:gd name="connsiteX30" fmla="*/ 566592 w 684398"/>
              <a:gd name="connsiteY30" fmla="*/ 544152 h 774155"/>
              <a:gd name="connsiteX31" fmla="*/ 622690 w 684398"/>
              <a:gd name="connsiteY31" fmla="*/ 600250 h 774155"/>
              <a:gd name="connsiteX32" fmla="*/ 622690 w 684398"/>
              <a:gd name="connsiteY32" fmla="*/ 628300 h 774155"/>
              <a:gd name="connsiteX33" fmla="*/ 555372 w 684398"/>
              <a:gd name="connsiteY33" fmla="*/ 622690 h 774155"/>
              <a:gd name="connsiteX34" fmla="*/ 656349 w 684398"/>
              <a:gd name="connsiteY34" fmla="*/ 678788 h 774155"/>
              <a:gd name="connsiteX35" fmla="*/ 645129 w 684398"/>
              <a:gd name="connsiteY35" fmla="*/ 701227 h 774155"/>
              <a:gd name="connsiteX36" fmla="*/ 650739 w 684398"/>
              <a:gd name="connsiteY36" fmla="*/ 729276 h 774155"/>
              <a:gd name="connsiteX37" fmla="*/ 656349 w 684398"/>
              <a:gd name="connsiteY37" fmla="*/ 751715 h 774155"/>
              <a:gd name="connsiteX38" fmla="*/ 628300 w 684398"/>
              <a:gd name="connsiteY38" fmla="*/ 762935 h 774155"/>
              <a:gd name="connsiteX39" fmla="*/ 622690 w 684398"/>
              <a:gd name="connsiteY39" fmla="*/ 774155 h 774155"/>
              <a:gd name="connsiteX40" fmla="*/ 594641 w 684398"/>
              <a:gd name="connsiteY40" fmla="*/ 746106 h 774155"/>
              <a:gd name="connsiteX41" fmla="*/ 482445 w 684398"/>
              <a:gd name="connsiteY41" fmla="*/ 729276 h 774155"/>
              <a:gd name="connsiteX42" fmla="*/ 460005 w 684398"/>
              <a:gd name="connsiteY42" fmla="*/ 751715 h 774155"/>
              <a:gd name="connsiteX43" fmla="*/ 443176 w 684398"/>
              <a:gd name="connsiteY43" fmla="*/ 746106 h 774155"/>
              <a:gd name="connsiteX44" fmla="*/ 364638 w 684398"/>
              <a:gd name="connsiteY44" fmla="*/ 774155 h 774155"/>
              <a:gd name="connsiteX45" fmla="*/ 145856 w 684398"/>
              <a:gd name="connsiteY45" fmla="*/ 678788 h 774155"/>
              <a:gd name="connsiteX46" fmla="*/ 95367 w 684398"/>
              <a:gd name="connsiteY46" fmla="*/ 667568 h 774155"/>
              <a:gd name="connsiteX47" fmla="*/ 84148 w 684398"/>
              <a:gd name="connsiteY47" fmla="*/ 661958 h 774155"/>
              <a:gd name="connsiteX48" fmla="*/ 78538 w 684398"/>
              <a:gd name="connsiteY48" fmla="*/ 633909 h 774155"/>
              <a:gd name="connsiteX49" fmla="*/ 72928 w 684398"/>
              <a:gd name="connsiteY49" fmla="*/ 617080 h 774155"/>
              <a:gd name="connsiteX50" fmla="*/ 61708 w 684398"/>
              <a:gd name="connsiteY50" fmla="*/ 600250 h 774155"/>
              <a:gd name="connsiteX51" fmla="*/ 33659 w 684398"/>
              <a:gd name="connsiteY51" fmla="*/ 577811 h 774155"/>
              <a:gd name="connsiteX52" fmla="*/ 0 w 684398"/>
              <a:gd name="connsiteY52" fmla="*/ 560982 h 774155"/>
              <a:gd name="connsiteX53" fmla="*/ 112197 w 684398"/>
              <a:gd name="connsiteY53" fmla="*/ 555372 h 774155"/>
              <a:gd name="connsiteX54" fmla="*/ 157075 w 684398"/>
              <a:gd name="connsiteY54" fmla="*/ 594641 h 774155"/>
              <a:gd name="connsiteX55" fmla="*/ 190734 w 684398"/>
              <a:gd name="connsiteY55" fmla="*/ 650739 h 774155"/>
              <a:gd name="connsiteX56" fmla="*/ 190734 w 684398"/>
              <a:gd name="connsiteY56" fmla="*/ 555372 h 774155"/>
              <a:gd name="connsiteX57" fmla="*/ 190734 w 684398"/>
              <a:gd name="connsiteY57" fmla="*/ 521713 h 774155"/>
              <a:gd name="connsiteX58" fmla="*/ 100976 w 684398"/>
              <a:gd name="connsiteY58" fmla="*/ 330979 h 774155"/>
              <a:gd name="connsiteX59" fmla="*/ 134636 w 684398"/>
              <a:gd name="connsiteY59" fmla="*/ 387077 h 774155"/>
              <a:gd name="connsiteX60" fmla="*/ 22439 w 684398"/>
              <a:gd name="connsiteY60" fmla="*/ 286100 h 774155"/>
              <a:gd name="connsiteX61" fmla="*/ 151466 w 684398"/>
              <a:gd name="connsiteY61" fmla="*/ 224393 h 774155"/>
              <a:gd name="connsiteX62" fmla="*/ 173905 w 684398"/>
              <a:gd name="connsiteY62" fmla="*/ 151466 h 774155"/>
              <a:gd name="connsiteX0" fmla="*/ 196344 w 684398"/>
              <a:gd name="connsiteY0" fmla="*/ 151465 h 774155"/>
              <a:gd name="connsiteX1" fmla="*/ 263662 w 684398"/>
              <a:gd name="connsiteY1" fmla="*/ 157075 h 774155"/>
              <a:gd name="connsiteX2" fmla="*/ 297321 w 684398"/>
              <a:gd name="connsiteY2" fmla="*/ 72928 h 774155"/>
              <a:gd name="connsiteX3" fmla="*/ 342199 w 684398"/>
              <a:gd name="connsiteY3" fmla="*/ 100977 h 774155"/>
              <a:gd name="connsiteX4" fmla="*/ 392688 w 684398"/>
              <a:gd name="connsiteY4" fmla="*/ 78538 h 774155"/>
              <a:gd name="connsiteX5" fmla="*/ 431956 w 684398"/>
              <a:gd name="connsiteY5" fmla="*/ 89757 h 774155"/>
              <a:gd name="connsiteX6" fmla="*/ 443176 w 684398"/>
              <a:gd name="connsiteY6" fmla="*/ 72928 h 774155"/>
              <a:gd name="connsiteX7" fmla="*/ 448786 w 684398"/>
              <a:gd name="connsiteY7" fmla="*/ 28049 h 774155"/>
              <a:gd name="connsiteX8" fmla="*/ 510494 w 684398"/>
              <a:gd name="connsiteY8" fmla="*/ 0 h 774155"/>
              <a:gd name="connsiteX9" fmla="*/ 510494 w 684398"/>
              <a:gd name="connsiteY9" fmla="*/ 44879 h 774155"/>
              <a:gd name="connsiteX10" fmla="*/ 538543 w 684398"/>
              <a:gd name="connsiteY10" fmla="*/ 56098 h 774155"/>
              <a:gd name="connsiteX11" fmla="*/ 532933 w 684398"/>
              <a:gd name="connsiteY11" fmla="*/ 117806 h 774155"/>
              <a:gd name="connsiteX12" fmla="*/ 544153 w 684398"/>
              <a:gd name="connsiteY12" fmla="*/ 129026 h 774155"/>
              <a:gd name="connsiteX13" fmla="*/ 521713 w 684398"/>
              <a:gd name="connsiteY13" fmla="*/ 151465 h 774155"/>
              <a:gd name="connsiteX14" fmla="*/ 521713 w 684398"/>
              <a:gd name="connsiteY14" fmla="*/ 196344 h 774155"/>
              <a:gd name="connsiteX15" fmla="*/ 572202 w 684398"/>
              <a:gd name="connsiteY15" fmla="*/ 196344 h 774155"/>
              <a:gd name="connsiteX16" fmla="*/ 583421 w 684398"/>
              <a:gd name="connsiteY16" fmla="*/ 258052 h 774155"/>
              <a:gd name="connsiteX17" fmla="*/ 594641 w 684398"/>
              <a:gd name="connsiteY17" fmla="*/ 258052 h 774155"/>
              <a:gd name="connsiteX18" fmla="*/ 605861 w 684398"/>
              <a:gd name="connsiteY18" fmla="*/ 218783 h 774155"/>
              <a:gd name="connsiteX19" fmla="*/ 633910 w 684398"/>
              <a:gd name="connsiteY19" fmla="*/ 218783 h 774155"/>
              <a:gd name="connsiteX20" fmla="*/ 656349 w 684398"/>
              <a:gd name="connsiteY20" fmla="*/ 224393 h 774155"/>
              <a:gd name="connsiteX21" fmla="*/ 645129 w 684398"/>
              <a:gd name="connsiteY21" fmla="*/ 235612 h 774155"/>
              <a:gd name="connsiteX22" fmla="*/ 684398 w 684398"/>
              <a:gd name="connsiteY22" fmla="*/ 252442 h 774155"/>
              <a:gd name="connsiteX23" fmla="*/ 656349 w 684398"/>
              <a:gd name="connsiteY23" fmla="*/ 280491 h 774155"/>
              <a:gd name="connsiteX24" fmla="*/ 628300 w 684398"/>
              <a:gd name="connsiteY24" fmla="*/ 325369 h 774155"/>
              <a:gd name="connsiteX25" fmla="*/ 560982 w 684398"/>
              <a:gd name="connsiteY25" fmla="*/ 353419 h 774155"/>
              <a:gd name="connsiteX26" fmla="*/ 555372 w 684398"/>
              <a:gd name="connsiteY26" fmla="*/ 426346 h 774155"/>
              <a:gd name="connsiteX27" fmla="*/ 544153 w 684398"/>
              <a:gd name="connsiteY27" fmla="*/ 431956 h 774155"/>
              <a:gd name="connsiteX28" fmla="*/ 572202 w 684398"/>
              <a:gd name="connsiteY28" fmla="*/ 465615 h 774155"/>
              <a:gd name="connsiteX29" fmla="*/ 566592 w 684398"/>
              <a:gd name="connsiteY29" fmla="*/ 488054 h 774155"/>
              <a:gd name="connsiteX30" fmla="*/ 566592 w 684398"/>
              <a:gd name="connsiteY30" fmla="*/ 544152 h 774155"/>
              <a:gd name="connsiteX31" fmla="*/ 622690 w 684398"/>
              <a:gd name="connsiteY31" fmla="*/ 600250 h 774155"/>
              <a:gd name="connsiteX32" fmla="*/ 622690 w 684398"/>
              <a:gd name="connsiteY32" fmla="*/ 628300 h 774155"/>
              <a:gd name="connsiteX33" fmla="*/ 555372 w 684398"/>
              <a:gd name="connsiteY33" fmla="*/ 622690 h 774155"/>
              <a:gd name="connsiteX34" fmla="*/ 656349 w 684398"/>
              <a:gd name="connsiteY34" fmla="*/ 678788 h 774155"/>
              <a:gd name="connsiteX35" fmla="*/ 645129 w 684398"/>
              <a:gd name="connsiteY35" fmla="*/ 701227 h 774155"/>
              <a:gd name="connsiteX36" fmla="*/ 650739 w 684398"/>
              <a:gd name="connsiteY36" fmla="*/ 729276 h 774155"/>
              <a:gd name="connsiteX37" fmla="*/ 656349 w 684398"/>
              <a:gd name="connsiteY37" fmla="*/ 751715 h 774155"/>
              <a:gd name="connsiteX38" fmla="*/ 628300 w 684398"/>
              <a:gd name="connsiteY38" fmla="*/ 762935 h 774155"/>
              <a:gd name="connsiteX39" fmla="*/ 622690 w 684398"/>
              <a:gd name="connsiteY39" fmla="*/ 774155 h 774155"/>
              <a:gd name="connsiteX40" fmla="*/ 594641 w 684398"/>
              <a:gd name="connsiteY40" fmla="*/ 746106 h 774155"/>
              <a:gd name="connsiteX41" fmla="*/ 482445 w 684398"/>
              <a:gd name="connsiteY41" fmla="*/ 729276 h 774155"/>
              <a:gd name="connsiteX42" fmla="*/ 460005 w 684398"/>
              <a:gd name="connsiteY42" fmla="*/ 751715 h 774155"/>
              <a:gd name="connsiteX43" fmla="*/ 443176 w 684398"/>
              <a:gd name="connsiteY43" fmla="*/ 746106 h 774155"/>
              <a:gd name="connsiteX44" fmla="*/ 364638 w 684398"/>
              <a:gd name="connsiteY44" fmla="*/ 774155 h 774155"/>
              <a:gd name="connsiteX45" fmla="*/ 145856 w 684398"/>
              <a:gd name="connsiteY45" fmla="*/ 678788 h 774155"/>
              <a:gd name="connsiteX46" fmla="*/ 95367 w 684398"/>
              <a:gd name="connsiteY46" fmla="*/ 667568 h 774155"/>
              <a:gd name="connsiteX47" fmla="*/ 84148 w 684398"/>
              <a:gd name="connsiteY47" fmla="*/ 661958 h 774155"/>
              <a:gd name="connsiteX48" fmla="*/ 78538 w 684398"/>
              <a:gd name="connsiteY48" fmla="*/ 633909 h 774155"/>
              <a:gd name="connsiteX49" fmla="*/ 72928 w 684398"/>
              <a:gd name="connsiteY49" fmla="*/ 617080 h 774155"/>
              <a:gd name="connsiteX50" fmla="*/ 61708 w 684398"/>
              <a:gd name="connsiteY50" fmla="*/ 600250 h 774155"/>
              <a:gd name="connsiteX51" fmla="*/ 33659 w 684398"/>
              <a:gd name="connsiteY51" fmla="*/ 577811 h 774155"/>
              <a:gd name="connsiteX52" fmla="*/ 0 w 684398"/>
              <a:gd name="connsiteY52" fmla="*/ 560982 h 774155"/>
              <a:gd name="connsiteX53" fmla="*/ 112197 w 684398"/>
              <a:gd name="connsiteY53" fmla="*/ 555372 h 774155"/>
              <a:gd name="connsiteX54" fmla="*/ 157075 w 684398"/>
              <a:gd name="connsiteY54" fmla="*/ 594641 h 774155"/>
              <a:gd name="connsiteX55" fmla="*/ 190734 w 684398"/>
              <a:gd name="connsiteY55" fmla="*/ 650739 h 774155"/>
              <a:gd name="connsiteX56" fmla="*/ 190734 w 684398"/>
              <a:gd name="connsiteY56" fmla="*/ 555372 h 774155"/>
              <a:gd name="connsiteX57" fmla="*/ 190734 w 684398"/>
              <a:gd name="connsiteY57" fmla="*/ 521713 h 774155"/>
              <a:gd name="connsiteX58" fmla="*/ 100976 w 684398"/>
              <a:gd name="connsiteY58" fmla="*/ 330979 h 774155"/>
              <a:gd name="connsiteX59" fmla="*/ 258052 w 684398"/>
              <a:gd name="connsiteY59" fmla="*/ 274881 h 774155"/>
              <a:gd name="connsiteX60" fmla="*/ 22439 w 684398"/>
              <a:gd name="connsiteY60" fmla="*/ 286100 h 774155"/>
              <a:gd name="connsiteX61" fmla="*/ 151466 w 684398"/>
              <a:gd name="connsiteY61" fmla="*/ 224393 h 774155"/>
              <a:gd name="connsiteX62" fmla="*/ 173905 w 684398"/>
              <a:gd name="connsiteY62" fmla="*/ 151466 h 774155"/>
              <a:gd name="connsiteX0" fmla="*/ 196344 w 684398"/>
              <a:gd name="connsiteY0" fmla="*/ 151465 h 774155"/>
              <a:gd name="connsiteX1" fmla="*/ 263662 w 684398"/>
              <a:gd name="connsiteY1" fmla="*/ 157075 h 774155"/>
              <a:gd name="connsiteX2" fmla="*/ 297321 w 684398"/>
              <a:gd name="connsiteY2" fmla="*/ 72928 h 774155"/>
              <a:gd name="connsiteX3" fmla="*/ 342199 w 684398"/>
              <a:gd name="connsiteY3" fmla="*/ 100977 h 774155"/>
              <a:gd name="connsiteX4" fmla="*/ 392688 w 684398"/>
              <a:gd name="connsiteY4" fmla="*/ 78538 h 774155"/>
              <a:gd name="connsiteX5" fmla="*/ 431956 w 684398"/>
              <a:gd name="connsiteY5" fmla="*/ 89757 h 774155"/>
              <a:gd name="connsiteX6" fmla="*/ 443176 w 684398"/>
              <a:gd name="connsiteY6" fmla="*/ 72928 h 774155"/>
              <a:gd name="connsiteX7" fmla="*/ 448786 w 684398"/>
              <a:gd name="connsiteY7" fmla="*/ 28049 h 774155"/>
              <a:gd name="connsiteX8" fmla="*/ 510494 w 684398"/>
              <a:gd name="connsiteY8" fmla="*/ 0 h 774155"/>
              <a:gd name="connsiteX9" fmla="*/ 510494 w 684398"/>
              <a:gd name="connsiteY9" fmla="*/ 44879 h 774155"/>
              <a:gd name="connsiteX10" fmla="*/ 538543 w 684398"/>
              <a:gd name="connsiteY10" fmla="*/ 56098 h 774155"/>
              <a:gd name="connsiteX11" fmla="*/ 532933 w 684398"/>
              <a:gd name="connsiteY11" fmla="*/ 117806 h 774155"/>
              <a:gd name="connsiteX12" fmla="*/ 544153 w 684398"/>
              <a:gd name="connsiteY12" fmla="*/ 129026 h 774155"/>
              <a:gd name="connsiteX13" fmla="*/ 521713 w 684398"/>
              <a:gd name="connsiteY13" fmla="*/ 151465 h 774155"/>
              <a:gd name="connsiteX14" fmla="*/ 521713 w 684398"/>
              <a:gd name="connsiteY14" fmla="*/ 196344 h 774155"/>
              <a:gd name="connsiteX15" fmla="*/ 572202 w 684398"/>
              <a:gd name="connsiteY15" fmla="*/ 196344 h 774155"/>
              <a:gd name="connsiteX16" fmla="*/ 583421 w 684398"/>
              <a:gd name="connsiteY16" fmla="*/ 258052 h 774155"/>
              <a:gd name="connsiteX17" fmla="*/ 594641 w 684398"/>
              <a:gd name="connsiteY17" fmla="*/ 258052 h 774155"/>
              <a:gd name="connsiteX18" fmla="*/ 605861 w 684398"/>
              <a:gd name="connsiteY18" fmla="*/ 218783 h 774155"/>
              <a:gd name="connsiteX19" fmla="*/ 633910 w 684398"/>
              <a:gd name="connsiteY19" fmla="*/ 218783 h 774155"/>
              <a:gd name="connsiteX20" fmla="*/ 656349 w 684398"/>
              <a:gd name="connsiteY20" fmla="*/ 224393 h 774155"/>
              <a:gd name="connsiteX21" fmla="*/ 645129 w 684398"/>
              <a:gd name="connsiteY21" fmla="*/ 235612 h 774155"/>
              <a:gd name="connsiteX22" fmla="*/ 684398 w 684398"/>
              <a:gd name="connsiteY22" fmla="*/ 252442 h 774155"/>
              <a:gd name="connsiteX23" fmla="*/ 656349 w 684398"/>
              <a:gd name="connsiteY23" fmla="*/ 280491 h 774155"/>
              <a:gd name="connsiteX24" fmla="*/ 628300 w 684398"/>
              <a:gd name="connsiteY24" fmla="*/ 325369 h 774155"/>
              <a:gd name="connsiteX25" fmla="*/ 560982 w 684398"/>
              <a:gd name="connsiteY25" fmla="*/ 353419 h 774155"/>
              <a:gd name="connsiteX26" fmla="*/ 555372 w 684398"/>
              <a:gd name="connsiteY26" fmla="*/ 426346 h 774155"/>
              <a:gd name="connsiteX27" fmla="*/ 544153 w 684398"/>
              <a:gd name="connsiteY27" fmla="*/ 431956 h 774155"/>
              <a:gd name="connsiteX28" fmla="*/ 572202 w 684398"/>
              <a:gd name="connsiteY28" fmla="*/ 465615 h 774155"/>
              <a:gd name="connsiteX29" fmla="*/ 566592 w 684398"/>
              <a:gd name="connsiteY29" fmla="*/ 488054 h 774155"/>
              <a:gd name="connsiteX30" fmla="*/ 566592 w 684398"/>
              <a:gd name="connsiteY30" fmla="*/ 544152 h 774155"/>
              <a:gd name="connsiteX31" fmla="*/ 622690 w 684398"/>
              <a:gd name="connsiteY31" fmla="*/ 600250 h 774155"/>
              <a:gd name="connsiteX32" fmla="*/ 622690 w 684398"/>
              <a:gd name="connsiteY32" fmla="*/ 628300 h 774155"/>
              <a:gd name="connsiteX33" fmla="*/ 555372 w 684398"/>
              <a:gd name="connsiteY33" fmla="*/ 622690 h 774155"/>
              <a:gd name="connsiteX34" fmla="*/ 656349 w 684398"/>
              <a:gd name="connsiteY34" fmla="*/ 678788 h 774155"/>
              <a:gd name="connsiteX35" fmla="*/ 645129 w 684398"/>
              <a:gd name="connsiteY35" fmla="*/ 701227 h 774155"/>
              <a:gd name="connsiteX36" fmla="*/ 650739 w 684398"/>
              <a:gd name="connsiteY36" fmla="*/ 729276 h 774155"/>
              <a:gd name="connsiteX37" fmla="*/ 656349 w 684398"/>
              <a:gd name="connsiteY37" fmla="*/ 751715 h 774155"/>
              <a:gd name="connsiteX38" fmla="*/ 628300 w 684398"/>
              <a:gd name="connsiteY38" fmla="*/ 762935 h 774155"/>
              <a:gd name="connsiteX39" fmla="*/ 622690 w 684398"/>
              <a:gd name="connsiteY39" fmla="*/ 774155 h 774155"/>
              <a:gd name="connsiteX40" fmla="*/ 594641 w 684398"/>
              <a:gd name="connsiteY40" fmla="*/ 746106 h 774155"/>
              <a:gd name="connsiteX41" fmla="*/ 482445 w 684398"/>
              <a:gd name="connsiteY41" fmla="*/ 729276 h 774155"/>
              <a:gd name="connsiteX42" fmla="*/ 460005 w 684398"/>
              <a:gd name="connsiteY42" fmla="*/ 751715 h 774155"/>
              <a:gd name="connsiteX43" fmla="*/ 443176 w 684398"/>
              <a:gd name="connsiteY43" fmla="*/ 746106 h 774155"/>
              <a:gd name="connsiteX44" fmla="*/ 364638 w 684398"/>
              <a:gd name="connsiteY44" fmla="*/ 774155 h 774155"/>
              <a:gd name="connsiteX45" fmla="*/ 145856 w 684398"/>
              <a:gd name="connsiteY45" fmla="*/ 678788 h 774155"/>
              <a:gd name="connsiteX46" fmla="*/ 95367 w 684398"/>
              <a:gd name="connsiteY46" fmla="*/ 667568 h 774155"/>
              <a:gd name="connsiteX47" fmla="*/ 84148 w 684398"/>
              <a:gd name="connsiteY47" fmla="*/ 661958 h 774155"/>
              <a:gd name="connsiteX48" fmla="*/ 78538 w 684398"/>
              <a:gd name="connsiteY48" fmla="*/ 633909 h 774155"/>
              <a:gd name="connsiteX49" fmla="*/ 72928 w 684398"/>
              <a:gd name="connsiteY49" fmla="*/ 617080 h 774155"/>
              <a:gd name="connsiteX50" fmla="*/ 61708 w 684398"/>
              <a:gd name="connsiteY50" fmla="*/ 600250 h 774155"/>
              <a:gd name="connsiteX51" fmla="*/ 33659 w 684398"/>
              <a:gd name="connsiteY51" fmla="*/ 577811 h 774155"/>
              <a:gd name="connsiteX52" fmla="*/ 0 w 684398"/>
              <a:gd name="connsiteY52" fmla="*/ 560982 h 774155"/>
              <a:gd name="connsiteX53" fmla="*/ 112197 w 684398"/>
              <a:gd name="connsiteY53" fmla="*/ 555372 h 774155"/>
              <a:gd name="connsiteX54" fmla="*/ 157075 w 684398"/>
              <a:gd name="connsiteY54" fmla="*/ 594641 h 774155"/>
              <a:gd name="connsiteX55" fmla="*/ 190734 w 684398"/>
              <a:gd name="connsiteY55" fmla="*/ 650739 h 774155"/>
              <a:gd name="connsiteX56" fmla="*/ 190734 w 684398"/>
              <a:gd name="connsiteY56" fmla="*/ 555372 h 774155"/>
              <a:gd name="connsiteX57" fmla="*/ 190734 w 684398"/>
              <a:gd name="connsiteY57" fmla="*/ 521713 h 774155"/>
              <a:gd name="connsiteX58" fmla="*/ 84146 w 684398"/>
              <a:gd name="connsiteY58" fmla="*/ 392687 h 774155"/>
              <a:gd name="connsiteX59" fmla="*/ 258052 w 684398"/>
              <a:gd name="connsiteY59" fmla="*/ 274881 h 774155"/>
              <a:gd name="connsiteX60" fmla="*/ 22439 w 684398"/>
              <a:gd name="connsiteY60" fmla="*/ 286100 h 774155"/>
              <a:gd name="connsiteX61" fmla="*/ 151466 w 684398"/>
              <a:gd name="connsiteY61" fmla="*/ 224393 h 774155"/>
              <a:gd name="connsiteX62" fmla="*/ 173905 w 684398"/>
              <a:gd name="connsiteY62" fmla="*/ 151466 h 774155"/>
              <a:gd name="connsiteX0" fmla="*/ 196344 w 684398"/>
              <a:gd name="connsiteY0" fmla="*/ 151465 h 774155"/>
              <a:gd name="connsiteX1" fmla="*/ 263662 w 684398"/>
              <a:gd name="connsiteY1" fmla="*/ 157075 h 774155"/>
              <a:gd name="connsiteX2" fmla="*/ 297321 w 684398"/>
              <a:gd name="connsiteY2" fmla="*/ 72928 h 774155"/>
              <a:gd name="connsiteX3" fmla="*/ 342199 w 684398"/>
              <a:gd name="connsiteY3" fmla="*/ 100977 h 774155"/>
              <a:gd name="connsiteX4" fmla="*/ 392688 w 684398"/>
              <a:gd name="connsiteY4" fmla="*/ 78538 h 774155"/>
              <a:gd name="connsiteX5" fmla="*/ 431956 w 684398"/>
              <a:gd name="connsiteY5" fmla="*/ 89757 h 774155"/>
              <a:gd name="connsiteX6" fmla="*/ 443176 w 684398"/>
              <a:gd name="connsiteY6" fmla="*/ 72928 h 774155"/>
              <a:gd name="connsiteX7" fmla="*/ 448786 w 684398"/>
              <a:gd name="connsiteY7" fmla="*/ 28049 h 774155"/>
              <a:gd name="connsiteX8" fmla="*/ 510494 w 684398"/>
              <a:gd name="connsiteY8" fmla="*/ 0 h 774155"/>
              <a:gd name="connsiteX9" fmla="*/ 510494 w 684398"/>
              <a:gd name="connsiteY9" fmla="*/ 44879 h 774155"/>
              <a:gd name="connsiteX10" fmla="*/ 538543 w 684398"/>
              <a:gd name="connsiteY10" fmla="*/ 56098 h 774155"/>
              <a:gd name="connsiteX11" fmla="*/ 532933 w 684398"/>
              <a:gd name="connsiteY11" fmla="*/ 117806 h 774155"/>
              <a:gd name="connsiteX12" fmla="*/ 544153 w 684398"/>
              <a:gd name="connsiteY12" fmla="*/ 129026 h 774155"/>
              <a:gd name="connsiteX13" fmla="*/ 521713 w 684398"/>
              <a:gd name="connsiteY13" fmla="*/ 151465 h 774155"/>
              <a:gd name="connsiteX14" fmla="*/ 521713 w 684398"/>
              <a:gd name="connsiteY14" fmla="*/ 196344 h 774155"/>
              <a:gd name="connsiteX15" fmla="*/ 572202 w 684398"/>
              <a:gd name="connsiteY15" fmla="*/ 196344 h 774155"/>
              <a:gd name="connsiteX16" fmla="*/ 583421 w 684398"/>
              <a:gd name="connsiteY16" fmla="*/ 258052 h 774155"/>
              <a:gd name="connsiteX17" fmla="*/ 594641 w 684398"/>
              <a:gd name="connsiteY17" fmla="*/ 258052 h 774155"/>
              <a:gd name="connsiteX18" fmla="*/ 605861 w 684398"/>
              <a:gd name="connsiteY18" fmla="*/ 218783 h 774155"/>
              <a:gd name="connsiteX19" fmla="*/ 633910 w 684398"/>
              <a:gd name="connsiteY19" fmla="*/ 218783 h 774155"/>
              <a:gd name="connsiteX20" fmla="*/ 656349 w 684398"/>
              <a:gd name="connsiteY20" fmla="*/ 224393 h 774155"/>
              <a:gd name="connsiteX21" fmla="*/ 645129 w 684398"/>
              <a:gd name="connsiteY21" fmla="*/ 235612 h 774155"/>
              <a:gd name="connsiteX22" fmla="*/ 684398 w 684398"/>
              <a:gd name="connsiteY22" fmla="*/ 252442 h 774155"/>
              <a:gd name="connsiteX23" fmla="*/ 656349 w 684398"/>
              <a:gd name="connsiteY23" fmla="*/ 280491 h 774155"/>
              <a:gd name="connsiteX24" fmla="*/ 628300 w 684398"/>
              <a:gd name="connsiteY24" fmla="*/ 325369 h 774155"/>
              <a:gd name="connsiteX25" fmla="*/ 560982 w 684398"/>
              <a:gd name="connsiteY25" fmla="*/ 353419 h 774155"/>
              <a:gd name="connsiteX26" fmla="*/ 555372 w 684398"/>
              <a:gd name="connsiteY26" fmla="*/ 426346 h 774155"/>
              <a:gd name="connsiteX27" fmla="*/ 544153 w 684398"/>
              <a:gd name="connsiteY27" fmla="*/ 431956 h 774155"/>
              <a:gd name="connsiteX28" fmla="*/ 572202 w 684398"/>
              <a:gd name="connsiteY28" fmla="*/ 465615 h 774155"/>
              <a:gd name="connsiteX29" fmla="*/ 566592 w 684398"/>
              <a:gd name="connsiteY29" fmla="*/ 488054 h 774155"/>
              <a:gd name="connsiteX30" fmla="*/ 566592 w 684398"/>
              <a:gd name="connsiteY30" fmla="*/ 544152 h 774155"/>
              <a:gd name="connsiteX31" fmla="*/ 622690 w 684398"/>
              <a:gd name="connsiteY31" fmla="*/ 600250 h 774155"/>
              <a:gd name="connsiteX32" fmla="*/ 622690 w 684398"/>
              <a:gd name="connsiteY32" fmla="*/ 628300 h 774155"/>
              <a:gd name="connsiteX33" fmla="*/ 555372 w 684398"/>
              <a:gd name="connsiteY33" fmla="*/ 622690 h 774155"/>
              <a:gd name="connsiteX34" fmla="*/ 656349 w 684398"/>
              <a:gd name="connsiteY34" fmla="*/ 678788 h 774155"/>
              <a:gd name="connsiteX35" fmla="*/ 645129 w 684398"/>
              <a:gd name="connsiteY35" fmla="*/ 701227 h 774155"/>
              <a:gd name="connsiteX36" fmla="*/ 650739 w 684398"/>
              <a:gd name="connsiteY36" fmla="*/ 729276 h 774155"/>
              <a:gd name="connsiteX37" fmla="*/ 656349 w 684398"/>
              <a:gd name="connsiteY37" fmla="*/ 751715 h 774155"/>
              <a:gd name="connsiteX38" fmla="*/ 628300 w 684398"/>
              <a:gd name="connsiteY38" fmla="*/ 762935 h 774155"/>
              <a:gd name="connsiteX39" fmla="*/ 622690 w 684398"/>
              <a:gd name="connsiteY39" fmla="*/ 774155 h 774155"/>
              <a:gd name="connsiteX40" fmla="*/ 594641 w 684398"/>
              <a:gd name="connsiteY40" fmla="*/ 746106 h 774155"/>
              <a:gd name="connsiteX41" fmla="*/ 482445 w 684398"/>
              <a:gd name="connsiteY41" fmla="*/ 729276 h 774155"/>
              <a:gd name="connsiteX42" fmla="*/ 460005 w 684398"/>
              <a:gd name="connsiteY42" fmla="*/ 751715 h 774155"/>
              <a:gd name="connsiteX43" fmla="*/ 443176 w 684398"/>
              <a:gd name="connsiteY43" fmla="*/ 746106 h 774155"/>
              <a:gd name="connsiteX44" fmla="*/ 364638 w 684398"/>
              <a:gd name="connsiteY44" fmla="*/ 774155 h 774155"/>
              <a:gd name="connsiteX45" fmla="*/ 145856 w 684398"/>
              <a:gd name="connsiteY45" fmla="*/ 678788 h 774155"/>
              <a:gd name="connsiteX46" fmla="*/ 95367 w 684398"/>
              <a:gd name="connsiteY46" fmla="*/ 667568 h 774155"/>
              <a:gd name="connsiteX47" fmla="*/ 84148 w 684398"/>
              <a:gd name="connsiteY47" fmla="*/ 661958 h 774155"/>
              <a:gd name="connsiteX48" fmla="*/ 78538 w 684398"/>
              <a:gd name="connsiteY48" fmla="*/ 633909 h 774155"/>
              <a:gd name="connsiteX49" fmla="*/ 72928 w 684398"/>
              <a:gd name="connsiteY49" fmla="*/ 617080 h 774155"/>
              <a:gd name="connsiteX50" fmla="*/ 61708 w 684398"/>
              <a:gd name="connsiteY50" fmla="*/ 600250 h 774155"/>
              <a:gd name="connsiteX51" fmla="*/ 33659 w 684398"/>
              <a:gd name="connsiteY51" fmla="*/ 577811 h 774155"/>
              <a:gd name="connsiteX52" fmla="*/ 0 w 684398"/>
              <a:gd name="connsiteY52" fmla="*/ 560982 h 774155"/>
              <a:gd name="connsiteX53" fmla="*/ 112197 w 684398"/>
              <a:gd name="connsiteY53" fmla="*/ 555372 h 774155"/>
              <a:gd name="connsiteX54" fmla="*/ 157075 w 684398"/>
              <a:gd name="connsiteY54" fmla="*/ 594641 h 774155"/>
              <a:gd name="connsiteX55" fmla="*/ 190734 w 684398"/>
              <a:gd name="connsiteY55" fmla="*/ 650739 h 774155"/>
              <a:gd name="connsiteX56" fmla="*/ 190734 w 684398"/>
              <a:gd name="connsiteY56" fmla="*/ 555372 h 774155"/>
              <a:gd name="connsiteX57" fmla="*/ 190734 w 684398"/>
              <a:gd name="connsiteY57" fmla="*/ 521713 h 774155"/>
              <a:gd name="connsiteX58" fmla="*/ 84146 w 684398"/>
              <a:gd name="connsiteY58" fmla="*/ 392687 h 774155"/>
              <a:gd name="connsiteX59" fmla="*/ 151466 w 684398"/>
              <a:gd name="connsiteY59" fmla="*/ 330979 h 774155"/>
              <a:gd name="connsiteX60" fmla="*/ 22439 w 684398"/>
              <a:gd name="connsiteY60" fmla="*/ 286100 h 774155"/>
              <a:gd name="connsiteX61" fmla="*/ 151466 w 684398"/>
              <a:gd name="connsiteY61" fmla="*/ 224393 h 774155"/>
              <a:gd name="connsiteX62" fmla="*/ 173905 w 684398"/>
              <a:gd name="connsiteY62" fmla="*/ 151466 h 774155"/>
              <a:gd name="connsiteX0" fmla="*/ 196344 w 684398"/>
              <a:gd name="connsiteY0" fmla="*/ 151465 h 774155"/>
              <a:gd name="connsiteX1" fmla="*/ 263662 w 684398"/>
              <a:gd name="connsiteY1" fmla="*/ 157075 h 774155"/>
              <a:gd name="connsiteX2" fmla="*/ 297321 w 684398"/>
              <a:gd name="connsiteY2" fmla="*/ 72928 h 774155"/>
              <a:gd name="connsiteX3" fmla="*/ 342199 w 684398"/>
              <a:gd name="connsiteY3" fmla="*/ 100977 h 774155"/>
              <a:gd name="connsiteX4" fmla="*/ 392688 w 684398"/>
              <a:gd name="connsiteY4" fmla="*/ 78538 h 774155"/>
              <a:gd name="connsiteX5" fmla="*/ 431956 w 684398"/>
              <a:gd name="connsiteY5" fmla="*/ 89757 h 774155"/>
              <a:gd name="connsiteX6" fmla="*/ 443176 w 684398"/>
              <a:gd name="connsiteY6" fmla="*/ 72928 h 774155"/>
              <a:gd name="connsiteX7" fmla="*/ 448786 w 684398"/>
              <a:gd name="connsiteY7" fmla="*/ 28049 h 774155"/>
              <a:gd name="connsiteX8" fmla="*/ 510494 w 684398"/>
              <a:gd name="connsiteY8" fmla="*/ 0 h 774155"/>
              <a:gd name="connsiteX9" fmla="*/ 510494 w 684398"/>
              <a:gd name="connsiteY9" fmla="*/ 44879 h 774155"/>
              <a:gd name="connsiteX10" fmla="*/ 538543 w 684398"/>
              <a:gd name="connsiteY10" fmla="*/ 56098 h 774155"/>
              <a:gd name="connsiteX11" fmla="*/ 532933 w 684398"/>
              <a:gd name="connsiteY11" fmla="*/ 117806 h 774155"/>
              <a:gd name="connsiteX12" fmla="*/ 544153 w 684398"/>
              <a:gd name="connsiteY12" fmla="*/ 129026 h 774155"/>
              <a:gd name="connsiteX13" fmla="*/ 521713 w 684398"/>
              <a:gd name="connsiteY13" fmla="*/ 151465 h 774155"/>
              <a:gd name="connsiteX14" fmla="*/ 521713 w 684398"/>
              <a:gd name="connsiteY14" fmla="*/ 196344 h 774155"/>
              <a:gd name="connsiteX15" fmla="*/ 572202 w 684398"/>
              <a:gd name="connsiteY15" fmla="*/ 196344 h 774155"/>
              <a:gd name="connsiteX16" fmla="*/ 583421 w 684398"/>
              <a:gd name="connsiteY16" fmla="*/ 258052 h 774155"/>
              <a:gd name="connsiteX17" fmla="*/ 594641 w 684398"/>
              <a:gd name="connsiteY17" fmla="*/ 258052 h 774155"/>
              <a:gd name="connsiteX18" fmla="*/ 605861 w 684398"/>
              <a:gd name="connsiteY18" fmla="*/ 218783 h 774155"/>
              <a:gd name="connsiteX19" fmla="*/ 633910 w 684398"/>
              <a:gd name="connsiteY19" fmla="*/ 218783 h 774155"/>
              <a:gd name="connsiteX20" fmla="*/ 656349 w 684398"/>
              <a:gd name="connsiteY20" fmla="*/ 224393 h 774155"/>
              <a:gd name="connsiteX21" fmla="*/ 645129 w 684398"/>
              <a:gd name="connsiteY21" fmla="*/ 235612 h 774155"/>
              <a:gd name="connsiteX22" fmla="*/ 684398 w 684398"/>
              <a:gd name="connsiteY22" fmla="*/ 252442 h 774155"/>
              <a:gd name="connsiteX23" fmla="*/ 656349 w 684398"/>
              <a:gd name="connsiteY23" fmla="*/ 280491 h 774155"/>
              <a:gd name="connsiteX24" fmla="*/ 628300 w 684398"/>
              <a:gd name="connsiteY24" fmla="*/ 325369 h 774155"/>
              <a:gd name="connsiteX25" fmla="*/ 560982 w 684398"/>
              <a:gd name="connsiteY25" fmla="*/ 353419 h 774155"/>
              <a:gd name="connsiteX26" fmla="*/ 555372 w 684398"/>
              <a:gd name="connsiteY26" fmla="*/ 426346 h 774155"/>
              <a:gd name="connsiteX27" fmla="*/ 544153 w 684398"/>
              <a:gd name="connsiteY27" fmla="*/ 431956 h 774155"/>
              <a:gd name="connsiteX28" fmla="*/ 572202 w 684398"/>
              <a:gd name="connsiteY28" fmla="*/ 465615 h 774155"/>
              <a:gd name="connsiteX29" fmla="*/ 566592 w 684398"/>
              <a:gd name="connsiteY29" fmla="*/ 488054 h 774155"/>
              <a:gd name="connsiteX30" fmla="*/ 566592 w 684398"/>
              <a:gd name="connsiteY30" fmla="*/ 544152 h 774155"/>
              <a:gd name="connsiteX31" fmla="*/ 622690 w 684398"/>
              <a:gd name="connsiteY31" fmla="*/ 600250 h 774155"/>
              <a:gd name="connsiteX32" fmla="*/ 622690 w 684398"/>
              <a:gd name="connsiteY32" fmla="*/ 628300 h 774155"/>
              <a:gd name="connsiteX33" fmla="*/ 555372 w 684398"/>
              <a:gd name="connsiteY33" fmla="*/ 622690 h 774155"/>
              <a:gd name="connsiteX34" fmla="*/ 656349 w 684398"/>
              <a:gd name="connsiteY34" fmla="*/ 678788 h 774155"/>
              <a:gd name="connsiteX35" fmla="*/ 645129 w 684398"/>
              <a:gd name="connsiteY35" fmla="*/ 701227 h 774155"/>
              <a:gd name="connsiteX36" fmla="*/ 650739 w 684398"/>
              <a:gd name="connsiteY36" fmla="*/ 729276 h 774155"/>
              <a:gd name="connsiteX37" fmla="*/ 656349 w 684398"/>
              <a:gd name="connsiteY37" fmla="*/ 751715 h 774155"/>
              <a:gd name="connsiteX38" fmla="*/ 628300 w 684398"/>
              <a:gd name="connsiteY38" fmla="*/ 762935 h 774155"/>
              <a:gd name="connsiteX39" fmla="*/ 622690 w 684398"/>
              <a:gd name="connsiteY39" fmla="*/ 774155 h 774155"/>
              <a:gd name="connsiteX40" fmla="*/ 594641 w 684398"/>
              <a:gd name="connsiteY40" fmla="*/ 746106 h 774155"/>
              <a:gd name="connsiteX41" fmla="*/ 482445 w 684398"/>
              <a:gd name="connsiteY41" fmla="*/ 729276 h 774155"/>
              <a:gd name="connsiteX42" fmla="*/ 460005 w 684398"/>
              <a:gd name="connsiteY42" fmla="*/ 751715 h 774155"/>
              <a:gd name="connsiteX43" fmla="*/ 443176 w 684398"/>
              <a:gd name="connsiteY43" fmla="*/ 746106 h 774155"/>
              <a:gd name="connsiteX44" fmla="*/ 364638 w 684398"/>
              <a:gd name="connsiteY44" fmla="*/ 774155 h 774155"/>
              <a:gd name="connsiteX45" fmla="*/ 145856 w 684398"/>
              <a:gd name="connsiteY45" fmla="*/ 678788 h 774155"/>
              <a:gd name="connsiteX46" fmla="*/ 95367 w 684398"/>
              <a:gd name="connsiteY46" fmla="*/ 667568 h 774155"/>
              <a:gd name="connsiteX47" fmla="*/ 84148 w 684398"/>
              <a:gd name="connsiteY47" fmla="*/ 661958 h 774155"/>
              <a:gd name="connsiteX48" fmla="*/ 78538 w 684398"/>
              <a:gd name="connsiteY48" fmla="*/ 633909 h 774155"/>
              <a:gd name="connsiteX49" fmla="*/ 72928 w 684398"/>
              <a:gd name="connsiteY49" fmla="*/ 617080 h 774155"/>
              <a:gd name="connsiteX50" fmla="*/ 61708 w 684398"/>
              <a:gd name="connsiteY50" fmla="*/ 600250 h 774155"/>
              <a:gd name="connsiteX51" fmla="*/ 33659 w 684398"/>
              <a:gd name="connsiteY51" fmla="*/ 577811 h 774155"/>
              <a:gd name="connsiteX52" fmla="*/ 0 w 684398"/>
              <a:gd name="connsiteY52" fmla="*/ 560982 h 774155"/>
              <a:gd name="connsiteX53" fmla="*/ 112197 w 684398"/>
              <a:gd name="connsiteY53" fmla="*/ 555372 h 774155"/>
              <a:gd name="connsiteX54" fmla="*/ 157075 w 684398"/>
              <a:gd name="connsiteY54" fmla="*/ 594641 h 774155"/>
              <a:gd name="connsiteX55" fmla="*/ 190734 w 684398"/>
              <a:gd name="connsiteY55" fmla="*/ 650739 h 774155"/>
              <a:gd name="connsiteX56" fmla="*/ 190734 w 684398"/>
              <a:gd name="connsiteY56" fmla="*/ 555372 h 774155"/>
              <a:gd name="connsiteX57" fmla="*/ 190734 w 684398"/>
              <a:gd name="connsiteY57" fmla="*/ 521713 h 774155"/>
              <a:gd name="connsiteX58" fmla="*/ 291709 w 684398"/>
              <a:gd name="connsiteY58" fmla="*/ 235613 h 774155"/>
              <a:gd name="connsiteX59" fmla="*/ 151466 w 684398"/>
              <a:gd name="connsiteY59" fmla="*/ 330979 h 774155"/>
              <a:gd name="connsiteX60" fmla="*/ 22439 w 684398"/>
              <a:gd name="connsiteY60" fmla="*/ 286100 h 774155"/>
              <a:gd name="connsiteX61" fmla="*/ 151466 w 684398"/>
              <a:gd name="connsiteY61" fmla="*/ 224393 h 774155"/>
              <a:gd name="connsiteX62" fmla="*/ 173905 w 684398"/>
              <a:gd name="connsiteY62" fmla="*/ 151466 h 774155"/>
              <a:gd name="connsiteX0" fmla="*/ 196344 w 684398"/>
              <a:gd name="connsiteY0" fmla="*/ 151465 h 774155"/>
              <a:gd name="connsiteX1" fmla="*/ 263662 w 684398"/>
              <a:gd name="connsiteY1" fmla="*/ 157075 h 774155"/>
              <a:gd name="connsiteX2" fmla="*/ 297321 w 684398"/>
              <a:gd name="connsiteY2" fmla="*/ 72928 h 774155"/>
              <a:gd name="connsiteX3" fmla="*/ 342199 w 684398"/>
              <a:gd name="connsiteY3" fmla="*/ 100977 h 774155"/>
              <a:gd name="connsiteX4" fmla="*/ 392688 w 684398"/>
              <a:gd name="connsiteY4" fmla="*/ 78538 h 774155"/>
              <a:gd name="connsiteX5" fmla="*/ 431956 w 684398"/>
              <a:gd name="connsiteY5" fmla="*/ 89757 h 774155"/>
              <a:gd name="connsiteX6" fmla="*/ 443176 w 684398"/>
              <a:gd name="connsiteY6" fmla="*/ 72928 h 774155"/>
              <a:gd name="connsiteX7" fmla="*/ 448786 w 684398"/>
              <a:gd name="connsiteY7" fmla="*/ 28049 h 774155"/>
              <a:gd name="connsiteX8" fmla="*/ 510494 w 684398"/>
              <a:gd name="connsiteY8" fmla="*/ 0 h 774155"/>
              <a:gd name="connsiteX9" fmla="*/ 510494 w 684398"/>
              <a:gd name="connsiteY9" fmla="*/ 44879 h 774155"/>
              <a:gd name="connsiteX10" fmla="*/ 538543 w 684398"/>
              <a:gd name="connsiteY10" fmla="*/ 56098 h 774155"/>
              <a:gd name="connsiteX11" fmla="*/ 532933 w 684398"/>
              <a:gd name="connsiteY11" fmla="*/ 117806 h 774155"/>
              <a:gd name="connsiteX12" fmla="*/ 544153 w 684398"/>
              <a:gd name="connsiteY12" fmla="*/ 129026 h 774155"/>
              <a:gd name="connsiteX13" fmla="*/ 521713 w 684398"/>
              <a:gd name="connsiteY13" fmla="*/ 151465 h 774155"/>
              <a:gd name="connsiteX14" fmla="*/ 521713 w 684398"/>
              <a:gd name="connsiteY14" fmla="*/ 196344 h 774155"/>
              <a:gd name="connsiteX15" fmla="*/ 572202 w 684398"/>
              <a:gd name="connsiteY15" fmla="*/ 196344 h 774155"/>
              <a:gd name="connsiteX16" fmla="*/ 583421 w 684398"/>
              <a:gd name="connsiteY16" fmla="*/ 258052 h 774155"/>
              <a:gd name="connsiteX17" fmla="*/ 594641 w 684398"/>
              <a:gd name="connsiteY17" fmla="*/ 258052 h 774155"/>
              <a:gd name="connsiteX18" fmla="*/ 605861 w 684398"/>
              <a:gd name="connsiteY18" fmla="*/ 218783 h 774155"/>
              <a:gd name="connsiteX19" fmla="*/ 633910 w 684398"/>
              <a:gd name="connsiteY19" fmla="*/ 218783 h 774155"/>
              <a:gd name="connsiteX20" fmla="*/ 656349 w 684398"/>
              <a:gd name="connsiteY20" fmla="*/ 224393 h 774155"/>
              <a:gd name="connsiteX21" fmla="*/ 645129 w 684398"/>
              <a:gd name="connsiteY21" fmla="*/ 235612 h 774155"/>
              <a:gd name="connsiteX22" fmla="*/ 684398 w 684398"/>
              <a:gd name="connsiteY22" fmla="*/ 252442 h 774155"/>
              <a:gd name="connsiteX23" fmla="*/ 656349 w 684398"/>
              <a:gd name="connsiteY23" fmla="*/ 280491 h 774155"/>
              <a:gd name="connsiteX24" fmla="*/ 628300 w 684398"/>
              <a:gd name="connsiteY24" fmla="*/ 325369 h 774155"/>
              <a:gd name="connsiteX25" fmla="*/ 560982 w 684398"/>
              <a:gd name="connsiteY25" fmla="*/ 353419 h 774155"/>
              <a:gd name="connsiteX26" fmla="*/ 555372 w 684398"/>
              <a:gd name="connsiteY26" fmla="*/ 426346 h 774155"/>
              <a:gd name="connsiteX27" fmla="*/ 544153 w 684398"/>
              <a:gd name="connsiteY27" fmla="*/ 431956 h 774155"/>
              <a:gd name="connsiteX28" fmla="*/ 572202 w 684398"/>
              <a:gd name="connsiteY28" fmla="*/ 465615 h 774155"/>
              <a:gd name="connsiteX29" fmla="*/ 566592 w 684398"/>
              <a:gd name="connsiteY29" fmla="*/ 488054 h 774155"/>
              <a:gd name="connsiteX30" fmla="*/ 566592 w 684398"/>
              <a:gd name="connsiteY30" fmla="*/ 544152 h 774155"/>
              <a:gd name="connsiteX31" fmla="*/ 622690 w 684398"/>
              <a:gd name="connsiteY31" fmla="*/ 600250 h 774155"/>
              <a:gd name="connsiteX32" fmla="*/ 622690 w 684398"/>
              <a:gd name="connsiteY32" fmla="*/ 628300 h 774155"/>
              <a:gd name="connsiteX33" fmla="*/ 555372 w 684398"/>
              <a:gd name="connsiteY33" fmla="*/ 622690 h 774155"/>
              <a:gd name="connsiteX34" fmla="*/ 656349 w 684398"/>
              <a:gd name="connsiteY34" fmla="*/ 678788 h 774155"/>
              <a:gd name="connsiteX35" fmla="*/ 645129 w 684398"/>
              <a:gd name="connsiteY35" fmla="*/ 701227 h 774155"/>
              <a:gd name="connsiteX36" fmla="*/ 650739 w 684398"/>
              <a:gd name="connsiteY36" fmla="*/ 729276 h 774155"/>
              <a:gd name="connsiteX37" fmla="*/ 656349 w 684398"/>
              <a:gd name="connsiteY37" fmla="*/ 751715 h 774155"/>
              <a:gd name="connsiteX38" fmla="*/ 628300 w 684398"/>
              <a:gd name="connsiteY38" fmla="*/ 762935 h 774155"/>
              <a:gd name="connsiteX39" fmla="*/ 622690 w 684398"/>
              <a:gd name="connsiteY39" fmla="*/ 774155 h 774155"/>
              <a:gd name="connsiteX40" fmla="*/ 594641 w 684398"/>
              <a:gd name="connsiteY40" fmla="*/ 746106 h 774155"/>
              <a:gd name="connsiteX41" fmla="*/ 482445 w 684398"/>
              <a:gd name="connsiteY41" fmla="*/ 729276 h 774155"/>
              <a:gd name="connsiteX42" fmla="*/ 460005 w 684398"/>
              <a:gd name="connsiteY42" fmla="*/ 751715 h 774155"/>
              <a:gd name="connsiteX43" fmla="*/ 443176 w 684398"/>
              <a:gd name="connsiteY43" fmla="*/ 746106 h 774155"/>
              <a:gd name="connsiteX44" fmla="*/ 364638 w 684398"/>
              <a:gd name="connsiteY44" fmla="*/ 774155 h 774155"/>
              <a:gd name="connsiteX45" fmla="*/ 145856 w 684398"/>
              <a:gd name="connsiteY45" fmla="*/ 678788 h 774155"/>
              <a:gd name="connsiteX46" fmla="*/ 95367 w 684398"/>
              <a:gd name="connsiteY46" fmla="*/ 667568 h 774155"/>
              <a:gd name="connsiteX47" fmla="*/ 84148 w 684398"/>
              <a:gd name="connsiteY47" fmla="*/ 661958 h 774155"/>
              <a:gd name="connsiteX48" fmla="*/ 78538 w 684398"/>
              <a:gd name="connsiteY48" fmla="*/ 633909 h 774155"/>
              <a:gd name="connsiteX49" fmla="*/ 72928 w 684398"/>
              <a:gd name="connsiteY49" fmla="*/ 617080 h 774155"/>
              <a:gd name="connsiteX50" fmla="*/ 61708 w 684398"/>
              <a:gd name="connsiteY50" fmla="*/ 600250 h 774155"/>
              <a:gd name="connsiteX51" fmla="*/ 33659 w 684398"/>
              <a:gd name="connsiteY51" fmla="*/ 577811 h 774155"/>
              <a:gd name="connsiteX52" fmla="*/ 0 w 684398"/>
              <a:gd name="connsiteY52" fmla="*/ 560982 h 774155"/>
              <a:gd name="connsiteX53" fmla="*/ 112197 w 684398"/>
              <a:gd name="connsiteY53" fmla="*/ 555372 h 774155"/>
              <a:gd name="connsiteX54" fmla="*/ 157075 w 684398"/>
              <a:gd name="connsiteY54" fmla="*/ 594641 h 774155"/>
              <a:gd name="connsiteX55" fmla="*/ 190734 w 684398"/>
              <a:gd name="connsiteY55" fmla="*/ 650739 h 774155"/>
              <a:gd name="connsiteX56" fmla="*/ 190734 w 684398"/>
              <a:gd name="connsiteY56" fmla="*/ 555372 h 774155"/>
              <a:gd name="connsiteX57" fmla="*/ 190734 w 684398"/>
              <a:gd name="connsiteY57" fmla="*/ 521713 h 774155"/>
              <a:gd name="connsiteX58" fmla="*/ 190734 w 684398"/>
              <a:gd name="connsiteY58" fmla="*/ 532933 h 774155"/>
              <a:gd name="connsiteX59" fmla="*/ 291709 w 684398"/>
              <a:gd name="connsiteY59" fmla="*/ 235613 h 774155"/>
              <a:gd name="connsiteX60" fmla="*/ 151466 w 684398"/>
              <a:gd name="connsiteY60" fmla="*/ 330979 h 774155"/>
              <a:gd name="connsiteX61" fmla="*/ 22439 w 684398"/>
              <a:gd name="connsiteY61" fmla="*/ 286100 h 774155"/>
              <a:gd name="connsiteX62" fmla="*/ 151466 w 684398"/>
              <a:gd name="connsiteY62" fmla="*/ 224393 h 774155"/>
              <a:gd name="connsiteX63" fmla="*/ 173905 w 684398"/>
              <a:gd name="connsiteY63" fmla="*/ 151466 h 774155"/>
              <a:gd name="connsiteX0" fmla="*/ 196344 w 684398"/>
              <a:gd name="connsiteY0" fmla="*/ 151465 h 774155"/>
              <a:gd name="connsiteX1" fmla="*/ 263662 w 684398"/>
              <a:gd name="connsiteY1" fmla="*/ 157075 h 774155"/>
              <a:gd name="connsiteX2" fmla="*/ 297321 w 684398"/>
              <a:gd name="connsiteY2" fmla="*/ 72928 h 774155"/>
              <a:gd name="connsiteX3" fmla="*/ 342199 w 684398"/>
              <a:gd name="connsiteY3" fmla="*/ 100977 h 774155"/>
              <a:gd name="connsiteX4" fmla="*/ 392688 w 684398"/>
              <a:gd name="connsiteY4" fmla="*/ 78538 h 774155"/>
              <a:gd name="connsiteX5" fmla="*/ 431956 w 684398"/>
              <a:gd name="connsiteY5" fmla="*/ 89757 h 774155"/>
              <a:gd name="connsiteX6" fmla="*/ 443176 w 684398"/>
              <a:gd name="connsiteY6" fmla="*/ 72928 h 774155"/>
              <a:gd name="connsiteX7" fmla="*/ 448786 w 684398"/>
              <a:gd name="connsiteY7" fmla="*/ 28049 h 774155"/>
              <a:gd name="connsiteX8" fmla="*/ 510494 w 684398"/>
              <a:gd name="connsiteY8" fmla="*/ 0 h 774155"/>
              <a:gd name="connsiteX9" fmla="*/ 510494 w 684398"/>
              <a:gd name="connsiteY9" fmla="*/ 44879 h 774155"/>
              <a:gd name="connsiteX10" fmla="*/ 538543 w 684398"/>
              <a:gd name="connsiteY10" fmla="*/ 56098 h 774155"/>
              <a:gd name="connsiteX11" fmla="*/ 532933 w 684398"/>
              <a:gd name="connsiteY11" fmla="*/ 117806 h 774155"/>
              <a:gd name="connsiteX12" fmla="*/ 544153 w 684398"/>
              <a:gd name="connsiteY12" fmla="*/ 129026 h 774155"/>
              <a:gd name="connsiteX13" fmla="*/ 521713 w 684398"/>
              <a:gd name="connsiteY13" fmla="*/ 151465 h 774155"/>
              <a:gd name="connsiteX14" fmla="*/ 521713 w 684398"/>
              <a:gd name="connsiteY14" fmla="*/ 196344 h 774155"/>
              <a:gd name="connsiteX15" fmla="*/ 572202 w 684398"/>
              <a:gd name="connsiteY15" fmla="*/ 196344 h 774155"/>
              <a:gd name="connsiteX16" fmla="*/ 583421 w 684398"/>
              <a:gd name="connsiteY16" fmla="*/ 258052 h 774155"/>
              <a:gd name="connsiteX17" fmla="*/ 594641 w 684398"/>
              <a:gd name="connsiteY17" fmla="*/ 258052 h 774155"/>
              <a:gd name="connsiteX18" fmla="*/ 605861 w 684398"/>
              <a:gd name="connsiteY18" fmla="*/ 218783 h 774155"/>
              <a:gd name="connsiteX19" fmla="*/ 633910 w 684398"/>
              <a:gd name="connsiteY19" fmla="*/ 218783 h 774155"/>
              <a:gd name="connsiteX20" fmla="*/ 656349 w 684398"/>
              <a:gd name="connsiteY20" fmla="*/ 224393 h 774155"/>
              <a:gd name="connsiteX21" fmla="*/ 645129 w 684398"/>
              <a:gd name="connsiteY21" fmla="*/ 235612 h 774155"/>
              <a:gd name="connsiteX22" fmla="*/ 684398 w 684398"/>
              <a:gd name="connsiteY22" fmla="*/ 252442 h 774155"/>
              <a:gd name="connsiteX23" fmla="*/ 656349 w 684398"/>
              <a:gd name="connsiteY23" fmla="*/ 280491 h 774155"/>
              <a:gd name="connsiteX24" fmla="*/ 628300 w 684398"/>
              <a:gd name="connsiteY24" fmla="*/ 325369 h 774155"/>
              <a:gd name="connsiteX25" fmla="*/ 560982 w 684398"/>
              <a:gd name="connsiteY25" fmla="*/ 353419 h 774155"/>
              <a:gd name="connsiteX26" fmla="*/ 555372 w 684398"/>
              <a:gd name="connsiteY26" fmla="*/ 426346 h 774155"/>
              <a:gd name="connsiteX27" fmla="*/ 544153 w 684398"/>
              <a:gd name="connsiteY27" fmla="*/ 431956 h 774155"/>
              <a:gd name="connsiteX28" fmla="*/ 572202 w 684398"/>
              <a:gd name="connsiteY28" fmla="*/ 465615 h 774155"/>
              <a:gd name="connsiteX29" fmla="*/ 566592 w 684398"/>
              <a:gd name="connsiteY29" fmla="*/ 488054 h 774155"/>
              <a:gd name="connsiteX30" fmla="*/ 566592 w 684398"/>
              <a:gd name="connsiteY30" fmla="*/ 544152 h 774155"/>
              <a:gd name="connsiteX31" fmla="*/ 622690 w 684398"/>
              <a:gd name="connsiteY31" fmla="*/ 600250 h 774155"/>
              <a:gd name="connsiteX32" fmla="*/ 622690 w 684398"/>
              <a:gd name="connsiteY32" fmla="*/ 628300 h 774155"/>
              <a:gd name="connsiteX33" fmla="*/ 555372 w 684398"/>
              <a:gd name="connsiteY33" fmla="*/ 622690 h 774155"/>
              <a:gd name="connsiteX34" fmla="*/ 656349 w 684398"/>
              <a:gd name="connsiteY34" fmla="*/ 678788 h 774155"/>
              <a:gd name="connsiteX35" fmla="*/ 645129 w 684398"/>
              <a:gd name="connsiteY35" fmla="*/ 701227 h 774155"/>
              <a:gd name="connsiteX36" fmla="*/ 650739 w 684398"/>
              <a:gd name="connsiteY36" fmla="*/ 729276 h 774155"/>
              <a:gd name="connsiteX37" fmla="*/ 656349 w 684398"/>
              <a:gd name="connsiteY37" fmla="*/ 751715 h 774155"/>
              <a:gd name="connsiteX38" fmla="*/ 628300 w 684398"/>
              <a:gd name="connsiteY38" fmla="*/ 762935 h 774155"/>
              <a:gd name="connsiteX39" fmla="*/ 622690 w 684398"/>
              <a:gd name="connsiteY39" fmla="*/ 774155 h 774155"/>
              <a:gd name="connsiteX40" fmla="*/ 594641 w 684398"/>
              <a:gd name="connsiteY40" fmla="*/ 746106 h 774155"/>
              <a:gd name="connsiteX41" fmla="*/ 482445 w 684398"/>
              <a:gd name="connsiteY41" fmla="*/ 729276 h 774155"/>
              <a:gd name="connsiteX42" fmla="*/ 460005 w 684398"/>
              <a:gd name="connsiteY42" fmla="*/ 751715 h 774155"/>
              <a:gd name="connsiteX43" fmla="*/ 443176 w 684398"/>
              <a:gd name="connsiteY43" fmla="*/ 746106 h 774155"/>
              <a:gd name="connsiteX44" fmla="*/ 364638 w 684398"/>
              <a:gd name="connsiteY44" fmla="*/ 774155 h 774155"/>
              <a:gd name="connsiteX45" fmla="*/ 145856 w 684398"/>
              <a:gd name="connsiteY45" fmla="*/ 678788 h 774155"/>
              <a:gd name="connsiteX46" fmla="*/ 95367 w 684398"/>
              <a:gd name="connsiteY46" fmla="*/ 667568 h 774155"/>
              <a:gd name="connsiteX47" fmla="*/ 84148 w 684398"/>
              <a:gd name="connsiteY47" fmla="*/ 661958 h 774155"/>
              <a:gd name="connsiteX48" fmla="*/ 78538 w 684398"/>
              <a:gd name="connsiteY48" fmla="*/ 633909 h 774155"/>
              <a:gd name="connsiteX49" fmla="*/ 72928 w 684398"/>
              <a:gd name="connsiteY49" fmla="*/ 617080 h 774155"/>
              <a:gd name="connsiteX50" fmla="*/ 61708 w 684398"/>
              <a:gd name="connsiteY50" fmla="*/ 600250 h 774155"/>
              <a:gd name="connsiteX51" fmla="*/ 33659 w 684398"/>
              <a:gd name="connsiteY51" fmla="*/ 577811 h 774155"/>
              <a:gd name="connsiteX52" fmla="*/ 0 w 684398"/>
              <a:gd name="connsiteY52" fmla="*/ 560982 h 774155"/>
              <a:gd name="connsiteX53" fmla="*/ 112197 w 684398"/>
              <a:gd name="connsiteY53" fmla="*/ 555372 h 774155"/>
              <a:gd name="connsiteX54" fmla="*/ 157075 w 684398"/>
              <a:gd name="connsiteY54" fmla="*/ 594641 h 774155"/>
              <a:gd name="connsiteX55" fmla="*/ 190734 w 684398"/>
              <a:gd name="connsiteY55" fmla="*/ 650739 h 774155"/>
              <a:gd name="connsiteX56" fmla="*/ 190734 w 684398"/>
              <a:gd name="connsiteY56" fmla="*/ 555372 h 774155"/>
              <a:gd name="connsiteX57" fmla="*/ 190734 w 684398"/>
              <a:gd name="connsiteY57" fmla="*/ 521713 h 774155"/>
              <a:gd name="connsiteX58" fmla="*/ 190734 w 684398"/>
              <a:gd name="connsiteY58" fmla="*/ 532933 h 774155"/>
              <a:gd name="connsiteX59" fmla="*/ 252442 w 684398"/>
              <a:gd name="connsiteY59" fmla="*/ 370248 h 774155"/>
              <a:gd name="connsiteX60" fmla="*/ 291709 w 684398"/>
              <a:gd name="connsiteY60" fmla="*/ 235613 h 774155"/>
              <a:gd name="connsiteX61" fmla="*/ 151466 w 684398"/>
              <a:gd name="connsiteY61" fmla="*/ 330979 h 774155"/>
              <a:gd name="connsiteX62" fmla="*/ 22439 w 684398"/>
              <a:gd name="connsiteY62" fmla="*/ 286100 h 774155"/>
              <a:gd name="connsiteX63" fmla="*/ 151466 w 684398"/>
              <a:gd name="connsiteY63" fmla="*/ 224393 h 774155"/>
              <a:gd name="connsiteX64" fmla="*/ 173905 w 684398"/>
              <a:gd name="connsiteY64" fmla="*/ 151466 h 774155"/>
              <a:gd name="connsiteX0" fmla="*/ 230003 w 718057"/>
              <a:gd name="connsiteY0" fmla="*/ 151465 h 774155"/>
              <a:gd name="connsiteX1" fmla="*/ 297321 w 718057"/>
              <a:gd name="connsiteY1" fmla="*/ 157075 h 774155"/>
              <a:gd name="connsiteX2" fmla="*/ 330980 w 718057"/>
              <a:gd name="connsiteY2" fmla="*/ 72928 h 774155"/>
              <a:gd name="connsiteX3" fmla="*/ 375858 w 718057"/>
              <a:gd name="connsiteY3" fmla="*/ 100977 h 774155"/>
              <a:gd name="connsiteX4" fmla="*/ 426347 w 718057"/>
              <a:gd name="connsiteY4" fmla="*/ 78538 h 774155"/>
              <a:gd name="connsiteX5" fmla="*/ 465615 w 718057"/>
              <a:gd name="connsiteY5" fmla="*/ 89757 h 774155"/>
              <a:gd name="connsiteX6" fmla="*/ 476835 w 718057"/>
              <a:gd name="connsiteY6" fmla="*/ 72928 h 774155"/>
              <a:gd name="connsiteX7" fmla="*/ 482445 w 718057"/>
              <a:gd name="connsiteY7" fmla="*/ 28049 h 774155"/>
              <a:gd name="connsiteX8" fmla="*/ 544153 w 718057"/>
              <a:gd name="connsiteY8" fmla="*/ 0 h 774155"/>
              <a:gd name="connsiteX9" fmla="*/ 544153 w 718057"/>
              <a:gd name="connsiteY9" fmla="*/ 44879 h 774155"/>
              <a:gd name="connsiteX10" fmla="*/ 572202 w 718057"/>
              <a:gd name="connsiteY10" fmla="*/ 56098 h 774155"/>
              <a:gd name="connsiteX11" fmla="*/ 566592 w 718057"/>
              <a:gd name="connsiteY11" fmla="*/ 117806 h 774155"/>
              <a:gd name="connsiteX12" fmla="*/ 577812 w 718057"/>
              <a:gd name="connsiteY12" fmla="*/ 129026 h 774155"/>
              <a:gd name="connsiteX13" fmla="*/ 555372 w 718057"/>
              <a:gd name="connsiteY13" fmla="*/ 151465 h 774155"/>
              <a:gd name="connsiteX14" fmla="*/ 555372 w 718057"/>
              <a:gd name="connsiteY14" fmla="*/ 196344 h 774155"/>
              <a:gd name="connsiteX15" fmla="*/ 605861 w 718057"/>
              <a:gd name="connsiteY15" fmla="*/ 196344 h 774155"/>
              <a:gd name="connsiteX16" fmla="*/ 617080 w 718057"/>
              <a:gd name="connsiteY16" fmla="*/ 258052 h 774155"/>
              <a:gd name="connsiteX17" fmla="*/ 628300 w 718057"/>
              <a:gd name="connsiteY17" fmla="*/ 258052 h 774155"/>
              <a:gd name="connsiteX18" fmla="*/ 639520 w 718057"/>
              <a:gd name="connsiteY18" fmla="*/ 218783 h 774155"/>
              <a:gd name="connsiteX19" fmla="*/ 667569 w 718057"/>
              <a:gd name="connsiteY19" fmla="*/ 218783 h 774155"/>
              <a:gd name="connsiteX20" fmla="*/ 690008 w 718057"/>
              <a:gd name="connsiteY20" fmla="*/ 224393 h 774155"/>
              <a:gd name="connsiteX21" fmla="*/ 678788 w 718057"/>
              <a:gd name="connsiteY21" fmla="*/ 235612 h 774155"/>
              <a:gd name="connsiteX22" fmla="*/ 718057 w 718057"/>
              <a:gd name="connsiteY22" fmla="*/ 252442 h 774155"/>
              <a:gd name="connsiteX23" fmla="*/ 690008 w 718057"/>
              <a:gd name="connsiteY23" fmla="*/ 280491 h 774155"/>
              <a:gd name="connsiteX24" fmla="*/ 661959 w 718057"/>
              <a:gd name="connsiteY24" fmla="*/ 325369 h 774155"/>
              <a:gd name="connsiteX25" fmla="*/ 594641 w 718057"/>
              <a:gd name="connsiteY25" fmla="*/ 353419 h 774155"/>
              <a:gd name="connsiteX26" fmla="*/ 589031 w 718057"/>
              <a:gd name="connsiteY26" fmla="*/ 426346 h 774155"/>
              <a:gd name="connsiteX27" fmla="*/ 577812 w 718057"/>
              <a:gd name="connsiteY27" fmla="*/ 431956 h 774155"/>
              <a:gd name="connsiteX28" fmla="*/ 605861 w 718057"/>
              <a:gd name="connsiteY28" fmla="*/ 465615 h 774155"/>
              <a:gd name="connsiteX29" fmla="*/ 600251 w 718057"/>
              <a:gd name="connsiteY29" fmla="*/ 488054 h 774155"/>
              <a:gd name="connsiteX30" fmla="*/ 600251 w 718057"/>
              <a:gd name="connsiteY30" fmla="*/ 544152 h 774155"/>
              <a:gd name="connsiteX31" fmla="*/ 656349 w 718057"/>
              <a:gd name="connsiteY31" fmla="*/ 600250 h 774155"/>
              <a:gd name="connsiteX32" fmla="*/ 656349 w 718057"/>
              <a:gd name="connsiteY32" fmla="*/ 628300 h 774155"/>
              <a:gd name="connsiteX33" fmla="*/ 589031 w 718057"/>
              <a:gd name="connsiteY33" fmla="*/ 622690 h 774155"/>
              <a:gd name="connsiteX34" fmla="*/ 690008 w 718057"/>
              <a:gd name="connsiteY34" fmla="*/ 678788 h 774155"/>
              <a:gd name="connsiteX35" fmla="*/ 678788 w 718057"/>
              <a:gd name="connsiteY35" fmla="*/ 701227 h 774155"/>
              <a:gd name="connsiteX36" fmla="*/ 684398 w 718057"/>
              <a:gd name="connsiteY36" fmla="*/ 729276 h 774155"/>
              <a:gd name="connsiteX37" fmla="*/ 690008 w 718057"/>
              <a:gd name="connsiteY37" fmla="*/ 751715 h 774155"/>
              <a:gd name="connsiteX38" fmla="*/ 661959 w 718057"/>
              <a:gd name="connsiteY38" fmla="*/ 762935 h 774155"/>
              <a:gd name="connsiteX39" fmla="*/ 656349 w 718057"/>
              <a:gd name="connsiteY39" fmla="*/ 774155 h 774155"/>
              <a:gd name="connsiteX40" fmla="*/ 628300 w 718057"/>
              <a:gd name="connsiteY40" fmla="*/ 746106 h 774155"/>
              <a:gd name="connsiteX41" fmla="*/ 516104 w 718057"/>
              <a:gd name="connsiteY41" fmla="*/ 729276 h 774155"/>
              <a:gd name="connsiteX42" fmla="*/ 493664 w 718057"/>
              <a:gd name="connsiteY42" fmla="*/ 751715 h 774155"/>
              <a:gd name="connsiteX43" fmla="*/ 476835 w 718057"/>
              <a:gd name="connsiteY43" fmla="*/ 746106 h 774155"/>
              <a:gd name="connsiteX44" fmla="*/ 398297 w 718057"/>
              <a:gd name="connsiteY44" fmla="*/ 774155 h 774155"/>
              <a:gd name="connsiteX45" fmla="*/ 179515 w 718057"/>
              <a:gd name="connsiteY45" fmla="*/ 678788 h 774155"/>
              <a:gd name="connsiteX46" fmla="*/ 129026 w 718057"/>
              <a:gd name="connsiteY46" fmla="*/ 667568 h 774155"/>
              <a:gd name="connsiteX47" fmla="*/ 117807 w 718057"/>
              <a:gd name="connsiteY47" fmla="*/ 661958 h 774155"/>
              <a:gd name="connsiteX48" fmla="*/ 112197 w 718057"/>
              <a:gd name="connsiteY48" fmla="*/ 633909 h 774155"/>
              <a:gd name="connsiteX49" fmla="*/ 106587 w 718057"/>
              <a:gd name="connsiteY49" fmla="*/ 617080 h 774155"/>
              <a:gd name="connsiteX50" fmla="*/ 95367 w 718057"/>
              <a:gd name="connsiteY50" fmla="*/ 600250 h 774155"/>
              <a:gd name="connsiteX51" fmla="*/ 67318 w 718057"/>
              <a:gd name="connsiteY51" fmla="*/ 577811 h 774155"/>
              <a:gd name="connsiteX52" fmla="*/ 33659 w 718057"/>
              <a:gd name="connsiteY52" fmla="*/ 560982 h 774155"/>
              <a:gd name="connsiteX53" fmla="*/ 145856 w 718057"/>
              <a:gd name="connsiteY53" fmla="*/ 555372 h 774155"/>
              <a:gd name="connsiteX54" fmla="*/ 190734 w 718057"/>
              <a:gd name="connsiteY54" fmla="*/ 594641 h 774155"/>
              <a:gd name="connsiteX55" fmla="*/ 224393 w 718057"/>
              <a:gd name="connsiteY55" fmla="*/ 650739 h 774155"/>
              <a:gd name="connsiteX56" fmla="*/ 224393 w 718057"/>
              <a:gd name="connsiteY56" fmla="*/ 555372 h 774155"/>
              <a:gd name="connsiteX57" fmla="*/ 224393 w 718057"/>
              <a:gd name="connsiteY57" fmla="*/ 521713 h 774155"/>
              <a:gd name="connsiteX58" fmla="*/ 224393 w 718057"/>
              <a:gd name="connsiteY58" fmla="*/ 532933 h 774155"/>
              <a:gd name="connsiteX59" fmla="*/ 0 w 718057"/>
              <a:gd name="connsiteY59" fmla="*/ 471225 h 774155"/>
              <a:gd name="connsiteX60" fmla="*/ 325368 w 718057"/>
              <a:gd name="connsiteY60" fmla="*/ 235613 h 774155"/>
              <a:gd name="connsiteX61" fmla="*/ 185125 w 718057"/>
              <a:gd name="connsiteY61" fmla="*/ 330979 h 774155"/>
              <a:gd name="connsiteX62" fmla="*/ 56098 w 718057"/>
              <a:gd name="connsiteY62" fmla="*/ 286100 h 774155"/>
              <a:gd name="connsiteX63" fmla="*/ 185125 w 718057"/>
              <a:gd name="connsiteY63" fmla="*/ 224393 h 774155"/>
              <a:gd name="connsiteX64" fmla="*/ 207564 w 718057"/>
              <a:gd name="connsiteY64" fmla="*/ 151466 h 774155"/>
              <a:gd name="connsiteX0" fmla="*/ 230003 w 718057"/>
              <a:gd name="connsiteY0" fmla="*/ 151465 h 774155"/>
              <a:gd name="connsiteX1" fmla="*/ 297321 w 718057"/>
              <a:gd name="connsiteY1" fmla="*/ 157075 h 774155"/>
              <a:gd name="connsiteX2" fmla="*/ 330980 w 718057"/>
              <a:gd name="connsiteY2" fmla="*/ 72928 h 774155"/>
              <a:gd name="connsiteX3" fmla="*/ 375858 w 718057"/>
              <a:gd name="connsiteY3" fmla="*/ 100977 h 774155"/>
              <a:gd name="connsiteX4" fmla="*/ 426347 w 718057"/>
              <a:gd name="connsiteY4" fmla="*/ 78538 h 774155"/>
              <a:gd name="connsiteX5" fmla="*/ 465615 w 718057"/>
              <a:gd name="connsiteY5" fmla="*/ 89757 h 774155"/>
              <a:gd name="connsiteX6" fmla="*/ 476835 w 718057"/>
              <a:gd name="connsiteY6" fmla="*/ 72928 h 774155"/>
              <a:gd name="connsiteX7" fmla="*/ 482445 w 718057"/>
              <a:gd name="connsiteY7" fmla="*/ 28049 h 774155"/>
              <a:gd name="connsiteX8" fmla="*/ 544153 w 718057"/>
              <a:gd name="connsiteY8" fmla="*/ 0 h 774155"/>
              <a:gd name="connsiteX9" fmla="*/ 544153 w 718057"/>
              <a:gd name="connsiteY9" fmla="*/ 44879 h 774155"/>
              <a:gd name="connsiteX10" fmla="*/ 572202 w 718057"/>
              <a:gd name="connsiteY10" fmla="*/ 56098 h 774155"/>
              <a:gd name="connsiteX11" fmla="*/ 566592 w 718057"/>
              <a:gd name="connsiteY11" fmla="*/ 117806 h 774155"/>
              <a:gd name="connsiteX12" fmla="*/ 577812 w 718057"/>
              <a:gd name="connsiteY12" fmla="*/ 129026 h 774155"/>
              <a:gd name="connsiteX13" fmla="*/ 555372 w 718057"/>
              <a:gd name="connsiteY13" fmla="*/ 151465 h 774155"/>
              <a:gd name="connsiteX14" fmla="*/ 555372 w 718057"/>
              <a:gd name="connsiteY14" fmla="*/ 196344 h 774155"/>
              <a:gd name="connsiteX15" fmla="*/ 605861 w 718057"/>
              <a:gd name="connsiteY15" fmla="*/ 196344 h 774155"/>
              <a:gd name="connsiteX16" fmla="*/ 617080 w 718057"/>
              <a:gd name="connsiteY16" fmla="*/ 258052 h 774155"/>
              <a:gd name="connsiteX17" fmla="*/ 628300 w 718057"/>
              <a:gd name="connsiteY17" fmla="*/ 258052 h 774155"/>
              <a:gd name="connsiteX18" fmla="*/ 639520 w 718057"/>
              <a:gd name="connsiteY18" fmla="*/ 218783 h 774155"/>
              <a:gd name="connsiteX19" fmla="*/ 667569 w 718057"/>
              <a:gd name="connsiteY19" fmla="*/ 218783 h 774155"/>
              <a:gd name="connsiteX20" fmla="*/ 690008 w 718057"/>
              <a:gd name="connsiteY20" fmla="*/ 224393 h 774155"/>
              <a:gd name="connsiteX21" fmla="*/ 678788 w 718057"/>
              <a:gd name="connsiteY21" fmla="*/ 235612 h 774155"/>
              <a:gd name="connsiteX22" fmla="*/ 718057 w 718057"/>
              <a:gd name="connsiteY22" fmla="*/ 252442 h 774155"/>
              <a:gd name="connsiteX23" fmla="*/ 690008 w 718057"/>
              <a:gd name="connsiteY23" fmla="*/ 280491 h 774155"/>
              <a:gd name="connsiteX24" fmla="*/ 661959 w 718057"/>
              <a:gd name="connsiteY24" fmla="*/ 325369 h 774155"/>
              <a:gd name="connsiteX25" fmla="*/ 594641 w 718057"/>
              <a:gd name="connsiteY25" fmla="*/ 353419 h 774155"/>
              <a:gd name="connsiteX26" fmla="*/ 589031 w 718057"/>
              <a:gd name="connsiteY26" fmla="*/ 426346 h 774155"/>
              <a:gd name="connsiteX27" fmla="*/ 577812 w 718057"/>
              <a:gd name="connsiteY27" fmla="*/ 431956 h 774155"/>
              <a:gd name="connsiteX28" fmla="*/ 605861 w 718057"/>
              <a:gd name="connsiteY28" fmla="*/ 465615 h 774155"/>
              <a:gd name="connsiteX29" fmla="*/ 600251 w 718057"/>
              <a:gd name="connsiteY29" fmla="*/ 488054 h 774155"/>
              <a:gd name="connsiteX30" fmla="*/ 600251 w 718057"/>
              <a:gd name="connsiteY30" fmla="*/ 544152 h 774155"/>
              <a:gd name="connsiteX31" fmla="*/ 656349 w 718057"/>
              <a:gd name="connsiteY31" fmla="*/ 600250 h 774155"/>
              <a:gd name="connsiteX32" fmla="*/ 656349 w 718057"/>
              <a:gd name="connsiteY32" fmla="*/ 628300 h 774155"/>
              <a:gd name="connsiteX33" fmla="*/ 589031 w 718057"/>
              <a:gd name="connsiteY33" fmla="*/ 622690 h 774155"/>
              <a:gd name="connsiteX34" fmla="*/ 690008 w 718057"/>
              <a:gd name="connsiteY34" fmla="*/ 678788 h 774155"/>
              <a:gd name="connsiteX35" fmla="*/ 678788 w 718057"/>
              <a:gd name="connsiteY35" fmla="*/ 701227 h 774155"/>
              <a:gd name="connsiteX36" fmla="*/ 684398 w 718057"/>
              <a:gd name="connsiteY36" fmla="*/ 729276 h 774155"/>
              <a:gd name="connsiteX37" fmla="*/ 690008 w 718057"/>
              <a:gd name="connsiteY37" fmla="*/ 751715 h 774155"/>
              <a:gd name="connsiteX38" fmla="*/ 661959 w 718057"/>
              <a:gd name="connsiteY38" fmla="*/ 762935 h 774155"/>
              <a:gd name="connsiteX39" fmla="*/ 656349 w 718057"/>
              <a:gd name="connsiteY39" fmla="*/ 774155 h 774155"/>
              <a:gd name="connsiteX40" fmla="*/ 628300 w 718057"/>
              <a:gd name="connsiteY40" fmla="*/ 746106 h 774155"/>
              <a:gd name="connsiteX41" fmla="*/ 516104 w 718057"/>
              <a:gd name="connsiteY41" fmla="*/ 729276 h 774155"/>
              <a:gd name="connsiteX42" fmla="*/ 493664 w 718057"/>
              <a:gd name="connsiteY42" fmla="*/ 751715 h 774155"/>
              <a:gd name="connsiteX43" fmla="*/ 476835 w 718057"/>
              <a:gd name="connsiteY43" fmla="*/ 746106 h 774155"/>
              <a:gd name="connsiteX44" fmla="*/ 398297 w 718057"/>
              <a:gd name="connsiteY44" fmla="*/ 774155 h 774155"/>
              <a:gd name="connsiteX45" fmla="*/ 179515 w 718057"/>
              <a:gd name="connsiteY45" fmla="*/ 678788 h 774155"/>
              <a:gd name="connsiteX46" fmla="*/ 129026 w 718057"/>
              <a:gd name="connsiteY46" fmla="*/ 667568 h 774155"/>
              <a:gd name="connsiteX47" fmla="*/ 117807 w 718057"/>
              <a:gd name="connsiteY47" fmla="*/ 661958 h 774155"/>
              <a:gd name="connsiteX48" fmla="*/ 112197 w 718057"/>
              <a:gd name="connsiteY48" fmla="*/ 633909 h 774155"/>
              <a:gd name="connsiteX49" fmla="*/ 106587 w 718057"/>
              <a:gd name="connsiteY49" fmla="*/ 617080 h 774155"/>
              <a:gd name="connsiteX50" fmla="*/ 95367 w 718057"/>
              <a:gd name="connsiteY50" fmla="*/ 600250 h 774155"/>
              <a:gd name="connsiteX51" fmla="*/ 67318 w 718057"/>
              <a:gd name="connsiteY51" fmla="*/ 577811 h 774155"/>
              <a:gd name="connsiteX52" fmla="*/ 33659 w 718057"/>
              <a:gd name="connsiteY52" fmla="*/ 560982 h 774155"/>
              <a:gd name="connsiteX53" fmla="*/ 145856 w 718057"/>
              <a:gd name="connsiteY53" fmla="*/ 555372 h 774155"/>
              <a:gd name="connsiteX54" fmla="*/ 190734 w 718057"/>
              <a:gd name="connsiteY54" fmla="*/ 594641 h 774155"/>
              <a:gd name="connsiteX55" fmla="*/ 224393 w 718057"/>
              <a:gd name="connsiteY55" fmla="*/ 650739 h 774155"/>
              <a:gd name="connsiteX56" fmla="*/ 224393 w 718057"/>
              <a:gd name="connsiteY56" fmla="*/ 555372 h 774155"/>
              <a:gd name="connsiteX57" fmla="*/ 224393 w 718057"/>
              <a:gd name="connsiteY57" fmla="*/ 521713 h 774155"/>
              <a:gd name="connsiteX58" fmla="*/ 224393 w 718057"/>
              <a:gd name="connsiteY58" fmla="*/ 532933 h 774155"/>
              <a:gd name="connsiteX59" fmla="*/ 0 w 718057"/>
              <a:gd name="connsiteY59" fmla="*/ 471225 h 774155"/>
              <a:gd name="connsiteX60" fmla="*/ 72929 w 718057"/>
              <a:gd name="connsiteY60" fmla="*/ 488054 h 774155"/>
              <a:gd name="connsiteX61" fmla="*/ 325368 w 718057"/>
              <a:gd name="connsiteY61" fmla="*/ 235613 h 774155"/>
              <a:gd name="connsiteX62" fmla="*/ 185125 w 718057"/>
              <a:gd name="connsiteY62" fmla="*/ 330979 h 774155"/>
              <a:gd name="connsiteX63" fmla="*/ 56098 w 718057"/>
              <a:gd name="connsiteY63" fmla="*/ 286100 h 774155"/>
              <a:gd name="connsiteX64" fmla="*/ 185125 w 718057"/>
              <a:gd name="connsiteY64" fmla="*/ 224393 h 774155"/>
              <a:gd name="connsiteX65" fmla="*/ 207564 w 718057"/>
              <a:gd name="connsiteY65" fmla="*/ 151466 h 774155"/>
              <a:gd name="connsiteX0" fmla="*/ 230003 w 718057"/>
              <a:gd name="connsiteY0" fmla="*/ 151465 h 774155"/>
              <a:gd name="connsiteX1" fmla="*/ 297321 w 718057"/>
              <a:gd name="connsiteY1" fmla="*/ 157075 h 774155"/>
              <a:gd name="connsiteX2" fmla="*/ 330980 w 718057"/>
              <a:gd name="connsiteY2" fmla="*/ 72928 h 774155"/>
              <a:gd name="connsiteX3" fmla="*/ 375858 w 718057"/>
              <a:gd name="connsiteY3" fmla="*/ 100977 h 774155"/>
              <a:gd name="connsiteX4" fmla="*/ 426347 w 718057"/>
              <a:gd name="connsiteY4" fmla="*/ 78538 h 774155"/>
              <a:gd name="connsiteX5" fmla="*/ 465615 w 718057"/>
              <a:gd name="connsiteY5" fmla="*/ 89757 h 774155"/>
              <a:gd name="connsiteX6" fmla="*/ 476835 w 718057"/>
              <a:gd name="connsiteY6" fmla="*/ 72928 h 774155"/>
              <a:gd name="connsiteX7" fmla="*/ 482445 w 718057"/>
              <a:gd name="connsiteY7" fmla="*/ 28049 h 774155"/>
              <a:gd name="connsiteX8" fmla="*/ 544153 w 718057"/>
              <a:gd name="connsiteY8" fmla="*/ 0 h 774155"/>
              <a:gd name="connsiteX9" fmla="*/ 544153 w 718057"/>
              <a:gd name="connsiteY9" fmla="*/ 44879 h 774155"/>
              <a:gd name="connsiteX10" fmla="*/ 572202 w 718057"/>
              <a:gd name="connsiteY10" fmla="*/ 56098 h 774155"/>
              <a:gd name="connsiteX11" fmla="*/ 566592 w 718057"/>
              <a:gd name="connsiteY11" fmla="*/ 117806 h 774155"/>
              <a:gd name="connsiteX12" fmla="*/ 577812 w 718057"/>
              <a:gd name="connsiteY12" fmla="*/ 129026 h 774155"/>
              <a:gd name="connsiteX13" fmla="*/ 555372 w 718057"/>
              <a:gd name="connsiteY13" fmla="*/ 151465 h 774155"/>
              <a:gd name="connsiteX14" fmla="*/ 555372 w 718057"/>
              <a:gd name="connsiteY14" fmla="*/ 196344 h 774155"/>
              <a:gd name="connsiteX15" fmla="*/ 605861 w 718057"/>
              <a:gd name="connsiteY15" fmla="*/ 196344 h 774155"/>
              <a:gd name="connsiteX16" fmla="*/ 617080 w 718057"/>
              <a:gd name="connsiteY16" fmla="*/ 258052 h 774155"/>
              <a:gd name="connsiteX17" fmla="*/ 628300 w 718057"/>
              <a:gd name="connsiteY17" fmla="*/ 258052 h 774155"/>
              <a:gd name="connsiteX18" fmla="*/ 639520 w 718057"/>
              <a:gd name="connsiteY18" fmla="*/ 218783 h 774155"/>
              <a:gd name="connsiteX19" fmla="*/ 667569 w 718057"/>
              <a:gd name="connsiteY19" fmla="*/ 218783 h 774155"/>
              <a:gd name="connsiteX20" fmla="*/ 690008 w 718057"/>
              <a:gd name="connsiteY20" fmla="*/ 224393 h 774155"/>
              <a:gd name="connsiteX21" fmla="*/ 678788 w 718057"/>
              <a:gd name="connsiteY21" fmla="*/ 235612 h 774155"/>
              <a:gd name="connsiteX22" fmla="*/ 718057 w 718057"/>
              <a:gd name="connsiteY22" fmla="*/ 252442 h 774155"/>
              <a:gd name="connsiteX23" fmla="*/ 690008 w 718057"/>
              <a:gd name="connsiteY23" fmla="*/ 280491 h 774155"/>
              <a:gd name="connsiteX24" fmla="*/ 661959 w 718057"/>
              <a:gd name="connsiteY24" fmla="*/ 325369 h 774155"/>
              <a:gd name="connsiteX25" fmla="*/ 594641 w 718057"/>
              <a:gd name="connsiteY25" fmla="*/ 353419 h 774155"/>
              <a:gd name="connsiteX26" fmla="*/ 589031 w 718057"/>
              <a:gd name="connsiteY26" fmla="*/ 426346 h 774155"/>
              <a:gd name="connsiteX27" fmla="*/ 577812 w 718057"/>
              <a:gd name="connsiteY27" fmla="*/ 431956 h 774155"/>
              <a:gd name="connsiteX28" fmla="*/ 605861 w 718057"/>
              <a:gd name="connsiteY28" fmla="*/ 465615 h 774155"/>
              <a:gd name="connsiteX29" fmla="*/ 600251 w 718057"/>
              <a:gd name="connsiteY29" fmla="*/ 488054 h 774155"/>
              <a:gd name="connsiteX30" fmla="*/ 600251 w 718057"/>
              <a:gd name="connsiteY30" fmla="*/ 544152 h 774155"/>
              <a:gd name="connsiteX31" fmla="*/ 656349 w 718057"/>
              <a:gd name="connsiteY31" fmla="*/ 600250 h 774155"/>
              <a:gd name="connsiteX32" fmla="*/ 656349 w 718057"/>
              <a:gd name="connsiteY32" fmla="*/ 628300 h 774155"/>
              <a:gd name="connsiteX33" fmla="*/ 589031 w 718057"/>
              <a:gd name="connsiteY33" fmla="*/ 622690 h 774155"/>
              <a:gd name="connsiteX34" fmla="*/ 690008 w 718057"/>
              <a:gd name="connsiteY34" fmla="*/ 678788 h 774155"/>
              <a:gd name="connsiteX35" fmla="*/ 678788 w 718057"/>
              <a:gd name="connsiteY35" fmla="*/ 701227 h 774155"/>
              <a:gd name="connsiteX36" fmla="*/ 684398 w 718057"/>
              <a:gd name="connsiteY36" fmla="*/ 729276 h 774155"/>
              <a:gd name="connsiteX37" fmla="*/ 690008 w 718057"/>
              <a:gd name="connsiteY37" fmla="*/ 751715 h 774155"/>
              <a:gd name="connsiteX38" fmla="*/ 661959 w 718057"/>
              <a:gd name="connsiteY38" fmla="*/ 762935 h 774155"/>
              <a:gd name="connsiteX39" fmla="*/ 656349 w 718057"/>
              <a:gd name="connsiteY39" fmla="*/ 774155 h 774155"/>
              <a:gd name="connsiteX40" fmla="*/ 628300 w 718057"/>
              <a:gd name="connsiteY40" fmla="*/ 746106 h 774155"/>
              <a:gd name="connsiteX41" fmla="*/ 516104 w 718057"/>
              <a:gd name="connsiteY41" fmla="*/ 729276 h 774155"/>
              <a:gd name="connsiteX42" fmla="*/ 493664 w 718057"/>
              <a:gd name="connsiteY42" fmla="*/ 751715 h 774155"/>
              <a:gd name="connsiteX43" fmla="*/ 476835 w 718057"/>
              <a:gd name="connsiteY43" fmla="*/ 746106 h 774155"/>
              <a:gd name="connsiteX44" fmla="*/ 398297 w 718057"/>
              <a:gd name="connsiteY44" fmla="*/ 774155 h 774155"/>
              <a:gd name="connsiteX45" fmla="*/ 179515 w 718057"/>
              <a:gd name="connsiteY45" fmla="*/ 678788 h 774155"/>
              <a:gd name="connsiteX46" fmla="*/ 129026 w 718057"/>
              <a:gd name="connsiteY46" fmla="*/ 667568 h 774155"/>
              <a:gd name="connsiteX47" fmla="*/ 117807 w 718057"/>
              <a:gd name="connsiteY47" fmla="*/ 661958 h 774155"/>
              <a:gd name="connsiteX48" fmla="*/ 112197 w 718057"/>
              <a:gd name="connsiteY48" fmla="*/ 633909 h 774155"/>
              <a:gd name="connsiteX49" fmla="*/ 106587 w 718057"/>
              <a:gd name="connsiteY49" fmla="*/ 617080 h 774155"/>
              <a:gd name="connsiteX50" fmla="*/ 95367 w 718057"/>
              <a:gd name="connsiteY50" fmla="*/ 600250 h 774155"/>
              <a:gd name="connsiteX51" fmla="*/ 67318 w 718057"/>
              <a:gd name="connsiteY51" fmla="*/ 577811 h 774155"/>
              <a:gd name="connsiteX52" fmla="*/ 33659 w 718057"/>
              <a:gd name="connsiteY52" fmla="*/ 560982 h 774155"/>
              <a:gd name="connsiteX53" fmla="*/ 145856 w 718057"/>
              <a:gd name="connsiteY53" fmla="*/ 555372 h 774155"/>
              <a:gd name="connsiteX54" fmla="*/ 190734 w 718057"/>
              <a:gd name="connsiteY54" fmla="*/ 594641 h 774155"/>
              <a:gd name="connsiteX55" fmla="*/ 224393 w 718057"/>
              <a:gd name="connsiteY55" fmla="*/ 650739 h 774155"/>
              <a:gd name="connsiteX56" fmla="*/ 224393 w 718057"/>
              <a:gd name="connsiteY56" fmla="*/ 555372 h 774155"/>
              <a:gd name="connsiteX57" fmla="*/ 224393 w 718057"/>
              <a:gd name="connsiteY57" fmla="*/ 521713 h 774155"/>
              <a:gd name="connsiteX58" fmla="*/ 224393 w 718057"/>
              <a:gd name="connsiteY58" fmla="*/ 532933 h 774155"/>
              <a:gd name="connsiteX59" fmla="*/ 0 w 718057"/>
              <a:gd name="connsiteY59" fmla="*/ 471225 h 774155"/>
              <a:gd name="connsiteX60" fmla="*/ 84148 w 718057"/>
              <a:gd name="connsiteY60" fmla="*/ 476834 h 774155"/>
              <a:gd name="connsiteX61" fmla="*/ 325368 w 718057"/>
              <a:gd name="connsiteY61" fmla="*/ 235613 h 774155"/>
              <a:gd name="connsiteX62" fmla="*/ 185125 w 718057"/>
              <a:gd name="connsiteY62" fmla="*/ 330979 h 774155"/>
              <a:gd name="connsiteX63" fmla="*/ 56098 w 718057"/>
              <a:gd name="connsiteY63" fmla="*/ 286100 h 774155"/>
              <a:gd name="connsiteX64" fmla="*/ 185125 w 718057"/>
              <a:gd name="connsiteY64" fmla="*/ 224393 h 774155"/>
              <a:gd name="connsiteX65" fmla="*/ 207564 w 718057"/>
              <a:gd name="connsiteY65" fmla="*/ 151466 h 774155"/>
              <a:gd name="connsiteX0" fmla="*/ 230003 w 718057"/>
              <a:gd name="connsiteY0" fmla="*/ 151465 h 774155"/>
              <a:gd name="connsiteX1" fmla="*/ 297321 w 718057"/>
              <a:gd name="connsiteY1" fmla="*/ 157075 h 774155"/>
              <a:gd name="connsiteX2" fmla="*/ 330980 w 718057"/>
              <a:gd name="connsiteY2" fmla="*/ 72928 h 774155"/>
              <a:gd name="connsiteX3" fmla="*/ 375858 w 718057"/>
              <a:gd name="connsiteY3" fmla="*/ 100977 h 774155"/>
              <a:gd name="connsiteX4" fmla="*/ 426347 w 718057"/>
              <a:gd name="connsiteY4" fmla="*/ 78538 h 774155"/>
              <a:gd name="connsiteX5" fmla="*/ 465615 w 718057"/>
              <a:gd name="connsiteY5" fmla="*/ 89757 h 774155"/>
              <a:gd name="connsiteX6" fmla="*/ 476835 w 718057"/>
              <a:gd name="connsiteY6" fmla="*/ 72928 h 774155"/>
              <a:gd name="connsiteX7" fmla="*/ 482445 w 718057"/>
              <a:gd name="connsiteY7" fmla="*/ 28049 h 774155"/>
              <a:gd name="connsiteX8" fmla="*/ 544153 w 718057"/>
              <a:gd name="connsiteY8" fmla="*/ 0 h 774155"/>
              <a:gd name="connsiteX9" fmla="*/ 544153 w 718057"/>
              <a:gd name="connsiteY9" fmla="*/ 44879 h 774155"/>
              <a:gd name="connsiteX10" fmla="*/ 572202 w 718057"/>
              <a:gd name="connsiteY10" fmla="*/ 56098 h 774155"/>
              <a:gd name="connsiteX11" fmla="*/ 566592 w 718057"/>
              <a:gd name="connsiteY11" fmla="*/ 117806 h 774155"/>
              <a:gd name="connsiteX12" fmla="*/ 577812 w 718057"/>
              <a:gd name="connsiteY12" fmla="*/ 129026 h 774155"/>
              <a:gd name="connsiteX13" fmla="*/ 555372 w 718057"/>
              <a:gd name="connsiteY13" fmla="*/ 151465 h 774155"/>
              <a:gd name="connsiteX14" fmla="*/ 555372 w 718057"/>
              <a:gd name="connsiteY14" fmla="*/ 196344 h 774155"/>
              <a:gd name="connsiteX15" fmla="*/ 605861 w 718057"/>
              <a:gd name="connsiteY15" fmla="*/ 196344 h 774155"/>
              <a:gd name="connsiteX16" fmla="*/ 617080 w 718057"/>
              <a:gd name="connsiteY16" fmla="*/ 258052 h 774155"/>
              <a:gd name="connsiteX17" fmla="*/ 628300 w 718057"/>
              <a:gd name="connsiteY17" fmla="*/ 258052 h 774155"/>
              <a:gd name="connsiteX18" fmla="*/ 639520 w 718057"/>
              <a:gd name="connsiteY18" fmla="*/ 218783 h 774155"/>
              <a:gd name="connsiteX19" fmla="*/ 667569 w 718057"/>
              <a:gd name="connsiteY19" fmla="*/ 218783 h 774155"/>
              <a:gd name="connsiteX20" fmla="*/ 690008 w 718057"/>
              <a:gd name="connsiteY20" fmla="*/ 224393 h 774155"/>
              <a:gd name="connsiteX21" fmla="*/ 678788 w 718057"/>
              <a:gd name="connsiteY21" fmla="*/ 235612 h 774155"/>
              <a:gd name="connsiteX22" fmla="*/ 718057 w 718057"/>
              <a:gd name="connsiteY22" fmla="*/ 252442 h 774155"/>
              <a:gd name="connsiteX23" fmla="*/ 690008 w 718057"/>
              <a:gd name="connsiteY23" fmla="*/ 280491 h 774155"/>
              <a:gd name="connsiteX24" fmla="*/ 661959 w 718057"/>
              <a:gd name="connsiteY24" fmla="*/ 325369 h 774155"/>
              <a:gd name="connsiteX25" fmla="*/ 594641 w 718057"/>
              <a:gd name="connsiteY25" fmla="*/ 353419 h 774155"/>
              <a:gd name="connsiteX26" fmla="*/ 589031 w 718057"/>
              <a:gd name="connsiteY26" fmla="*/ 426346 h 774155"/>
              <a:gd name="connsiteX27" fmla="*/ 577812 w 718057"/>
              <a:gd name="connsiteY27" fmla="*/ 431956 h 774155"/>
              <a:gd name="connsiteX28" fmla="*/ 605861 w 718057"/>
              <a:gd name="connsiteY28" fmla="*/ 465615 h 774155"/>
              <a:gd name="connsiteX29" fmla="*/ 600251 w 718057"/>
              <a:gd name="connsiteY29" fmla="*/ 488054 h 774155"/>
              <a:gd name="connsiteX30" fmla="*/ 600251 w 718057"/>
              <a:gd name="connsiteY30" fmla="*/ 544152 h 774155"/>
              <a:gd name="connsiteX31" fmla="*/ 656349 w 718057"/>
              <a:gd name="connsiteY31" fmla="*/ 600250 h 774155"/>
              <a:gd name="connsiteX32" fmla="*/ 656349 w 718057"/>
              <a:gd name="connsiteY32" fmla="*/ 628300 h 774155"/>
              <a:gd name="connsiteX33" fmla="*/ 589031 w 718057"/>
              <a:gd name="connsiteY33" fmla="*/ 622690 h 774155"/>
              <a:gd name="connsiteX34" fmla="*/ 690008 w 718057"/>
              <a:gd name="connsiteY34" fmla="*/ 678788 h 774155"/>
              <a:gd name="connsiteX35" fmla="*/ 678788 w 718057"/>
              <a:gd name="connsiteY35" fmla="*/ 701227 h 774155"/>
              <a:gd name="connsiteX36" fmla="*/ 684398 w 718057"/>
              <a:gd name="connsiteY36" fmla="*/ 729276 h 774155"/>
              <a:gd name="connsiteX37" fmla="*/ 690008 w 718057"/>
              <a:gd name="connsiteY37" fmla="*/ 751715 h 774155"/>
              <a:gd name="connsiteX38" fmla="*/ 661959 w 718057"/>
              <a:gd name="connsiteY38" fmla="*/ 762935 h 774155"/>
              <a:gd name="connsiteX39" fmla="*/ 656349 w 718057"/>
              <a:gd name="connsiteY39" fmla="*/ 774155 h 774155"/>
              <a:gd name="connsiteX40" fmla="*/ 628300 w 718057"/>
              <a:gd name="connsiteY40" fmla="*/ 746106 h 774155"/>
              <a:gd name="connsiteX41" fmla="*/ 516104 w 718057"/>
              <a:gd name="connsiteY41" fmla="*/ 729276 h 774155"/>
              <a:gd name="connsiteX42" fmla="*/ 493664 w 718057"/>
              <a:gd name="connsiteY42" fmla="*/ 751715 h 774155"/>
              <a:gd name="connsiteX43" fmla="*/ 476835 w 718057"/>
              <a:gd name="connsiteY43" fmla="*/ 746106 h 774155"/>
              <a:gd name="connsiteX44" fmla="*/ 398297 w 718057"/>
              <a:gd name="connsiteY44" fmla="*/ 774155 h 774155"/>
              <a:gd name="connsiteX45" fmla="*/ 179515 w 718057"/>
              <a:gd name="connsiteY45" fmla="*/ 678788 h 774155"/>
              <a:gd name="connsiteX46" fmla="*/ 129026 w 718057"/>
              <a:gd name="connsiteY46" fmla="*/ 667568 h 774155"/>
              <a:gd name="connsiteX47" fmla="*/ 117807 w 718057"/>
              <a:gd name="connsiteY47" fmla="*/ 661958 h 774155"/>
              <a:gd name="connsiteX48" fmla="*/ 112197 w 718057"/>
              <a:gd name="connsiteY48" fmla="*/ 633909 h 774155"/>
              <a:gd name="connsiteX49" fmla="*/ 106587 w 718057"/>
              <a:gd name="connsiteY49" fmla="*/ 617080 h 774155"/>
              <a:gd name="connsiteX50" fmla="*/ 95367 w 718057"/>
              <a:gd name="connsiteY50" fmla="*/ 600250 h 774155"/>
              <a:gd name="connsiteX51" fmla="*/ 67318 w 718057"/>
              <a:gd name="connsiteY51" fmla="*/ 577811 h 774155"/>
              <a:gd name="connsiteX52" fmla="*/ 33659 w 718057"/>
              <a:gd name="connsiteY52" fmla="*/ 560982 h 774155"/>
              <a:gd name="connsiteX53" fmla="*/ 145856 w 718057"/>
              <a:gd name="connsiteY53" fmla="*/ 555372 h 774155"/>
              <a:gd name="connsiteX54" fmla="*/ 162686 w 718057"/>
              <a:gd name="connsiteY54" fmla="*/ 527323 h 774155"/>
              <a:gd name="connsiteX55" fmla="*/ 190734 w 718057"/>
              <a:gd name="connsiteY55" fmla="*/ 594641 h 774155"/>
              <a:gd name="connsiteX56" fmla="*/ 224393 w 718057"/>
              <a:gd name="connsiteY56" fmla="*/ 650739 h 774155"/>
              <a:gd name="connsiteX57" fmla="*/ 224393 w 718057"/>
              <a:gd name="connsiteY57" fmla="*/ 555372 h 774155"/>
              <a:gd name="connsiteX58" fmla="*/ 224393 w 718057"/>
              <a:gd name="connsiteY58" fmla="*/ 521713 h 774155"/>
              <a:gd name="connsiteX59" fmla="*/ 224393 w 718057"/>
              <a:gd name="connsiteY59" fmla="*/ 532933 h 774155"/>
              <a:gd name="connsiteX60" fmla="*/ 0 w 718057"/>
              <a:gd name="connsiteY60" fmla="*/ 471225 h 774155"/>
              <a:gd name="connsiteX61" fmla="*/ 84148 w 718057"/>
              <a:gd name="connsiteY61" fmla="*/ 476834 h 774155"/>
              <a:gd name="connsiteX62" fmla="*/ 325368 w 718057"/>
              <a:gd name="connsiteY62" fmla="*/ 235613 h 774155"/>
              <a:gd name="connsiteX63" fmla="*/ 185125 w 718057"/>
              <a:gd name="connsiteY63" fmla="*/ 330979 h 774155"/>
              <a:gd name="connsiteX64" fmla="*/ 56098 w 718057"/>
              <a:gd name="connsiteY64" fmla="*/ 286100 h 774155"/>
              <a:gd name="connsiteX65" fmla="*/ 185125 w 718057"/>
              <a:gd name="connsiteY65" fmla="*/ 224393 h 774155"/>
              <a:gd name="connsiteX66" fmla="*/ 207564 w 718057"/>
              <a:gd name="connsiteY66" fmla="*/ 151466 h 774155"/>
              <a:gd name="connsiteX0" fmla="*/ 230003 w 718057"/>
              <a:gd name="connsiteY0" fmla="*/ 151465 h 774155"/>
              <a:gd name="connsiteX1" fmla="*/ 297321 w 718057"/>
              <a:gd name="connsiteY1" fmla="*/ 157075 h 774155"/>
              <a:gd name="connsiteX2" fmla="*/ 330980 w 718057"/>
              <a:gd name="connsiteY2" fmla="*/ 72928 h 774155"/>
              <a:gd name="connsiteX3" fmla="*/ 375858 w 718057"/>
              <a:gd name="connsiteY3" fmla="*/ 100977 h 774155"/>
              <a:gd name="connsiteX4" fmla="*/ 426347 w 718057"/>
              <a:gd name="connsiteY4" fmla="*/ 78538 h 774155"/>
              <a:gd name="connsiteX5" fmla="*/ 465615 w 718057"/>
              <a:gd name="connsiteY5" fmla="*/ 89757 h 774155"/>
              <a:gd name="connsiteX6" fmla="*/ 476835 w 718057"/>
              <a:gd name="connsiteY6" fmla="*/ 72928 h 774155"/>
              <a:gd name="connsiteX7" fmla="*/ 482445 w 718057"/>
              <a:gd name="connsiteY7" fmla="*/ 28049 h 774155"/>
              <a:gd name="connsiteX8" fmla="*/ 544153 w 718057"/>
              <a:gd name="connsiteY8" fmla="*/ 0 h 774155"/>
              <a:gd name="connsiteX9" fmla="*/ 544153 w 718057"/>
              <a:gd name="connsiteY9" fmla="*/ 44879 h 774155"/>
              <a:gd name="connsiteX10" fmla="*/ 572202 w 718057"/>
              <a:gd name="connsiteY10" fmla="*/ 56098 h 774155"/>
              <a:gd name="connsiteX11" fmla="*/ 566592 w 718057"/>
              <a:gd name="connsiteY11" fmla="*/ 117806 h 774155"/>
              <a:gd name="connsiteX12" fmla="*/ 577812 w 718057"/>
              <a:gd name="connsiteY12" fmla="*/ 129026 h 774155"/>
              <a:gd name="connsiteX13" fmla="*/ 555372 w 718057"/>
              <a:gd name="connsiteY13" fmla="*/ 151465 h 774155"/>
              <a:gd name="connsiteX14" fmla="*/ 555372 w 718057"/>
              <a:gd name="connsiteY14" fmla="*/ 196344 h 774155"/>
              <a:gd name="connsiteX15" fmla="*/ 605861 w 718057"/>
              <a:gd name="connsiteY15" fmla="*/ 196344 h 774155"/>
              <a:gd name="connsiteX16" fmla="*/ 617080 w 718057"/>
              <a:gd name="connsiteY16" fmla="*/ 258052 h 774155"/>
              <a:gd name="connsiteX17" fmla="*/ 628300 w 718057"/>
              <a:gd name="connsiteY17" fmla="*/ 258052 h 774155"/>
              <a:gd name="connsiteX18" fmla="*/ 639520 w 718057"/>
              <a:gd name="connsiteY18" fmla="*/ 218783 h 774155"/>
              <a:gd name="connsiteX19" fmla="*/ 667569 w 718057"/>
              <a:gd name="connsiteY19" fmla="*/ 218783 h 774155"/>
              <a:gd name="connsiteX20" fmla="*/ 690008 w 718057"/>
              <a:gd name="connsiteY20" fmla="*/ 224393 h 774155"/>
              <a:gd name="connsiteX21" fmla="*/ 678788 w 718057"/>
              <a:gd name="connsiteY21" fmla="*/ 235612 h 774155"/>
              <a:gd name="connsiteX22" fmla="*/ 718057 w 718057"/>
              <a:gd name="connsiteY22" fmla="*/ 252442 h 774155"/>
              <a:gd name="connsiteX23" fmla="*/ 690008 w 718057"/>
              <a:gd name="connsiteY23" fmla="*/ 280491 h 774155"/>
              <a:gd name="connsiteX24" fmla="*/ 661959 w 718057"/>
              <a:gd name="connsiteY24" fmla="*/ 325369 h 774155"/>
              <a:gd name="connsiteX25" fmla="*/ 594641 w 718057"/>
              <a:gd name="connsiteY25" fmla="*/ 353419 h 774155"/>
              <a:gd name="connsiteX26" fmla="*/ 589031 w 718057"/>
              <a:gd name="connsiteY26" fmla="*/ 426346 h 774155"/>
              <a:gd name="connsiteX27" fmla="*/ 577812 w 718057"/>
              <a:gd name="connsiteY27" fmla="*/ 431956 h 774155"/>
              <a:gd name="connsiteX28" fmla="*/ 605861 w 718057"/>
              <a:gd name="connsiteY28" fmla="*/ 465615 h 774155"/>
              <a:gd name="connsiteX29" fmla="*/ 600251 w 718057"/>
              <a:gd name="connsiteY29" fmla="*/ 488054 h 774155"/>
              <a:gd name="connsiteX30" fmla="*/ 600251 w 718057"/>
              <a:gd name="connsiteY30" fmla="*/ 544152 h 774155"/>
              <a:gd name="connsiteX31" fmla="*/ 656349 w 718057"/>
              <a:gd name="connsiteY31" fmla="*/ 600250 h 774155"/>
              <a:gd name="connsiteX32" fmla="*/ 656349 w 718057"/>
              <a:gd name="connsiteY32" fmla="*/ 628300 h 774155"/>
              <a:gd name="connsiteX33" fmla="*/ 589031 w 718057"/>
              <a:gd name="connsiteY33" fmla="*/ 622690 h 774155"/>
              <a:gd name="connsiteX34" fmla="*/ 690008 w 718057"/>
              <a:gd name="connsiteY34" fmla="*/ 678788 h 774155"/>
              <a:gd name="connsiteX35" fmla="*/ 678788 w 718057"/>
              <a:gd name="connsiteY35" fmla="*/ 701227 h 774155"/>
              <a:gd name="connsiteX36" fmla="*/ 684398 w 718057"/>
              <a:gd name="connsiteY36" fmla="*/ 729276 h 774155"/>
              <a:gd name="connsiteX37" fmla="*/ 690008 w 718057"/>
              <a:gd name="connsiteY37" fmla="*/ 751715 h 774155"/>
              <a:gd name="connsiteX38" fmla="*/ 661959 w 718057"/>
              <a:gd name="connsiteY38" fmla="*/ 762935 h 774155"/>
              <a:gd name="connsiteX39" fmla="*/ 656349 w 718057"/>
              <a:gd name="connsiteY39" fmla="*/ 774155 h 774155"/>
              <a:gd name="connsiteX40" fmla="*/ 628300 w 718057"/>
              <a:gd name="connsiteY40" fmla="*/ 746106 h 774155"/>
              <a:gd name="connsiteX41" fmla="*/ 516104 w 718057"/>
              <a:gd name="connsiteY41" fmla="*/ 729276 h 774155"/>
              <a:gd name="connsiteX42" fmla="*/ 493664 w 718057"/>
              <a:gd name="connsiteY42" fmla="*/ 751715 h 774155"/>
              <a:gd name="connsiteX43" fmla="*/ 476835 w 718057"/>
              <a:gd name="connsiteY43" fmla="*/ 746106 h 774155"/>
              <a:gd name="connsiteX44" fmla="*/ 398297 w 718057"/>
              <a:gd name="connsiteY44" fmla="*/ 774155 h 774155"/>
              <a:gd name="connsiteX45" fmla="*/ 179515 w 718057"/>
              <a:gd name="connsiteY45" fmla="*/ 678788 h 774155"/>
              <a:gd name="connsiteX46" fmla="*/ 129026 w 718057"/>
              <a:gd name="connsiteY46" fmla="*/ 667568 h 774155"/>
              <a:gd name="connsiteX47" fmla="*/ 117807 w 718057"/>
              <a:gd name="connsiteY47" fmla="*/ 661958 h 774155"/>
              <a:gd name="connsiteX48" fmla="*/ 112197 w 718057"/>
              <a:gd name="connsiteY48" fmla="*/ 633909 h 774155"/>
              <a:gd name="connsiteX49" fmla="*/ 106587 w 718057"/>
              <a:gd name="connsiteY49" fmla="*/ 617080 h 774155"/>
              <a:gd name="connsiteX50" fmla="*/ 95367 w 718057"/>
              <a:gd name="connsiteY50" fmla="*/ 600250 h 774155"/>
              <a:gd name="connsiteX51" fmla="*/ 67318 w 718057"/>
              <a:gd name="connsiteY51" fmla="*/ 577811 h 774155"/>
              <a:gd name="connsiteX52" fmla="*/ 33659 w 718057"/>
              <a:gd name="connsiteY52" fmla="*/ 560982 h 774155"/>
              <a:gd name="connsiteX53" fmla="*/ 145856 w 718057"/>
              <a:gd name="connsiteY53" fmla="*/ 555372 h 774155"/>
              <a:gd name="connsiteX54" fmla="*/ 168295 w 718057"/>
              <a:gd name="connsiteY54" fmla="*/ 465615 h 774155"/>
              <a:gd name="connsiteX55" fmla="*/ 190734 w 718057"/>
              <a:gd name="connsiteY55" fmla="*/ 594641 h 774155"/>
              <a:gd name="connsiteX56" fmla="*/ 224393 w 718057"/>
              <a:gd name="connsiteY56" fmla="*/ 650739 h 774155"/>
              <a:gd name="connsiteX57" fmla="*/ 224393 w 718057"/>
              <a:gd name="connsiteY57" fmla="*/ 555372 h 774155"/>
              <a:gd name="connsiteX58" fmla="*/ 224393 w 718057"/>
              <a:gd name="connsiteY58" fmla="*/ 521713 h 774155"/>
              <a:gd name="connsiteX59" fmla="*/ 224393 w 718057"/>
              <a:gd name="connsiteY59" fmla="*/ 532933 h 774155"/>
              <a:gd name="connsiteX60" fmla="*/ 0 w 718057"/>
              <a:gd name="connsiteY60" fmla="*/ 471225 h 774155"/>
              <a:gd name="connsiteX61" fmla="*/ 84148 w 718057"/>
              <a:gd name="connsiteY61" fmla="*/ 476834 h 774155"/>
              <a:gd name="connsiteX62" fmla="*/ 325368 w 718057"/>
              <a:gd name="connsiteY62" fmla="*/ 235613 h 774155"/>
              <a:gd name="connsiteX63" fmla="*/ 185125 w 718057"/>
              <a:gd name="connsiteY63" fmla="*/ 330979 h 774155"/>
              <a:gd name="connsiteX64" fmla="*/ 56098 w 718057"/>
              <a:gd name="connsiteY64" fmla="*/ 286100 h 774155"/>
              <a:gd name="connsiteX65" fmla="*/ 185125 w 718057"/>
              <a:gd name="connsiteY65" fmla="*/ 224393 h 774155"/>
              <a:gd name="connsiteX66" fmla="*/ 207564 w 718057"/>
              <a:gd name="connsiteY66" fmla="*/ 151466 h 774155"/>
              <a:gd name="connsiteX0" fmla="*/ 230003 w 718057"/>
              <a:gd name="connsiteY0" fmla="*/ 151465 h 774155"/>
              <a:gd name="connsiteX1" fmla="*/ 297321 w 718057"/>
              <a:gd name="connsiteY1" fmla="*/ 157075 h 774155"/>
              <a:gd name="connsiteX2" fmla="*/ 330980 w 718057"/>
              <a:gd name="connsiteY2" fmla="*/ 72928 h 774155"/>
              <a:gd name="connsiteX3" fmla="*/ 375858 w 718057"/>
              <a:gd name="connsiteY3" fmla="*/ 100977 h 774155"/>
              <a:gd name="connsiteX4" fmla="*/ 426347 w 718057"/>
              <a:gd name="connsiteY4" fmla="*/ 78538 h 774155"/>
              <a:gd name="connsiteX5" fmla="*/ 465615 w 718057"/>
              <a:gd name="connsiteY5" fmla="*/ 89757 h 774155"/>
              <a:gd name="connsiteX6" fmla="*/ 476835 w 718057"/>
              <a:gd name="connsiteY6" fmla="*/ 72928 h 774155"/>
              <a:gd name="connsiteX7" fmla="*/ 482445 w 718057"/>
              <a:gd name="connsiteY7" fmla="*/ 28049 h 774155"/>
              <a:gd name="connsiteX8" fmla="*/ 544153 w 718057"/>
              <a:gd name="connsiteY8" fmla="*/ 0 h 774155"/>
              <a:gd name="connsiteX9" fmla="*/ 544153 w 718057"/>
              <a:gd name="connsiteY9" fmla="*/ 44879 h 774155"/>
              <a:gd name="connsiteX10" fmla="*/ 572202 w 718057"/>
              <a:gd name="connsiteY10" fmla="*/ 56098 h 774155"/>
              <a:gd name="connsiteX11" fmla="*/ 566592 w 718057"/>
              <a:gd name="connsiteY11" fmla="*/ 117806 h 774155"/>
              <a:gd name="connsiteX12" fmla="*/ 577812 w 718057"/>
              <a:gd name="connsiteY12" fmla="*/ 129026 h 774155"/>
              <a:gd name="connsiteX13" fmla="*/ 555372 w 718057"/>
              <a:gd name="connsiteY13" fmla="*/ 151465 h 774155"/>
              <a:gd name="connsiteX14" fmla="*/ 555372 w 718057"/>
              <a:gd name="connsiteY14" fmla="*/ 196344 h 774155"/>
              <a:gd name="connsiteX15" fmla="*/ 605861 w 718057"/>
              <a:gd name="connsiteY15" fmla="*/ 196344 h 774155"/>
              <a:gd name="connsiteX16" fmla="*/ 617080 w 718057"/>
              <a:gd name="connsiteY16" fmla="*/ 258052 h 774155"/>
              <a:gd name="connsiteX17" fmla="*/ 628300 w 718057"/>
              <a:gd name="connsiteY17" fmla="*/ 258052 h 774155"/>
              <a:gd name="connsiteX18" fmla="*/ 639520 w 718057"/>
              <a:gd name="connsiteY18" fmla="*/ 218783 h 774155"/>
              <a:gd name="connsiteX19" fmla="*/ 667569 w 718057"/>
              <a:gd name="connsiteY19" fmla="*/ 218783 h 774155"/>
              <a:gd name="connsiteX20" fmla="*/ 690008 w 718057"/>
              <a:gd name="connsiteY20" fmla="*/ 224393 h 774155"/>
              <a:gd name="connsiteX21" fmla="*/ 678788 w 718057"/>
              <a:gd name="connsiteY21" fmla="*/ 235612 h 774155"/>
              <a:gd name="connsiteX22" fmla="*/ 718057 w 718057"/>
              <a:gd name="connsiteY22" fmla="*/ 252442 h 774155"/>
              <a:gd name="connsiteX23" fmla="*/ 690008 w 718057"/>
              <a:gd name="connsiteY23" fmla="*/ 280491 h 774155"/>
              <a:gd name="connsiteX24" fmla="*/ 661959 w 718057"/>
              <a:gd name="connsiteY24" fmla="*/ 325369 h 774155"/>
              <a:gd name="connsiteX25" fmla="*/ 594641 w 718057"/>
              <a:gd name="connsiteY25" fmla="*/ 353419 h 774155"/>
              <a:gd name="connsiteX26" fmla="*/ 589031 w 718057"/>
              <a:gd name="connsiteY26" fmla="*/ 426346 h 774155"/>
              <a:gd name="connsiteX27" fmla="*/ 577812 w 718057"/>
              <a:gd name="connsiteY27" fmla="*/ 431956 h 774155"/>
              <a:gd name="connsiteX28" fmla="*/ 605861 w 718057"/>
              <a:gd name="connsiteY28" fmla="*/ 465615 h 774155"/>
              <a:gd name="connsiteX29" fmla="*/ 600251 w 718057"/>
              <a:gd name="connsiteY29" fmla="*/ 488054 h 774155"/>
              <a:gd name="connsiteX30" fmla="*/ 600251 w 718057"/>
              <a:gd name="connsiteY30" fmla="*/ 544152 h 774155"/>
              <a:gd name="connsiteX31" fmla="*/ 656349 w 718057"/>
              <a:gd name="connsiteY31" fmla="*/ 600250 h 774155"/>
              <a:gd name="connsiteX32" fmla="*/ 656349 w 718057"/>
              <a:gd name="connsiteY32" fmla="*/ 628300 h 774155"/>
              <a:gd name="connsiteX33" fmla="*/ 589031 w 718057"/>
              <a:gd name="connsiteY33" fmla="*/ 622690 h 774155"/>
              <a:gd name="connsiteX34" fmla="*/ 690008 w 718057"/>
              <a:gd name="connsiteY34" fmla="*/ 678788 h 774155"/>
              <a:gd name="connsiteX35" fmla="*/ 678788 w 718057"/>
              <a:gd name="connsiteY35" fmla="*/ 701227 h 774155"/>
              <a:gd name="connsiteX36" fmla="*/ 684398 w 718057"/>
              <a:gd name="connsiteY36" fmla="*/ 729276 h 774155"/>
              <a:gd name="connsiteX37" fmla="*/ 690008 w 718057"/>
              <a:gd name="connsiteY37" fmla="*/ 751715 h 774155"/>
              <a:gd name="connsiteX38" fmla="*/ 661959 w 718057"/>
              <a:gd name="connsiteY38" fmla="*/ 762935 h 774155"/>
              <a:gd name="connsiteX39" fmla="*/ 656349 w 718057"/>
              <a:gd name="connsiteY39" fmla="*/ 774155 h 774155"/>
              <a:gd name="connsiteX40" fmla="*/ 628300 w 718057"/>
              <a:gd name="connsiteY40" fmla="*/ 746106 h 774155"/>
              <a:gd name="connsiteX41" fmla="*/ 516104 w 718057"/>
              <a:gd name="connsiteY41" fmla="*/ 729276 h 774155"/>
              <a:gd name="connsiteX42" fmla="*/ 493664 w 718057"/>
              <a:gd name="connsiteY42" fmla="*/ 751715 h 774155"/>
              <a:gd name="connsiteX43" fmla="*/ 476835 w 718057"/>
              <a:gd name="connsiteY43" fmla="*/ 746106 h 774155"/>
              <a:gd name="connsiteX44" fmla="*/ 398297 w 718057"/>
              <a:gd name="connsiteY44" fmla="*/ 774155 h 774155"/>
              <a:gd name="connsiteX45" fmla="*/ 179515 w 718057"/>
              <a:gd name="connsiteY45" fmla="*/ 678788 h 774155"/>
              <a:gd name="connsiteX46" fmla="*/ 129026 w 718057"/>
              <a:gd name="connsiteY46" fmla="*/ 667568 h 774155"/>
              <a:gd name="connsiteX47" fmla="*/ 117807 w 718057"/>
              <a:gd name="connsiteY47" fmla="*/ 661958 h 774155"/>
              <a:gd name="connsiteX48" fmla="*/ 112197 w 718057"/>
              <a:gd name="connsiteY48" fmla="*/ 633909 h 774155"/>
              <a:gd name="connsiteX49" fmla="*/ 106587 w 718057"/>
              <a:gd name="connsiteY49" fmla="*/ 617080 h 774155"/>
              <a:gd name="connsiteX50" fmla="*/ 95367 w 718057"/>
              <a:gd name="connsiteY50" fmla="*/ 600250 h 774155"/>
              <a:gd name="connsiteX51" fmla="*/ 67318 w 718057"/>
              <a:gd name="connsiteY51" fmla="*/ 577811 h 774155"/>
              <a:gd name="connsiteX52" fmla="*/ 33659 w 718057"/>
              <a:gd name="connsiteY52" fmla="*/ 560982 h 774155"/>
              <a:gd name="connsiteX53" fmla="*/ 145856 w 718057"/>
              <a:gd name="connsiteY53" fmla="*/ 555372 h 774155"/>
              <a:gd name="connsiteX54" fmla="*/ 168295 w 718057"/>
              <a:gd name="connsiteY54" fmla="*/ 465615 h 774155"/>
              <a:gd name="connsiteX55" fmla="*/ 190734 w 718057"/>
              <a:gd name="connsiteY55" fmla="*/ 594641 h 774155"/>
              <a:gd name="connsiteX56" fmla="*/ 224393 w 718057"/>
              <a:gd name="connsiteY56" fmla="*/ 650739 h 774155"/>
              <a:gd name="connsiteX57" fmla="*/ 224393 w 718057"/>
              <a:gd name="connsiteY57" fmla="*/ 555372 h 774155"/>
              <a:gd name="connsiteX58" fmla="*/ 224393 w 718057"/>
              <a:gd name="connsiteY58" fmla="*/ 521713 h 774155"/>
              <a:gd name="connsiteX59" fmla="*/ 224393 w 718057"/>
              <a:gd name="connsiteY59" fmla="*/ 532933 h 774155"/>
              <a:gd name="connsiteX60" fmla="*/ 0 w 718057"/>
              <a:gd name="connsiteY60" fmla="*/ 471225 h 774155"/>
              <a:gd name="connsiteX61" fmla="*/ 72928 w 718057"/>
              <a:gd name="connsiteY61" fmla="*/ 437565 h 774155"/>
              <a:gd name="connsiteX62" fmla="*/ 325368 w 718057"/>
              <a:gd name="connsiteY62" fmla="*/ 235613 h 774155"/>
              <a:gd name="connsiteX63" fmla="*/ 185125 w 718057"/>
              <a:gd name="connsiteY63" fmla="*/ 330979 h 774155"/>
              <a:gd name="connsiteX64" fmla="*/ 56098 w 718057"/>
              <a:gd name="connsiteY64" fmla="*/ 286100 h 774155"/>
              <a:gd name="connsiteX65" fmla="*/ 185125 w 718057"/>
              <a:gd name="connsiteY65" fmla="*/ 224393 h 774155"/>
              <a:gd name="connsiteX66" fmla="*/ 207564 w 718057"/>
              <a:gd name="connsiteY66" fmla="*/ 151466 h 774155"/>
              <a:gd name="connsiteX0" fmla="*/ 230003 w 718057"/>
              <a:gd name="connsiteY0" fmla="*/ 151465 h 774155"/>
              <a:gd name="connsiteX1" fmla="*/ 297321 w 718057"/>
              <a:gd name="connsiteY1" fmla="*/ 157075 h 774155"/>
              <a:gd name="connsiteX2" fmla="*/ 330980 w 718057"/>
              <a:gd name="connsiteY2" fmla="*/ 72928 h 774155"/>
              <a:gd name="connsiteX3" fmla="*/ 375858 w 718057"/>
              <a:gd name="connsiteY3" fmla="*/ 100977 h 774155"/>
              <a:gd name="connsiteX4" fmla="*/ 426347 w 718057"/>
              <a:gd name="connsiteY4" fmla="*/ 78538 h 774155"/>
              <a:gd name="connsiteX5" fmla="*/ 465615 w 718057"/>
              <a:gd name="connsiteY5" fmla="*/ 89757 h 774155"/>
              <a:gd name="connsiteX6" fmla="*/ 476835 w 718057"/>
              <a:gd name="connsiteY6" fmla="*/ 72928 h 774155"/>
              <a:gd name="connsiteX7" fmla="*/ 482445 w 718057"/>
              <a:gd name="connsiteY7" fmla="*/ 28049 h 774155"/>
              <a:gd name="connsiteX8" fmla="*/ 544153 w 718057"/>
              <a:gd name="connsiteY8" fmla="*/ 0 h 774155"/>
              <a:gd name="connsiteX9" fmla="*/ 544153 w 718057"/>
              <a:gd name="connsiteY9" fmla="*/ 44879 h 774155"/>
              <a:gd name="connsiteX10" fmla="*/ 572202 w 718057"/>
              <a:gd name="connsiteY10" fmla="*/ 56098 h 774155"/>
              <a:gd name="connsiteX11" fmla="*/ 566592 w 718057"/>
              <a:gd name="connsiteY11" fmla="*/ 117806 h 774155"/>
              <a:gd name="connsiteX12" fmla="*/ 577812 w 718057"/>
              <a:gd name="connsiteY12" fmla="*/ 129026 h 774155"/>
              <a:gd name="connsiteX13" fmla="*/ 555372 w 718057"/>
              <a:gd name="connsiteY13" fmla="*/ 151465 h 774155"/>
              <a:gd name="connsiteX14" fmla="*/ 555372 w 718057"/>
              <a:gd name="connsiteY14" fmla="*/ 196344 h 774155"/>
              <a:gd name="connsiteX15" fmla="*/ 605861 w 718057"/>
              <a:gd name="connsiteY15" fmla="*/ 196344 h 774155"/>
              <a:gd name="connsiteX16" fmla="*/ 617080 w 718057"/>
              <a:gd name="connsiteY16" fmla="*/ 258052 h 774155"/>
              <a:gd name="connsiteX17" fmla="*/ 628300 w 718057"/>
              <a:gd name="connsiteY17" fmla="*/ 258052 h 774155"/>
              <a:gd name="connsiteX18" fmla="*/ 639520 w 718057"/>
              <a:gd name="connsiteY18" fmla="*/ 218783 h 774155"/>
              <a:gd name="connsiteX19" fmla="*/ 667569 w 718057"/>
              <a:gd name="connsiteY19" fmla="*/ 218783 h 774155"/>
              <a:gd name="connsiteX20" fmla="*/ 690008 w 718057"/>
              <a:gd name="connsiteY20" fmla="*/ 224393 h 774155"/>
              <a:gd name="connsiteX21" fmla="*/ 678788 w 718057"/>
              <a:gd name="connsiteY21" fmla="*/ 235612 h 774155"/>
              <a:gd name="connsiteX22" fmla="*/ 718057 w 718057"/>
              <a:gd name="connsiteY22" fmla="*/ 252442 h 774155"/>
              <a:gd name="connsiteX23" fmla="*/ 690008 w 718057"/>
              <a:gd name="connsiteY23" fmla="*/ 280491 h 774155"/>
              <a:gd name="connsiteX24" fmla="*/ 661959 w 718057"/>
              <a:gd name="connsiteY24" fmla="*/ 325369 h 774155"/>
              <a:gd name="connsiteX25" fmla="*/ 594641 w 718057"/>
              <a:gd name="connsiteY25" fmla="*/ 353419 h 774155"/>
              <a:gd name="connsiteX26" fmla="*/ 589031 w 718057"/>
              <a:gd name="connsiteY26" fmla="*/ 426346 h 774155"/>
              <a:gd name="connsiteX27" fmla="*/ 577812 w 718057"/>
              <a:gd name="connsiteY27" fmla="*/ 431956 h 774155"/>
              <a:gd name="connsiteX28" fmla="*/ 605861 w 718057"/>
              <a:gd name="connsiteY28" fmla="*/ 465615 h 774155"/>
              <a:gd name="connsiteX29" fmla="*/ 600251 w 718057"/>
              <a:gd name="connsiteY29" fmla="*/ 488054 h 774155"/>
              <a:gd name="connsiteX30" fmla="*/ 600251 w 718057"/>
              <a:gd name="connsiteY30" fmla="*/ 544152 h 774155"/>
              <a:gd name="connsiteX31" fmla="*/ 656349 w 718057"/>
              <a:gd name="connsiteY31" fmla="*/ 600250 h 774155"/>
              <a:gd name="connsiteX32" fmla="*/ 656349 w 718057"/>
              <a:gd name="connsiteY32" fmla="*/ 628300 h 774155"/>
              <a:gd name="connsiteX33" fmla="*/ 589031 w 718057"/>
              <a:gd name="connsiteY33" fmla="*/ 622690 h 774155"/>
              <a:gd name="connsiteX34" fmla="*/ 690008 w 718057"/>
              <a:gd name="connsiteY34" fmla="*/ 678788 h 774155"/>
              <a:gd name="connsiteX35" fmla="*/ 678788 w 718057"/>
              <a:gd name="connsiteY35" fmla="*/ 701227 h 774155"/>
              <a:gd name="connsiteX36" fmla="*/ 684398 w 718057"/>
              <a:gd name="connsiteY36" fmla="*/ 729276 h 774155"/>
              <a:gd name="connsiteX37" fmla="*/ 690008 w 718057"/>
              <a:gd name="connsiteY37" fmla="*/ 751715 h 774155"/>
              <a:gd name="connsiteX38" fmla="*/ 661959 w 718057"/>
              <a:gd name="connsiteY38" fmla="*/ 762935 h 774155"/>
              <a:gd name="connsiteX39" fmla="*/ 656349 w 718057"/>
              <a:gd name="connsiteY39" fmla="*/ 774155 h 774155"/>
              <a:gd name="connsiteX40" fmla="*/ 628300 w 718057"/>
              <a:gd name="connsiteY40" fmla="*/ 746106 h 774155"/>
              <a:gd name="connsiteX41" fmla="*/ 516104 w 718057"/>
              <a:gd name="connsiteY41" fmla="*/ 729276 h 774155"/>
              <a:gd name="connsiteX42" fmla="*/ 493664 w 718057"/>
              <a:gd name="connsiteY42" fmla="*/ 751715 h 774155"/>
              <a:gd name="connsiteX43" fmla="*/ 476835 w 718057"/>
              <a:gd name="connsiteY43" fmla="*/ 746106 h 774155"/>
              <a:gd name="connsiteX44" fmla="*/ 398297 w 718057"/>
              <a:gd name="connsiteY44" fmla="*/ 774155 h 774155"/>
              <a:gd name="connsiteX45" fmla="*/ 179515 w 718057"/>
              <a:gd name="connsiteY45" fmla="*/ 678788 h 774155"/>
              <a:gd name="connsiteX46" fmla="*/ 129026 w 718057"/>
              <a:gd name="connsiteY46" fmla="*/ 667568 h 774155"/>
              <a:gd name="connsiteX47" fmla="*/ 117807 w 718057"/>
              <a:gd name="connsiteY47" fmla="*/ 661958 h 774155"/>
              <a:gd name="connsiteX48" fmla="*/ 112197 w 718057"/>
              <a:gd name="connsiteY48" fmla="*/ 633909 h 774155"/>
              <a:gd name="connsiteX49" fmla="*/ 106587 w 718057"/>
              <a:gd name="connsiteY49" fmla="*/ 617080 h 774155"/>
              <a:gd name="connsiteX50" fmla="*/ 95367 w 718057"/>
              <a:gd name="connsiteY50" fmla="*/ 600250 h 774155"/>
              <a:gd name="connsiteX51" fmla="*/ 67318 w 718057"/>
              <a:gd name="connsiteY51" fmla="*/ 577811 h 774155"/>
              <a:gd name="connsiteX52" fmla="*/ 33659 w 718057"/>
              <a:gd name="connsiteY52" fmla="*/ 560982 h 774155"/>
              <a:gd name="connsiteX53" fmla="*/ 145856 w 718057"/>
              <a:gd name="connsiteY53" fmla="*/ 555372 h 774155"/>
              <a:gd name="connsiteX54" fmla="*/ 168295 w 718057"/>
              <a:gd name="connsiteY54" fmla="*/ 465615 h 774155"/>
              <a:gd name="connsiteX55" fmla="*/ 190734 w 718057"/>
              <a:gd name="connsiteY55" fmla="*/ 594641 h 774155"/>
              <a:gd name="connsiteX56" fmla="*/ 224393 w 718057"/>
              <a:gd name="connsiteY56" fmla="*/ 650739 h 774155"/>
              <a:gd name="connsiteX57" fmla="*/ 224393 w 718057"/>
              <a:gd name="connsiteY57" fmla="*/ 555372 h 774155"/>
              <a:gd name="connsiteX58" fmla="*/ 224393 w 718057"/>
              <a:gd name="connsiteY58" fmla="*/ 521713 h 774155"/>
              <a:gd name="connsiteX59" fmla="*/ 224393 w 718057"/>
              <a:gd name="connsiteY59" fmla="*/ 532933 h 774155"/>
              <a:gd name="connsiteX60" fmla="*/ 0 w 718057"/>
              <a:gd name="connsiteY60" fmla="*/ 471225 h 774155"/>
              <a:gd name="connsiteX61" fmla="*/ 72928 w 718057"/>
              <a:gd name="connsiteY61" fmla="*/ 420735 h 774155"/>
              <a:gd name="connsiteX62" fmla="*/ 325368 w 718057"/>
              <a:gd name="connsiteY62" fmla="*/ 235613 h 774155"/>
              <a:gd name="connsiteX63" fmla="*/ 185125 w 718057"/>
              <a:gd name="connsiteY63" fmla="*/ 330979 h 774155"/>
              <a:gd name="connsiteX64" fmla="*/ 56098 w 718057"/>
              <a:gd name="connsiteY64" fmla="*/ 286100 h 774155"/>
              <a:gd name="connsiteX65" fmla="*/ 185125 w 718057"/>
              <a:gd name="connsiteY65" fmla="*/ 224393 h 774155"/>
              <a:gd name="connsiteX66" fmla="*/ 207564 w 718057"/>
              <a:gd name="connsiteY66" fmla="*/ 151466 h 774155"/>
              <a:gd name="connsiteX0" fmla="*/ 230003 w 718057"/>
              <a:gd name="connsiteY0" fmla="*/ 151465 h 774155"/>
              <a:gd name="connsiteX1" fmla="*/ 297321 w 718057"/>
              <a:gd name="connsiteY1" fmla="*/ 157075 h 774155"/>
              <a:gd name="connsiteX2" fmla="*/ 330980 w 718057"/>
              <a:gd name="connsiteY2" fmla="*/ 72928 h 774155"/>
              <a:gd name="connsiteX3" fmla="*/ 375858 w 718057"/>
              <a:gd name="connsiteY3" fmla="*/ 100977 h 774155"/>
              <a:gd name="connsiteX4" fmla="*/ 426347 w 718057"/>
              <a:gd name="connsiteY4" fmla="*/ 78538 h 774155"/>
              <a:gd name="connsiteX5" fmla="*/ 465615 w 718057"/>
              <a:gd name="connsiteY5" fmla="*/ 89757 h 774155"/>
              <a:gd name="connsiteX6" fmla="*/ 476835 w 718057"/>
              <a:gd name="connsiteY6" fmla="*/ 72928 h 774155"/>
              <a:gd name="connsiteX7" fmla="*/ 482445 w 718057"/>
              <a:gd name="connsiteY7" fmla="*/ 28049 h 774155"/>
              <a:gd name="connsiteX8" fmla="*/ 544153 w 718057"/>
              <a:gd name="connsiteY8" fmla="*/ 0 h 774155"/>
              <a:gd name="connsiteX9" fmla="*/ 544153 w 718057"/>
              <a:gd name="connsiteY9" fmla="*/ 44879 h 774155"/>
              <a:gd name="connsiteX10" fmla="*/ 572202 w 718057"/>
              <a:gd name="connsiteY10" fmla="*/ 56098 h 774155"/>
              <a:gd name="connsiteX11" fmla="*/ 566592 w 718057"/>
              <a:gd name="connsiteY11" fmla="*/ 117806 h 774155"/>
              <a:gd name="connsiteX12" fmla="*/ 577812 w 718057"/>
              <a:gd name="connsiteY12" fmla="*/ 129026 h 774155"/>
              <a:gd name="connsiteX13" fmla="*/ 555372 w 718057"/>
              <a:gd name="connsiteY13" fmla="*/ 151465 h 774155"/>
              <a:gd name="connsiteX14" fmla="*/ 555372 w 718057"/>
              <a:gd name="connsiteY14" fmla="*/ 196344 h 774155"/>
              <a:gd name="connsiteX15" fmla="*/ 605861 w 718057"/>
              <a:gd name="connsiteY15" fmla="*/ 196344 h 774155"/>
              <a:gd name="connsiteX16" fmla="*/ 617080 w 718057"/>
              <a:gd name="connsiteY16" fmla="*/ 258052 h 774155"/>
              <a:gd name="connsiteX17" fmla="*/ 628300 w 718057"/>
              <a:gd name="connsiteY17" fmla="*/ 258052 h 774155"/>
              <a:gd name="connsiteX18" fmla="*/ 639520 w 718057"/>
              <a:gd name="connsiteY18" fmla="*/ 218783 h 774155"/>
              <a:gd name="connsiteX19" fmla="*/ 667569 w 718057"/>
              <a:gd name="connsiteY19" fmla="*/ 218783 h 774155"/>
              <a:gd name="connsiteX20" fmla="*/ 690008 w 718057"/>
              <a:gd name="connsiteY20" fmla="*/ 224393 h 774155"/>
              <a:gd name="connsiteX21" fmla="*/ 678788 w 718057"/>
              <a:gd name="connsiteY21" fmla="*/ 235612 h 774155"/>
              <a:gd name="connsiteX22" fmla="*/ 718057 w 718057"/>
              <a:gd name="connsiteY22" fmla="*/ 252442 h 774155"/>
              <a:gd name="connsiteX23" fmla="*/ 690008 w 718057"/>
              <a:gd name="connsiteY23" fmla="*/ 280491 h 774155"/>
              <a:gd name="connsiteX24" fmla="*/ 661959 w 718057"/>
              <a:gd name="connsiteY24" fmla="*/ 325369 h 774155"/>
              <a:gd name="connsiteX25" fmla="*/ 594641 w 718057"/>
              <a:gd name="connsiteY25" fmla="*/ 353419 h 774155"/>
              <a:gd name="connsiteX26" fmla="*/ 589031 w 718057"/>
              <a:gd name="connsiteY26" fmla="*/ 426346 h 774155"/>
              <a:gd name="connsiteX27" fmla="*/ 577812 w 718057"/>
              <a:gd name="connsiteY27" fmla="*/ 431956 h 774155"/>
              <a:gd name="connsiteX28" fmla="*/ 605861 w 718057"/>
              <a:gd name="connsiteY28" fmla="*/ 465615 h 774155"/>
              <a:gd name="connsiteX29" fmla="*/ 600251 w 718057"/>
              <a:gd name="connsiteY29" fmla="*/ 488054 h 774155"/>
              <a:gd name="connsiteX30" fmla="*/ 600251 w 718057"/>
              <a:gd name="connsiteY30" fmla="*/ 544152 h 774155"/>
              <a:gd name="connsiteX31" fmla="*/ 656349 w 718057"/>
              <a:gd name="connsiteY31" fmla="*/ 600250 h 774155"/>
              <a:gd name="connsiteX32" fmla="*/ 656349 w 718057"/>
              <a:gd name="connsiteY32" fmla="*/ 628300 h 774155"/>
              <a:gd name="connsiteX33" fmla="*/ 589031 w 718057"/>
              <a:gd name="connsiteY33" fmla="*/ 622690 h 774155"/>
              <a:gd name="connsiteX34" fmla="*/ 690008 w 718057"/>
              <a:gd name="connsiteY34" fmla="*/ 678788 h 774155"/>
              <a:gd name="connsiteX35" fmla="*/ 678788 w 718057"/>
              <a:gd name="connsiteY35" fmla="*/ 701227 h 774155"/>
              <a:gd name="connsiteX36" fmla="*/ 684398 w 718057"/>
              <a:gd name="connsiteY36" fmla="*/ 729276 h 774155"/>
              <a:gd name="connsiteX37" fmla="*/ 690008 w 718057"/>
              <a:gd name="connsiteY37" fmla="*/ 751715 h 774155"/>
              <a:gd name="connsiteX38" fmla="*/ 661959 w 718057"/>
              <a:gd name="connsiteY38" fmla="*/ 762935 h 774155"/>
              <a:gd name="connsiteX39" fmla="*/ 656349 w 718057"/>
              <a:gd name="connsiteY39" fmla="*/ 774155 h 774155"/>
              <a:gd name="connsiteX40" fmla="*/ 628300 w 718057"/>
              <a:gd name="connsiteY40" fmla="*/ 746106 h 774155"/>
              <a:gd name="connsiteX41" fmla="*/ 516104 w 718057"/>
              <a:gd name="connsiteY41" fmla="*/ 729276 h 774155"/>
              <a:gd name="connsiteX42" fmla="*/ 493664 w 718057"/>
              <a:gd name="connsiteY42" fmla="*/ 751715 h 774155"/>
              <a:gd name="connsiteX43" fmla="*/ 476835 w 718057"/>
              <a:gd name="connsiteY43" fmla="*/ 746106 h 774155"/>
              <a:gd name="connsiteX44" fmla="*/ 398297 w 718057"/>
              <a:gd name="connsiteY44" fmla="*/ 774155 h 774155"/>
              <a:gd name="connsiteX45" fmla="*/ 179515 w 718057"/>
              <a:gd name="connsiteY45" fmla="*/ 678788 h 774155"/>
              <a:gd name="connsiteX46" fmla="*/ 129026 w 718057"/>
              <a:gd name="connsiteY46" fmla="*/ 667568 h 774155"/>
              <a:gd name="connsiteX47" fmla="*/ 117807 w 718057"/>
              <a:gd name="connsiteY47" fmla="*/ 661958 h 774155"/>
              <a:gd name="connsiteX48" fmla="*/ 112197 w 718057"/>
              <a:gd name="connsiteY48" fmla="*/ 633909 h 774155"/>
              <a:gd name="connsiteX49" fmla="*/ 106587 w 718057"/>
              <a:gd name="connsiteY49" fmla="*/ 617080 h 774155"/>
              <a:gd name="connsiteX50" fmla="*/ 95367 w 718057"/>
              <a:gd name="connsiteY50" fmla="*/ 600250 h 774155"/>
              <a:gd name="connsiteX51" fmla="*/ 67318 w 718057"/>
              <a:gd name="connsiteY51" fmla="*/ 577811 h 774155"/>
              <a:gd name="connsiteX52" fmla="*/ 33659 w 718057"/>
              <a:gd name="connsiteY52" fmla="*/ 560982 h 774155"/>
              <a:gd name="connsiteX53" fmla="*/ 145856 w 718057"/>
              <a:gd name="connsiteY53" fmla="*/ 555372 h 774155"/>
              <a:gd name="connsiteX54" fmla="*/ 168295 w 718057"/>
              <a:gd name="connsiteY54" fmla="*/ 465615 h 774155"/>
              <a:gd name="connsiteX55" fmla="*/ 190734 w 718057"/>
              <a:gd name="connsiteY55" fmla="*/ 594641 h 774155"/>
              <a:gd name="connsiteX56" fmla="*/ 224393 w 718057"/>
              <a:gd name="connsiteY56" fmla="*/ 650739 h 774155"/>
              <a:gd name="connsiteX57" fmla="*/ 224393 w 718057"/>
              <a:gd name="connsiteY57" fmla="*/ 555372 h 774155"/>
              <a:gd name="connsiteX58" fmla="*/ 224393 w 718057"/>
              <a:gd name="connsiteY58" fmla="*/ 521713 h 774155"/>
              <a:gd name="connsiteX59" fmla="*/ 224393 w 718057"/>
              <a:gd name="connsiteY59" fmla="*/ 532933 h 774155"/>
              <a:gd name="connsiteX60" fmla="*/ 0 w 718057"/>
              <a:gd name="connsiteY60" fmla="*/ 471225 h 774155"/>
              <a:gd name="connsiteX61" fmla="*/ 72928 w 718057"/>
              <a:gd name="connsiteY61" fmla="*/ 420735 h 774155"/>
              <a:gd name="connsiteX62" fmla="*/ 325368 w 718057"/>
              <a:gd name="connsiteY62" fmla="*/ 235613 h 774155"/>
              <a:gd name="connsiteX63" fmla="*/ 185125 w 718057"/>
              <a:gd name="connsiteY63" fmla="*/ 330979 h 774155"/>
              <a:gd name="connsiteX64" fmla="*/ 56098 w 718057"/>
              <a:gd name="connsiteY64" fmla="*/ 286100 h 774155"/>
              <a:gd name="connsiteX65" fmla="*/ 185125 w 718057"/>
              <a:gd name="connsiteY65" fmla="*/ 224393 h 774155"/>
              <a:gd name="connsiteX66" fmla="*/ 207564 w 718057"/>
              <a:gd name="connsiteY66" fmla="*/ 151466 h 774155"/>
              <a:gd name="connsiteX0" fmla="*/ 230003 w 718057"/>
              <a:gd name="connsiteY0" fmla="*/ 151465 h 774155"/>
              <a:gd name="connsiteX1" fmla="*/ 297321 w 718057"/>
              <a:gd name="connsiteY1" fmla="*/ 157075 h 774155"/>
              <a:gd name="connsiteX2" fmla="*/ 330980 w 718057"/>
              <a:gd name="connsiteY2" fmla="*/ 72928 h 774155"/>
              <a:gd name="connsiteX3" fmla="*/ 375858 w 718057"/>
              <a:gd name="connsiteY3" fmla="*/ 100977 h 774155"/>
              <a:gd name="connsiteX4" fmla="*/ 426347 w 718057"/>
              <a:gd name="connsiteY4" fmla="*/ 78538 h 774155"/>
              <a:gd name="connsiteX5" fmla="*/ 465615 w 718057"/>
              <a:gd name="connsiteY5" fmla="*/ 89757 h 774155"/>
              <a:gd name="connsiteX6" fmla="*/ 476835 w 718057"/>
              <a:gd name="connsiteY6" fmla="*/ 72928 h 774155"/>
              <a:gd name="connsiteX7" fmla="*/ 482445 w 718057"/>
              <a:gd name="connsiteY7" fmla="*/ 28049 h 774155"/>
              <a:gd name="connsiteX8" fmla="*/ 544153 w 718057"/>
              <a:gd name="connsiteY8" fmla="*/ 0 h 774155"/>
              <a:gd name="connsiteX9" fmla="*/ 544153 w 718057"/>
              <a:gd name="connsiteY9" fmla="*/ 44879 h 774155"/>
              <a:gd name="connsiteX10" fmla="*/ 572202 w 718057"/>
              <a:gd name="connsiteY10" fmla="*/ 56098 h 774155"/>
              <a:gd name="connsiteX11" fmla="*/ 566592 w 718057"/>
              <a:gd name="connsiteY11" fmla="*/ 117806 h 774155"/>
              <a:gd name="connsiteX12" fmla="*/ 577812 w 718057"/>
              <a:gd name="connsiteY12" fmla="*/ 129026 h 774155"/>
              <a:gd name="connsiteX13" fmla="*/ 555372 w 718057"/>
              <a:gd name="connsiteY13" fmla="*/ 151465 h 774155"/>
              <a:gd name="connsiteX14" fmla="*/ 555372 w 718057"/>
              <a:gd name="connsiteY14" fmla="*/ 196344 h 774155"/>
              <a:gd name="connsiteX15" fmla="*/ 605861 w 718057"/>
              <a:gd name="connsiteY15" fmla="*/ 196344 h 774155"/>
              <a:gd name="connsiteX16" fmla="*/ 617080 w 718057"/>
              <a:gd name="connsiteY16" fmla="*/ 258052 h 774155"/>
              <a:gd name="connsiteX17" fmla="*/ 628300 w 718057"/>
              <a:gd name="connsiteY17" fmla="*/ 258052 h 774155"/>
              <a:gd name="connsiteX18" fmla="*/ 639520 w 718057"/>
              <a:gd name="connsiteY18" fmla="*/ 218783 h 774155"/>
              <a:gd name="connsiteX19" fmla="*/ 667569 w 718057"/>
              <a:gd name="connsiteY19" fmla="*/ 218783 h 774155"/>
              <a:gd name="connsiteX20" fmla="*/ 690008 w 718057"/>
              <a:gd name="connsiteY20" fmla="*/ 224393 h 774155"/>
              <a:gd name="connsiteX21" fmla="*/ 678788 w 718057"/>
              <a:gd name="connsiteY21" fmla="*/ 235612 h 774155"/>
              <a:gd name="connsiteX22" fmla="*/ 718057 w 718057"/>
              <a:gd name="connsiteY22" fmla="*/ 252442 h 774155"/>
              <a:gd name="connsiteX23" fmla="*/ 690008 w 718057"/>
              <a:gd name="connsiteY23" fmla="*/ 280491 h 774155"/>
              <a:gd name="connsiteX24" fmla="*/ 661959 w 718057"/>
              <a:gd name="connsiteY24" fmla="*/ 325369 h 774155"/>
              <a:gd name="connsiteX25" fmla="*/ 594641 w 718057"/>
              <a:gd name="connsiteY25" fmla="*/ 353419 h 774155"/>
              <a:gd name="connsiteX26" fmla="*/ 589031 w 718057"/>
              <a:gd name="connsiteY26" fmla="*/ 426346 h 774155"/>
              <a:gd name="connsiteX27" fmla="*/ 577812 w 718057"/>
              <a:gd name="connsiteY27" fmla="*/ 431956 h 774155"/>
              <a:gd name="connsiteX28" fmla="*/ 605861 w 718057"/>
              <a:gd name="connsiteY28" fmla="*/ 465615 h 774155"/>
              <a:gd name="connsiteX29" fmla="*/ 600251 w 718057"/>
              <a:gd name="connsiteY29" fmla="*/ 488054 h 774155"/>
              <a:gd name="connsiteX30" fmla="*/ 600251 w 718057"/>
              <a:gd name="connsiteY30" fmla="*/ 544152 h 774155"/>
              <a:gd name="connsiteX31" fmla="*/ 656349 w 718057"/>
              <a:gd name="connsiteY31" fmla="*/ 600250 h 774155"/>
              <a:gd name="connsiteX32" fmla="*/ 656349 w 718057"/>
              <a:gd name="connsiteY32" fmla="*/ 628300 h 774155"/>
              <a:gd name="connsiteX33" fmla="*/ 589031 w 718057"/>
              <a:gd name="connsiteY33" fmla="*/ 622690 h 774155"/>
              <a:gd name="connsiteX34" fmla="*/ 690008 w 718057"/>
              <a:gd name="connsiteY34" fmla="*/ 678788 h 774155"/>
              <a:gd name="connsiteX35" fmla="*/ 678788 w 718057"/>
              <a:gd name="connsiteY35" fmla="*/ 701227 h 774155"/>
              <a:gd name="connsiteX36" fmla="*/ 684398 w 718057"/>
              <a:gd name="connsiteY36" fmla="*/ 729276 h 774155"/>
              <a:gd name="connsiteX37" fmla="*/ 690008 w 718057"/>
              <a:gd name="connsiteY37" fmla="*/ 751715 h 774155"/>
              <a:gd name="connsiteX38" fmla="*/ 661959 w 718057"/>
              <a:gd name="connsiteY38" fmla="*/ 762935 h 774155"/>
              <a:gd name="connsiteX39" fmla="*/ 656349 w 718057"/>
              <a:gd name="connsiteY39" fmla="*/ 774155 h 774155"/>
              <a:gd name="connsiteX40" fmla="*/ 628300 w 718057"/>
              <a:gd name="connsiteY40" fmla="*/ 746106 h 774155"/>
              <a:gd name="connsiteX41" fmla="*/ 516104 w 718057"/>
              <a:gd name="connsiteY41" fmla="*/ 729276 h 774155"/>
              <a:gd name="connsiteX42" fmla="*/ 493664 w 718057"/>
              <a:gd name="connsiteY42" fmla="*/ 751715 h 774155"/>
              <a:gd name="connsiteX43" fmla="*/ 476835 w 718057"/>
              <a:gd name="connsiteY43" fmla="*/ 746106 h 774155"/>
              <a:gd name="connsiteX44" fmla="*/ 398297 w 718057"/>
              <a:gd name="connsiteY44" fmla="*/ 774155 h 774155"/>
              <a:gd name="connsiteX45" fmla="*/ 179515 w 718057"/>
              <a:gd name="connsiteY45" fmla="*/ 678788 h 774155"/>
              <a:gd name="connsiteX46" fmla="*/ 129026 w 718057"/>
              <a:gd name="connsiteY46" fmla="*/ 667568 h 774155"/>
              <a:gd name="connsiteX47" fmla="*/ 117807 w 718057"/>
              <a:gd name="connsiteY47" fmla="*/ 661958 h 774155"/>
              <a:gd name="connsiteX48" fmla="*/ 112197 w 718057"/>
              <a:gd name="connsiteY48" fmla="*/ 633909 h 774155"/>
              <a:gd name="connsiteX49" fmla="*/ 106587 w 718057"/>
              <a:gd name="connsiteY49" fmla="*/ 617080 h 774155"/>
              <a:gd name="connsiteX50" fmla="*/ 95367 w 718057"/>
              <a:gd name="connsiteY50" fmla="*/ 600250 h 774155"/>
              <a:gd name="connsiteX51" fmla="*/ 67318 w 718057"/>
              <a:gd name="connsiteY51" fmla="*/ 577811 h 774155"/>
              <a:gd name="connsiteX52" fmla="*/ 33659 w 718057"/>
              <a:gd name="connsiteY52" fmla="*/ 560982 h 774155"/>
              <a:gd name="connsiteX53" fmla="*/ 145856 w 718057"/>
              <a:gd name="connsiteY53" fmla="*/ 555372 h 774155"/>
              <a:gd name="connsiteX54" fmla="*/ 168295 w 718057"/>
              <a:gd name="connsiteY54" fmla="*/ 465615 h 774155"/>
              <a:gd name="connsiteX55" fmla="*/ 190734 w 718057"/>
              <a:gd name="connsiteY55" fmla="*/ 594641 h 774155"/>
              <a:gd name="connsiteX56" fmla="*/ 224393 w 718057"/>
              <a:gd name="connsiteY56" fmla="*/ 650739 h 774155"/>
              <a:gd name="connsiteX57" fmla="*/ 224393 w 718057"/>
              <a:gd name="connsiteY57" fmla="*/ 555372 h 774155"/>
              <a:gd name="connsiteX58" fmla="*/ 224393 w 718057"/>
              <a:gd name="connsiteY58" fmla="*/ 521713 h 774155"/>
              <a:gd name="connsiteX59" fmla="*/ 224393 w 718057"/>
              <a:gd name="connsiteY59" fmla="*/ 532933 h 774155"/>
              <a:gd name="connsiteX60" fmla="*/ 0 w 718057"/>
              <a:gd name="connsiteY60" fmla="*/ 471225 h 774155"/>
              <a:gd name="connsiteX61" fmla="*/ 72928 w 718057"/>
              <a:gd name="connsiteY61" fmla="*/ 420735 h 774155"/>
              <a:gd name="connsiteX62" fmla="*/ 325368 w 718057"/>
              <a:gd name="connsiteY62" fmla="*/ 235613 h 774155"/>
              <a:gd name="connsiteX63" fmla="*/ 185125 w 718057"/>
              <a:gd name="connsiteY63" fmla="*/ 330979 h 774155"/>
              <a:gd name="connsiteX64" fmla="*/ 56098 w 718057"/>
              <a:gd name="connsiteY64" fmla="*/ 286100 h 774155"/>
              <a:gd name="connsiteX65" fmla="*/ 185125 w 718057"/>
              <a:gd name="connsiteY65" fmla="*/ 224393 h 774155"/>
              <a:gd name="connsiteX66" fmla="*/ 207564 w 718057"/>
              <a:gd name="connsiteY66" fmla="*/ 151466 h 774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718057" h="774155">
                <a:moveTo>
                  <a:pt x="230003" y="151465"/>
                </a:moveTo>
                <a:lnTo>
                  <a:pt x="297321" y="157075"/>
                </a:lnTo>
                <a:lnTo>
                  <a:pt x="330980" y="72928"/>
                </a:lnTo>
                <a:lnTo>
                  <a:pt x="375858" y="100977"/>
                </a:lnTo>
                <a:lnTo>
                  <a:pt x="426347" y="78538"/>
                </a:lnTo>
                <a:lnTo>
                  <a:pt x="465615" y="89757"/>
                </a:lnTo>
                <a:lnTo>
                  <a:pt x="476835" y="72928"/>
                </a:lnTo>
                <a:lnTo>
                  <a:pt x="482445" y="28049"/>
                </a:lnTo>
                <a:lnTo>
                  <a:pt x="544153" y="0"/>
                </a:lnTo>
                <a:lnTo>
                  <a:pt x="544153" y="44879"/>
                </a:lnTo>
                <a:lnTo>
                  <a:pt x="572202" y="56098"/>
                </a:lnTo>
                <a:lnTo>
                  <a:pt x="566592" y="117806"/>
                </a:lnTo>
                <a:lnTo>
                  <a:pt x="577812" y="129026"/>
                </a:lnTo>
                <a:lnTo>
                  <a:pt x="555372" y="151465"/>
                </a:lnTo>
                <a:lnTo>
                  <a:pt x="555372" y="196344"/>
                </a:lnTo>
                <a:lnTo>
                  <a:pt x="605861" y="196344"/>
                </a:lnTo>
                <a:lnTo>
                  <a:pt x="617080" y="258052"/>
                </a:lnTo>
                <a:lnTo>
                  <a:pt x="628300" y="258052"/>
                </a:lnTo>
                <a:lnTo>
                  <a:pt x="639520" y="218783"/>
                </a:lnTo>
                <a:lnTo>
                  <a:pt x="667569" y="218783"/>
                </a:lnTo>
                <a:lnTo>
                  <a:pt x="690008" y="224393"/>
                </a:lnTo>
                <a:lnTo>
                  <a:pt x="678788" y="235612"/>
                </a:lnTo>
                <a:lnTo>
                  <a:pt x="718057" y="252442"/>
                </a:lnTo>
                <a:lnTo>
                  <a:pt x="690008" y="280491"/>
                </a:lnTo>
                <a:lnTo>
                  <a:pt x="661959" y="325369"/>
                </a:lnTo>
                <a:lnTo>
                  <a:pt x="594641" y="353419"/>
                </a:lnTo>
                <a:lnTo>
                  <a:pt x="589031" y="426346"/>
                </a:lnTo>
                <a:lnTo>
                  <a:pt x="577812" y="431956"/>
                </a:lnTo>
                <a:lnTo>
                  <a:pt x="605861" y="465615"/>
                </a:lnTo>
                <a:lnTo>
                  <a:pt x="600251" y="488054"/>
                </a:lnTo>
                <a:lnTo>
                  <a:pt x="600251" y="544152"/>
                </a:lnTo>
                <a:lnTo>
                  <a:pt x="656349" y="600250"/>
                </a:lnTo>
                <a:lnTo>
                  <a:pt x="656349" y="628300"/>
                </a:lnTo>
                <a:lnTo>
                  <a:pt x="589031" y="622690"/>
                </a:lnTo>
                <a:lnTo>
                  <a:pt x="690008" y="678788"/>
                </a:lnTo>
                <a:lnTo>
                  <a:pt x="678788" y="701227"/>
                </a:lnTo>
                <a:lnTo>
                  <a:pt x="684398" y="729276"/>
                </a:lnTo>
                <a:lnTo>
                  <a:pt x="690008" y="751715"/>
                </a:lnTo>
                <a:lnTo>
                  <a:pt x="661959" y="762935"/>
                </a:lnTo>
                <a:lnTo>
                  <a:pt x="656349" y="774155"/>
                </a:lnTo>
                <a:lnTo>
                  <a:pt x="628300" y="746106"/>
                </a:lnTo>
                <a:lnTo>
                  <a:pt x="516104" y="729276"/>
                </a:lnTo>
                <a:lnTo>
                  <a:pt x="493664" y="751715"/>
                </a:lnTo>
                <a:lnTo>
                  <a:pt x="476835" y="746106"/>
                </a:lnTo>
                <a:lnTo>
                  <a:pt x="398297" y="774155"/>
                </a:lnTo>
                <a:lnTo>
                  <a:pt x="179515" y="678788"/>
                </a:lnTo>
                <a:lnTo>
                  <a:pt x="129026" y="667568"/>
                </a:lnTo>
                <a:lnTo>
                  <a:pt x="117807" y="661958"/>
                </a:lnTo>
                <a:lnTo>
                  <a:pt x="112197" y="633909"/>
                </a:lnTo>
                <a:lnTo>
                  <a:pt x="106587" y="617080"/>
                </a:lnTo>
                <a:lnTo>
                  <a:pt x="95367" y="600250"/>
                </a:lnTo>
                <a:lnTo>
                  <a:pt x="67318" y="577811"/>
                </a:lnTo>
                <a:lnTo>
                  <a:pt x="33659" y="560982"/>
                </a:lnTo>
                <a:lnTo>
                  <a:pt x="145856" y="555372"/>
                </a:lnTo>
                <a:lnTo>
                  <a:pt x="168295" y="465615"/>
                </a:lnTo>
                <a:lnTo>
                  <a:pt x="190734" y="594641"/>
                </a:lnTo>
                <a:lnTo>
                  <a:pt x="224393" y="650739"/>
                </a:lnTo>
                <a:lnTo>
                  <a:pt x="224393" y="555372"/>
                </a:lnTo>
                <a:lnTo>
                  <a:pt x="224393" y="521713"/>
                </a:lnTo>
                <a:lnTo>
                  <a:pt x="224393" y="532933"/>
                </a:lnTo>
                <a:lnTo>
                  <a:pt x="0" y="471225"/>
                </a:lnTo>
                <a:lnTo>
                  <a:pt x="72928" y="420735"/>
                </a:lnTo>
                <a:lnTo>
                  <a:pt x="325368" y="235613"/>
                </a:lnTo>
                <a:lnTo>
                  <a:pt x="185125" y="330979"/>
                </a:lnTo>
                <a:lnTo>
                  <a:pt x="56098" y="286100"/>
                </a:lnTo>
                <a:lnTo>
                  <a:pt x="185125" y="224393"/>
                </a:lnTo>
                <a:lnTo>
                  <a:pt x="207564" y="151466"/>
                </a:lnTo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フリーフォーム 79"/>
          <p:cNvSpPr/>
          <p:nvPr/>
        </p:nvSpPr>
        <p:spPr>
          <a:xfrm>
            <a:off x="5772135" y="2098426"/>
            <a:ext cx="381467" cy="628300"/>
          </a:xfrm>
          <a:custGeom>
            <a:avLst/>
            <a:gdLst>
              <a:gd name="connsiteX0" fmla="*/ 106586 w 381467"/>
              <a:gd name="connsiteY0" fmla="*/ 437566 h 628300"/>
              <a:gd name="connsiteX1" fmla="*/ 123416 w 381467"/>
              <a:gd name="connsiteY1" fmla="*/ 381468 h 628300"/>
              <a:gd name="connsiteX2" fmla="*/ 123416 w 381467"/>
              <a:gd name="connsiteY2" fmla="*/ 336589 h 628300"/>
              <a:gd name="connsiteX3" fmla="*/ 89757 w 381467"/>
              <a:gd name="connsiteY3" fmla="*/ 274881 h 628300"/>
              <a:gd name="connsiteX4" fmla="*/ 61708 w 381467"/>
              <a:gd name="connsiteY4" fmla="*/ 241222 h 628300"/>
              <a:gd name="connsiteX5" fmla="*/ 5610 w 381467"/>
              <a:gd name="connsiteY5" fmla="*/ 241222 h 628300"/>
              <a:gd name="connsiteX6" fmla="*/ 0 w 381467"/>
              <a:gd name="connsiteY6" fmla="*/ 162685 h 628300"/>
              <a:gd name="connsiteX7" fmla="*/ 16829 w 381467"/>
              <a:gd name="connsiteY7" fmla="*/ 129026 h 628300"/>
              <a:gd name="connsiteX8" fmla="*/ 56098 w 381467"/>
              <a:gd name="connsiteY8" fmla="*/ 117806 h 628300"/>
              <a:gd name="connsiteX9" fmla="*/ 123416 w 381467"/>
              <a:gd name="connsiteY9" fmla="*/ 0 h 628300"/>
              <a:gd name="connsiteX10" fmla="*/ 151465 w 381467"/>
              <a:gd name="connsiteY10" fmla="*/ 33659 h 628300"/>
              <a:gd name="connsiteX11" fmla="*/ 173904 w 381467"/>
              <a:gd name="connsiteY11" fmla="*/ 56098 h 628300"/>
              <a:gd name="connsiteX12" fmla="*/ 269271 w 381467"/>
              <a:gd name="connsiteY12" fmla="*/ 56098 h 628300"/>
              <a:gd name="connsiteX13" fmla="*/ 280491 w 381467"/>
              <a:gd name="connsiteY13" fmla="*/ 72928 h 628300"/>
              <a:gd name="connsiteX14" fmla="*/ 252441 w 381467"/>
              <a:gd name="connsiteY14" fmla="*/ 112196 h 628300"/>
              <a:gd name="connsiteX15" fmla="*/ 258051 w 381467"/>
              <a:gd name="connsiteY15" fmla="*/ 145855 h 628300"/>
              <a:gd name="connsiteX16" fmla="*/ 252441 w 381467"/>
              <a:gd name="connsiteY16" fmla="*/ 179514 h 628300"/>
              <a:gd name="connsiteX17" fmla="*/ 269271 w 381467"/>
              <a:gd name="connsiteY17" fmla="*/ 325369 h 628300"/>
              <a:gd name="connsiteX18" fmla="*/ 297320 w 381467"/>
              <a:gd name="connsiteY18" fmla="*/ 359028 h 628300"/>
              <a:gd name="connsiteX19" fmla="*/ 308540 w 381467"/>
              <a:gd name="connsiteY19" fmla="*/ 387077 h 628300"/>
              <a:gd name="connsiteX20" fmla="*/ 319759 w 381467"/>
              <a:gd name="connsiteY20" fmla="*/ 454395 h 628300"/>
              <a:gd name="connsiteX21" fmla="*/ 381467 w 381467"/>
              <a:gd name="connsiteY21" fmla="*/ 482444 h 628300"/>
              <a:gd name="connsiteX22" fmla="*/ 347808 w 381467"/>
              <a:gd name="connsiteY22" fmla="*/ 521713 h 628300"/>
              <a:gd name="connsiteX23" fmla="*/ 359028 w 381467"/>
              <a:gd name="connsiteY23" fmla="*/ 544152 h 628300"/>
              <a:gd name="connsiteX24" fmla="*/ 297320 w 381467"/>
              <a:gd name="connsiteY24" fmla="*/ 589031 h 628300"/>
              <a:gd name="connsiteX25" fmla="*/ 246832 w 381467"/>
              <a:gd name="connsiteY25" fmla="*/ 628300 h 628300"/>
              <a:gd name="connsiteX26" fmla="*/ 241222 w 381467"/>
              <a:gd name="connsiteY26" fmla="*/ 589031 h 628300"/>
              <a:gd name="connsiteX27" fmla="*/ 190733 w 381467"/>
              <a:gd name="connsiteY27" fmla="*/ 583421 h 628300"/>
              <a:gd name="connsiteX28" fmla="*/ 218783 w 381467"/>
              <a:gd name="connsiteY28" fmla="*/ 527323 h 628300"/>
              <a:gd name="connsiteX29" fmla="*/ 196343 w 381467"/>
              <a:gd name="connsiteY29" fmla="*/ 504884 h 628300"/>
              <a:gd name="connsiteX30" fmla="*/ 196343 w 381467"/>
              <a:gd name="connsiteY30" fmla="*/ 504884 h 628300"/>
              <a:gd name="connsiteX31" fmla="*/ 106586 w 381467"/>
              <a:gd name="connsiteY31" fmla="*/ 437566 h 62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1467" h="628300">
                <a:moveTo>
                  <a:pt x="106586" y="437566"/>
                </a:moveTo>
                <a:lnTo>
                  <a:pt x="123416" y="381468"/>
                </a:lnTo>
                <a:lnTo>
                  <a:pt x="123416" y="336589"/>
                </a:lnTo>
                <a:lnTo>
                  <a:pt x="89757" y="274881"/>
                </a:lnTo>
                <a:lnTo>
                  <a:pt x="61708" y="241222"/>
                </a:lnTo>
                <a:lnTo>
                  <a:pt x="5610" y="241222"/>
                </a:lnTo>
                <a:lnTo>
                  <a:pt x="0" y="162685"/>
                </a:lnTo>
                <a:lnTo>
                  <a:pt x="16829" y="129026"/>
                </a:lnTo>
                <a:lnTo>
                  <a:pt x="56098" y="117806"/>
                </a:lnTo>
                <a:lnTo>
                  <a:pt x="123416" y="0"/>
                </a:lnTo>
                <a:lnTo>
                  <a:pt x="151465" y="33659"/>
                </a:lnTo>
                <a:lnTo>
                  <a:pt x="173904" y="56098"/>
                </a:lnTo>
                <a:lnTo>
                  <a:pt x="269271" y="56098"/>
                </a:lnTo>
                <a:lnTo>
                  <a:pt x="280491" y="72928"/>
                </a:lnTo>
                <a:lnTo>
                  <a:pt x="252441" y="112196"/>
                </a:lnTo>
                <a:lnTo>
                  <a:pt x="258051" y="145855"/>
                </a:lnTo>
                <a:lnTo>
                  <a:pt x="252441" y="179514"/>
                </a:lnTo>
                <a:lnTo>
                  <a:pt x="269271" y="325369"/>
                </a:lnTo>
                <a:lnTo>
                  <a:pt x="297320" y="359028"/>
                </a:lnTo>
                <a:lnTo>
                  <a:pt x="308540" y="387077"/>
                </a:lnTo>
                <a:lnTo>
                  <a:pt x="319759" y="454395"/>
                </a:lnTo>
                <a:lnTo>
                  <a:pt x="381467" y="482444"/>
                </a:lnTo>
                <a:lnTo>
                  <a:pt x="347808" y="521713"/>
                </a:lnTo>
                <a:lnTo>
                  <a:pt x="359028" y="544152"/>
                </a:lnTo>
                <a:lnTo>
                  <a:pt x="297320" y="589031"/>
                </a:lnTo>
                <a:lnTo>
                  <a:pt x="246832" y="628300"/>
                </a:lnTo>
                <a:lnTo>
                  <a:pt x="241222" y="589031"/>
                </a:lnTo>
                <a:lnTo>
                  <a:pt x="190733" y="583421"/>
                </a:lnTo>
                <a:lnTo>
                  <a:pt x="218783" y="527323"/>
                </a:lnTo>
                <a:lnTo>
                  <a:pt x="196343" y="504884"/>
                </a:lnTo>
                <a:lnTo>
                  <a:pt x="196343" y="504884"/>
                </a:lnTo>
                <a:lnTo>
                  <a:pt x="106586" y="437566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フリーフォーム 80"/>
          <p:cNvSpPr/>
          <p:nvPr/>
        </p:nvSpPr>
        <p:spPr>
          <a:xfrm>
            <a:off x="6220920" y="2070377"/>
            <a:ext cx="196344" cy="291711"/>
          </a:xfrm>
          <a:custGeom>
            <a:avLst/>
            <a:gdLst>
              <a:gd name="connsiteX0" fmla="*/ 0 w 196344"/>
              <a:gd name="connsiteY0" fmla="*/ 5610 h 291711"/>
              <a:gd name="connsiteX1" fmla="*/ 84147 w 196344"/>
              <a:gd name="connsiteY1" fmla="*/ 0 h 291711"/>
              <a:gd name="connsiteX2" fmla="*/ 89757 w 196344"/>
              <a:gd name="connsiteY2" fmla="*/ 33659 h 291711"/>
              <a:gd name="connsiteX3" fmla="*/ 95367 w 196344"/>
              <a:gd name="connsiteY3" fmla="*/ 61708 h 291711"/>
              <a:gd name="connsiteX4" fmla="*/ 95367 w 196344"/>
              <a:gd name="connsiteY4" fmla="*/ 89757 h 291711"/>
              <a:gd name="connsiteX5" fmla="*/ 95367 w 196344"/>
              <a:gd name="connsiteY5" fmla="*/ 112196 h 291711"/>
              <a:gd name="connsiteX6" fmla="*/ 112196 w 196344"/>
              <a:gd name="connsiteY6" fmla="*/ 112196 h 291711"/>
              <a:gd name="connsiteX7" fmla="*/ 157075 w 196344"/>
              <a:gd name="connsiteY7" fmla="*/ 129026 h 291711"/>
              <a:gd name="connsiteX8" fmla="*/ 185124 w 196344"/>
              <a:gd name="connsiteY8" fmla="*/ 173904 h 291711"/>
              <a:gd name="connsiteX9" fmla="*/ 196344 w 196344"/>
              <a:gd name="connsiteY9" fmla="*/ 241222 h 291711"/>
              <a:gd name="connsiteX10" fmla="*/ 190734 w 196344"/>
              <a:gd name="connsiteY10" fmla="*/ 252442 h 291711"/>
              <a:gd name="connsiteX11" fmla="*/ 162685 w 196344"/>
              <a:gd name="connsiteY11" fmla="*/ 291711 h 291711"/>
              <a:gd name="connsiteX12" fmla="*/ 123416 w 196344"/>
              <a:gd name="connsiteY12" fmla="*/ 291711 h 291711"/>
              <a:gd name="connsiteX13" fmla="*/ 106587 w 196344"/>
              <a:gd name="connsiteY13" fmla="*/ 246832 h 291711"/>
              <a:gd name="connsiteX14" fmla="*/ 72928 w 196344"/>
              <a:gd name="connsiteY14" fmla="*/ 190734 h 291711"/>
              <a:gd name="connsiteX15" fmla="*/ 44879 w 196344"/>
              <a:gd name="connsiteY15" fmla="*/ 185124 h 291711"/>
              <a:gd name="connsiteX16" fmla="*/ 44879 w 196344"/>
              <a:gd name="connsiteY16" fmla="*/ 145855 h 291711"/>
              <a:gd name="connsiteX17" fmla="*/ 44879 w 196344"/>
              <a:gd name="connsiteY17" fmla="*/ 123416 h 291711"/>
              <a:gd name="connsiteX18" fmla="*/ 11220 w 196344"/>
              <a:gd name="connsiteY18" fmla="*/ 123416 h 291711"/>
              <a:gd name="connsiteX19" fmla="*/ 16829 w 196344"/>
              <a:gd name="connsiteY19" fmla="*/ 89757 h 291711"/>
              <a:gd name="connsiteX20" fmla="*/ 0 w 196344"/>
              <a:gd name="connsiteY20" fmla="*/ 5610 h 291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6344" h="291711">
                <a:moveTo>
                  <a:pt x="0" y="5610"/>
                </a:moveTo>
                <a:lnTo>
                  <a:pt x="84147" y="0"/>
                </a:lnTo>
                <a:lnTo>
                  <a:pt x="89757" y="33659"/>
                </a:lnTo>
                <a:lnTo>
                  <a:pt x="95367" y="61708"/>
                </a:lnTo>
                <a:lnTo>
                  <a:pt x="95367" y="89757"/>
                </a:lnTo>
                <a:lnTo>
                  <a:pt x="95367" y="112196"/>
                </a:lnTo>
                <a:lnTo>
                  <a:pt x="112196" y="112196"/>
                </a:lnTo>
                <a:lnTo>
                  <a:pt x="157075" y="129026"/>
                </a:lnTo>
                <a:lnTo>
                  <a:pt x="185124" y="173904"/>
                </a:lnTo>
                <a:lnTo>
                  <a:pt x="196344" y="241222"/>
                </a:lnTo>
                <a:lnTo>
                  <a:pt x="190734" y="252442"/>
                </a:lnTo>
                <a:lnTo>
                  <a:pt x="162685" y="291711"/>
                </a:lnTo>
                <a:lnTo>
                  <a:pt x="123416" y="291711"/>
                </a:lnTo>
                <a:lnTo>
                  <a:pt x="106587" y="246832"/>
                </a:lnTo>
                <a:lnTo>
                  <a:pt x="72928" y="190734"/>
                </a:lnTo>
                <a:lnTo>
                  <a:pt x="44879" y="185124"/>
                </a:lnTo>
                <a:lnTo>
                  <a:pt x="44879" y="145855"/>
                </a:lnTo>
                <a:lnTo>
                  <a:pt x="44879" y="123416"/>
                </a:lnTo>
                <a:lnTo>
                  <a:pt x="11220" y="123416"/>
                </a:lnTo>
                <a:lnTo>
                  <a:pt x="16829" y="89757"/>
                </a:lnTo>
                <a:lnTo>
                  <a:pt x="0" y="561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フリーフォーム 89"/>
          <p:cNvSpPr/>
          <p:nvPr/>
        </p:nvSpPr>
        <p:spPr>
          <a:xfrm>
            <a:off x="5457985" y="3506490"/>
            <a:ext cx="527323" cy="740496"/>
          </a:xfrm>
          <a:custGeom>
            <a:avLst/>
            <a:gdLst>
              <a:gd name="connsiteX0" fmla="*/ 437566 w 555372"/>
              <a:gd name="connsiteY0" fmla="*/ 740496 h 740496"/>
              <a:gd name="connsiteX1" fmla="*/ 426346 w 555372"/>
              <a:gd name="connsiteY1" fmla="*/ 690007 h 740496"/>
              <a:gd name="connsiteX2" fmla="*/ 521713 w 555372"/>
              <a:gd name="connsiteY2" fmla="*/ 611470 h 740496"/>
              <a:gd name="connsiteX3" fmla="*/ 532932 w 555372"/>
              <a:gd name="connsiteY3" fmla="*/ 589031 h 740496"/>
              <a:gd name="connsiteX4" fmla="*/ 510493 w 555372"/>
              <a:gd name="connsiteY4" fmla="*/ 572201 h 740496"/>
              <a:gd name="connsiteX5" fmla="*/ 488054 w 555372"/>
              <a:gd name="connsiteY5" fmla="*/ 538542 h 740496"/>
              <a:gd name="connsiteX6" fmla="*/ 488054 w 555372"/>
              <a:gd name="connsiteY6" fmla="*/ 454395 h 740496"/>
              <a:gd name="connsiteX7" fmla="*/ 488054 w 555372"/>
              <a:gd name="connsiteY7" fmla="*/ 415126 h 740496"/>
              <a:gd name="connsiteX8" fmla="*/ 476834 w 555372"/>
              <a:gd name="connsiteY8" fmla="*/ 387077 h 740496"/>
              <a:gd name="connsiteX9" fmla="*/ 510493 w 555372"/>
              <a:gd name="connsiteY9" fmla="*/ 381467 h 740496"/>
              <a:gd name="connsiteX10" fmla="*/ 516103 w 555372"/>
              <a:gd name="connsiteY10" fmla="*/ 364638 h 740496"/>
              <a:gd name="connsiteX11" fmla="*/ 555372 w 555372"/>
              <a:gd name="connsiteY11" fmla="*/ 347809 h 740496"/>
              <a:gd name="connsiteX12" fmla="*/ 555372 w 555372"/>
              <a:gd name="connsiteY12" fmla="*/ 325369 h 740496"/>
              <a:gd name="connsiteX13" fmla="*/ 516103 w 555372"/>
              <a:gd name="connsiteY13" fmla="*/ 308540 h 740496"/>
              <a:gd name="connsiteX14" fmla="*/ 510493 w 555372"/>
              <a:gd name="connsiteY14" fmla="*/ 213173 h 740496"/>
              <a:gd name="connsiteX15" fmla="*/ 544152 w 555372"/>
              <a:gd name="connsiteY15" fmla="*/ 179514 h 740496"/>
              <a:gd name="connsiteX16" fmla="*/ 516103 w 555372"/>
              <a:gd name="connsiteY16" fmla="*/ 157075 h 740496"/>
              <a:gd name="connsiteX17" fmla="*/ 482444 w 555372"/>
              <a:gd name="connsiteY17" fmla="*/ 140245 h 740496"/>
              <a:gd name="connsiteX18" fmla="*/ 482444 w 555372"/>
              <a:gd name="connsiteY18" fmla="*/ 123416 h 740496"/>
              <a:gd name="connsiteX19" fmla="*/ 465615 w 555372"/>
              <a:gd name="connsiteY19" fmla="*/ 123416 h 740496"/>
              <a:gd name="connsiteX20" fmla="*/ 460005 w 555372"/>
              <a:gd name="connsiteY20" fmla="*/ 78537 h 740496"/>
              <a:gd name="connsiteX21" fmla="*/ 375858 w 555372"/>
              <a:gd name="connsiteY21" fmla="*/ 95367 h 740496"/>
              <a:gd name="connsiteX22" fmla="*/ 162685 w 555372"/>
              <a:gd name="connsiteY22" fmla="*/ 0 h 740496"/>
              <a:gd name="connsiteX23" fmla="*/ 89757 w 555372"/>
              <a:gd name="connsiteY23" fmla="*/ 0 h 740496"/>
              <a:gd name="connsiteX24" fmla="*/ 89757 w 555372"/>
              <a:gd name="connsiteY24" fmla="*/ 50488 h 740496"/>
              <a:gd name="connsiteX25" fmla="*/ 134636 w 555372"/>
              <a:gd name="connsiteY25" fmla="*/ 61708 h 740496"/>
              <a:gd name="connsiteX26" fmla="*/ 213173 w 555372"/>
              <a:gd name="connsiteY26" fmla="*/ 50488 h 740496"/>
              <a:gd name="connsiteX27" fmla="*/ 201953 w 555372"/>
              <a:gd name="connsiteY27" fmla="*/ 140245 h 740496"/>
              <a:gd name="connsiteX28" fmla="*/ 179514 w 555372"/>
              <a:gd name="connsiteY28" fmla="*/ 134636 h 740496"/>
              <a:gd name="connsiteX29" fmla="*/ 151465 w 555372"/>
              <a:gd name="connsiteY29" fmla="*/ 72928 h 740496"/>
              <a:gd name="connsiteX30" fmla="*/ 129026 w 555372"/>
              <a:gd name="connsiteY30" fmla="*/ 56098 h 740496"/>
              <a:gd name="connsiteX31" fmla="*/ 123416 w 555372"/>
              <a:gd name="connsiteY31" fmla="*/ 145855 h 740496"/>
              <a:gd name="connsiteX32" fmla="*/ 100977 w 555372"/>
              <a:gd name="connsiteY32" fmla="*/ 140245 h 740496"/>
              <a:gd name="connsiteX33" fmla="*/ 61708 w 555372"/>
              <a:gd name="connsiteY33" fmla="*/ 28049 h 740496"/>
              <a:gd name="connsiteX34" fmla="*/ 28049 w 555372"/>
              <a:gd name="connsiteY34" fmla="*/ 22439 h 740496"/>
              <a:gd name="connsiteX35" fmla="*/ 61708 w 555372"/>
              <a:gd name="connsiteY35" fmla="*/ 173904 h 740496"/>
              <a:gd name="connsiteX36" fmla="*/ 117806 w 555372"/>
              <a:gd name="connsiteY36" fmla="*/ 190734 h 740496"/>
              <a:gd name="connsiteX37" fmla="*/ 196344 w 555372"/>
              <a:gd name="connsiteY37" fmla="*/ 213173 h 740496"/>
              <a:gd name="connsiteX38" fmla="*/ 140245 w 555372"/>
              <a:gd name="connsiteY38" fmla="*/ 280491 h 740496"/>
              <a:gd name="connsiteX39" fmla="*/ 145855 w 555372"/>
              <a:gd name="connsiteY39" fmla="*/ 207563 h 740496"/>
              <a:gd name="connsiteX40" fmla="*/ 78537 w 555372"/>
              <a:gd name="connsiteY40" fmla="*/ 224393 h 740496"/>
              <a:gd name="connsiteX41" fmla="*/ 89757 w 555372"/>
              <a:gd name="connsiteY41" fmla="*/ 258051 h 740496"/>
              <a:gd name="connsiteX42" fmla="*/ 56098 w 555372"/>
              <a:gd name="connsiteY42" fmla="*/ 246832 h 740496"/>
              <a:gd name="connsiteX43" fmla="*/ 61708 w 555372"/>
              <a:gd name="connsiteY43" fmla="*/ 218783 h 740496"/>
              <a:gd name="connsiteX44" fmla="*/ 56098 w 555372"/>
              <a:gd name="connsiteY44" fmla="*/ 213173 h 740496"/>
              <a:gd name="connsiteX45" fmla="*/ 0 w 555372"/>
              <a:gd name="connsiteY45" fmla="*/ 286101 h 740496"/>
              <a:gd name="connsiteX46" fmla="*/ 33659 w 555372"/>
              <a:gd name="connsiteY46" fmla="*/ 297320 h 740496"/>
              <a:gd name="connsiteX47" fmla="*/ 84147 w 555372"/>
              <a:gd name="connsiteY47" fmla="*/ 325369 h 740496"/>
              <a:gd name="connsiteX48" fmla="*/ 140245 w 555372"/>
              <a:gd name="connsiteY48" fmla="*/ 269271 h 740496"/>
              <a:gd name="connsiteX49" fmla="*/ 134636 w 555372"/>
              <a:gd name="connsiteY49" fmla="*/ 291710 h 740496"/>
              <a:gd name="connsiteX50" fmla="*/ 84147 w 555372"/>
              <a:gd name="connsiteY50" fmla="*/ 359028 h 740496"/>
              <a:gd name="connsiteX51" fmla="*/ 61708 w 555372"/>
              <a:gd name="connsiteY51" fmla="*/ 347809 h 740496"/>
              <a:gd name="connsiteX52" fmla="*/ 224393 w 555372"/>
              <a:gd name="connsiteY52" fmla="*/ 370248 h 740496"/>
              <a:gd name="connsiteX53" fmla="*/ 230002 w 555372"/>
              <a:gd name="connsiteY53" fmla="*/ 437566 h 740496"/>
              <a:gd name="connsiteX54" fmla="*/ 263661 w 555372"/>
              <a:gd name="connsiteY54" fmla="*/ 504883 h 740496"/>
              <a:gd name="connsiteX55" fmla="*/ 274881 w 555372"/>
              <a:gd name="connsiteY55" fmla="*/ 555372 h 740496"/>
              <a:gd name="connsiteX56" fmla="*/ 336589 w 555372"/>
              <a:gd name="connsiteY56" fmla="*/ 600250 h 740496"/>
              <a:gd name="connsiteX57" fmla="*/ 342199 w 555372"/>
              <a:gd name="connsiteY57" fmla="*/ 656348 h 740496"/>
              <a:gd name="connsiteX58" fmla="*/ 347809 w 555372"/>
              <a:gd name="connsiteY58" fmla="*/ 723666 h 740496"/>
              <a:gd name="connsiteX59" fmla="*/ 437566 w 555372"/>
              <a:gd name="connsiteY59" fmla="*/ 740496 h 740496"/>
              <a:gd name="connsiteX0" fmla="*/ 437566 w 555372"/>
              <a:gd name="connsiteY0" fmla="*/ 740496 h 740496"/>
              <a:gd name="connsiteX1" fmla="*/ 426346 w 555372"/>
              <a:gd name="connsiteY1" fmla="*/ 690007 h 740496"/>
              <a:gd name="connsiteX2" fmla="*/ 521713 w 555372"/>
              <a:gd name="connsiteY2" fmla="*/ 611470 h 740496"/>
              <a:gd name="connsiteX3" fmla="*/ 532932 w 555372"/>
              <a:gd name="connsiteY3" fmla="*/ 589031 h 740496"/>
              <a:gd name="connsiteX4" fmla="*/ 510493 w 555372"/>
              <a:gd name="connsiteY4" fmla="*/ 572201 h 740496"/>
              <a:gd name="connsiteX5" fmla="*/ 488054 w 555372"/>
              <a:gd name="connsiteY5" fmla="*/ 538542 h 740496"/>
              <a:gd name="connsiteX6" fmla="*/ 488054 w 555372"/>
              <a:gd name="connsiteY6" fmla="*/ 454395 h 740496"/>
              <a:gd name="connsiteX7" fmla="*/ 488054 w 555372"/>
              <a:gd name="connsiteY7" fmla="*/ 415126 h 740496"/>
              <a:gd name="connsiteX8" fmla="*/ 476834 w 555372"/>
              <a:gd name="connsiteY8" fmla="*/ 387077 h 740496"/>
              <a:gd name="connsiteX9" fmla="*/ 510493 w 555372"/>
              <a:gd name="connsiteY9" fmla="*/ 381467 h 740496"/>
              <a:gd name="connsiteX10" fmla="*/ 516103 w 555372"/>
              <a:gd name="connsiteY10" fmla="*/ 364638 h 740496"/>
              <a:gd name="connsiteX11" fmla="*/ 555372 w 555372"/>
              <a:gd name="connsiteY11" fmla="*/ 347809 h 740496"/>
              <a:gd name="connsiteX12" fmla="*/ 555372 w 555372"/>
              <a:gd name="connsiteY12" fmla="*/ 325369 h 740496"/>
              <a:gd name="connsiteX13" fmla="*/ 516103 w 555372"/>
              <a:gd name="connsiteY13" fmla="*/ 308540 h 740496"/>
              <a:gd name="connsiteX14" fmla="*/ 510493 w 555372"/>
              <a:gd name="connsiteY14" fmla="*/ 213173 h 740496"/>
              <a:gd name="connsiteX15" fmla="*/ 544152 w 555372"/>
              <a:gd name="connsiteY15" fmla="*/ 179514 h 740496"/>
              <a:gd name="connsiteX16" fmla="*/ 516103 w 555372"/>
              <a:gd name="connsiteY16" fmla="*/ 157075 h 740496"/>
              <a:gd name="connsiteX17" fmla="*/ 482444 w 555372"/>
              <a:gd name="connsiteY17" fmla="*/ 140245 h 740496"/>
              <a:gd name="connsiteX18" fmla="*/ 482444 w 555372"/>
              <a:gd name="connsiteY18" fmla="*/ 123416 h 740496"/>
              <a:gd name="connsiteX19" fmla="*/ 465615 w 555372"/>
              <a:gd name="connsiteY19" fmla="*/ 123416 h 740496"/>
              <a:gd name="connsiteX20" fmla="*/ 460005 w 555372"/>
              <a:gd name="connsiteY20" fmla="*/ 78537 h 740496"/>
              <a:gd name="connsiteX21" fmla="*/ 375858 w 555372"/>
              <a:gd name="connsiteY21" fmla="*/ 95367 h 740496"/>
              <a:gd name="connsiteX22" fmla="*/ 162685 w 555372"/>
              <a:gd name="connsiteY22" fmla="*/ 0 h 740496"/>
              <a:gd name="connsiteX23" fmla="*/ 89757 w 555372"/>
              <a:gd name="connsiteY23" fmla="*/ 0 h 740496"/>
              <a:gd name="connsiteX24" fmla="*/ 89757 w 555372"/>
              <a:gd name="connsiteY24" fmla="*/ 50488 h 740496"/>
              <a:gd name="connsiteX25" fmla="*/ 134636 w 555372"/>
              <a:gd name="connsiteY25" fmla="*/ 61708 h 740496"/>
              <a:gd name="connsiteX26" fmla="*/ 213173 w 555372"/>
              <a:gd name="connsiteY26" fmla="*/ 50488 h 740496"/>
              <a:gd name="connsiteX27" fmla="*/ 201953 w 555372"/>
              <a:gd name="connsiteY27" fmla="*/ 140245 h 740496"/>
              <a:gd name="connsiteX28" fmla="*/ 179514 w 555372"/>
              <a:gd name="connsiteY28" fmla="*/ 134636 h 740496"/>
              <a:gd name="connsiteX29" fmla="*/ 151465 w 555372"/>
              <a:gd name="connsiteY29" fmla="*/ 72928 h 740496"/>
              <a:gd name="connsiteX30" fmla="*/ 129026 w 555372"/>
              <a:gd name="connsiteY30" fmla="*/ 56098 h 740496"/>
              <a:gd name="connsiteX31" fmla="*/ 123416 w 555372"/>
              <a:gd name="connsiteY31" fmla="*/ 145855 h 740496"/>
              <a:gd name="connsiteX32" fmla="*/ 100977 w 555372"/>
              <a:gd name="connsiteY32" fmla="*/ 140245 h 740496"/>
              <a:gd name="connsiteX33" fmla="*/ 61708 w 555372"/>
              <a:gd name="connsiteY33" fmla="*/ 28049 h 740496"/>
              <a:gd name="connsiteX34" fmla="*/ 28049 w 555372"/>
              <a:gd name="connsiteY34" fmla="*/ 22439 h 740496"/>
              <a:gd name="connsiteX35" fmla="*/ 61708 w 555372"/>
              <a:gd name="connsiteY35" fmla="*/ 173904 h 740496"/>
              <a:gd name="connsiteX36" fmla="*/ 117806 w 555372"/>
              <a:gd name="connsiteY36" fmla="*/ 190734 h 740496"/>
              <a:gd name="connsiteX37" fmla="*/ 196344 w 555372"/>
              <a:gd name="connsiteY37" fmla="*/ 213173 h 740496"/>
              <a:gd name="connsiteX38" fmla="*/ 140245 w 555372"/>
              <a:gd name="connsiteY38" fmla="*/ 280491 h 740496"/>
              <a:gd name="connsiteX39" fmla="*/ 145855 w 555372"/>
              <a:gd name="connsiteY39" fmla="*/ 207563 h 740496"/>
              <a:gd name="connsiteX40" fmla="*/ 78537 w 555372"/>
              <a:gd name="connsiteY40" fmla="*/ 224393 h 740496"/>
              <a:gd name="connsiteX41" fmla="*/ 89757 w 555372"/>
              <a:gd name="connsiteY41" fmla="*/ 258051 h 740496"/>
              <a:gd name="connsiteX42" fmla="*/ 56098 w 555372"/>
              <a:gd name="connsiteY42" fmla="*/ 246832 h 740496"/>
              <a:gd name="connsiteX43" fmla="*/ 61708 w 555372"/>
              <a:gd name="connsiteY43" fmla="*/ 218783 h 740496"/>
              <a:gd name="connsiteX44" fmla="*/ 56098 w 555372"/>
              <a:gd name="connsiteY44" fmla="*/ 213173 h 740496"/>
              <a:gd name="connsiteX45" fmla="*/ 0 w 555372"/>
              <a:gd name="connsiteY45" fmla="*/ 286101 h 740496"/>
              <a:gd name="connsiteX46" fmla="*/ 84147 w 555372"/>
              <a:gd name="connsiteY46" fmla="*/ 325369 h 740496"/>
              <a:gd name="connsiteX47" fmla="*/ 140245 w 555372"/>
              <a:gd name="connsiteY47" fmla="*/ 269271 h 740496"/>
              <a:gd name="connsiteX48" fmla="*/ 134636 w 555372"/>
              <a:gd name="connsiteY48" fmla="*/ 291710 h 740496"/>
              <a:gd name="connsiteX49" fmla="*/ 84147 w 555372"/>
              <a:gd name="connsiteY49" fmla="*/ 359028 h 740496"/>
              <a:gd name="connsiteX50" fmla="*/ 61708 w 555372"/>
              <a:gd name="connsiteY50" fmla="*/ 347809 h 740496"/>
              <a:gd name="connsiteX51" fmla="*/ 224393 w 555372"/>
              <a:gd name="connsiteY51" fmla="*/ 370248 h 740496"/>
              <a:gd name="connsiteX52" fmla="*/ 230002 w 555372"/>
              <a:gd name="connsiteY52" fmla="*/ 437566 h 740496"/>
              <a:gd name="connsiteX53" fmla="*/ 263661 w 555372"/>
              <a:gd name="connsiteY53" fmla="*/ 504883 h 740496"/>
              <a:gd name="connsiteX54" fmla="*/ 274881 w 555372"/>
              <a:gd name="connsiteY54" fmla="*/ 555372 h 740496"/>
              <a:gd name="connsiteX55" fmla="*/ 336589 w 555372"/>
              <a:gd name="connsiteY55" fmla="*/ 600250 h 740496"/>
              <a:gd name="connsiteX56" fmla="*/ 342199 w 555372"/>
              <a:gd name="connsiteY56" fmla="*/ 656348 h 740496"/>
              <a:gd name="connsiteX57" fmla="*/ 347809 w 555372"/>
              <a:gd name="connsiteY57" fmla="*/ 723666 h 740496"/>
              <a:gd name="connsiteX58" fmla="*/ 437566 w 555372"/>
              <a:gd name="connsiteY58" fmla="*/ 740496 h 740496"/>
              <a:gd name="connsiteX0" fmla="*/ 409517 w 527323"/>
              <a:gd name="connsiteY0" fmla="*/ 740496 h 740496"/>
              <a:gd name="connsiteX1" fmla="*/ 398297 w 527323"/>
              <a:gd name="connsiteY1" fmla="*/ 690007 h 740496"/>
              <a:gd name="connsiteX2" fmla="*/ 493664 w 527323"/>
              <a:gd name="connsiteY2" fmla="*/ 611470 h 740496"/>
              <a:gd name="connsiteX3" fmla="*/ 504883 w 527323"/>
              <a:gd name="connsiteY3" fmla="*/ 589031 h 740496"/>
              <a:gd name="connsiteX4" fmla="*/ 482444 w 527323"/>
              <a:gd name="connsiteY4" fmla="*/ 572201 h 740496"/>
              <a:gd name="connsiteX5" fmla="*/ 460005 w 527323"/>
              <a:gd name="connsiteY5" fmla="*/ 538542 h 740496"/>
              <a:gd name="connsiteX6" fmla="*/ 460005 w 527323"/>
              <a:gd name="connsiteY6" fmla="*/ 454395 h 740496"/>
              <a:gd name="connsiteX7" fmla="*/ 460005 w 527323"/>
              <a:gd name="connsiteY7" fmla="*/ 415126 h 740496"/>
              <a:gd name="connsiteX8" fmla="*/ 448785 w 527323"/>
              <a:gd name="connsiteY8" fmla="*/ 387077 h 740496"/>
              <a:gd name="connsiteX9" fmla="*/ 482444 w 527323"/>
              <a:gd name="connsiteY9" fmla="*/ 381467 h 740496"/>
              <a:gd name="connsiteX10" fmla="*/ 488054 w 527323"/>
              <a:gd name="connsiteY10" fmla="*/ 364638 h 740496"/>
              <a:gd name="connsiteX11" fmla="*/ 527323 w 527323"/>
              <a:gd name="connsiteY11" fmla="*/ 347809 h 740496"/>
              <a:gd name="connsiteX12" fmla="*/ 527323 w 527323"/>
              <a:gd name="connsiteY12" fmla="*/ 325369 h 740496"/>
              <a:gd name="connsiteX13" fmla="*/ 488054 w 527323"/>
              <a:gd name="connsiteY13" fmla="*/ 308540 h 740496"/>
              <a:gd name="connsiteX14" fmla="*/ 482444 w 527323"/>
              <a:gd name="connsiteY14" fmla="*/ 213173 h 740496"/>
              <a:gd name="connsiteX15" fmla="*/ 516103 w 527323"/>
              <a:gd name="connsiteY15" fmla="*/ 179514 h 740496"/>
              <a:gd name="connsiteX16" fmla="*/ 488054 w 527323"/>
              <a:gd name="connsiteY16" fmla="*/ 157075 h 740496"/>
              <a:gd name="connsiteX17" fmla="*/ 454395 w 527323"/>
              <a:gd name="connsiteY17" fmla="*/ 140245 h 740496"/>
              <a:gd name="connsiteX18" fmla="*/ 454395 w 527323"/>
              <a:gd name="connsiteY18" fmla="*/ 123416 h 740496"/>
              <a:gd name="connsiteX19" fmla="*/ 437566 w 527323"/>
              <a:gd name="connsiteY19" fmla="*/ 123416 h 740496"/>
              <a:gd name="connsiteX20" fmla="*/ 431956 w 527323"/>
              <a:gd name="connsiteY20" fmla="*/ 78537 h 740496"/>
              <a:gd name="connsiteX21" fmla="*/ 347809 w 527323"/>
              <a:gd name="connsiteY21" fmla="*/ 95367 h 740496"/>
              <a:gd name="connsiteX22" fmla="*/ 134636 w 527323"/>
              <a:gd name="connsiteY22" fmla="*/ 0 h 740496"/>
              <a:gd name="connsiteX23" fmla="*/ 61708 w 527323"/>
              <a:gd name="connsiteY23" fmla="*/ 0 h 740496"/>
              <a:gd name="connsiteX24" fmla="*/ 61708 w 527323"/>
              <a:gd name="connsiteY24" fmla="*/ 50488 h 740496"/>
              <a:gd name="connsiteX25" fmla="*/ 106587 w 527323"/>
              <a:gd name="connsiteY25" fmla="*/ 61708 h 740496"/>
              <a:gd name="connsiteX26" fmla="*/ 185124 w 527323"/>
              <a:gd name="connsiteY26" fmla="*/ 50488 h 740496"/>
              <a:gd name="connsiteX27" fmla="*/ 173904 w 527323"/>
              <a:gd name="connsiteY27" fmla="*/ 140245 h 740496"/>
              <a:gd name="connsiteX28" fmla="*/ 151465 w 527323"/>
              <a:gd name="connsiteY28" fmla="*/ 134636 h 740496"/>
              <a:gd name="connsiteX29" fmla="*/ 123416 w 527323"/>
              <a:gd name="connsiteY29" fmla="*/ 72928 h 740496"/>
              <a:gd name="connsiteX30" fmla="*/ 100977 w 527323"/>
              <a:gd name="connsiteY30" fmla="*/ 56098 h 740496"/>
              <a:gd name="connsiteX31" fmla="*/ 95367 w 527323"/>
              <a:gd name="connsiteY31" fmla="*/ 145855 h 740496"/>
              <a:gd name="connsiteX32" fmla="*/ 72928 w 527323"/>
              <a:gd name="connsiteY32" fmla="*/ 140245 h 740496"/>
              <a:gd name="connsiteX33" fmla="*/ 33659 w 527323"/>
              <a:gd name="connsiteY33" fmla="*/ 28049 h 740496"/>
              <a:gd name="connsiteX34" fmla="*/ 0 w 527323"/>
              <a:gd name="connsiteY34" fmla="*/ 22439 h 740496"/>
              <a:gd name="connsiteX35" fmla="*/ 33659 w 527323"/>
              <a:gd name="connsiteY35" fmla="*/ 173904 h 740496"/>
              <a:gd name="connsiteX36" fmla="*/ 89757 w 527323"/>
              <a:gd name="connsiteY36" fmla="*/ 190734 h 740496"/>
              <a:gd name="connsiteX37" fmla="*/ 168295 w 527323"/>
              <a:gd name="connsiteY37" fmla="*/ 213173 h 740496"/>
              <a:gd name="connsiteX38" fmla="*/ 112196 w 527323"/>
              <a:gd name="connsiteY38" fmla="*/ 280491 h 740496"/>
              <a:gd name="connsiteX39" fmla="*/ 117806 w 527323"/>
              <a:gd name="connsiteY39" fmla="*/ 207563 h 740496"/>
              <a:gd name="connsiteX40" fmla="*/ 50488 w 527323"/>
              <a:gd name="connsiteY40" fmla="*/ 224393 h 740496"/>
              <a:gd name="connsiteX41" fmla="*/ 61708 w 527323"/>
              <a:gd name="connsiteY41" fmla="*/ 258051 h 740496"/>
              <a:gd name="connsiteX42" fmla="*/ 28049 w 527323"/>
              <a:gd name="connsiteY42" fmla="*/ 246832 h 740496"/>
              <a:gd name="connsiteX43" fmla="*/ 33659 w 527323"/>
              <a:gd name="connsiteY43" fmla="*/ 218783 h 740496"/>
              <a:gd name="connsiteX44" fmla="*/ 28049 w 527323"/>
              <a:gd name="connsiteY44" fmla="*/ 213173 h 740496"/>
              <a:gd name="connsiteX45" fmla="*/ 56098 w 527323"/>
              <a:gd name="connsiteY45" fmla="*/ 325369 h 740496"/>
              <a:gd name="connsiteX46" fmla="*/ 112196 w 527323"/>
              <a:gd name="connsiteY46" fmla="*/ 269271 h 740496"/>
              <a:gd name="connsiteX47" fmla="*/ 106587 w 527323"/>
              <a:gd name="connsiteY47" fmla="*/ 291710 h 740496"/>
              <a:gd name="connsiteX48" fmla="*/ 56098 w 527323"/>
              <a:gd name="connsiteY48" fmla="*/ 359028 h 740496"/>
              <a:gd name="connsiteX49" fmla="*/ 33659 w 527323"/>
              <a:gd name="connsiteY49" fmla="*/ 347809 h 740496"/>
              <a:gd name="connsiteX50" fmla="*/ 196344 w 527323"/>
              <a:gd name="connsiteY50" fmla="*/ 370248 h 740496"/>
              <a:gd name="connsiteX51" fmla="*/ 201953 w 527323"/>
              <a:gd name="connsiteY51" fmla="*/ 437566 h 740496"/>
              <a:gd name="connsiteX52" fmla="*/ 235612 w 527323"/>
              <a:gd name="connsiteY52" fmla="*/ 504883 h 740496"/>
              <a:gd name="connsiteX53" fmla="*/ 246832 w 527323"/>
              <a:gd name="connsiteY53" fmla="*/ 555372 h 740496"/>
              <a:gd name="connsiteX54" fmla="*/ 308540 w 527323"/>
              <a:gd name="connsiteY54" fmla="*/ 600250 h 740496"/>
              <a:gd name="connsiteX55" fmla="*/ 314150 w 527323"/>
              <a:gd name="connsiteY55" fmla="*/ 656348 h 740496"/>
              <a:gd name="connsiteX56" fmla="*/ 319760 w 527323"/>
              <a:gd name="connsiteY56" fmla="*/ 723666 h 740496"/>
              <a:gd name="connsiteX57" fmla="*/ 409517 w 527323"/>
              <a:gd name="connsiteY57" fmla="*/ 740496 h 740496"/>
              <a:gd name="connsiteX0" fmla="*/ 409517 w 527323"/>
              <a:gd name="connsiteY0" fmla="*/ 740496 h 740496"/>
              <a:gd name="connsiteX1" fmla="*/ 398297 w 527323"/>
              <a:gd name="connsiteY1" fmla="*/ 690007 h 740496"/>
              <a:gd name="connsiteX2" fmla="*/ 493664 w 527323"/>
              <a:gd name="connsiteY2" fmla="*/ 611470 h 740496"/>
              <a:gd name="connsiteX3" fmla="*/ 504883 w 527323"/>
              <a:gd name="connsiteY3" fmla="*/ 589031 h 740496"/>
              <a:gd name="connsiteX4" fmla="*/ 482444 w 527323"/>
              <a:gd name="connsiteY4" fmla="*/ 572201 h 740496"/>
              <a:gd name="connsiteX5" fmla="*/ 460005 w 527323"/>
              <a:gd name="connsiteY5" fmla="*/ 538542 h 740496"/>
              <a:gd name="connsiteX6" fmla="*/ 460005 w 527323"/>
              <a:gd name="connsiteY6" fmla="*/ 454395 h 740496"/>
              <a:gd name="connsiteX7" fmla="*/ 460005 w 527323"/>
              <a:gd name="connsiteY7" fmla="*/ 415126 h 740496"/>
              <a:gd name="connsiteX8" fmla="*/ 448785 w 527323"/>
              <a:gd name="connsiteY8" fmla="*/ 387077 h 740496"/>
              <a:gd name="connsiteX9" fmla="*/ 482444 w 527323"/>
              <a:gd name="connsiteY9" fmla="*/ 381467 h 740496"/>
              <a:gd name="connsiteX10" fmla="*/ 488054 w 527323"/>
              <a:gd name="connsiteY10" fmla="*/ 364638 h 740496"/>
              <a:gd name="connsiteX11" fmla="*/ 527323 w 527323"/>
              <a:gd name="connsiteY11" fmla="*/ 347809 h 740496"/>
              <a:gd name="connsiteX12" fmla="*/ 527323 w 527323"/>
              <a:gd name="connsiteY12" fmla="*/ 325369 h 740496"/>
              <a:gd name="connsiteX13" fmla="*/ 488054 w 527323"/>
              <a:gd name="connsiteY13" fmla="*/ 308540 h 740496"/>
              <a:gd name="connsiteX14" fmla="*/ 482444 w 527323"/>
              <a:gd name="connsiteY14" fmla="*/ 213173 h 740496"/>
              <a:gd name="connsiteX15" fmla="*/ 516103 w 527323"/>
              <a:gd name="connsiteY15" fmla="*/ 179514 h 740496"/>
              <a:gd name="connsiteX16" fmla="*/ 488054 w 527323"/>
              <a:gd name="connsiteY16" fmla="*/ 157075 h 740496"/>
              <a:gd name="connsiteX17" fmla="*/ 454395 w 527323"/>
              <a:gd name="connsiteY17" fmla="*/ 140245 h 740496"/>
              <a:gd name="connsiteX18" fmla="*/ 454395 w 527323"/>
              <a:gd name="connsiteY18" fmla="*/ 123416 h 740496"/>
              <a:gd name="connsiteX19" fmla="*/ 437566 w 527323"/>
              <a:gd name="connsiteY19" fmla="*/ 123416 h 740496"/>
              <a:gd name="connsiteX20" fmla="*/ 431956 w 527323"/>
              <a:gd name="connsiteY20" fmla="*/ 78537 h 740496"/>
              <a:gd name="connsiteX21" fmla="*/ 347809 w 527323"/>
              <a:gd name="connsiteY21" fmla="*/ 95367 h 740496"/>
              <a:gd name="connsiteX22" fmla="*/ 134636 w 527323"/>
              <a:gd name="connsiteY22" fmla="*/ 0 h 740496"/>
              <a:gd name="connsiteX23" fmla="*/ 61708 w 527323"/>
              <a:gd name="connsiteY23" fmla="*/ 0 h 740496"/>
              <a:gd name="connsiteX24" fmla="*/ 61708 w 527323"/>
              <a:gd name="connsiteY24" fmla="*/ 50488 h 740496"/>
              <a:gd name="connsiteX25" fmla="*/ 106587 w 527323"/>
              <a:gd name="connsiteY25" fmla="*/ 61708 h 740496"/>
              <a:gd name="connsiteX26" fmla="*/ 185124 w 527323"/>
              <a:gd name="connsiteY26" fmla="*/ 50488 h 740496"/>
              <a:gd name="connsiteX27" fmla="*/ 173904 w 527323"/>
              <a:gd name="connsiteY27" fmla="*/ 140245 h 740496"/>
              <a:gd name="connsiteX28" fmla="*/ 151465 w 527323"/>
              <a:gd name="connsiteY28" fmla="*/ 134636 h 740496"/>
              <a:gd name="connsiteX29" fmla="*/ 123416 w 527323"/>
              <a:gd name="connsiteY29" fmla="*/ 72928 h 740496"/>
              <a:gd name="connsiteX30" fmla="*/ 100977 w 527323"/>
              <a:gd name="connsiteY30" fmla="*/ 56098 h 740496"/>
              <a:gd name="connsiteX31" fmla="*/ 95367 w 527323"/>
              <a:gd name="connsiteY31" fmla="*/ 145855 h 740496"/>
              <a:gd name="connsiteX32" fmla="*/ 72928 w 527323"/>
              <a:gd name="connsiteY32" fmla="*/ 140245 h 740496"/>
              <a:gd name="connsiteX33" fmla="*/ 33659 w 527323"/>
              <a:gd name="connsiteY33" fmla="*/ 28049 h 740496"/>
              <a:gd name="connsiteX34" fmla="*/ 0 w 527323"/>
              <a:gd name="connsiteY34" fmla="*/ 22439 h 740496"/>
              <a:gd name="connsiteX35" fmla="*/ 33659 w 527323"/>
              <a:gd name="connsiteY35" fmla="*/ 173904 h 740496"/>
              <a:gd name="connsiteX36" fmla="*/ 89757 w 527323"/>
              <a:gd name="connsiteY36" fmla="*/ 190734 h 740496"/>
              <a:gd name="connsiteX37" fmla="*/ 168295 w 527323"/>
              <a:gd name="connsiteY37" fmla="*/ 213173 h 740496"/>
              <a:gd name="connsiteX38" fmla="*/ 112196 w 527323"/>
              <a:gd name="connsiteY38" fmla="*/ 280491 h 740496"/>
              <a:gd name="connsiteX39" fmla="*/ 117806 w 527323"/>
              <a:gd name="connsiteY39" fmla="*/ 207563 h 740496"/>
              <a:gd name="connsiteX40" fmla="*/ 50488 w 527323"/>
              <a:gd name="connsiteY40" fmla="*/ 224393 h 740496"/>
              <a:gd name="connsiteX41" fmla="*/ 61708 w 527323"/>
              <a:gd name="connsiteY41" fmla="*/ 258051 h 740496"/>
              <a:gd name="connsiteX42" fmla="*/ 28049 w 527323"/>
              <a:gd name="connsiteY42" fmla="*/ 246832 h 740496"/>
              <a:gd name="connsiteX43" fmla="*/ 33659 w 527323"/>
              <a:gd name="connsiteY43" fmla="*/ 218783 h 740496"/>
              <a:gd name="connsiteX44" fmla="*/ 28049 w 527323"/>
              <a:gd name="connsiteY44" fmla="*/ 213173 h 740496"/>
              <a:gd name="connsiteX45" fmla="*/ 56098 w 527323"/>
              <a:gd name="connsiteY45" fmla="*/ 325369 h 740496"/>
              <a:gd name="connsiteX46" fmla="*/ 112196 w 527323"/>
              <a:gd name="connsiteY46" fmla="*/ 269271 h 740496"/>
              <a:gd name="connsiteX47" fmla="*/ 106587 w 527323"/>
              <a:gd name="connsiteY47" fmla="*/ 291710 h 740496"/>
              <a:gd name="connsiteX48" fmla="*/ 56098 w 527323"/>
              <a:gd name="connsiteY48" fmla="*/ 359028 h 740496"/>
              <a:gd name="connsiteX49" fmla="*/ 196344 w 527323"/>
              <a:gd name="connsiteY49" fmla="*/ 370248 h 740496"/>
              <a:gd name="connsiteX50" fmla="*/ 201953 w 527323"/>
              <a:gd name="connsiteY50" fmla="*/ 437566 h 740496"/>
              <a:gd name="connsiteX51" fmla="*/ 235612 w 527323"/>
              <a:gd name="connsiteY51" fmla="*/ 504883 h 740496"/>
              <a:gd name="connsiteX52" fmla="*/ 246832 w 527323"/>
              <a:gd name="connsiteY52" fmla="*/ 555372 h 740496"/>
              <a:gd name="connsiteX53" fmla="*/ 308540 w 527323"/>
              <a:gd name="connsiteY53" fmla="*/ 600250 h 740496"/>
              <a:gd name="connsiteX54" fmla="*/ 314150 w 527323"/>
              <a:gd name="connsiteY54" fmla="*/ 656348 h 740496"/>
              <a:gd name="connsiteX55" fmla="*/ 319760 w 527323"/>
              <a:gd name="connsiteY55" fmla="*/ 723666 h 740496"/>
              <a:gd name="connsiteX56" fmla="*/ 409517 w 527323"/>
              <a:gd name="connsiteY56" fmla="*/ 740496 h 740496"/>
              <a:gd name="connsiteX0" fmla="*/ 409517 w 527323"/>
              <a:gd name="connsiteY0" fmla="*/ 740496 h 740496"/>
              <a:gd name="connsiteX1" fmla="*/ 398297 w 527323"/>
              <a:gd name="connsiteY1" fmla="*/ 690007 h 740496"/>
              <a:gd name="connsiteX2" fmla="*/ 493664 w 527323"/>
              <a:gd name="connsiteY2" fmla="*/ 611470 h 740496"/>
              <a:gd name="connsiteX3" fmla="*/ 504883 w 527323"/>
              <a:gd name="connsiteY3" fmla="*/ 589031 h 740496"/>
              <a:gd name="connsiteX4" fmla="*/ 482444 w 527323"/>
              <a:gd name="connsiteY4" fmla="*/ 572201 h 740496"/>
              <a:gd name="connsiteX5" fmla="*/ 460005 w 527323"/>
              <a:gd name="connsiteY5" fmla="*/ 538542 h 740496"/>
              <a:gd name="connsiteX6" fmla="*/ 460005 w 527323"/>
              <a:gd name="connsiteY6" fmla="*/ 454395 h 740496"/>
              <a:gd name="connsiteX7" fmla="*/ 460005 w 527323"/>
              <a:gd name="connsiteY7" fmla="*/ 415126 h 740496"/>
              <a:gd name="connsiteX8" fmla="*/ 448785 w 527323"/>
              <a:gd name="connsiteY8" fmla="*/ 387077 h 740496"/>
              <a:gd name="connsiteX9" fmla="*/ 482444 w 527323"/>
              <a:gd name="connsiteY9" fmla="*/ 381467 h 740496"/>
              <a:gd name="connsiteX10" fmla="*/ 488054 w 527323"/>
              <a:gd name="connsiteY10" fmla="*/ 364638 h 740496"/>
              <a:gd name="connsiteX11" fmla="*/ 527323 w 527323"/>
              <a:gd name="connsiteY11" fmla="*/ 347809 h 740496"/>
              <a:gd name="connsiteX12" fmla="*/ 527323 w 527323"/>
              <a:gd name="connsiteY12" fmla="*/ 325369 h 740496"/>
              <a:gd name="connsiteX13" fmla="*/ 488054 w 527323"/>
              <a:gd name="connsiteY13" fmla="*/ 308540 h 740496"/>
              <a:gd name="connsiteX14" fmla="*/ 482444 w 527323"/>
              <a:gd name="connsiteY14" fmla="*/ 213173 h 740496"/>
              <a:gd name="connsiteX15" fmla="*/ 516103 w 527323"/>
              <a:gd name="connsiteY15" fmla="*/ 179514 h 740496"/>
              <a:gd name="connsiteX16" fmla="*/ 488054 w 527323"/>
              <a:gd name="connsiteY16" fmla="*/ 157075 h 740496"/>
              <a:gd name="connsiteX17" fmla="*/ 454395 w 527323"/>
              <a:gd name="connsiteY17" fmla="*/ 140245 h 740496"/>
              <a:gd name="connsiteX18" fmla="*/ 454395 w 527323"/>
              <a:gd name="connsiteY18" fmla="*/ 123416 h 740496"/>
              <a:gd name="connsiteX19" fmla="*/ 437566 w 527323"/>
              <a:gd name="connsiteY19" fmla="*/ 123416 h 740496"/>
              <a:gd name="connsiteX20" fmla="*/ 431956 w 527323"/>
              <a:gd name="connsiteY20" fmla="*/ 78537 h 740496"/>
              <a:gd name="connsiteX21" fmla="*/ 347809 w 527323"/>
              <a:gd name="connsiteY21" fmla="*/ 95367 h 740496"/>
              <a:gd name="connsiteX22" fmla="*/ 134636 w 527323"/>
              <a:gd name="connsiteY22" fmla="*/ 0 h 740496"/>
              <a:gd name="connsiteX23" fmla="*/ 61708 w 527323"/>
              <a:gd name="connsiteY23" fmla="*/ 0 h 740496"/>
              <a:gd name="connsiteX24" fmla="*/ 61708 w 527323"/>
              <a:gd name="connsiteY24" fmla="*/ 50488 h 740496"/>
              <a:gd name="connsiteX25" fmla="*/ 106587 w 527323"/>
              <a:gd name="connsiteY25" fmla="*/ 61708 h 740496"/>
              <a:gd name="connsiteX26" fmla="*/ 185124 w 527323"/>
              <a:gd name="connsiteY26" fmla="*/ 50488 h 740496"/>
              <a:gd name="connsiteX27" fmla="*/ 173904 w 527323"/>
              <a:gd name="connsiteY27" fmla="*/ 140245 h 740496"/>
              <a:gd name="connsiteX28" fmla="*/ 151465 w 527323"/>
              <a:gd name="connsiteY28" fmla="*/ 134636 h 740496"/>
              <a:gd name="connsiteX29" fmla="*/ 123416 w 527323"/>
              <a:gd name="connsiteY29" fmla="*/ 72928 h 740496"/>
              <a:gd name="connsiteX30" fmla="*/ 100977 w 527323"/>
              <a:gd name="connsiteY30" fmla="*/ 56098 h 740496"/>
              <a:gd name="connsiteX31" fmla="*/ 95367 w 527323"/>
              <a:gd name="connsiteY31" fmla="*/ 145855 h 740496"/>
              <a:gd name="connsiteX32" fmla="*/ 72928 w 527323"/>
              <a:gd name="connsiteY32" fmla="*/ 140245 h 740496"/>
              <a:gd name="connsiteX33" fmla="*/ 33659 w 527323"/>
              <a:gd name="connsiteY33" fmla="*/ 28049 h 740496"/>
              <a:gd name="connsiteX34" fmla="*/ 0 w 527323"/>
              <a:gd name="connsiteY34" fmla="*/ 22439 h 740496"/>
              <a:gd name="connsiteX35" fmla="*/ 33659 w 527323"/>
              <a:gd name="connsiteY35" fmla="*/ 173904 h 740496"/>
              <a:gd name="connsiteX36" fmla="*/ 89757 w 527323"/>
              <a:gd name="connsiteY36" fmla="*/ 190734 h 740496"/>
              <a:gd name="connsiteX37" fmla="*/ 168295 w 527323"/>
              <a:gd name="connsiteY37" fmla="*/ 213173 h 740496"/>
              <a:gd name="connsiteX38" fmla="*/ 112196 w 527323"/>
              <a:gd name="connsiteY38" fmla="*/ 280491 h 740496"/>
              <a:gd name="connsiteX39" fmla="*/ 117806 w 527323"/>
              <a:gd name="connsiteY39" fmla="*/ 207563 h 740496"/>
              <a:gd name="connsiteX40" fmla="*/ 50488 w 527323"/>
              <a:gd name="connsiteY40" fmla="*/ 224393 h 740496"/>
              <a:gd name="connsiteX41" fmla="*/ 61708 w 527323"/>
              <a:gd name="connsiteY41" fmla="*/ 258051 h 740496"/>
              <a:gd name="connsiteX42" fmla="*/ 28049 w 527323"/>
              <a:gd name="connsiteY42" fmla="*/ 246832 h 740496"/>
              <a:gd name="connsiteX43" fmla="*/ 33659 w 527323"/>
              <a:gd name="connsiteY43" fmla="*/ 218783 h 740496"/>
              <a:gd name="connsiteX44" fmla="*/ 28049 w 527323"/>
              <a:gd name="connsiteY44" fmla="*/ 213173 h 740496"/>
              <a:gd name="connsiteX45" fmla="*/ 56098 w 527323"/>
              <a:gd name="connsiteY45" fmla="*/ 325369 h 740496"/>
              <a:gd name="connsiteX46" fmla="*/ 112196 w 527323"/>
              <a:gd name="connsiteY46" fmla="*/ 269271 h 740496"/>
              <a:gd name="connsiteX47" fmla="*/ 106587 w 527323"/>
              <a:gd name="connsiteY47" fmla="*/ 291710 h 740496"/>
              <a:gd name="connsiteX48" fmla="*/ 196344 w 527323"/>
              <a:gd name="connsiteY48" fmla="*/ 370248 h 740496"/>
              <a:gd name="connsiteX49" fmla="*/ 201953 w 527323"/>
              <a:gd name="connsiteY49" fmla="*/ 437566 h 740496"/>
              <a:gd name="connsiteX50" fmla="*/ 235612 w 527323"/>
              <a:gd name="connsiteY50" fmla="*/ 504883 h 740496"/>
              <a:gd name="connsiteX51" fmla="*/ 246832 w 527323"/>
              <a:gd name="connsiteY51" fmla="*/ 555372 h 740496"/>
              <a:gd name="connsiteX52" fmla="*/ 308540 w 527323"/>
              <a:gd name="connsiteY52" fmla="*/ 600250 h 740496"/>
              <a:gd name="connsiteX53" fmla="*/ 314150 w 527323"/>
              <a:gd name="connsiteY53" fmla="*/ 656348 h 740496"/>
              <a:gd name="connsiteX54" fmla="*/ 319760 w 527323"/>
              <a:gd name="connsiteY54" fmla="*/ 723666 h 740496"/>
              <a:gd name="connsiteX55" fmla="*/ 409517 w 527323"/>
              <a:gd name="connsiteY55" fmla="*/ 740496 h 740496"/>
              <a:gd name="connsiteX0" fmla="*/ 409517 w 527323"/>
              <a:gd name="connsiteY0" fmla="*/ 740496 h 740496"/>
              <a:gd name="connsiteX1" fmla="*/ 398297 w 527323"/>
              <a:gd name="connsiteY1" fmla="*/ 690007 h 740496"/>
              <a:gd name="connsiteX2" fmla="*/ 493664 w 527323"/>
              <a:gd name="connsiteY2" fmla="*/ 611470 h 740496"/>
              <a:gd name="connsiteX3" fmla="*/ 504883 w 527323"/>
              <a:gd name="connsiteY3" fmla="*/ 589031 h 740496"/>
              <a:gd name="connsiteX4" fmla="*/ 482444 w 527323"/>
              <a:gd name="connsiteY4" fmla="*/ 572201 h 740496"/>
              <a:gd name="connsiteX5" fmla="*/ 460005 w 527323"/>
              <a:gd name="connsiteY5" fmla="*/ 538542 h 740496"/>
              <a:gd name="connsiteX6" fmla="*/ 460005 w 527323"/>
              <a:gd name="connsiteY6" fmla="*/ 454395 h 740496"/>
              <a:gd name="connsiteX7" fmla="*/ 460005 w 527323"/>
              <a:gd name="connsiteY7" fmla="*/ 415126 h 740496"/>
              <a:gd name="connsiteX8" fmla="*/ 448785 w 527323"/>
              <a:gd name="connsiteY8" fmla="*/ 387077 h 740496"/>
              <a:gd name="connsiteX9" fmla="*/ 482444 w 527323"/>
              <a:gd name="connsiteY9" fmla="*/ 381467 h 740496"/>
              <a:gd name="connsiteX10" fmla="*/ 488054 w 527323"/>
              <a:gd name="connsiteY10" fmla="*/ 364638 h 740496"/>
              <a:gd name="connsiteX11" fmla="*/ 527323 w 527323"/>
              <a:gd name="connsiteY11" fmla="*/ 347809 h 740496"/>
              <a:gd name="connsiteX12" fmla="*/ 527323 w 527323"/>
              <a:gd name="connsiteY12" fmla="*/ 325369 h 740496"/>
              <a:gd name="connsiteX13" fmla="*/ 488054 w 527323"/>
              <a:gd name="connsiteY13" fmla="*/ 308540 h 740496"/>
              <a:gd name="connsiteX14" fmla="*/ 482444 w 527323"/>
              <a:gd name="connsiteY14" fmla="*/ 213173 h 740496"/>
              <a:gd name="connsiteX15" fmla="*/ 516103 w 527323"/>
              <a:gd name="connsiteY15" fmla="*/ 179514 h 740496"/>
              <a:gd name="connsiteX16" fmla="*/ 488054 w 527323"/>
              <a:gd name="connsiteY16" fmla="*/ 157075 h 740496"/>
              <a:gd name="connsiteX17" fmla="*/ 454395 w 527323"/>
              <a:gd name="connsiteY17" fmla="*/ 140245 h 740496"/>
              <a:gd name="connsiteX18" fmla="*/ 454395 w 527323"/>
              <a:gd name="connsiteY18" fmla="*/ 123416 h 740496"/>
              <a:gd name="connsiteX19" fmla="*/ 437566 w 527323"/>
              <a:gd name="connsiteY19" fmla="*/ 123416 h 740496"/>
              <a:gd name="connsiteX20" fmla="*/ 431956 w 527323"/>
              <a:gd name="connsiteY20" fmla="*/ 78537 h 740496"/>
              <a:gd name="connsiteX21" fmla="*/ 347809 w 527323"/>
              <a:gd name="connsiteY21" fmla="*/ 95367 h 740496"/>
              <a:gd name="connsiteX22" fmla="*/ 134636 w 527323"/>
              <a:gd name="connsiteY22" fmla="*/ 0 h 740496"/>
              <a:gd name="connsiteX23" fmla="*/ 61708 w 527323"/>
              <a:gd name="connsiteY23" fmla="*/ 0 h 740496"/>
              <a:gd name="connsiteX24" fmla="*/ 61708 w 527323"/>
              <a:gd name="connsiteY24" fmla="*/ 50488 h 740496"/>
              <a:gd name="connsiteX25" fmla="*/ 106587 w 527323"/>
              <a:gd name="connsiteY25" fmla="*/ 61708 h 740496"/>
              <a:gd name="connsiteX26" fmla="*/ 185124 w 527323"/>
              <a:gd name="connsiteY26" fmla="*/ 50488 h 740496"/>
              <a:gd name="connsiteX27" fmla="*/ 173904 w 527323"/>
              <a:gd name="connsiteY27" fmla="*/ 140245 h 740496"/>
              <a:gd name="connsiteX28" fmla="*/ 151465 w 527323"/>
              <a:gd name="connsiteY28" fmla="*/ 134636 h 740496"/>
              <a:gd name="connsiteX29" fmla="*/ 123416 w 527323"/>
              <a:gd name="connsiteY29" fmla="*/ 72928 h 740496"/>
              <a:gd name="connsiteX30" fmla="*/ 100977 w 527323"/>
              <a:gd name="connsiteY30" fmla="*/ 56098 h 740496"/>
              <a:gd name="connsiteX31" fmla="*/ 95367 w 527323"/>
              <a:gd name="connsiteY31" fmla="*/ 145855 h 740496"/>
              <a:gd name="connsiteX32" fmla="*/ 72928 w 527323"/>
              <a:gd name="connsiteY32" fmla="*/ 140245 h 740496"/>
              <a:gd name="connsiteX33" fmla="*/ 33659 w 527323"/>
              <a:gd name="connsiteY33" fmla="*/ 28049 h 740496"/>
              <a:gd name="connsiteX34" fmla="*/ 0 w 527323"/>
              <a:gd name="connsiteY34" fmla="*/ 22439 h 740496"/>
              <a:gd name="connsiteX35" fmla="*/ 33659 w 527323"/>
              <a:gd name="connsiteY35" fmla="*/ 173904 h 740496"/>
              <a:gd name="connsiteX36" fmla="*/ 89757 w 527323"/>
              <a:gd name="connsiteY36" fmla="*/ 190734 h 740496"/>
              <a:gd name="connsiteX37" fmla="*/ 168295 w 527323"/>
              <a:gd name="connsiteY37" fmla="*/ 213173 h 740496"/>
              <a:gd name="connsiteX38" fmla="*/ 112196 w 527323"/>
              <a:gd name="connsiteY38" fmla="*/ 280491 h 740496"/>
              <a:gd name="connsiteX39" fmla="*/ 117806 w 527323"/>
              <a:gd name="connsiteY39" fmla="*/ 207563 h 740496"/>
              <a:gd name="connsiteX40" fmla="*/ 50488 w 527323"/>
              <a:gd name="connsiteY40" fmla="*/ 224393 h 740496"/>
              <a:gd name="connsiteX41" fmla="*/ 61708 w 527323"/>
              <a:gd name="connsiteY41" fmla="*/ 258051 h 740496"/>
              <a:gd name="connsiteX42" fmla="*/ 28049 w 527323"/>
              <a:gd name="connsiteY42" fmla="*/ 246832 h 740496"/>
              <a:gd name="connsiteX43" fmla="*/ 33659 w 527323"/>
              <a:gd name="connsiteY43" fmla="*/ 218783 h 740496"/>
              <a:gd name="connsiteX44" fmla="*/ 28049 w 527323"/>
              <a:gd name="connsiteY44" fmla="*/ 213173 h 740496"/>
              <a:gd name="connsiteX45" fmla="*/ 56098 w 527323"/>
              <a:gd name="connsiteY45" fmla="*/ 325369 h 740496"/>
              <a:gd name="connsiteX46" fmla="*/ 112196 w 527323"/>
              <a:gd name="connsiteY46" fmla="*/ 269271 h 740496"/>
              <a:gd name="connsiteX47" fmla="*/ 196344 w 527323"/>
              <a:gd name="connsiteY47" fmla="*/ 370248 h 740496"/>
              <a:gd name="connsiteX48" fmla="*/ 201953 w 527323"/>
              <a:gd name="connsiteY48" fmla="*/ 437566 h 740496"/>
              <a:gd name="connsiteX49" fmla="*/ 235612 w 527323"/>
              <a:gd name="connsiteY49" fmla="*/ 504883 h 740496"/>
              <a:gd name="connsiteX50" fmla="*/ 246832 w 527323"/>
              <a:gd name="connsiteY50" fmla="*/ 555372 h 740496"/>
              <a:gd name="connsiteX51" fmla="*/ 308540 w 527323"/>
              <a:gd name="connsiteY51" fmla="*/ 600250 h 740496"/>
              <a:gd name="connsiteX52" fmla="*/ 314150 w 527323"/>
              <a:gd name="connsiteY52" fmla="*/ 656348 h 740496"/>
              <a:gd name="connsiteX53" fmla="*/ 319760 w 527323"/>
              <a:gd name="connsiteY53" fmla="*/ 723666 h 740496"/>
              <a:gd name="connsiteX54" fmla="*/ 409517 w 527323"/>
              <a:gd name="connsiteY54" fmla="*/ 740496 h 740496"/>
              <a:gd name="connsiteX0" fmla="*/ 409517 w 527323"/>
              <a:gd name="connsiteY0" fmla="*/ 740496 h 740496"/>
              <a:gd name="connsiteX1" fmla="*/ 398297 w 527323"/>
              <a:gd name="connsiteY1" fmla="*/ 690007 h 740496"/>
              <a:gd name="connsiteX2" fmla="*/ 493664 w 527323"/>
              <a:gd name="connsiteY2" fmla="*/ 611470 h 740496"/>
              <a:gd name="connsiteX3" fmla="*/ 504883 w 527323"/>
              <a:gd name="connsiteY3" fmla="*/ 589031 h 740496"/>
              <a:gd name="connsiteX4" fmla="*/ 482444 w 527323"/>
              <a:gd name="connsiteY4" fmla="*/ 572201 h 740496"/>
              <a:gd name="connsiteX5" fmla="*/ 460005 w 527323"/>
              <a:gd name="connsiteY5" fmla="*/ 538542 h 740496"/>
              <a:gd name="connsiteX6" fmla="*/ 460005 w 527323"/>
              <a:gd name="connsiteY6" fmla="*/ 454395 h 740496"/>
              <a:gd name="connsiteX7" fmla="*/ 460005 w 527323"/>
              <a:gd name="connsiteY7" fmla="*/ 415126 h 740496"/>
              <a:gd name="connsiteX8" fmla="*/ 448785 w 527323"/>
              <a:gd name="connsiteY8" fmla="*/ 387077 h 740496"/>
              <a:gd name="connsiteX9" fmla="*/ 482444 w 527323"/>
              <a:gd name="connsiteY9" fmla="*/ 381467 h 740496"/>
              <a:gd name="connsiteX10" fmla="*/ 488054 w 527323"/>
              <a:gd name="connsiteY10" fmla="*/ 364638 h 740496"/>
              <a:gd name="connsiteX11" fmla="*/ 527323 w 527323"/>
              <a:gd name="connsiteY11" fmla="*/ 347809 h 740496"/>
              <a:gd name="connsiteX12" fmla="*/ 527323 w 527323"/>
              <a:gd name="connsiteY12" fmla="*/ 325369 h 740496"/>
              <a:gd name="connsiteX13" fmla="*/ 488054 w 527323"/>
              <a:gd name="connsiteY13" fmla="*/ 308540 h 740496"/>
              <a:gd name="connsiteX14" fmla="*/ 482444 w 527323"/>
              <a:gd name="connsiteY14" fmla="*/ 213173 h 740496"/>
              <a:gd name="connsiteX15" fmla="*/ 516103 w 527323"/>
              <a:gd name="connsiteY15" fmla="*/ 179514 h 740496"/>
              <a:gd name="connsiteX16" fmla="*/ 488054 w 527323"/>
              <a:gd name="connsiteY16" fmla="*/ 157075 h 740496"/>
              <a:gd name="connsiteX17" fmla="*/ 454395 w 527323"/>
              <a:gd name="connsiteY17" fmla="*/ 140245 h 740496"/>
              <a:gd name="connsiteX18" fmla="*/ 454395 w 527323"/>
              <a:gd name="connsiteY18" fmla="*/ 123416 h 740496"/>
              <a:gd name="connsiteX19" fmla="*/ 437566 w 527323"/>
              <a:gd name="connsiteY19" fmla="*/ 123416 h 740496"/>
              <a:gd name="connsiteX20" fmla="*/ 431956 w 527323"/>
              <a:gd name="connsiteY20" fmla="*/ 78537 h 740496"/>
              <a:gd name="connsiteX21" fmla="*/ 347809 w 527323"/>
              <a:gd name="connsiteY21" fmla="*/ 95367 h 740496"/>
              <a:gd name="connsiteX22" fmla="*/ 134636 w 527323"/>
              <a:gd name="connsiteY22" fmla="*/ 0 h 740496"/>
              <a:gd name="connsiteX23" fmla="*/ 61708 w 527323"/>
              <a:gd name="connsiteY23" fmla="*/ 0 h 740496"/>
              <a:gd name="connsiteX24" fmla="*/ 61708 w 527323"/>
              <a:gd name="connsiteY24" fmla="*/ 50488 h 740496"/>
              <a:gd name="connsiteX25" fmla="*/ 106587 w 527323"/>
              <a:gd name="connsiteY25" fmla="*/ 61708 h 740496"/>
              <a:gd name="connsiteX26" fmla="*/ 185124 w 527323"/>
              <a:gd name="connsiteY26" fmla="*/ 50488 h 740496"/>
              <a:gd name="connsiteX27" fmla="*/ 173904 w 527323"/>
              <a:gd name="connsiteY27" fmla="*/ 140245 h 740496"/>
              <a:gd name="connsiteX28" fmla="*/ 151465 w 527323"/>
              <a:gd name="connsiteY28" fmla="*/ 134636 h 740496"/>
              <a:gd name="connsiteX29" fmla="*/ 123416 w 527323"/>
              <a:gd name="connsiteY29" fmla="*/ 72928 h 740496"/>
              <a:gd name="connsiteX30" fmla="*/ 100977 w 527323"/>
              <a:gd name="connsiteY30" fmla="*/ 56098 h 740496"/>
              <a:gd name="connsiteX31" fmla="*/ 95367 w 527323"/>
              <a:gd name="connsiteY31" fmla="*/ 145855 h 740496"/>
              <a:gd name="connsiteX32" fmla="*/ 72928 w 527323"/>
              <a:gd name="connsiteY32" fmla="*/ 140245 h 740496"/>
              <a:gd name="connsiteX33" fmla="*/ 33659 w 527323"/>
              <a:gd name="connsiteY33" fmla="*/ 28049 h 740496"/>
              <a:gd name="connsiteX34" fmla="*/ 0 w 527323"/>
              <a:gd name="connsiteY34" fmla="*/ 22439 h 740496"/>
              <a:gd name="connsiteX35" fmla="*/ 33659 w 527323"/>
              <a:gd name="connsiteY35" fmla="*/ 173904 h 740496"/>
              <a:gd name="connsiteX36" fmla="*/ 89757 w 527323"/>
              <a:gd name="connsiteY36" fmla="*/ 190734 h 740496"/>
              <a:gd name="connsiteX37" fmla="*/ 168295 w 527323"/>
              <a:gd name="connsiteY37" fmla="*/ 213173 h 740496"/>
              <a:gd name="connsiteX38" fmla="*/ 112196 w 527323"/>
              <a:gd name="connsiteY38" fmla="*/ 280491 h 740496"/>
              <a:gd name="connsiteX39" fmla="*/ 117806 w 527323"/>
              <a:gd name="connsiteY39" fmla="*/ 207563 h 740496"/>
              <a:gd name="connsiteX40" fmla="*/ 50488 w 527323"/>
              <a:gd name="connsiteY40" fmla="*/ 224393 h 740496"/>
              <a:gd name="connsiteX41" fmla="*/ 61708 w 527323"/>
              <a:gd name="connsiteY41" fmla="*/ 258051 h 740496"/>
              <a:gd name="connsiteX42" fmla="*/ 28049 w 527323"/>
              <a:gd name="connsiteY42" fmla="*/ 246832 h 740496"/>
              <a:gd name="connsiteX43" fmla="*/ 33659 w 527323"/>
              <a:gd name="connsiteY43" fmla="*/ 218783 h 740496"/>
              <a:gd name="connsiteX44" fmla="*/ 28049 w 527323"/>
              <a:gd name="connsiteY44" fmla="*/ 213173 h 740496"/>
              <a:gd name="connsiteX45" fmla="*/ 112196 w 527323"/>
              <a:gd name="connsiteY45" fmla="*/ 269271 h 740496"/>
              <a:gd name="connsiteX46" fmla="*/ 196344 w 527323"/>
              <a:gd name="connsiteY46" fmla="*/ 370248 h 740496"/>
              <a:gd name="connsiteX47" fmla="*/ 201953 w 527323"/>
              <a:gd name="connsiteY47" fmla="*/ 437566 h 740496"/>
              <a:gd name="connsiteX48" fmla="*/ 235612 w 527323"/>
              <a:gd name="connsiteY48" fmla="*/ 504883 h 740496"/>
              <a:gd name="connsiteX49" fmla="*/ 246832 w 527323"/>
              <a:gd name="connsiteY49" fmla="*/ 555372 h 740496"/>
              <a:gd name="connsiteX50" fmla="*/ 308540 w 527323"/>
              <a:gd name="connsiteY50" fmla="*/ 600250 h 740496"/>
              <a:gd name="connsiteX51" fmla="*/ 314150 w 527323"/>
              <a:gd name="connsiteY51" fmla="*/ 656348 h 740496"/>
              <a:gd name="connsiteX52" fmla="*/ 319760 w 527323"/>
              <a:gd name="connsiteY52" fmla="*/ 723666 h 740496"/>
              <a:gd name="connsiteX53" fmla="*/ 409517 w 527323"/>
              <a:gd name="connsiteY53" fmla="*/ 740496 h 740496"/>
              <a:gd name="connsiteX0" fmla="*/ 409517 w 527323"/>
              <a:gd name="connsiteY0" fmla="*/ 740496 h 740496"/>
              <a:gd name="connsiteX1" fmla="*/ 398297 w 527323"/>
              <a:gd name="connsiteY1" fmla="*/ 690007 h 740496"/>
              <a:gd name="connsiteX2" fmla="*/ 493664 w 527323"/>
              <a:gd name="connsiteY2" fmla="*/ 611470 h 740496"/>
              <a:gd name="connsiteX3" fmla="*/ 504883 w 527323"/>
              <a:gd name="connsiteY3" fmla="*/ 589031 h 740496"/>
              <a:gd name="connsiteX4" fmla="*/ 482444 w 527323"/>
              <a:gd name="connsiteY4" fmla="*/ 572201 h 740496"/>
              <a:gd name="connsiteX5" fmla="*/ 460005 w 527323"/>
              <a:gd name="connsiteY5" fmla="*/ 538542 h 740496"/>
              <a:gd name="connsiteX6" fmla="*/ 460005 w 527323"/>
              <a:gd name="connsiteY6" fmla="*/ 454395 h 740496"/>
              <a:gd name="connsiteX7" fmla="*/ 460005 w 527323"/>
              <a:gd name="connsiteY7" fmla="*/ 415126 h 740496"/>
              <a:gd name="connsiteX8" fmla="*/ 448785 w 527323"/>
              <a:gd name="connsiteY8" fmla="*/ 387077 h 740496"/>
              <a:gd name="connsiteX9" fmla="*/ 482444 w 527323"/>
              <a:gd name="connsiteY9" fmla="*/ 381467 h 740496"/>
              <a:gd name="connsiteX10" fmla="*/ 488054 w 527323"/>
              <a:gd name="connsiteY10" fmla="*/ 364638 h 740496"/>
              <a:gd name="connsiteX11" fmla="*/ 527323 w 527323"/>
              <a:gd name="connsiteY11" fmla="*/ 347809 h 740496"/>
              <a:gd name="connsiteX12" fmla="*/ 527323 w 527323"/>
              <a:gd name="connsiteY12" fmla="*/ 325369 h 740496"/>
              <a:gd name="connsiteX13" fmla="*/ 488054 w 527323"/>
              <a:gd name="connsiteY13" fmla="*/ 308540 h 740496"/>
              <a:gd name="connsiteX14" fmla="*/ 482444 w 527323"/>
              <a:gd name="connsiteY14" fmla="*/ 213173 h 740496"/>
              <a:gd name="connsiteX15" fmla="*/ 516103 w 527323"/>
              <a:gd name="connsiteY15" fmla="*/ 179514 h 740496"/>
              <a:gd name="connsiteX16" fmla="*/ 488054 w 527323"/>
              <a:gd name="connsiteY16" fmla="*/ 157075 h 740496"/>
              <a:gd name="connsiteX17" fmla="*/ 454395 w 527323"/>
              <a:gd name="connsiteY17" fmla="*/ 140245 h 740496"/>
              <a:gd name="connsiteX18" fmla="*/ 454395 w 527323"/>
              <a:gd name="connsiteY18" fmla="*/ 123416 h 740496"/>
              <a:gd name="connsiteX19" fmla="*/ 437566 w 527323"/>
              <a:gd name="connsiteY19" fmla="*/ 123416 h 740496"/>
              <a:gd name="connsiteX20" fmla="*/ 431956 w 527323"/>
              <a:gd name="connsiteY20" fmla="*/ 78537 h 740496"/>
              <a:gd name="connsiteX21" fmla="*/ 347809 w 527323"/>
              <a:gd name="connsiteY21" fmla="*/ 95367 h 740496"/>
              <a:gd name="connsiteX22" fmla="*/ 134636 w 527323"/>
              <a:gd name="connsiteY22" fmla="*/ 0 h 740496"/>
              <a:gd name="connsiteX23" fmla="*/ 61708 w 527323"/>
              <a:gd name="connsiteY23" fmla="*/ 0 h 740496"/>
              <a:gd name="connsiteX24" fmla="*/ 61708 w 527323"/>
              <a:gd name="connsiteY24" fmla="*/ 50488 h 740496"/>
              <a:gd name="connsiteX25" fmla="*/ 106587 w 527323"/>
              <a:gd name="connsiteY25" fmla="*/ 61708 h 740496"/>
              <a:gd name="connsiteX26" fmla="*/ 185124 w 527323"/>
              <a:gd name="connsiteY26" fmla="*/ 50488 h 740496"/>
              <a:gd name="connsiteX27" fmla="*/ 173904 w 527323"/>
              <a:gd name="connsiteY27" fmla="*/ 140245 h 740496"/>
              <a:gd name="connsiteX28" fmla="*/ 151465 w 527323"/>
              <a:gd name="connsiteY28" fmla="*/ 134636 h 740496"/>
              <a:gd name="connsiteX29" fmla="*/ 123416 w 527323"/>
              <a:gd name="connsiteY29" fmla="*/ 72928 h 740496"/>
              <a:gd name="connsiteX30" fmla="*/ 100977 w 527323"/>
              <a:gd name="connsiteY30" fmla="*/ 56098 h 740496"/>
              <a:gd name="connsiteX31" fmla="*/ 95367 w 527323"/>
              <a:gd name="connsiteY31" fmla="*/ 145855 h 740496"/>
              <a:gd name="connsiteX32" fmla="*/ 72928 w 527323"/>
              <a:gd name="connsiteY32" fmla="*/ 140245 h 740496"/>
              <a:gd name="connsiteX33" fmla="*/ 33659 w 527323"/>
              <a:gd name="connsiteY33" fmla="*/ 28049 h 740496"/>
              <a:gd name="connsiteX34" fmla="*/ 0 w 527323"/>
              <a:gd name="connsiteY34" fmla="*/ 22439 h 740496"/>
              <a:gd name="connsiteX35" fmla="*/ 33659 w 527323"/>
              <a:gd name="connsiteY35" fmla="*/ 173904 h 740496"/>
              <a:gd name="connsiteX36" fmla="*/ 89757 w 527323"/>
              <a:gd name="connsiteY36" fmla="*/ 190734 h 740496"/>
              <a:gd name="connsiteX37" fmla="*/ 168295 w 527323"/>
              <a:gd name="connsiteY37" fmla="*/ 213173 h 740496"/>
              <a:gd name="connsiteX38" fmla="*/ 112196 w 527323"/>
              <a:gd name="connsiteY38" fmla="*/ 280491 h 740496"/>
              <a:gd name="connsiteX39" fmla="*/ 117806 w 527323"/>
              <a:gd name="connsiteY39" fmla="*/ 207563 h 740496"/>
              <a:gd name="connsiteX40" fmla="*/ 50488 w 527323"/>
              <a:gd name="connsiteY40" fmla="*/ 224393 h 740496"/>
              <a:gd name="connsiteX41" fmla="*/ 61708 w 527323"/>
              <a:gd name="connsiteY41" fmla="*/ 258051 h 740496"/>
              <a:gd name="connsiteX42" fmla="*/ 28049 w 527323"/>
              <a:gd name="connsiteY42" fmla="*/ 246832 h 740496"/>
              <a:gd name="connsiteX43" fmla="*/ 33659 w 527323"/>
              <a:gd name="connsiteY43" fmla="*/ 218783 h 740496"/>
              <a:gd name="connsiteX44" fmla="*/ 28049 w 527323"/>
              <a:gd name="connsiteY44" fmla="*/ 213173 h 740496"/>
              <a:gd name="connsiteX45" fmla="*/ 112196 w 527323"/>
              <a:gd name="connsiteY45" fmla="*/ 269271 h 740496"/>
              <a:gd name="connsiteX46" fmla="*/ 196344 w 527323"/>
              <a:gd name="connsiteY46" fmla="*/ 370248 h 740496"/>
              <a:gd name="connsiteX47" fmla="*/ 201953 w 527323"/>
              <a:gd name="connsiteY47" fmla="*/ 437566 h 740496"/>
              <a:gd name="connsiteX48" fmla="*/ 235612 w 527323"/>
              <a:gd name="connsiteY48" fmla="*/ 504883 h 740496"/>
              <a:gd name="connsiteX49" fmla="*/ 246832 w 527323"/>
              <a:gd name="connsiteY49" fmla="*/ 555372 h 740496"/>
              <a:gd name="connsiteX50" fmla="*/ 308540 w 527323"/>
              <a:gd name="connsiteY50" fmla="*/ 600250 h 740496"/>
              <a:gd name="connsiteX51" fmla="*/ 314150 w 527323"/>
              <a:gd name="connsiteY51" fmla="*/ 656348 h 740496"/>
              <a:gd name="connsiteX52" fmla="*/ 319760 w 527323"/>
              <a:gd name="connsiteY52" fmla="*/ 723666 h 740496"/>
              <a:gd name="connsiteX53" fmla="*/ 409517 w 527323"/>
              <a:gd name="connsiteY53" fmla="*/ 740496 h 740496"/>
              <a:gd name="connsiteX0" fmla="*/ 409517 w 527323"/>
              <a:gd name="connsiteY0" fmla="*/ 740496 h 740496"/>
              <a:gd name="connsiteX1" fmla="*/ 398297 w 527323"/>
              <a:gd name="connsiteY1" fmla="*/ 690007 h 740496"/>
              <a:gd name="connsiteX2" fmla="*/ 493664 w 527323"/>
              <a:gd name="connsiteY2" fmla="*/ 611470 h 740496"/>
              <a:gd name="connsiteX3" fmla="*/ 504883 w 527323"/>
              <a:gd name="connsiteY3" fmla="*/ 589031 h 740496"/>
              <a:gd name="connsiteX4" fmla="*/ 482444 w 527323"/>
              <a:gd name="connsiteY4" fmla="*/ 572201 h 740496"/>
              <a:gd name="connsiteX5" fmla="*/ 460005 w 527323"/>
              <a:gd name="connsiteY5" fmla="*/ 538542 h 740496"/>
              <a:gd name="connsiteX6" fmla="*/ 460005 w 527323"/>
              <a:gd name="connsiteY6" fmla="*/ 454395 h 740496"/>
              <a:gd name="connsiteX7" fmla="*/ 460005 w 527323"/>
              <a:gd name="connsiteY7" fmla="*/ 415126 h 740496"/>
              <a:gd name="connsiteX8" fmla="*/ 448785 w 527323"/>
              <a:gd name="connsiteY8" fmla="*/ 387077 h 740496"/>
              <a:gd name="connsiteX9" fmla="*/ 482444 w 527323"/>
              <a:gd name="connsiteY9" fmla="*/ 381467 h 740496"/>
              <a:gd name="connsiteX10" fmla="*/ 488054 w 527323"/>
              <a:gd name="connsiteY10" fmla="*/ 364638 h 740496"/>
              <a:gd name="connsiteX11" fmla="*/ 527323 w 527323"/>
              <a:gd name="connsiteY11" fmla="*/ 347809 h 740496"/>
              <a:gd name="connsiteX12" fmla="*/ 527323 w 527323"/>
              <a:gd name="connsiteY12" fmla="*/ 325369 h 740496"/>
              <a:gd name="connsiteX13" fmla="*/ 488054 w 527323"/>
              <a:gd name="connsiteY13" fmla="*/ 308540 h 740496"/>
              <a:gd name="connsiteX14" fmla="*/ 482444 w 527323"/>
              <a:gd name="connsiteY14" fmla="*/ 213173 h 740496"/>
              <a:gd name="connsiteX15" fmla="*/ 516103 w 527323"/>
              <a:gd name="connsiteY15" fmla="*/ 179514 h 740496"/>
              <a:gd name="connsiteX16" fmla="*/ 488054 w 527323"/>
              <a:gd name="connsiteY16" fmla="*/ 157075 h 740496"/>
              <a:gd name="connsiteX17" fmla="*/ 454395 w 527323"/>
              <a:gd name="connsiteY17" fmla="*/ 140245 h 740496"/>
              <a:gd name="connsiteX18" fmla="*/ 454395 w 527323"/>
              <a:gd name="connsiteY18" fmla="*/ 123416 h 740496"/>
              <a:gd name="connsiteX19" fmla="*/ 437566 w 527323"/>
              <a:gd name="connsiteY19" fmla="*/ 123416 h 740496"/>
              <a:gd name="connsiteX20" fmla="*/ 431956 w 527323"/>
              <a:gd name="connsiteY20" fmla="*/ 78537 h 740496"/>
              <a:gd name="connsiteX21" fmla="*/ 347809 w 527323"/>
              <a:gd name="connsiteY21" fmla="*/ 95367 h 740496"/>
              <a:gd name="connsiteX22" fmla="*/ 134636 w 527323"/>
              <a:gd name="connsiteY22" fmla="*/ 0 h 740496"/>
              <a:gd name="connsiteX23" fmla="*/ 61708 w 527323"/>
              <a:gd name="connsiteY23" fmla="*/ 0 h 740496"/>
              <a:gd name="connsiteX24" fmla="*/ 61708 w 527323"/>
              <a:gd name="connsiteY24" fmla="*/ 50488 h 740496"/>
              <a:gd name="connsiteX25" fmla="*/ 106587 w 527323"/>
              <a:gd name="connsiteY25" fmla="*/ 61708 h 740496"/>
              <a:gd name="connsiteX26" fmla="*/ 185124 w 527323"/>
              <a:gd name="connsiteY26" fmla="*/ 50488 h 740496"/>
              <a:gd name="connsiteX27" fmla="*/ 173904 w 527323"/>
              <a:gd name="connsiteY27" fmla="*/ 140245 h 740496"/>
              <a:gd name="connsiteX28" fmla="*/ 151465 w 527323"/>
              <a:gd name="connsiteY28" fmla="*/ 134636 h 740496"/>
              <a:gd name="connsiteX29" fmla="*/ 123416 w 527323"/>
              <a:gd name="connsiteY29" fmla="*/ 72928 h 740496"/>
              <a:gd name="connsiteX30" fmla="*/ 100977 w 527323"/>
              <a:gd name="connsiteY30" fmla="*/ 56098 h 740496"/>
              <a:gd name="connsiteX31" fmla="*/ 95367 w 527323"/>
              <a:gd name="connsiteY31" fmla="*/ 145855 h 740496"/>
              <a:gd name="connsiteX32" fmla="*/ 72928 w 527323"/>
              <a:gd name="connsiteY32" fmla="*/ 140245 h 740496"/>
              <a:gd name="connsiteX33" fmla="*/ 33659 w 527323"/>
              <a:gd name="connsiteY33" fmla="*/ 28049 h 740496"/>
              <a:gd name="connsiteX34" fmla="*/ 0 w 527323"/>
              <a:gd name="connsiteY34" fmla="*/ 22439 h 740496"/>
              <a:gd name="connsiteX35" fmla="*/ 33659 w 527323"/>
              <a:gd name="connsiteY35" fmla="*/ 173904 h 740496"/>
              <a:gd name="connsiteX36" fmla="*/ 89757 w 527323"/>
              <a:gd name="connsiteY36" fmla="*/ 190734 h 740496"/>
              <a:gd name="connsiteX37" fmla="*/ 168295 w 527323"/>
              <a:gd name="connsiteY37" fmla="*/ 213173 h 740496"/>
              <a:gd name="connsiteX38" fmla="*/ 112196 w 527323"/>
              <a:gd name="connsiteY38" fmla="*/ 280491 h 740496"/>
              <a:gd name="connsiteX39" fmla="*/ 117806 w 527323"/>
              <a:gd name="connsiteY39" fmla="*/ 207563 h 740496"/>
              <a:gd name="connsiteX40" fmla="*/ 50488 w 527323"/>
              <a:gd name="connsiteY40" fmla="*/ 224393 h 740496"/>
              <a:gd name="connsiteX41" fmla="*/ 61708 w 527323"/>
              <a:gd name="connsiteY41" fmla="*/ 258051 h 740496"/>
              <a:gd name="connsiteX42" fmla="*/ 28049 w 527323"/>
              <a:gd name="connsiteY42" fmla="*/ 246832 h 740496"/>
              <a:gd name="connsiteX43" fmla="*/ 33659 w 527323"/>
              <a:gd name="connsiteY43" fmla="*/ 218783 h 740496"/>
              <a:gd name="connsiteX44" fmla="*/ 28049 w 527323"/>
              <a:gd name="connsiteY44" fmla="*/ 213173 h 740496"/>
              <a:gd name="connsiteX45" fmla="*/ 112196 w 527323"/>
              <a:gd name="connsiteY45" fmla="*/ 269271 h 740496"/>
              <a:gd name="connsiteX46" fmla="*/ 196344 w 527323"/>
              <a:gd name="connsiteY46" fmla="*/ 370248 h 740496"/>
              <a:gd name="connsiteX47" fmla="*/ 201953 w 527323"/>
              <a:gd name="connsiteY47" fmla="*/ 437566 h 740496"/>
              <a:gd name="connsiteX48" fmla="*/ 235612 w 527323"/>
              <a:gd name="connsiteY48" fmla="*/ 504883 h 740496"/>
              <a:gd name="connsiteX49" fmla="*/ 246832 w 527323"/>
              <a:gd name="connsiteY49" fmla="*/ 555372 h 740496"/>
              <a:gd name="connsiteX50" fmla="*/ 308540 w 527323"/>
              <a:gd name="connsiteY50" fmla="*/ 600250 h 740496"/>
              <a:gd name="connsiteX51" fmla="*/ 314150 w 527323"/>
              <a:gd name="connsiteY51" fmla="*/ 656348 h 740496"/>
              <a:gd name="connsiteX52" fmla="*/ 319760 w 527323"/>
              <a:gd name="connsiteY52" fmla="*/ 723666 h 740496"/>
              <a:gd name="connsiteX53" fmla="*/ 409517 w 527323"/>
              <a:gd name="connsiteY53" fmla="*/ 740496 h 740496"/>
              <a:gd name="connsiteX0" fmla="*/ 409517 w 527323"/>
              <a:gd name="connsiteY0" fmla="*/ 740496 h 740496"/>
              <a:gd name="connsiteX1" fmla="*/ 398297 w 527323"/>
              <a:gd name="connsiteY1" fmla="*/ 690007 h 740496"/>
              <a:gd name="connsiteX2" fmla="*/ 493664 w 527323"/>
              <a:gd name="connsiteY2" fmla="*/ 611470 h 740496"/>
              <a:gd name="connsiteX3" fmla="*/ 504883 w 527323"/>
              <a:gd name="connsiteY3" fmla="*/ 589031 h 740496"/>
              <a:gd name="connsiteX4" fmla="*/ 482444 w 527323"/>
              <a:gd name="connsiteY4" fmla="*/ 572201 h 740496"/>
              <a:gd name="connsiteX5" fmla="*/ 460005 w 527323"/>
              <a:gd name="connsiteY5" fmla="*/ 538542 h 740496"/>
              <a:gd name="connsiteX6" fmla="*/ 460005 w 527323"/>
              <a:gd name="connsiteY6" fmla="*/ 454395 h 740496"/>
              <a:gd name="connsiteX7" fmla="*/ 460005 w 527323"/>
              <a:gd name="connsiteY7" fmla="*/ 415126 h 740496"/>
              <a:gd name="connsiteX8" fmla="*/ 448785 w 527323"/>
              <a:gd name="connsiteY8" fmla="*/ 387077 h 740496"/>
              <a:gd name="connsiteX9" fmla="*/ 482444 w 527323"/>
              <a:gd name="connsiteY9" fmla="*/ 381467 h 740496"/>
              <a:gd name="connsiteX10" fmla="*/ 488054 w 527323"/>
              <a:gd name="connsiteY10" fmla="*/ 364638 h 740496"/>
              <a:gd name="connsiteX11" fmla="*/ 527323 w 527323"/>
              <a:gd name="connsiteY11" fmla="*/ 347809 h 740496"/>
              <a:gd name="connsiteX12" fmla="*/ 527323 w 527323"/>
              <a:gd name="connsiteY12" fmla="*/ 325369 h 740496"/>
              <a:gd name="connsiteX13" fmla="*/ 488054 w 527323"/>
              <a:gd name="connsiteY13" fmla="*/ 308540 h 740496"/>
              <a:gd name="connsiteX14" fmla="*/ 482444 w 527323"/>
              <a:gd name="connsiteY14" fmla="*/ 213173 h 740496"/>
              <a:gd name="connsiteX15" fmla="*/ 516103 w 527323"/>
              <a:gd name="connsiteY15" fmla="*/ 179514 h 740496"/>
              <a:gd name="connsiteX16" fmla="*/ 488054 w 527323"/>
              <a:gd name="connsiteY16" fmla="*/ 157075 h 740496"/>
              <a:gd name="connsiteX17" fmla="*/ 454395 w 527323"/>
              <a:gd name="connsiteY17" fmla="*/ 140245 h 740496"/>
              <a:gd name="connsiteX18" fmla="*/ 454395 w 527323"/>
              <a:gd name="connsiteY18" fmla="*/ 123416 h 740496"/>
              <a:gd name="connsiteX19" fmla="*/ 437566 w 527323"/>
              <a:gd name="connsiteY19" fmla="*/ 123416 h 740496"/>
              <a:gd name="connsiteX20" fmla="*/ 431956 w 527323"/>
              <a:gd name="connsiteY20" fmla="*/ 78537 h 740496"/>
              <a:gd name="connsiteX21" fmla="*/ 347809 w 527323"/>
              <a:gd name="connsiteY21" fmla="*/ 95367 h 740496"/>
              <a:gd name="connsiteX22" fmla="*/ 134636 w 527323"/>
              <a:gd name="connsiteY22" fmla="*/ 0 h 740496"/>
              <a:gd name="connsiteX23" fmla="*/ 61708 w 527323"/>
              <a:gd name="connsiteY23" fmla="*/ 0 h 740496"/>
              <a:gd name="connsiteX24" fmla="*/ 61708 w 527323"/>
              <a:gd name="connsiteY24" fmla="*/ 50488 h 740496"/>
              <a:gd name="connsiteX25" fmla="*/ 106587 w 527323"/>
              <a:gd name="connsiteY25" fmla="*/ 61708 h 740496"/>
              <a:gd name="connsiteX26" fmla="*/ 185124 w 527323"/>
              <a:gd name="connsiteY26" fmla="*/ 50488 h 740496"/>
              <a:gd name="connsiteX27" fmla="*/ 173904 w 527323"/>
              <a:gd name="connsiteY27" fmla="*/ 140245 h 740496"/>
              <a:gd name="connsiteX28" fmla="*/ 151465 w 527323"/>
              <a:gd name="connsiteY28" fmla="*/ 134636 h 740496"/>
              <a:gd name="connsiteX29" fmla="*/ 123416 w 527323"/>
              <a:gd name="connsiteY29" fmla="*/ 72928 h 740496"/>
              <a:gd name="connsiteX30" fmla="*/ 100977 w 527323"/>
              <a:gd name="connsiteY30" fmla="*/ 56098 h 740496"/>
              <a:gd name="connsiteX31" fmla="*/ 95367 w 527323"/>
              <a:gd name="connsiteY31" fmla="*/ 145855 h 740496"/>
              <a:gd name="connsiteX32" fmla="*/ 72928 w 527323"/>
              <a:gd name="connsiteY32" fmla="*/ 140245 h 740496"/>
              <a:gd name="connsiteX33" fmla="*/ 33659 w 527323"/>
              <a:gd name="connsiteY33" fmla="*/ 28049 h 740496"/>
              <a:gd name="connsiteX34" fmla="*/ 0 w 527323"/>
              <a:gd name="connsiteY34" fmla="*/ 22439 h 740496"/>
              <a:gd name="connsiteX35" fmla="*/ 33659 w 527323"/>
              <a:gd name="connsiteY35" fmla="*/ 173904 h 740496"/>
              <a:gd name="connsiteX36" fmla="*/ 89757 w 527323"/>
              <a:gd name="connsiteY36" fmla="*/ 190734 h 740496"/>
              <a:gd name="connsiteX37" fmla="*/ 168295 w 527323"/>
              <a:gd name="connsiteY37" fmla="*/ 213173 h 740496"/>
              <a:gd name="connsiteX38" fmla="*/ 112196 w 527323"/>
              <a:gd name="connsiteY38" fmla="*/ 280491 h 740496"/>
              <a:gd name="connsiteX39" fmla="*/ 117806 w 527323"/>
              <a:gd name="connsiteY39" fmla="*/ 207563 h 740496"/>
              <a:gd name="connsiteX40" fmla="*/ 50488 w 527323"/>
              <a:gd name="connsiteY40" fmla="*/ 224393 h 740496"/>
              <a:gd name="connsiteX41" fmla="*/ 61708 w 527323"/>
              <a:gd name="connsiteY41" fmla="*/ 258051 h 740496"/>
              <a:gd name="connsiteX42" fmla="*/ 28049 w 527323"/>
              <a:gd name="connsiteY42" fmla="*/ 246832 h 740496"/>
              <a:gd name="connsiteX43" fmla="*/ 33659 w 527323"/>
              <a:gd name="connsiteY43" fmla="*/ 218783 h 740496"/>
              <a:gd name="connsiteX44" fmla="*/ 112196 w 527323"/>
              <a:gd name="connsiteY44" fmla="*/ 269271 h 740496"/>
              <a:gd name="connsiteX45" fmla="*/ 196344 w 527323"/>
              <a:gd name="connsiteY45" fmla="*/ 370248 h 740496"/>
              <a:gd name="connsiteX46" fmla="*/ 201953 w 527323"/>
              <a:gd name="connsiteY46" fmla="*/ 437566 h 740496"/>
              <a:gd name="connsiteX47" fmla="*/ 235612 w 527323"/>
              <a:gd name="connsiteY47" fmla="*/ 504883 h 740496"/>
              <a:gd name="connsiteX48" fmla="*/ 246832 w 527323"/>
              <a:gd name="connsiteY48" fmla="*/ 555372 h 740496"/>
              <a:gd name="connsiteX49" fmla="*/ 308540 w 527323"/>
              <a:gd name="connsiteY49" fmla="*/ 600250 h 740496"/>
              <a:gd name="connsiteX50" fmla="*/ 314150 w 527323"/>
              <a:gd name="connsiteY50" fmla="*/ 656348 h 740496"/>
              <a:gd name="connsiteX51" fmla="*/ 319760 w 527323"/>
              <a:gd name="connsiteY51" fmla="*/ 723666 h 740496"/>
              <a:gd name="connsiteX52" fmla="*/ 409517 w 527323"/>
              <a:gd name="connsiteY52" fmla="*/ 740496 h 740496"/>
              <a:gd name="connsiteX0" fmla="*/ 409517 w 527323"/>
              <a:gd name="connsiteY0" fmla="*/ 740496 h 740496"/>
              <a:gd name="connsiteX1" fmla="*/ 398297 w 527323"/>
              <a:gd name="connsiteY1" fmla="*/ 690007 h 740496"/>
              <a:gd name="connsiteX2" fmla="*/ 493664 w 527323"/>
              <a:gd name="connsiteY2" fmla="*/ 611470 h 740496"/>
              <a:gd name="connsiteX3" fmla="*/ 504883 w 527323"/>
              <a:gd name="connsiteY3" fmla="*/ 589031 h 740496"/>
              <a:gd name="connsiteX4" fmla="*/ 482444 w 527323"/>
              <a:gd name="connsiteY4" fmla="*/ 572201 h 740496"/>
              <a:gd name="connsiteX5" fmla="*/ 460005 w 527323"/>
              <a:gd name="connsiteY5" fmla="*/ 538542 h 740496"/>
              <a:gd name="connsiteX6" fmla="*/ 460005 w 527323"/>
              <a:gd name="connsiteY6" fmla="*/ 454395 h 740496"/>
              <a:gd name="connsiteX7" fmla="*/ 460005 w 527323"/>
              <a:gd name="connsiteY7" fmla="*/ 415126 h 740496"/>
              <a:gd name="connsiteX8" fmla="*/ 448785 w 527323"/>
              <a:gd name="connsiteY8" fmla="*/ 387077 h 740496"/>
              <a:gd name="connsiteX9" fmla="*/ 482444 w 527323"/>
              <a:gd name="connsiteY9" fmla="*/ 381467 h 740496"/>
              <a:gd name="connsiteX10" fmla="*/ 488054 w 527323"/>
              <a:gd name="connsiteY10" fmla="*/ 364638 h 740496"/>
              <a:gd name="connsiteX11" fmla="*/ 527323 w 527323"/>
              <a:gd name="connsiteY11" fmla="*/ 347809 h 740496"/>
              <a:gd name="connsiteX12" fmla="*/ 527323 w 527323"/>
              <a:gd name="connsiteY12" fmla="*/ 325369 h 740496"/>
              <a:gd name="connsiteX13" fmla="*/ 488054 w 527323"/>
              <a:gd name="connsiteY13" fmla="*/ 308540 h 740496"/>
              <a:gd name="connsiteX14" fmla="*/ 482444 w 527323"/>
              <a:gd name="connsiteY14" fmla="*/ 213173 h 740496"/>
              <a:gd name="connsiteX15" fmla="*/ 516103 w 527323"/>
              <a:gd name="connsiteY15" fmla="*/ 179514 h 740496"/>
              <a:gd name="connsiteX16" fmla="*/ 488054 w 527323"/>
              <a:gd name="connsiteY16" fmla="*/ 157075 h 740496"/>
              <a:gd name="connsiteX17" fmla="*/ 454395 w 527323"/>
              <a:gd name="connsiteY17" fmla="*/ 140245 h 740496"/>
              <a:gd name="connsiteX18" fmla="*/ 454395 w 527323"/>
              <a:gd name="connsiteY18" fmla="*/ 123416 h 740496"/>
              <a:gd name="connsiteX19" fmla="*/ 437566 w 527323"/>
              <a:gd name="connsiteY19" fmla="*/ 123416 h 740496"/>
              <a:gd name="connsiteX20" fmla="*/ 431956 w 527323"/>
              <a:gd name="connsiteY20" fmla="*/ 78537 h 740496"/>
              <a:gd name="connsiteX21" fmla="*/ 347809 w 527323"/>
              <a:gd name="connsiteY21" fmla="*/ 95367 h 740496"/>
              <a:gd name="connsiteX22" fmla="*/ 134636 w 527323"/>
              <a:gd name="connsiteY22" fmla="*/ 0 h 740496"/>
              <a:gd name="connsiteX23" fmla="*/ 61708 w 527323"/>
              <a:gd name="connsiteY23" fmla="*/ 0 h 740496"/>
              <a:gd name="connsiteX24" fmla="*/ 61708 w 527323"/>
              <a:gd name="connsiteY24" fmla="*/ 50488 h 740496"/>
              <a:gd name="connsiteX25" fmla="*/ 106587 w 527323"/>
              <a:gd name="connsiteY25" fmla="*/ 61708 h 740496"/>
              <a:gd name="connsiteX26" fmla="*/ 185124 w 527323"/>
              <a:gd name="connsiteY26" fmla="*/ 50488 h 740496"/>
              <a:gd name="connsiteX27" fmla="*/ 173904 w 527323"/>
              <a:gd name="connsiteY27" fmla="*/ 140245 h 740496"/>
              <a:gd name="connsiteX28" fmla="*/ 151465 w 527323"/>
              <a:gd name="connsiteY28" fmla="*/ 134636 h 740496"/>
              <a:gd name="connsiteX29" fmla="*/ 123416 w 527323"/>
              <a:gd name="connsiteY29" fmla="*/ 72928 h 740496"/>
              <a:gd name="connsiteX30" fmla="*/ 100977 w 527323"/>
              <a:gd name="connsiteY30" fmla="*/ 56098 h 740496"/>
              <a:gd name="connsiteX31" fmla="*/ 95367 w 527323"/>
              <a:gd name="connsiteY31" fmla="*/ 145855 h 740496"/>
              <a:gd name="connsiteX32" fmla="*/ 72928 w 527323"/>
              <a:gd name="connsiteY32" fmla="*/ 140245 h 740496"/>
              <a:gd name="connsiteX33" fmla="*/ 33659 w 527323"/>
              <a:gd name="connsiteY33" fmla="*/ 28049 h 740496"/>
              <a:gd name="connsiteX34" fmla="*/ 0 w 527323"/>
              <a:gd name="connsiteY34" fmla="*/ 22439 h 740496"/>
              <a:gd name="connsiteX35" fmla="*/ 33659 w 527323"/>
              <a:gd name="connsiteY35" fmla="*/ 173904 h 740496"/>
              <a:gd name="connsiteX36" fmla="*/ 89757 w 527323"/>
              <a:gd name="connsiteY36" fmla="*/ 190734 h 740496"/>
              <a:gd name="connsiteX37" fmla="*/ 168295 w 527323"/>
              <a:gd name="connsiteY37" fmla="*/ 213173 h 740496"/>
              <a:gd name="connsiteX38" fmla="*/ 112196 w 527323"/>
              <a:gd name="connsiteY38" fmla="*/ 280491 h 740496"/>
              <a:gd name="connsiteX39" fmla="*/ 117806 w 527323"/>
              <a:gd name="connsiteY39" fmla="*/ 207563 h 740496"/>
              <a:gd name="connsiteX40" fmla="*/ 50488 w 527323"/>
              <a:gd name="connsiteY40" fmla="*/ 224393 h 740496"/>
              <a:gd name="connsiteX41" fmla="*/ 61708 w 527323"/>
              <a:gd name="connsiteY41" fmla="*/ 258051 h 740496"/>
              <a:gd name="connsiteX42" fmla="*/ 28049 w 527323"/>
              <a:gd name="connsiteY42" fmla="*/ 246832 h 740496"/>
              <a:gd name="connsiteX43" fmla="*/ 112196 w 527323"/>
              <a:gd name="connsiteY43" fmla="*/ 269271 h 740496"/>
              <a:gd name="connsiteX44" fmla="*/ 196344 w 527323"/>
              <a:gd name="connsiteY44" fmla="*/ 370248 h 740496"/>
              <a:gd name="connsiteX45" fmla="*/ 201953 w 527323"/>
              <a:gd name="connsiteY45" fmla="*/ 437566 h 740496"/>
              <a:gd name="connsiteX46" fmla="*/ 235612 w 527323"/>
              <a:gd name="connsiteY46" fmla="*/ 504883 h 740496"/>
              <a:gd name="connsiteX47" fmla="*/ 246832 w 527323"/>
              <a:gd name="connsiteY47" fmla="*/ 555372 h 740496"/>
              <a:gd name="connsiteX48" fmla="*/ 308540 w 527323"/>
              <a:gd name="connsiteY48" fmla="*/ 600250 h 740496"/>
              <a:gd name="connsiteX49" fmla="*/ 314150 w 527323"/>
              <a:gd name="connsiteY49" fmla="*/ 656348 h 740496"/>
              <a:gd name="connsiteX50" fmla="*/ 319760 w 527323"/>
              <a:gd name="connsiteY50" fmla="*/ 723666 h 740496"/>
              <a:gd name="connsiteX51" fmla="*/ 409517 w 527323"/>
              <a:gd name="connsiteY51" fmla="*/ 740496 h 740496"/>
              <a:gd name="connsiteX0" fmla="*/ 409517 w 527323"/>
              <a:gd name="connsiteY0" fmla="*/ 740496 h 740496"/>
              <a:gd name="connsiteX1" fmla="*/ 398297 w 527323"/>
              <a:gd name="connsiteY1" fmla="*/ 690007 h 740496"/>
              <a:gd name="connsiteX2" fmla="*/ 493664 w 527323"/>
              <a:gd name="connsiteY2" fmla="*/ 611470 h 740496"/>
              <a:gd name="connsiteX3" fmla="*/ 504883 w 527323"/>
              <a:gd name="connsiteY3" fmla="*/ 589031 h 740496"/>
              <a:gd name="connsiteX4" fmla="*/ 482444 w 527323"/>
              <a:gd name="connsiteY4" fmla="*/ 572201 h 740496"/>
              <a:gd name="connsiteX5" fmla="*/ 460005 w 527323"/>
              <a:gd name="connsiteY5" fmla="*/ 538542 h 740496"/>
              <a:gd name="connsiteX6" fmla="*/ 460005 w 527323"/>
              <a:gd name="connsiteY6" fmla="*/ 454395 h 740496"/>
              <a:gd name="connsiteX7" fmla="*/ 460005 w 527323"/>
              <a:gd name="connsiteY7" fmla="*/ 415126 h 740496"/>
              <a:gd name="connsiteX8" fmla="*/ 448785 w 527323"/>
              <a:gd name="connsiteY8" fmla="*/ 387077 h 740496"/>
              <a:gd name="connsiteX9" fmla="*/ 482444 w 527323"/>
              <a:gd name="connsiteY9" fmla="*/ 381467 h 740496"/>
              <a:gd name="connsiteX10" fmla="*/ 488054 w 527323"/>
              <a:gd name="connsiteY10" fmla="*/ 364638 h 740496"/>
              <a:gd name="connsiteX11" fmla="*/ 527323 w 527323"/>
              <a:gd name="connsiteY11" fmla="*/ 347809 h 740496"/>
              <a:gd name="connsiteX12" fmla="*/ 527323 w 527323"/>
              <a:gd name="connsiteY12" fmla="*/ 325369 h 740496"/>
              <a:gd name="connsiteX13" fmla="*/ 488054 w 527323"/>
              <a:gd name="connsiteY13" fmla="*/ 308540 h 740496"/>
              <a:gd name="connsiteX14" fmla="*/ 482444 w 527323"/>
              <a:gd name="connsiteY14" fmla="*/ 213173 h 740496"/>
              <a:gd name="connsiteX15" fmla="*/ 516103 w 527323"/>
              <a:gd name="connsiteY15" fmla="*/ 179514 h 740496"/>
              <a:gd name="connsiteX16" fmla="*/ 488054 w 527323"/>
              <a:gd name="connsiteY16" fmla="*/ 157075 h 740496"/>
              <a:gd name="connsiteX17" fmla="*/ 454395 w 527323"/>
              <a:gd name="connsiteY17" fmla="*/ 140245 h 740496"/>
              <a:gd name="connsiteX18" fmla="*/ 454395 w 527323"/>
              <a:gd name="connsiteY18" fmla="*/ 123416 h 740496"/>
              <a:gd name="connsiteX19" fmla="*/ 437566 w 527323"/>
              <a:gd name="connsiteY19" fmla="*/ 123416 h 740496"/>
              <a:gd name="connsiteX20" fmla="*/ 431956 w 527323"/>
              <a:gd name="connsiteY20" fmla="*/ 78537 h 740496"/>
              <a:gd name="connsiteX21" fmla="*/ 347809 w 527323"/>
              <a:gd name="connsiteY21" fmla="*/ 95367 h 740496"/>
              <a:gd name="connsiteX22" fmla="*/ 134636 w 527323"/>
              <a:gd name="connsiteY22" fmla="*/ 0 h 740496"/>
              <a:gd name="connsiteX23" fmla="*/ 61708 w 527323"/>
              <a:gd name="connsiteY23" fmla="*/ 0 h 740496"/>
              <a:gd name="connsiteX24" fmla="*/ 61708 w 527323"/>
              <a:gd name="connsiteY24" fmla="*/ 50488 h 740496"/>
              <a:gd name="connsiteX25" fmla="*/ 106587 w 527323"/>
              <a:gd name="connsiteY25" fmla="*/ 61708 h 740496"/>
              <a:gd name="connsiteX26" fmla="*/ 185124 w 527323"/>
              <a:gd name="connsiteY26" fmla="*/ 50488 h 740496"/>
              <a:gd name="connsiteX27" fmla="*/ 173904 w 527323"/>
              <a:gd name="connsiteY27" fmla="*/ 140245 h 740496"/>
              <a:gd name="connsiteX28" fmla="*/ 151465 w 527323"/>
              <a:gd name="connsiteY28" fmla="*/ 134636 h 740496"/>
              <a:gd name="connsiteX29" fmla="*/ 123416 w 527323"/>
              <a:gd name="connsiteY29" fmla="*/ 72928 h 740496"/>
              <a:gd name="connsiteX30" fmla="*/ 100977 w 527323"/>
              <a:gd name="connsiteY30" fmla="*/ 56098 h 740496"/>
              <a:gd name="connsiteX31" fmla="*/ 95367 w 527323"/>
              <a:gd name="connsiteY31" fmla="*/ 145855 h 740496"/>
              <a:gd name="connsiteX32" fmla="*/ 72928 w 527323"/>
              <a:gd name="connsiteY32" fmla="*/ 140245 h 740496"/>
              <a:gd name="connsiteX33" fmla="*/ 33659 w 527323"/>
              <a:gd name="connsiteY33" fmla="*/ 28049 h 740496"/>
              <a:gd name="connsiteX34" fmla="*/ 0 w 527323"/>
              <a:gd name="connsiteY34" fmla="*/ 22439 h 740496"/>
              <a:gd name="connsiteX35" fmla="*/ 33659 w 527323"/>
              <a:gd name="connsiteY35" fmla="*/ 173904 h 740496"/>
              <a:gd name="connsiteX36" fmla="*/ 89757 w 527323"/>
              <a:gd name="connsiteY36" fmla="*/ 190734 h 740496"/>
              <a:gd name="connsiteX37" fmla="*/ 168295 w 527323"/>
              <a:gd name="connsiteY37" fmla="*/ 213173 h 740496"/>
              <a:gd name="connsiteX38" fmla="*/ 112196 w 527323"/>
              <a:gd name="connsiteY38" fmla="*/ 280491 h 740496"/>
              <a:gd name="connsiteX39" fmla="*/ 117806 w 527323"/>
              <a:gd name="connsiteY39" fmla="*/ 207563 h 740496"/>
              <a:gd name="connsiteX40" fmla="*/ 50488 w 527323"/>
              <a:gd name="connsiteY40" fmla="*/ 224393 h 740496"/>
              <a:gd name="connsiteX41" fmla="*/ 61708 w 527323"/>
              <a:gd name="connsiteY41" fmla="*/ 258051 h 740496"/>
              <a:gd name="connsiteX42" fmla="*/ 112196 w 527323"/>
              <a:gd name="connsiteY42" fmla="*/ 269271 h 740496"/>
              <a:gd name="connsiteX43" fmla="*/ 196344 w 527323"/>
              <a:gd name="connsiteY43" fmla="*/ 370248 h 740496"/>
              <a:gd name="connsiteX44" fmla="*/ 201953 w 527323"/>
              <a:gd name="connsiteY44" fmla="*/ 437566 h 740496"/>
              <a:gd name="connsiteX45" fmla="*/ 235612 w 527323"/>
              <a:gd name="connsiteY45" fmla="*/ 504883 h 740496"/>
              <a:gd name="connsiteX46" fmla="*/ 246832 w 527323"/>
              <a:gd name="connsiteY46" fmla="*/ 555372 h 740496"/>
              <a:gd name="connsiteX47" fmla="*/ 308540 w 527323"/>
              <a:gd name="connsiteY47" fmla="*/ 600250 h 740496"/>
              <a:gd name="connsiteX48" fmla="*/ 314150 w 527323"/>
              <a:gd name="connsiteY48" fmla="*/ 656348 h 740496"/>
              <a:gd name="connsiteX49" fmla="*/ 319760 w 527323"/>
              <a:gd name="connsiteY49" fmla="*/ 723666 h 740496"/>
              <a:gd name="connsiteX50" fmla="*/ 409517 w 527323"/>
              <a:gd name="connsiteY50" fmla="*/ 740496 h 740496"/>
              <a:gd name="connsiteX0" fmla="*/ 409517 w 527323"/>
              <a:gd name="connsiteY0" fmla="*/ 740496 h 740496"/>
              <a:gd name="connsiteX1" fmla="*/ 398297 w 527323"/>
              <a:gd name="connsiteY1" fmla="*/ 690007 h 740496"/>
              <a:gd name="connsiteX2" fmla="*/ 493664 w 527323"/>
              <a:gd name="connsiteY2" fmla="*/ 611470 h 740496"/>
              <a:gd name="connsiteX3" fmla="*/ 504883 w 527323"/>
              <a:gd name="connsiteY3" fmla="*/ 589031 h 740496"/>
              <a:gd name="connsiteX4" fmla="*/ 482444 w 527323"/>
              <a:gd name="connsiteY4" fmla="*/ 572201 h 740496"/>
              <a:gd name="connsiteX5" fmla="*/ 460005 w 527323"/>
              <a:gd name="connsiteY5" fmla="*/ 538542 h 740496"/>
              <a:gd name="connsiteX6" fmla="*/ 460005 w 527323"/>
              <a:gd name="connsiteY6" fmla="*/ 454395 h 740496"/>
              <a:gd name="connsiteX7" fmla="*/ 460005 w 527323"/>
              <a:gd name="connsiteY7" fmla="*/ 415126 h 740496"/>
              <a:gd name="connsiteX8" fmla="*/ 448785 w 527323"/>
              <a:gd name="connsiteY8" fmla="*/ 387077 h 740496"/>
              <a:gd name="connsiteX9" fmla="*/ 482444 w 527323"/>
              <a:gd name="connsiteY9" fmla="*/ 381467 h 740496"/>
              <a:gd name="connsiteX10" fmla="*/ 488054 w 527323"/>
              <a:gd name="connsiteY10" fmla="*/ 364638 h 740496"/>
              <a:gd name="connsiteX11" fmla="*/ 527323 w 527323"/>
              <a:gd name="connsiteY11" fmla="*/ 347809 h 740496"/>
              <a:gd name="connsiteX12" fmla="*/ 527323 w 527323"/>
              <a:gd name="connsiteY12" fmla="*/ 325369 h 740496"/>
              <a:gd name="connsiteX13" fmla="*/ 488054 w 527323"/>
              <a:gd name="connsiteY13" fmla="*/ 308540 h 740496"/>
              <a:gd name="connsiteX14" fmla="*/ 482444 w 527323"/>
              <a:gd name="connsiteY14" fmla="*/ 213173 h 740496"/>
              <a:gd name="connsiteX15" fmla="*/ 516103 w 527323"/>
              <a:gd name="connsiteY15" fmla="*/ 179514 h 740496"/>
              <a:gd name="connsiteX16" fmla="*/ 488054 w 527323"/>
              <a:gd name="connsiteY16" fmla="*/ 157075 h 740496"/>
              <a:gd name="connsiteX17" fmla="*/ 454395 w 527323"/>
              <a:gd name="connsiteY17" fmla="*/ 140245 h 740496"/>
              <a:gd name="connsiteX18" fmla="*/ 454395 w 527323"/>
              <a:gd name="connsiteY18" fmla="*/ 123416 h 740496"/>
              <a:gd name="connsiteX19" fmla="*/ 437566 w 527323"/>
              <a:gd name="connsiteY19" fmla="*/ 123416 h 740496"/>
              <a:gd name="connsiteX20" fmla="*/ 431956 w 527323"/>
              <a:gd name="connsiteY20" fmla="*/ 78537 h 740496"/>
              <a:gd name="connsiteX21" fmla="*/ 347809 w 527323"/>
              <a:gd name="connsiteY21" fmla="*/ 95367 h 740496"/>
              <a:gd name="connsiteX22" fmla="*/ 134636 w 527323"/>
              <a:gd name="connsiteY22" fmla="*/ 0 h 740496"/>
              <a:gd name="connsiteX23" fmla="*/ 61708 w 527323"/>
              <a:gd name="connsiteY23" fmla="*/ 0 h 740496"/>
              <a:gd name="connsiteX24" fmla="*/ 61708 w 527323"/>
              <a:gd name="connsiteY24" fmla="*/ 50488 h 740496"/>
              <a:gd name="connsiteX25" fmla="*/ 106587 w 527323"/>
              <a:gd name="connsiteY25" fmla="*/ 61708 h 740496"/>
              <a:gd name="connsiteX26" fmla="*/ 185124 w 527323"/>
              <a:gd name="connsiteY26" fmla="*/ 50488 h 740496"/>
              <a:gd name="connsiteX27" fmla="*/ 173904 w 527323"/>
              <a:gd name="connsiteY27" fmla="*/ 140245 h 740496"/>
              <a:gd name="connsiteX28" fmla="*/ 151465 w 527323"/>
              <a:gd name="connsiteY28" fmla="*/ 134636 h 740496"/>
              <a:gd name="connsiteX29" fmla="*/ 123416 w 527323"/>
              <a:gd name="connsiteY29" fmla="*/ 72928 h 740496"/>
              <a:gd name="connsiteX30" fmla="*/ 100977 w 527323"/>
              <a:gd name="connsiteY30" fmla="*/ 56098 h 740496"/>
              <a:gd name="connsiteX31" fmla="*/ 95367 w 527323"/>
              <a:gd name="connsiteY31" fmla="*/ 145855 h 740496"/>
              <a:gd name="connsiteX32" fmla="*/ 72928 w 527323"/>
              <a:gd name="connsiteY32" fmla="*/ 140245 h 740496"/>
              <a:gd name="connsiteX33" fmla="*/ 33659 w 527323"/>
              <a:gd name="connsiteY33" fmla="*/ 28049 h 740496"/>
              <a:gd name="connsiteX34" fmla="*/ 0 w 527323"/>
              <a:gd name="connsiteY34" fmla="*/ 22439 h 740496"/>
              <a:gd name="connsiteX35" fmla="*/ 33659 w 527323"/>
              <a:gd name="connsiteY35" fmla="*/ 173904 h 740496"/>
              <a:gd name="connsiteX36" fmla="*/ 89757 w 527323"/>
              <a:gd name="connsiteY36" fmla="*/ 190734 h 740496"/>
              <a:gd name="connsiteX37" fmla="*/ 168295 w 527323"/>
              <a:gd name="connsiteY37" fmla="*/ 213173 h 740496"/>
              <a:gd name="connsiteX38" fmla="*/ 112196 w 527323"/>
              <a:gd name="connsiteY38" fmla="*/ 280491 h 740496"/>
              <a:gd name="connsiteX39" fmla="*/ 117806 w 527323"/>
              <a:gd name="connsiteY39" fmla="*/ 207563 h 740496"/>
              <a:gd name="connsiteX40" fmla="*/ 50488 w 527323"/>
              <a:gd name="connsiteY40" fmla="*/ 224393 h 740496"/>
              <a:gd name="connsiteX41" fmla="*/ 112196 w 527323"/>
              <a:gd name="connsiteY41" fmla="*/ 269271 h 740496"/>
              <a:gd name="connsiteX42" fmla="*/ 196344 w 527323"/>
              <a:gd name="connsiteY42" fmla="*/ 370248 h 740496"/>
              <a:gd name="connsiteX43" fmla="*/ 201953 w 527323"/>
              <a:gd name="connsiteY43" fmla="*/ 437566 h 740496"/>
              <a:gd name="connsiteX44" fmla="*/ 235612 w 527323"/>
              <a:gd name="connsiteY44" fmla="*/ 504883 h 740496"/>
              <a:gd name="connsiteX45" fmla="*/ 246832 w 527323"/>
              <a:gd name="connsiteY45" fmla="*/ 555372 h 740496"/>
              <a:gd name="connsiteX46" fmla="*/ 308540 w 527323"/>
              <a:gd name="connsiteY46" fmla="*/ 600250 h 740496"/>
              <a:gd name="connsiteX47" fmla="*/ 314150 w 527323"/>
              <a:gd name="connsiteY47" fmla="*/ 656348 h 740496"/>
              <a:gd name="connsiteX48" fmla="*/ 319760 w 527323"/>
              <a:gd name="connsiteY48" fmla="*/ 723666 h 740496"/>
              <a:gd name="connsiteX49" fmla="*/ 409517 w 527323"/>
              <a:gd name="connsiteY49" fmla="*/ 740496 h 740496"/>
              <a:gd name="connsiteX0" fmla="*/ 409517 w 527323"/>
              <a:gd name="connsiteY0" fmla="*/ 740496 h 740496"/>
              <a:gd name="connsiteX1" fmla="*/ 398297 w 527323"/>
              <a:gd name="connsiteY1" fmla="*/ 690007 h 740496"/>
              <a:gd name="connsiteX2" fmla="*/ 493664 w 527323"/>
              <a:gd name="connsiteY2" fmla="*/ 611470 h 740496"/>
              <a:gd name="connsiteX3" fmla="*/ 504883 w 527323"/>
              <a:gd name="connsiteY3" fmla="*/ 589031 h 740496"/>
              <a:gd name="connsiteX4" fmla="*/ 482444 w 527323"/>
              <a:gd name="connsiteY4" fmla="*/ 572201 h 740496"/>
              <a:gd name="connsiteX5" fmla="*/ 460005 w 527323"/>
              <a:gd name="connsiteY5" fmla="*/ 538542 h 740496"/>
              <a:gd name="connsiteX6" fmla="*/ 460005 w 527323"/>
              <a:gd name="connsiteY6" fmla="*/ 454395 h 740496"/>
              <a:gd name="connsiteX7" fmla="*/ 460005 w 527323"/>
              <a:gd name="connsiteY7" fmla="*/ 415126 h 740496"/>
              <a:gd name="connsiteX8" fmla="*/ 448785 w 527323"/>
              <a:gd name="connsiteY8" fmla="*/ 387077 h 740496"/>
              <a:gd name="connsiteX9" fmla="*/ 482444 w 527323"/>
              <a:gd name="connsiteY9" fmla="*/ 381467 h 740496"/>
              <a:gd name="connsiteX10" fmla="*/ 488054 w 527323"/>
              <a:gd name="connsiteY10" fmla="*/ 364638 h 740496"/>
              <a:gd name="connsiteX11" fmla="*/ 527323 w 527323"/>
              <a:gd name="connsiteY11" fmla="*/ 347809 h 740496"/>
              <a:gd name="connsiteX12" fmla="*/ 527323 w 527323"/>
              <a:gd name="connsiteY12" fmla="*/ 325369 h 740496"/>
              <a:gd name="connsiteX13" fmla="*/ 488054 w 527323"/>
              <a:gd name="connsiteY13" fmla="*/ 308540 h 740496"/>
              <a:gd name="connsiteX14" fmla="*/ 482444 w 527323"/>
              <a:gd name="connsiteY14" fmla="*/ 213173 h 740496"/>
              <a:gd name="connsiteX15" fmla="*/ 516103 w 527323"/>
              <a:gd name="connsiteY15" fmla="*/ 179514 h 740496"/>
              <a:gd name="connsiteX16" fmla="*/ 488054 w 527323"/>
              <a:gd name="connsiteY16" fmla="*/ 157075 h 740496"/>
              <a:gd name="connsiteX17" fmla="*/ 454395 w 527323"/>
              <a:gd name="connsiteY17" fmla="*/ 140245 h 740496"/>
              <a:gd name="connsiteX18" fmla="*/ 454395 w 527323"/>
              <a:gd name="connsiteY18" fmla="*/ 123416 h 740496"/>
              <a:gd name="connsiteX19" fmla="*/ 437566 w 527323"/>
              <a:gd name="connsiteY19" fmla="*/ 123416 h 740496"/>
              <a:gd name="connsiteX20" fmla="*/ 431956 w 527323"/>
              <a:gd name="connsiteY20" fmla="*/ 78537 h 740496"/>
              <a:gd name="connsiteX21" fmla="*/ 347809 w 527323"/>
              <a:gd name="connsiteY21" fmla="*/ 95367 h 740496"/>
              <a:gd name="connsiteX22" fmla="*/ 134636 w 527323"/>
              <a:gd name="connsiteY22" fmla="*/ 0 h 740496"/>
              <a:gd name="connsiteX23" fmla="*/ 61708 w 527323"/>
              <a:gd name="connsiteY23" fmla="*/ 0 h 740496"/>
              <a:gd name="connsiteX24" fmla="*/ 61708 w 527323"/>
              <a:gd name="connsiteY24" fmla="*/ 50488 h 740496"/>
              <a:gd name="connsiteX25" fmla="*/ 106587 w 527323"/>
              <a:gd name="connsiteY25" fmla="*/ 61708 h 740496"/>
              <a:gd name="connsiteX26" fmla="*/ 185124 w 527323"/>
              <a:gd name="connsiteY26" fmla="*/ 50488 h 740496"/>
              <a:gd name="connsiteX27" fmla="*/ 173904 w 527323"/>
              <a:gd name="connsiteY27" fmla="*/ 140245 h 740496"/>
              <a:gd name="connsiteX28" fmla="*/ 151465 w 527323"/>
              <a:gd name="connsiteY28" fmla="*/ 134636 h 740496"/>
              <a:gd name="connsiteX29" fmla="*/ 123416 w 527323"/>
              <a:gd name="connsiteY29" fmla="*/ 72928 h 740496"/>
              <a:gd name="connsiteX30" fmla="*/ 100977 w 527323"/>
              <a:gd name="connsiteY30" fmla="*/ 56098 h 740496"/>
              <a:gd name="connsiteX31" fmla="*/ 95367 w 527323"/>
              <a:gd name="connsiteY31" fmla="*/ 145855 h 740496"/>
              <a:gd name="connsiteX32" fmla="*/ 72928 w 527323"/>
              <a:gd name="connsiteY32" fmla="*/ 140245 h 740496"/>
              <a:gd name="connsiteX33" fmla="*/ 33659 w 527323"/>
              <a:gd name="connsiteY33" fmla="*/ 28049 h 740496"/>
              <a:gd name="connsiteX34" fmla="*/ 0 w 527323"/>
              <a:gd name="connsiteY34" fmla="*/ 22439 h 740496"/>
              <a:gd name="connsiteX35" fmla="*/ 33659 w 527323"/>
              <a:gd name="connsiteY35" fmla="*/ 173904 h 740496"/>
              <a:gd name="connsiteX36" fmla="*/ 89757 w 527323"/>
              <a:gd name="connsiteY36" fmla="*/ 190734 h 740496"/>
              <a:gd name="connsiteX37" fmla="*/ 168295 w 527323"/>
              <a:gd name="connsiteY37" fmla="*/ 213173 h 740496"/>
              <a:gd name="connsiteX38" fmla="*/ 112196 w 527323"/>
              <a:gd name="connsiteY38" fmla="*/ 280491 h 740496"/>
              <a:gd name="connsiteX39" fmla="*/ 117806 w 527323"/>
              <a:gd name="connsiteY39" fmla="*/ 207563 h 740496"/>
              <a:gd name="connsiteX40" fmla="*/ 50488 w 527323"/>
              <a:gd name="connsiteY40" fmla="*/ 224393 h 740496"/>
              <a:gd name="connsiteX41" fmla="*/ 196344 w 527323"/>
              <a:gd name="connsiteY41" fmla="*/ 370248 h 740496"/>
              <a:gd name="connsiteX42" fmla="*/ 201953 w 527323"/>
              <a:gd name="connsiteY42" fmla="*/ 437566 h 740496"/>
              <a:gd name="connsiteX43" fmla="*/ 235612 w 527323"/>
              <a:gd name="connsiteY43" fmla="*/ 504883 h 740496"/>
              <a:gd name="connsiteX44" fmla="*/ 246832 w 527323"/>
              <a:gd name="connsiteY44" fmla="*/ 555372 h 740496"/>
              <a:gd name="connsiteX45" fmla="*/ 308540 w 527323"/>
              <a:gd name="connsiteY45" fmla="*/ 600250 h 740496"/>
              <a:gd name="connsiteX46" fmla="*/ 314150 w 527323"/>
              <a:gd name="connsiteY46" fmla="*/ 656348 h 740496"/>
              <a:gd name="connsiteX47" fmla="*/ 319760 w 527323"/>
              <a:gd name="connsiteY47" fmla="*/ 723666 h 740496"/>
              <a:gd name="connsiteX48" fmla="*/ 409517 w 527323"/>
              <a:gd name="connsiteY48" fmla="*/ 740496 h 740496"/>
              <a:gd name="connsiteX0" fmla="*/ 409517 w 527323"/>
              <a:gd name="connsiteY0" fmla="*/ 740496 h 740496"/>
              <a:gd name="connsiteX1" fmla="*/ 398297 w 527323"/>
              <a:gd name="connsiteY1" fmla="*/ 690007 h 740496"/>
              <a:gd name="connsiteX2" fmla="*/ 493664 w 527323"/>
              <a:gd name="connsiteY2" fmla="*/ 611470 h 740496"/>
              <a:gd name="connsiteX3" fmla="*/ 504883 w 527323"/>
              <a:gd name="connsiteY3" fmla="*/ 589031 h 740496"/>
              <a:gd name="connsiteX4" fmla="*/ 482444 w 527323"/>
              <a:gd name="connsiteY4" fmla="*/ 572201 h 740496"/>
              <a:gd name="connsiteX5" fmla="*/ 460005 w 527323"/>
              <a:gd name="connsiteY5" fmla="*/ 538542 h 740496"/>
              <a:gd name="connsiteX6" fmla="*/ 460005 w 527323"/>
              <a:gd name="connsiteY6" fmla="*/ 454395 h 740496"/>
              <a:gd name="connsiteX7" fmla="*/ 460005 w 527323"/>
              <a:gd name="connsiteY7" fmla="*/ 415126 h 740496"/>
              <a:gd name="connsiteX8" fmla="*/ 448785 w 527323"/>
              <a:gd name="connsiteY8" fmla="*/ 387077 h 740496"/>
              <a:gd name="connsiteX9" fmla="*/ 482444 w 527323"/>
              <a:gd name="connsiteY9" fmla="*/ 381467 h 740496"/>
              <a:gd name="connsiteX10" fmla="*/ 488054 w 527323"/>
              <a:gd name="connsiteY10" fmla="*/ 364638 h 740496"/>
              <a:gd name="connsiteX11" fmla="*/ 527323 w 527323"/>
              <a:gd name="connsiteY11" fmla="*/ 347809 h 740496"/>
              <a:gd name="connsiteX12" fmla="*/ 527323 w 527323"/>
              <a:gd name="connsiteY12" fmla="*/ 325369 h 740496"/>
              <a:gd name="connsiteX13" fmla="*/ 488054 w 527323"/>
              <a:gd name="connsiteY13" fmla="*/ 308540 h 740496"/>
              <a:gd name="connsiteX14" fmla="*/ 482444 w 527323"/>
              <a:gd name="connsiteY14" fmla="*/ 213173 h 740496"/>
              <a:gd name="connsiteX15" fmla="*/ 516103 w 527323"/>
              <a:gd name="connsiteY15" fmla="*/ 179514 h 740496"/>
              <a:gd name="connsiteX16" fmla="*/ 488054 w 527323"/>
              <a:gd name="connsiteY16" fmla="*/ 157075 h 740496"/>
              <a:gd name="connsiteX17" fmla="*/ 454395 w 527323"/>
              <a:gd name="connsiteY17" fmla="*/ 140245 h 740496"/>
              <a:gd name="connsiteX18" fmla="*/ 454395 w 527323"/>
              <a:gd name="connsiteY18" fmla="*/ 123416 h 740496"/>
              <a:gd name="connsiteX19" fmla="*/ 437566 w 527323"/>
              <a:gd name="connsiteY19" fmla="*/ 123416 h 740496"/>
              <a:gd name="connsiteX20" fmla="*/ 431956 w 527323"/>
              <a:gd name="connsiteY20" fmla="*/ 78537 h 740496"/>
              <a:gd name="connsiteX21" fmla="*/ 347809 w 527323"/>
              <a:gd name="connsiteY21" fmla="*/ 95367 h 740496"/>
              <a:gd name="connsiteX22" fmla="*/ 134636 w 527323"/>
              <a:gd name="connsiteY22" fmla="*/ 0 h 740496"/>
              <a:gd name="connsiteX23" fmla="*/ 61708 w 527323"/>
              <a:gd name="connsiteY23" fmla="*/ 0 h 740496"/>
              <a:gd name="connsiteX24" fmla="*/ 61708 w 527323"/>
              <a:gd name="connsiteY24" fmla="*/ 50488 h 740496"/>
              <a:gd name="connsiteX25" fmla="*/ 106587 w 527323"/>
              <a:gd name="connsiteY25" fmla="*/ 61708 h 740496"/>
              <a:gd name="connsiteX26" fmla="*/ 185124 w 527323"/>
              <a:gd name="connsiteY26" fmla="*/ 50488 h 740496"/>
              <a:gd name="connsiteX27" fmla="*/ 173904 w 527323"/>
              <a:gd name="connsiteY27" fmla="*/ 140245 h 740496"/>
              <a:gd name="connsiteX28" fmla="*/ 151465 w 527323"/>
              <a:gd name="connsiteY28" fmla="*/ 134636 h 740496"/>
              <a:gd name="connsiteX29" fmla="*/ 123416 w 527323"/>
              <a:gd name="connsiteY29" fmla="*/ 72928 h 740496"/>
              <a:gd name="connsiteX30" fmla="*/ 100977 w 527323"/>
              <a:gd name="connsiteY30" fmla="*/ 56098 h 740496"/>
              <a:gd name="connsiteX31" fmla="*/ 95367 w 527323"/>
              <a:gd name="connsiteY31" fmla="*/ 145855 h 740496"/>
              <a:gd name="connsiteX32" fmla="*/ 72928 w 527323"/>
              <a:gd name="connsiteY32" fmla="*/ 140245 h 740496"/>
              <a:gd name="connsiteX33" fmla="*/ 33659 w 527323"/>
              <a:gd name="connsiteY33" fmla="*/ 28049 h 740496"/>
              <a:gd name="connsiteX34" fmla="*/ 0 w 527323"/>
              <a:gd name="connsiteY34" fmla="*/ 22439 h 740496"/>
              <a:gd name="connsiteX35" fmla="*/ 33659 w 527323"/>
              <a:gd name="connsiteY35" fmla="*/ 173904 h 740496"/>
              <a:gd name="connsiteX36" fmla="*/ 89757 w 527323"/>
              <a:gd name="connsiteY36" fmla="*/ 190734 h 740496"/>
              <a:gd name="connsiteX37" fmla="*/ 168295 w 527323"/>
              <a:gd name="connsiteY37" fmla="*/ 213173 h 740496"/>
              <a:gd name="connsiteX38" fmla="*/ 112196 w 527323"/>
              <a:gd name="connsiteY38" fmla="*/ 280491 h 740496"/>
              <a:gd name="connsiteX39" fmla="*/ 50488 w 527323"/>
              <a:gd name="connsiteY39" fmla="*/ 224393 h 740496"/>
              <a:gd name="connsiteX40" fmla="*/ 196344 w 527323"/>
              <a:gd name="connsiteY40" fmla="*/ 370248 h 740496"/>
              <a:gd name="connsiteX41" fmla="*/ 201953 w 527323"/>
              <a:gd name="connsiteY41" fmla="*/ 437566 h 740496"/>
              <a:gd name="connsiteX42" fmla="*/ 235612 w 527323"/>
              <a:gd name="connsiteY42" fmla="*/ 504883 h 740496"/>
              <a:gd name="connsiteX43" fmla="*/ 246832 w 527323"/>
              <a:gd name="connsiteY43" fmla="*/ 555372 h 740496"/>
              <a:gd name="connsiteX44" fmla="*/ 308540 w 527323"/>
              <a:gd name="connsiteY44" fmla="*/ 600250 h 740496"/>
              <a:gd name="connsiteX45" fmla="*/ 314150 w 527323"/>
              <a:gd name="connsiteY45" fmla="*/ 656348 h 740496"/>
              <a:gd name="connsiteX46" fmla="*/ 319760 w 527323"/>
              <a:gd name="connsiteY46" fmla="*/ 723666 h 740496"/>
              <a:gd name="connsiteX47" fmla="*/ 409517 w 527323"/>
              <a:gd name="connsiteY47" fmla="*/ 740496 h 740496"/>
              <a:gd name="connsiteX0" fmla="*/ 409517 w 527323"/>
              <a:gd name="connsiteY0" fmla="*/ 740496 h 740496"/>
              <a:gd name="connsiteX1" fmla="*/ 398297 w 527323"/>
              <a:gd name="connsiteY1" fmla="*/ 690007 h 740496"/>
              <a:gd name="connsiteX2" fmla="*/ 493664 w 527323"/>
              <a:gd name="connsiteY2" fmla="*/ 611470 h 740496"/>
              <a:gd name="connsiteX3" fmla="*/ 504883 w 527323"/>
              <a:gd name="connsiteY3" fmla="*/ 589031 h 740496"/>
              <a:gd name="connsiteX4" fmla="*/ 482444 w 527323"/>
              <a:gd name="connsiteY4" fmla="*/ 572201 h 740496"/>
              <a:gd name="connsiteX5" fmla="*/ 460005 w 527323"/>
              <a:gd name="connsiteY5" fmla="*/ 538542 h 740496"/>
              <a:gd name="connsiteX6" fmla="*/ 460005 w 527323"/>
              <a:gd name="connsiteY6" fmla="*/ 454395 h 740496"/>
              <a:gd name="connsiteX7" fmla="*/ 460005 w 527323"/>
              <a:gd name="connsiteY7" fmla="*/ 415126 h 740496"/>
              <a:gd name="connsiteX8" fmla="*/ 448785 w 527323"/>
              <a:gd name="connsiteY8" fmla="*/ 387077 h 740496"/>
              <a:gd name="connsiteX9" fmla="*/ 482444 w 527323"/>
              <a:gd name="connsiteY9" fmla="*/ 381467 h 740496"/>
              <a:gd name="connsiteX10" fmla="*/ 488054 w 527323"/>
              <a:gd name="connsiteY10" fmla="*/ 364638 h 740496"/>
              <a:gd name="connsiteX11" fmla="*/ 527323 w 527323"/>
              <a:gd name="connsiteY11" fmla="*/ 347809 h 740496"/>
              <a:gd name="connsiteX12" fmla="*/ 527323 w 527323"/>
              <a:gd name="connsiteY12" fmla="*/ 325369 h 740496"/>
              <a:gd name="connsiteX13" fmla="*/ 488054 w 527323"/>
              <a:gd name="connsiteY13" fmla="*/ 308540 h 740496"/>
              <a:gd name="connsiteX14" fmla="*/ 482444 w 527323"/>
              <a:gd name="connsiteY14" fmla="*/ 213173 h 740496"/>
              <a:gd name="connsiteX15" fmla="*/ 516103 w 527323"/>
              <a:gd name="connsiteY15" fmla="*/ 179514 h 740496"/>
              <a:gd name="connsiteX16" fmla="*/ 488054 w 527323"/>
              <a:gd name="connsiteY16" fmla="*/ 157075 h 740496"/>
              <a:gd name="connsiteX17" fmla="*/ 454395 w 527323"/>
              <a:gd name="connsiteY17" fmla="*/ 140245 h 740496"/>
              <a:gd name="connsiteX18" fmla="*/ 454395 w 527323"/>
              <a:gd name="connsiteY18" fmla="*/ 123416 h 740496"/>
              <a:gd name="connsiteX19" fmla="*/ 437566 w 527323"/>
              <a:gd name="connsiteY19" fmla="*/ 123416 h 740496"/>
              <a:gd name="connsiteX20" fmla="*/ 431956 w 527323"/>
              <a:gd name="connsiteY20" fmla="*/ 78537 h 740496"/>
              <a:gd name="connsiteX21" fmla="*/ 347809 w 527323"/>
              <a:gd name="connsiteY21" fmla="*/ 95367 h 740496"/>
              <a:gd name="connsiteX22" fmla="*/ 134636 w 527323"/>
              <a:gd name="connsiteY22" fmla="*/ 0 h 740496"/>
              <a:gd name="connsiteX23" fmla="*/ 61708 w 527323"/>
              <a:gd name="connsiteY23" fmla="*/ 0 h 740496"/>
              <a:gd name="connsiteX24" fmla="*/ 61708 w 527323"/>
              <a:gd name="connsiteY24" fmla="*/ 50488 h 740496"/>
              <a:gd name="connsiteX25" fmla="*/ 106587 w 527323"/>
              <a:gd name="connsiteY25" fmla="*/ 61708 h 740496"/>
              <a:gd name="connsiteX26" fmla="*/ 185124 w 527323"/>
              <a:gd name="connsiteY26" fmla="*/ 50488 h 740496"/>
              <a:gd name="connsiteX27" fmla="*/ 173904 w 527323"/>
              <a:gd name="connsiteY27" fmla="*/ 140245 h 740496"/>
              <a:gd name="connsiteX28" fmla="*/ 151465 w 527323"/>
              <a:gd name="connsiteY28" fmla="*/ 134636 h 740496"/>
              <a:gd name="connsiteX29" fmla="*/ 123416 w 527323"/>
              <a:gd name="connsiteY29" fmla="*/ 72928 h 740496"/>
              <a:gd name="connsiteX30" fmla="*/ 100977 w 527323"/>
              <a:gd name="connsiteY30" fmla="*/ 56098 h 740496"/>
              <a:gd name="connsiteX31" fmla="*/ 95367 w 527323"/>
              <a:gd name="connsiteY31" fmla="*/ 145855 h 740496"/>
              <a:gd name="connsiteX32" fmla="*/ 72928 w 527323"/>
              <a:gd name="connsiteY32" fmla="*/ 140245 h 740496"/>
              <a:gd name="connsiteX33" fmla="*/ 33659 w 527323"/>
              <a:gd name="connsiteY33" fmla="*/ 28049 h 740496"/>
              <a:gd name="connsiteX34" fmla="*/ 0 w 527323"/>
              <a:gd name="connsiteY34" fmla="*/ 22439 h 740496"/>
              <a:gd name="connsiteX35" fmla="*/ 33659 w 527323"/>
              <a:gd name="connsiteY35" fmla="*/ 173904 h 740496"/>
              <a:gd name="connsiteX36" fmla="*/ 89757 w 527323"/>
              <a:gd name="connsiteY36" fmla="*/ 190734 h 740496"/>
              <a:gd name="connsiteX37" fmla="*/ 168295 w 527323"/>
              <a:gd name="connsiteY37" fmla="*/ 213173 h 740496"/>
              <a:gd name="connsiteX38" fmla="*/ 112196 w 527323"/>
              <a:gd name="connsiteY38" fmla="*/ 280491 h 740496"/>
              <a:gd name="connsiteX39" fmla="*/ 196344 w 527323"/>
              <a:gd name="connsiteY39" fmla="*/ 370248 h 740496"/>
              <a:gd name="connsiteX40" fmla="*/ 201953 w 527323"/>
              <a:gd name="connsiteY40" fmla="*/ 437566 h 740496"/>
              <a:gd name="connsiteX41" fmla="*/ 235612 w 527323"/>
              <a:gd name="connsiteY41" fmla="*/ 504883 h 740496"/>
              <a:gd name="connsiteX42" fmla="*/ 246832 w 527323"/>
              <a:gd name="connsiteY42" fmla="*/ 555372 h 740496"/>
              <a:gd name="connsiteX43" fmla="*/ 308540 w 527323"/>
              <a:gd name="connsiteY43" fmla="*/ 600250 h 740496"/>
              <a:gd name="connsiteX44" fmla="*/ 314150 w 527323"/>
              <a:gd name="connsiteY44" fmla="*/ 656348 h 740496"/>
              <a:gd name="connsiteX45" fmla="*/ 319760 w 527323"/>
              <a:gd name="connsiteY45" fmla="*/ 723666 h 740496"/>
              <a:gd name="connsiteX46" fmla="*/ 409517 w 527323"/>
              <a:gd name="connsiteY46" fmla="*/ 740496 h 740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27323" h="740496">
                <a:moveTo>
                  <a:pt x="409517" y="740496"/>
                </a:moveTo>
                <a:lnTo>
                  <a:pt x="398297" y="690007"/>
                </a:lnTo>
                <a:lnTo>
                  <a:pt x="493664" y="611470"/>
                </a:lnTo>
                <a:lnTo>
                  <a:pt x="504883" y="589031"/>
                </a:lnTo>
                <a:lnTo>
                  <a:pt x="482444" y="572201"/>
                </a:lnTo>
                <a:lnTo>
                  <a:pt x="460005" y="538542"/>
                </a:lnTo>
                <a:lnTo>
                  <a:pt x="460005" y="454395"/>
                </a:lnTo>
                <a:lnTo>
                  <a:pt x="460005" y="415126"/>
                </a:lnTo>
                <a:lnTo>
                  <a:pt x="448785" y="387077"/>
                </a:lnTo>
                <a:lnTo>
                  <a:pt x="482444" y="381467"/>
                </a:lnTo>
                <a:lnTo>
                  <a:pt x="488054" y="364638"/>
                </a:lnTo>
                <a:lnTo>
                  <a:pt x="527323" y="347809"/>
                </a:lnTo>
                <a:lnTo>
                  <a:pt x="527323" y="325369"/>
                </a:lnTo>
                <a:lnTo>
                  <a:pt x="488054" y="308540"/>
                </a:lnTo>
                <a:lnTo>
                  <a:pt x="482444" y="213173"/>
                </a:lnTo>
                <a:lnTo>
                  <a:pt x="516103" y="179514"/>
                </a:lnTo>
                <a:lnTo>
                  <a:pt x="488054" y="157075"/>
                </a:lnTo>
                <a:lnTo>
                  <a:pt x="454395" y="140245"/>
                </a:lnTo>
                <a:lnTo>
                  <a:pt x="454395" y="123416"/>
                </a:lnTo>
                <a:lnTo>
                  <a:pt x="437566" y="123416"/>
                </a:lnTo>
                <a:lnTo>
                  <a:pt x="431956" y="78537"/>
                </a:lnTo>
                <a:lnTo>
                  <a:pt x="347809" y="95367"/>
                </a:lnTo>
                <a:lnTo>
                  <a:pt x="134636" y="0"/>
                </a:lnTo>
                <a:lnTo>
                  <a:pt x="61708" y="0"/>
                </a:lnTo>
                <a:lnTo>
                  <a:pt x="61708" y="50488"/>
                </a:lnTo>
                <a:lnTo>
                  <a:pt x="106587" y="61708"/>
                </a:lnTo>
                <a:lnTo>
                  <a:pt x="185124" y="50488"/>
                </a:lnTo>
                <a:lnTo>
                  <a:pt x="173904" y="140245"/>
                </a:lnTo>
                <a:lnTo>
                  <a:pt x="151465" y="134636"/>
                </a:lnTo>
                <a:lnTo>
                  <a:pt x="123416" y="72928"/>
                </a:lnTo>
                <a:lnTo>
                  <a:pt x="100977" y="56098"/>
                </a:lnTo>
                <a:lnTo>
                  <a:pt x="95367" y="145855"/>
                </a:lnTo>
                <a:lnTo>
                  <a:pt x="72928" y="140245"/>
                </a:lnTo>
                <a:lnTo>
                  <a:pt x="33659" y="28049"/>
                </a:lnTo>
                <a:lnTo>
                  <a:pt x="0" y="22439"/>
                </a:lnTo>
                <a:lnTo>
                  <a:pt x="33659" y="173904"/>
                </a:lnTo>
                <a:lnTo>
                  <a:pt x="89757" y="190734"/>
                </a:lnTo>
                <a:lnTo>
                  <a:pt x="168295" y="213173"/>
                </a:lnTo>
                <a:lnTo>
                  <a:pt x="112196" y="280491"/>
                </a:lnTo>
                <a:lnTo>
                  <a:pt x="196344" y="370248"/>
                </a:lnTo>
                <a:lnTo>
                  <a:pt x="201953" y="437566"/>
                </a:lnTo>
                <a:lnTo>
                  <a:pt x="235612" y="504883"/>
                </a:lnTo>
                <a:lnTo>
                  <a:pt x="246832" y="555372"/>
                </a:lnTo>
                <a:lnTo>
                  <a:pt x="308540" y="600250"/>
                </a:lnTo>
                <a:lnTo>
                  <a:pt x="314150" y="656348"/>
                </a:lnTo>
                <a:lnTo>
                  <a:pt x="319760" y="723666"/>
                </a:lnTo>
                <a:lnTo>
                  <a:pt x="409517" y="740496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1" name="フリーフォーム 90"/>
          <p:cNvSpPr/>
          <p:nvPr/>
        </p:nvSpPr>
        <p:spPr>
          <a:xfrm>
            <a:off x="5525303" y="3876738"/>
            <a:ext cx="375858" cy="712446"/>
          </a:xfrm>
          <a:custGeom>
            <a:avLst/>
            <a:gdLst>
              <a:gd name="connsiteX0" fmla="*/ 129026 w 375858"/>
              <a:gd name="connsiteY0" fmla="*/ 0 h 712446"/>
              <a:gd name="connsiteX1" fmla="*/ 89757 w 375858"/>
              <a:gd name="connsiteY1" fmla="*/ 33659 h 712446"/>
              <a:gd name="connsiteX2" fmla="*/ 39269 w 375858"/>
              <a:gd name="connsiteY2" fmla="*/ 16829 h 712446"/>
              <a:gd name="connsiteX3" fmla="*/ 28049 w 375858"/>
              <a:gd name="connsiteY3" fmla="*/ 50488 h 712446"/>
              <a:gd name="connsiteX4" fmla="*/ 0 w 375858"/>
              <a:gd name="connsiteY4" fmla="*/ 67318 h 712446"/>
              <a:gd name="connsiteX5" fmla="*/ 33659 w 375858"/>
              <a:gd name="connsiteY5" fmla="*/ 112196 h 712446"/>
              <a:gd name="connsiteX6" fmla="*/ 16829 w 375858"/>
              <a:gd name="connsiteY6" fmla="*/ 129026 h 712446"/>
              <a:gd name="connsiteX7" fmla="*/ 0 w 375858"/>
              <a:gd name="connsiteY7" fmla="*/ 157075 h 712446"/>
              <a:gd name="connsiteX8" fmla="*/ 0 w 375858"/>
              <a:gd name="connsiteY8" fmla="*/ 190734 h 712446"/>
              <a:gd name="connsiteX9" fmla="*/ 50488 w 375858"/>
              <a:gd name="connsiteY9" fmla="*/ 218783 h 712446"/>
              <a:gd name="connsiteX10" fmla="*/ 78537 w 375858"/>
              <a:gd name="connsiteY10" fmla="*/ 258051 h 712446"/>
              <a:gd name="connsiteX11" fmla="*/ 84147 w 375858"/>
              <a:gd name="connsiteY11" fmla="*/ 342199 h 712446"/>
              <a:gd name="connsiteX12" fmla="*/ 95367 w 375858"/>
              <a:gd name="connsiteY12" fmla="*/ 409516 h 712446"/>
              <a:gd name="connsiteX13" fmla="*/ 95367 w 375858"/>
              <a:gd name="connsiteY13" fmla="*/ 454395 h 712446"/>
              <a:gd name="connsiteX14" fmla="*/ 89757 w 375858"/>
              <a:gd name="connsiteY14" fmla="*/ 521713 h 712446"/>
              <a:gd name="connsiteX15" fmla="*/ 95367 w 375858"/>
              <a:gd name="connsiteY15" fmla="*/ 538542 h 712446"/>
              <a:gd name="connsiteX16" fmla="*/ 140245 w 375858"/>
              <a:gd name="connsiteY16" fmla="*/ 560981 h 712446"/>
              <a:gd name="connsiteX17" fmla="*/ 140245 w 375858"/>
              <a:gd name="connsiteY17" fmla="*/ 600250 h 712446"/>
              <a:gd name="connsiteX18" fmla="*/ 106586 w 375858"/>
              <a:gd name="connsiteY18" fmla="*/ 673178 h 712446"/>
              <a:gd name="connsiteX19" fmla="*/ 123416 w 375858"/>
              <a:gd name="connsiteY19" fmla="*/ 712446 h 712446"/>
              <a:gd name="connsiteX20" fmla="*/ 145855 w 375858"/>
              <a:gd name="connsiteY20" fmla="*/ 712446 h 712446"/>
              <a:gd name="connsiteX21" fmla="*/ 230002 w 375858"/>
              <a:gd name="connsiteY21" fmla="*/ 650738 h 712446"/>
              <a:gd name="connsiteX22" fmla="*/ 252442 w 375858"/>
              <a:gd name="connsiteY22" fmla="*/ 611470 h 712446"/>
              <a:gd name="connsiteX23" fmla="*/ 280491 w 375858"/>
              <a:gd name="connsiteY23" fmla="*/ 594640 h 712446"/>
              <a:gd name="connsiteX24" fmla="*/ 286100 w 375858"/>
              <a:gd name="connsiteY24" fmla="*/ 566591 h 712446"/>
              <a:gd name="connsiteX25" fmla="*/ 319759 w 375858"/>
              <a:gd name="connsiteY25" fmla="*/ 560981 h 712446"/>
              <a:gd name="connsiteX26" fmla="*/ 375858 w 375858"/>
              <a:gd name="connsiteY26" fmla="*/ 465615 h 712446"/>
              <a:gd name="connsiteX27" fmla="*/ 359028 w 375858"/>
              <a:gd name="connsiteY27" fmla="*/ 387077 h 712446"/>
              <a:gd name="connsiteX28" fmla="*/ 235612 w 375858"/>
              <a:gd name="connsiteY28" fmla="*/ 370248 h 712446"/>
              <a:gd name="connsiteX29" fmla="*/ 230002 w 375858"/>
              <a:gd name="connsiteY29" fmla="*/ 246832 h 712446"/>
              <a:gd name="connsiteX30" fmla="*/ 168294 w 375858"/>
              <a:gd name="connsiteY30" fmla="*/ 207563 h 712446"/>
              <a:gd name="connsiteX31" fmla="*/ 134635 w 375858"/>
              <a:gd name="connsiteY31" fmla="*/ 123416 h 712446"/>
              <a:gd name="connsiteX32" fmla="*/ 123416 w 375858"/>
              <a:gd name="connsiteY32" fmla="*/ 100976 h 712446"/>
              <a:gd name="connsiteX33" fmla="*/ 112196 w 375858"/>
              <a:gd name="connsiteY33" fmla="*/ 61708 h 712446"/>
              <a:gd name="connsiteX34" fmla="*/ 129026 w 375858"/>
              <a:gd name="connsiteY34" fmla="*/ 0 h 71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75858" h="712446">
                <a:moveTo>
                  <a:pt x="129026" y="0"/>
                </a:moveTo>
                <a:lnTo>
                  <a:pt x="89757" y="33659"/>
                </a:lnTo>
                <a:lnTo>
                  <a:pt x="39269" y="16829"/>
                </a:lnTo>
                <a:lnTo>
                  <a:pt x="28049" y="50488"/>
                </a:lnTo>
                <a:lnTo>
                  <a:pt x="0" y="67318"/>
                </a:lnTo>
                <a:lnTo>
                  <a:pt x="33659" y="112196"/>
                </a:lnTo>
                <a:lnTo>
                  <a:pt x="16829" y="129026"/>
                </a:lnTo>
                <a:lnTo>
                  <a:pt x="0" y="157075"/>
                </a:lnTo>
                <a:lnTo>
                  <a:pt x="0" y="190734"/>
                </a:lnTo>
                <a:lnTo>
                  <a:pt x="50488" y="218783"/>
                </a:lnTo>
                <a:lnTo>
                  <a:pt x="78537" y="258051"/>
                </a:lnTo>
                <a:lnTo>
                  <a:pt x="84147" y="342199"/>
                </a:lnTo>
                <a:lnTo>
                  <a:pt x="95367" y="409516"/>
                </a:lnTo>
                <a:lnTo>
                  <a:pt x="95367" y="454395"/>
                </a:lnTo>
                <a:lnTo>
                  <a:pt x="89757" y="521713"/>
                </a:lnTo>
                <a:lnTo>
                  <a:pt x="95367" y="538542"/>
                </a:lnTo>
                <a:lnTo>
                  <a:pt x="140245" y="560981"/>
                </a:lnTo>
                <a:lnTo>
                  <a:pt x="140245" y="600250"/>
                </a:lnTo>
                <a:lnTo>
                  <a:pt x="106586" y="673178"/>
                </a:lnTo>
                <a:lnTo>
                  <a:pt x="123416" y="712446"/>
                </a:lnTo>
                <a:lnTo>
                  <a:pt x="145855" y="712446"/>
                </a:lnTo>
                <a:lnTo>
                  <a:pt x="230002" y="650738"/>
                </a:lnTo>
                <a:lnTo>
                  <a:pt x="252442" y="611470"/>
                </a:lnTo>
                <a:lnTo>
                  <a:pt x="280491" y="594640"/>
                </a:lnTo>
                <a:lnTo>
                  <a:pt x="286100" y="566591"/>
                </a:lnTo>
                <a:lnTo>
                  <a:pt x="319759" y="560981"/>
                </a:lnTo>
                <a:lnTo>
                  <a:pt x="375858" y="465615"/>
                </a:lnTo>
                <a:lnTo>
                  <a:pt x="359028" y="387077"/>
                </a:lnTo>
                <a:lnTo>
                  <a:pt x="235612" y="370248"/>
                </a:lnTo>
                <a:lnTo>
                  <a:pt x="230002" y="246832"/>
                </a:lnTo>
                <a:lnTo>
                  <a:pt x="168294" y="207563"/>
                </a:lnTo>
                <a:lnTo>
                  <a:pt x="134635" y="123416"/>
                </a:lnTo>
                <a:lnTo>
                  <a:pt x="123416" y="100976"/>
                </a:lnTo>
                <a:lnTo>
                  <a:pt x="112196" y="61708"/>
                </a:lnTo>
                <a:lnTo>
                  <a:pt x="129026" y="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フリーフォーム 93"/>
          <p:cNvSpPr/>
          <p:nvPr/>
        </p:nvSpPr>
        <p:spPr>
          <a:xfrm>
            <a:off x="5055926" y="4231694"/>
            <a:ext cx="431956" cy="454395"/>
          </a:xfrm>
          <a:custGeom>
            <a:avLst/>
            <a:gdLst>
              <a:gd name="connsiteX0" fmla="*/ 151465 w 431956"/>
              <a:gd name="connsiteY0" fmla="*/ 0 h 454395"/>
              <a:gd name="connsiteX1" fmla="*/ 235613 w 431956"/>
              <a:gd name="connsiteY1" fmla="*/ 72928 h 454395"/>
              <a:gd name="connsiteX2" fmla="*/ 258052 w 431956"/>
              <a:gd name="connsiteY2" fmla="*/ 95367 h 454395"/>
              <a:gd name="connsiteX3" fmla="*/ 230003 w 431956"/>
              <a:gd name="connsiteY3" fmla="*/ 123416 h 454395"/>
              <a:gd name="connsiteX4" fmla="*/ 190734 w 431956"/>
              <a:gd name="connsiteY4" fmla="*/ 123416 h 454395"/>
              <a:gd name="connsiteX5" fmla="*/ 173905 w 431956"/>
              <a:gd name="connsiteY5" fmla="*/ 145855 h 454395"/>
              <a:gd name="connsiteX6" fmla="*/ 179514 w 431956"/>
              <a:gd name="connsiteY6" fmla="*/ 196344 h 454395"/>
              <a:gd name="connsiteX7" fmla="*/ 230003 w 431956"/>
              <a:gd name="connsiteY7" fmla="*/ 235612 h 454395"/>
              <a:gd name="connsiteX8" fmla="*/ 252442 w 431956"/>
              <a:gd name="connsiteY8" fmla="*/ 263662 h 454395"/>
              <a:gd name="connsiteX9" fmla="*/ 308540 w 431956"/>
              <a:gd name="connsiteY9" fmla="*/ 291711 h 454395"/>
              <a:gd name="connsiteX10" fmla="*/ 319760 w 431956"/>
              <a:gd name="connsiteY10" fmla="*/ 336589 h 454395"/>
              <a:gd name="connsiteX11" fmla="*/ 370248 w 431956"/>
              <a:gd name="connsiteY11" fmla="*/ 336589 h 454395"/>
              <a:gd name="connsiteX12" fmla="*/ 364638 w 431956"/>
              <a:gd name="connsiteY12" fmla="*/ 364638 h 454395"/>
              <a:gd name="connsiteX13" fmla="*/ 426346 w 431956"/>
              <a:gd name="connsiteY13" fmla="*/ 370248 h 454395"/>
              <a:gd name="connsiteX14" fmla="*/ 431956 w 431956"/>
              <a:gd name="connsiteY14" fmla="*/ 403907 h 454395"/>
              <a:gd name="connsiteX15" fmla="*/ 409517 w 431956"/>
              <a:gd name="connsiteY15" fmla="*/ 415127 h 454395"/>
              <a:gd name="connsiteX16" fmla="*/ 353419 w 431956"/>
              <a:gd name="connsiteY16" fmla="*/ 431956 h 454395"/>
              <a:gd name="connsiteX17" fmla="*/ 325370 w 431956"/>
              <a:gd name="connsiteY17" fmla="*/ 431956 h 454395"/>
              <a:gd name="connsiteX18" fmla="*/ 319760 w 431956"/>
              <a:gd name="connsiteY18" fmla="*/ 454395 h 454395"/>
              <a:gd name="connsiteX19" fmla="*/ 269271 w 431956"/>
              <a:gd name="connsiteY19" fmla="*/ 443176 h 454395"/>
              <a:gd name="connsiteX20" fmla="*/ 246832 w 431956"/>
              <a:gd name="connsiteY20" fmla="*/ 443176 h 454395"/>
              <a:gd name="connsiteX21" fmla="*/ 196344 w 431956"/>
              <a:gd name="connsiteY21" fmla="*/ 443176 h 454395"/>
              <a:gd name="connsiteX22" fmla="*/ 190734 w 431956"/>
              <a:gd name="connsiteY22" fmla="*/ 409517 h 454395"/>
              <a:gd name="connsiteX23" fmla="*/ 151465 w 431956"/>
              <a:gd name="connsiteY23" fmla="*/ 392687 h 454395"/>
              <a:gd name="connsiteX24" fmla="*/ 145856 w 431956"/>
              <a:gd name="connsiteY24" fmla="*/ 314150 h 454395"/>
              <a:gd name="connsiteX25" fmla="*/ 67318 w 431956"/>
              <a:gd name="connsiteY25" fmla="*/ 207563 h 454395"/>
              <a:gd name="connsiteX26" fmla="*/ 0 w 431956"/>
              <a:gd name="connsiteY26" fmla="*/ 230003 h 454395"/>
              <a:gd name="connsiteX27" fmla="*/ 44879 w 431956"/>
              <a:gd name="connsiteY27" fmla="*/ 213173 h 454395"/>
              <a:gd name="connsiteX28" fmla="*/ 50489 w 431956"/>
              <a:gd name="connsiteY28" fmla="*/ 179514 h 454395"/>
              <a:gd name="connsiteX29" fmla="*/ 11220 w 431956"/>
              <a:gd name="connsiteY29" fmla="*/ 140246 h 454395"/>
              <a:gd name="connsiteX30" fmla="*/ 11220 w 431956"/>
              <a:gd name="connsiteY30" fmla="*/ 100977 h 454395"/>
              <a:gd name="connsiteX31" fmla="*/ 84148 w 431956"/>
              <a:gd name="connsiteY31" fmla="*/ 56098 h 454395"/>
              <a:gd name="connsiteX32" fmla="*/ 151465 w 431956"/>
              <a:gd name="connsiteY32" fmla="*/ 0 h 45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1956" h="454395">
                <a:moveTo>
                  <a:pt x="151465" y="0"/>
                </a:moveTo>
                <a:lnTo>
                  <a:pt x="235613" y="72928"/>
                </a:lnTo>
                <a:lnTo>
                  <a:pt x="258052" y="95367"/>
                </a:lnTo>
                <a:lnTo>
                  <a:pt x="230003" y="123416"/>
                </a:lnTo>
                <a:lnTo>
                  <a:pt x="190734" y="123416"/>
                </a:lnTo>
                <a:lnTo>
                  <a:pt x="173905" y="145855"/>
                </a:lnTo>
                <a:lnTo>
                  <a:pt x="179514" y="196344"/>
                </a:lnTo>
                <a:lnTo>
                  <a:pt x="230003" y="235612"/>
                </a:lnTo>
                <a:lnTo>
                  <a:pt x="252442" y="263662"/>
                </a:lnTo>
                <a:lnTo>
                  <a:pt x="308540" y="291711"/>
                </a:lnTo>
                <a:lnTo>
                  <a:pt x="319760" y="336589"/>
                </a:lnTo>
                <a:lnTo>
                  <a:pt x="370248" y="336589"/>
                </a:lnTo>
                <a:lnTo>
                  <a:pt x="364638" y="364638"/>
                </a:lnTo>
                <a:lnTo>
                  <a:pt x="426346" y="370248"/>
                </a:lnTo>
                <a:lnTo>
                  <a:pt x="431956" y="403907"/>
                </a:lnTo>
                <a:lnTo>
                  <a:pt x="409517" y="415127"/>
                </a:lnTo>
                <a:lnTo>
                  <a:pt x="353419" y="431956"/>
                </a:lnTo>
                <a:lnTo>
                  <a:pt x="325370" y="431956"/>
                </a:lnTo>
                <a:lnTo>
                  <a:pt x="319760" y="454395"/>
                </a:lnTo>
                <a:lnTo>
                  <a:pt x="269271" y="443176"/>
                </a:lnTo>
                <a:lnTo>
                  <a:pt x="246832" y="443176"/>
                </a:lnTo>
                <a:lnTo>
                  <a:pt x="196344" y="443176"/>
                </a:lnTo>
                <a:lnTo>
                  <a:pt x="190734" y="409517"/>
                </a:lnTo>
                <a:lnTo>
                  <a:pt x="151465" y="392687"/>
                </a:lnTo>
                <a:lnTo>
                  <a:pt x="145856" y="314150"/>
                </a:lnTo>
                <a:lnTo>
                  <a:pt x="67318" y="207563"/>
                </a:lnTo>
                <a:lnTo>
                  <a:pt x="0" y="230003"/>
                </a:lnTo>
                <a:lnTo>
                  <a:pt x="44879" y="213173"/>
                </a:lnTo>
                <a:lnTo>
                  <a:pt x="50489" y="179514"/>
                </a:lnTo>
                <a:lnTo>
                  <a:pt x="11220" y="140246"/>
                </a:lnTo>
                <a:lnTo>
                  <a:pt x="11220" y="100977"/>
                </a:lnTo>
                <a:lnTo>
                  <a:pt x="84148" y="56098"/>
                </a:lnTo>
                <a:lnTo>
                  <a:pt x="151465" y="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フリーフォーム 94"/>
          <p:cNvSpPr/>
          <p:nvPr/>
        </p:nvSpPr>
        <p:spPr>
          <a:xfrm>
            <a:off x="6131163" y="2923069"/>
            <a:ext cx="252442" cy="168295"/>
          </a:xfrm>
          <a:custGeom>
            <a:avLst/>
            <a:gdLst>
              <a:gd name="connsiteX0" fmla="*/ 0 w 252442"/>
              <a:gd name="connsiteY0" fmla="*/ 157075 h 168295"/>
              <a:gd name="connsiteX1" fmla="*/ 67318 w 252442"/>
              <a:gd name="connsiteY1" fmla="*/ 61708 h 168295"/>
              <a:gd name="connsiteX2" fmla="*/ 84147 w 252442"/>
              <a:gd name="connsiteY2" fmla="*/ 56098 h 168295"/>
              <a:gd name="connsiteX3" fmla="*/ 100977 w 252442"/>
              <a:gd name="connsiteY3" fmla="*/ 22439 h 168295"/>
              <a:gd name="connsiteX4" fmla="*/ 134636 w 252442"/>
              <a:gd name="connsiteY4" fmla="*/ 28049 h 168295"/>
              <a:gd name="connsiteX5" fmla="*/ 134636 w 252442"/>
              <a:gd name="connsiteY5" fmla="*/ 0 h 168295"/>
              <a:gd name="connsiteX6" fmla="*/ 207563 w 252442"/>
              <a:gd name="connsiteY6" fmla="*/ 11220 h 168295"/>
              <a:gd name="connsiteX7" fmla="*/ 224393 w 252442"/>
              <a:gd name="connsiteY7" fmla="*/ 56098 h 168295"/>
              <a:gd name="connsiteX8" fmla="*/ 252442 w 252442"/>
              <a:gd name="connsiteY8" fmla="*/ 89757 h 168295"/>
              <a:gd name="connsiteX9" fmla="*/ 252442 w 252442"/>
              <a:gd name="connsiteY9" fmla="*/ 151465 h 168295"/>
              <a:gd name="connsiteX10" fmla="*/ 201953 w 252442"/>
              <a:gd name="connsiteY10" fmla="*/ 151465 h 168295"/>
              <a:gd name="connsiteX11" fmla="*/ 151465 w 252442"/>
              <a:gd name="connsiteY11" fmla="*/ 134636 h 168295"/>
              <a:gd name="connsiteX12" fmla="*/ 140245 w 252442"/>
              <a:gd name="connsiteY12" fmla="*/ 168295 h 168295"/>
              <a:gd name="connsiteX13" fmla="*/ 0 w 252442"/>
              <a:gd name="connsiteY13" fmla="*/ 157075 h 168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2442" h="168295">
                <a:moveTo>
                  <a:pt x="0" y="157075"/>
                </a:moveTo>
                <a:lnTo>
                  <a:pt x="67318" y="61708"/>
                </a:lnTo>
                <a:lnTo>
                  <a:pt x="84147" y="56098"/>
                </a:lnTo>
                <a:lnTo>
                  <a:pt x="100977" y="22439"/>
                </a:lnTo>
                <a:lnTo>
                  <a:pt x="134636" y="28049"/>
                </a:lnTo>
                <a:lnTo>
                  <a:pt x="134636" y="0"/>
                </a:lnTo>
                <a:lnTo>
                  <a:pt x="207563" y="11220"/>
                </a:lnTo>
                <a:lnTo>
                  <a:pt x="224393" y="56098"/>
                </a:lnTo>
                <a:lnTo>
                  <a:pt x="252442" y="89757"/>
                </a:lnTo>
                <a:lnTo>
                  <a:pt x="252442" y="151465"/>
                </a:lnTo>
                <a:lnTo>
                  <a:pt x="201953" y="151465"/>
                </a:lnTo>
                <a:lnTo>
                  <a:pt x="151465" y="134636"/>
                </a:lnTo>
                <a:lnTo>
                  <a:pt x="140245" y="168295"/>
                </a:lnTo>
                <a:lnTo>
                  <a:pt x="0" y="157075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フリーフォーム 95"/>
          <p:cNvSpPr/>
          <p:nvPr/>
        </p:nvSpPr>
        <p:spPr>
          <a:xfrm>
            <a:off x="6052626" y="3613076"/>
            <a:ext cx="308539" cy="218783"/>
          </a:xfrm>
          <a:custGeom>
            <a:avLst/>
            <a:gdLst>
              <a:gd name="connsiteX0" fmla="*/ 56098 w 308539"/>
              <a:gd name="connsiteY0" fmla="*/ 0 h 218783"/>
              <a:gd name="connsiteX1" fmla="*/ 100976 w 308539"/>
              <a:gd name="connsiteY1" fmla="*/ 72928 h 218783"/>
              <a:gd name="connsiteX2" fmla="*/ 129025 w 308539"/>
              <a:gd name="connsiteY2" fmla="*/ 44879 h 218783"/>
              <a:gd name="connsiteX3" fmla="*/ 179514 w 308539"/>
              <a:gd name="connsiteY3" fmla="*/ 39269 h 218783"/>
              <a:gd name="connsiteX4" fmla="*/ 179514 w 308539"/>
              <a:gd name="connsiteY4" fmla="*/ 84148 h 218783"/>
              <a:gd name="connsiteX5" fmla="*/ 230002 w 308539"/>
              <a:gd name="connsiteY5" fmla="*/ 84148 h 218783"/>
              <a:gd name="connsiteX6" fmla="*/ 308539 w 308539"/>
              <a:gd name="connsiteY6" fmla="*/ 140246 h 218783"/>
              <a:gd name="connsiteX7" fmla="*/ 308539 w 308539"/>
              <a:gd name="connsiteY7" fmla="*/ 157075 h 218783"/>
              <a:gd name="connsiteX8" fmla="*/ 246831 w 308539"/>
              <a:gd name="connsiteY8" fmla="*/ 168295 h 218783"/>
              <a:gd name="connsiteX9" fmla="*/ 162684 w 308539"/>
              <a:gd name="connsiteY9" fmla="*/ 218783 h 218783"/>
              <a:gd name="connsiteX10" fmla="*/ 123415 w 308539"/>
              <a:gd name="connsiteY10" fmla="*/ 207564 h 218783"/>
              <a:gd name="connsiteX11" fmla="*/ 89757 w 308539"/>
              <a:gd name="connsiteY11" fmla="*/ 185124 h 218783"/>
              <a:gd name="connsiteX12" fmla="*/ 50488 w 308539"/>
              <a:gd name="connsiteY12" fmla="*/ 196344 h 218783"/>
              <a:gd name="connsiteX13" fmla="*/ 0 w 308539"/>
              <a:gd name="connsiteY13" fmla="*/ 123416 h 218783"/>
              <a:gd name="connsiteX14" fmla="*/ 0 w 308539"/>
              <a:gd name="connsiteY14" fmla="*/ 72928 h 218783"/>
              <a:gd name="connsiteX15" fmla="*/ 0 w 308539"/>
              <a:gd name="connsiteY15" fmla="*/ 11220 h 218783"/>
              <a:gd name="connsiteX16" fmla="*/ 56098 w 308539"/>
              <a:gd name="connsiteY16" fmla="*/ 0 h 218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8539" h="218783">
                <a:moveTo>
                  <a:pt x="56098" y="0"/>
                </a:moveTo>
                <a:lnTo>
                  <a:pt x="100976" y="72928"/>
                </a:lnTo>
                <a:lnTo>
                  <a:pt x="129025" y="44879"/>
                </a:lnTo>
                <a:lnTo>
                  <a:pt x="179514" y="39269"/>
                </a:lnTo>
                <a:lnTo>
                  <a:pt x="179514" y="84148"/>
                </a:lnTo>
                <a:lnTo>
                  <a:pt x="230002" y="84148"/>
                </a:lnTo>
                <a:lnTo>
                  <a:pt x="308539" y="140246"/>
                </a:lnTo>
                <a:lnTo>
                  <a:pt x="308539" y="157075"/>
                </a:lnTo>
                <a:lnTo>
                  <a:pt x="246831" y="168295"/>
                </a:lnTo>
                <a:lnTo>
                  <a:pt x="162684" y="218783"/>
                </a:lnTo>
                <a:lnTo>
                  <a:pt x="123415" y="207564"/>
                </a:lnTo>
                <a:lnTo>
                  <a:pt x="89757" y="185124"/>
                </a:lnTo>
                <a:lnTo>
                  <a:pt x="50488" y="196344"/>
                </a:lnTo>
                <a:lnTo>
                  <a:pt x="0" y="123416"/>
                </a:lnTo>
                <a:lnTo>
                  <a:pt x="0" y="72928"/>
                </a:lnTo>
                <a:lnTo>
                  <a:pt x="0" y="11220"/>
                </a:lnTo>
                <a:lnTo>
                  <a:pt x="56098" y="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5" name="図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2742" y="1417487"/>
            <a:ext cx="1157088" cy="1157088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488" y="1368499"/>
            <a:ext cx="1173614" cy="1173614"/>
          </a:xfrm>
          <a:prstGeom prst="rect">
            <a:avLst/>
          </a:prstGeom>
        </p:spPr>
      </p:pic>
      <p:pic>
        <p:nvPicPr>
          <p:cNvPr id="49" name="図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0240" y="1355014"/>
            <a:ext cx="1192520" cy="1187099"/>
          </a:xfrm>
          <a:prstGeom prst="rect">
            <a:avLst/>
          </a:prstGeom>
        </p:spPr>
      </p:pic>
      <p:pic>
        <p:nvPicPr>
          <p:cNvPr id="50" name="図 4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041" y="3147985"/>
            <a:ext cx="1245102" cy="1290379"/>
          </a:xfrm>
          <a:prstGeom prst="rect">
            <a:avLst/>
          </a:prstGeom>
        </p:spPr>
      </p:pic>
      <p:pic>
        <p:nvPicPr>
          <p:cNvPr id="52" name="図 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0981" y="3163372"/>
            <a:ext cx="1233787" cy="1239421"/>
          </a:xfrm>
          <a:prstGeom prst="rect">
            <a:avLst/>
          </a:prstGeom>
        </p:spPr>
      </p:pic>
      <p:pic>
        <p:nvPicPr>
          <p:cNvPr id="53" name="図 5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2742" y="3171066"/>
            <a:ext cx="1264662" cy="1258913"/>
          </a:xfrm>
          <a:prstGeom prst="rect">
            <a:avLst/>
          </a:prstGeom>
        </p:spPr>
      </p:pic>
      <p:pic>
        <p:nvPicPr>
          <p:cNvPr id="54" name="図 5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3840" y="5141766"/>
            <a:ext cx="1232447" cy="1221243"/>
          </a:xfrm>
          <a:prstGeom prst="rect">
            <a:avLst/>
          </a:prstGeom>
        </p:spPr>
      </p:pic>
      <p:pic>
        <p:nvPicPr>
          <p:cNvPr id="56" name="図 5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7151" y="5238312"/>
            <a:ext cx="1143016" cy="1143016"/>
          </a:xfrm>
          <a:prstGeom prst="rect">
            <a:avLst/>
          </a:prstGeom>
        </p:spPr>
      </p:pic>
      <p:pic>
        <p:nvPicPr>
          <p:cNvPr id="58" name="図 5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1843" y="5260980"/>
            <a:ext cx="1452753" cy="1036737"/>
          </a:xfrm>
          <a:prstGeom prst="rect">
            <a:avLst/>
          </a:prstGeom>
        </p:spPr>
      </p:pic>
      <p:cxnSp>
        <p:nvCxnSpPr>
          <p:cNvPr id="161" name="直線コネクタ 160"/>
          <p:cNvCxnSpPr>
            <a:endCxn id="94" idx="12"/>
          </p:cNvCxnSpPr>
          <p:nvPr/>
        </p:nvCxnSpPr>
        <p:spPr>
          <a:xfrm flipH="1" flipV="1">
            <a:off x="5420564" y="4596332"/>
            <a:ext cx="3000022" cy="98788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7" name="直線コネクタ 166"/>
          <p:cNvCxnSpPr/>
          <p:nvPr/>
        </p:nvCxnSpPr>
        <p:spPr>
          <a:xfrm flipH="1" flipV="1">
            <a:off x="5745088" y="4479985"/>
            <a:ext cx="1126465" cy="38917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0" name="直線コネクタ 169"/>
          <p:cNvCxnSpPr/>
          <p:nvPr/>
        </p:nvCxnSpPr>
        <p:spPr>
          <a:xfrm flipV="1">
            <a:off x="5534832" y="3956347"/>
            <a:ext cx="250851" cy="91281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4" name="スライド番号プレースホルダー 3"/>
          <p:cNvSpPr txBox="1">
            <a:spLocks/>
          </p:cNvSpPr>
          <p:nvPr/>
        </p:nvSpPr>
        <p:spPr>
          <a:xfrm>
            <a:off x="8813544" y="6669360"/>
            <a:ext cx="911487" cy="191195"/>
          </a:xfrm>
          <a:prstGeom prst="rect">
            <a:avLst/>
          </a:prstGeom>
        </p:spPr>
        <p:txBody>
          <a:bodyPr vert="horz" lIns="95782" tIns="47891" rIns="95782" bIns="47891" rtlCol="0" anchor="ctr"/>
          <a:lstStyle>
            <a:defPPr>
              <a:defRPr lang="ja-JP"/>
            </a:defPPr>
            <a:lvl1pPr marL="0" algn="r" defTabSz="957816" rtl="0" eaLnBrk="1" latinLnBrk="0" hangingPunct="1">
              <a:defRPr kumimoji="1"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00" dirty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５</a:t>
            </a:r>
          </a:p>
        </p:txBody>
      </p:sp>
      <p:grpSp>
        <p:nvGrpSpPr>
          <p:cNvPr id="23" name="グループ化 22"/>
          <p:cNvGrpSpPr/>
          <p:nvPr/>
        </p:nvGrpSpPr>
        <p:grpSpPr>
          <a:xfrm>
            <a:off x="6688506" y="4805254"/>
            <a:ext cx="1527426" cy="1951886"/>
            <a:chOff x="6266245" y="6252931"/>
            <a:chExt cx="1527426" cy="1280338"/>
          </a:xfrm>
        </p:grpSpPr>
        <p:sp>
          <p:nvSpPr>
            <p:cNvPr id="108" name="正方形/長方形 107"/>
            <p:cNvSpPr/>
            <p:nvPr/>
          </p:nvSpPr>
          <p:spPr>
            <a:xfrm>
              <a:off x="6266245" y="6276608"/>
              <a:ext cx="1527426" cy="122058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9" name="テキスト ボックス 108"/>
            <p:cNvSpPr txBox="1"/>
            <p:nvPr/>
          </p:nvSpPr>
          <p:spPr>
            <a:xfrm>
              <a:off x="6330939" y="6252931"/>
              <a:ext cx="1345240" cy="242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900" dirty="0" smtClean="0">
                  <a:solidFill>
                    <a:srgbClr val="00B0F0"/>
                  </a:solidFill>
                </a:rPr>
                <a:t>15 </a:t>
              </a:r>
              <a:r>
                <a:rPr lang="ja-JP" altLang="en-US" sz="900" dirty="0" smtClean="0">
                  <a:solidFill>
                    <a:schemeClr val="bg1"/>
                  </a:solidFill>
                </a:rPr>
                <a:t>木楽座ストリート</a:t>
              </a:r>
              <a:endParaRPr lang="en-US" altLang="ja-JP" sz="900" dirty="0" smtClean="0">
                <a:solidFill>
                  <a:schemeClr val="bg1"/>
                </a:solidFill>
              </a:endParaRPr>
            </a:p>
            <a:p>
              <a:r>
                <a:rPr lang="ja-JP" altLang="en-US" sz="900" dirty="0">
                  <a:solidFill>
                    <a:schemeClr val="bg1"/>
                  </a:solidFill>
                </a:rPr>
                <a:t>　</a:t>
              </a:r>
              <a:r>
                <a:rPr lang="ja-JP" altLang="en-US" sz="900" dirty="0" smtClean="0">
                  <a:solidFill>
                    <a:schemeClr val="bg1"/>
                  </a:solidFill>
                </a:rPr>
                <a:t>　イズミネーション</a:t>
              </a:r>
              <a:r>
                <a:rPr lang="en-US" altLang="ja-JP" sz="900" dirty="0" smtClean="0">
                  <a:solidFill>
                    <a:schemeClr val="bg1"/>
                  </a:solidFill>
                </a:rPr>
                <a:t>2020</a:t>
              </a:r>
            </a:p>
          </p:txBody>
        </p:sp>
        <p:sp>
          <p:nvSpPr>
            <p:cNvPr id="113" name="テキスト ボックス 112"/>
            <p:cNvSpPr txBox="1"/>
            <p:nvPr/>
          </p:nvSpPr>
          <p:spPr>
            <a:xfrm>
              <a:off x="6488771" y="7317825"/>
              <a:ext cx="110158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 smtClean="0">
                  <a:solidFill>
                    <a:schemeClr val="bg1"/>
                  </a:solidFill>
                </a:rPr>
                <a:t>木楽座ストリート</a:t>
              </a:r>
              <a:r>
                <a:rPr lang="ja-JP" altLang="en-US" sz="800" dirty="0">
                  <a:solidFill>
                    <a:schemeClr val="bg1"/>
                  </a:solidFill>
                </a:rPr>
                <a:t>組合</a:t>
              </a:r>
              <a:endParaRPr lang="en-US" altLang="ja-JP" sz="800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22" name="正方形/長方形 121"/>
          <p:cNvSpPr/>
          <p:nvPr/>
        </p:nvSpPr>
        <p:spPr>
          <a:xfrm>
            <a:off x="5097017" y="4851734"/>
            <a:ext cx="1527210" cy="18504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" name="テキスト ボックス 122"/>
          <p:cNvSpPr txBox="1"/>
          <p:nvPr/>
        </p:nvSpPr>
        <p:spPr>
          <a:xfrm>
            <a:off x="5117440" y="4843421"/>
            <a:ext cx="1505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smtClean="0">
                <a:solidFill>
                  <a:srgbClr val="00B0F0"/>
                </a:solidFill>
              </a:rPr>
              <a:t>14 </a:t>
            </a:r>
            <a:r>
              <a:rPr lang="ja-JP" altLang="en-US" sz="900" dirty="0" smtClean="0">
                <a:solidFill>
                  <a:schemeClr val="bg1"/>
                </a:solidFill>
              </a:rPr>
              <a:t>堺イルミネーション</a:t>
            </a:r>
            <a:r>
              <a:rPr lang="en-US" altLang="ja-JP" sz="900" dirty="0" smtClean="0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128" name="テキスト ボックス 127"/>
          <p:cNvSpPr txBox="1"/>
          <p:nvPr/>
        </p:nvSpPr>
        <p:spPr>
          <a:xfrm>
            <a:off x="5097016" y="6279703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 smtClean="0">
                <a:solidFill>
                  <a:schemeClr val="bg1"/>
                </a:solidFill>
              </a:rPr>
              <a:t>堺市中心市街地活性化協議会</a:t>
            </a:r>
            <a:endParaRPr lang="en-US" altLang="ja-JP" sz="800" dirty="0" smtClean="0">
              <a:solidFill>
                <a:schemeClr val="bg1"/>
              </a:solidFill>
            </a:endParaRPr>
          </a:p>
          <a:p>
            <a:r>
              <a:rPr lang="ja-JP" altLang="en-US" sz="800" dirty="0" smtClean="0">
                <a:solidFill>
                  <a:schemeClr val="bg1"/>
                </a:solidFill>
              </a:rPr>
              <a:t>公益</a:t>
            </a:r>
            <a:r>
              <a:rPr lang="ja-JP" altLang="en-US" sz="800" dirty="0">
                <a:solidFill>
                  <a:schemeClr val="bg1"/>
                </a:solidFill>
              </a:rPr>
              <a:t>社</a:t>
            </a:r>
            <a:r>
              <a:rPr lang="ja-JP" altLang="en-US" sz="800" dirty="0" smtClean="0">
                <a:solidFill>
                  <a:schemeClr val="bg1"/>
                </a:solidFill>
              </a:rPr>
              <a:t>団法人堺観光コンベン</a:t>
            </a:r>
            <a:endParaRPr lang="en-US" altLang="ja-JP" sz="800" dirty="0" smtClean="0">
              <a:solidFill>
                <a:schemeClr val="bg1"/>
              </a:solidFill>
            </a:endParaRPr>
          </a:p>
          <a:p>
            <a:r>
              <a:rPr lang="ja-JP" altLang="en-US" sz="800" dirty="0" smtClean="0">
                <a:solidFill>
                  <a:schemeClr val="bg1"/>
                </a:solidFill>
              </a:rPr>
              <a:t>ション協会</a:t>
            </a:r>
            <a:endParaRPr lang="en-US" altLang="ja-JP" sz="800" dirty="0" smtClean="0">
              <a:solidFill>
                <a:schemeClr val="bg1"/>
              </a:solidFill>
            </a:endParaRPr>
          </a:p>
        </p:txBody>
      </p:sp>
      <p:sp>
        <p:nvSpPr>
          <p:cNvPr id="131" name="正方形/長方形 130"/>
          <p:cNvSpPr/>
          <p:nvPr/>
        </p:nvSpPr>
        <p:spPr>
          <a:xfrm>
            <a:off x="8281458" y="4839984"/>
            <a:ext cx="1493279" cy="18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" name="テキスト ボックス 131"/>
          <p:cNvSpPr txBox="1"/>
          <p:nvPr/>
        </p:nvSpPr>
        <p:spPr>
          <a:xfrm>
            <a:off x="8398910" y="4837651"/>
            <a:ext cx="13025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 smtClean="0">
                <a:solidFill>
                  <a:srgbClr val="00B0F0"/>
                </a:solidFill>
              </a:rPr>
              <a:t>16 </a:t>
            </a:r>
            <a:r>
              <a:rPr lang="ja-JP" altLang="en-US" sz="900" dirty="0" smtClean="0">
                <a:solidFill>
                  <a:schemeClr val="bg1"/>
                </a:solidFill>
              </a:rPr>
              <a:t>りんくう光の饗宴</a:t>
            </a:r>
            <a:endParaRPr lang="en-US" altLang="ja-JP" sz="900" dirty="0" smtClean="0">
              <a:solidFill>
                <a:schemeClr val="bg1"/>
              </a:solidFill>
            </a:endParaRPr>
          </a:p>
        </p:txBody>
      </p:sp>
      <p:sp>
        <p:nvSpPr>
          <p:cNvPr id="136" name="テキスト ボックス 135"/>
          <p:cNvSpPr txBox="1"/>
          <p:nvPr/>
        </p:nvSpPr>
        <p:spPr>
          <a:xfrm>
            <a:off x="8410388" y="6431761"/>
            <a:ext cx="1377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bg1"/>
                </a:solidFill>
              </a:rPr>
              <a:t>りんくうまちづくり協議会</a:t>
            </a:r>
            <a:endParaRPr lang="en-US" altLang="ja-JP" sz="800" dirty="0" smtClean="0">
              <a:solidFill>
                <a:schemeClr val="bg1"/>
              </a:solidFill>
            </a:endParaRPr>
          </a:p>
        </p:txBody>
      </p:sp>
      <p:pic>
        <p:nvPicPr>
          <p:cNvPr id="88" name="図 8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22369" y="5013176"/>
            <a:ext cx="1288425" cy="1288425"/>
          </a:xfrm>
          <a:prstGeom prst="rect">
            <a:avLst/>
          </a:prstGeom>
        </p:spPr>
      </p:pic>
      <p:pic>
        <p:nvPicPr>
          <p:cNvPr id="89" name="図 8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25208" y="5144781"/>
            <a:ext cx="1301849" cy="1301849"/>
          </a:xfrm>
          <a:prstGeom prst="rect">
            <a:avLst/>
          </a:prstGeom>
        </p:spPr>
      </p:pic>
      <p:pic>
        <p:nvPicPr>
          <p:cNvPr id="92" name="図 9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51767" y="5085184"/>
            <a:ext cx="1349645" cy="1343510"/>
          </a:xfrm>
          <a:prstGeom prst="rect">
            <a:avLst/>
          </a:prstGeom>
        </p:spPr>
      </p:pic>
      <p:cxnSp>
        <p:nvCxnSpPr>
          <p:cNvPr id="177" name="直線コネクタ 176"/>
          <p:cNvCxnSpPr>
            <a:endCxn id="95" idx="11"/>
          </p:cNvCxnSpPr>
          <p:nvPr/>
        </p:nvCxnSpPr>
        <p:spPr>
          <a:xfrm flipH="1" flipV="1">
            <a:off x="6282628" y="3057705"/>
            <a:ext cx="565573" cy="21482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9" name="直線コネクタ 178"/>
          <p:cNvCxnSpPr>
            <a:stCxn id="76" idx="1"/>
            <a:endCxn id="96" idx="7"/>
          </p:cNvCxnSpPr>
          <p:nvPr/>
        </p:nvCxnSpPr>
        <p:spPr>
          <a:xfrm flipH="1" flipV="1">
            <a:off x="6361165" y="3770151"/>
            <a:ext cx="1913038" cy="5209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6" name="グループ化 15"/>
          <p:cNvGrpSpPr/>
          <p:nvPr/>
        </p:nvGrpSpPr>
        <p:grpSpPr>
          <a:xfrm>
            <a:off x="6630048" y="2890847"/>
            <a:ext cx="1722314" cy="1897527"/>
            <a:chOff x="11171537" y="2791803"/>
            <a:chExt cx="1722314" cy="1897527"/>
          </a:xfrm>
        </p:grpSpPr>
        <p:sp>
          <p:nvSpPr>
            <p:cNvPr id="66" name="正方形/長方形 65"/>
            <p:cNvSpPr/>
            <p:nvPr/>
          </p:nvSpPr>
          <p:spPr>
            <a:xfrm>
              <a:off x="11226024" y="2791803"/>
              <a:ext cx="1530230" cy="18790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11171537" y="2792288"/>
              <a:ext cx="17223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dirty="0" smtClean="0">
                  <a:solidFill>
                    <a:srgbClr val="00B0F0"/>
                  </a:solidFill>
                </a:rPr>
                <a:t>12 </a:t>
              </a:r>
              <a:r>
                <a:rPr lang="ja-JP" altLang="en-US" sz="900" dirty="0" smtClean="0">
                  <a:solidFill>
                    <a:schemeClr val="bg1"/>
                  </a:solidFill>
                </a:rPr>
                <a:t>大東市スマイルミネーション</a:t>
              </a:r>
              <a:endParaRPr lang="en-US" altLang="ja-JP" sz="900" dirty="0" smtClean="0">
                <a:solidFill>
                  <a:schemeClr val="bg1"/>
                </a:solidFill>
              </a:endParaRPr>
            </a:p>
            <a:p>
              <a:r>
                <a:rPr lang="ja-JP" altLang="en-US" sz="900" dirty="0">
                  <a:solidFill>
                    <a:schemeClr val="bg1"/>
                  </a:solidFill>
                </a:rPr>
                <a:t>　</a:t>
              </a:r>
              <a:r>
                <a:rPr lang="ja-JP" altLang="en-US" sz="900" dirty="0" smtClean="0">
                  <a:solidFill>
                    <a:schemeClr val="bg1"/>
                  </a:solidFill>
                </a:rPr>
                <a:t>　</a:t>
              </a:r>
              <a:r>
                <a:rPr lang="en-US" altLang="ja-JP" sz="900" dirty="0" smtClean="0">
                  <a:solidFill>
                    <a:schemeClr val="bg1"/>
                  </a:solidFill>
                </a:rPr>
                <a:t>2020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69" name="テキスト ボックス 68"/>
            <p:cNvSpPr txBox="1"/>
            <p:nvPr/>
          </p:nvSpPr>
          <p:spPr>
            <a:xfrm>
              <a:off x="11215181" y="4350776"/>
              <a:ext cx="15279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 smtClean="0">
                  <a:solidFill>
                    <a:schemeClr val="bg1"/>
                  </a:solidFill>
                </a:rPr>
                <a:t>大東市イルミネーションイベント</a:t>
              </a:r>
              <a:endParaRPr lang="en-US" altLang="ja-JP" sz="800" dirty="0" smtClean="0">
                <a:solidFill>
                  <a:schemeClr val="bg1"/>
                </a:solidFill>
              </a:endParaRPr>
            </a:p>
            <a:p>
              <a:r>
                <a:rPr lang="ja-JP" altLang="en-US" sz="800" dirty="0" smtClean="0">
                  <a:solidFill>
                    <a:schemeClr val="bg1"/>
                  </a:solidFill>
                </a:rPr>
                <a:t>実行委員会</a:t>
              </a:r>
              <a:endParaRPr kumimoji="1" lang="ja-JP" altLang="en-US" sz="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9" name="テキスト ボックス 118"/>
          <p:cNvSpPr txBox="1"/>
          <p:nvPr/>
        </p:nvSpPr>
        <p:spPr>
          <a:xfrm>
            <a:off x="8735784" y="4410965"/>
            <a:ext cx="6990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bg1"/>
                </a:solidFill>
              </a:rPr>
              <a:t>富田林市</a:t>
            </a:r>
            <a:endParaRPr lang="en-US" altLang="ja-JP" sz="800" dirty="0" smtClean="0">
              <a:solidFill>
                <a:schemeClr val="bg1"/>
              </a:solidFill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8274203" y="2875394"/>
            <a:ext cx="1500535" cy="1874094"/>
            <a:chOff x="8284535" y="4514442"/>
            <a:chExt cx="1500535" cy="1874094"/>
          </a:xfrm>
        </p:grpSpPr>
        <p:sp>
          <p:nvSpPr>
            <p:cNvPr id="76" name="正方形/長方形 75"/>
            <p:cNvSpPr/>
            <p:nvPr/>
          </p:nvSpPr>
          <p:spPr>
            <a:xfrm>
              <a:off x="8284535" y="4534056"/>
              <a:ext cx="1500535" cy="18544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8470260" y="4514442"/>
              <a:ext cx="10422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900" dirty="0" smtClean="0">
                  <a:solidFill>
                    <a:srgbClr val="00B0F0"/>
                  </a:solidFill>
                </a:rPr>
                <a:t>13 </a:t>
              </a:r>
              <a:r>
                <a:rPr lang="ja-JP" altLang="en-US" sz="900" dirty="0" smtClean="0">
                  <a:solidFill>
                    <a:schemeClr val="bg1"/>
                  </a:solidFill>
                </a:rPr>
                <a:t>ウインター </a:t>
              </a:r>
              <a:endParaRPr lang="en-US" altLang="ja-JP" sz="900" dirty="0" smtClean="0">
                <a:solidFill>
                  <a:schemeClr val="bg1"/>
                </a:solidFill>
              </a:endParaRPr>
            </a:p>
            <a:p>
              <a:r>
                <a:rPr lang="ja-JP" altLang="en-US" sz="900" dirty="0">
                  <a:solidFill>
                    <a:schemeClr val="bg1"/>
                  </a:solidFill>
                </a:rPr>
                <a:t>　</a:t>
              </a:r>
              <a:r>
                <a:rPr lang="ja-JP" altLang="en-US" sz="900" dirty="0" smtClean="0">
                  <a:solidFill>
                    <a:schemeClr val="bg1"/>
                  </a:solidFill>
                </a:rPr>
                <a:t>イルミネーション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79" name="テキスト ボックス 78"/>
            <p:cNvSpPr txBox="1"/>
            <p:nvPr/>
          </p:nvSpPr>
          <p:spPr>
            <a:xfrm>
              <a:off x="8721807" y="6173092"/>
              <a:ext cx="5950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chemeClr val="bg1"/>
                  </a:solidFill>
                </a:rPr>
                <a:t>羽曳野市</a:t>
              </a:r>
              <a:endParaRPr lang="en-US" altLang="ja-JP" sz="800" dirty="0" smtClean="0">
                <a:solidFill>
                  <a:schemeClr val="bg1"/>
                </a:solidFill>
              </a:endParaRPr>
            </a:p>
          </p:txBody>
        </p:sp>
      </p:grpSp>
      <p:pic>
        <p:nvPicPr>
          <p:cNvPr id="72" name="図 7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25208" y="3219760"/>
            <a:ext cx="1273232" cy="1267418"/>
          </a:xfrm>
          <a:prstGeom prst="rect">
            <a:avLst/>
          </a:prstGeom>
        </p:spPr>
      </p:pic>
      <p:pic>
        <p:nvPicPr>
          <p:cNvPr id="85" name="図 8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37376" y="3260283"/>
            <a:ext cx="1295797" cy="1301714"/>
          </a:xfrm>
          <a:prstGeom prst="rect">
            <a:avLst/>
          </a:prstGeom>
        </p:spPr>
      </p:pic>
      <p:cxnSp>
        <p:nvCxnSpPr>
          <p:cNvPr id="188" name="直線コネクタ 187"/>
          <p:cNvCxnSpPr/>
          <p:nvPr/>
        </p:nvCxnSpPr>
        <p:spPr>
          <a:xfrm flipH="1">
            <a:off x="6321152" y="1988840"/>
            <a:ext cx="1959685" cy="14761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1" name="直線コネクタ 190"/>
          <p:cNvCxnSpPr/>
          <p:nvPr/>
        </p:nvCxnSpPr>
        <p:spPr>
          <a:xfrm flipH="1">
            <a:off x="5889105" y="1510899"/>
            <a:ext cx="841283" cy="62195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1" name="正方形/長方形 120"/>
          <p:cNvSpPr/>
          <p:nvPr/>
        </p:nvSpPr>
        <p:spPr>
          <a:xfrm>
            <a:off x="8275135" y="958439"/>
            <a:ext cx="1499604" cy="18625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37" name="グループ化 36"/>
          <p:cNvGrpSpPr/>
          <p:nvPr/>
        </p:nvGrpSpPr>
        <p:grpSpPr>
          <a:xfrm>
            <a:off x="6688507" y="959581"/>
            <a:ext cx="3047324" cy="1864942"/>
            <a:chOff x="6862592" y="881730"/>
            <a:chExt cx="3089578" cy="1775699"/>
          </a:xfrm>
        </p:grpSpPr>
        <p:grpSp>
          <p:nvGrpSpPr>
            <p:cNvPr id="11" name="グループ化 10"/>
            <p:cNvGrpSpPr/>
            <p:nvPr/>
          </p:nvGrpSpPr>
          <p:grpSpPr>
            <a:xfrm>
              <a:off x="6862592" y="881730"/>
              <a:ext cx="3089578" cy="1775699"/>
              <a:chOff x="7211629" y="1110094"/>
              <a:chExt cx="3089578" cy="1775699"/>
            </a:xfrm>
          </p:grpSpPr>
          <p:sp>
            <p:nvSpPr>
              <p:cNvPr id="59" name="正方形/長方形 58"/>
              <p:cNvSpPr/>
              <p:nvPr/>
            </p:nvSpPr>
            <p:spPr>
              <a:xfrm>
                <a:off x="7211629" y="1121869"/>
                <a:ext cx="1542498" cy="176302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0" name="テキスト ボックス 59"/>
              <p:cNvSpPr txBox="1"/>
              <p:nvPr/>
            </p:nvSpPr>
            <p:spPr>
              <a:xfrm>
                <a:off x="8826038" y="1110094"/>
                <a:ext cx="1446781" cy="2197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900" dirty="0" smtClean="0">
                    <a:solidFill>
                      <a:srgbClr val="00B0F0"/>
                    </a:solidFill>
                  </a:rPr>
                  <a:t>11</a:t>
                </a:r>
                <a:r>
                  <a:rPr lang="ja-JP" altLang="en-US" sz="900" dirty="0" smtClean="0">
                    <a:solidFill>
                      <a:schemeClr val="bg1"/>
                    </a:solidFill>
                  </a:rPr>
                  <a:t>島本町イルミネーション</a:t>
                </a:r>
                <a:endParaRPr kumimoji="1" lang="ja-JP" altLang="en-US" sz="9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テキスト ボックス 62"/>
              <p:cNvSpPr txBox="1"/>
              <p:nvPr/>
            </p:nvSpPr>
            <p:spPr>
              <a:xfrm>
                <a:off x="8955546" y="2563440"/>
                <a:ext cx="1345661" cy="3223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800" dirty="0" smtClean="0">
                    <a:solidFill>
                      <a:schemeClr val="bg1"/>
                    </a:solidFill>
                  </a:rPr>
                  <a:t>島本町イルミネーション</a:t>
                </a:r>
                <a:endParaRPr lang="en-US" altLang="ja-JP" sz="800" dirty="0" smtClean="0">
                  <a:solidFill>
                    <a:schemeClr val="bg1"/>
                  </a:solidFill>
                </a:endParaRPr>
              </a:p>
              <a:p>
                <a:r>
                  <a:rPr lang="ja-JP" altLang="en-US" sz="800" dirty="0" smtClean="0">
                    <a:solidFill>
                      <a:schemeClr val="bg1"/>
                    </a:solidFill>
                  </a:rPr>
                  <a:t>実行委員会</a:t>
                </a:r>
                <a:endParaRPr kumimoji="1" lang="ja-JP" altLang="en-US" sz="8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" name="グループ化 13"/>
            <p:cNvGrpSpPr/>
            <p:nvPr/>
          </p:nvGrpSpPr>
          <p:grpSpPr>
            <a:xfrm>
              <a:off x="6917776" y="895788"/>
              <a:ext cx="1838355" cy="1721706"/>
              <a:chOff x="6999340" y="1130011"/>
              <a:chExt cx="1838355" cy="1721706"/>
            </a:xfrm>
          </p:grpSpPr>
          <p:sp>
            <p:nvSpPr>
              <p:cNvPr id="57" name="テキスト ボックス 56"/>
              <p:cNvSpPr txBox="1"/>
              <p:nvPr/>
            </p:nvSpPr>
            <p:spPr>
              <a:xfrm>
                <a:off x="7175631" y="2529364"/>
                <a:ext cx="1662064" cy="3223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800" dirty="0" smtClean="0">
                    <a:solidFill>
                      <a:schemeClr val="bg1"/>
                    </a:solidFill>
                  </a:rPr>
                  <a:t>いばらきイルミフェスタ</a:t>
                </a:r>
                <a:endParaRPr lang="en-US" altLang="ja-JP" sz="800" dirty="0" smtClean="0">
                  <a:solidFill>
                    <a:schemeClr val="bg1"/>
                  </a:solidFill>
                </a:endParaRPr>
              </a:p>
              <a:p>
                <a:r>
                  <a:rPr lang="ja-JP" altLang="en-US" sz="800" dirty="0" smtClean="0">
                    <a:solidFill>
                      <a:schemeClr val="bg1"/>
                    </a:solidFill>
                  </a:rPr>
                  <a:t>実行委員会</a:t>
                </a:r>
                <a:endParaRPr kumimoji="1" lang="ja-JP" altLang="en-US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テキスト ボックス 54"/>
              <p:cNvSpPr txBox="1"/>
              <p:nvPr/>
            </p:nvSpPr>
            <p:spPr>
              <a:xfrm>
                <a:off x="6999340" y="1130011"/>
                <a:ext cx="1476817" cy="351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900" dirty="0" smtClean="0">
                    <a:solidFill>
                      <a:srgbClr val="00B0F0"/>
                    </a:solidFill>
                  </a:rPr>
                  <a:t>10 </a:t>
                </a:r>
                <a:r>
                  <a:rPr lang="ja-JP" altLang="en-US" sz="900" dirty="0" smtClean="0">
                    <a:solidFill>
                      <a:schemeClr val="bg1"/>
                    </a:solidFill>
                  </a:rPr>
                  <a:t>いばらきイルミフェスタ</a:t>
                </a:r>
                <a:endParaRPr lang="en-US" altLang="ja-JP" sz="900" dirty="0" smtClean="0">
                  <a:solidFill>
                    <a:schemeClr val="bg1"/>
                  </a:solidFill>
                </a:endParaRPr>
              </a:p>
              <a:p>
                <a:r>
                  <a:rPr kumimoji="1" lang="ja-JP" altLang="en-US" sz="900" dirty="0" smtClean="0">
                    <a:solidFill>
                      <a:schemeClr val="bg1"/>
                    </a:solidFill>
                  </a:rPr>
                  <a:t>　　 灯（</a:t>
                </a:r>
                <a:r>
                  <a:rPr kumimoji="1" lang="en-US" altLang="ja-JP" sz="900" dirty="0" smtClean="0">
                    <a:solidFill>
                      <a:schemeClr val="bg1"/>
                    </a:solidFill>
                  </a:rPr>
                  <a:t>AKARI</a:t>
                </a:r>
                <a:r>
                  <a:rPr kumimoji="1" lang="ja-JP" altLang="en-US" sz="900" dirty="0" smtClean="0">
                    <a:solidFill>
                      <a:schemeClr val="bg1"/>
                    </a:solidFill>
                  </a:rPr>
                  <a:t>）</a:t>
                </a:r>
                <a:endParaRPr kumimoji="1" lang="ja-JP" altLang="en-US" sz="9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65" name="図 6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81561" y="1268760"/>
            <a:ext cx="1345495" cy="1228763"/>
          </a:xfrm>
          <a:prstGeom prst="rect">
            <a:avLst/>
          </a:prstGeom>
        </p:spPr>
      </p:pic>
      <p:pic>
        <p:nvPicPr>
          <p:cNvPr id="186" name="図 18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9349" y="1150301"/>
            <a:ext cx="1367573" cy="136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3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/>
        </p:nvSpPr>
        <p:spPr>
          <a:xfrm>
            <a:off x="2131687" y="915262"/>
            <a:ext cx="5673995" cy="353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ja-JP" altLang="en-US" sz="1400" b="1" dirty="0" smtClean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大阪・光の饗宴</a:t>
            </a:r>
            <a:r>
              <a:rPr lang="en-US" altLang="ja-JP" sz="1400" b="1" dirty="0" smtClean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2020</a:t>
            </a:r>
            <a:r>
              <a:rPr lang="ja-JP" altLang="en-US" sz="1400" b="1" dirty="0" smtClean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におけるメディア等の掲載実績</a:t>
            </a:r>
            <a:endParaRPr lang="en-US" altLang="ja-JP" sz="1100" b="1" dirty="0" smtClean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5" name="テキスト ボックス 5"/>
          <p:cNvSpPr txBox="1">
            <a:spLocks noChangeArrowheads="1"/>
          </p:cNvSpPr>
          <p:nvPr/>
        </p:nvSpPr>
        <p:spPr bwMode="auto">
          <a:xfrm>
            <a:off x="7329264" y="456927"/>
            <a:ext cx="21595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 dirty="0" smtClean="0">
                <a:solidFill>
                  <a:srgbClr val="484C8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400" b="1" dirty="0" smtClean="0">
                <a:solidFill>
                  <a:srgbClr val="484C8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メディア等掲載実績</a:t>
            </a:r>
            <a:r>
              <a:rPr lang="en-US" altLang="ja-JP" sz="1400" b="1" dirty="0" smtClean="0">
                <a:solidFill>
                  <a:srgbClr val="484C8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lang="ja-JP" altLang="en-US" sz="1400" b="1" dirty="0">
              <a:solidFill>
                <a:srgbClr val="484C8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スライド番号プレースホルダー 3"/>
          <p:cNvSpPr txBox="1">
            <a:spLocks/>
          </p:cNvSpPr>
          <p:nvPr/>
        </p:nvSpPr>
        <p:spPr>
          <a:xfrm>
            <a:off x="8794041" y="6550173"/>
            <a:ext cx="911487" cy="191195"/>
          </a:xfrm>
          <a:prstGeom prst="rect">
            <a:avLst/>
          </a:prstGeom>
        </p:spPr>
        <p:txBody>
          <a:bodyPr vert="horz" lIns="95782" tIns="47891" rIns="95782" bIns="47891" rtlCol="0" anchor="ctr"/>
          <a:lstStyle>
            <a:defPPr>
              <a:defRPr lang="ja-JP"/>
            </a:defPPr>
            <a:lvl1pPr marL="0" algn="r" defTabSz="957816" rtl="0" eaLnBrk="1" latinLnBrk="0" hangingPunct="1">
              <a:defRPr kumimoji="1"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00" dirty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６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66121" y="1393031"/>
            <a:ext cx="2249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</a:t>
            </a:r>
            <a:r>
              <a:rPr lang="en-US" altLang="zh-TW" sz="14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</a:t>
            </a:r>
            <a:r>
              <a:rPr lang="en-US" altLang="ja-JP" sz="14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12</a:t>
            </a:r>
            <a:r>
              <a:rPr lang="zh-TW" altLang="en-US" sz="14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月</a:t>
            </a:r>
            <a:r>
              <a:rPr lang="en-US" altLang="ja-JP" sz="14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31</a:t>
            </a:r>
            <a:r>
              <a:rPr lang="zh-TW" altLang="en-US" sz="14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</a:t>
            </a:r>
            <a:r>
              <a:rPr lang="ja-JP" altLang="en-US" sz="14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時点実績）</a:t>
            </a:r>
            <a:endParaRPr kumimoji="1" lang="ja-JP" altLang="en-US" dirty="0"/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960673"/>
              </p:ext>
            </p:extLst>
          </p:nvPr>
        </p:nvGraphicFramePr>
        <p:xfrm>
          <a:off x="1496616" y="1737122"/>
          <a:ext cx="7204075" cy="5148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7" name="ワークシート" r:id="rId4" imgW="6581599" imgH="4705484" progId="Excel.Sheet.12">
                  <p:embed/>
                </p:oleObj>
              </mc:Choice>
              <mc:Fallback>
                <p:oleObj name="ワークシート" r:id="rId4" imgW="6581599" imgH="4705484" progId="Excel.Sheet.12">
                  <p:embed/>
                  <p:pic>
                    <p:nvPicPr>
                      <p:cNvPr id="0" name="オブジェクト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6616" y="1737122"/>
                        <a:ext cx="7204075" cy="5148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直線コネクタ 9"/>
          <p:cNvCxnSpPr/>
          <p:nvPr/>
        </p:nvCxnSpPr>
        <p:spPr>
          <a:xfrm>
            <a:off x="31138" y="796038"/>
            <a:ext cx="9906000" cy="0"/>
          </a:xfrm>
          <a:prstGeom prst="line">
            <a:avLst/>
          </a:prstGeom>
          <a:ln w="28575">
            <a:solidFill>
              <a:srgbClr val="484C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5" b="26491"/>
          <a:stretch/>
        </p:blipFill>
        <p:spPr bwMode="auto">
          <a:xfrm>
            <a:off x="471116" y="149126"/>
            <a:ext cx="1457224" cy="49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67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基本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基本" id="{ABC49203-8D42-4271-9102-CA06656F0530}" vid="{73BB3A8B-3276-49C7-8592-EE45699C6A4E}"/>
    </a:ext>
  </a:extLst>
</a:theme>
</file>

<file path=ppt/theme/theme3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10356</TotalTime>
  <Words>558</Words>
  <Application>Microsoft Office PowerPoint</Application>
  <PresentationFormat>A4 210 x 297 mm</PresentationFormat>
  <Paragraphs>130</Paragraphs>
  <Slides>7</Slides>
  <Notes>7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3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9" baseType="lpstr">
      <vt:lpstr>Meiryo UI</vt:lpstr>
      <vt:lpstr>ＭＳ Ｐゴシック</vt:lpstr>
      <vt:lpstr>メイリオ</vt:lpstr>
      <vt:lpstr>游ゴシック</vt:lpstr>
      <vt:lpstr>Arial</vt:lpstr>
      <vt:lpstr>Calibri</vt:lpstr>
      <vt:lpstr>Calibri Light</vt:lpstr>
      <vt:lpstr>Wingdings</vt:lpstr>
      <vt:lpstr>Office ​​テーマ</vt:lpstr>
      <vt:lpstr>基本</vt:lpstr>
      <vt:lpstr>1_Office ​​テーマ</vt:lpstr>
      <vt:lpstr>ワークシート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出口範幸</dc:creator>
  <cp:lastModifiedBy>髙津　幸大</cp:lastModifiedBy>
  <cp:revision>601</cp:revision>
  <cp:lastPrinted>2021-01-14T08:22:57Z</cp:lastPrinted>
  <dcterms:created xsi:type="dcterms:W3CDTF">2016-01-18T07:11:54Z</dcterms:created>
  <dcterms:modified xsi:type="dcterms:W3CDTF">2021-05-19T04:53:16Z</dcterms:modified>
</cp:coreProperties>
</file>