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39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03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83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63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65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65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74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73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09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99C0B-FD0B-4E64-89F4-94BC8FC4CAC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571CA-13FA-4F94-A234-CACBE84C8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3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424" y="520154"/>
            <a:ext cx="914400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.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府民意見の募集について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・意見募集期間：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R3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18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日から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R3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19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・意見数：延べ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21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件（個人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6/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団体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　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うち非公表：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件（個人）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.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府民意見の内容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（１）意見を受け高齢者計画を修正したもの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・日常生活自立支援事業について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14】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90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136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に追記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・薬剤師の職能活用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19】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55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108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に追記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14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（２）大阪府高齢者計画に記載済のもの（今後の施策推進等の参考とするもの含む）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・副首都ビジョンについて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6-8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・第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号被保険者の数及び介護保険サービス量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129-130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132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137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140-183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189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・高齢者虐待防止法の運用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88-90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・エッセンシャルワーカーの賃金引上げ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69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40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歳からの介護予防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36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・福祉避難所の指定推進等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11】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97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・介護者等が感染症に感染した際の対応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96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・計画の周知等について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13】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247-251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・高齢者の定義と本計画での対象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15】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・支援が困難な高齢者の対応について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18】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82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85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132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・サービス付き高齢者向け住宅における事業所の対応格差について 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18】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61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・在宅医療にかかる取組みの記載と公表について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55-56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kumimoji="1" lang="ja-JP" altLang="en-US" sz="120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認知症施策推進計画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21】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99-139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ｐ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（３）意見として受け賜わるもの（他計画が主に所管するもの等含む）</a:t>
            </a:r>
            <a:endParaRPr kumimoji="1" lang="en-US" altLang="ja-JP" sz="14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・都構想について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1】</a:t>
            </a:r>
            <a:endParaRPr kumimoji="1"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・教員の定年引上げ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2】</a:t>
            </a:r>
            <a:endParaRPr kumimoji="1"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・矯正施設退所予定者等に対する支援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4】</a:t>
            </a: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・介護保険サービスと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障がい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福祉サービスの適用関係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7】</a:t>
            </a: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・認知症保険について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14</a:t>
            </a:r>
            <a:r>
              <a:rPr kumimoji="1" lang="ja-JP" altLang="en-US" sz="12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16】</a:t>
            </a: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・府営住宅の活用等について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17】</a:t>
            </a:r>
            <a:endParaRPr kumimoji="1"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・サービス付き多世代向け賃貸住宅の設置について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17】</a:t>
            </a: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・パブコメ制度について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項番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3336" y="184088"/>
            <a:ext cx="85000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大阪府高齢者計画</a:t>
            </a:r>
            <a:r>
              <a:rPr kumimoji="1"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2021</a:t>
            </a:r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に対する府民意見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29711"/>
              </p:ext>
            </p:extLst>
          </p:nvPr>
        </p:nvGraphicFramePr>
        <p:xfrm>
          <a:off x="6664817" y="67805"/>
          <a:ext cx="2382592" cy="439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274">
                  <a:extLst>
                    <a:ext uri="{9D8B030D-6E8A-4147-A177-3AD203B41FA5}">
                      <a16:colId xmlns:a16="http://schemas.microsoft.com/office/drawing/2014/main" val="826837524"/>
                    </a:ext>
                  </a:extLst>
                </a:gridCol>
                <a:gridCol w="399318">
                  <a:extLst>
                    <a:ext uri="{9D8B030D-6E8A-4147-A177-3AD203B41FA5}">
                      <a16:colId xmlns:a16="http://schemas.microsoft.com/office/drawing/2014/main" val="2714638532"/>
                    </a:ext>
                  </a:extLst>
                </a:gridCol>
              </a:tblGrid>
              <a:tr h="225738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7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第</a:t>
                      </a:r>
                      <a:r>
                        <a:rPr kumimoji="1" lang="en-US" altLang="zh-TW" sz="7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18</a:t>
                      </a:r>
                      <a:r>
                        <a:rPr kumimoji="1" lang="zh-TW" altLang="en-US" sz="7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回大阪府高齢者保健福祉計画推進審議会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資料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972804"/>
                  </a:ext>
                </a:extLst>
              </a:tr>
              <a:tr h="1931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令和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年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170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98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505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2021-03-29T04:52:31Z</dcterms:created>
  <dcterms:modified xsi:type="dcterms:W3CDTF">2021-03-29T04:52:34Z</dcterms:modified>
</cp:coreProperties>
</file>