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681" r:id="rId1"/>
  </p:sldMasterIdLst>
  <p:notesMasterIdLst>
    <p:notesMasterId r:id="rId26"/>
  </p:notesMasterIdLst>
  <p:handoutMasterIdLst>
    <p:handoutMasterId r:id="rId27"/>
  </p:handoutMasterIdLst>
  <p:sldIdLst>
    <p:sldId id="256" r:id="rId2"/>
    <p:sldId id="258" r:id="rId3"/>
    <p:sldId id="269" r:id="rId4"/>
    <p:sldId id="310" r:id="rId5"/>
    <p:sldId id="257" r:id="rId6"/>
    <p:sldId id="270" r:id="rId7"/>
    <p:sldId id="343" r:id="rId8"/>
    <p:sldId id="330" r:id="rId9"/>
    <p:sldId id="331" r:id="rId10"/>
    <p:sldId id="344" r:id="rId11"/>
    <p:sldId id="332" r:id="rId12"/>
    <p:sldId id="333" r:id="rId13"/>
    <p:sldId id="345" r:id="rId14"/>
    <p:sldId id="334" r:id="rId15"/>
    <p:sldId id="335" r:id="rId16"/>
    <p:sldId id="336" r:id="rId17"/>
    <p:sldId id="337" r:id="rId18"/>
    <p:sldId id="346" r:id="rId19"/>
    <p:sldId id="338" r:id="rId20"/>
    <p:sldId id="339" r:id="rId21"/>
    <p:sldId id="347" r:id="rId22"/>
    <p:sldId id="340" r:id="rId23"/>
    <p:sldId id="341" r:id="rId24"/>
    <p:sldId id="342" r:id="rId25"/>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866" autoAdjust="0"/>
  </p:normalViewPr>
  <p:slideViewPr>
    <p:cSldViewPr>
      <p:cViewPr varScale="1">
        <p:scale>
          <a:sx n="64" d="100"/>
          <a:sy n="64" d="100"/>
        </p:scale>
        <p:origin x="1566" y="60"/>
      </p:cViewPr>
      <p:guideLst>
        <p:guide orient="horz" pos="2160"/>
        <p:guide pos="2880"/>
      </p:guideLst>
    </p:cSldViewPr>
  </p:slideViewPr>
  <p:outlineViewPr>
    <p:cViewPr>
      <p:scale>
        <a:sx n="33" d="100"/>
        <a:sy n="33" d="100"/>
      </p:scale>
      <p:origin x="0" y="218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646" y="72"/>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28675" name="Rectangle 3"/>
          <p:cNvSpPr>
            <a:spLocks noGrp="1" noChangeArrowheads="1"/>
          </p:cNvSpPr>
          <p:nvPr>
            <p:ph type="dt" sz="quarter"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28676" name="Rectangle 4"/>
          <p:cNvSpPr>
            <a:spLocks noGrp="1" noChangeArrowheads="1"/>
          </p:cNvSpPr>
          <p:nvPr>
            <p:ph type="ftr" sz="quarter" idx="2"/>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28677" name="Rectangle 5"/>
          <p:cNvSpPr>
            <a:spLocks noGrp="1" noChangeArrowheads="1"/>
          </p:cNvSpPr>
          <p:nvPr>
            <p:ph type="sldNum" sz="quarter" idx="3"/>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2327D36-CCD9-41FA-A3D9-A64F5821AE2E}"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49155"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ja-JP"/>
          </a:p>
        </p:txBody>
      </p:sp>
      <p:sp>
        <p:nvSpPr>
          <p:cNvPr id="1638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9158"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ja-JP"/>
          </a:p>
        </p:txBody>
      </p:sp>
      <p:sp>
        <p:nvSpPr>
          <p:cNvPr id="49159"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1361AB99-EF28-4342-9FE8-CC1656C7D519}"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en-US" altLang="ja-JP"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ja-JP" altLang="ja-JP" sz="1600"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5"/>
          <p:cNvGrpSpPr>
            <a:grpSpLocks/>
          </p:cNvGrpSpPr>
          <p:nvPr/>
        </p:nvGrpSpPr>
        <p:grpSpPr bwMode="auto">
          <a:xfrm>
            <a:off x="-1588" y="0"/>
            <a:ext cx="9145588" cy="6861175"/>
            <a:chOff x="-1588" y="0"/>
            <a:chExt cx="9145588" cy="6860798"/>
          </a:xfrm>
        </p:grpSpPr>
        <p:sp>
          <p:nvSpPr>
            <p:cNvPr id="5" name="Rectangle 8"/>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2" name="Rectangle 10"/>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3" name="Date Placeholder 3"/>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altLang="ja-JP"/>
          </a:p>
        </p:txBody>
      </p:sp>
      <p:sp>
        <p:nvSpPr>
          <p:cNvPr id="14" name="Footer Placeholder 4"/>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ltLang="ja-JP"/>
          </a:p>
        </p:txBody>
      </p:sp>
      <p:sp>
        <p:nvSpPr>
          <p:cNvPr id="15" name="Slide Number Placeholder 5"/>
          <p:cNvSpPr>
            <a:spLocks noGrp="1"/>
          </p:cNvSpPr>
          <p:nvPr>
            <p:ph type="sldNum" sz="quarter" idx="12"/>
          </p:nvPr>
        </p:nvSpPr>
        <p:spPr/>
        <p:txBody>
          <a:bodyPr/>
          <a:lstStyle>
            <a:lvl1pPr algn="ctr">
              <a:defRPr sz="2800"/>
            </a:lvl1pPr>
          </a:lstStyle>
          <a:p>
            <a:pPr>
              <a:defRPr/>
            </a:pPr>
            <a:fld id="{2E32EF75-9909-4D43-8CB0-37C6FAFB3DA9}" type="slidenum">
              <a:rPr lang="en-US" altLang="ja-JP"/>
              <a:pPr>
                <a:defRPr/>
              </a:pPr>
              <a:t>‹#›</a:t>
            </a:fld>
            <a:endParaRPr lang="en-US" altLang="ja-JP"/>
          </a:p>
        </p:txBody>
      </p:sp>
    </p:spTree>
    <p:extLst>
      <p:ext uri="{BB962C8B-B14F-4D97-AF65-F5344CB8AC3E}">
        <p14:creationId xmlns:p14="http://schemas.microsoft.com/office/powerpoint/2010/main" val="94243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grpSp>
        <p:nvGrpSpPr>
          <p:cNvPr id="5" name="Group 7"/>
          <p:cNvGrpSpPr>
            <a:grpSpLocks/>
          </p:cNvGrpSpPr>
          <p:nvPr/>
        </p:nvGrpSpPr>
        <p:grpSpPr bwMode="auto">
          <a:xfrm>
            <a:off x="-1588" y="0"/>
            <a:ext cx="9145588" cy="6861175"/>
            <a:chOff x="-1588" y="0"/>
            <a:chExt cx="9145588" cy="6860798"/>
          </a:xfrm>
        </p:grpSpPr>
        <p:sp>
          <p:nvSpPr>
            <p:cNvPr id="6"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Rectangle 15"/>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p:cNvSpPr>
              <a:spLocks/>
            </p:cNvSpPr>
            <p:nvPr/>
          </p:nvSpPr>
          <p:spPr bwMode="gray">
            <a:xfrm rot="10800000">
              <a:off x="485023" y="2670079"/>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6" name="Rectangle 9"/>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7" name="Date Placeholder 4"/>
          <p:cNvSpPr>
            <a:spLocks noGrp="1"/>
          </p:cNvSpPr>
          <p:nvPr>
            <p:ph type="dt" sz="half" idx="10"/>
          </p:nvPr>
        </p:nvSpPr>
        <p:spPr/>
        <p:txBody>
          <a:bodyPr/>
          <a:lstStyle>
            <a:lvl1pPr>
              <a:defRPr/>
            </a:lvl1pPr>
          </a:lstStyle>
          <a:p>
            <a:pPr>
              <a:defRPr/>
            </a:pPr>
            <a:endParaRPr lang="en-US" altLang="ja-JP"/>
          </a:p>
        </p:txBody>
      </p:sp>
      <p:sp>
        <p:nvSpPr>
          <p:cNvPr id="18" name="Footer Placeholder 5"/>
          <p:cNvSpPr>
            <a:spLocks noGrp="1"/>
          </p:cNvSpPr>
          <p:nvPr>
            <p:ph type="ftr" sz="quarter" idx="11"/>
          </p:nvPr>
        </p:nvSpPr>
        <p:spPr/>
        <p:txBody>
          <a:bodyPr/>
          <a:lstStyle>
            <a:lvl1pPr>
              <a:defRPr/>
            </a:lvl1pPr>
          </a:lstStyle>
          <a:p>
            <a:pPr>
              <a:defRPr/>
            </a:pPr>
            <a:endParaRPr lang="en-US" altLang="ja-JP"/>
          </a:p>
        </p:txBody>
      </p:sp>
      <p:sp>
        <p:nvSpPr>
          <p:cNvPr id="19" name="Slide Number Placeholder 6"/>
          <p:cNvSpPr>
            <a:spLocks noGrp="1"/>
          </p:cNvSpPr>
          <p:nvPr>
            <p:ph type="sldNum" sz="quarter" idx="12"/>
          </p:nvPr>
        </p:nvSpPr>
        <p:spPr/>
        <p:txBody>
          <a:bodyPr/>
          <a:lstStyle>
            <a:lvl1pPr algn="ctr">
              <a:defRPr sz="2800"/>
            </a:lvl1pPr>
          </a:lstStyle>
          <a:p>
            <a:pPr>
              <a:defRPr/>
            </a:pPr>
            <a:fld id="{50AFE03A-E128-4C7E-90D7-E6FDF54D88F7}" type="slidenum">
              <a:rPr lang="en-US" altLang="ja-JP"/>
              <a:pPr>
                <a:defRPr/>
              </a:pPr>
              <a:t>‹#›</a:t>
            </a:fld>
            <a:endParaRPr lang="en-US" altLang="ja-JP"/>
          </a:p>
        </p:txBody>
      </p:sp>
    </p:spTree>
    <p:extLst>
      <p:ext uri="{BB962C8B-B14F-4D97-AF65-F5344CB8AC3E}">
        <p14:creationId xmlns:p14="http://schemas.microsoft.com/office/powerpoint/2010/main" val="397518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4" name="Group 2"/>
          <p:cNvGrpSpPr>
            <a:grpSpLocks/>
          </p:cNvGrpSpPr>
          <p:nvPr/>
        </p:nvGrpSpPr>
        <p:grpSpPr bwMode="auto">
          <a:xfrm>
            <a:off x="-1588" y="0"/>
            <a:ext cx="9145588" cy="6861175"/>
            <a:chOff x="-1588" y="0"/>
            <a:chExt cx="9145588" cy="6860798"/>
          </a:xfrm>
        </p:grpSpPr>
        <p:sp>
          <p:nvSpPr>
            <p:cNvPr id="5"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Rectangle 8"/>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0"/>
            <p:cNvSpPr>
              <a:spLocks/>
            </p:cNvSpPr>
            <p:nvPr/>
          </p:nvSpPr>
          <p:spPr bwMode="gray">
            <a:xfrm>
              <a:off x="485023" y="2854646"/>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6" name="Rectangle 7"/>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ja-JP" altLang="en-US" smtClean="0"/>
              <a:t>マスター タイトルの書式設定</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7" name="Date Placeholder 3"/>
          <p:cNvSpPr>
            <a:spLocks noGrp="1"/>
          </p:cNvSpPr>
          <p:nvPr>
            <p:ph type="dt" sz="half" idx="10"/>
          </p:nvPr>
        </p:nvSpPr>
        <p:spPr/>
        <p:txBody>
          <a:bodyPr/>
          <a:lstStyle>
            <a:lvl1pPr>
              <a:defRPr/>
            </a:lvl1pPr>
          </a:lstStyle>
          <a:p>
            <a:pPr>
              <a:defRPr/>
            </a:pPr>
            <a:endParaRPr lang="en-US" altLang="ja-JP"/>
          </a:p>
        </p:txBody>
      </p:sp>
      <p:sp>
        <p:nvSpPr>
          <p:cNvPr id="18" name="Footer Placeholder 4"/>
          <p:cNvSpPr>
            <a:spLocks noGrp="1"/>
          </p:cNvSpPr>
          <p:nvPr>
            <p:ph type="ftr" sz="quarter" idx="11"/>
          </p:nvPr>
        </p:nvSpPr>
        <p:spPr/>
        <p:txBody>
          <a:bodyPr/>
          <a:lstStyle>
            <a:lvl1pPr>
              <a:defRPr/>
            </a:lvl1pPr>
          </a:lstStyle>
          <a:p>
            <a:pPr>
              <a:defRPr/>
            </a:pPr>
            <a:endParaRPr lang="en-US" altLang="ja-JP"/>
          </a:p>
        </p:txBody>
      </p:sp>
      <p:sp>
        <p:nvSpPr>
          <p:cNvPr id="19" name="Slide Number Placeholder 5"/>
          <p:cNvSpPr>
            <a:spLocks noGrp="1"/>
          </p:cNvSpPr>
          <p:nvPr>
            <p:ph type="sldNum" sz="quarter" idx="12"/>
          </p:nvPr>
        </p:nvSpPr>
        <p:spPr/>
        <p:txBody>
          <a:bodyPr/>
          <a:lstStyle>
            <a:lvl1pPr algn="ctr">
              <a:defRPr sz="2800"/>
            </a:lvl1pPr>
          </a:lstStyle>
          <a:p>
            <a:pPr>
              <a:defRPr/>
            </a:pPr>
            <a:fld id="{FD65DA2D-56EC-44EF-8465-29595278C662}" type="slidenum">
              <a:rPr lang="en-US" altLang="ja-JP"/>
              <a:pPr>
                <a:defRPr/>
              </a:pPr>
              <a:t>‹#›</a:t>
            </a:fld>
            <a:endParaRPr lang="en-US" altLang="ja-JP"/>
          </a:p>
        </p:txBody>
      </p:sp>
    </p:spTree>
    <p:extLst>
      <p:ext uri="{BB962C8B-B14F-4D97-AF65-F5344CB8AC3E}">
        <p14:creationId xmlns:p14="http://schemas.microsoft.com/office/powerpoint/2010/main" val="3553979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5" name="Group 2"/>
          <p:cNvGrpSpPr>
            <a:grpSpLocks/>
          </p:cNvGrpSpPr>
          <p:nvPr/>
        </p:nvGrpSpPr>
        <p:grpSpPr bwMode="auto">
          <a:xfrm>
            <a:off x="-1588" y="0"/>
            <a:ext cx="9145588" cy="6861175"/>
            <a:chOff x="-1588" y="0"/>
            <a:chExt cx="9145588" cy="6860798"/>
          </a:xfrm>
        </p:grpSpPr>
        <p:sp>
          <p:nvSpPr>
            <p:cNvPr id="6"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10"/>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5" name="TextBox 22"/>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r">
              <a:defRPr/>
            </a:pPr>
            <a:r>
              <a:rPr lang="en-US" altLang="ja-JP" sz="8000" smtClean="0">
                <a:solidFill>
                  <a:srgbClr val="77CEEF"/>
                </a:solidFill>
                <a:latin typeface="Arial" panose="020B0604020202020204" pitchFamily="34" charset="0"/>
                <a:cs typeface="Arial" panose="020B0604020202020204" pitchFamily="34" charset="0"/>
              </a:rPr>
              <a:t>“</a:t>
            </a:r>
          </a:p>
        </p:txBody>
      </p:sp>
      <p:sp>
        <p:nvSpPr>
          <p:cNvPr id="18" name="TextBox 13"/>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r">
              <a:defRPr/>
            </a:pPr>
            <a:r>
              <a:rPr lang="en-US" altLang="ja-JP" sz="8000" smtClean="0">
                <a:solidFill>
                  <a:srgbClr val="77CEEF"/>
                </a:solidFill>
                <a:latin typeface="Arial" panose="020B0604020202020204" pitchFamily="34" charset="0"/>
                <a:cs typeface="Arial" panose="020B0604020202020204" pitchFamily="34" charset="0"/>
              </a:rPr>
              <a:t>”</a:t>
            </a:r>
          </a:p>
        </p:txBody>
      </p:sp>
      <p:sp>
        <p:nvSpPr>
          <p:cNvPr id="19" name="Rectangle 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ja-JP" altLang="en-US" smtClean="0"/>
              <a:t>マスター タイトルの書式設定</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0" name="Date Placeholder 3"/>
          <p:cNvSpPr>
            <a:spLocks noGrp="1"/>
          </p:cNvSpPr>
          <p:nvPr>
            <p:ph type="dt" sz="half" idx="14"/>
          </p:nvPr>
        </p:nvSpPr>
        <p:spPr/>
        <p:txBody>
          <a:bodyPr/>
          <a:lstStyle>
            <a:lvl1pPr>
              <a:defRPr/>
            </a:lvl1pPr>
          </a:lstStyle>
          <a:p>
            <a:pPr>
              <a:defRPr/>
            </a:pPr>
            <a:endParaRPr lang="en-US" altLang="ja-JP"/>
          </a:p>
        </p:txBody>
      </p:sp>
      <p:sp>
        <p:nvSpPr>
          <p:cNvPr id="21" name="Footer Placeholder 4"/>
          <p:cNvSpPr>
            <a:spLocks noGrp="1"/>
          </p:cNvSpPr>
          <p:nvPr>
            <p:ph type="ftr" sz="quarter" idx="15"/>
          </p:nvPr>
        </p:nvSpPr>
        <p:spPr/>
        <p:txBody>
          <a:bodyPr/>
          <a:lstStyle>
            <a:lvl1pPr>
              <a:defRPr/>
            </a:lvl1pPr>
          </a:lstStyle>
          <a:p>
            <a:pPr>
              <a:defRPr/>
            </a:pPr>
            <a:endParaRPr lang="en-US" altLang="ja-JP"/>
          </a:p>
        </p:txBody>
      </p:sp>
      <p:sp>
        <p:nvSpPr>
          <p:cNvPr id="22" name="Slide Number Placeholder 5"/>
          <p:cNvSpPr>
            <a:spLocks noGrp="1"/>
          </p:cNvSpPr>
          <p:nvPr>
            <p:ph type="sldNum" sz="quarter" idx="16"/>
          </p:nvPr>
        </p:nvSpPr>
        <p:spPr/>
        <p:txBody>
          <a:bodyPr/>
          <a:lstStyle>
            <a:lvl1pPr algn="ctr">
              <a:defRPr sz="2800"/>
            </a:lvl1pPr>
          </a:lstStyle>
          <a:p>
            <a:pPr>
              <a:defRPr/>
            </a:pPr>
            <a:fld id="{5FA81E9D-0882-46C8-8311-D9015892CF7B}" type="slidenum">
              <a:rPr lang="en-US" altLang="ja-JP"/>
              <a:pPr>
                <a:defRPr/>
              </a:pPr>
              <a:t>‹#›</a:t>
            </a:fld>
            <a:endParaRPr lang="en-US" altLang="ja-JP"/>
          </a:p>
        </p:txBody>
      </p:sp>
    </p:spTree>
    <p:extLst>
      <p:ext uri="{BB962C8B-B14F-4D97-AF65-F5344CB8AC3E}">
        <p14:creationId xmlns:p14="http://schemas.microsoft.com/office/powerpoint/2010/main" val="292072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4" name="Group 8"/>
          <p:cNvGrpSpPr>
            <a:grpSpLocks/>
          </p:cNvGrpSpPr>
          <p:nvPr/>
        </p:nvGrpSpPr>
        <p:grpSpPr bwMode="auto">
          <a:xfrm>
            <a:off x="-1588" y="0"/>
            <a:ext cx="9145588" cy="6861175"/>
            <a:chOff x="-1588" y="0"/>
            <a:chExt cx="9145588" cy="6860798"/>
          </a:xfrm>
        </p:grpSpPr>
        <p:sp>
          <p:nvSpPr>
            <p:cNvPr id="5" name="Rectangle 9"/>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7"/>
            <p:cNvSpPr>
              <a:spLocks/>
            </p:cNvSpPr>
            <p:nvPr/>
          </p:nvSpPr>
          <p:spPr bwMode="gray">
            <a:xfrm>
              <a:off x="485023" y="4381500"/>
              <a:ext cx="8182128" cy="2130508"/>
            </a:xfrm>
            <a:custGeom>
              <a:avLst/>
              <a:gdLst>
                <a:gd name="T0" fmla="*/ 0 w 10000"/>
                <a:gd name="T1" fmla="*/ 0 h 9621"/>
                <a:gd name="T2" fmla="*/ 0 w 10000"/>
                <a:gd name="T3" fmla="*/ 2147483646 h 9621"/>
                <a:gd name="T4" fmla="*/ 0 w 10000"/>
                <a:gd name="T5" fmla="*/ 2147483646 h 9621"/>
                <a:gd name="T6" fmla="*/ 0 w 10000"/>
                <a:gd name="T7" fmla="*/ 2147483646 h 9621"/>
                <a:gd name="T8" fmla="*/ 2147483646 w 10000"/>
                <a:gd name="T9" fmla="*/ 2147483646 h 9621"/>
                <a:gd name="T10" fmla="*/ 2147483646 w 10000"/>
                <a:gd name="T11" fmla="*/ 2147483646 h 9621"/>
                <a:gd name="T12" fmla="*/ 2147483646 w 10000"/>
                <a:gd name="T13" fmla="*/ 2147483646 h 9621"/>
                <a:gd name="T14" fmla="*/ 2147483646 w 10000"/>
                <a:gd name="T15" fmla="*/ 0 h 9621"/>
                <a:gd name="T16" fmla="*/ 2147483646 w 10000"/>
                <a:gd name="T17" fmla="*/ 0 h 9621"/>
                <a:gd name="T18" fmla="*/ 2147483646 w 10000"/>
                <a:gd name="T19" fmla="*/ 2147483646 h 9621"/>
                <a:gd name="T20" fmla="*/ 2147483646 w 10000"/>
                <a:gd name="T21" fmla="*/ 2147483646 h 9621"/>
                <a:gd name="T22" fmla="*/ 2147483646 w 10000"/>
                <a:gd name="T23" fmla="*/ 2147483646 h 9621"/>
                <a:gd name="T24" fmla="*/ 2147483646 w 10000"/>
                <a:gd name="T25" fmla="*/ 2147483646 h 9621"/>
                <a:gd name="T26" fmla="*/ 2147483646 w 10000"/>
                <a:gd name="T27" fmla="*/ 2147483646 h 9621"/>
                <a:gd name="T28" fmla="*/ 2147483646 w 10000"/>
                <a:gd name="T29" fmla="*/ 2147483646 h 9621"/>
                <a:gd name="T30" fmla="*/ 2147483646 w 10000"/>
                <a:gd name="T31" fmla="*/ 2147483646 h 9621"/>
                <a:gd name="T32" fmla="*/ 2147483646 w 10000"/>
                <a:gd name="T33" fmla="*/ 2147483646 h 9621"/>
                <a:gd name="T34" fmla="*/ 2147483646 w 10000"/>
                <a:gd name="T35" fmla="*/ 2147483646 h 9621"/>
                <a:gd name="T36" fmla="*/ 2147483646 w 10000"/>
                <a:gd name="T37" fmla="*/ 2147483646 h 9621"/>
                <a:gd name="T38" fmla="*/ 2147483646 w 10000"/>
                <a:gd name="T39" fmla="*/ 2147483646 h 9621"/>
                <a:gd name="T40" fmla="*/ 2147483646 w 10000"/>
                <a:gd name="T41" fmla="*/ 2147483646 h 9621"/>
                <a:gd name="T42" fmla="*/ 2147483646 w 10000"/>
                <a:gd name="T43" fmla="*/ 2147483646 h 9621"/>
                <a:gd name="T44" fmla="*/ 2147483646 w 10000"/>
                <a:gd name="T45" fmla="*/ 2147483646 h 9621"/>
                <a:gd name="T46" fmla="*/ 2147483646 w 10000"/>
                <a:gd name="T47" fmla="*/ 2147483646 h 9621"/>
                <a:gd name="T48" fmla="*/ 2147483646 w 10000"/>
                <a:gd name="T49" fmla="*/ 2147483646 h 9621"/>
                <a:gd name="T50" fmla="*/ 2147483646 w 10000"/>
                <a:gd name="T51" fmla="*/ 2147483646 h 9621"/>
                <a:gd name="T52" fmla="*/ 2147483646 w 10000"/>
                <a:gd name="T53" fmla="*/ 2147483646 h 9621"/>
                <a:gd name="T54" fmla="*/ 2147483646 w 10000"/>
                <a:gd name="T55" fmla="*/ 2147483646 h 9621"/>
                <a:gd name="T56" fmla="*/ 2147483646 w 10000"/>
                <a:gd name="T57" fmla="*/ 2147483646 h 9621"/>
                <a:gd name="T58" fmla="*/ 2147483646 w 10000"/>
                <a:gd name="T59" fmla="*/ 2147483646 h 9621"/>
                <a:gd name="T60" fmla="*/ 2147483646 w 10000"/>
                <a:gd name="T61" fmla="*/ 2147483646 h 9621"/>
                <a:gd name="T62" fmla="*/ 2147483646 w 10000"/>
                <a:gd name="T63" fmla="*/ 2147483646 h 9621"/>
                <a:gd name="T64" fmla="*/ 2147483646 w 10000"/>
                <a:gd name="T65" fmla="*/ 2147483646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4" name="Rectangle 6"/>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5" name="Date Placeholder 3"/>
          <p:cNvSpPr>
            <a:spLocks noGrp="1"/>
          </p:cNvSpPr>
          <p:nvPr>
            <p:ph type="dt" sz="half" idx="10"/>
          </p:nvPr>
        </p:nvSpPr>
        <p:spPr/>
        <p:txBody>
          <a:bodyPr/>
          <a:lstStyle>
            <a:lvl1pPr>
              <a:defRPr/>
            </a:lvl1pPr>
          </a:lstStyle>
          <a:p>
            <a:pPr>
              <a:defRPr/>
            </a:pPr>
            <a:endParaRPr lang="en-US" altLang="ja-JP"/>
          </a:p>
        </p:txBody>
      </p:sp>
      <p:sp>
        <p:nvSpPr>
          <p:cNvPr id="16" name="Footer Placeholder 4"/>
          <p:cNvSpPr>
            <a:spLocks noGrp="1"/>
          </p:cNvSpPr>
          <p:nvPr>
            <p:ph type="ftr" sz="quarter" idx="11"/>
          </p:nvPr>
        </p:nvSpPr>
        <p:spPr/>
        <p:txBody>
          <a:bodyPr/>
          <a:lstStyle>
            <a:lvl1pPr>
              <a:defRPr/>
            </a:lvl1pPr>
          </a:lstStyle>
          <a:p>
            <a:pPr>
              <a:defRPr/>
            </a:pPr>
            <a:endParaRPr lang="en-US" altLang="ja-JP"/>
          </a:p>
        </p:txBody>
      </p:sp>
      <p:sp>
        <p:nvSpPr>
          <p:cNvPr id="17" name="Slide Number Placeholder 5"/>
          <p:cNvSpPr>
            <a:spLocks noGrp="1"/>
          </p:cNvSpPr>
          <p:nvPr>
            <p:ph type="sldNum" sz="quarter" idx="12"/>
          </p:nvPr>
        </p:nvSpPr>
        <p:spPr/>
        <p:txBody>
          <a:bodyPr/>
          <a:lstStyle>
            <a:lvl1pPr algn="ctr">
              <a:defRPr sz="2800"/>
            </a:lvl1pPr>
          </a:lstStyle>
          <a:p>
            <a:pPr>
              <a:defRPr/>
            </a:pPr>
            <a:fld id="{B3CC3C87-FE4C-4572-89F4-130496B05E7A}" type="slidenum">
              <a:rPr lang="en-US" altLang="ja-JP"/>
              <a:pPr>
                <a:defRPr/>
              </a:pPr>
              <a:t>‹#›</a:t>
            </a:fld>
            <a:endParaRPr lang="en-US" altLang="ja-JP"/>
          </a:p>
        </p:txBody>
      </p:sp>
    </p:spTree>
    <p:extLst>
      <p:ext uri="{BB962C8B-B14F-4D97-AF65-F5344CB8AC3E}">
        <p14:creationId xmlns:p14="http://schemas.microsoft.com/office/powerpoint/2010/main" val="520484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cxnSp>
        <p:nvCxnSpPr>
          <p:cNvPr id="9" name="Straight Connector 16"/>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Date Placeholder 6"/>
          <p:cNvSpPr>
            <a:spLocks noGrp="1"/>
          </p:cNvSpPr>
          <p:nvPr>
            <p:ph type="dt" sz="half" idx="18"/>
          </p:nvPr>
        </p:nvSpPr>
        <p:spPr/>
        <p:txBody>
          <a:bodyPr/>
          <a:lstStyle>
            <a:lvl1pPr>
              <a:defRPr/>
            </a:lvl1pPr>
          </a:lstStyle>
          <a:p>
            <a:pPr>
              <a:defRPr/>
            </a:pPr>
            <a:endParaRPr lang="en-US" altLang="ja-JP"/>
          </a:p>
        </p:txBody>
      </p:sp>
      <p:sp>
        <p:nvSpPr>
          <p:cNvPr id="12" name="Footer Placeholder 7"/>
          <p:cNvSpPr>
            <a:spLocks noGrp="1"/>
          </p:cNvSpPr>
          <p:nvPr>
            <p:ph type="ftr" sz="quarter" idx="19"/>
          </p:nvPr>
        </p:nvSpPr>
        <p:spPr/>
        <p:txBody>
          <a:bodyPr/>
          <a:lstStyle>
            <a:lvl1pPr>
              <a:defRPr/>
            </a:lvl1pPr>
          </a:lstStyle>
          <a:p>
            <a:pPr>
              <a:defRPr/>
            </a:pPr>
            <a:endParaRPr lang="en-US" altLang="ja-JP"/>
          </a:p>
        </p:txBody>
      </p:sp>
      <p:sp>
        <p:nvSpPr>
          <p:cNvPr id="13" name="Slide Number Placeholder 8"/>
          <p:cNvSpPr>
            <a:spLocks noGrp="1"/>
          </p:cNvSpPr>
          <p:nvPr>
            <p:ph type="sldNum" sz="quarter" idx="20"/>
          </p:nvPr>
        </p:nvSpPr>
        <p:spPr/>
        <p:txBody>
          <a:bodyPr/>
          <a:lstStyle>
            <a:lvl1pPr algn="ctr">
              <a:defRPr sz="2800"/>
            </a:lvl1pPr>
          </a:lstStyle>
          <a:p>
            <a:pPr>
              <a:defRPr/>
            </a:pPr>
            <a:fld id="{308E0FA6-0891-4622-A9BE-AA81422F6775}" type="slidenum">
              <a:rPr lang="en-US" altLang="ja-JP"/>
              <a:pPr>
                <a:defRPr/>
              </a:pPr>
              <a:t>‹#›</a:t>
            </a:fld>
            <a:endParaRPr lang="en-US" altLang="ja-JP"/>
          </a:p>
        </p:txBody>
      </p:sp>
    </p:spTree>
    <p:extLst>
      <p:ext uri="{BB962C8B-B14F-4D97-AF65-F5344CB8AC3E}">
        <p14:creationId xmlns:p14="http://schemas.microsoft.com/office/powerpoint/2010/main" val="2714025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cxnSp>
        <p:nvCxnSpPr>
          <p:cNvPr id="12" name="Straight Connector 39"/>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0"/>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smtClean="0"/>
              <a:t>図を追加</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smtClean="0"/>
              <a:t>図を追加</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smtClean="0"/>
              <a:t>図を追加</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5" name="Date Placeholder 6"/>
          <p:cNvSpPr>
            <a:spLocks noGrp="1"/>
          </p:cNvSpPr>
          <p:nvPr>
            <p:ph type="dt" sz="half" idx="23"/>
          </p:nvPr>
        </p:nvSpPr>
        <p:spPr/>
        <p:txBody>
          <a:bodyPr/>
          <a:lstStyle>
            <a:lvl1pPr>
              <a:defRPr/>
            </a:lvl1pPr>
          </a:lstStyle>
          <a:p>
            <a:pPr>
              <a:defRPr/>
            </a:pPr>
            <a:endParaRPr lang="en-US" altLang="ja-JP"/>
          </a:p>
        </p:txBody>
      </p:sp>
      <p:sp>
        <p:nvSpPr>
          <p:cNvPr id="16" name="Footer Placeholder 7"/>
          <p:cNvSpPr>
            <a:spLocks noGrp="1"/>
          </p:cNvSpPr>
          <p:nvPr>
            <p:ph type="ftr" sz="quarter" idx="24"/>
          </p:nvPr>
        </p:nvSpPr>
        <p:spPr/>
        <p:txBody>
          <a:bodyPr/>
          <a:lstStyle>
            <a:lvl1pPr>
              <a:defRPr/>
            </a:lvl1pPr>
          </a:lstStyle>
          <a:p>
            <a:pPr>
              <a:defRPr/>
            </a:pPr>
            <a:endParaRPr lang="en-US" altLang="ja-JP"/>
          </a:p>
        </p:txBody>
      </p:sp>
      <p:sp>
        <p:nvSpPr>
          <p:cNvPr id="17" name="Slide Number Placeholder 8"/>
          <p:cNvSpPr>
            <a:spLocks noGrp="1"/>
          </p:cNvSpPr>
          <p:nvPr>
            <p:ph type="sldNum" sz="quarter" idx="25"/>
          </p:nvPr>
        </p:nvSpPr>
        <p:spPr/>
        <p:txBody>
          <a:bodyPr/>
          <a:lstStyle>
            <a:lvl1pPr algn="ctr">
              <a:defRPr sz="2800"/>
            </a:lvl1pPr>
          </a:lstStyle>
          <a:p>
            <a:pPr>
              <a:defRPr/>
            </a:pPr>
            <a:fld id="{9CA132E3-8A10-419F-97D4-FE33BA59921E}" type="slidenum">
              <a:rPr lang="en-US" altLang="ja-JP"/>
              <a:pPr>
                <a:defRPr/>
              </a:pPr>
              <a:t>‹#›</a:t>
            </a:fld>
            <a:endParaRPr lang="en-US" altLang="ja-JP"/>
          </a:p>
        </p:txBody>
      </p:sp>
    </p:spTree>
    <p:extLst>
      <p:ext uri="{BB962C8B-B14F-4D97-AF65-F5344CB8AC3E}">
        <p14:creationId xmlns:p14="http://schemas.microsoft.com/office/powerpoint/2010/main" val="88447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621588" y="6388100"/>
            <a:ext cx="990600" cy="228600"/>
          </a:xfrm>
        </p:spPr>
        <p:txBody>
          <a:bodyPr/>
          <a:lstStyle>
            <a:lvl1pPr>
              <a:defRPr/>
            </a:lvl1pPr>
          </a:lstStyle>
          <a:p>
            <a:pPr>
              <a:defRPr/>
            </a:pPr>
            <a:endParaRPr lang="en-US" altLang="ja-JP"/>
          </a:p>
        </p:txBody>
      </p:sp>
      <p:sp>
        <p:nvSpPr>
          <p:cNvPr id="5" name="Footer Placeholder 4"/>
          <p:cNvSpPr>
            <a:spLocks noGrp="1"/>
          </p:cNvSpPr>
          <p:nvPr>
            <p:ph type="ftr" sz="quarter" idx="11"/>
          </p:nvPr>
        </p:nvSpPr>
        <p:spPr>
          <a:xfrm>
            <a:off x="515938" y="6388100"/>
            <a:ext cx="3859212" cy="228600"/>
          </a:xfrm>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lgn="ctr">
              <a:defRPr sz="2800"/>
            </a:lvl1pPr>
          </a:lstStyle>
          <a:p>
            <a:pPr>
              <a:defRPr/>
            </a:pPr>
            <a:fld id="{39F26F76-2039-4BB4-B6BA-5C30D6492A56}" type="slidenum">
              <a:rPr lang="en-US" altLang="ja-JP"/>
              <a:pPr>
                <a:defRPr/>
              </a:pPr>
              <a:t>‹#›</a:t>
            </a:fld>
            <a:endParaRPr lang="en-US" altLang="ja-JP"/>
          </a:p>
        </p:txBody>
      </p:sp>
    </p:spTree>
    <p:extLst>
      <p:ext uri="{BB962C8B-B14F-4D97-AF65-F5344CB8AC3E}">
        <p14:creationId xmlns:p14="http://schemas.microsoft.com/office/powerpoint/2010/main" val="13190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4" name="Group 6"/>
          <p:cNvGrpSpPr>
            <a:grpSpLocks/>
          </p:cNvGrpSpPr>
          <p:nvPr/>
        </p:nvGrpSpPr>
        <p:grpSpPr bwMode="auto">
          <a:xfrm>
            <a:off x="-1588" y="0"/>
            <a:ext cx="9120188" cy="6861175"/>
            <a:chOff x="-1588" y="0"/>
            <a:chExt cx="9120420" cy="6860798"/>
          </a:xfrm>
        </p:grpSpPr>
        <p:sp>
          <p:nvSpPr>
            <p:cNvPr id="5" name="Rectangle 10"/>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2" name="Rectangle 16"/>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9"/>
          <p:cNvSpPr>
            <a:spLocks/>
          </p:cNvSpPr>
          <p:nvPr/>
        </p:nvSpPr>
        <p:spPr bwMode="gray">
          <a:xfrm rot="5400000">
            <a:off x="1298575" y="1765301"/>
            <a:ext cx="5997575" cy="3327400"/>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Rectangle 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ltLang="ja-JP"/>
          </a:p>
        </p:txBody>
      </p:sp>
      <p:sp>
        <p:nvSpPr>
          <p:cNvPr id="17" name="Footer Placeholder 4"/>
          <p:cNvSpPr>
            <a:spLocks noGrp="1"/>
          </p:cNvSpPr>
          <p:nvPr>
            <p:ph type="ftr" sz="quarter" idx="11"/>
          </p:nvPr>
        </p:nvSpPr>
        <p:spPr>
          <a:xfrm>
            <a:off x="538163" y="6365875"/>
            <a:ext cx="3860800" cy="228600"/>
          </a:xfrm>
        </p:spPr>
        <p:txBody>
          <a:bodyPr/>
          <a:lstStyle>
            <a:lvl1pPr>
              <a:defRPr/>
            </a:lvl1pPr>
          </a:lstStyle>
          <a:p>
            <a:pPr>
              <a:defRPr/>
            </a:pPr>
            <a:endParaRPr lang="en-US" altLang="ja-JP"/>
          </a:p>
        </p:txBody>
      </p:sp>
      <p:sp>
        <p:nvSpPr>
          <p:cNvPr id="18" name="Slide Number Placeholder 5"/>
          <p:cNvSpPr>
            <a:spLocks noGrp="1"/>
          </p:cNvSpPr>
          <p:nvPr>
            <p:ph type="sldNum" sz="quarter" idx="12"/>
          </p:nvPr>
        </p:nvSpPr>
        <p:spPr/>
        <p:txBody>
          <a:bodyPr/>
          <a:lstStyle>
            <a:lvl1pPr algn="ctr">
              <a:defRPr sz="2800"/>
            </a:lvl1pPr>
          </a:lstStyle>
          <a:p>
            <a:pPr>
              <a:defRPr/>
            </a:pPr>
            <a:fld id="{E49222CF-AF7B-48AA-90AF-F26D31DD0EDB}" type="slidenum">
              <a:rPr lang="en-US" altLang="ja-JP"/>
              <a:pPr>
                <a:defRPr/>
              </a:pPr>
              <a:t>‹#›</a:t>
            </a:fld>
            <a:endParaRPr lang="en-US" altLang="ja-JP"/>
          </a:p>
        </p:txBody>
      </p:sp>
    </p:spTree>
    <p:extLst>
      <p:ext uri="{BB962C8B-B14F-4D97-AF65-F5344CB8AC3E}">
        <p14:creationId xmlns:p14="http://schemas.microsoft.com/office/powerpoint/2010/main" val="3043157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3"/>
          <p:cNvSpPr>
            <a:spLocks noGrp="1"/>
          </p:cNvSpPr>
          <p:nvPr>
            <p:ph type="dt" sz="half" idx="10"/>
          </p:nvPr>
        </p:nvSpPr>
        <p:spPr/>
        <p:txBody>
          <a:bodyPr/>
          <a:lstStyle>
            <a:lvl1pPr>
              <a:defRPr/>
            </a:lvl1pPr>
          </a:lstStyle>
          <a:p>
            <a:pPr>
              <a:defRPr/>
            </a:pPr>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pPr>
              <a:defRPr/>
            </a:pPr>
            <a:fld id="{453BB921-F659-4DA6-A3CC-96E01A055ED3}" type="slidenum">
              <a:rPr lang="en-US" altLang="ja-JP"/>
              <a:pPr>
                <a:defRPr/>
              </a:pPr>
              <a:t>‹#›</a:t>
            </a:fld>
            <a:endParaRPr lang="en-US" altLang="ja-JP"/>
          </a:p>
        </p:txBody>
      </p:sp>
    </p:spTree>
    <p:extLst>
      <p:ext uri="{BB962C8B-B14F-4D97-AF65-F5344CB8AC3E}">
        <p14:creationId xmlns:p14="http://schemas.microsoft.com/office/powerpoint/2010/main" val="285818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6811963"/>
            <a:ext cx="9144000" cy="4603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 name="正方形/長方形 2"/>
          <p:cNvSpPr/>
          <p:nvPr userDrawn="1"/>
        </p:nvSpPr>
        <p:spPr>
          <a:xfrm>
            <a:off x="0" y="6494463"/>
            <a:ext cx="6227763"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dirty="0">
                <a:solidFill>
                  <a:schemeClr val="bg1"/>
                </a:solidFill>
                <a:latin typeface="HGS創英角ｺﾞｼｯｸUB" pitchFamily="50" charset="-128"/>
                <a:ea typeface="HGS創英角ｺﾞｼｯｸUB" pitchFamily="50" charset="-128"/>
              </a:rPr>
              <a:t>平成</a:t>
            </a:r>
            <a:r>
              <a:rPr lang="en-US" altLang="ja-JP" dirty="0">
                <a:solidFill>
                  <a:schemeClr val="bg1"/>
                </a:solidFill>
                <a:latin typeface="HGS創英角ｺﾞｼｯｸUB" pitchFamily="50" charset="-128"/>
                <a:ea typeface="HGS創英角ｺﾞｼｯｸUB" pitchFamily="50" charset="-128"/>
              </a:rPr>
              <a:t>25</a:t>
            </a:r>
            <a:r>
              <a:rPr lang="ja-JP" altLang="en-US" dirty="0">
                <a:solidFill>
                  <a:schemeClr val="bg1"/>
                </a:solidFill>
                <a:latin typeface="HGS創英角ｺﾞｼｯｸUB" pitchFamily="50" charset="-128"/>
                <a:ea typeface="HGS創英角ｺﾞｼｯｸUB" pitchFamily="50" charset="-128"/>
              </a:rPr>
              <a:t>年度　麻薬・覚醒剤乱用防止運動 大阪大会</a:t>
            </a:r>
          </a:p>
        </p:txBody>
      </p:sp>
      <p:sp>
        <p:nvSpPr>
          <p:cNvPr id="4" name="正方形/長方形 3"/>
          <p:cNvSpPr/>
          <p:nvPr userDrawn="1"/>
        </p:nvSpPr>
        <p:spPr>
          <a:xfrm>
            <a:off x="0" y="6308725"/>
            <a:ext cx="9144000" cy="549275"/>
          </a:xfrm>
          <a:prstGeom prst="rect">
            <a:avLst/>
          </a:prstGeom>
          <a:gradFill flip="none" rotWithShape="1">
            <a:gsLst>
              <a:gs pos="0">
                <a:srgbClr val="4FD1FF">
                  <a:tint val="66000"/>
                  <a:satMod val="160000"/>
                </a:srgbClr>
              </a:gs>
              <a:gs pos="50000">
                <a:srgbClr val="4FD1FF">
                  <a:tint val="44500"/>
                  <a:satMod val="160000"/>
                </a:srgbClr>
              </a:gs>
              <a:gs pos="100000">
                <a:srgbClr val="4FD1FF">
                  <a:tint val="23500"/>
                  <a:satMod val="160000"/>
                </a:srgbClr>
              </a:gs>
            </a:gsLst>
            <a:lin ang="16200000" scaled="1"/>
            <a:tileRect/>
          </a:gradFill>
          <a:ln>
            <a:solidFill>
              <a:srgbClr val="4FD1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5" name="正方形/長方形 4"/>
          <p:cNvSpPr/>
          <p:nvPr userDrawn="1"/>
        </p:nvSpPr>
        <p:spPr>
          <a:xfrm>
            <a:off x="250825" y="188913"/>
            <a:ext cx="8497888"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ja-JP" sz="2000" dirty="0">
                <a:solidFill>
                  <a:srgbClr val="000066"/>
                </a:solidFill>
                <a:latin typeface="HGS創英角ｺﾞｼｯｸUB" pitchFamily="50" charset="-128"/>
                <a:ea typeface="HGS創英角ｺﾞｼｯｸUB" pitchFamily="50" charset="-128"/>
              </a:rPr>
              <a:t>平成</a:t>
            </a:r>
            <a:r>
              <a:rPr lang="en-US" altLang="ja-JP" sz="2000" dirty="0">
                <a:solidFill>
                  <a:srgbClr val="000066"/>
                </a:solidFill>
                <a:latin typeface="HGS創英角ｺﾞｼｯｸUB" pitchFamily="50" charset="-128"/>
                <a:ea typeface="HGS創英角ｺﾞｼｯｸUB" pitchFamily="50" charset="-128"/>
              </a:rPr>
              <a:t>25</a:t>
            </a:r>
            <a:r>
              <a:rPr lang="ja-JP" altLang="ja-JP" sz="2000" dirty="0">
                <a:solidFill>
                  <a:srgbClr val="000066"/>
                </a:solidFill>
                <a:latin typeface="HGS創英角ｺﾞｼｯｸUB" pitchFamily="50" charset="-128"/>
                <a:ea typeface="HGS創英角ｺﾞｼｯｸUB" pitchFamily="50" charset="-128"/>
              </a:rPr>
              <a:t>年度</a:t>
            </a:r>
            <a:r>
              <a:rPr lang="ja-JP" altLang="en-US" sz="2000" dirty="0">
                <a:solidFill>
                  <a:srgbClr val="000066"/>
                </a:solidFill>
                <a:latin typeface="HGS創英角ｺﾞｼｯｸUB" pitchFamily="50" charset="-128"/>
                <a:ea typeface="HGS創英角ｺﾞｼｯｸUB" pitchFamily="50" charset="-128"/>
              </a:rPr>
              <a:t/>
            </a:r>
            <a:br>
              <a:rPr lang="ja-JP" altLang="en-US" sz="2000" dirty="0">
                <a:solidFill>
                  <a:srgbClr val="000066"/>
                </a:solidFill>
                <a:latin typeface="HGS創英角ｺﾞｼｯｸUB" pitchFamily="50" charset="-128"/>
                <a:ea typeface="HGS創英角ｺﾞｼｯｸUB" pitchFamily="50" charset="-128"/>
              </a:rPr>
            </a:br>
            <a:r>
              <a:rPr lang="ja-JP" altLang="ja-JP" sz="2000" dirty="0">
                <a:solidFill>
                  <a:srgbClr val="000066"/>
                </a:solidFill>
                <a:latin typeface="HGS創英角ｺﾞｼｯｸUB" pitchFamily="50" charset="-128"/>
                <a:ea typeface="HGS創英角ｺﾞｼｯｸUB" pitchFamily="50" charset="-128"/>
              </a:rPr>
              <a:t>麻薬・覚醒剤乱用防止運動 大阪大会</a:t>
            </a:r>
            <a:endParaRPr lang="ja-JP" altLang="en-US" sz="2000" dirty="0">
              <a:solidFill>
                <a:srgbClr val="000066"/>
              </a:solidFill>
              <a:latin typeface="HGS創英角ｺﾞｼｯｸUB" pitchFamily="50" charset="-128"/>
              <a:ea typeface="HGS創英角ｺﾞｼｯｸUB" pitchFamily="50" charset="-128"/>
            </a:endParaRPr>
          </a:p>
        </p:txBody>
      </p:sp>
      <p:sp>
        <p:nvSpPr>
          <p:cNvPr id="6" name="正方形/長方形 5"/>
          <p:cNvSpPr/>
          <p:nvPr userDrawn="1"/>
        </p:nvSpPr>
        <p:spPr>
          <a:xfrm flipV="1">
            <a:off x="107950" y="836613"/>
            <a:ext cx="9001125" cy="46037"/>
          </a:xfrm>
          <a:prstGeom prst="rect">
            <a:avLst/>
          </a:prstGeom>
          <a:solidFill>
            <a:srgbClr val="0070C0"/>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201129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C77459A3-9213-4943-A268-18DBF5C2CC8D}" type="slidenum">
              <a:rPr lang="en-US" altLang="ja-JP"/>
              <a:pPr>
                <a:defRPr/>
              </a:pPr>
              <a:t>‹#›</a:t>
            </a:fld>
            <a:endParaRPr lang="en-US" altLang="ja-JP"/>
          </a:p>
        </p:txBody>
      </p:sp>
    </p:spTree>
    <p:extLst>
      <p:ext uri="{BB962C8B-B14F-4D97-AF65-F5344CB8AC3E}">
        <p14:creationId xmlns:p14="http://schemas.microsoft.com/office/powerpoint/2010/main" val="410613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4" name="Group 6"/>
          <p:cNvGrpSpPr>
            <a:grpSpLocks/>
          </p:cNvGrpSpPr>
          <p:nvPr/>
        </p:nvGrpSpPr>
        <p:grpSpPr bwMode="auto">
          <a:xfrm>
            <a:off x="-1588" y="0"/>
            <a:ext cx="9145588" cy="6861175"/>
            <a:chOff x="-1588" y="0"/>
            <a:chExt cx="9145588" cy="6860798"/>
          </a:xfrm>
        </p:grpSpPr>
        <p:sp>
          <p:nvSpPr>
            <p:cNvPr id="5"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0"/>
            <p:cNvSpPr>
              <a:spLocks/>
            </p:cNvSpPr>
            <p:nvPr/>
          </p:nvSpPr>
          <p:spPr bwMode="gray">
            <a:xfrm rot="-5400000">
              <a:off x="3105027"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5"/>
            <p:cNvSpPr>
              <a:spLocks/>
            </p:cNvSpPr>
            <p:nvPr/>
          </p:nvSpPr>
          <p:spPr bwMode="gray">
            <a:xfrm rot="-5912394">
              <a:off x="3320102"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5" name="Rectangle 7"/>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6" name="Date Placeholder 3"/>
          <p:cNvSpPr>
            <a:spLocks noGrp="1"/>
          </p:cNvSpPr>
          <p:nvPr>
            <p:ph type="dt" sz="half" idx="10"/>
          </p:nvPr>
        </p:nvSpPr>
        <p:spPr/>
        <p:txBody>
          <a:bodyPr/>
          <a:lstStyle>
            <a:lvl1pPr>
              <a:defRPr/>
            </a:lvl1pPr>
          </a:lstStyle>
          <a:p>
            <a:pPr>
              <a:defRPr/>
            </a:pPr>
            <a:endParaRPr lang="en-US" altLang="ja-JP"/>
          </a:p>
        </p:txBody>
      </p:sp>
      <p:sp>
        <p:nvSpPr>
          <p:cNvPr id="17" name="Footer Placeholder 4"/>
          <p:cNvSpPr>
            <a:spLocks noGrp="1"/>
          </p:cNvSpPr>
          <p:nvPr>
            <p:ph type="ftr" sz="quarter" idx="11"/>
          </p:nvPr>
        </p:nvSpPr>
        <p:spPr/>
        <p:txBody>
          <a:bodyPr/>
          <a:lstStyle>
            <a:lvl1pPr>
              <a:defRPr/>
            </a:lvl1pPr>
          </a:lstStyle>
          <a:p>
            <a:pPr>
              <a:defRPr/>
            </a:pPr>
            <a:endParaRPr lang="en-US" altLang="ja-JP"/>
          </a:p>
        </p:txBody>
      </p:sp>
      <p:sp>
        <p:nvSpPr>
          <p:cNvPr id="18" name="Slide Number Placeholder 5"/>
          <p:cNvSpPr>
            <a:spLocks noGrp="1"/>
          </p:cNvSpPr>
          <p:nvPr>
            <p:ph type="sldNum" sz="quarter" idx="12"/>
          </p:nvPr>
        </p:nvSpPr>
        <p:spPr/>
        <p:txBody>
          <a:bodyPr/>
          <a:lstStyle>
            <a:lvl1pPr algn="ctr">
              <a:defRPr sz="2800"/>
            </a:lvl1pPr>
          </a:lstStyle>
          <a:p>
            <a:pPr>
              <a:defRPr/>
            </a:pPr>
            <a:fld id="{A8A23F1B-9BE4-4FC8-B614-B52D98F19B91}" type="slidenum">
              <a:rPr lang="en-US" altLang="ja-JP"/>
              <a:pPr>
                <a:defRPr/>
              </a:pPr>
              <a:t>‹#›</a:t>
            </a:fld>
            <a:endParaRPr lang="en-US" altLang="ja-JP"/>
          </a:p>
        </p:txBody>
      </p:sp>
    </p:spTree>
    <p:extLst>
      <p:ext uri="{BB962C8B-B14F-4D97-AF65-F5344CB8AC3E}">
        <p14:creationId xmlns:p14="http://schemas.microsoft.com/office/powerpoint/2010/main" val="250480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C4EFB0C3-5BB8-41BF-9BC8-B9E160A76054}" type="slidenum">
              <a:rPr lang="en-US" altLang="ja-JP"/>
              <a:pPr>
                <a:defRPr/>
              </a:pPr>
              <a:t>‹#›</a:t>
            </a:fld>
            <a:endParaRPr lang="en-US" altLang="ja-JP"/>
          </a:p>
        </p:txBody>
      </p:sp>
    </p:spTree>
    <p:extLst>
      <p:ext uri="{BB962C8B-B14F-4D97-AF65-F5344CB8AC3E}">
        <p14:creationId xmlns:p14="http://schemas.microsoft.com/office/powerpoint/2010/main" val="370178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EC319FE1-6AA3-4CDA-B631-8E1372C700C3}" type="slidenum">
              <a:rPr lang="en-US" altLang="ja-JP"/>
              <a:pPr>
                <a:defRPr/>
              </a:pPr>
              <a:t>‹#›</a:t>
            </a:fld>
            <a:endParaRPr lang="en-US" altLang="ja-JP"/>
          </a:p>
        </p:txBody>
      </p:sp>
    </p:spTree>
    <p:extLst>
      <p:ext uri="{BB962C8B-B14F-4D97-AF65-F5344CB8AC3E}">
        <p14:creationId xmlns:p14="http://schemas.microsoft.com/office/powerpoint/2010/main" val="89130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pPr>
              <a:defRPr/>
            </a:pPr>
            <a:fld id="{331B24E2-93E4-467D-8B2E-ECDA10CF2032}" type="slidenum">
              <a:rPr lang="en-US" altLang="ja-JP"/>
              <a:pPr>
                <a:defRPr/>
              </a:pPr>
              <a:t>‹#›</a:t>
            </a:fld>
            <a:endParaRPr lang="en-US" altLang="ja-JP"/>
          </a:p>
        </p:txBody>
      </p:sp>
    </p:spTree>
    <p:extLst>
      <p:ext uri="{BB962C8B-B14F-4D97-AF65-F5344CB8AC3E}">
        <p14:creationId xmlns:p14="http://schemas.microsoft.com/office/powerpoint/2010/main" val="220970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endParaRPr lang="en-US" altLang="ja-JP"/>
          </a:p>
        </p:txBody>
      </p:sp>
      <p:sp>
        <p:nvSpPr>
          <p:cNvPr id="4" name="Footer Placeholder 2"/>
          <p:cNvSpPr>
            <a:spLocks noGrp="1"/>
          </p:cNvSpPr>
          <p:nvPr>
            <p:ph type="ftr" sz="quarter" idx="11"/>
          </p:nvPr>
        </p:nvSpPr>
        <p:spPr/>
        <p:txBody>
          <a:bodyPr/>
          <a:lstStyle>
            <a:lvl1pPr>
              <a:defRPr/>
            </a:lvl1pPr>
          </a:lstStyle>
          <a:p>
            <a:pPr>
              <a:defRPr/>
            </a:pPr>
            <a:endParaRPr lang="en-US" altLang="ja-JP"/>
          </a:p>
        </p:txBody>
      </p:sp>
      <p:sp>
        <p:nvSpPr>
          <p:cNvPr id="5" name="Slide Number Placeholder 3"/>
          <p:cNvSpPr>
            <a:spLocks noGrp="1"/>
          </p:cNvSpPr>
          <p:nvPr>
            <p:ph type="sldNum" sz="quarter" idx="12"/>
          </p:nvPr>
        </p:nvSpPr>
        <p:spPr/>
        <p:txBody>
          <a:bodyPr/>
          <a:lstStyle>
            <a:lvl1pPr algn="ctr">
              <a:defRPr sz="2800"/>
            </a:lvl1pPr>
          </a:lstStyle>
          <a:p>
            <a:pPr>
              <a:defRPr/>
            </a:pPr>
            <a:fld id="{ACBF06DF-EF9D-4765-81FD-9335DC5916FC}" type="slidenum">
              <a:rPr lang="en-US" altLang="ja-JP"/>
              <a:pPr>
                <a:defRPr/>
              </a:pPr>
              <a:t>‹#›</a:t>
            </a:fld>
            <a:endParaRPr lang="en-US" altLang="ja-JP"/>
          </a:p>
        </p:txBody>
      </p:sp>
    </p:spTree>
    <p:extLst>
      <p:ext uri="{BB962C8B-B14F-4D97-AF65-F5344CB8AC3E}">
        <p14:creationId xmlns:p14="http://schemas.microsoft.com/office/powerpoint/2010/main" val="86673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5" name="Group 7"/>
          <p:cNvGrpSpPr>
            <a:grpSpLocks/>
          </p:cNvGrpSpPr>
          <p:nvPr/>
        </p:nvGrpSpPr>
        <p:grpSpPr bwMode="auto">
          <a:xfrm>
            <a:off x="-1588" y="0"/>
            <a:ext cx="9145588" cy="6861175"/>
            <a:chOff x="-1588" y="0"/>
            <a:chExt cx="9145588" cy="6860798"/>
          </a:xfrm>
        </p:grpSpPr>
        <p:sp>
          <p:nvSpPr>
            <p:cNvPr id="6"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p:cNvSpPr>
              <a:spLocks/>
            </p:cNvSpPr>
            <p:nvPr/>
          </p:nvSpPr>
          <p:spPr bwMode="gray">
            <a:xfrm rot="-5400000">
              <a:off x="2548536"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5"/>
            <p:cNvSpPr>
              <a:spLocks/>
            </p:cNvSpPr>
            <p:nvPr/>
          </p:nvSpPr>
          <p:spPr bwMode="gray">
            <a:xfrm rot="-5912394">
              <a:off x="2769747"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6" name="Rectangle 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7" name="Date Placeholder 4"/>
          <p:cNvSpPr>
            <a:spLocks noGrp="1"/>
          </p:cNvSpPr>
          <p:nvPr>
            <p:ph type="dt" sz="half" idx="10"/>
          </p:nvPr>
        </p:nvSpPr>
        <p:spPr/>
        <p:txBody>
          <a:bodyPr/>
          <a:lstStyle>
            <a:lvl1pPr>
              <a:defRPr/>
            </a:lvl1pPr>
          </a:lstStyle>
          <a:p>
            <a:pPr>
              <a:defRPr/>
            </a:pPr>
            <a:endParaRPr lang="en-US" altLang="ja-JP"/>
          </a:p>
        </p:txBody>
      </p:sp>
      <p:sp>
        <p:nvSpPr>
          <p:cNvPr id="18" name="Footer Placeholder 5"/>
          <p:cNvSpPr>
            <a:spLocks noGrp="1"/>
          </p:cNvSpPr>
          <p:nvPr>
            <p:ph type="ftr" sz="quarter" idx="11"/>
          </p:nvPr>
        </p:nvSpPr>
        <p:spPr/>
        <p:txBody>
          <a:bodyPr/>
          <a:lstStyle>
            <a:lvl1pPr>
              <a:defRPr/>
            </a:lvl1pPr>
          </a:lstStyle>
          <a:p>
            <a:pPr>
              <a:defRPr/>
            </a:pPr>
            <a:endParaRPr lang="en-US" altLang="ja-JP"/>
          </a:p>
        </p:txBody>
      </p:sp>
      <p:sp>
        <p:nvSpPr>
          <p:cNvPr id="19" name="Slide Number Placeholder 6"/>
          <p:cNvSpPr>
            <a:spLocks noGrp="1"/>
          </p:cNvSpPr>
          <p:nvPr>
            <p:ph type="sldNum" sz="quarter" idx="12"/>
          </p:nvPr>
        </p:nvSpPr>
        <p:spPr/>
        <p:txBody>
          <a:bodyPr/>
          <a:lstStyle>
            <a:lvl1pPr algn="ctr">
              <a:defRPr sz="2800"/>
            </a:lvl1pPr>
          </a:lstStyle>
          <a:p>
            <a:pPr>
              <a:defRPr/>
            </a:pPr>
            <a:fld id="{2081C42D-5468-4C6D-80B9-64F6A211B5D9}" type="slidenum">
              <a:rPr lang="en-US" altLang="ja-JP"/>
              <a:pPr>
                <a:defRPr/>
              </a:pPr>
              <a:t>‹#›</a:t>
            </a:fld>
            <a:endParaRPr lang="en-US" altLang="ja-JP"/>
          </a:p>
        </p:txBody>
      </p:sp>
    </p:spTree>
    <p:extLst>
      <p:ext uri="{BB962C8B-B14F-4D97-AF65-F5344CB8AC3E}">
        <p14:creationId xmlns:p14="http://schemas.microsoft.com/office/powerpoint/2010/main" val="38290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5" name="Group 7"/>
          <p:cNvGrpSpPr>
            <a:grpSpLocks/>
          </p:cNvGrpSpPr>
          <p:nvPr/>
        </p:nvGrpSpPr>
        <p:grpSpPr bwMode="auto">
          <a:xfrm>
            <a:off x="-1588" y="0"/>
            <a:ext cx="9145588" cy="6861175"/>
            <a:chOff x="-1588" y="0"/>
            <a:chExt cx="9145588" cy="6860798"/>
          </a:xfrm>
        </p:grpSpPr>
        <p:sp>
          <p:nvSpPr>
            <p:cNvPr id="6"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p:cNvSpPr>
              <a:spLocks/>
            </p:cNvSpPr>
            <p:nvPr/>
          </p:nvSpPr>
          <p:spPr bwMode="gray">
            <a:xfrm rot="-5400000">
              <a:off x="2852610" y="1765596"/>
              <a:ext cx="5995993" cy="3326809"/>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5"/>
            <p:cNvSpPr>
              <a:spLocks/>
            </p:cNvSpPr>
            <p:nvPr/>
          </p:nvSpPr>
          <p:spPr bwMode="gray">
            <a:xfrm rot="-5912394">
              <a:off x="3074559" y="145837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6" name="Rectangle 9"/>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noProof="0" smtClean="0"/>
              <a:t>図を追加</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7" name="Date Placeholder 4"/>
          <p:cNvSpPr>
            <a:spLocks noGrp="1"/>
          </p:cNvSpPr>
          <p:nvPr>
            <p:ph type="dt" sz="half" idx="10"/>
          </p:nvPr>
        </p:nvSpPr>
        <p:spPr/>
        <p:txBody>
          <a:bodyPr/>
          <a:lstStyle>
            <a:lvl1pPr>
              <a:defRPr/>
            </a:lvl1pPr>
          </a:lstStyle>
          <a:p>
            <a:pPr>
              <a:defRPr/>
            </a:pPr>
            <a:endParaRPr lang="en-US" altLang="ja-JP"/>
          </a:p>
        </p:txBody>
      </p:sp>
      <p:sp>
        <p:nvSpPr>
          <p:cNvPr id="18" name="Footer Placeholder 5"/>
          <p:cNvSpPr>
            <a:spLocks noGrp="1"/>
          </p:cNvSpPr>
          <p:nvPr>
            <p:ph type="ftr" sz="quarter" idx="11"/>
          </p:nvPr>
        </p:nvSpPr>
        <p:spPr/>
        <p:txBody>
          <a:bodyPr/>
          <a:lstStyle>
            <a:lvl1pPr>
              <a:defRPr/>
            </a:lvl1pPr>
          </a:lstStyle>
          <a:p>
            <a:pPr>
              <a:defRPr/>
            </a:pPr>
            <a:endParaRPr lang="en-US" altLang="ja-JP"/>
          </a:p>
        </p:txBody>
      </p:sp>
      <p:sp>
        <p:nvSpPr>
          <p:cNvPr id="19" name="Slide Number Placeholder 6"/>
          <p:cNvSpPr>
            <a:spLocks noGrp="1"/>
          </p:cNvSpPr>
          <p:nvPr>
            <p:ph type="sldNum" sz="quarter" idx="12"/>
          </p:nvPr>
        </p:nvSpPr>
        <p:spPr/>
        <p:txBody>
          <a:bodyPr/>
          <a:lstStyle>
            <a:lvl1pPr algn="ctr">
              <a:defRPr sz="2800"/>
            </a:lvl1pPr>
          </a:lstStyle>
          <a:p>
            <a:pPr>
              <a:defRPr/>
            </a:pPr>
            <a:fld id="{9A385952-7D8E-452A-B41A-D58AD52346C2}" type="slidenum">
              <a:rPr lang="en-US" altLang="ja-JP"/>
              <a:pPr>
                <a:defRPr/>
              </a:pPr>
              <a:t>‹#›</a:t>
            </a:fld>
            <a:endParaRPr lang="en-US" altLang="ja-JP"/>
          </a:p>
        </p:txBody>
      </p:sp>
    </p:spTree>
    <p:extLst>
      <p:ext uri="{BB962C8B-B14F-4D97-AF65-F5344CB8AC3E}">
        <p14:creationId xmlns:p14="http://schemas.microsoft.com/office/powerpoint/2010/main" val="63704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p:cNvGrpSpPr>
            <a:grpSpLocks/>
          </p:cNvGrpSpPr>
          <p:nvPr/>
        </p:nvGrpSpPr>
        <p:grpSpPr bwMode="auto">
          <a:xfrm>
            <a:off x="-1588" y="0"/>
            <a:ext cx="9145588" cy="6861175"/>
            <a:chOff x="-1588" y="0"/>
            <a:chExt cx="9145588" cy="6860798"/>
          </a:xfrm>
        </p:grpSpPr>
        <p:sp>
          <p:nvSpPr>
            <p:cNvPr id="14" name="Rectangle 13"/>
            <p:cNvSpPr/>
            <p:nvPr/>
          </p:nvSpPr>
          <p:spPr>
            <a:xfrm>
              <a:off x="0" y="0"/>
              <a:ext cx="9118832" cy="6858000"/>
            </a:xfrm>
            <a:prstGeom prst="rect">
              <a:avLst/>
            </a:prstGeom>
            <a:blipFill>
              <a:blip r:embed="rId21"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6359946" y="1790293"/>
              <a:ext cx="2377690" cy="31774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0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2147483646 w 10000"/>
                <a:gd name="T67" fmla="*/ 2147483646 h 5291"/>
                <a:gd name="T68" fmla="*/ 0 w 10000"/>
                <a:gd name="T69" fmla="*/ 2147483646 h 5291"/>
                <a:gd name="T70" fmla="*/ 2147483646 w 10000"/>
                <a:gd name="T71" fmla="*/ 2147483646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2" name="Freeform 24"/>
            <p:cNvSpPr>
              <a:spLocks/>
            </p:cNvSpPr>
            <p:nvPr/>
          </p:nvSpPr>
          <p:spPr bwMode="gray">
            <a:xfrm>
              <a:off x="485023" y="1856450"/>
              <a:ext cx="8173954" cy="4535226"/>
            </a:xfrm>
            <a:custGeom>
              <a:avLst/>
              <a:gdLst>
                <a:gd name="T0" fmla="*/ 0 w 4960"/>
                <a:gd name="T1" fmla="*/ 0 h 2752"/>
                <a:gd name="T2" fmla="*/ 0 w 4960"/>
                <a:gd name="T3" fmla="*/ 2147483646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2147483646 h 2752"/>
                <a:gd name="T14" fmla="*/ 2147483646 w 4960"/>
                <a:gd name="T15" fmla="*/ 0 h 2752"/>
                <a:gd name="T16" fmla="*/ 2147483646 w 4960"/>
                <a:gd name="T17" fmla="*/ 0 h 2752"/>
                <a:gd name="T18" fmla="*/ 2147483646 w 4960"/>
                <a:gd name="T19" fmla="*/ 2147483646 h 2752"/>
                <a:gd name="T20" fmla="*/ 2147483646 w 4960"/>
                <a:gd name="T21" fmla="*/ 2147483646 h 2752"/>
                <a:gd name="T22" fmla="*/ 2147483646 w 4960"/>
                <a:gd name="T23" fmla="*/ 2147483646 h 2752"/>
                <a:gd name="T24" fmla="*/ 2147483646 w 4960"/>
                <a:gd name="T25" fmla="*/ 2147483646 h 2752"/>
                <a:gd name="T26" fmla="*/ 2147483646 w 4960"/>
                <a:gd name="T27" fmla="*/ 2147483646 h 2752"/>
                <a:gd name="T28" fmla="*/ 2147483646 w 4960"/>
                <a:gd name="T29" fmla="*/ 2147483646 h 2752"/>
                <a:gd name="T30" fmla="*/ 2147483646 w 4960"/>
                <a:gd name="T31" fmla="*/ 2147483646 h 2752"/>
                <a:gd name="T32" fmla="*/ 2147483646 w 4960"/>
                <a:gd name="T33" fmla="*/ 2147483646 h 2752"/>
                <a:gd name="T34" fmla="*/ 2147483646 w 4960"/>
                <a:gd name="T35" fmla="*/ 2147483646 h 2752"/>
                <a:gd name="T36" fmla="*/ 2147483646 w 4960"/>
                <a:gd name="T37" fmla="*/ 2147483646 h 2752"/>
                <a:gd name="T38" fmla="*/ 2147483646 w 4960"/>
                <a:gd name="T39" fmla="*/ 2147483646 h 2752"/>
                <a:gd name="T40" fmla="*/ 2147483646 w 4960"/>
                <a:gd name="T41" fmla="*/ 2147483646 h 2752"/>
                <a:gd name="T42" fmla="*/ 2147483646 w 4960"/>
                <a:gd name="T43" fmla="*/ 2147483646 h 2752"/>
                <a:gd name="T44" fmla="*/ 2147483646 w 4960"/>
                <a:gd name="T45" fmla="*/ 2147483646 h 2752"/>
                <a:gd name="T46" fmla="*/ 2147483646 w 4960"/>
                <a:gd name="T47" fmla="*/ 2147483646 h 2752"/>
                <a:gd name="T48" fmla="*/ 2147483646 w 4960"/>
                <a:gd name="T49" fmla="*/ 2147483646 h 2752"/>
                <a:gd name="T50" fmla="*/ 2147483646 w 4960"/>
                <a:gd name="T51" fmla="*/ 2147483646 h 2752"/>
                <a:gd name="T52" fmla="*/ 2147483646 w 4960"/>
                <a:gd name="T53" fmla="*/ 2147483646 h 2752"/>
                <a:gd name="T54" fmla="*/ 2147483646 w 4960"/>
                <a:gd name="T55" fmla="*/ 2147483646 h 2752"/>
                <a:gd name="T56" fmla="*/ 2147483646 w 4960"/>
                <a:gd name="T57" fmla="*/ 2147483646 h 2752"/>
                <a:gd name="T58" fmla="*/ 2147483646 w 4960"/>
                <a:gd name="T59" fmla="*/ 2147483646 h 2752"/>
                <a:gd name="T60" fmla="*/ 2147483646 w 4960"/>
                <a:gd name="T61" fmla="*/ 2147483646 h 2752"/>
                <a:gd name="T62" fmla="*/ 2147483646 w 4960"/>
                <a:gd name="T63" fmla="*/ 2147483646 h 2752"/>
                <a:gd name="T64" fmla="*/ 2147483646 w 4960"/>
                <a:gd name="T65" fmla="*/ 214748364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3"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2147483646 w 5760"/>
                <a:gd name="T13" fmla="*/ 2147483646 h 4320"/>
                <a:gd name="T14" fmla="*/ 2147483646 w 5760"/>
                <a:gd name="T15" fmla="*/ 2147483646 h 4320"/>
                <a:gd name="T16" fmla="*/ 2147483646 w 5760"/>
                <a:gd name="T17" fmla="*/ 2147483646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27" name="Title Placeholder 1"/>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8" name="Text Placeholder 2"/>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4" name="Date Placeholder 3"/>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ja-JP"/>
          </a:p>
        </p:txBody>
      </p:sp>
      <p:sp>
        <p:nvSpPr>
          <p:cNvPr id="5" name="Footer Placeholder 4"/>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ltLang="ja-JP"/>
          </a:p>
        </p:txBody>
      </p:sp>
      <p:sp>
        <p:nvSpPr>
          <p:cNvPr id="26" name="Rectangle 2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738" y="295275"/>
            <a:ext cx="790575" cy="768350"/>
          </a:xfrm>
          <a:prstGeom prst="rect">
            <a:avLst/>
          </a:prstGeom>
        </p:spPr>
        <p:txBody>
          <a:bodyPr anchor="b"/>
          <a:lstStyle>
            <a:lvl1pPr algn="ctr">
              <a:defRPr sz="2800">
                <a:solidFill>
                  <a:schemeClr val="bg1"/>
                </a:solidFill>
              </a:defRPr>
            </a:lvl1pPr>
          </a:lstStyle>
          <a:p>
            <a:pPr>
              <a:defRPr/>
            </a:pPr>
            <a:fld id="{2E64DE80-6B81-4A7A-88E2-B299BB6EAE2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060" r:id="rId1"/>
    <p:sldLayoutId id="2147485055" r:id="rId2"/>
    <p:sldLayoutId id="2147485061" r:id="rId3"/>
    <p:sldLayoutId id="2147485056" r:id="rId4"/>
    <p:sldLayoutId id="2147485057" r:id="rId5"/>
    <p:sldLayoutId id="2147485058" r:id="rId6"/>
    <p:sldLayoutId id="2147485062" r:id="rId7"/>
    <p:sldLayoutId id="2147485063" r:id="rId8"/>
    <p:sldLayoutId id="2147485064" r:id="rId9"/>
    <p:sldLayoutId id="2147485065" r:id="rId10"/>
    <p:sldLayoutId id="2147485066" r:id="rId11"/>
    <p:sldLayoutId id="2147485067" r:id="rId12"/>
    <p:sldLayoutId id="2147485068" r:id="rId13"/>
    <p:sldLayoutId id="2147485069" r:id="rId14"/>
    <p:sldLayoutId id="2147485070" r:id="rId15"/>
    <p:sldLayoutId id="2147485071" r:id="rId16"/>
    <p:sldLayoutId id="2147485072" r:id="rId17"/>
    <p:sldLayoutId id="2147485059" r:id="rId18"/>
    <p:sldLayoutId id="2147485073" r:id="rId19"/>
  </p:sldLayoutIdLst>
  <p:txStyles>
    <p:titleStyle>
      <a:lvl1pPr algn="l" defTabSz="457200" rtl="0" eaLnBrk="0" fontAlgn="base" hangingPunct="0">
        <a:spcBef>
          <a:spcPct val="0"/>
        </a:spcBef>
        <a:spcAft>
          <a:spcPct val="0"/>
        </a:spcAft>
        <a:defRPr kumimoji="1" sz="3200" kern="1200">
          <a:solidFill>
            <a:schemeClr val="bg1"/>
          </a:solidFill>
          <a:latin typeface="+mj-lt"/>
          <a:ea typeface="+mj-ea"/>
          <a:cs typeface="+mj-cs"/>
        </a:defRPr>
      </a:lvl1pPr>
      <a:lvl2pPr algn="l" defTabSz="457200" rtl="0" eaLnBrk="0" fontAlgn="base" hangingPunct="0">
        <a:spcBef>
          <a:spcPct val="0"/>
        </a:spcBef>
        <a:spcAft>
          <a:spcPct val="0"/>
        </a:spcAft>
        <a:defRPr kumimoji="1" sz="3200">
          <a:solidFill>
            <a:schemeClr val="bg1"/>
          </a:solidFill>
          <a:latin typeface="Arial Black" panose="020B0A04020102020204" pitchFamily="34" charset="0"/>
          <a:ea typeface="メイリオ" panose="020B0604030504040204" pitchFamily="50" charset="-128"/>
        </a:defRPr>
      </a:lvl2pPr>
      <a:lvl3pPr algn="l" defTabSz="457200" rtl="0" eaLnBrk="0" fontAlgn="base" hangingPunct="0">
        <a:spcBef>
          <a:spcPct val="0"/>
        </a:spcBef>
        <a:spcAft>
          <a:spcPct val="0"/>
        </a:spcAft>
        <a:defRPr kumimoji="1" sz="3200">
          <a:solidFill>
            <a:schemeClr val="bg1"/>
          </a:solidFill>
          <a:latin typeface="Arial Black" panose="020B0A04020102020204" pitchFamily="34" charset="0"/>
          <a:ea typeface="メイリオ" panose="020B0604030504040204" pitchFamily="50" charset="-128"/>
        </a:defRPr>
      </a:lvl3pPr>
      <a:lvl4pPr algn="l" defTabSz="457200" rtl="0" eaLnBrk="0" fontAlgn="base" hangingPunct="0">
        <a:spcBef>
          <a:spcPct val="0"/>
        </a:spcBef>
        <a:spcAft>
          <a:spcPct val="0"/>
        </a:spcAft>
        <a:defRPr kumimoji="1" sz="3200">
          <a:solidFill>
            <a:schemeClr val="bg1"/>
          </a:solidFill>
          <a:latin typeface="Arial Black" panose="020B0A04020102020204" pitchFamily="34" charset="0"/>
          <a:ea typeface="メイリオ" panose="020B0604030504040204" pitchFamily="50" charset="-128"/>
        </a:defRPr>
      </a:lvl4pPr>
      <a:lvl5pPr algn="l" defTabSz="457200" rtl="0" eaLnBrk="0" fontAlgn="base" hangingPunct="0">
        <a:spcBef>
          <a:spcPct val="0"/>
        </a:spcBef>
        <a:spcAft>
          <a:spcPct val="0"/>
        </a:spcAft>
        <a:defRPr kumimoji="1" sz="3200">
          <a:solidFill>
            <a:schemeClr val="bg1"/>
          </a:solidFill>
          <a:latin typeface="Arial Black" panose="020B0A04020102020204" pitchFamily="34" charset="0"/>
          <a:ea typeface="メイリオ" panose="020B0604030504040204" pitchFamily="50"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umimoji="1"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66775" y="2227263"/>
            <a:ext cx="5916613" cy="2549525"/>
          </a:xfrm>
        </p:spPr>
        <p:txBody>
          <a:bodyPr/>
          <a:lstStyle/>
          <a:p>
            <a:pPr eaLnBrk="1" hangingPunct="1"/>
            <a:r>
              <a:rPr lang="ja-JP" altLang="en-US" b="1" smtClean="0">
                <a:solidFill>
                  <a:schemeClr val="tx1"/>
                </a:solidFill>
              </a:rPr>
              <a:t>薬物乱用防止クイズ</a:t>
            </a:r>
          </a:p>
        </p:txBody>
      </p:sp>
      <p:sp>
        <p:nvSpPr>
          <p:cNvPr id="5123" name="Rectangle 3"/>
          <p:cNvSpPr>
            <a:spLocks noGrp="1" noChangeArrowheads="1"/>
          </p:cNvSpPr>
          <p:nvPr>
            <p:ph type="subTitle" idx="1"/>
          </p:nvPr>
        </p:nvSpPr>
        <p:spPr>
          <a:xfrm>
            <a:off x="866775" y="4776788"/>
            <a:ext cx="7086600" cy="914400"/>
          </a:xfrm>
        </p:spPr>
        <p:txBody>
          <a:bodyPr rtlCol="0">
            <a:normAutofit/>
          </a:bodyPr>
          <a:lstStyle/>
          <a:p>
            <a:pPr eaLnBrk="1" fontAlgn="auto" hangingPunct="1">
              <a:spcAft>
                <a:spcPts val="0"/>
              </a:spcAft>
              <a:buFont typeface="Wingdings 3" charset="2"/>
              <a:buNone/>
              <a:defRPr/>
            </a:pPr>
            <a:r>
              <a:rPr lang="ja-JP" altLang="en-US" sz="3200" dirty="0">
                <a:solidFill>
                  <a:schemeClr val="tx1"/>
                </a:solidFill>
              </a:rPr>
              <a:t>令和</a:t>
            </a:r>
            <a:r>
              <a:rPr lang="ja-JP" altLang="en-US" sz="3200" dirty="0" smtClean="0">
                <a:solidFill>
                  <a:schemeClr val="tx1"/>
                </a:solidFill>
              </a:rPr>
              <a:t>３年度</a:t>
            </a:r>
            <a:r>
              <a:rPr lang="ja-JP" altLang="en-US" sz="3200" dirty="0">
                <a:solidFill>
                  <a:schemeClr val="tx1"/>
                </a:solidFill>
              </a:rPr>
              <a:t>　</a:t>
            </a:r>
            <a:r>
              <a:rPr lang="ja-JP" altLang="en-US" sz="3200" dirty="0" smtClean="0">
                <a:solidFill>
                  <a:schemeClr val="tx1"/>
                </a:solidFill>
              </a:rPr>
              <a:t>薬物乱用防止教室</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第３問の解説</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36868" name="テキスト ボックス 7"/>
          <p:cNvSpPr txBox="1">
            <a:spLocks noChangeArrowheads="1"/>
          </p:cNvSpPr>
          <p:nvPr/>
        </p:nvSpPr>
        <p:spPr bwMode="auto">
          <a:xfrm>
            <a:off x="771525" y="2514600"/>
            <a:ext cx="78676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3000" b="1">
                <a:latin typeface="メイリオ" panose="020B0604030504040204" pitchFamily="50" charset="-128"/>
                <a:ea typeface="メイリオ" panose="020B0604030504040204" pitchFamily="50" charset="-128"/>
              </a:rPr>
              <a:t>大麻や覚醒剤などの違法薬物は、やめたくてもやめられない「依存」状態におちいり、</a:t>
            </a:r>
            <a:endParaRPr lang="en-US" altLang="ja-JP" sz="3000" b="1">
              <a:latin typeface="メイリオ" panose="020B0604030504040204" pitchFamily="50" charset="-128"/>
              <a:ea typeface="メイリオ" panose="020B0604030504040204" pitchFamily="50" charset="-128"/>
            </a:endParaRPr>
          </a:p>
          <a:p>
            <a:r>
              <a:rPr lang="ja-JP" altLang="en-US" sz="3000" b="1">
                <a:latin typeface="メイリオ" panose="020B0604030504040204" pitchFamily="50" charset="-128"/>
                <a:ea typeface="メイリオ" panose="020B0604030504040204" pitchFamily="50" charset="-128"/>
              </a:rPr>
              <a:t>自分の意志だけではやめられなくなります。</a:t>
            </a:r>
          </a:p>
        </p:txBody>
      </p:sp>
      <p:pic>
        <p:nvPicPr>
          <p:cNvPr id="3686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800600"/>
            <a:ext cx="17938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テキスト ボックス 7"/>
          <p:cNvSpPr txBox="1">
            <a:spLocks noChangeArrowheads="1"/>
          </p:cNvSpPr>
          <p:nvPr/>
        </p:nvSpPr>
        <p:spPr bwMode="auto">
          <a:xfrm>
            <a:off x="763588" y="3992563"/>
            <a:ext cx="78708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2500">
                <a:latin typeface="メイリオ" panose="020B0604030504040204" pitchFamily="50" charset="-128"/>
                <a:ea typeface="メイリオ" panose="020B0604030504040204" pitchFamily="50" charset="-128"/>
              </a:rPr>
              <a:t>・身体依存：身体に異常が起こる</a:t>
            </a:r>
            <a:endParaRPr lang="en-US" altLang="ja-JP" sz="2500">
              <a:latin typeface="メイリオ" panose="020B0604030504040204" pitchFamily="50" charset="-128"/>
              <a:ea typeface="メイリオ" panose="020B0604030504040204" pitchFamily="50" charset="-128"/>
            </a:endParaRPr>
          </a:p>
          <a:p>
            <a:r>
              <a:rPr lang="ja-JP" altLang="en-US" sz="2500">
                <a:latin typeface="メイリオ" panose="020B0604030504040204" pitchFamily="50" charset="-128"/>
                <a:ea typeface="メイリオ" panose="020B0604030504040204" pitchFamily="50" charset="-128"/>
              </a:rPr>
              <a:t>・精神依存：薬物を欲しい気持ちが抑えられなくなる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7" name="Rectangle 3"/>
          <p:cNvSpPr txBox="1">
            <a:spLocks noChangeArrowheads="1"/>
          </p:cNvSpPr>
          <p:nvPr/>
        </p:nvSpPr>
        <p:spPr>
          <a:xfrm>
            <a:off x="3619500" y="990600"/>
            <a:ext cx="1905000" cy="811213"/>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a:lstStyle>
          <a:p>
            <a:pPr fontAlgn="auto">
              <a:buClr>
                <a:schemeClr val="tx1"/>
              </a:buClr>
              <a:buFont typeface="Wingdings" panose="05000000000000000000" pitchFamily="2" charset="2"/>
              <a:buNone/>
              <a:defRPr/>
            </a:pPr>
            <a:r>
              <a:rPr lang="ja-JP" altLang="en-US" sz="4800" b="1" dirty="0" smtClean="0"/>
              <a:t>第４問</a:t>
            </a:r>
          </a:p>
        </p:txBody>
      </p:sp>
      <p:sp>
        <p:nvSpPr>
          <p:cNvPr id="38916" name="テキスト ボックス 7"/>
          <p:cNvSpPr txBox="1">
            <a:spLocks noChangeArrowheads="1"/>
          </p:cNvSpPr>
          <p:nvPr/>
        </p:nvSpPr>
        <p:spPr bwMode="auto">
          <a:xfrm>
            <a:off x="990600" y="2438400"/>
            <a:ext cx="74676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5000" b="1">
                <a:latin typeface="メイリオ" panose="020B0604030504040204" pitchFamily="50" charset="-128"/>
                <a:ea typeface="メイリオ" panose="020B0604030504040204" pitchFamily="50" charset="-128"/>
              </a:rPr>
              <a:t>大麻や覚醒剤などを乱用することは、個人の問題であるので、他人に迷惑をかけなければ乱用してもよい</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グループ化 2"/>
          <p:cNvGrpSpPr>
            <a:grpSpLocks/>
          </p:cNvGrpSpPr>
          <p:nvPr/>
        </p:nvGrpSpPr>
        <p:grpSpPr bwMode="auto">
          <a:xfrm>
            <a:off x="3086100" y="2667000"/>
            <a:ext cx="2971800" cy="2971800"/>
            <a:chOff x="3014663" y="1905000"/>
            <a:chExt cx="2971800" cy="2971800"/>
          </a:xfrm>
        </p:grpSpPr>
        <p:sp>
          <p:nvSpPr>
            <p:cNvPr id="40965" name="Line 4"/>
            <p:cNvSpPr>
              <a:spLocks noChangeShapeType="1"/>
            </p:cNvSpPr>
            <p:nvPr/>
          </p:nvSpPr>
          <p:spPr bwMode="auto">
            <a:xfrm>
              <a:off x="3048000" y="1905000"/>
              <a:ext cx="2895600" cy="2971800"/>
            </a:xfrm>
            <a:prstGeom prst="line">
              <a:avLst/>
            </a:prstGeom>
            <a:noFill/>
            <a:ln w="355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966" name="Line 5"/>
            <p:cNvSpPr>
              <a:spLocks noChangeShapeType="1"/>
            </p:cNvSpPr>
            <p:nvPr/>
          </p:nvSpPr>
          <p:spPr bwMode="auto">
            <a:xfrm rot="5400000">
              <a:off x="3052763" y="1943100"/>
              <a:ext cx="2895600" cy="2971800"/>
            </a:xfrm>
            <a:prstGeom prst="line">
              <a:avLst/>
            </a:prstGeom>
            <a:noFill/>
            <a:ln w="355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0963"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第４問の正解</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第４問の解説</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43012" name="テキスト ボックス 7"/>
          <p:cNvSpPr txBox="1">
            <a:spLocks noChangeArrowheads="1"/>
          </p:cNvSpPr>
          <p:nvPr/>
        </p:nvSpPr>
        <p:spPr bwMode="auto">
          <a:xfrm>
            <a:off x="771525" y="2362200"/>
            <a:ext cx="78676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3000" b="1">
                <a:latin typeface="メイリオ" panose="020B0604030504040204" pitchFamily="50" charset="-128"/>
                <a:ea typeface="メイリオ" panose="020B0604030504040204" pitchFamily="50" charset="-128"/>
              </a:rPr>
              <a:t>大麻や覚醒剤などを乱用することは、個人の問題にとどまらず、周りの大切な友人や家族も不幸にします。また、乱用の発覚をおそれて逃走し事故を起こしたり、乱用を続けるためにお金が必要になりさらに犯罪に手を染めてしまうケースもあります。</a:t>
            </a:r>
          </a:p>
        </p:txBody>
      </p:sp>
      <p:pic>
        <p:nvPicPr>
          <p:cNvPr id="43013"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916488"/>
            <a:ext cx="3048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7" name="Rectangle 3"/>
          <p:cNvSpPr txBox="1">
            <a:spLocks noChangeArrowheads="1"/>
          </p:cNvSpPr>
          <p:nvPr/>
        </p:nvSpPr>
        <p:spPr>
          <a:xfrm>
            <a:off x="3619500" y="990600"/>
            <a:ext cx="1905000" cy="811213"/>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a:lstStyle>
          <a:p>
            <a:pPr fontAlgn="auto">
              <a:buClr>
                <a:schemeClr val="tx1"/>
              </a:buClr>
              <a:buFont typeface="Wingdings" panose="05000000000000000000" pitchFamily="2" charset="2"/>
              <a:buNone/>
              <a:defRPr/>
            </a:pPr>
            <a:r>
              <a:rPr lang="ja-JP" altLang="en-US" sz="4800" b="1" dirty="0" smtClean="0"/>
              <a:t>第５問</a:t>
            </a:r>
          </a:p>
        </p:txBody>
      </p:sp>
      <p:sp>
        <p:nvSpPr>
          <p:cNvPr id="45060" name="テキスト ボックス 7"/>
          <p:cNvSpPr txBox="1">
            <a:spLocks noChangeArrowheads="1"/>
          </p:cNvSpPr>
          <p:nvPr/>
        </p:nvSpPr>
        <p:spPr bwMode="auto">
          <a:xfrm>
            <a:off x="1143000" y="2895600"/>
            <a:ext cx="746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5000" b="1">
                <a:latin typeface="メイリオ" panose="020B0604030504040204" pitchFamily="50" charset="-128"/>
                <a:ea typeface="メイリオ" panose="020B0604030504040204" pitchFamily="50" charset="-128"/>
              </a:rPr>
              <a:t>日本で最も乱用されている薬物は覚醒剤である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第５問の正解</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47108" name="Oval 4"/>
          <p:cNvSpPr>
            <a:spLocks noChangeArrowheads="1"/>
          </p:cNvSpPr>
          <p:nvPr/>
        </p:nvSpPr>
        <p:spPr bwMode="auto">
          <a:xfrm>
            <a:off x="2667000" y="2590800"/>
            <a:ext cx="3795713" cy="3581400"/>
          </a:xfrm>
          <a:prstGeom prst="ellipse">
            <a:avLst/>
          </a:prstGeom>
          <a:noFill/>
          <a:ln w="3556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7" name="Rectangle 3"/>
          <p:cNvSpPr txBox="1">
            <a:spLocks noChangeArrowheads="1"/>
          </p:cNvSpPr>
          <p:nvPr/>
        </p:nvSpPr>
        <p:spPr>
          <a:xfrm>
            <a:off x="3619500" y="990600"/>
            <a:ext cx="1905000" cy="811213"/>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a:lstStyle>
          <a:p>
            <a:pPr fontAlgn="auto">
              <a:buClr>
                <a:schemeClr val="tx1"/>
              </a:buClr>
              <a:buFont typeface="Wingdings" panose="05000000000000000000" pitchFamily="2" charset="2"/>
              <a:buNone/>
              <a:defRPr/>
            </a:pPr>
            <a:r>
              <a:rPr lang="ja-JP" altLang="en-US" sz="4800" b="1" dirty="0" smtClean="0"/>
              <a:t>第６問</a:t>
            </a:r>
          </a:p>
        </p:txBody>
      </p:sp>
      <p:sp>
        <p:nvSpPr>
          <p:cNvPr id="49156" name="テキスト ボックス 7"/>
          <p:cNvSpPr txBox="1">
            <a:spLocks noChangeArrowheads="1"/>
          </p:cNvSpPr>
          <p:nvPr/>
        </p:nvSpPr>
        <p:spPr bwMode="auto">
          <a:xfrm>
            <a:off x="1143000" y="2743200"/>
            <a:ext cx="746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5000" b="1">
                <a:latin typeface="メイリオ" panose="020B0604030504040204" pitchFamily="50" charset="-128"/>
                <a:ea typeface="メイリオ" panose="020B0604030504040204" pitchFamily="50" charset="-128"/>
              </a:rPr>
              <a:t>大麻は持っているだけでは罪にならない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a:t>
            </a:r>
            <a:r>
              <a:rPr lang="en-US" altLang="ja-JP" sz="4800" b="1"/>
              <a:t>6</a:t>
            </a:r>
            <a:r>
              <a:rPr lang="ja-JP" altLang="en-US" sz="4800" b="1"/>
              <a:t>問の正解</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grpSp>
        <p:nvGrpSpPr>
          <p:cNvPr id="51204" name="グループ化 7"/>
          <p:cNvGrpSpPr>
            <a:grpSpLocks/>
          </p:cNvGrpSpPr>
          <p:nvPr/>
        </p:nvGrpSpPr>
        <p:grpSpPr bwMode="auto">
          <a:xfrm>
            <a:off x="3086100" y="2667000"/>
            <a:ext cx="2971800" cy="2971800"/>
            <a:chOff x="3014663" y="1905000"/>
            <a:chExt cx="2971800" cy="2971800"/>
          </a:xfrm>
        </p:grpSpPr>
        <p:sp>
          <p:nvSpPr>
            <p:cNvPr id="51205" name="Line 4"/>
            <p:cNvSpPr>
              <a:spLocks noChangeShapeType="1"/>
            </p:cNvSpPr>
            <p:nvPr/>
          </p:nvSpPr>
          <p:spPr bwMode="auto">
            <a:xfrm>
              <a:off x="3048000" y="1905000"/>
              <a:ext cx="2895600" cy="2971800"/>
            </a:xfrm>
            <a:prstGeom prst="line">
              <a:avLst/>
            </a:prstGeom>
            <a:noFill/>
            <a:ln w="355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206" name="Line 5"/>
            <p:cNvSpPr>
              <a:spLocks noChangeShapeType="1"/>
            </p:cNvSpPr>
            <p:nvPr/>
          </p:nvSpPr>
          <p:spPr bwMode="auto">
            <a:xfrm rot="5400000">
              <a:off x="3052763" y="1943100"/>
              <a:ext cx="2895600" cy="2971800"/>
            </a:xfrm>
            <a:prstGeom prst="line">
              <a:avLst/>
            </a:prstGeom>
            <a:noFill/>
            <a:ln w="355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a:t>
            </a:r>
            <a:r>
              <a:rPr lang="en-US" altLang="ja-JP" sz="4800" b="1"/>
              <a:t>6</a:t>
            </a:r>
            <a:r>
              <a:rPr lang="ja-JP" altLang="en-US" sz="4800" b="1"/>
              <a:t>問の解説</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53252" name="テキスト ボックス 7"/>
          <p:cNvSpPr txBox="1">
            <a:spLocks noChangeArrowheads="1"/>
          </p:cNvSpPr>
          <p:nvPr/>
        </p:nvSpPr>
        <p:spPr bwMode="auto">
          <a:xfrm>
            <a:off x="771525" y="2362200"/>
            <a:ext cx="78676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3000" b="1">
                <a:latin typeface="メイリオ" panose="020B0604030504040204" pitchFamily="50" charset="-128"/>
                <a:ea typeface="メイリオ" panose="020B0604030504040204" pitchFamily="50" charset="-128"/>
              </a:rPr>
              <a:t>大麻取締法により、所持も刑罰の対象となっています。</a:t>
            </a:r>
            <a:endParaRPr lang="en-US" altLang="ja-JP" sz="3000" b="1">
              <a:latin typeface="メイリオ" panose="020B0604030504040204" pitchFamily="50" charset="-128"/>
              <a:ea typeface="メイリオ" panose="020B0604030504040204" pitchFamily="50" charset="-128"/>
            </a:endParaRPr>
          </a:p>
          <a:p>
            <a:r>
              <a:rPr lang="ja-JP" altLang="en-US" sz="3000" b="1">
                <a:latin typeface="メイリオ" panose="020B0604030504040204" pitchFamily="50" charset="-128"/>
                <a:ea typeface="メイリオ" panose="020B0604030504040204" pitchFamily="50" charset="-128"/>
              </a:rPr>
              <a:t>・栽培／輸出入：</a:t>
            </a:r>
            <a:r>
              <a:rPr lang="en-US" altLang="ja-JP" sz="3000" b="1">
                <a:latin typeface="メイリオ" panose="020B0604030504040204" pitchFamily="50" charset="-128"/>
                <a:ea typeface="メイリオ" panose="020B0604030504040204" pitchFamily="50" charset="-128"/>
              </a:rPr>
              <a:t>7</a:t>
            </a:r>
            <a:r>
              <a:rPr lang="ja-JP" altLang="en-US" sz="3000" b="1">
                <a:latin typeface="メイリオ" panose="020B0604030504040204" pitchFamily="50" charset="-128"/>
                <a:ea typeface="メイリオ" panose="020B0604030504040204" pitchFamily="50" charset="-128"/>
              </a:rPr>
              <a:t>年以下の懲役</a:t>
            </a:r>
            <a:endParaRPr lang="en-US" altLang="ja-JP" sz="3000" b="1">
              <a:latin typeface="メイリオ" panose="020B0604030504040204" pitchFamily="50" charset="-128"/>
              <a:ea typeface="メイリオ" panose="020B0604030504040204" pitchFamily="50" charset="-128"/>
            </a:endParaRPr>
          </a:p>
          <a:p>
            <a:r>
              <a:rPr lang="ja-JP" altLang="en-US" sz="3000" b="1">
                <a:latin typeface="メイリオ" panose="020B0604030504040204" pitchFamily="50" charset="-128"/>
                <a:ea typeface="メイリオ" panose="020B0604030504040204" pitchFamily="50" charset="-128"/>
              </a:rPr>
              <a:t>・所持／譲受譲渡：</a:t>
            </a:r>
            <a:r>
              <a:rPr lang="en-US" altLang="ja-JP" sz="3000" b="1">
                <a:latin typeface="メイリオ" panose="020B0604030504040204" pitchFamily="50" charset="-128"/>
                <a:ea typeface="メイリオ" panose="020B0604030504040204" pitchFamily="50" charset="-128"/>
              </a:rPr>
              <a:t>5</a:t>
            </a:r>
            <a:r>
              <a:rPr lang="ja-JP" altLang="en-US" sz="3000" b="1">
                <a:latin typeface="メイリオ" panose="020B0604030504040204" pitchFamily="50" charset="-128"/>
                <a:ea typeface="メイリオ" panose="020B0604030504040204" pitchFamily="50" charset="-128"/>
              </a:rPr>
              <a:t>年以下の懲役</a:t>
            </a:r>
          </a:p>
        </p:txBody>
      </p:sp>
      <p:pic>
        <p:nvPicPr>
          <p:cNvPr id="53253"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362450"/>
            <a:ext cx="16906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図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4362450"/>
            <a:ext cx="25304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テキスト ボックス 13"/>
          <p:cNvSpPr txBox="1">
            <a:spLocks noChangeArrowheads="1"/>
          </p:cNvSpPr>
          <p:nvPr/>
        </p:nvSpPr>
        <p:spPr bwMode="auto">
          <a:xfrm>
            <a:off x="1981200" y="5999163"/>
            <a:ext cx="25257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3000">
                <a:latin typeface="メイリオ" panose="020B0604030504040204" pitchFamily="50" charset="-128"/>
                <a:ea typeface="メイリオ" panose="020B0604030504040204" pitchFamily="50" charset="-128"/>
              </a:rPr>
              <a:t>大麻リキッド</a:t>
            </a:r>
          </a:p>
        </p:txBody>
      </p:sp>
      <p:sp>
        <p:nvSpPr>
          <p:cNvPr id="53256" name="テキスト ボックス 14"/>
          <p:cNvSpPr txBox="1">
            <a:spLocks noChangeArrowheads="1"/>
          </p:cNvSpPr>
          <p:nvPr/>
        </p:nvSpPr>
        <p:spPr bwMode="auto">
          <a:xfrm>
            <a:off x="4941888" y="5999163"/>
            <a:ext cx="24765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3000">
                <a:latin typeface="メイリオ" panose="020B0604030504040204" pitchFamily="50" charset="-128"/>
                <a:ea typeface="メイリオ" panose="020B0604030504040204" pitchFamily="50" charset="-128"/>
              </a:rPr>
              <a:t>大麻ワックス</a:t>
            </a:r>
          </a:p>
        </p:txBody>
      </p:sp>
      <p:sp>
        <p:nvSpPr>
          <p:cNvPr id="53257" name="テキスト ボックス 8"/>
          <p:cNvSpPr txBox="1">
            <a:spLocks noChangeArrowheads="1"/>
          </p:cNvSpPr>
          <p:nvPr/>
        </p:nvSpPr>
        <p:spPr bwMode="auto">
          <a:xfrm>
            <a:off x="6596063" y="6488113"/>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a:latin typeface="メイリオ" panose="020B0604030504040204" pitchFamily="50" charset="-128"/>
                <a:ea typeface="メイリオ" panose="020B0604030504040204" pitchFamily="50" charset="-128"/>
              </a:rPr>
              <a:t>写真：厚生労働省提供</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7" name="Rectangle 3"/>
          <p:cNvSpPr txBox="1">
            <a:spLocks noChangeArrowheads="1"/>
          </p:cNvSpPr>
          <p:nvPr/>
        </p:nvSpPr>
        <p:spPr>
          <a:xfrm>
            <a:off x="3619500" y="990600"/>
            <a:ext cx="1905000" cy="811213"/>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a:lstStyle>
          <a:p>
            <a:pPr fontAlgn="auto">
              <a:buClr>
                <a:schemeClr val="tx1"/>
              </a:buClr>
              <a:buFont typeface="Wingdings" panose="05000000000000000000" pitchFamily="2" charset="2"/>
              <a:buNone/>
              <a:defRPr/>
            </a:pPr>
            <a:r>
              <a:rPr lang="ja-JP" altLang="en-US" sz="4800" b="1" dirty="0" smtClean="0"/>
              <a:t>第</a:t>
            </a:r>
            <a:r>
              <a:rPr lang="ja-JP" altLang="en-US" sz="4800" b="1" dirty="0"/>
              <a:t>７</a:t>
            </a:r>
            <a:r>
              <a:rPr lang="ja-JP" altLang="en-US" sz="4800" b="1" dirty="0" smtClean="0"/>
              <a:t>問</a:t>
            </a:r>
          </a:p>
        </p:txBody>
      </p:sp>
      <p:sp>
        <p:nvSpPr>
          <p:cNvPr id="55300" name="テキスト ボックス 7"/>
          <p:cNvSpPr txBox="1">
            <a:spLocks noChangeArrowheads="1"/>
          </p:cNvSpPr>
          <p:nvPr/>
        </p:nvSpPr>
        <p:spPr bwMode="auto">
          <a:xfrm>
            <a:off x="1066800" y="2667000"/>
            <a:ext cx="746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5000" b="1">
                <a:latin typeface="メイリオ" panose="020B0604030504040204" pitchFamily="50" charset="-128"/>
                <a:ea typeface="メイリオ" panose="020B0604030504040204" pitchFamily="50" charset="-128"/>
              </a:rPr>
              <a:t>大麻は海外で合法化されているため安全である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4" name="Rectangle 3"/>
          <p:cNvSpPr txBox="1">
            <a:spLocks noChangeArrowheads="1"/>
          </p:cNvSpPr>
          <p:nvPr/>
        </p:nvSpPr>
        <p:spPr>
          <a:xfrm>
            <a:off x="3619500" y="990600"/>
            <a:ext cx="1905000" cy="811213"/>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a:lstStyle>
          <a:p>
            <a:pPr fontAlgn="auto">
              <a:buClr>
                <a:schemeClr val="tx1"/>
              </a:buClr>
              <a:buFont typeface="Wingdings" panose="05000000000000000000" pitchFamily="2" charset="2"/>
              <a:buNone/>
              <a:defRPr/>
            </a:pPr>
            <a:r>
              <a:rPr lang="ja-JP" altLang="en-US" sz="4800" b="1" dirty="0" smtClean="0"/>
              <a:t>第</a:t>
            </a:r>
            <a:r>
              <a:rPr lang="ja-JP" altLang="en-US" sz="4800" b="1" dirty="0"/>
              <a:t>１</a:t>
            </a:r>
            <a:r>
              <a:rPr lang="ja-JP" altLang="en-US" sz="4800" b="1" dirty="0" smtClean="0"/>
              <a:t>問</a:t>
            </a:r>
          </a:p>
        </p:txBody>
      </p:sp>
      <p:sp>
        <p:nvSpPr>
          <p:cNvPr id="20484" name="テキスト ボックス 4"/>
          <p:cNvSpPr txBox="1">
            <a:spLocks noChangeArrowheads="1"/>
          </p:cNvSpPr>
          <p:nvPr/>
        </p:nvSpPr>
        <p:spPr bwMode="auto">
          <a:xfrm>
            <a:off x="990600" y="2667000"/>
            <a:ext cx="7467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5000" b="1">
                <a:latin typeface="メイリオ" panose="020B0604030504040204" pitchFamily="50" charset="-128"/>
                <a:ea typeface="メイリオ" panose="020B0604030504040204" pitchFamily="50" charset="-128"/>
              </a:rPr>
              <a:t>大麻や覚醒剤などを乱用すると、脳がダメージを受け、心と身体に悪影響を及ぼす</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第７問の正解</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grpSp>
        <p:nvGrpSpPr>
          <p:cNvPr id="57348" name="グループ化 7"/>
          <p:cNvGrpSpPr>
            <a:grpSpLocks/>
          </p:cNvGrpSpPr>
          <p:nvPr/>
        </p:nvGrpSpPr>
        <p:grpSpPr bwMode="auto">
          <a:xfrm>
            <a:off x="3086100" y="2667000"/>
            <a:ext cx="2971800" cy="2971800"/>
            <a:chOff x="3014663" y="1905000"/>
            <a:chExt cx="2971800" cy="2971800"/>
          </a:xfrm>
        </p:grpSpPr>
        <p:sp>
          <p:nvSpPr>
            <p:cNvPr id="57349" name="Line 4"/>
            <p:cNvSpPr>
              <a:spLocks noChangeShapeType="1"/>
            </p:cNvSpPr>
            <p:nvPr/>
          </p:nvSpPr>
          <p:spPr bwMode="auto">
            <a:xfrm>
              <a:off x="3048000" y="1905000"/>
              <a:ext cx="2895600" cy="2971800"/>
            </a:xfrm>
            <a:prstGeom prst="line">
              <a:avLst/>
            </a:prstGeom>
            <a:noFill/>
            <a:ln w="355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350" name="Line 5"/>
            <p:cNvSpPr>
              <a:spLocks noChangeShapeType="1"/>
            </p:cNvSpPr>
            <p:nvPr/>
          </p:nvSpPr>
          <p:spPr bwMode="auto">
            <a:xfrm rot="5400000">
              <a:off x="3052763" y="1943100"/>
              <a:ext cx="2895600" cy="2971800"/>
            </a:xfrm>
            <a:prstGeom prst="line">
              <a:avLst/>
            </a:prstGeom>
            <a:noFill/>
            <a:ln w="355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第７問の解説</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59396" name="テキスト ボックス 7"/>
          <p:cNvSpPr txBox="1">
            <a:spLocks noChangeArrowheads="1"/>
          </p:cNvSpPr>
          <p:nvPr/>
        </p:nvSpPr>
        <p:spPr bwMode="auto">
          <a:xfrm>
            <a:off x="771525" y="2362200"/>
            <a:ext cx="78676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3000" b="1">
                <a:latin typeface="メイリオ" panose="020B0604030504040204" pitchFamily="50" charset="-128"/>
                <a:ea typeface="メイリオ" panose="020B0604030504040204" pitchFamily="50" charset="-128"/>
              </a:rPr>
              <a:t>海外で大麻が合法化されているのは、日本と取り巻く環境が大きく違い、それぞれの国の事情や背景があります。</a:t>
            </a:r>
            <a:endParaRPr lang="en-US" altLang="ja-JP" sz="3000" b="1">
              <a:latin typeface="メイリオ" panose="020B0604030504040204" pitchFamily="50" charset="-128"/>
              <a:ea typeface="メイリオ" panose="020B0604030504040204" pitchFamily="50" charset="-128"/>
            </a:endParaRPr>
          </a:p>
          <a:p>
            <a:r>
              <a:rPr lang="ja-JP" altLang="en-US" sz="3000" b="1">
                <a:solidFill>
                  <a:srgbClr val="FF0000"/>
                </a:solidFill>
                <a:latin typeface="メイリオ" panose="020B0604030504040204" pitchFamily="50" charset="-128"/>
                <a:ea typeface="メイリオ" panose="020B0604030504040204" pitchFamily="50" charset="-128"/>
              </a:rPr>
              <a:t>決して大麻が安全だから合法化されているわけではありません。</a:t>
            </a:r>
            <a:endParaRPr lang="en-US" altLang="ja-JP" sz="3000" b="1">
              <a:solidFill>
                <a:srgbClr val="FF0000"/>
              </a:solidFill>
              <a:latin typeface="メイリオ" panose="020B0604030504040204" pitchFamily="50" charset="-128"/>
              <a:ea typeface="メイリオ" panose="020B0604030504040204" pitchFamily="50" charset="-128"/>
            </a:endParaRPr>
          </a:p>
        </p:txBody>
      </p:sp>
      <p:pic>
        <p:nvPicPr>
          <p:cNvPr id="59397"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373563"/>
            <a:ext cx="19018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7" name="Rectangle 3"/>
          <p:cNvSpPr txBox="1">
            <a:spLocks noChangeArrowheads="1"/>
          </p:cNvSpPr>
          <p:nvPr/>
        </p:nvSpPr>
        <p:spPr>
          <a:xfrm>
            <a:off x="3619500" y="990600"/>
            <a:ext cx="1905000" cy="811213"/>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a:lstStyle>
          <a:p>
            <a:pPr fontAlgn="auto">
              <a:buClr>
                <a:schemeClr val="tx1"/>
              </a:buClr>
              <a:buFont typeface="Wingdings" panose="05000000000000000000" pitchFamily="2" charset="2"/>
              <a:buNone/>
              <a:defRPr/>
            </a:pPr>
            <a:r>
              <a:rPr lang="ja-JP" altLang="en-US" sz="4800" b="1" dirty="0" smtClean="0"/>
              <a:t>第８問</a:t>
            </a:r>
          </a:p>
        </p:txBody>
      </p:sp>
      <p:sp>
        <p:nvSpPr>
          <p:cNvPr id="61444" name="テキスト ボックス 7"/>
          <p:cNvSpPr txBox="1">
            <a:spLocks noChangeArrowheads="1"/>
          </p:cNvSpPr>
          <p:nvPr/>
        </p:nvSpPr>
        <p:spPr bwMode="auto">
          <a:xfrm>
            <a:off x="990600" y="2514600"/>
            <a:ext cx="7467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5000" b="1">
                <a:latin typeface="メイリオ" panose="020B0604030504040204" pitchFamily="50" charset="-128"/>
                <a:ea typeface="メイリオ" panose="020B0604030504040204" pitchFamily="50" charset="-128"/>
              </a:rPr>
              <a:t>危険ドラッグは「合法ハーブ」、「お香」、「アロマ」などの名前で販売されていることがある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第８問の正解</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63492" name="Oval 4"/>
          <p:cNvSpPr>
            <a:spLocks noChangeArrowheads="1"/>
          </p:cNvSpPr>
          <p:nvPr/>
        </p:nvSpPr>
        <p:spPr bwMode="auto">
          <a:xfrm>
            <a:off x="2667000" y="2590800"/>
            <a:ext cx="3795713" cy="3581400"/>
          </a:xfrm>
          <a:prstGeom prst="ellipse">
            <a:avLst/>
          </a:prstGeom>
          <a:noFill/>
          <a:ln w="3556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ChangeArrowheads="1"/>
          </p:cNvSpPr>
          <p:nvPr/>
        </p:nvSpPr>
        <p:spPr bwMode="auto">
          <a:xfrm>
            <a:off x="762000" y="1066800"/>
            <a:ext cx="784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000" b="1"/>
              <a:t>危険ドラッグにダマされないで！</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pic>
        <p:nvPicPr>
          <p:cNvPr id="8" name="Picture 3"/>
          <p:cNvPicPr>
            <a:picLocks noChangeAspect="1" noChangeArrowheads="1"/>
          </p:cNvPicPr>
          <p:nvPr/>
        </p:nvPicPr>
        <p:blipFill>
          <a:blip r:embed="rId3"/>
          <a:srcRect/>
          <a:stretch>
            <a:fillRect/>
          </a:stretch>
        </p:blipFill>
        <p:spPr bwMode="auto">
          <a:xfrm>
            <a:off x="1090613" y="2209800"/>
            <a:ext cx="7191375" cy="2339975"/>
          </a:xfrm>
          <a:prstGeom prst="rect">
            <a:avLst/>
          </a:prstGeom>
          <a:ln>
            <a:noFill/>
          </a:ln>
          <a:effectLst>
            <a:outerShdw blurRad="292100" dist="139700" dir="2700000" algn="tl" rotWithShape="0">
              <a:srgbClr val="333333">
                <a:alpha val="65000"/>
              </a:srgbClr>
            </a:outerShdw>
          </a:effectLst>
          <a:extLst/>
        </p:spPr>
      </p:pic>
      <p:sp>
        <p:nvSpPr>
          <p:cNvPr id="9" name="テキスト ボックス 8"/>
          <p:cNvSpPr txBox="1"/>
          <p:nvPr/>
        </p:nvSpPr>
        <p:spPr>
          <a:xfrm>
            <a:off x="1090613" y="4856163"/>
            <a:ext cx="5802312" cy="1323975"/>
          </a:xfrm>
          <a:prstGeom prst="rect">
            <a:avLst/>
          </a:prstGeom>
          <a:noFill/>
        </p:spPr>
        <p:style>
          <a:lnRef idx="1">
            <a:schemeClr val="accent5"/>
          </a:lnRef>
          <a:fillRef idx="3">
            <a:schemeClr val="accent5"/>
          </a:fillRef>
          <a:effectRef idx="2">
            <a:schemeClr val="accent5"/>
          </a:effectRef>
          <a:fontRef idx="minor">
            <a:schemeClr val="lt1"/>
          </a:fontRef>
        </p:style>
        <p:txBody>
          <a:bodyPr>
            <a:spAutoFit/>
          </a:bodyPr>
          <a:lstStyle/>
          <a:p>
            <a:pPr eaLnBrk="1" hangingPunct="1">
              <a:defRPr/>
            </a:pPr>
            <a:r>
              <a:rPr lang="ja-JP" altLang="en-US" sz="2000" b="1" dirty="0">
                <a:solidFill>
                  <a:schemeClr val="tx1"/>
                </a:solidFill>
                <a:latin typeface="+mj-ea"/>
                <a:ea typeface="+mj-ea"/>
              </a:rPr>
              <a:t>なぜ、危険なのか？</a:t>
            </a:r>
            <a:endParaRPr lang="en-US" altLang="ja-JP" sz="2000" b="1" dirty="0">
              <a:solidFill>
                <a:schemeClr val="tx1"/>
              </a:solidFill>
              <a:latin typeface="+mj-ea"/>
              <a:ea typeface="+mj-ea"/>
            </a:endParaRPr>
          </a:p>
          <a:p>
            <a:pPr eaLnBrk="1" hangingPunct="1">
              <a:defRPr/>
            </a:pPr>
            <a:r>
              <a:rPr lang="ja-JP" altLang="en-US" sz="2000" b="1" dirty="0">
                <a:solidFill>
                  <a:schemeClr val="tx1"/>
                </a:solidFill>
                <a:latin typeface="+mj-ea"/>
                <a:ea typeface="+mj-ea"/>
              </a:rPr>
              <a:t>○何がどれだけ入っているかわからない</a:t>
            </a:r>
            <a:endParaRPr lang="en-US" altLang="ja-JP" sz="2000" b="1" dirty="0">
              <a:solidFill>
                <a:schemeClr val="tx1"/>
              </a:solidFill>
              <a:latin typeface="+mj-ea"/>
              <a:ea typeface="+mj-ea"/>
            </a:endParaRPr>
          </a:p>
          <a:p>
            <a:pPr eaLnBrk="1" hangingPunct="1">
              <a:defRPr/>
            </a:pPr>
            <a:r>
              <a:rPr lang="ja-JP" altLang="en-US" sz="2000" b="1" dirty="0">
                <a:solidFill>
                  <a:schemeClr val="tx1"/>
                </a:solidFill>
                <a:latin typeface="+mj-ea"/>
                <a:ea typeface="+mj-ea"/>
              </a:rPr>
              <a:t>○体にどんな影響が出るかわからない</a:t>
            </a:r>
            <a:endParaRPr lang="en-US" altLang="ja-JP" sz="2000" b="1" dirty="0">
              <a:solidFill>
                <a:schemeClr val="tx1"/>
              </a:solidFill>
              <a:latin typeface="+mj-ea"/>
              <a:ea typeface="+mj-ea"/>
            </a:endParaRPr>
          </a:p>
          <a:p>
            <a:pPr eaLnBrk="1" hangingPunct="1">
              <a:defRPr/>
            </a:pPr>
            <a:r>
              <a:rPr lang="ja-JP" altLang="en-US" sz="2000" b="1" dirty="0">
                <a:solidFill>
                  <a:schemeClr val="tx1"/>
                </a:solidFill>
                <a:latin typeface="+mj-ea"/>
                <a:ea typeface="+mj-ea"/>
              </a:rPr>
              <a:t>○「合法」と言っても、必ず安全ではない</a:t>
            </a:r>
          </a:p>
        </p:txBody>
      </p:sp>
      <p:pic>
        <p:nvPicPr>
          <p:cNvPr id="65542"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56565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2781300" y="990600"/>
            <a:ext cx="3848100" cy="685800"/>
          </a:xfrm>
        </p:spPr>
        <p:txBody>
          <a:bodyPr/>
          <a:lstStyle/>
          <a:p>
            <a:pPr eaLnBrk="1" hangingPunct="1">
              <a:lnSpc>
                <a:spcPct val="90000"/>
              </a:lnSpc>
              <a:buClr>
                <a:schemeClr val="tx1"/>
              </a:buClr>
              <a:buFont typeface="Wingdings" panose="05000000000000000000" pitchFamily="2" charset="2"/>
              <a:buNone/>
            </a:pPr>
            <a:r>
              <a:rPr lang="ja-JP" altLang="en-US" sz="4800" b="1" smtClean="0"/>
              <a:t>第１問の正解</a:t>
            </a:r>
          </a:p>
        </p:txBody>
      </p:sp>
      <p:sp>
        <p:nvSpPr>
          <p:cNvPr id="22531" name="Oval 4"/>
          <p:cNvSpPr>
            <a:spLocks noChangeArrowheads="1"/>
          </p:cNvSpPr>
          <p:nvPr/>
        </p:nvSpPr>
        <p:spPr bwMode="auto">
          <a:xfrm>
            <a:off x="2667000" y="2590800"/>
            <a:ext cx="3795713" cy="3581400"/>
          </a:xfrm>
          <a:prstGeom prst="ellipse">
            <a:avLst/>
          </a:prstGeom>
          <a:noFill/>
          <a:ln w="3556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eaLnBrk="1" hangingPunct="1"/>
            <a:endParaRPr lang="ja-JP" altLang="en-US"/>
          </a:p>
        </p:txBody>
      </p:sp>
      <p:sp>
        <p:nvSpPr>
          <p:cNvPr id="4"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1008063"/>
            <a:ext cx="7620000" cy="711200"/>
          </a:xfrm>
        </p:spPr>
        <p:txBody>
          <a:bodyPr/>
          <a:lstStyle/>
          <a:p>
            <a:pPr eaLnBrk="1" hangingPunct="1"/>
            <a:r>
              <a:rPr lang="ja-JP" altLang="en-US" sz="3600" b="1" smtClean="0">
                <a:solidFill>
                  <a:schemeClr val="tx1"/>
                </a:solidFill>
              </a:rPr>
              <a:t>薬物乱用で、体はボロボロになる！</a:t>
            </a:r>
          </a:p>
        </p:txBody>
      </p:sp>
      <p:sp>
        <p:nvSpPr>
          <p:cNvPr id="5" name="Rectangle 2"/>
          <p:cNvSpPr txBox="1">
            <a:spLocks noChangeArrowheads="1"/>
          </p:cNvSpPr>
          <p:nvPr/>
        </p:nvSpPr>
        <p:spPr bwMode="gray">
          <a:xfrm>
            <a:off x="0" y="30163"/>
            <a:ext cx="3124200" cy="411162"/>
          </a:xfrm>
          <a:prstGeom prst="rect">
            <a:avLst/>
          </a:prstGeom>
        </p:spPr>
        <p:txBody>
          <a:bodyPr anchor="ctr">
            <a:normAutofit fontScale="90000" lnSpcReduction="20000"/>
          </a:bodyPr>
          <a:lstStyle>
            <a:lvl1pPr algn="l" defTabSz="457200" rtl="0" eaLnBrk="1" latinLnBrk="0" hangingPunct="1">
              <a:spcBef>
                <a:spcPct val="0"/>
              </a:spcBef>
              <a:buNone/>
              <a:defRPr kumimoji="1" sz="3200" b="0" i="0" kern="1200">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fontAlgn="auto">
              <a:spcAft>
                <a:spcPts val="0"/>
              </a:spcAft>
              <a:defRPr/>
            </a:pPr>
            <a:r>
              <a:rPr lang="ja-JP" altLang="en-US" sz="2800" smtClean="0">
                <a:solidFill>
                  <a:schemeClr val="tx1"/>
                </a:solidFill>
              </a:rPr>
              <a:t>薬物乱用防止クイズ</a:t>
            </a:r>
            <a:endParaRPr lang="ja-JP" altLang="en-US" sz="2800" dirty="0" smtClean="0">
              <a:solidFill>
                <a:schemeClr val="tx1"/>
              </a:solidFill>
            </a:endParaRPr>
          </a:p>
        </p:txBody>
      </p:sp>
      <p:grpSp>
        <p:nvGrpSpPr>
          <p:cNvPr id="24580" name="グループ化 5"/>
          <p:cNvGrpSpPr>
            <a:grpSpLocks/>
          </p:cNvGrpSpPr>
          <p:nvPr/>
        </p:nvGrpSpPr>
        <p:grpSpPr bwMode="auto">
          <a:xfrm>
            <a:off x="528638" y="2133600"/>
            <a:ext cx="8086725" cy="4227513"/>
            <a:chOff x="531163" y="1891554"/>
            <a:chExt cx="8085930" cy="4227877"/>
          </a:xfrm>
        </p:grpSpPr>
        <p:grpSp>
          <p:nvGrpSpPr>
            <p:cNvPr id="24581" name="グループ化 6"/>
            <p:cNvGrpSpPr>
              <a:grpSpLocks/>
            </p:cNvGrpSpPr>
            <p:nvPr/>
          </p:nvGrpSpPr>
          <p:grpSpPr bwMode="auto">
            <a:xfrm>
              <a:off x="2816540" y="2104557"/>
              <a:ext cx="3638243" cy="3603318"/>
              <a:chOff x="3360194" y="778512"/>
              <a:chExt cx="5471612" cy="5419087"/>
            </a:xfrm>
          </p:grpSpPr>
          <p:sp>
            <p:nvSpPr>
              <p:cNvPr id="41" name="正方形/長方形 40"/>
              <p:cNvSpPr/>
              <p:nvPr/>
            </p:nvSpPr>
            <p:spPr>
              <a:xfrm>
                <a:off x="5081986" y="4978036"/>
                <a:ext cx="2103152" cy="1220100"/>
              </a:xfrm>
              <a:prstGeom prst="rect">
                <a:avLst/>
              </a:prstGeom>
              <a:solidFill>
                <a:srgbClr val="F9CB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4616" name="図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0194" y="2871988"/>
                <a:ext cx="5471612" cy="33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17" name="グループ化 42"/>
              <p:cNvGrpSpPr>
                <a:grpSpLocks/>
              </p:cNvGrpSpPr>
              <p:nvPr/>
            </p:nvGrpSpPr>
            <p:grpSpPr bwMode="auto">
              <a:xfrm>
                <a:off x="4783414" y="778512"/>
                <a:ext cx="2078168" cy="2093477"/>
                <a:chOff x="4783414" y="778512"/>
                <a:chExt cx="2078168" cy="2093477"/>
              </a:xfrm>
            </p:grpSpPr>
            <p:pic>
              <p:nvPicPr>
                <p:cNvPr id="24618" name="図 4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3414" y="778512"/>
                  <a:ext cx="2078168" cy="209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図 4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V="1">
                  <a:off x="5182186" y="2294359"/>
                  <a:ext cx="31242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 name="正方形/長方形 7"/>
            <p:cNvSpPr/>
            <p:nvPr/>
          </p:nvSpPr>
          <p:spPr>
            <a:xfrm>
              <a:off x="531163" y="3174364"/>
              <a:ext cx="2812773" cy="792231"/>
            </a:xfrm>
            <a:prstGeom prst="rect">
              <a:avLst/>
            </a:prstGeom>
            <a:solidFill>
              <a:schemeClr val="bg1"/>
            </a:solidFill>
            <a:ln w="57150">
              <a:solidFill>
                <a:srgbClr val="E85A98"/>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ja-JP" altLang="en-US" dirty="0"/>
                <a:t>心不全、不整脈</a:t>
              </a:r>
              <a:endParaRPr lang="en-US" altLang="ja-JP" dirty="0"/>
            </a:p>
          </p:txBody>
        </p:sp>
        <p:sp>
          <p:nvSpPr>
            <p:cNvPr id="9" name="正方形/長方形 8"/>
            <p:cNvSpPr/>
            <p:nvPr/>
          </p:nvSpPr>
          <p:spPr>
            <a:xfrm>
              <a:off x="531163" y="4250782"/>
              <a:ext cx="2812773" cy="792231"/>
            </a:xfrm>
            <a:prstGeom prst="rect">
              <a:avLst/>
            </a:prstGeom>
            <a:ln w="57150">
              <a:solidFill>
                <a:srgbClr val="9B1C2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ja-JP" altLang="en-US" dirty="0"/>
                <a:t>黄だん、食欲不振</a:t>
              </a:r>
            </a:p>
          </p:txBody>
        </p:sp>
        <p:sp>
          <p:nvSpPr>
            <p:cNvPr id="10" name="正方形/長方形 9"/>
            <p:cNvSpPr/>
            <p:nvPr/>
          </p:nvSpPr>
          <p:spPr>
            <a:xfrm>
              <a:off x="531163" y="5327200"/>
              <a:ext cx="2812773" cy="792231"/>
            </a:xfrm>
            <a:prstGeom prst="rect">
              <a:avLst/>
            </a:prstGeom>
            <a:ln w="57150">
              <a:solidFill>
                <a:srgbClr val="95C75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ja-JP" altLang="en-US" dirty="0"/>
                <a:t>胃痛、はきけ、おう吐</a:t>
              </a:r>
            </a:p>
          </p:txBody>
        </p:sp>
        <p:sp>
          <p:nvSpPr>
            <p:cNvPr id="11" name="正方形/長方形 10"/>
            <p:cNvSpPr/>
            <p:nvPr/>
          </p:nvSpPr>
          <p:spPr>
            <a:xfrm>
              <a:off x="531163" y="2097947"/>
              <a:ext cx="2812773" cy="792231"/>
            </a:xfrm>
            <a:prstGeom prst="rect">
              <a:avLst/>
            </a:prstGeom>
            <a:solidFill>
              <a:schemeClr val="bg1">
                <a:alpha val="21176"/>
              </a:schemeClr>
            </a:solid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ja-JP" altLang="en-US" dirty="0"/>
                <a:t>視力低下</a:t>
              </a:r>
            </a:p>
          </p:txBody>
        </p:sp>
        <p:sp>
          <p:nvSpPr>
            <p:cNvPr id="12" name="正方形/長方形 11"/>
            <p:cNvSpPr/>
            <p:nvPr/>
          </p:nvSpPr>
          <p:spPr>
            <a:xfrm>
              <a:off x="5801145" y="5327200"/>
              <a:ext cx="2811186" cy="792231"/>
            </a:xfrm>
            <a:prstGeom prst="rect">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anchor="b"/>
            <a:lstStyle/>
            <a:p>
              <a:pPr algn="ctr">
                <a:defRPr/>
              </a:pPr>
              <a:r>
                <a:rPr lang="ja-JP" altLang="en-US" dirty="0"/>
                <a:t>精子の異常、</a:t>
              </a:r>
            </a:p>
            <a:p>
              <a:pPr algn="ctr">
                <a:defRPr/>
              </a:pPr>
              <a:r>
                <a:rPr lang="ja-JP" altLang="en-US" dirty="0"/>
                <a:t>流産、死産、先天異常</a:t>
              </a:r>
            </a:p>
          </p:txBody>
        </p:sp>
        <p:sp>
          <p:nvSpPr>
            <p:cNvPr id="13" name="正方形/長方形 12"/>
            <p:cNvSpPr/>
            <p:nvPr/>
          </p:nvSpPr>
          <p:spPr>
            <a:xfrm>
              <a:off x="5801145" y="4250782"/>
              <a:ext cx="2811186" cy="792231"/>
            </a:xfrm>
            <a:prstGeom prst="rect">
              <a:avLst/>
            </a:prstGeom>
            <a:ln w="57150">
              <a:solidFill>
                <a:srgbClr val="A475AD"/>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ja-JP" altLang="en-US" dirty="0"/>
                <a:t>たん白尿</a:t>
              </a:r>
            </a:p>
          </p:txBody>
        </p:sp>
        <p:sp>
          <p:nvSpPr>
            <p:cNvPr id="14" name="正方形/長方形 13"/>
            <p:cNvSpPr/>
            <p:nvPr/>
          </p:nvSpPr>
          <p:spPr>
            <a:xfrm>
              <a:off x="5801145" y="3174364"/>
              <a:ext cx="2811186" cy="792231"/>
            </a:xfrm>
            <a:prstGeom prst="rect">
              <a:avLst/>
            </a:prstGeom>
            <a:ln w="57150">
              <a:solidFill>
                <a:srgbClr val="77ABD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ja-JP" altLang="en-US" dirty="0"/>
                <a:t>気管支炎（せき、たん）</a:t>
              </a:r>
            </a:p>
          </p:txBody>
        </p:sp>
        <p:sp>
          <p:nvSpPr>
            <p:cNvPr id="15" name="正方形/長方形 14"/>
            <p:cNvSpPr/>
            <p:nvPr/>
          </p:nvSpPr>
          <p:spPr>
            <a:xfrm>
              <a:off x="5801145" y="2097947"/>
              <a:ext cx="2811186" cy="792231"/>
            </a:xfrm>
            <a:prstGeom prst="rect">
              <a:avLst/>
            </a:prstGeom>
            <a:ln w="57150">
              <a:solidFill>
                <a:srgbClr val="E85757"/>
              </a:solidFill>
            </a:ln>
          </p:spPr>
          <p:style>
            <a:lnRef idx="1">
              <a:schemeClr val="accent1"/>
            </a:lnRef>
            <a:fillRef idx="0">
              <a:schemeClr val="accent1"/>
            </a:fillRef>
            <a:effectRef idx="0">
              <a:schemeClr val="accent1"/>
            </a:effectRef>
            <a:fontRef idx="minor">
              <a:schemeClr val="tx1"/>
            </a:fontRef>
          </p:style>
          <p:txBody>
            <a:bodyPr anchor="b"/>
            <a:lstStyle/>
            <a:p>
              <a:pPr algn="ctr">
                <a:defRPr/>
              </a:pPr>
              <a:r>
                <a:rPr lang="ja-JP" altLang="en-US" dirty="0"/>
                <a:t>意識障害、けいれん、</a:t>
              </a:r>
              <a:r>
                <a:rPr lang="en-US" altLang="ja-JP" dirty="0"/>
                <a:t/>
              </a:r>
              <a:br>
                <a:rPr lang="en-US" altLang="ja-JP" dirty="0"/>
              </a:br>
              <a:r>
                <a:rPr lang="ja-JP" altLang="en-US" dirty="0"/>
                <a:t>幻覚、妄想、記憶力低下</a:t>
              </a:r>
            </a:p>
          </p:txBody>
        </p:sp>
        <p:cxnSp>
          <p:nvCxnSpPr>
            <p:cNvPr id="16" name="直線コネクタ 15"/>
            <p:cNvCxnSpPr>
              <a:endCxn id="8" idx="3"/>
            </p:cNvCxnSpPr>
            <p:nvPr/>
          </p:nvCxnSpPr>
          <p:spPr>
            <a:xfrm flipH="1" flipV="1">
              <a:off x="3343936" y="3569686"/>
              <a:ext cx="1187333" cy="481053"/>
            </a:xfrm>
            <a:prstGeom prst="line">
              <a:avLst/>
            </a:prstGeom>
            <a:ln w="57150">
              <a:solidFill>
                <a:srgbClr val="E85A98"/>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endCxn id="9" idx="3"/>
            </p:cNvCxnSpPr>
            <p:nvPr/>
          </p:nvCxnSpPr>
          <p:spPr>
            <a:xfrm flipH="1">
              <a:off x="3343936" y="4546083"/>
              <a:ext cx="738114" cy="100022"/>
            </a:xfrm>
            <a:prstGeom prst="line">
              <a:avLst/>
            </a:prstGeom>
            <a:ln w="57150">
              <a:solidFill>
                <a:srgbClr val="9B1C2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endCxn id="15" idx="1"/>
            </p:cNvCxnSpPr>
            <p:nvPr/>
          </p:nvCxnSpPr>
          <p:spPr>
            <a:xfrm>
              <a:off x="4824928" y="2434526"/>
              <a:ext cx="976217" cy="58743"/>
            </a:xfrm>
            <a:prstGeom prst="line">
              <a:avLst/>
            </a:prstGeom>
            <a:ln w="57150">
              <a:solidFill>
                <a:srgbClr val="E85757"/>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endCxn id="14" idx="1"/>
            </p:cNvCxnSpPr>
            <p:nvPr/>
          </p:nvCxnSpPr>
          <p:spPr>
            <a:xfrm flipV="1">
              <a:off x="4929693" y="3569686"/>
              <a:ext cx="871452" cy="236557"/>
            </a:xfrm>
            <a:prstGeom prst="line">
              <a:avLst/>
            </a:prstGeom>
            <a:ln w="57150">
              <a:solidFill>
                <a:srgbClr val="77ABDC"/>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endCxn id="13" idx="1"/>
            </p:cNvCxnSpPr>
            <p:nvPr/>
          </p:nvCxnSpPr>
          <p:spPr>
            <a:xfrm>
              <a:off x="5202716" y="4612763"/>
              <a:ext cx="598429" cy="33341"/>
            </a:xfrm>
            <a:prstGeom prst="line">
              <a:avLst/>
            </a:prstGeom>
            <a:ln w="57150">
              <a:solidFill>
                <a:srgbClr val="A475AD"/>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endCxn id="12" idx="1"/>
            </p:cNvCxnSpPr>
            <p:nvPr/>
          </p:nvCxnSpPr>
          <p:spPr>
            <a:xfrm>
              <a:off x="4929693" y="5455799"/>
              <a:ext cx="871452" cy="26831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0" idx="3"/>
            </p:cNvCxnSpPr>
            <p:nvPr/>
          </p:nvCxnSpPr>
          <p:spPr>
            <a:xfrm flipV="1">
              <a:off x="3343936" y="4881074"/>
              <a:ext cx="1238128" cy="843035"/>
            </a:xfrm>
            <a:prstGeom prst="line">
              <a:avLst/>
            </a:prstGeom>
            <a:ln w="57150">
              <a:solidFill>
                <a:srgbClr val="95C75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1" idx="3"/>
            </p:cNvCxnSpPr>
            <p:nvPr/>
          </p:nvCxnSpPr>
          <p:spPr>
            <a:xfrm>
              <a:off x="3343936" y="2493269"/>
              <a:ext cx="684145" cy="20798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楕円 23"/>
            <p:cNvSpPr/>
            <p:nvPr/>
          </p:nvSpPr>
          <p:spPr>
            <a:xfrm>
              <a:off x="4334439" y="5220829"/>
              <a:ext cx="652398" cy="466765"/>
            </a:xfrm>
            <a:prstGeom prst="ellipse">
              <a:avLst/>
            </a:prstGeom>
            <a:ln w="57150">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 name="正方形/長方形 24"/>
            <p:cNvSpPr/>
            <p:nvPr/>
          </p:nvSpPr>
          <p:spPr>
            <a:xfrm>
              <a:off x="612117" y="1951884"/>
              <a:ext cx="314294" cy="2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a:xfrm>
              <a:off x="612117" y="5185901"/>
              <a:ext cx="314294" cy="282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6"/>
            <p:cNvSpPr/>
            <p:nvPr/>
          </p:nvSpPr>
          <p:spPr>
            <a:xfrm>
              <a:off x="612117" y="4166638"/>
              <a:ext cx="647636" cy="284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a:xfrm>
              <a:off x="612117" y="3044178"/>
              <a:ext cx="647636" cy="2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正方形/長方形 28"/>
            <p:cNvSpPr/>
            <p:nvPr/>
          </p:nvSpPr>
          <p:spPr>
            <a:xfrm>
              <a:off x="8172637" y="1962998"/>
              <a:ext cx="349216" cy="284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p:cNvSpPr/>
            <p:nvPr/>
          </p:nvSpPr>
          <p:spPr>
            <a:xfrm>
              <a:off x="6372589" y="5197014"/>
              <a:ext cx="2149264" cy="282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p:cNvSpPr/>
            <p:nvPr/>
          </p:nvSpPr>
          <p:spPr>
            <a:xfrm>
              <a:off x="7931360" y="4177751"/>
              <a:ext cx="590492" cy="284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正方形/長方形 31"/>
            <p:cNvSpPr/>
            <p:nvPr/>
          </p:nvSpPr>
          <p:spPr>
            <a:xfrm>
              <a:off x="7164673" y="3055292"/>
              <a:ext cx="1357180" cy="284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607" name="テキスト ボックス 32"/>
            <p:cNvSpPr txBox="1">
              <a:spLocks noChangeArrowheads="1"/>
            </p:cNvSpPr>
            <p:nvPr/>
          </p:nvSpPr>
          <p:spPr bwMode="auto">
            <a:xfrm>
              <a:off x="540189" y="1930021"/>
              <a:ext cx="440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2400"/>
                <a:t>目</a:t>
              </a:r>
            </a:p>
          </p:txBody>
        </p:sp>
        <p:sp>
          <p:nvSpPr>
            <p:cNvPr id="24608" name="テキスト ボックス 33"/>
            <p:cNvSpPr txBox="1">
              <a:spLocks noChangeArrowheads="1"/>
            </p:cNvSpPr>
            <p:nvPr/>
          </p:nvSpPr>
          <p:spPr bwMode="auto">
            <a:xfrm>
              <a:off x="536814" y="2980025"/>
              <a:ext cx="863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2400"/>
                <a:t>心臓</a:t>
              </a:r>
            </a:p>
          </p:txBody>
        </p:sp>
        <p:sp>
          <p:nvSpPr>
            <p:cNvPr id="24609" name="テキスト ボックス 34"/>
            <p:cNvSpPr txBox="1">
              <a:spLocks noChangeArrowheads="1"/>
            </p:cNvSpPr>
            <p:nvPr/>
          </p:nvSpPr>
          <p:spPr bwMode="auto">
            <a:xfrm>
              <a:off x="531163" y="4071281"/>
              <a:ext cx="863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2400"/>
                <a:t>肝臓</a:t>
              </a:r>
            </a:p>
          </p:txBody>
        </p:sp>
        <p:sp>
          <p:nvSpPr>
            <p:cNvPr id="24610" name="テキスト ボックス 35"/>
            <p:cNvSpPr txBox="1">
              <a:spLocks noChangeArrowheads="1"/>
            </p:cNvSpPr>
            <p:nvPr/>
          </p:nvSpPr>
          <p:spPr bwMode="auto">
            <a:xfrm>
              <a:off x="531163" y="5176376"/>
              <a:ext cx="863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2400"/>
                <a:t>胃</a:t>
              </a:r>
            </a:p>
          </p:txBody>
        </p:sp>
        <p:sp>
          <p:nvSpPr>
            <p:cNvPr id="24611" name="テキスト ボックス 36"/>
            <p:cNvSpPr txBox="1">
              <a:spLocks noChangeArrowheads="1"/>
            </p:cNvSpPr>
            <p:nvPr/>
          </p:nvSpPr>
          <p:spPr bwMode="auto">
            <a:xfrm>
              <a:off x="7753257" y="4080385"/>
              <a:ext cx="863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r"/>
              <a:r>
                <a:rPr lang="ja-JP" altLang="en-US" sz="2400"/>
                <a:t>腎臓</a:t>
              </a:r>
            </a:p>
          </p:txBody>
        </p:sp>
        <p:sp>
          <p:nvSpPr>
            <p:cNvPr id="24612" name="テキスト ボックス 37"/>
            <p:cNvSpPr txBox="1">
              <a:spLocks noChangeArrowheads="1"/>
            </p:cNvSpPr>
            <p:nvPr/>
          </p:nvSpPr>
          <p:spPr bwMode="auto">
            <a:xfrm>
              <a:off x="7753257" y="1891554"/>
              <a:ext cx="863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r"/>
              <a:r>
                <a:rPr lang="ja-JP" altLang="en-US" sz="2400"/>
                <a:t>脳</a:t>
              </a:r>
            </a:p>
          </p:txBody>
        </p:sp>
        <p:sp>
          <p:nvSpPr>
            <p:cNvPr id="24613" name="テキスト ボックス 38"/>
            <p:cNvSpPr txBox="1">
              <a:spLocks noChangeArrowheads="1"/>
            </p:cNvSpPr>
            <p:nvPr/>
          </p:nvSpPr>
          <p:spPr bwMode="auto">
            <a:xfrm>
              <a:off x="6912525" y="2991548"/>
              <a:ext cx="17045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r"/>
              <a:r>
                <a:rPr lang="ja-JP" altLang="en-US" sz="2400"/>
                <a:t>気管支・肺</a:t>
              </a:r>
            </a:p>
          </p:txBody>
        </p:sp>
        <p:sp>
          <p:nvSpPr>
            <p:cNvPr id="24614" name="テキスト ボックス 39"/>
            <p:cNvSpPr txBox="1">
              <a:spLocks noChangeArrowheads="1"/>
            </p:cNvSpPr>
            <p:nvPr/>
          </p:nvSpPr>
          <p:spPr bwMode="auto">
            <a:xfrm>
              <a:off x="6156176" y="5165359"/>
              <a:ext cx="2460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pPr algn="r"/>
              <a:r>
                <a:rPr lang="ja-JP" altLang="en-US" sz="2400"/>
                <a:t>妊娠出産の異常</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7" name="Rectangle 3"/>
          <p:cNvSpPr txBox="1">
            <a:spLocks noChangeArrowheads="1"/>
          </p:cNvSpPr>
          <p:nvPr/>
        </p:nvSpPr>
        <p:spPr>
          <a:xfrm>
            <a:off x="3619500" y="990600"/>
            <a:ext cx="1905000" cy="811213"/>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a:lstStyle>
          <a:p>
            <a:pPr fontAlgn="auto">
              <a:buClr>
                <a:schemeClr val="tx1"/>
              </a:buClr>
              <a:buFont typeface="Wingdings" panose="05000000000000000000" pitchFamily="2" charset="2"/>
              <a:buNone/>
              <a:defRPr/>
            </a:pPr>
            <a:r>
              <a:rPr lang="ja-JP" altLang="en-US" sz="4800" b="1" dirty="0" smtClean="0"/>
              <a:t>第</a:t>
            </a:r>
            <a:r>
              <a:rPr lang="ja-JP" altLang="en-US" sz="4800" b="1" dirty="0"/>
              <a:t>２</a:t>
            </a:r>
            <a:r>
              <a:rPr lang="ja-JP" altLang="en-US" sz="4800" b="1" dirty="0" smtClean="0"/>
              <a:t>問</a:t>
            </a:r>
          </a:p>
        </p:txBody>
      </p:sp>
      <p:sp>
        <p:nvSpPr>
          <p:cNvPr id="26628" name="テキスト ボックス 7"/>
          <p:cNvSpPr txBox="1">
            <a:spLocks noChangeArrowheads="1"/>
          </p:cNvSpPr>
          <p:nvPr/>
        </p:nvSpPr>
        <p:spPr bwMode="auto">
          <a:xfrm>
            <a:off x="990600" y="2743200"/>
            <a:ext cx="7467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5000" b="1">
                <a:latin typeface="メイリオ" panose="020B0604030504040204" pitchFamily="50" charset="-128"/>
                <a:ea typeface="メイリオ" panose="020B0604030504040204" pitchFamily="50" charset="-128"/>
              </a:rPr>
              <a:t>大麻や覚醒剤などは</a:t>
            </a:r>
            <a:r>
              <a:rPr lang="en-US" altLang="ja-JP" sz="5000" b="1">
                <a:latin typeface="メイリオ" panose="020B0604030504040204" pitchFamily="50" charset="-128"/>
                <a:ea typeface="メイリオ" panose="020B0604030504040204" pitchFamily="50" charset="-128"/>
              </a:rPr>
              <a:t>1</a:t>
            </a:r>
            <a:r>
              <a:rPr lang="ja-JP" altLang="en-US" sz="5000" b="1">
                <a:latin typeface="メイリオ" panose="020B0604030504040204" pitchFamily="50" charset="-128"/>
                <a:ea typeface="メイリオ" panose="020B0604030504040204" pitchFamily="50" charset="-128"/>
              </a:rPr>
              <a:t>回使用しただけでは、乱用にならない</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グループ化 2"/>
          <p:cNvGrpSpPr>
            <a:grpSpLocks/>
          </p:cNvGrpSpPr>
          <p:nvPr/>
        </p:nvGrpSpPr>
        <p:grpSpPr bwMode="auto">
          <a:xfrm>
            <a:off x="3086100" y="2667000"/>
            <a:ext cx="2971800" cy="2971800"/>
            <a:chOff x="3014663" y="1905000"/>
            <a:chExt cx="2971800" cy="2971800"/>
          </a:xfrm>
        </p:grpSpPr>
        <p:sp>
          <p:nvSpPr>
            <p:cNvPr id="28677" name="Line 4"/>
            <p:cNvSpPr>
              <a:spLocks noChangeShapeType="1"/>
            </p:cNvSpPr>
            <p:nvPr/>
          </p:nvSpPr>
          <p:spPr bwMode="auto">
            <a:xfrm>
              <a:off x="3048000" y="1905000"/>
              <a:ext cx="2895600" cy="2971800"/>
            </a:xfrm>
            <a:prstGeom prst="line">
              <a:avLst/>
            </a:prstGeom>
            <a:noFill/>
            <a:ln w="355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678" name="Line 5"/>
            <p:cNvSpPr>
              <a:spLocks noChangeShapeType="1"/>
            </p:cNvSpPr>
            <p:nvPr/>
          </p:nvSpPr>
          <p:spPr bwMode="auto">
            <a:xfrm rot="5400000">
              <a:off x="3052763" y="1943100"/>
              <a:ext cx="2895600" cy="2971800"/>
            </a:xfrm>
            <a:prstGeom prst="line">
              <a:avLst/>
            </a:prstGeom>
            <a:noFill/>
            <a:ln w="355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8675"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第２問の正解</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30723" name="テキスト ボックス 7"/>
          <p:cNvSpPr txBox="1">
            <a:spLocks noChangeArrowheads="1"/>
          </p:cNvSpPr>
          <p:nvPr/>
        </p:nvSpPr>
        <p:spPr bwMode="auto">
          <a:xfrm>
            <a:off x="400050" y="2514600"/>
            <a:ext cx="861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3000" b="1">
                <a:latin typeface="メイリオ" panose="020B0604030504040204" pitchFamily="50" charset="-128"/>
                <a:ea typeface="メイリオ" panose="020B0604030504040204" pitchFamily="50" charset="-128"/>
              </a:rPr>
              <a:t>大麻、覚醒剤などの違法な薬物は</a:t>
            </a:r>
            <a:endParaRPr lang="en-US" altLang="ja-JP" sz="3000" b="1">
              <a:latin typeface="メイリオ" panose="020B0604030504040204" pitchFamily="50" charset="-128"/>
              <a:ea typeface="メイリオ" panose="020B0604030504040204" pitchFamily="50" charset="-128"/>
            </a:endParaRPr>
          </a:p>
          <a:p>
            <a:r>
              <a:rPr lang="ja-JP" altLang="en-US" sz="3600" b="1">
                <a:solidFill>
                  <a:srgbClr val="FF0000"/>
                </a:solidFill>
                <a:latin typeface="メイリオ" panose="020B0604030504040204" pitchFamily="50" charset="-128"/>
                <a:ea typeface="メイリオ" panose="020B0604030504040204" pitchFamily="50" charset="-128"/>
              </a:rPr>
              <a:t>たとえ１回</a:t>
            </a:r>
            <a:r>
              <a:rPr lang="ja-JP" altLang="en-US" sz="3000" b="1">
                <a:latin typeface="メイリオ" panose="020B0604030504040204" pitchFamily="50" charset="-128"/>
                <a:ea typeface="メイリオ" panose="020B0604030504040204" pitchFamily="50" charset="-128"/>
              </a:rPr>
              <a:t>の使用であっても乱用になります。</a:t>
            </a:r>
          </a:p>
        </p:txBody>
      </p:sp>
      <p:sp>
        <p:nvSpPr>
          <p:cNvPr id="30724"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第２問の解説</a:t>
            </a:r>
          </a:p>
        </p:txBody>
      </p:sp>
      <p:pic>
        <p:nvPicPr>
          <p:cNvPr id="30725"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50" y="3902075"/>
            <a:ext cx="25527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8825" y="3886200"/>
            <a:ext cx="25463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テキスト ボックス 7"/>
          <p:cNvSpPr txBox="1">
            <a:spLocks noChangeArrowheads="1"/>
          </p:cNvSpPr>
          <p:nvPr/>
        </p:nvSpPr>
        <p:spPr bwMode="auto">
          <a:xfrm>
            <a:off x="952500" y="5716588"/>
            <a:ext cx="1447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3200">
                <a:latin typeface="メイリオ" panose="020B0604030504040204" pitchFamily="50" charset="-128"/>
                <a:ea typeface="メイリオ" panose="020B0604030504040204" pitchFamily="50" charset="-128"/>
              </a:rPr>
              <a:t>覚醒剤</a:t>
            </a:r>
          </a:p>
        </p:txBody>
      </p:sp>
      <p:sp>
        <p:nvSpPr>
          <p:cNvPr id="30728" name="テキスト ボックス 9"/>
          <p:cNvSpPr txBox="1">
            <a:spLocks noChangeArrowheads="1"/>
          </p:cNvSpPr>
          <p:nvPr/>
        </p:nvSpPr>
        <p:spPr bwMode="auto">
          <a:xfrm>
            <a:off x="4057650" y="5686425"/>
            <a:ext cx="1028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3200">
                <a:latin typeface="メイリオ" panose="020B0604030504040204" pitchFamily="50" charset="-128"/>
                <a:ea typeface="メイリオ" panose="020B0604030504040204" pitchFamily="50" charset="-128"/>
              </a:rPr>
              <a:t>大麻</a:t>
            </a:r>
          </a:p>
        </p:txBody>
      </p:sp>
      <p:sp>
        <p:nvSpPr>
          <p:cNvPr id="30729" name="テキスト ボックス 10"/>
          <p:cNvSpPr txBox="1">
            <a:spLocks noChangeArrowheads="1"/>
          </p:cNvSpPr>
          <p:nvPr/>
        </p:nvSpPr>
        <p:spPr bwMode="auto">
          <a:xfrm>
            <a:off x="6743700" y="5686425"/>
            <a:ext cx="15017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en-US" altLang="ja-JP" sz="3200">
                <a:latin typeface="メイリオ" panose="020B0604030504040204" pitchFamily="50" charset="-128"/>
                <a:ea typeface="メイリオ" panose="020B0604030504040204" pitchFamily="50" charset="-128"/>
              </a:rPr>
              <a:t>MDMA</a:t>
            </a:r>
            <a:endParaRPr lang="ja-JP" altLang="en-US" sz="3200">
              <a:latin typeface="メイリオ" panose="020B0604030504040204" pitchFamily="50" charset="-128"/>
              <a:ea typeface="メイリオ" panose="020B0604030504040204" pitchFamily="50" charset="-128"/>
            </a:endParaRPr>
          </a:p>
        </p:txBody>
      </p:sp>
      <p:pic>
        <p:nvPicPr>
          <p:cNvPr id="30730" name="図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91250" y="3902075"/>
            <a:ext cx="2544763"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テキスト ボックス 1"/>
          <p:cNvSpPr txBox="1">
            <a:spLocks noChangeArrowheads="1"/>
          </p:cNvSpPr>
          <p:nvPr/>
        </p:nvSpPr>
        <p:spPr bwMode="auto">
          <a:xfrm>
            <a:off x="6308725" y="6384925"/>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a:latin typeface="メイリオ" panose="020B0604030504040204" pitchFamily="50" charset="-128"/>
                <a:ea typeface="メイリオ" panose="020B0604030504040204" pitchFamily="50" charset="-128"/>
              </a:rPr>
              <a:t>写真：厚生労働省提供</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
        <p:nvSpPr>
          <p:cNvPr id="7" name="Rectangle 3"/>
          <p:cNvSpPr txBox="1">
            <a:spLocks noChangeArrowheads="1"/>
          </p:cNvSpPr>
          <p:nvPr/>
        </p:nvSpPr>
        <p:spPr>
          <a:xfrm>
            <a:off x="3619500" y="990600"/>
            <a:ext cx="1905000" cy="811213"/>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a:lstStyle>
          <a:p>
            <a:pPr fontAlgn="auto">
              <a:buClr>
                <a:schemeClr val="tx1"/>
              </a:buClr>
              <a:buFont typeface="Wingdings" panose="05000000000000000000" pitchFamily="2" charset="2"/>
              <a:buNone/>
              <a:defRPr/>
            </a:pPr>
            <a:r>
              <a:rPr lang="ja-JP" altLang="en-US" sz="4800" b="1" dirty="0" smtClean="0"/>
              <a:t>第３問</a:t>
            </a:r>
          </a:p>
        </p:txBody>
      </p:sp>
      <p:sp>
        <p:nvSpPr>
          <p:cNvPr id="32772" name="テキスト ボックス 7"/>
          <p:cNvSpPr txBox="1">
            <a:spLocks noChangeArrowheads="1"/>
          </p:cNvSpPr>
          <p:nvPr/>
        </p:nvSpPr>
        <p:spPr bwMode="auto">
          <a:xfrm>
            <a:off x="990600" y="2743200"/>
            <a:ext cx="7467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ＭＳ Ｐゴシック" panose="020B0600070205080204" pitchFamily="50" charset="-128"/>
              </a:defRPr>
            </a:lvl1pPr>
            <a:lvl2pPr marL="742950" indent="-285750">
              <a:defRPr kumimoji="1">
                <a:solidFill>
                  <a:schemeClr val="tx1"/>
                </a:solidFill>
                <a:latin typeface="Tahoma" panose="020B0604030504040204" pitchFamily="34" charset="0"/>
                <a:ea typeface="ＭＳ Ｐゴシック" panose="020B0600070205080204" pitchFamily="50" charset="-128"/>
              </a:defRPr>
            </a:lvl2pPr>
            <a:lvl3pPr marL="1143000" indent="-228600">
              <a:defRPr kumimoji="1">
                <a:solidFill>
                  <a:schemeClr val="tx1"/>
                </a:solidFill>
                <a:latin typeface="Tahoma" panose="020B0604030504040204" pitchFamily="34" charset="0"/>
                <a:ea typeface="ＭＳ Ｐゴシック" panose="020B0600070205080204" pitchFamily="50" charset="-128"/>
              </a:defRPr>
            </a:lvl3pPr>
            <a:lvl4pPr marL="1600200" indent="-228600">
              <a:defRPr kumimoji="1">
                <a:solidFill>
                  <a:schemeClr val="tx1"/>
                </a:solidFill>
                <a:latin typeface="Tahoma" panose="020B0604030504040204" pitchFamily="34" charset="0"/>
                <a:ea typeface="ＭＳ Ｐゴシック" panose="020B0600070205080204" pitchFamily="50" charset="-128"/>
              </a:defRPr>
            </a:lvl4pPr>
            <a:lvl5pPr marL="2057400" indent="-228600">
              <a:defRPr kumimoji="1">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ＭＳ Ｐゴシック" panose="020B0600070205080204" pitchFamily="50" charset="-128"/>
              </a:defRPr>
            </a:lvl9pPr>
          </a:lstStyle>
          <a:p>
            <a:r>
              <a:rPr lang="ja-JP" altLang="en-US" sz="5000" b="1">
                <a:latin typeface="メイリオ" panose="020B0604030504040204" pitchFamily="50" charset="-128"/>
                <a:ea typeface="メイリオ" panose="020B0604030504040204" pitchFamily="50" charset="-128"/>
              </a:rPr>
              <a:t>大麻や覚醒剤などは、自分の意志ですぐに使用をやめることができる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グループ化 2"/>
          <p:cNvGrpSpPr>
            <a:grpSpLocks/>
          </p:cNvGrpSpPr>
          <p:nvPr/>
        </p:nvGrpSpPr>
        <p:grpSpPr bwMode="auto">
          <a:xfrm>
            <a:off x="3086100" y="2667000"/>
            <a:ext cx="2971800" cy="2971800"/>
            <a:chOff x="3014663" y="1905000"/>
            <a:chExt cx="2971800" cy="2971800"/>
          </a:xfrm>
        </p:grpSpPr>
        <p:sp>
          <p:nvSpPr>
            <p:cNvPr id="34821" name="Line 4"/>
            <p:cNvSpPr>
              <a:spLocks noChangeShapeType="1"/>
            </p:cNvSpPr>
            <p:nvPr/>
          </p:nvSpPr>
          <p:spPr bwMode="auto">
            <a:xfrm>
              <a:off x="3048000" y="1905000"/>
              <a:ext cx="2895600" cy="2971800"/>
            </a:xfrm>
            <a:prstGeom prst="line">
              <a:avLst/>
            </a:prstGeom>
            <a:noFill/>
            <a:ln w="355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822" name="Line 5"/>
            <p:cNvSpPr>
              <a:spLocks noChangeShapeType="1"/>
            </p:cNvSpPr>
            <p:nvPr/>
          </p:nvSpPr>
          <p:spPr bwMode="auto">
            <a:xfrm rot="5400000">
              <a:off x="3052763" y="1943100"/>
              <a:ext cx="2895600" cy="2971800"/>
            </a:xfrm>
            <a:prstGeom prst="line">
              <a:avLst/>
            </a:prstGeom>
            <a:noFill/>
            <a:ln w="3556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4819" name="Rectangle 3"/>
          <p:cNvSpPr txBox="1">
            <a:spLocks noChangeArrowheads="1"/>
          </p:cNvSpPr>
          <p:nvPr/>
        </p:nvSpPr>
        <p:spPr bwMode="auto">
          <a:xfrm>
            <a:off x="2781300" y="990600"/>
            <a:ext cx="3848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SzPct val="80000"/>
              <a:buFont typeface="Wingdings 3" panose="05040102010807070707" pitchFamily="18" charset="2"/>
              <a:buChar char=""/>
              <a:defRPr kumimoji="1">
                <a:solidFill>
                  <a:srgbClr val="404040"/>
                </a:solidFill>
                <a:latin typeface="Arial" panose="020B0604020202020204" pitchFamily="34" charset="0"/>
                <a:ea typeface="メイリオ" panose="020B0604030504040204" pitchFamily="50" charset="-128"/>
              </a:defRPr>
            </a:lvl1pPr>
            <a:lvl2pPr marL="685800" indent="-282575" defTabSz="457200">
              <a:spcBef>
                <a:spcPts val="1000"/>
              </a:spcBef>
              <a:buClr>
                <a:schemeClr val="accent1"/>
              </a:buClr>
              <a:buSzPct val="80000"/>
              <a:buFont typeface="Wingdings 3" panose="05040102010807070707" pitchFamily="18" charset="2"/>
              <a:buChar char=""/>
              <a:defRPr kumimoji="1" sz="1600">
                <a:solidFill>
                  <a:srgbClr val="404040"/>
                </a:solidFill>
                <a:latin typeface="Arial" panose="020B0604020202020204" pitchFamily="34" charset="0"/>
                <a:ea typeface="メイリオ" panose="020B0604030504040204" pitchFamily="50" charset="-128"/>
              </a:defRPr>
            </a:lvl2pPr>
            <a:lvl3pPr marL="958850" indent="-228600" defTabSz="457200">
              <a:spcBef>
                <a:spcPts val="1000"/>
              </a:spcBef>
              <a:buClr>
                <a:schemeClr val="accent1"/>
              </a:buClr>
              <a:buSzPct val="80000"/>
              <a:buFont typeface="Wingdings 3" panose="05040102010807070707" pitchFamily="18" charset="2"/>
              <a:buChar char=""/>
              <a:defRPr kumimoji="1" sz="1400">
                <a:solidFill>
                  <a:srgbClr val="404040"/>
                </a:solidFill>
                <a:latin typeface="Arial" panose="020B0604020202020204" pitchFamily="34" charset="0"/>
                <a:ea typeface="メイリオ" panose="020B0604030504040204" pitchFamily="50" charset="-128"/>
              </a:defRPr>
            </a:lvl3pPr>
            <a:lvl4pPr marL="1233488"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4pPr>
            <a:lvl5pPr marL="1508125" indent="-228600" defTabSz="457200">
              <a:spcBef>
                <a:spcPts val="1000"/>
              </a:spcBef>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5pPr>
            <a:lvl6pPr marL="19653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6pPr>
            <a:lvl7pPr marL="24225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7pPr>
            <a:lvl8pPr marL="28797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8pPr>
            <a:lvl9pPr marL="3336925" indent="-228600" defTabSz="457200" eaLnBrk="0" fontAlgn="base" hangingPunct="0">
              <a:spcBef>
                <a:spcPts val="1000"/>
              </a:spcBef>
              <a:spcAft>
                <a:spcPct val="0"/>
              </a:spcAft>
              <a:buClr>
                <a:schemeClr val="accent1"/>
              </a:buClr>
              <a:buSzPct val="80000"/>
              <a:buFont typeface="Wingdings 3" panose="05040102010807070707" pitchFamily="18" charset="2"/>
              <a:buChar char=""/>
              <a:defRPr kumimoji="1" sz="1200">
                <a:solidFill>
                  <a:srgbClr val="404040"/>
                </a:solidFill>
                <a:latin typeface="Arial" panose="020B0604020202020204" pitchFamily="34" charset="0"/>
                <a:ea typeface="メイリオ" panose="020B0604030504040204" pitchFamily="50" charset="-128"/>
              </a:defRPr>
            </a:lvl9pPr>
          </a:lstStyle>
          <a:p>
            <a:pPr eaLnBrk="1" hangingPunct="1">
              <a:lnSpc>
                <a:spcPct val="90000"/>
              </a:lnSpc>
              <a:buClr>
                <a:schemeClr val="tx1"/>
              </a:buClr>
              <a:buFont typeface="Wingdings" panose="05000000000000000000" pitchFamily="2" charset="2"/>
              <a:buNone/>
            </a:pPr>
            <a:r>
              <a:rPr lang="ja-JP" altLang="en-US" sz="4800" b="1"/>
              <a:t>第３問の正解</a:t>
            </a:r>
          </a:p>
        </p:txBody>
      </p:sp>
      <p:sp>
        <p:nvSpPr>
          <p:cNvPr id="6" name="Rectangle 2"/>
          <p:cNvSpPr>
            <a:spLocks noGrp="1" noChangeArrowheads="1"/>
          </p:cNvSpPr>
          <p:nvPr>
            <p:ph type="title"/>
          </p:nvPr>
        </p:nvSpPr>
        <p:spPr>
          <a:xfrm>
            <a:off x="0" y="30163"/>
            <a:ext cx="3124200" cy="411162"/>
          </a:xfrm>
        </p:spPr>
        <p:txBody>
          <a:bodyPr rtlCol="0">
            <a:normAutofit fontScale="90000"/>
          </a:bodyPr>
          <a:lstStyle/>
          <a:p>
            <a:pPr eaLnBrk="1" fontAlgn="auto" hangingPunct="1">
              <a:spcAft>
                <a:spcPts val="0"/>
              </a:spcAft>
              <a:defRPr/>
            </a:pPr>
            <a:r>
              <a:rPr lang="ja-JP" altLang="en-US" sz="2800" dirty="0" smtClean="0">
                <a:solidFill>
                  <a:schemeClr val="tx1"/>
                </a:solidFill>
              </a:rPr>
              <a:t>薬物乱用防止クイズ</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ユーザー定義 3">
      <a:dk1>
        <a:sysClr val="windowText" lastClr="000000"/>
      </a:dk1>
      <a:lt1>
        <a:sysClr val="window" lastClr="FFFFFF"/>
      </a:lt1>
      <a:dk2>
        <a:srgbClr val="D3F5F7"/>
      </a:dk2>
      <a:lt2>
        <a:srgbClr val="DFE3E5"/>
      </a:lt2>
      <a:accent1>
        <a:srgbClr val="1CADE4"/>
      </a:accent1>
      <a:accent2>
        <a:srgbClr val="A3CEED"/>
      </a:accent2>
      <a:accent3>
        <a:srgbClr val="27CED7"/>
      </a:accent3>
      <a:accent4>
        <a:srgbClr val="42BA97"/>
      </a:accent4>
      <a:accent5>
        <a:srgbClr val="3E8853"/>
      </a:accent5>
      <a:accent6>
        <a:srgbClr val="62A39F"/>
      </a:accent6>
      <a:hlink>
        <a:srgbClr val="6EAC1C"/>
      </a:hlink>
      <a:folHlink>
        <a:srgbClr val="B26B02"/>
      </a:folHlink>
    </a:clrScheme>
    <a:fontScheme name="ユーザー定義 1">
      <a:majorFont>
        <a:latin typeface="Arial Black"/>
        <a:ea typeface="メイリオ"/>
        <a:cs typeface=""/>
      </a:majorFont>
      <a:minorFont>
        <a:latin typeface="Arial"/>
        <a:ea typeface="メイリオ"/>
        <a:cs typeface=""/>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647</Words>
  <Application>Microsoft Office PowerPoint</Application>
  <PresentationFormat>画面に合わせる (4:3)</PresentationFormat>
  <Paragraphs>96</Paragraphs>
  <Slides>24</Slides>
  <Notes>24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HGS創英角ｺﾞｼｯｸUB</vt:lpstr>
      <vt:lpstr>ＭＳ Ｐゴシック</vt:lpstr>
      <vt:lpstr>ＭＳ Ｐ明朝</vt:lpstr>
      <vt:lpstr>メイリオ</vt:lpstr>
      <vt:lpstr>Arial</vt:lpstr>
      <vt:lpstr>Arial Black</vt:lpstr>
      <vt:lpstr>Tahoma</vt:lpstr>
      <vt:lpstr>Wingdings</vt:lpstr>
      <vt:lpstr>Wingdings 3</vt:lpstr>
      <vt:lpstr>イオン ボードルーム</vt:lpstr>
      <vt:lpstr>薬物乱用防止クイズ</vt:lpstr>
      <vt:lpstr>薬物乱用防止クイズ</vt:lpstr>
      <vt:lpstr>薬物乱用防止クイズ</vt:lpstr>
      <vt:lpstr>薬物乱用で、体はボロボロになる！</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lpstr>薬物乱用防止クイズ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2021-12-15T10:00:42Z</dcterms:created>
  <dcterms:modified xsi:type="dcterms:W3CDTF">2021-12-15T10:00:55Z</dcterms:modified>
</cp:coreProperties>
</file>